
<file path=[Content_Types].xml><?xml version="1.0" encoding="utf-8"?>
<Types xmlns="http://schemas.openxmlformats.org/package/2006/content-types">
  <Default Extension="xml" ContentType="application/vnd.openxmlformats-officedocument.extended-properties+xml"/>
  <Default Extension="png" ContentType="image/png"/>
  <Default Extension="mp4" ContentType="video/mp4"/>
  <Default Extension="jpeg" ContentType="image/jpeg"/>
  <Default Extension="gif" ContentType="image/gif"/>
  <Default Extension="wdp" ContentType="image/vnd.ms-photo"/>
  <Default Extension="rels" ContentType="application/vnd.openxmlformats-package.relationships+xml"/>
  <Override PartName="/docProps/core.xml" ContentType="application/vnd.openxmlformats-package.core-properties+xml"/>
  <Override PartName="/ppt/presentation.xml" ContentType="application/vnd.openxmlformats-officedocument.presentationml.presentation.main+xml"/>
  <Override PartName="/ppt/slides/slide115.xml" ContentType="application/vnd.openxmlformats-officedocument.presentationml.slide+xml"/>
  <Override PartName="/ppt/slideLayouts/slideLayout19.xml" ContentType="application/vnd.openxmlformats-officedocument.presentationml.slideLayout+xml"/>
  <Override PartName="/ppt/slideMasters/slideMaster2.xml" ContentType="application/vnd.openxmlformats-officedocument.presentationml.slideMaster+xml"/>
  <Override PartName="/ppt/slideLayouts/slideLayout18.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s/slide19.xml" ContentType="application/vnd.openxmlformats-officedocument.presentationml.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s/slide40.xml" ContentType="application/vnd.openxmlformats-officedocument.presentationml.slide+xml"/>
  <Override PartName="/ppt/slides/slide61.xml" ContentType="application/vnd.openxmlformats-officedocument.presentationml.slide+xml"/>
  <Override PartName="/ppt/slides/slide82.xml" ContentType="application/vnd.openxmlformats-officedocument.presentationml.slide+xml"/>
  <Override PartName="/ppt/slides/slide136.xml" ContentType="application/vnd.openxmlformats-officedocument.presentationml.slide+xml"/>
  <Override PartName="/ppt/slides/slide157.xml" ContentType="application/vnd.openxmlformats-officedocument.presentationml.slide+xml"/>
  <Override PartName="/ppt/slides/slide168.xml" ContentType="application/vnd.openxmlformats-officedocument.presentationml.slide+xml"/>
  <Override PartName="/ppt/slides/slide189.xml" ContentType="application/vnd.openxmlformats-officedocument.presentationml.slide+xml"/>
  <Override PartName="/ppt/slides/slide203.xml" ContentType="application/vnd.openxmlformats-officedocument.presentationml.slide+xml"/>
  <Override PartName="/ppt/slides/slide224.xml" ContentType="application/vnd.openxmlformats-officedocument.presentationml.slide+xml"/>
  <Override PartName="/ppt/presProps.xml" ContentType="application/vnd.openxmlformats-officedocument.presentationml.presProps+xml"/>
  <Override PartName="/ppt/slides/slide105.xml" ContentType="application/vnd.openxmlformats-officedocument.presentationml.slide+xml"/>
  <Override PartName="/ppt/slides/slide9.xml" ContentType="application/vnd.openxmlformats-officedocument.presentationml.slide+xml"/>
  <Override PartName="/ppt/slides/slide30.xml" ContentType="application/vnd.openxmlformats-officedocument.presentationml.slide+xml"/>
  <Override PartName="/ppt/slides/slide51.xml" ContentType="application/vnd.openxmlformats-officedocument.presentationml.slide+xml"/>
  <Override PartName="/ppt/slides/slide72.xml" ContentType="application/vnd.openxmlformats-officedocument.presentationml.slide+xml"/>
  <Override PartName="/ppt/slides/slide126.xml" ContentType="application/vnd.openxmlformats-officedocument.presentationml.slide+xml"/>
  <Override PartName="/ppt/slides/slide147.xml" ContentType="application/vnd.openxmlformats-officedocument.presentationml.slide+xml"/>
  <Override PartName="/ppt/slides/slide3.xml" ContentType="application/vnd.openxmlformats-officedocument.presentationml.slide+xml"/>
  <Override PartName="/ppt/slides/slide93.xml" ContentType="application/vnd.openxmlformats-officedocument.presentationml.slide+xml"/>
  <Override PartName="/ppt/slides/slide158.xml" ContentType="application/vnd.openxmlformats-officedocument.presentationml.slide+xml"/>
  <Override PartName="/ppt/slides/slide179.xml" ContentType="application/vnd.openxmlformats-officedocument.presentationml.slide+xml"/>
  <Override PartName="/ppt/slides/slide214.xml" ContentType="application/vnd.openxmlformats-officedocument.presentationml.slide+xml"/>
  <Override PartName="/ppt/notesSlides/notesSlide16.xml" ContentType="application/vnd.openxmlformats-officedocument.presentationml.notesSlide+xml"/>
  <Override PartName="/ppt/slides/slide235.xml" ContentType="application/vnd.openxmlformats-officedocument.presentationml.slide+xml"/>
  <Override PartName="/ppt/slides/slide20.xml" ContentType="application/vnd.openxmlformats-officedocument.presentationml.slide+xml"/>
  <Override PartName="/ppt/slides/slide41.xml" ContentType="application/vnd.openxmlformats-officedocument.presentationml.slide+xml"/>
  <Override PartName="/ppt/slides/slide62.xml" ContentType="application/vnd.openxmlformats-officedocument.presentationml.slide+xml"/>
  <Override PartName="/ppt/slides/slide116.xml" ContentType="application/vnd.openxmlformats-officedocument.presentationml.slide+xml"/>
  <Override PartName="/ppt/slides/slide137.xml" ContentType="application/vnd.openxmlformats-officedocument.presentationml.slide+xml"/>
  <Override PartName="/ppt/slides/slide83.xml" ContentType="application/vnd.openxmlformats-officedocument.presentationml.slide+xml"/>
  <Override PartName="/ppt/slides/slide148.xml" ContentType="application/vnd.openxmlformats-officedocument.presentationml.slide+xml"/>
  <Override PartName="/ppt/slides/slide169.xml" ContentType="application/vnd.openxmlformats-officedocument.presentationml.slide+xml"/>
  <Override PartName="/ppt/slides/slide190.xml" ContentType="application/vnd.openxmlformats-officedocument.presentationml.slide+xml"/>
  <Override PartName="/ppt/slides/slide204.xml" ContentType="application/vnd.openxmlformats-officedocument.presentationml.slide+xml"/>
  <Override PartName="/ppt/slides/slide225.xml" ContentType="application/vnd.openxmlformats-officedocument.presentationml.slide+xml"/>
  <Override PartName="/ppt/viewProps.xml" ContentType="application/vnd.openxmlformats-officedocument.presentationml.viewProps+xml"/>
  <Override PartName="/ppt/slides/slide123.xml" ContentType="application/vnd.openxmlformats-officedocument.presentationml.slide+xml"/>
  <Override PartName="/ppt/slides/slide122.xml" ContentType="application/vnd.openxmlformats-officedocument.presentationml.slide+xml"/>
  <Override PartName="/ppt/slides/slide10.xml" ContentType="application/vnd.openxmlformats-officedocument.presentationml.slide+xml"/>
  <Override PartName="/ppt/slides/slide31.xml" ContentType="application/vnd.openxmlformats-officedocument.presentationml.slide+xml"/>
  <Override PartName="/ppt/slides/slide106.xml" ContentType="application/vnd.openxmlformats-officedocument.presentationml.slide+xml"/>
  <Override PartName="/ppt/slides/slide127.xml" ContentType="application/vnd.openxmlformats-officedocument.presentationml.slide+xml"/>
  <Override PartName="/ppt/slides/slide52.xml" ContentType="application/vnd.openxmlformats-officedocument.presentationml.slide+xml"/>
  <Override PartName="/ppt/slides/slide73.xml" ContentType="application/vnd.openxmlformats-officedocument.presentationml.slide+xml"/>
  <Override PartName="/ppt/slides/slide94.xml" ContentType="application/vnd.openxmlformats-officedocument.presentationml.slide+xml"/>
  <Override PartName="/ppt/slides/slide138.xml" ContentType="application/vnd.openxmlformats-officedocument.presentationml.slide+xml"/>
  <Override PartName="/ppt/slides/slide159.xml" ContentType="application/vnd.openxmlformats-officedocument.presentationml.slide+xml"/>
  <Override PartName="/ppt/slides/slide180.xml" ContentType="application/vnd.openxmlformats-officedocument.presentationml.slide+xml"/>
  <Override PartName="/ppt/slides/slide215.xml" ContentType="application/vnd.openxmlformats-officedocument.presentationml.slide+xml"/>
  <Override PartName="/ppt/notesSlides/notesSlide17.xml" ContentType="application/vnd.openxmlformats-officedocument.presentationml.notesSlide+xml"/>
  <Override PartName="/ppt/slides/slide4.xml" ContentType="application/vnd.openxmlformats-officedocument.presentationml.slide+xml"/>
  <Override PartName="/ppt/slides/slide236.xml" ContentType="application/vnd.openxmlformats-officedocument.presentationml.slide+xml"/>
  <Override PartName="/ppt/slides/slide21.xml" ContentType="application/vnd.openxmlformats-officedocument.presentationml.slide+xml"/>
  <Override PartName="/ppt/slides/slide117.xml" ContentType="application/vnd.openxmlformats-officedocument.presentationml.slide+xml"/>
  <Override PartName="/ppt/slides/slide42.xml" ContentType="application/vnd.openxmlformats-officedocument.presentationml.slide+xml"/>
  <Override PartName="/ppt/slides/slide63.xml" ContentType="application/vnd.openxmlformats-officedocument.presentationml.slide+xml"/>
  <Override PartName="/ppt/slides/slide84.xml" ContentType="application/vnd.openxmlformats-officedocument.presentationml.slide+xml"/>
  <Override PartName="/ppt/slides/slide128.xml" ContentType="application/vnd.openxmlformats-officedocument.presentationml.slide+xml"/>
  <Override PartName="/ppt/slides/slide149.xml" ContentType="application/vnd.openxmlformats-officedocument.presentationml.slide+xml"/>
  <Override PartName="/ppt/slides/slide170.xml" ContentType="application/vnd.openxmlformats-officedocument.presentationml.slide+xml"/>
  <Override PartName="/ppt/slides/slide191.xml" ContentType="application/vnd.openxmlformats-officedocument.presentationml.slide+xml"/>
  <Override PartName="/ppt/slides/slide205.xml" ContentType="application/vnd.openxmlformats-officedocument.presentationml.slide+xml"/>
  <Override PartName="/ppt/slides/slide226.xml" ContentType="application/vnd.openxmlformats-officedocument.presentationml.slide+xml"/>
  <Override PartName="/ppt/slides/slide11.xml" ContentType="application/vnd.openxmlformats-officedocument.presentationml.slide+xml"/>
  <Override PartName="/ppt/slides/slide107.xml" ContentType="application/vnd.openxmlformats-officedocument.presentationml.slide+xml"/>
  <Override PartName="/ppt/slides/slide32.xml" ContentType="application/vnd.openxmlformats-officedocument.presentationml.slide+xml"/>
  <Override PartName="/ppt/slides/slide53.xml" ContentType="application/vnd.openxmlformats-officedocument.presentationml.slide+xml"/>
  <Override PartName="/ppt/slides/slide74.xml" ContentType="application/vnd.openxmlformats-officedocument.presentationml.slide+xml"/>
  <Override PartName="/ppt/slides/slide95.xml" ContentType="application/vnd.openxmlformats-officedocument.presentationml.slide+xml"/>
  <Override PartName="/ppt/slides/slide118.xml" ContentType="application/vnd.openxmlformats-officedocument.presentationml.slide+xml"/>
  <Override PartName="/ppt/slides/slide139.xml" ContentType="application/vnd.openxmlformats-officedocument.presentationml.slide+xml"/>
  <Override PartName="/ppt/slides/slide5.xml" ContentType="application/vnd.openxmlformats-officedocument.presentationml.slide+xml"/>
  <Override PartName="/ppt/slides/slide160.xml" ContentType="application/vnd.openxmlformats-officedocument.presentationml.slide+xml"/>
  <Override PartName="/ppt/slides/slide181.xml" ContentType="application/vnd.openxmlformats-officedocument.presentationml.slide+xml"/>
  <Override PartName="/ppt/slides/slide216.xml" ContentType="application/vnd.openxmlformats-officedocument.presentationml.slide+xml"/>
  <Override PartName="/ppt/notesSlides/notesSlide18.xml" ContentType="application/vnd.openxmlformats-officedocument.presentationml.notesSlide+xml"/>
  <Override PartName="/ppt/slides/slide237.xml" ContentType="application/vnd.openxmlformats-officedocument.presentationml.slide+xml"/>
  <Override PartName="/ppt/tableStyles.xml" ContentType="application/vnd.openxmlformats-officedocument.presentationml.tableStyles+xml"/>
  <Override PartName="/ppt/slides/slide22.xml" ContentType="application/vnd.openxmlformats-officedocument.presentationml.slide+xml"/>
  <Override PartName="/ppt/slides/slide43.xml" ContentType="application/vnd.openxmlformats-officedocument.presentationml.slide+xml"/>
  <Override PartName="/ppt/slides/slide64.xml" ContentType="application/vnd.openxmlformats-officedocument.presentationml.slide+xml"/>
  <Override PartName="/ppt/slides/slide85.xml" ContentType="application/vnd.openxmlformats-officedocument.presentationml.slide+xml"/>
  <Override PartName="/ppt/slides/slide108.xml" ContentType="application/vnd.openxmlformats-officedocument.presentationml.slide+xml"/>
  <Override PartName="/ppt/slides/slide129.xml" ContentType="application/vnd.openxmlformats-officedocument.presentationml.slide+xml"/>
  <Override PartName="/ppt/slides/slide150.xml" ContentType="application/vnd.openxmlformats-officedocument.presentationml.slide+xml"/>
  <Override PartName="/ppt/slides/slide171.xml" ContentType="application/vnd.openxmlformats-officedocument.presentationml.slide+xml"/>
  <Override PartName="/ppt/slides/slide192.xml" ContentType="application/vnd.openxmlformats-officedocument.presentationml.slide+xml"/>
  <Override PartName="/ppt/slides/slide206.xml" ContentType="application/vnd.openxmlformats-officedocument.presentationml.slide+xml"/>
  <Override PartName="/ppt/slides/slide227.xml" ContentType="application/vnd.openxmlformats-officedocument.presentationml.slide+xml"/>
  <Override PartName="/ppt/slides/slide238.xml" ContentType="application/vnd.openxmlformats-officedocument.presentationml.slide+xml"/>
  <Override PartName="/ppt/slides/slide12.xml" ContentType="application/vnd.openxmlformats-officedocument.presentationml.slide+xml"/>
  <Override PartName="/ppt/slides/slide33.xml" ContentType="application/vnd.openxmlformats-officedocument.presentationml.slide+xml"/>
  <Override PartName="/ppt/slides/slide54.xml" ContentType="application/vnd.openxmlformats-officedocument.presentationml.slide+xml"/>
  <Override PartName="/ppt/slides/slide75.xml" ContentType="application/vnd.openxmlformats-officedocument.presentationml.slide+xml"/>
  <Override PartName="/ppt/slides/slide98.xml" ContentType="application/vnd.openxmlformats-officedocument.presentationml.slide+xml"/>
  <Override PartName="/ppt/slides/slide6.xml" ContentType="application/vnd.openxmlformats-officedocument.presentationml.slide+xml"/>
  <Override PartName="/ppt/slides/slide96.xml" ContentType="application/vnd.openxmlformats-officedocument.presentationml.slide+xml"/>
  <Override PartName="/ppt/slides/slide119.xml" ContentType="application/vnd.openxmlformats-officedocument.presentationml.slide+xml"/>
  <Override PartName="/ppt/slides/slide140.xml" ContentType="application/vnd.openxmlformats-officedocument.presentationml.slide+xml"/>
  <Override PartName="/ppt/slides/slide161.xml" ContentType="application/vnd.openxmlformats-officedocument.presentationml.slide+xml"/>
  <Override PartName="/ppt/slides/slide182.xml" ContentType="application/vnd.openxmlformats-officedocument.presentationml.slide+xml"/>
  <Override PartName="/ppt/slides/slide217.xml" ContentType="application/vnd.openxmlformats-officedocument.presentationml.slide+xml"/>
  <Override PartName="/ppt/notesSlides/notesSlide19.xml" ContentType="application/vnd.openxmlformats-officedocument.presentationml.notesSlide+xml"/>
  <Override PartName="/ppt/slides/slide228.xml" ContentType="application/vnd.openxmlformats-officedocument.presentationml.slide+xml"/>
  <Override PartName="/ppt/slides/slide23.xml" ContentType="application/vnd.openxmlformats-officedocument.presentationml.slide+xml"/>
  <Override PartName="/ppt/slides/slide44.xml" ContentType="application/vnd.openxmlformats-officedocument.presentationml.slide+xml"/>
  <Override PartName="/ppt/slides/slide65.xml" ContentType="application/vnd.openxmlformats-officedocument.presentationml.slide+xml"/>
  <Override PartName="/ppt/slides/slide86.xml" ContentType="application/vnd.openxmlformats-officedocument.presentationml.slide+xml"/>
  <Override PartName="/ppt/slides/slide109.xml" ContentType="application/vnd.openxmlformats-officedocument.presentationml.slide+xml"/>
  <Override PartName="/ppt/slides/slide130.xml" ContentType="application/vnd.openxmlformats-officedocument.presentationml.slide+xml"/>
  <Override PartName="/ppt/slides/slide151.xml" ContentType="application/vnd.openxmlformats-officedocument.presentationml.slide+xml"/>
  <Override PartName="/ppt/slides/slide172.xml" ContentType="application/vnd.openxmlformats-officedocument.presentationml.slide+xml"/>
  <Override PartName="/ppt/notesSlides/notesSlide8.xml" ContentType="application/vnd.openxmlformats-officedocument.presentationml.notesSlide+xml"/>
  <Override PartName="/ppt/slides/slide193.xml" ContentType="application/vnd.openxmlformats-officedocument.presentationml.slide+xml"/>
  <Override PartName="/ppt/slides/slide207.xml" ContentType="application/vnd.openxmlformats-officedocument.presentationml.slide+xml"/>
  <Override PartName="/ppt/slides/slide218.xml" ContentType="application/vnd.openxmlformats-officedocument.presentationml.slide+xml"/>
  <Override PartName="/ppt/slides/slide239.xml" ContentType="application/vnd.openxmlformats-officedocument.presentationml.slide+xml"/>
  <Override PartName="/ppt/slides/slide13.xml" ContentType="application/vnd.openxmlformats-officedocument.presentationml.slide+xml"/>
  <Override PartName="/ppt/slides/slide34.xml" ContentType="application/vnd.openxmlformats-officedocument.presentationml.slide+xml"/>
  <Override PartName="/ppt/slides/slide55.xml" ContentType="application/vnd.openxmlformats-officedocument.presentationml.slide+xml"/>
  <Override PartName="/ppt/slides/slide76.xml" ContentType="application/vnd.openxmlformats-officedocument.presentationml.slide+xml"/>
  <Override PartName="/ppt/slides/slide97.xml" ContentType="application/vnd.openxmlformats-officedocument.presentationml.slide+xml"/>
  <Override PartName="/ppt/slides/slide99.xml" ContentType="application/vnd.openxmlformats-officedocument.presentationml.slide+xml"/>
  <Override PartName="/ppt/slides/slide120.xml" ContentType="application/vnd.openxmlformats-officedocument.presentationml.slide+xml"/>
  <Override PartName="/ppt/slides/slide141.xml" ContentType="application/vnd.openxmlformats-officedocument.presentationml.slide+xml"/>
  <Override PartName="/ppt/slides/slide162.xml" ContentType="application/vnd.openxmlformats-officedocument.presentationml.slide+xml"/>
  <Override PartName="/ppt/slides/slide183.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178.xml" ContentType="application/vnd.openxmlformats-officedocument.presentationml.slide+xml"/>
  <Override PartName="/ppt/slides/slide208.xml" ContentType="application/vnd.openxmlformats-officedocument.presentationml.slide+xml"/>
  <Override PartName="/ppt/notesSlides/notesSlide10.xml" ContentType="application/vnd.openxmlformats-officedocument.presentationml.notesSlide+xml"/>
  <Override PartName="/ppt/slides/slide213.xml" ContentType="application/vnd.openxmlformats-officedocument.presentationml.slide+xml"/>
  <Override PartName="/ppt/notesSlides/notesSlide15.xml" ContentType="application/vnd.openxmlformats-officedocument.presentationml.notesSlide+xml"/>
  <Override PartName="/ppt/slides/slide234.xml" ContentType="application/vnd.openxmlformats-officedocument.presentationml.slide+xml"/>
  <Override PartName="/ppt/slides/slide24.xml" ContentType="application/vnd.openxmlformats-officedocument.presentationml.slide+xml"/>
  <Override PartName="/ppt/slides/slide229.xml" ContentType="application/vnd.openxmlformats-officedocument.presentationml.slide+xml"/>
  <Override PartName="/ppt/slides/slide45.xml" ContentType="application/vnd.openxmlformats-officedocument.presentationml.slide+xml"/>
  <Override PartName="/ppt/slides/slide66.xml" ContentType="application/vnd.openxmlformats-officedocument.presentationml.slide+xml"/>
  <Override PartName="/ppt/slides/slide87.xml" ContentType="application/vnd.openxmlformats-officedocument.presentationml.slide+xml"/>
  <Override PartName="/ppt/slides/slide110.xml" ContentType="application/vnd.openxmlformats-officedocument.presentationml.slide+xml"/>
  <Override PartName="/ppt/slides/slide131.xml" ContentType="application/vnd.openxmlformats-officedocument.presentationml.slide+xml"/>
  <Override PartName="/ppt/slides/slide152.xml" ContentType="application/vnd.openxmlformats-officedocument.presentationml.slide+xml"/>
  <Override PartName="/ppt/slides/slide173.xml" ContentType="application/vnd.openxmlformats-officedocument.presentationml.slide+xml"/>
  <Override PartName="/ppt/notesSlides/notesSlide9.xml" ContentType="application/vnd.openxmlformats-officedocument.presentationml.notesSlide+xml"/>
  <Override PartName="/ppt/slides/slide194.xml" ContentType="application/vnd.openxmlformats-officedocument.presentationml.slide+xml"/>
  <Override PartName="/ppt/slides/slide198.xml" ContentType="application/vnd.openxmlformats-officedocument.presentationml.slide+xml"/>
  <Override PartName="/ppt/slides/slide14.xml" ContentType="application/vnd.openxmlformats-officedocument.presentationml.slide+xml"/>
  <Override PartName="/ppt/slides/slide219.xml" ContentType="application/vnd.openxmlformats-officedocument.presentationml.slide+xml"/>
  <Override PartName="/ppt/slides/slide240.xml" ContentType="application/vnd.openxmlformats-officedocument.presentationml.slide+xml"/>
  <Override PartName="/ppt/slides/slide35.xml" ContentType="application/vnd.openxmlformats-officedocument.presentationml.slide+xml"/>
  <Override PartName="/ppt/slides/slide56.xml" ContentType="application/vnd.openxmlformats-officedocument.presentationml.slide+xml"/>
  <Override PartName="/ppt/slides/slide77.xml" ContentType="application/vnd.openxmlformats-officedocument.presentationml.slide+xml"/>
  <Override PartName="/ppt/slides/slide100.xml" ContentType="application/vnd.openxmlformats-officedocument.presentationml.slide+xml"/>
  <Override PartName="/ppt/slides/slide121.xml" ContentType="application/vnd.openxmlformats-officedocument.presentationml.slide+xml"/>
  <Override PartName="/ppt/slides/slide142.xml" ContentType="application/vnd.openxmlformats-officedocument.presentationml.slide+xml"/>
  <Override PartName="/ppt/slides/slide88.xml" ContentType="application/vnd.openxmlformats-officedocument.presentationml.slide+xml"/>
  <Override PartName="/ppt/slides/slide163.xml" ContentType="application/vnd.openxmlformats-officedocument.presentationml.slide+xml"/>
  <Override PartName="/ppt/slides/slide184.xml" ContentType="application/vnd.openxmlformats-officedocument.presentationml.slide+xml"/>
  <Override PartName="/ppt/slides/slide209.xml" ContentType="application/vnd.openxmlformats-officedocument.presentationml.slide+xml"/>
  <Override PartName="/ppt/notesSlides/notesSlide11.xml" ContentType="application/vnd.openxmlformats-officedocument.presentationml.notesSlide+xml"/>
  <Override PartName="/ppt/slides/slide230.xml" ContentType="application/vnd.openxmlformats-officedocument.presentationml.slide+xml"/>
  <Override PartName="/ppt/slides/slide25.xml" ContentType="application/vnd.openxmlformats-officedocument.presentationml.slide+xml"/>
  <Override PartName="/ppt/slides/slide46.xml" ContentType="application/vnd.openxmlformats-officedocument.presentationml.slide+xml"/>
  <Override PartName="/ppt/slides/slide67.xml" ContentType="application/vnd.openxmlformats-officedocument.presentationml.slide+xml"/>
  <Override PartName="/ppt/slides/slide111.xml" ContentType="application/vnd.openxmlformats-officedocument.presentationml.slide+xml"/>
  <Override PartName="/ppt/slides/slide132.xml" ContentType="application/vnd.openxmlformats-officedocument.presentationml.slide+xml"/>
  <Override PartName="/ppt/slides/slide78.xml" ContentType="application/vnd.openxmlformats-officedocument.presentationml.slide+xml"/>
  <Override PartName="/ppt/slides/slide153.xml" ContentType="application/vnd.openxmlformats-officedocument.presentationml.slide+xml"/>
  <Override PartName="/ppt/slides/slide174.xml" ContentType="application/vnd.openxmlformats-officedocument.presentationml.slide+xml"/>
  <Override PartName="/ppt/slides/slide195.xml" ContentType="application/vnd.openxmlformats-officedocument.presentationml.slide+xml"/>
  <Override PartName="/ppt/slides/slide199.xml" ContentType="application/vnd.openxmlformats-officedocument.presentationml.slide+xml"/>
  <Override PartName="/ppt/slides/slide220.xml" ContentType="application/vnd.openxmlformats-officedocument.presentationml.slide+xml"/>
  <Override PartName="/ppt/slides/slide241.xml" ContentType="application/vnd.openxmlformats-officedocument.presentationml.slide+xml"/>
  <Override PartName="/ppt/slides/slide15.xml" ContentType="application/vnd.openxmlformats-officedocument.presentationml.slide+xml"/>
  <Override PartName="/ppt/slides/slide36.xml" ContentType="application/vnd.openxmlformats-officedocument.presentationml.slide+xml"/>
  <Override PartName="/ppt/slides/slide57.xml" ContentType="application/vnd.openxmlformats-officedocument.presentationml.slide+xml"/>
  <Override PartName="/ppt/slides/slide101.xml" ContentType="application/vnd.openxmlformats-officedocument.presentationml.slide+xml"/>
  <Override PartName="/ppt/slides/slide68.xml" ContentType="application/vnd.openxmlformats-officedocument.presentationml.slide+xml"/>
  <Override PartName="/ppt/slides/slide89.xml" ContentType="application/vnd.openxmlformats-officedocument.presentationml.slide+xml"/>
  <Override PartName="/ppt/slides/slide143.xml" ContentType="application/vnd.openxmlformats-officedocument.presentationml.slide+xml"/>
  <Override PartName="/ppt/slides/slide164.xml" ContentType="application/vnd.openxmlformats-officedocument.presentationml.slide+xml"/>
  <Override PartName="/ppt/slides/slide185.xml" ContentType="application/vnd.openxmlformats-officedocument.presentationml.slide+xml"/>
  <Override PartName="/ppt/slides/slide210.xml" ContentType="application/vnd.openxmlformats-officedocument.presentationml.slide+xml"/>
  <Override PartName="/ppt/notesSlides/notesSlide12.xml" ContentType="application/vnd.openxmlformats-officedocument.presentationml.notesSlide+xml"/>
  <Override PartName="/ppt/slides/slide231.xml" ContentType="application/vnd.openxmlformats-officedocument.presentationml.slide+xml"/>
  <Override PartName="/ppt/slides/slide26.xml" ContentType="application/vnd.openxmlformats-officedocument.presentationml.slide+xml"/>
  <Override PartName="/ppt/slides/slide47.xml" ContentType="application/vnd.openxmlformats-officedocument.presentationml.slide+xml"/>
  <Override PartName="/ppt/slides/slide112.xml" ContentType="application/vnd.openxmlformats-officedocument.presentationml.slide+xml"/>
  <Override PartName="/ppt/slides/slide58.xml" ContentType="application/vnd.openxmlformats-officedocument.presentationml.slide+xml"/>
  <Override PartName="/ppt/slides/slide79.xml" ContentType="application/vnd.openxmlformats-officedocument.presentationml.slide+xml"/>
  <Override PartName="/ppt/slides/slide133.xml" ContentType="application/vnd.openxmlformats-officedocument.presentationml.slide+xml"/>
  <Override PartName="/ppt/slides/slide154.xml" ContentType="application/vnd.openxmlformats-officedocument.presentationml.slide+xml"/>
  <Override PartName="/ppt/slides/slide175.xml" ContentType="application/vnd.openxmlformats-officedocument.presentationml.slide+xml"/>
  <Override PartName="/ppt/slides/slide196.xml" ContentType="application/vnd.openxmlformats-officedocument.presentationml.slide+xml"/>
  <Override PartName="/ppt/slides/slide200.xml" ContentType="application/vnd.openxmlformats-officedocument.presentationml.slide+xml"/>
  <Override PartName="/ppt/slides/slide221.xml" ContentType="application/vnd.openxmlformats-officedocument.presentationml.slide+xml"/>
  <Override PartName="/ppt/slides/slide242.xml" ContentType="application/vnd.openxmlformats-officedocument.presentationml.slide+xml"/>
  <Override PartName="/ppt/slides/slide16.xml" ContentType="application/vnd.openxmlformats-officedocument.presentationml.slide+xml"/>
  <Override PartName="/ppt/slides/slide37.xml" ContentType="application/vnd.openxmlformats-officedocument.presentationml.slide+xml"/>
  <Override PartName="/ppt/slides/slide48.xml" ContentType="application/vnd.openxmlformats-officedocument.presentationml.slide+xml"/>
  <Override PartName="/ppt/slides/slide102.xml" ContentType="application/vnd.openxmlformats-officedocument.presentationml.slide+xml"/>
  <Override PartName="/ppt/slides/slide144.xml" ContentType="application/vnd.openxmlformats-officedocument.presentationml.slide+xml"/>
  <Override PartName="/ppt/slides/slide165.xml" ContentType="application/vnd.openxmlformats-officedocument.presentationml.slide+xml"/>
  <Override PartName="/ppt/notesSlides/notesSlide7.xml" ContentType="application/vnd.openxmlformats-officedocument.presentationml.notesSlide+xml"/>
  <Override PartName="/ppt/slides/slide186.xml" ContentType="application/vnd.openxmlformats-officedocument.presentationml.slide+xml"/>
  <Override PartName="/ppt/slides/slide69.xml" ContentType="application/vnd.openxmlformats-officedocument.presentationml.slide+xml"/>
  <Override PartName="/ppt/slides/slide90.xml" ContentType="application/vnd.openxmlformats-officedocument.presentationml.slide+xml"/>
  <Override PartName="/ppt/slides/slide211.xml" ContentType="application/vnd.openxmlformats-officedocument.presentationml.slide+xml"/>
  <Override PartName="/ppt/notesSlides/notesSlide13.xml" ContentType="application/vnd.openxmlformats-officedocument.presentationml.notesSlide+xml"/>
  <Override PartName="/ppt/slides/slide232.xml" ContentType="application/vnd.openxmlformats-officedocument.presentationml.slide+xml"/>
  <Override PartName="/ppt/slides/slide27.xml" ContentType="application/vnd.openxmlformats-officedocument.presentationml.slide+xml"/>
  <Override PartName="/ppt/diagrams/data1.xml" ContentType="application/vnd.openxmlformats-officedocument.drawingml.diagramData+xml"/>
  <Override PartName="/ppt/diagrams/drawing1.xml" ContentType="application/vnd.ms-office.drawingml.diagramDrawing+xml"/>
  <Override PartName="/ppt/notesSlides/notesSlide3.xml" ContentType="application/vnd.openxmlformats-officedocument.presentationml.notesSlide+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slides/slide38.xml" ContentType="application/vnd.openxmlformats-officedocument.presentationml.slide+xml"/>
  <Override PartName="/ppt/slides/slide113.xml" ContentType="application/vnd.openxmlformats-officedocument.presentationml.slide+xml"/>
  <Override PartName="/ppt/slides/slide134.xml" ContentType="application/vnd.openxmlformats-officedocument.presentationml.slide+xml"/>
  <Override PartName="/ppt/slides/slide155.xml" ContentType="application/vnd.openxmlformats-officedocument.presentationml.slide+xml"/>
  <Override PartName="/ppt/notesSlides/notesSlide6.xml" ContentType="application/vnd.openxmlformats-officedocument.presentationml.notesSlide+xml"/>
  <Override PartName="/ppt/slides/slide176.xml" ContentType="application/vnd.openxmlformats-officedocument.presentationml.slide+xml"/>
  <Override PartName="/ppt/slides/slide59.xml" ContentType="application/vnd.openxmlformats-officedocument.presentationml.slide+xml"/>
  <Override PartName="/ppt/slides/slide80.xml" ContentType="application/vnd.openxmlformats-officedocument.presentationml.slide+xml"/>
  <Override PartName="/ppt/slides/slide197.xml" ContentType="application/vnd.openxmlformats-officedocument.presentationml.slide+xml"/>
  <Override PartName="/ppt/slides/slide201.xml" ContentType="application/vnd.openxmlformats-officedocument.presentationml.slide+xml"/>
  <Override PartName="/ppt/slides/slide17.xml" ContentType="application/vnd.openxmlformats-officedocument.presentationml.slide+xml"/>
  <Override PartName="/ppt/slides/slide222.xml" ContentType="application/vnd.openxmlformats-officedocument.presentationml.slide+xml"/>
  <Override PartName="/ppt/slides/slide28.xml" ContentType="application/vnd.openxmlformats-officedocument.presentationml.slide+xml"/>
  <Override PartName="/ppt/notesSlides/notesSlide4.xml" ContentType="application/vnd.openxmlformats-officedocument.presentationml.notesSlide+xml"/>
  <Override PartName="/ppt/slides/slide103.xml" ContentType="application/vnd.openxmlformats-officedocument.presentationml.slide+xml"/>
  <Override PartName="/ppt/slides/slide124.xml" ContentType="application/vnd.openxmlformats-officedocument.presentationml.slide+xml"/>
  <Override PartName="/ppt/slides/slide145.xml" ContentType="application/vnd.openxmlformats-officedocument.presentationml.slide+xml"/>
  <Override PartName="/ppt/slides/slide166.xml" ContentType="application/vnd.openxmlformats-officedocument.presentationml.slide+xml"/>
  <Override PartName="/ppt/slides/slide49.xml" ContentType="application/vnd.openxmlformats-officedocument.presentationml.slide+xml"/>
  <Override PartName="/ppt/slides/slide70.xml" ContentType="application/vnd.openxmlformats-officedocument.presentationml.slide+xml"/>
  <Override PartName="/ppt/slides/slide91.xml" ContentType="application/vnd.openxmlformats-officedocument.presentationml.slide+xml"/>
  <Override PartName="/ppt/slides/slide187.xml" ContentType="application/vnd.openxmlformats-officedocument.presentationml.slide+xml"/>
  <Override PartName="/ppt/slides/slide1.xml" ContentType="application/vnd.openxmlformats-officedocument.presentationml.slide+xml"/>
  <Override PartName="/ppt/slides/slide212.xml" ContentType="application/vnd.openxmlformats-officedocument.presentationml.slide+xml"/>
  <Override PartName="/ppt/notesSlides/notesSlide14.xml" ContentType="application/vnd.openxmlformats-officedocument.presentationml.notesSlide+xml"/>
  <Override PartName="/ppt/slides/slide233.xml" ContentType="application/vnd.openxmlformats-officedocument.presentationml.slide+xml"/>
  <Override PartName="/ppt/slides/slide114.xml" ContentType="application/vnd.openxmlformats-officedocument.presentationml.slide+xml"/>
  <Override PartName="/ppt/slides/slide135.xml" ContentType="application/vnd.openxmlformats-officedocument.presentationml.slide+xml"/>
  <Override PartName="/ppt/slides/slide156.xml" ContentType="application/vnd.openxmlformats-officedocument.presentationml.slide+xml"/>
  <Override PartName="/ppt/slides/slide18.xml" ContentType="application/vnd.openxmlformats-officedocument.presentationml.slide+xml"/>
  <Override PartName="/ppt/notesSlides/notesSlide1.xml" ContentType="application/vnd.openxmlformats-officedocument.presentationml.notesSlide+xml"/>
  <Override PartName="/ppt/slides/slide39.xml" ContentType="application/vnd.openxmlformats-officedocument.presentationml.slide+xml"/>
  <Override PartName="/ppt/slides/slide60.xml" ContentType="application/vnd.openxmlformats-officedocument.presentationml.slide+xml"/>
  <Override PartName="/ppt/slides/slide81.xml" ContentType="application/vnd.openxmlformats-officedocument.presentationml.slide+xml"/>
  <Override PartName="/ppt/slides/slide177.xml" ContentType="application/vnd.openxmlformats-officedocument.presentationml.slide+xml"/>
  <Override PartName="/ppt/slides/slide188.xml" ContentType="application/vnd.openxmlformats-officedocument.presentationml.slide+xml"/>
  <Override PartName="/ppt/slides/slide202.xml" ContentType="application/vnd.openxmlformats-officedocument.presentationml.slide+xml"/>
  <Override PartName="/ppt/slides/slide223.xml" ContentType="application/vnd.openxmlformats-officedocument.presentationml.slide+xml"/>
  <Override PartName="/ppt/handoutMasters/handoutMaster1.xml" ContentType="application/vnd.openxmlformats-officedocument.presentationml.handoutMaster+xml"/>
  <Override PartName="/ppt/theme/theme4.xml" ContentType="application/vnd.openxmlformats-officedocument.theme+xml"/>
  <Override PartName="/ppt/slides/slide104.xml" ContentType="application/vnd.openxmlformats-officedocument.presentationml.slide+xml"/>
  <Override PartName="/ppt/slides/slide125.xml" ContentType="application/vnd.openxmlformats-officedocument.presentationml.slide+xml"/>
  <Override PartName="/ppt/slides/slide8.xml" ContentType="application/vnd.openxmlformats-officedocument.presentationml.slide+xml"/>
  <Override PartName="/ppt/slides/slide29.xml" ContentType="application/vnd.openxmlformats-officedocument.presentationml.slide+xml"/>
  <Override PartName="/ppt/notesSlides/notesSlide5.xml" ContentType="application/vnd.openxmlformats-officedocument.presentationml.notesSlide+xml"/>
  <Override PartName="/ppt/slides/slide50.xml" ContentType="application/vnd.openxmlformats-officedocument.presentationml.slide+xml"/>
  <Override PartName="/ppt/slides/slide71.xml" ContentType="application/vnd.openxmlformats-officedocument.presentationml.slide+xml"/>
  <Override PartName="/ppt/slides/slide92.xml" ContentType="application/vnd.openxmlformats-officedocument.presentationml.slide+xml"/>
  <Override PartName="/ppt/slides/slide146.xml" ContentType="application/vnd.openxmlformats-officedocument.presentationml.slide+xml"/>
  <Override PartName="/ppt/slides/slide167.xml" ContentType="application/vnd.openxmlformats-officedocument.presentationml.slide+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s>
</file>

<file path=ppt/presentation.xml><?xml version="1.0" encoding="utf-8"?>
<p:presentatio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54" r:id="rId1"/>
    <p:sldMasterId id="2147483806" r:id="rId2"/>
  </p:sldMasterIdLst>
  <p:notesMasterIdLst>
    <p:notesMasterId r:id="rId245"/>
  </p:notesMasterIdLst>
  <p:handoutMasterIdLst>
    <p:handoutMasterId r:id="rId246"/>
  </p:handoutMasterIdLst>
  <p:sldIdLst>
    <p:sldId id="351" r:id="rId3"/>
    <p:sldId id="832" r:id="rId4"/>
    <p:sldId id="833" r:id="rId5"/>
    <p:sldId id="834" r:id="rId6"/>
    <p:sldId id="835" r:id="rId7"/>
    <p:sldId id="581" r:id="rId8"/>
    <p:sldId id="575" r:id="rId9"/>
    <p:sldId id="576" r:id="rId10"/>
    <p:sldId id="577" r:id="rId11"/>
    <p:sldId id="578" r:id="rId12"/>
    <p:sldId id="579" r:id="rId13"/>
    <p:sldId id="597" r:id="rId14"/>
    <p:sldId id="601" r:id="rId15"/>
    <p:sldId id="602" r:id="rId16"/>
    <p:sldId id="603" r:id="rId17"/>
    <p:sldId id="604" r:id="rId18"/>
    <p:sldId id="605" r:id="rId19"/>
    <p:sldId id="607" r:id="rId20"/>
    <p:sldId id="831" r:id="rId21"/>
    <p:sldId id="582" r:id="rId22"/>
    <p:sldId id="826" r:id="rId23"/>
    <p:sldId id="827" r:id="rId24"/>
    <p:sldId id="828" r:id="rId25"/>
    <p:sldId id="825" r:id="rId26"/>
    <p:sldId id="829" r:id="rId27"/>
    <p:sldId id="830" r:id="rId28"/>
    <p:sldId id="586" r:id="rId29"/>
    <p:sldId id="845" r:id="rId30"/>
    <p:sldId id="963" r:id="rId31"/>
    <p:sldId id="583" r:id="rId32"/>
    <p:sldId id="847" r:id="rId33"/>
    <p:sldId id="587" r:id="rId34"/>
    <p:sldId id="843" r:id="rId35"/>
    <p:sldId id="593" r:id="rId36"/>
    <p:sldId id="848" r:id="rId37"/>
    <p:sldId id="824" r:id="rId38"/>
    <p:sldId id="596" r:id="rId39"/>
    <p:sldId id="846" r:id="rId40"/>
    <p:sldId id="964" r:id="rId41"/>
    <p:sldId id="585" r:id="rId42"/>
    <p:sldId id="844" r:id="rId43"/>
    <p:sldId id="584" r:id="rId44"/>
    <p:sldId id="599" r:id="rId45"/>
    <p:sldId id="600" r:id="rId46"/>
    <p:sldId id="608" r:id="rId47"/>
    <p:sldId id="609" r:id="rId48"/>
    <p:sldId id="610" r:id="rId49"/>
    <p:sldId id="611" r:id="rId50"/>
    <p:sldId id="849" r:id="rId51"/>
    <p:sldId id="853" r:id="rId52"/>
    <p:sldId id="854" r:id="rId53"/>
    <p:sldId id="855" r:id="rId54"/>
    <p:sldId id="856" r:id="rId55"/>
    <p:sldId id="619" r:id="rId56"/>
    <p:sldId id="850" r:id="rId57"/>
    <p:sldId id="851" r:id="rId58"/>
    <p:sldId id="620" r:id="rId59"/>
    <p:sldId id="623" r:id="rId60"/>
    <p:sldId id="622" r:id="rId61"/>
    <p:sldId id="614" r:id="rId62"/>
    <p:sldId id="616" r:id="rId63"/>
    <p:sldId id="617" r:id="rId64"/>
    <p:sldId id="618" r:id="rId65"/>
    <p:sldId id="615" r:id="rId66"/>
    <p:sldId id="836" r:id="rId67"/>
    <p:sldId id="612" r:id="rId68"/>
    <p:sldId id="628" r:id="rId69"/>
    <p:sldId id="857" r:id="rId70"/>
    <p:sldId id="629" r:id="rId71"/>
    <p:sldId id="852" r:id="rId72"/>
    <p:sldId id="858" r:id="rId73"/>
    <p:sldId id="863" r:id="rId74"/>
    <p:sldId id="859" r:id="rId75"/>
    <p:sldId id="631" r:id="rId76"/>
    <p:sldId id="860" r:id="rId77"/>
    <p:sldId id="862" r:id="rId78"/>
    <p:sldId id="861" r:id="rId79"/>
    <p:sldId id="636" r:id="rId80"/>
    <p:sldId id="864" r:id="rId81"/>
    <p:sldId id="865" r:id="rId82"/>
    <p:sldId id="866" r:id="rId83"/>
    <p:sldId id="870" r:id="rId84"/>
    <p:sldId id="867" r:id="rId85"/>
    <p:sldId id="868" r:id="rId86"/>
    <p:sldId id="639" r:id="rId87"/>
    <p:sldId id="871" r:id="rId88"/>
    <p:sldId id="869" r:id="rId89"/>
    <p:sldId id="624" r:id="rId90"/>
    <p:sldId id="625" r:id="rId91"/>
    <p:sldId id="650" r:id="rId92"/>
    <p:sldId id="626" r:id="rId93"/>
    <p:sldId id="837" r:id="rId94"/>
    <p:sldId id="642" r:id="rId95"/>
    <p:sldId id="872" r:id="rId96"/>
    <p:sldId id="643" r:id="rId97"/>
    <p:sldId id="651" r:id="rId98"/>
    <p:sldId id="652" r:id="rId99"/>
    <p:sldId id="653" r:id="rId100"/>
    <p:sldId id="654" r:id="rId101"/>
    <p:sldId id="657" r:id="rId102"/>
    <p:sldId id="877" r:id="rId103"/>
    <p:sldId id="878" r:id="rId104"/>
    <p:sldId id="879" r:id="rId105"/>
    <p:sldId id="658" r:id="rId106"/>
    <p:sldId id="257" r:id="rId107"/>
    <p:sldId id="260" r:id="rId108"/>
    <p:sldId id="988" r:id="rId109"/>
    <p:sldId id="989" r:id="rId110"/>
    <p:sldId id="888" r:id="rId111"/>
    <p:sldId id="881" r:id="rId112"/>
    <p:sldId id="838" r:id="rId113"/>
    <p:sldId id="918" r:id="rId114"/>
    <p:sldId id="990" r:id="rId115"/>
    <p:sldId id="327" r:id="rId116"/>
    <p:sldId id="965" r:id="rId117"/>
    <p:sldId id="973" r:id="rId118"/>
    <p:sldId id="976" r:id="rId119"/>
    <p:sldId id="920" r:id="rId120"/>
    <p:sldId id="921" r:id="rId121"/>
    <p:sldId id="978" r:id="rId122"/>
    <p:sldId id="922" r:id="rId123"/>
    <p:sldId id="449" r:id="rId124"/>
    <p:sldId id="966" r:id="rId125"/>
    <p:sldId id="659" r:id="rId126"/>
    <p:sldId id="873" r:id="rId127"/>
    <p:sldId id="874" r:id="rId128"/>
    <p:sldId id="875" r:id="rId129"/>
    <p:sldId id="876" r:id="rId130"/>
    <p:sldId id="974" r:id="rId131"/>
    <p:sldId id="924" r:id="rId132"/>
    <p:sldId id="925" r:id="rId133"/>
    <p:sldId id="926" r:id="rId134"/>
    <p:sldId id="959" r:id="rId135"/>
    <p:sldId id="953" r:id="rId136"/>
    <p:sldId id="954" r:id="rId137"/>
    <p:sldId id="955" r:id="rId138"/>
    <p:sldId id="956" r:id="rId139"/>
    <p:sldId id="957" r:id="rId140"/>
    <p:sldId id="958" r:id="rId141"/>
    <p:sldId id="970" r:id="rId142"/>
    <p:sldId id="979" r:id="rId143"/>
    <p:sldId id="948" r:id="rId144"/>
    <p:sldId id="950" r:id="rId145"/>
    <p:sldId id="951" r:id="rId146"/>
    <p:sldId id="960" r:id="rId147"/>
    <p:sldId id="928" r:id="rId148"/>
    <p:sldId id="929" r:id="rId149"/>
    <p:sldId id="930" r:id="rId150"/>
    <p:sldId id="952" r:id="rId151"/>
    <p:sldId id="961" r:id="rId152"/>
    <p:sldId id="703" r:id="rId153"/>
    <p:sldId id="704" r:id="rId154"/>
    <p:sldId id="968" r:id="rId155"/>
    <p:sldId id="705" r:id="rId156"/>
    <p:sldId id="305" r:id="rId157"/>
    <p:sldId id="962" r:id="rId158"/>
    <p:sldId id="714" r:id="rId159"/>
    <p:sldId id="969" r:id="rId160"/>
    <p:sldId id="453" r:id="rId161"/>
    <p:sldId id="454" r:id="rId162"/>
    <p:sldId id="455" r:id="rId163"/>
    <p:sldId id="456" r:id="rId164"/>
    <p:sldId id="457" r:id="rId165"/>
    <p:sldId id="971" r:id="rId166"/>
    <p:sldId id="981" r:id="rId167"/>
    <p:sldId id="840" r:id="rId168"/>
    <p:sldId id="731" r:id="rId169"/>
    <p:sldId id="732" r:id="rId170"/>
    <p:sldId id="735" r:id="rId171"/>
    <p:sldId id="487" r:id="rId172"/>
    <p:sldId id="967" r:id="rId173"/>
    <p:sldId id="289" r:id="rId174"/>
    <p:sldId id="309" r:id="rId175"/>
    <p:sldId id="743" r:id="rId176"/>
    <p:sldId id="744" r:id="rId177"/>
    <p:sldId id="980" r:id="rId178"/>
    <p:sldId id="720" r:id="rId179"/>
    <p:sldId id="721" r:id="rId180"/>
    <p:sldId id="730" r:id="rId181"/>
    <p:sldId id="745" r:id="rId182"/>
    <p:sldId id="746" r:id="rId183"/>
    <p:sldId id="774" r:id="rId184"/>
    <p:sldId id="775" r:id="rId185"/>
    <p:sldId id="842" r:id="rId186"/>
    <p:sldId id="522" r:id="rId187"/>
    <p:sldId id="525" r:id="rId188"/>
    <p:sldId id="526" r:id="rId189"/>
    <p:sldId id="539" r:id="rId190"/>
    <p:sldId id="540" r:id="rId191"/>
    <p:sldId id="541" r:id="rId192"/>
    <p:sldId id="537" r:id="rId193"/>
    <p:sldId id="538" r:id="rId194"/>
    <p:sldId id="984" r:id="rId195"/>
    <p:sldId id="524" r:id="rId196"/>
    <p:sldId id="527" r:id="rId197"/>
    <p:sldId id="528" r:id="rId198"/>
    <p:sldId id="529" r:id="rId199"/>
    <p:sldId id="530" r:id="rId200"/>
    <p:sldId id="531" r:id="rId201"/>
    <p:sldId id="532" r:id="rId202"/>
    <p:sldId id="535" r:id="rId203"/>
    <p:sldId id="536" r:id="rId204"/>
    <p:sldId id="546" r:id="rId205"/>
    <p:sldId id="547" r:id="rId206"/>
    <p:sldId id="548" r:id="rId207"/>
    <p:sldId id="1002" r:id="rId208"/>
    <p:sldId id="996" r:id="rId209"/>
    <p:sldId id="997" r:id="rId210"/>
    <p:sldId id="999" r:id="rId211"/>
    <p:sldId id="1001" r:id="rId212"/>
    <p:sldId id="1004" r:id="rId213"/>
    <p:sldId id="1006" r:id="rId214"/>
    <p:sldId id="1007" r:id="rId215"/>
    <p:sldId id="1008" r:id="rId216"/>
    <p:sldId id="1009" r:id="rId217"/>
    <p:sldId id="1010" r:id="rId218"/>
    <p:sldId id="1011" r:id="rId219"/>
    <p:sldId id="985" r:id="rId220"/>
    <p:sldId id="987" r:id="rId221"/>
    <p:sldId id="558" r:id="rId222"/>
    <p:sldId id="559" r:id="rId223"/>
    <p:sldId id="560" r:id="rId224"/>
    <p:sldId id="561" r:id="rId225"/>
    <p:sldId id="562" r:id="rId226"/>
    <p:sldId id="563" r:id="rId227"/>
    <p:sldId id="564" r:id="rId228"/>
    <p:sldId id="565" r:id="rId229"/>
    <p:sldId id="566" r:id="rId230"/>
    <p:sldId id="567" r:id="rId231"/>
    <p:sldId id="568" r:id="rId232"/>
    <p:sldId id="569" r:id="rId233"/>
    <p:sldId id="570" r:id="rId234"/>
    <p:sldId id="571" r:id="rId235"/>
    <p:sldId id="572" r:id="rId236"/>
    <p:sldId id="574" r:id="rId237"/>
    <p:sldId id="991" r:id="rId238"/>
    <p:sldId id="992" r:id="rId239"/>
    <p:sldId id="993" r:id="rId240"/>
    <p:sldId id="994" r:id="rId241"/>
    <p:sldId id="995" r:id="rId242"/>
    <p:sldId id="580" r:id="rId243"/>
    <p:sldId id="986" r:id="rId244"/>
  </p:sldIdLst>
  <p:sldSz cx="12192000" cy="6858000"/>
  <p:notesSz cx="6845300" cy="9396413"/>
  <p:defaultTextStyle>
    <a:defPPr>
      <a:defRPr lang="en-US"/>
    </a:defPPr>
    <a:lvl1pPr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p:defaultTextStyle>
  <p:extLst>
    <p:ext uri="{521415D9-36F7-43E2-AB2F-B90AF26B5E84}">
      <p14:sectionLst xmlns:p14="http://schemas.microsoft.com/office/powerpoint/2010/main">
        <p14:section name="Default Section" id="{8EF1B9FA-C2D1-4A07-9D41-BD7FE3D5065B}">
          <p14:sldIdLst>
            <p14:sldId id="351"/>
            <p14:sldId id="832"/>
            <p14:sldId id="833"/>
            <p14:sldId id="834"/>
            <p14:sldId id="835"/>
            <p14:sldId id="581"/>
            <p14:sldId id="575"/>
            <p14:sldId id="576"/>
            <p14:sldId id="577"/>
            <p14:sldId id="578"/>
            <p14:sldId id="579"/>
            <p14:sldId id="597"/>
            <p14:sldId id="601"/>
            <p14:sldId id="602"/>
            <p14:sldId id="603"/>
            <p14:sldId id="604"/>
            <p14:sldId id="605"/>
            <p14:sldId id="607"/>
            <p14:sldId id="831"/>
            <p14:sldId id="582"/>
            <p14:sldId id="826"/>
            <p14:sldId id="827"/>
            <p14:sldId id="828"/>
            <p14:sldId id="825"/>
            <p14:sldId id="829"/>
            <p14:sldId id="830"/>
            <p14:sldId id="586"/>
            <p14:sldId id="845"/>
            <p14:sldId id="963"/>
            <p14:sldId id="583"/>
            <p14:sldId id="847"/>
            <p14:sldId id="587"/>
            <p14:sldId id="843"/>
            <p14:sldId id="593"/>
            <p14:sldId id="848"/>
            <p14:sldId id="824"/>
            <p14:sldId id="596"/>
            <p14:sldId id="846"/>
            <p14:sldId id="964"/>
            <p14:sldId id="585"/>
            <p14:sldId id="844"/>
            <p14:sldId id="584"/>
            <p14:sldId id="599"/>
            <p14:sldId id="600"/>
            <p14:sldId id="608"/>
            <p14:sldId id="609"/>
            <p14:sldId id="610"/>
            <p14:sldId id="611"/>
            <p14:sldId id="849"/>
            <p14:sldId id="853"/>
            <p14:sldId id="854"/>
            <p14:sldId id="855"/>
            <p14:sldId id="856"/>
            <p14:sldId id="619"/>
            <p14:sldId id="850"/>
            <p14:sldId id="851"/>
            <p14:sldId id="620"/>
            <p14:sldId id="623"/>
            <p14:sldId id="622"/>
            <p14:sldId id="614"/>
            <p14:sldId id="616"/>
            <p14:sldId id="617"/>
            <p14:sldId id="618"/>
            <p14:sldId id="615"/>
            <p14:sldId id="836"/>
            <p14:sldId id="612"/>
            <p14:sldId id="628"/>
            <p14:sldId id="857"/>
            <p14:sldId id="629"/>
            <p14:sldId id="852"/>
            <p14:sldId id="858"/>
            <p14:sldId id="863"/>
            <p14:sldId id="859"/>
            <p14:sldId id="631"/>
            <p14:sldId id="860"/>
            <p14:sldId id="862"/>
            <p14:sldId id="861"/>
            <p14:sldId id="636"/>
            <p14:sldId id="864"/>
            <p14:sldId id="865"/>
            <p14:sldId id="866"/>
            <p14:sldId id="870"/>
            <p14:sldId id="867"/>
            <p14:sldId id="868"/>
            <p14:sldId id="639"/>
            <p14:sldId id="871"/>
            <p14:sldId id="869"/>
            <p14:sldId id="624"/>
            <p14:sldId id="625"/>
            <p14:sldId id="650"/>
            <p14:sldId id="626"/>
            <p14:sldId id="837"/>
            <p14:sldId id="642"/>
            <p14:sldId id="872"/>
            <p14:sldId id="643"/>
            <p14:sldId id="651"/>
            <p14:sldId id="652"/>
            <p14:sldId id="653"/>
            <p14:sldId id="654"/>
            <p14:sldId id="657"/>
            <p14:sldId id="877"/>
            <p14:sldId id="878"/>
            <p14:sldId id="879"/>
            <p14:sldId id="658"/>
            <p14:sldId id="257"/>
            <p14:sldId id="260"/>
            <p14:sldId id="988"/>
            <p14:sldId id="989"/>
            <p14:sldId id="888"/>
            <p14:sldId id="881"/>
            <p14:sldId id="838"/>
            <p14:sldId id="918"/>
            <p14:sldId id="990"/>
            <p14:sldId id="327"/>
            <p14:sldId id="965"/>
            <p14:sldId id="973"/>
            <p14:sldId id="976"/>
            <p14:sldId id="920"/>
            <p14:sldId id="921"/>
            <p14:sldId id="978"/>
            <p14:sldId id="922"/>
            <p14:sldId id="449"/>
            <p14:sldId id="966"/>
            <p14:sldId id="659"/>
            <p14:sldId id="873"/>
            <p14:sldId id="874"/>
            <p14:sldId id="875"/>
            <p14:sldId id="876"/>
            <p14:sldId id="974"/>
            <p14:sldId id="924"/>
            <p14:sldId id="925"/>
            <p14:sldId id="926"/>
            <p14:sldId id="959"/>
            <p14:sldId id="953"/>
            <p14:sldId id="954"/>
            <p14:sldId id="955"/>
            <p14:sldId id="956"/>
            <p14:sldId id="957"/>
            <p14:sldId id="958"/>
            <p14:sldId id="970"/>
            <p14:sldId id="979"/>
            <p14:sldId id="948"/>
            <p14:sldId id="950"/>
            <p14:sldId id="951"/>
            <p14:sldId id="960"/>
            <p14:sldId id="928"/>
            <p14:sldId id="929"/>
            <p14:sldId id="930"/>
            <p14:sldId id="952"/>
            <p14:sldId id="961"/>
            <p14:sldId id="703"/>
            <p14:sldId id="704"/>
            <p14:sldId id="968"/>
            <p14:sldId id="705"/>
            <p14:sldId id="305"/>
            <p14:sldId id="962"/>
            <p14:sldId id="714"/>
            <p14:sldId id="969"/>
            <p14:sldId id="453"/>
            <p14:sldId id="454"/>
            <p14:sldId id="455"/>
            <p14:sldId id="456"/>
            <p14:sldId id="457"/>
            <p14:sldId id="971"/>
            <p14:sldId id="981"/>
            <p14:sldId id="840"/>
            <p14:sldId id="731"/>
            <p14:sldId id="732"/>
            <p14:sldId id="735"/>
            <p14:sldId id="487"/>
            <p14:sldId id="967"/>
            <p14:sldId id="289"/>
            <p14:sldId id="309"/>
            <p14:sldId id="743"/>
            <p14:sldId id="744"/>
            <p14:sldId id="980"/>
            <p14:sldId id="720"/>
            <p14:sldId id="721"/>
            <p14:sldId id="730"/>
            <p14:sldId id="745"/>
            <p14:sldId id="746"/>
            <p14:sldId id="774"/>
            <p14:sldId id="775"/>
            <p14:sldId id="842"/>
            <p14:sldId id="522"/>
            <p14:sldId id="525"/>
            <p14:sldId id="526"/>
            <p14:sldId id="539"/>
            <p14:sldId id="540"/>
            <p14:sldId id="541"/>
            <p14:sldId id="537"/>
            <p14:sldId id="538"/>
            <p14:sldId id="984"/>
            <p14:sldId id="524"/>
            <p14:sldId id="527"/>
            <p14:sldId id="528"/>
            <p14:sldId id="529"/>
            <p14:sldId id="530"/>
            <p14:sldId id="531"/>
            <p14:sldId id="532"/>
            <p14:sldId id="535"/>
            <p14:sldId id="536"/>
            <p14:sldId id="546"/>
            <p14:sldId id="547"/>
            <p14:sldId id="548"/>
            <p14:sldId id="1002"/>
            <p14:sldId id="996"/>
            <p14:sldId id="997"/>
            <p14:sldId id="999"/>
            <p14:sldId id="1001"/>
            <p14:sldId id="1004"/>
            <p14:sldId id="1006"/>
            <p14:sldId id="1007"/>
            <p14:sldId id="1008"/>
            <p14:sldId id="1009"/>
            <p14:sldId id="1010"/>
            <p14:sldId id="1011"/>
            <p14:sldId id="985"/>
            <p14:sldId id="987"/>
            <p14:sldId id="558"/>
            <p14:sldId id="559"/>
            <p14:sldId id="560"/>
            <p14:sldId id="561"/>
            <p14:sldId id="562"/>
            <p14:sldId id="563"/>
            <p14:sldId id="564"/>
            <p14:sldId id="565"/>
            <p14:sldId id="566"/>
            <p14:sldId id="567"/>
            <p14:sldId id="568"/>
            <p14:sldId id="569"/>
            <p14:sldId id="570"/>
            <p14:sldId id="571"/>
            <p14:sldId id="572"/>
            <p14:sldId id="574"/>
            <p14:sldId id="991"/>
            <p14:sldId id="992"/>
            <p14:sldId id="993"/>
            <p14:sldId id="994"/>
            <p14:sldId id="995"/>
            <p14:sldId id="580"/>
          </p14:sldIdLst>
        </p14:section>
        <p14:section name="Default Section" id="{7ECDE2F8-B929-4C76-8071-57C233D71E3C}">
          <p14:sldIdLst>
            <p14:sldId id="986"/>
          </p14:sldIdLst>
        </p14:section>
      </p14:sectionLst>
    </p:ext>
    <p:ext uri="{EFAFB233-063F-42B5-8137-9DF3F51BA10A}">
      <p15:sldGuideLst xmlns:p15="http://schemas.microsoft.com/office/powerpoint/2012/main">
        <p15:guide id="1" orient="horz" pos="146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3300"/>
    <a:srgbClr val="996633"/>
    <a:srgbClr val="E97C05"/>
    <a:srgbClr val="CC0099"/>
    <a:srgbClr val="FF00FF"/>
    <a:srgbClr val="00CC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3020" autoAdjust="0"/>
  </p:normalViewPr>
  <p:slideViewPr>
    <p:cSldViewPr snapToGrid="0" showGuides="1">
      <p:cViewPr varScale="1">
        <p:scale>
          <a:sx n="55" d="100"/>
          <a:sy n="55" d="100"/>
        </p:scale>
        <p:origin x="1136" y="4"/>
      </p:cViewPr>
      <p:guideLst>
        <p:guide orient="horz" pos="1464"/>
        <p:guide pos="3840"/>
      </p:guideLst>
    </p:cSldViewPr>
  </p:slideViewPr>
  <p:outlineViewPr>
    <p:cViewPr>
      <p:scale>
        <a:sx n="33" d="100"/>
        <a:sy n="33" d="100"/>
      </p:scale>
      <p:origin x="0" y="-147764"/>
    </p:cViewPr>
    <p:sldLst>
      <p:sld r:id="rId1" collapse="1"/>
      <p:sld r:id="rId2" collapse="1"/>
    </p:sldLst>
  </p:outlineViewPr>
  <p:notesTextViewPr>
    <p:cViewPr>
      <p:scale>
        <a:sx n="100" d="100"/>
        <a:sy n="100" d="100"/>
      </p:scale>
      <p:origin x="0" y="0"/>
    </p:cViewPr>
  </p:notesTextViewPr>
  <p:sorterViewPr>
    <p:cViewPr>
      <p:scale>
        <a:sx n="66" d="100"/>
        <a:sy n="66" d="100"/>
      </p:scale>
      <p:origin x="0" y="2940"/>
    </p:cViewPr>
  </p:sorterViewPr>
  <p:notesViewPr>
    <p:cSldViewPr snapToGrid="0" showGuides="1">
      <p:cViewPr varScale="1">
        <p:scale>
          <a:sx n="52" d="100"/>
          <a:sy n="52" d="100"/>
        </p:scale>
        <p:origin x="2668" y="28"/>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ppt/slides/slide115.xml" Id="rId117" /><Relationship Type="http://schemas.openxmlformats.org/officeDocument/2006/relationships/slide" Target="/ppt/slides/slide19.xml" Id="rId21" /><Relationship Type="http://schemas.openxmlformats.org/officeDocument/2006/relationships/slide" Target="/ppt/slides/slide40.xml" Id="rId42" /><Relationship Type="http://schemas.openxmlformats.org/officeDocument/2006/relationships/slide" Target="/ppt/slides/slide61.xml" Id="rId63" /><Relationship Type="http://schemas.openxmlformats.org/officeDocument/2006/relationships/slide" Target="/ppt/slides/slide82.xml" Id="rId84" /><Relationship Type="http://schemas.openxmlformats.org/officeDocument/2006/relationships/slide" Target="/ppt/slides/slide136.xml" Id="rId138" /><Relationship Type="http://schemas.openxmlformats.org/officeDocument/2006/relationships/slide" Target="/ppt/slides/slide157.xml" Id="rId159" /><Relationship Type="http://schemas.openxmlformats.org/officeDocument/2006/relationships/slide" Target="/ppt/slides/slide168.xml" Id="rId170" /><Relationship Type="http://schemas.openxmlformats.org/officeDocument/2006/relationships/slide" Target="/ppt/slides/slide189.xml" Id="rId191" /><Relationship Type="http://schemas.openxmlformats.org/officeDocument/2006/relationships/slide" Target="/ppt/slides/slide203.xml" Id="rId205" /><Relationship Type="http://schemas.openxmlformats.org/officeDocument/2006/relationships/slide" Target="/ppt/slides/slide224.xml" Id="rId226" /><Relationship Type="http://schemas.openxmlformats.org/officeDocument/2006/relationships/presProps" Target="/ppt/presProps.xml" Id="rId247" /><Relationship Type="http://schemas.openxmlformats.org/officeDocument/2006/relationships/slide" Target="/ppt/slides/slide105.xml" Id="rId107" /><Relationship Type="http://schemas.openxmlformats.org/officeDocument/2006/relationships/slide" Target="/ppt/slides/slide9.xml" Id="rId11" /><Relationship Type="http://schemas.openxmlformats.org/officeDocument/2006/relationships/slide" Target="/ppt/slides/slide30.xml" Id="rId32" /><Relationship Type="http://schemas.openxmlformats.org/officeDocument/2006/relationships/slide" Target="/ppt/slides/slide51.xml" Id="rId53" /><Relationship Type="http://schemas.openxmlformats.org/officeDocument/2006/relationships/slide" Target="/ppt/slides/slide72.xml" Id="rId74" /><Relationship Type="http://schemas.openxmlformats.org/officeDocument/2006/relationships/slide" Target="/ppt/slides/slide126.xml" Id="rId128" /><Relationship Type="http://schemas.openxmlformats.org/officeDocument/2006/relationships/slide" Target="/ppt/slides/slide147.xml" Id="rId149" /><Relationship Type="http://schemas.openxmlformats.org/officeDocument/2006/relationships/slide" Target="/ppt/slides/slide3.xml" Id="rId5" /><Relationship Type="http://schemas.openxmlformats.org/officeDocument/2006/relationships/slide" Target="/ppt/slides/slide93.xml" Id="rId95" /><Relationship Type="http://schemas.openxmlformats.org/officeDocument/2006/relationships/slide" Target="/ppt/slides/slide158.xml" Id="rId160" /><Relationship Type="http://schemas.openxmlformats.org/officeDocument/2006/relationships/slide" Target="/ppt/slides/slide179.xml" Id="rId181" /><Relationship Type="http://schemas.openxmlformats.org/officeDocument/2006/relationships/slide" Target="/ppt/slides/slide214.xml" Id="rId216" /><Relationship Type="http://schemas.openxmlformats.org/officeDocument/2006/relationships/slide" Target="/ppt/slides/slide235.xml" Id="rId237" /><Relationship Type="http://schemas.openxmlformats.org/officeDocument/2006/relationships/slide" Target="/ppt/slides/slide20.xml" Id="rId22" /><Relationship Type="http://schemas.openxmlformats.org/officeDocument/2006/relationships/slide" Target="/ppt/slides/slide41.xml" Id="rId43" /><Relationship Type="http://schemas.openxmlformats.org/officeDocument/2006/relationships/slide" Target="/ppt/slides/slide62.xml" Id="rId64" /><Relationship Type="http://schemas.openxmlformats.org/officeDocument/2006/relationships/slide" Target="/ppt/slides/slide116.xml" Id="rId118" /><Relationship Type="http://schemas.openxmlformats.org/officeDocument/2006/relationships/slide" Target="/ppt/slides/slide137.xml" Id="rId139" /><Relationship Type="http://schemas.openxmlformats.org/officeDocument/2006/relationships/slide" Target="/ppt/slides/slide83.xml" Id="rId85" /><Relationship Type="http://schemas.openxmlformats.org/officeDocument/2006/relationships/slide" Target="/ppt/slides/slide148.xml" Id="rId150" /><Relationship Type="http://schemas.openxmlformats.org/officeDocument/2006/relationships/slide" Target="/ppt/slides/slide169.xml" Id="rId171" /><Relationship Type="http://schemas.openxmlformats.org/officeDocument/2006/relationships/slide" Target="/ppt/slides/slide190.xml" Id="rId192" /><Relationship Type="http://schemas.openxmlformats.org/officeDocument/2006/relationships/slide" Target="/ppt/slides/slide204.xml" Id="rId206" /><Relationship Type="http://schemas.openxmlformats.org/officeDocument/2006/relationships/slide" Target="/ppt/slides/slide225.xml" Id="rId227" /><Relationship Type="http://schemas.openxmlformats.org/officeDocument/2006/relationships/viewProps" Target="/ppt/viewProps.xml" Id="rId248" /><Relationship Type="http://schemas.openxmlformats.org/officeDocument/2006/relationships/slide" Target="/ppt/slides/slide10.xml" Id="rId12" /><Relationship Type="http://schemas.openxmlformats.org/officeDocument/2006/relationships/slide" Target="/ppt/slides/slide31.xml" Id="rId33" /><Relationship Type="http://schemas.openxmlformats.org/officeDocument/2006/relationships/slide" Target="/ppt/slides/slide106.xml" Id="rId108" /><Relationship Type="http://schemas.openxmlformats.org/officeDocument/2006/relationships/slide" Target="/ppt/slides/slide127.xml" Id="rId129" /><Relationship Type="http://schemas.openxmlformats.org/officeDocument/2006/relationships/slide" Target="/ppt/slides/slide52.xml" Id="rId54" /><Relationship Type="http://schemas.openxmlformats.org/officeDocument/2006/relationships/slide" Target="/ppt/slides/slide73.xml" Id="rId75" /><Relationship Type="http://schemas.openxmlformats.org/officeDocument/2006/relationships/slide" Target="/ppt/slides/slide94.xml" Id="rId96" /><Relationship Type="http://schemas.openxmlformats.org/officeDocument/2006/relationships/slide" Target="/ppt/slides/slide138.xml" Id="rId140" /><Relationship Type="http://schemas.openxmlformats.org/officeDocument/2006/relationships/slide" Target="/ppt/slides/slide159.xml" Id="rId161" /><Relationship Type="http://schemas.openxmlformats.org/officeDocument/2006/relationships/slide" Target="/ppt/slides/slide180.xml" Id="rId182" /><Relationship Type="http://schemas.openxmlformats.org/officeDocument/2006/relationships/slide" Target="/ppt/slides/slide215.xml" Id="rId217" /><Relationship Type="http://schemas.openxmlformats.org/officeDocument/2006/relationships/slide" Target="/ppt/slides/slide4.xml" Id="rId6" /><Relationship Type="http://schemas.openxmlformats.org/officeDocument/2006/relationships/slide" Target="/ppt/slides/slide236.xml" Id="rId238" /><Relationship Type="http://schemas.openxmlformats.org/officeDocument/2006/relationships/slide" Target="/ppt/slides/slide21.xml" Id="rId23" /><Relationship Type="http://schemas.openxmlformats.org/officeDocument/2006/relationships/slide" Target="/ppt/slides/slide117.xml" Id="rId119" /><Relationship Type="http://schemas.openxmlformats.org/officeDocument/2006/relationships/slide" Target="/ppt/slides/slide42.xml" Id="rId44" /><Relationship Type="http://schemas.openxmlformats.org/officeDocument/2006/relationships/slide" Target="/ppt/slides/slide63.xml" Id="rId65" /><Relationship Type="http://schemas.openxmlformats.org/officeDocument/2006/relationships/slide" Target="/ppt/slides/slide84.xml" Id="rId86" /><Relationship Type="http://schemas.openxmlformats.org/officeDocument/2006/relationships/slide" Target="/ppt/slides/slide128.xml" Id="rId130" /><Relationship Type="http://schemas.openxmlformats.org/officeDocument/2006/relationships/slide" Target="/ppt/slides/slide149.xml" Id="rId151" /><Relationship Type="http://schemas.openxmlformats.org/officeDocument/2006/relationships/slide" Target="/ppt/slides/slide170.xml" Id="rId172" /><Relationship Type="http://schemas.openxmlformats.org/officeDocument/2006/relationships/slide" Target="/ppt/slides/slide191.xml" Id="rId193" /><Relationship Type="http://schemas.openxmlformats.org/officeDocument/2006/relationships/slide" Target="/ppt/slides/slide205.xml" Id="rId207" /><Relationship Type="http://schemas.openxmlformats.org/officeDocument/2006/relationships/slide" Target="/ppt/slides/slide226.xml" Id="rId228" /><Relationship Type="http://schemas.openxmlformats.org/officeDocument/2006/relationships/theme" Target="/ppt/theme/theme1.xml" Id="rId249" /><Relationship Type="http://schemas.openxmlformats.org/officeDocument/2006/relationships/slide" Target="/ppt/slides/slide11.xml" Id="rId13" /><Relationship Type="http://schemas.openxmlformats.org/officeDocument/2006/relationships/slide" Target="/ppt/slides/slide107.xml" Id="rId109" /><Relationship Type="http://schemas.openxmlformats.org/officeDocument/2006/relationships/slide" Target="/ppt/slides/slide32.xml" Id="rId34" /><Relationship Type="http://schemas.openxmlformats.org/officeDocument/2006/relationships/slide" Target="/ppt/slides/slide53.xml" Id="rId55" /><Relationship Type="http://schemas.openxmlformats.org/officeDocument/2006/relationships/slide" Target="/ppt/slides/slide74.xml" Id="rId76" /><Relationship Type="http://schemas.openxmlformats.org/officeDocument/2006/relationships/slide" Target="/ppt/slides/slide95.xml" Id="rId97" /><Relationship Type="http://schemas.openxmlformats.org/officeDocument/2006/relationships/slide" Target="/ppt/slides/slide118.xml" Id="rId120" /><Relationship Type="http://schemas.openxmlformats.org/officeDocument/2006/relationships/slide" Target="/ppt/slides/slide139.xml" Id="rId141" /><Relationship Type="http://schemas.openxmlformats.org/officeDocument/2006/relationships/slide" Target="/ppt/slides/slide5.xml" Id="rId7" /><Relationship Type="http://schemas.openxmlformats.org/officeDocument/2006/relationships/slide" Target="/ppt/slides/slide160.xml" Id="rId162" /><Relationship Type="http://schemas.openxmlformats.org/officeDocument/2006/relationships/slide" Target="/ppt/slides/slide181.xml" Id="rId183" /><Relationship Type="http://schemas.openxmlformats.org/officeDocument/2006/relationships/slide" Target="/ppt/slides/slide216.xml" Id="rId218" /><Relationship Type="http://schemas.openxmlformats.org/officeDocument/2006/relationships/slide" Target="/ppt/slides/slide237.xml" Id="rId239" /><Relationship Type="http://schemas.openxmlformats.org/officeDocument/2006/relationships/tableStyles" Target="/ppt/tableStyles.xml" Id="rId250" /><Relationship Type="http://schemas.openxmlformats.org/officeDocument/2006/relationships/slide" Target="/ppt/slides/slide22.xml" Id="rId24" /><Relationship Type="http://schemas.openxmlformats.org/officeDocument/2006/relationships/slide" Target="/ppt/slides/slide43.xml" Id="rId45" /><Relationship Type="http://schemas.openxmlformats.org/officeDocument/2006/relationships/slide" Target="/ppt/slides/slide64.xml" Id="rId66" /><Relationship Type="http://schemas.openxmlformats.org/officeDocument/2006/relationships/slide" Target="/ppt/slides/slide85.xml" Id="rId87" /><Relationship Type="http://schemas.openxmlformats.org/officeDocument/2006/relationships/slide" Target="/ppt/slides/slide108.xml" Id="rId110" /><Relationship Type="http://schemas.openxmlformats.org/officeDocument/2006/relationships/slide" Target="/ppt/slides/slide129.xml" Id="rId131" /><Relationship Type="http://schemas.openxmlformats.org/officeDocument/2006/relationships/slide" Target="/ppt/slides/slide150.xml" Id="rId152" /><Relationship Type="http://schemas.openxmlformats.org/officeDocument/2006/relationships/slide" Target="/ppt/slides/slide171.xml" Id="rId173" /><Relationship Type="http://schemas.openxmlformats.org/officeDocument/2006/relationships/slide" Target="/ppt/slides/slide192.xml" Id="rId194" /><Relationship Type="http://schemas.openxmlformats.org/officeDocument/2006/relationships/slide" Target="/ppt/slides/slide206.xml" Id="rId208" /><Relationship Type="http://schemas.openxmlformats.org/officeDocument/2006/relationships/slide" Target="/ppt/slides/slide227.xml" Id="rId229" /><Relationship Type="http://schemas.openxmlformats.org/officeDocument/2006/relationships/slide" Target="/ppt/slides/slide238.xml" Id="rId240" /><Relationship Type="http://schemas.openxmlformats.org/officeDocument/2006/relationships/slide" Target="/ppt/slides/slide12.xml" Id="rId14" /><Relationship Type="http://schemas.openxmlformats.org/officeDocument/2006/relationships/slide" Target="/ppt/slides/slide33.xml" Id="rId35" /><Relationship Type="http://schemas.openxmlformats.org/officeDocument/2006/relationships/slide" Target="/ppt/slides/slide54.xml" Id="rId56" /><Relationship Type="http://schemas.openxmlformats.org/officeDocument/2006/relationships/slide" Target="/ppt/slides/slide75.xml" Id="rId77" /><Relationship Type="http://schemas.openxmlformats.org/officeDocument/2006/relationships/slide" Target="/ppt/slides/slide98.xml" Id="rId100" /><Relationship Type="http://schemas.openxmlformats.org/officeDocument/2006/relationships/slide" Target="/ppt/slides/slide6.xml" Id="rId8" /><Relationship Type="http://schemas.openxmlformats.org/officeDocument/2006/relationships/slide" Target="/ppt/slides/slide96.xml" Id="rId98" /><Relationship Type="http://schemas.openxmlformats.org/officeDocument/2006/relationships/slide" Target="/ppt/slides/slide119.xml" Id="rId121" /><Relationship Type="http://schemas.openxmlformats.org/officeDocument/2006/relationships/slide" Target="/ppt/slides/slide140.xml" Id="rId142" /><Relationship Type="http://schemas.openxmlformats.org/officeDocument/2006/relationships/slide" Target="/ppt/slides/slide161.xml" Id="rId163" /><Relationship Type="http://schemas.openxmlformats.org/officeDocument/2006/relationships/slide" Target="/ppt/slides/slide182.xml" Id="rId184" /><Relationship Type="http://schemas.openxmlformats.org/officeDocument/2006/relationships/slide" Target="/ppt/slides/slide217.xml" Id="rId219" /><Relationship Type="http://schemas.openxmlformats.org/officeDocument/2006/relationships/slide" Target="/ppt/slides/slide228.xml" Id="rId230" /><Relationship Type="http://schemas.openxmlformats.org/officeDocument/2006/relationships/slide" Target="/ppt/slides/slide23.xml" Id="rId25" /><Relationship Type="http://schemas.openxmlformats.org/officeDocument/2006/relationships/slide" Target="/ppt/slides/slide44.xml" Id="rId46" /><Relationship Type="http://schemas.openxmlformats.org/officeDocument/2006/relationships/slide" Target="/ppt/slides/slide65.xml" Id="rId67" /><Relationship Type="http://schemas.openxmlformats.org/officeDocument/2006/relationships/slide" Target="/ppt/slides/slide86.xml" Id="rId88" /><Relationship Type="http://schemas.openxmlformats.org/officeDocument/2006/relationships/slide" Target="/ppt/slides/slide109.xml" Id="rId111" /><Relationship Type="http://schemas.openxmlformats.org/officeDocument/2006/relationships/slide" Target="/ppt/slides/slide130.xml" Id="rId132" /><Relationship Type="http://schemas.openxmlformats.org/officeDocument/2006/relationships/slide" Target="/ppt/slides/slide151.xml" Id="rId153" /><Relationship Type="http://schemas.openxmlformats.org/officeDocument/2006/relationships/slide" Target="/ppt/slides/slide172.xml" Id="rId174" /><Relationship Type="http://schemas.openxmlformats.org/officeDocument/2006/relationships/slide" Target="/ppt/slides/slide193.xml" Id="rId195" /><Relationship Type="http://schemas.openxmlformats.org/officeDocument/2006/relationships/slide" Target="/ppt/slides/slide207.xml" Id="rId209" /><Relationship Type="http://schemas.openxmlformats.org/officeDocument/2006/relationships/slide" Target="/ppt/slides/slide218.xml" Id="rId220" /><Relationship Type="http://schemas.openxmlformats.org/officeDocument/2006/relationships/slide" Target="/ppt/slides/slide239.xml" Id="rId241" /><Relationship Type="http://schemas.openxmlformats.org/officeDocument/2006/relationships/slide" Target="/ppt/slides/slide13.xml" Id="rId15" /><Relationship Type="http://schemas.openxmlformats.org/officeDocument/2006/relationships/slide" Target="/ppt/slides/slide34.xml" Id="rId36" /><Relationship Type="http://schemas.openxmlformats.org/officeDocument/2006/relationships/slide" Target="/ppt/slides/slide55.xml" Id="rId57" /><Relationship Type="http://schemas.openxmlformats.org/officeDocument/2006/relationships/slide" Target="/ppt/slides/slide76.xml" Id="rId78" /><Relationship Type="http://schemas.openxmlformats.org/officeDocument/2006/relationships/slide" Target="/ppt/slides/slide97.xml" Id="rId99" /><Relationship Type="http://schemas.openxmlformats.org/officeDocument/2006/relationships/slide" Target="/ppt/slides/slide99.xml" Id="rId101" /><Relationship Type="http://schemas.openxmlformats.org/officeDocument/2006/relationships/slide" Target="/ppt/slides/slide120.xml" Id="rId122" /><Relationship Type="http://schemas.openxmlformats.org/officeDocument/2006/relationships/slide" Target="/ppt/slides/slide141.xml" Id="rId143" /><Relationship Type="http://schemas.openxmlformats.org/officeDocument/2006/relationships/slide" Target="/ppt/slides/slide162.xml" Id="rId164" /><Relationship Type="http://schemas.openxmlformats.org/officeDocument/2006/relationships/slide" Target="/ppt/slides/slide183.xml" Id="rId185" /><Relationship Type="http://schemas.openxmlformats.org/officeDocument/2006/relationships/slide" Target="/ppt/slides/slide2.xml" Id="rId4" /><Relationship Type="http://schemas.openxmlformats.org/officeDocument/2006/relationships/slide" Target="/ppt/slides/slide7.xml" Id="rId9" /><Relationship Type="http://schemas.openxmlformats.org/officeDocument/2006/relationships/slide" Target="/ppt/slides/slide178.xml" Id="rId180" /><Relationship Type="http://schemas.openxmlformats.org/officeDocument/2006/relationships/slide" Target="/ppt/slides/slide208.xml" Id="rId210" /><Relationship Type="http://schemas.openxmlformats.org/officeDocument/2006/relationships/slide" Target="/ppt/slides/slide213.xml" Id="rId215" /><Relationship Type="http://schemas.openxmlformats.org/officeDocument/2006/relationships/slide" Target="/ppt/slides/slide234.xml" Id="rId236" /><Relationship Type="http://schemas.openxmlformats.org/officeDocument/2006/relationships/slide" Target="/ppt/slides/slide24.xml" Id="rId26" /><Relationship Type="http://schemas.openxmlformats.org/officeDocument/2006/relationships/slide" Target="/ppt/slides/slide229.xml" Id="rId231" /><Relationship Type="http://schemas.openxmlformats.org/officeDocument/2006/relationships/slide" Target="/ppt/slides/slide45.xml" Id="rId47" /><Relationship Type="http://schemas.openxmlformats.org/officeDocument/2006/relationships/slide" Target="/ppt/slides/slide66.xml" Id="rId68" /><Relationship Type="http://schemas.openxmlformats.org/officeDocument/2006/relationships/slide" Target="/ppt/slides/slide87.xml" Id="rId89" /><Relationship Type="http://schemas.openxmlformats.org/officeDocument/2006/relationships/slide" Target="/ppt/slides/slide110.xml" Id="rId112" /><Relationship Type="http://schemas.openxmlformats.org/officeDocument/2006/relationships/slide" Target="/ppt/slides/slide131.xml" Id="rId133" /><Relationship Type="http://schemas.openxmlformats.org/officeDocument/2006/relationships/slide" Target="/ppt/slides/slide152.xml" Id="rId154" /><Relationship Type="http://schemas.openxmlformats.org/officeDocument/2006/relationships/slide" Target="/ppt/slides/slide173.xml" Id="rId175" /><Relationship Type="http://schemas.openxmlformats.org/officeDocument/2006/relationships/slide" Target="/ppt/slides/slide194.xml" Id="rId196" /><Relationship Type="http://schemas.openxmlformats.org/officeDocument/2006/relationships/slide" Target="/ppt/slides/slide198.xml" Id="rId200" /><Relationship Type="http://schemas.openxmlformats.org/officeDocument/2006/relationships/slide" Target="/ppt/slides/slide14.xml" Id="rId16" /><Relationship Type="http://schemas.openxmlformats.org/officeDocument/2006/relationships/slide" Target="/ppt/slides/slide219.xml" Id="rId221" /><Relationship Type="http://schemas.openxmlformats.org/officeDocument/2006/relationships/slide" Target="/ppt/slides/slide240.xml" Id="rId242" /><Relationship Type="http://schemas.openxmlformats.org/officeDocument/2006/relationships/slide" Target="/ppt/slides/slide35.xml" Id="rId37" /><Relationship Type="http://schemas.openxmlformats.org/officeDocument/2006/relationships/slide" Target="/ppt/slides/slide56.xml" Id="rId58" /><Relationship Type="http://schemas.openxmlformats.org/officeDocument/2006/relationships/slide" Target="/ppt/slides/slide77.xml" Id="rId79" /><Relationship Type="http://schemas.openxmlformats.org/officeDocument/2006/relationships/slide" Target="/ppt/slides/slide100.xml" Id="rId102" /><Relationship Type="http://schemas.openxmlformats.org/officeDocument/2006/relationships/slide" Target="/ppt/slides/slide121.xml" Id="rId123" /><Relationship Type="http://schemas.openxmlformats.org/officeDocument/2006/relationships/slide" Target="/ppt/slides/slide142.xml" Id="rId144" /><Relationship Type="http://schemas.openxmlformats.org/officeDocument/2006/relationships/slide" Target="/ppt/slides/slide88.xml" Id="rId90" /><Relationship Type="http://schemas.openxmlformats.org/officeDocument/2006/relationships/slide" Target="/ppt/slides/slide163.xml" Id="rId165" /><Relationship Type="http://schemas.openxmlformats.org/officeDocument/2006/relationships/slide" Target="/ppt/slides/slide184.xml" Id="rId186" /><Relationship Type="http://schemas.openxmlformats.org/officeDocument/2006/relationships/slide" Target="/ppt/slides/slide209.xml" Id="rId211" /><Relationship Type="http://schemas.openxmlformats.org/officeDocument/2006/relationships/slide" Target="/ppt/slides/slide230.xml" Id="rId232" /><Relationship Type="http://schemas.openxmlformats.org/officeDocument/2006/relationships/slide" Target="/ppt/slides/slide25.xml" Id="rId27" /><Relationship Type="http://schemas.openxmlformats.org/officeDocument/2006/relationships/slide" Target="/ppt/slides/slide46.xml" Id="rId48" /><Relationship Type="http://schemas.openxmlformats.org/officeDocument/2006/relationships/slide" Target="/ppt/slides/slide67.xml" Id="rId69" /><Relationship Type="http://schemas.openxmlformats.org/officeDocument/2006/relationships/slide" Target="/ppt/slides/slide111.xml" Id="rId113" /><Relationship Type="http://schemas.openxmlformats.org/officeDocument/2006/relationships/slide" Target="/ppt/slides/slide132.xml" Id="rId134" /><Relationship Type="http://schemas.openxmlformats.org/officeDocument/2006/relationships/slide" Target="/ppt/slides/slide78.xml" Id="rId80" /><Relationship Type="http://schemas.openxmlformats.org/officeDocument/2006/relationships/slide" Target="/ppt/slides/slide153.xml" Id="rId155" /><Relationship Type="http://schemas.openxmlformats.org/officeDocument/2006/relationships/slide" Target="/ppt/slides/slide174.xml" Id="rId176" /><Relationship Type="http://schemas.openxmlformats.org/officeDocument/2006/relationships/slide" Target="/ppt/slides/slide195.xml" Id="rId197" /><Relationship Type="http://schemas.openxmlformats.org/officeDocument/2006/relationships/slide" Target="/ppt/slides/slide199.xml" Id="rId201" /><Relationship Type="http://schemas.openxmlformats.org/officeDocument/2006/relationships/slide" Target="/ppt/slides/slide220.xml" Id="rId222" /><Relationship Type="http://schemas.openxmlformats.org/officeDocument/2006/relationships/slide" Target="/ppt/slides/slide241.xml" Id="rId243" /><Relationship Type="http://schemas.openxmlformats.org/officeDocument/2006/relationships/slide" Target="/ppt/slides/slide15.xml" Id="rId17" /><Relationship Type="http://schemas.openxmlformats.org/officeDocument/2006/relationships/slide" Target="/ppt/slides/slide36.xml" Id="rId38" /><Relationship Type="http://schemas.openxmlformats.org/officeDocument/2006/relationships/slide" Target="/ppt/slides/slide57.xml" Id="rId59" /><Relationship Type="http://schemas.openxmlformats.org/officeDocument/2006/relationships/slide" Target="/ppt/slides/slide101.xml" Id="rId103" /><Relationship Type="http://schemas.openxmlformats.org/officeDocument/2006/relationships/slide" Target="/ppt/slides/slide122.xml" Id="rId124" /><Relationship Type="http://schemas.openxmlformats.org/officeDocument/2006/relationships/slide" Target="/ppt/slides/slide68.xml" Id="rId70" /><Relationship Type="http://schemas.openxmlformats.org/officeDocument/2006/relationships/slide" Target="/ppt/slides/slide89.xml" Id="rId91" /><Relationship Type="http://schemas.openxmlformats.org/officeDocument/2006/relationships/slide" Target="/ppt/slides/slide143.xml" Id="rId145" /><Relationship Type="http://schemas.openxmlformats.org/officeDocument/2006/relationships/slide" Target="/ppt/slides/slide164.xml" Id="rId166" /><Relationship Type="http://schemas.openxmlformats.org/officeDocument/2006/relationships/slide" Target="/ppt/slides/slide185.xml" Id="rId187" /><Relationship Type="http://schemas.openxmlformats.org/officeDocument/2006/relationships/slideMaster" Target="/ppt/slideMasters/slideMaster1.xml" Id="rId1" /><Relationship Type="http://schemas.openxmlformats.org/officeDocument/2006/relationships/slide" Target="/ppt/slides/slide210.xml" Id="rId212" /><Relationship Type="http://schemas.openxmlformats.org/officeDocument/2006/relationships/slide" Target="/ppt/slides/slide231.xml" Id="rId233" /><Relationship Type="http://schemas.openxmlformats.org/officeDocument/2006/relationships/slide" Target="/ppt/slides/slide26.xml" Id="rId28" /><Relationship Type="http://schemas.openxmlformats.org/officeDocument/2006/relationships/slide" Target="/ppt/slides/slide47.xml" Id="rId49" /><Relationship Type="http://schemas.openxmlformats.org/officeDocument/2006/relationships/slide" Target="/ppt/slides/slide112.xml" Id="rId114" /><Relationship Type="http://schemas.openxmlformats.org/officeDocument/2006/relationships/slide" Target="/ppt/slides/slide58.xml" Id="rId60" /><Relationship Type="http://schemas.openxmlformats.org/officeDocument/2006/relationships/slide" Target="/ppt/slides/slide79.xml" Id="rId81" /><Relationship Type="http://schemas.openxmlformats.org/officeDocument/2006/relationships/slide" Target="/ppt/slides/slide133.xml" Id="rId135" /><Relationship Type="http://schemas.openxmlformats.org/officeDocument/2006/relationships/slide" Target="/ppt/slides/slide154.xml" Id="rId156" /><Relationship Type="http://schemas.openxmlformats.org/officeDocument/2006/relationships/slide" Target="/ppt/slides/slide175.xml" Id="rId177" /><Relationship Type="http://schemas.openxmlformats.org/officeDocument/2006/relationships/slide" Target="/ppt/slides/slide196.xml" Id="rId198" /><Relationship Type="http://schemas.openxmlformats.org/officeDocument/2006/relationships/slide" Target="/ppt/slides/slide200.xml" Id="rId202" /><Relationship Type="http://schemas.openxmlformats.org/officeDocument/2006/relationships/slide" Target="/ppt/slides/slide221.xml" Id="rId223" /><Relationship Type="http://schemas.openxmlformats.org/officeDocument/2006/relationships/slide" Target="/ppt/slides/slide242.xml" Id="rId244" /><Relationship Type="http://schemas.openxmlformats.org/officeDocument/2006/relationships/slide" Target="/ppt/slides/slide16.xml" Id="rId18" /><Relationship Type="http://schemas.openxmlformats.org/officeDocument/2006/relationships/slide" Target="/ppt/slides/slide37.xml" Id="rId39" /><Relationship Type="http://schemas.openxmlformats.org/officeDocument/2006/relationships/slide" Target="/ppt/slides/slide48.xml" Id="rId50" /><Relationship Type="http://schemas.openxmlformats.org/officeDocument/2006/relationships/slide" Target="/ppt/slides/slide102.xml" Id="rId104" /><Relationship Type="http://schemas.openxmlformats.org/officeDocument/2006/relationships/slide" Target="/ppt/slides/slide123.xml" Id="rId125" /><Relationship Type="http://schemas.openxmlformats.org/officeDocument/2006/relationships/slide" Target="/ppt/slides/slide144.xml" Id="rId146" /><Relationship Type="http://schemas.openxmlformats.org/officeDocument/2006/relationships/slide" Target="/ppt/slides/slide165.xml" Id="rId167" /><Relationship Type="http://schemas.openxmlformats.org/officeDocument/2006/relationships/slide" Target="/ppt/slides/slide186.xml" Id="rId188" /><Relationship Type="http://schemas.openxmlformats.org/officeDocument/2006/relationships/slide" Target="/ppt/slides/slide69.xml" Id="rId71" /><Relationship Type="http://schemas.openxmlformats.org/officeDocument/2006/relationships/slide" Target="/ppt/slides/slide90.xml" Id="rId92" /><Relationship Type="http://schemas.openxmlformats.org/officeDocument/2006/relationships/slide" Target="/ppt/slides/slide211.xml" Id="rId213" /><Relationship Type="http://schemas.openxmlformats.org/officeDocument/2006/relationships/slide" Target="/ppt/slides/slide232.xml" Id="rId234" /><Relationship Type="http://schemas.openxmlformats.org/officeDocument/2006/relationships/slideMaster" Target="/ppt/slideMasters/slideMaster2.xml" Id="rId2" /><Relationship Type="http://schemas.openxmlformats.org/officeDocument/2006/relationships/slide" Target="/ppt/slides/slide27.xml" Id="rId29" /><Relationship Type="http://schemas.openxmlformats.org/officeDocument/2006/relationships/slide" Target="/ppt/slides/slide38.xml" Id="rId40" /><Relationship Type="http://schemas.openxmlformats.org/officeDocument/2006/relationships/slide" Target="/ppt/slides/slide113.xml" Id="rId115" /><Relationship Type="http://schemas.openxmlformats.org/officeDocument/2006/relationships/slide" Target="/ppt/slides/slide134.xml" Id="rId136" /><Relationship Type="http://schemas.openxmlformats.org/officeDocument/2006/relationships/slide" Target="/ppt/slides/slide155.xml" Id="rId157" /><Relationship Type="http://schemas.openxmlformats.org/officeDocument/2006/relationships/slide" Target="/ppt/slides/slide176.xml" Id="rId178" /><Relationship Type="http://schemas.openxmlformats.org/officeDocument/2006/relationships/slide" Target="/ppt/slides/slide59.xml" Id="rId61" /><Relationship Type="http://schemas.openxmlformats.org/officeDocument/2006/relationships/slide" Target="/ppt/slides/slide80.xml" Id="rId82" /><Relationship Type="http://schemas.openxmlformats.org/officeDocument/2006/relationships/slide" Target="/ppt/slides/slide197.xml" Id="rId199" /><Relationship Type="http://schemas.openxmlformats.org/officeDocument/2006/relationships/slide" Target="/ppt/slides/slide201.xml" Id="rId203" /><Relationship Type="http://schemas.openxmlformats.org/officeDocument/2006/relationships/slide" Target="/ppt/slides/slide17.xml" Id="rId19" /><Relationship Type="http://schemas.openxmlformats.org/officeDocument/2006/relationships/slide" Target="/ppt/slides/slide222.xml" Id="rId224" /><Relationship Type="http://schemas.openxmlformats.org/officeDocument/2006/relationships/notesMaster" Target="/ppt/notesMasters/notesMaster1.xml" Id="rId245" /><Relationship Type="http://schemas.openxmlformats.org/officeDocument/2006/relationships/slide" Target="/ppt/slides/slide28.xml" Id="rId30" /><Relationship Type="http://schemas.openxmlformats.org/officeDocument/2006/relationships/slide" Target="/ppt/slides/slide103.xml" Id="rId105" /><Relationship Type="http://schemas.openxmlformats.org/officeDocument/2006/relationships/slide" Target="/ppt/slides/slide124.xml" Id="rId126" /><Relationship Type="http://schemas.openxmlformats.org/officeDocument/2006/relationships/slide" Target="/ppt/slides/slide145.xml" Id="rId147" /><Relationship Type="http://schemas.openxmlformats.org/officeDocument/2006/relationships/slide" Target="/ppt/slides/slide166.xml" Id="rId168" /><Relationship Type="http://schemas.openxmlformats.org/officeDocument/2006/relationships/slide" Target="/ppt/slides/slide49.xml" Id="rId51" /><Relationship Type="http://schemas.openxmlformats.org/officeDocument/2006/relationships/slide" Target="/ppt/slides/slide70.xml" Id="rId72" /><Relationship Type="http://schemas.openxmlformats.org/officeDocument/2006/relationships/slide" Target="/ppt/slides/slide91.xml" Id="rId93" /><Relationship Type="http://schemas.openxmlformats.org/officeDocument/2006/relationships/slide" Target="/ppt/slides/slide187.xml" Id="rId189" /><Relationship Type="http://schemas.openxmlformats.org/officeDocument/2006/relationships/slide" Target="/ppt/slides/slide1.xml" Id="rId3" /><Relationship Type="http://schemas.openxmlformats.org/officeDocument/2006/relationships/slide" Target="/ppt/slides/slide212.xml" Id="rId214" /><Relationship Type="http://schemas.openxmlformats.org/officeDocument/2006/relationships/slide" Target="/ppt/slides/slide233.xml" Id="rId235" /><Relationship Type="http://schemas.openxmlformats.org/officeDocument/2006/relationships/slide" Target="/ppt/slides/slide114.xml" Id="rId116" /><Relationship Type="http://schemas.openxmlformats.org/officeDocument/2006/relationships/slide" Target="/ppt/slides/slide135.xml" Id="rId137" /><Relationship Type="http://schemas.openxmlformats.org/officeDocument/2006/relationships/slide" Target="/ppt/slides/slide156.xml" Id="rId158" /><Relationship Type="http://schemas.openxmlformats.org/officeDocument/2006/relationships/slide" Target="/ppt/slides/slide18.xml" Id="rId20" /><Relationship Type="http://schemas.openxmlformats.org/officeDocument/2006/relationships/slide" Target="/ppt/slides/slide39.xml" Id="rId41" /><Relationship Type="http://schemas.openxmlformats.org/officeDocument/2006/relationships/slide" Target="/ppt/slides/slide60.xml" Id="rId62" /><Relationship Type="http://schemas.openxmlformats.org/officeDocument/2006/relationships/slide" Target="/ppt/slides/slide81.xml" Id="rId83" /><Relationship Type="http://schemas.openxmlformats.org/officeDocument/2006/relationships/slide" Target="/ppt/slides/slide177.xml" Id="rId179" /><Relationship Type="http://schemas.openxmlformats.org/officeDocument/2006/relationships/slide" Target="/ppt/slides/slide188.xml" Id="rId190" /><Relationship Type="http://schemas.openxmlformats.org/officeDocument/2006/relationships/slide" Target="/ppt/slides/slide202.xml" Id="rId204" /><Relationship Type="http://schemas.openxmlformats.org/officeDocument/2006/relationships/slide" Target="/ppt/slides/slide223.xml" Id="rId225" /><Relationship Type="http://schemas.openxmlformats.org/officeDocument/2006/relationships/handoutMaster" Target="/ppt/handoutMasters/handoutMaster1.xml" Id="rId246" /><Relationship Type="http://schemas.openxmlformats.org/officeDocument/2006/relationships/slide" Target="/ppt/slides/slide104.xml" Id="rId106" /><Relationship Type="http://schemas.openxmlformats.org/officeDocument/2006/relationships/slide" Target="/ppt/slides/slide125.xml" Id="rId127" /><Relationship Type="http://schemas.openxmlformats.org/officeDocument/2006/relationships/slide" Target="/ppt/slides/slide8.xml" Id="rId10" /><Relationship Type="http://schemas.openxmlformats.org/officeDocument/2006/relationships/slide" Target="/ppt/slides/slide29.xml" Id="rId31" /><Relationship Type="http://schemas.openxmlformats.org/officeDocument/2006/relationships/slide" Target="/ppt/slides/slide50.xml" Id="rId52" /><Relationship Type="http://schemas.openxmlformats.org/officeDocument/2006/relationships/slide" Target="/ppt/slides/slide71.xml" Id="rId73" /><Relationship Type="http://schemas.openxmlformats.org/officeDocument/2006/relationships/slide" Target="/ppt/slides/slide92.xml" Id="rId94" /><Relationship Type="http://schemas.openxmlformats.org/officeDocument/2006/relationships/slide" Target="/ppt/slides/slide146.xml" Id="rId148" /><Relationship Type="http://schemas.openxmlformats.org/officeDocument/2006/relationships/slide" Target="/ppt/slides/slide167.xml" Id="rId169" /></Relationships>
</file>

<file path=ppt/_rels/viewProps.xml.rels>&#65279;<?xml version="1.0" encoding="utf-8"?><Relationships xmlns="http://schemas.openxmlformats.org/package/2006/relationships"><Relationship Type="http://schemas.openxmlformats.org/officeDocument/2006/relationships/slide" Target="/ppt/slides/slide123.xml" Id="rId2" /><Relationship Type="http://schemas.openxmlformats.org/officeDocument/2006/relationships/slide" Target="/ppt/slides/slide122.xml" Id="rId1" /></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3A9F58-3A21-4BCB-BDEE-1DF989F3E2E4}" type="doc">
      <dgm:prSet loTypeId="urn:microsoft.com/office/officeart/2005/8/layout/radial1" loCatId="cycle" qsTypeId="urn:microsoft.com/office/officeart/2005/8/quickstyle/simple2" qsCatId="simple" csTypeId="urn:microsoft.com/office/officeart/2005/8/colors/accent1_1" csCatId="accent1" phldr="1"/>
      <dgm:spPr/>
      <dgm:t>
        <a:bodyPr/>
        <a:lstStyle/>
        <a:p>
          <a:pPr rtl="1"/>
          <a:endParaRPr lang="x-none"/>
        </a:p>
      </dgm:t>
    </dgm:pt>
    <dgm:pt modelId="{300C59DB-B599-43E3-9FCC-DFA69FC52C72}">
      <dgm:prSet phldrT="[Text]" custT="1"/>
      <dgm:spPr/>
      <dgm:t>
        <a:bodyPr/>
        <a:lstStyle/>
        <a:p>
          <a:pPr rtl="1"/>
          <a:r>
            <a:rPr lang="en-US" sz="6000" dirty="0"/>
            <a:t>AI</a:t>
          </a:r>
          <a:endParaRPr lang="x-none" sz="6000" dirty="0"/>
        </a:p>
      </dgm:t>
    </dgm:pt>
    <dgm:pt modelId="{09F74571-73D1-48BC-8AAC-CBA93EE3D14D}" type="parTrans" cxnId="{03F6C369-80DC-4976-AE27-5E6534ED23FF}">
      <dgm:prSet/>
      <dgm:spPr/>
      <dgm:t>
        <a:bodyPr/>
        <a:lstStyle/>
        <a:p>
          <a:pPr rtl="1"/>
          <a:endParaRPr lang="x-none" sz="1800"/>
        </a:p>
      </dgm:t>
    </dgm:pt>
    <dgm:pt modelId="{F740DECA-49AD-421B-AD21-501EF8D74DAE}" type="sibTrans" cxnId="{03F6C369-80DC-4976-AE27-5E6534ED23FF}">
      <dgm:prSet/>
      <dgm:spPr/>
      <dgm:t>
        <a:bodyPr/>
        <a:lstStyle/>
        <a:p>
          <a:pPr rtl="1"/>
          <a:endParaRPr lang="x-none" sz="1800"/>
        </a:p>
      </dgm:t>
    </dgm:pt>
    <dgm:pt modelId="{E24D6500-6AF1-4465-B167-5417FF2D3342}">
      <dgm:prSet phldrT="[Text]" custT="1"/>
      <dgm:spPr/>
      <dgm:t>
        <a:bodyPr/>
        <a:lstStyle/>
        <a:p>
          <a:pPr algn="ctr" rtl="0"/>
          <a:r>
            <a:rPr lang="en-US" sz="2000" dirty="0"/>
            <a:t>Acting humanly</a:t>
          </a:r>
          <a:endParaRPr lang="x-none" sz="2000" dirty="0"/>
        </a:p>
      </dgm:t>
    </dgm:pt>
    <dgm:pt modelId="{0D1EE1F9-336B-460F-B9CA-4D5FBD66AD80}" type="parTrans" cxnId="{D1541468-A1FF-452C-AF81-8A6D7B71CF29}">
      <dgm:prSet custT="1"/>
      <dgm:spPr/>
      <dgm:t>
        <a:bodyPr/>
        <a:lstStyle/>
        <a:p>
          <a:pPr rtl="1"/>
          <a:endParaRPr lang="x-none" sz="500"/>
        </a:p>
      </dgm:t>
    </dgm:pt>
    <dgm:pt modelId="{E5D1FA58-AF5F-47E3-A473-21DC53EFA35E}" type="sibTrans" cxnId="{D1541468-A1FF-452C-AF81-8A6D7B71CF29}">
      <dgm:prSet/>
      <dgm:spPr/>
      <dgm:t>
        <a:bodyPr/>
        <a:lstStyle/>
        <a:p>
          <a:pPr rtl="1"/>
          <a:endParaRPr lang="x-none" sz="1800"/>
        </a:p>
      </dgm:t>
    </dgm:pt>
    <dgm:pt modelId="{F2B9E0ED-294A-4676-A7AB-3784D2056AD9}">
      <dgm:prSet phldrT="[Text]" custT="1"/>
      <dgm:spPr/>
      <dgm:t>
        <a:bodyPr/>
        <a:lstStyle/>
        <a:p>
          <a:pPr rtl="1"/>
          <a:r>
            <a:rPr lang="en-US" sz="2000" dirty="0"/>
            <a:t>Thinking rationally</a:t>
          </a:r>
          <a:endParaRPr lang="x-none" sz="2000" dirty="0"/>
        </a:p>
      </dgm:t>
    </dgm:pt>
    <dgm:pt modelId="{639EAA62-A136-4B34-8551-34C1C629C075}" type="parTrans" cxnId="{2606AA23-489E-49EA-B695-273E658CFB00}">
      <dgm:prSet custT="1"/>
      <dgm:spPr/>
      <dgm:t>
        <a:bodyPr/>
        <a:lstStyle/>
        <a:p>
          <a:pPr rtl="1"/>
          <a:endParaRPr lang="x-none" sz="500"/>
        </a:p>
      </dgm:t>
    </dgm:pt>
    <dgm:pt modelId="{452B0107-E29A-4FEC-9A33-024E361C264D}" type="sibTrans" cxnId="{2606AA23-489E-49EA-B695-273E658CFB00}">
      <dgm:prSet/>
      <dgm:spPr/>
      <dgm:t>
        <a:bodyPr/>
        <a:lstStyle/>
        <a:p>
          <a:pPr rtl="1"/>
          <a:endParaRPr lang="x-none" sz="1800"/>
        </a:p>
      </dgm:t>
    </dgm:pt>
    <dgm:pt modelId="{646AF422-803A-473C-9595-8B1F3E492A4C}">
      <dgm:prSet phldrT="[Text]" custT="1"/>
      <dgm:spPr/>
      <dgm:t>
        <a:bodyPr/>
        <a:lstStyle/>
        <a:p>
          <a:pPr rtl="1"/>
          <a:r>
            <a:rPr lang="en-US" sz="2000" dirty="0"/>
            <a:t>Acting rationally</a:t>
          </a:r>
          <a:endParaRPr lang="x-none" sz="2000" dirty="0"/>
        </a:p>
      </dgm:t>
    </dgm:pt>
    <dgm:pt modelId="{DF20672D-473C-4A0D-843A-A6D6662CF7AF}" type="parTrans" cxnId="{3FD77073-71B6-4E29-BFFC-4C804EC5D4AB}">
      <dgm:prSet custT="1"/>
      <dgm:spPr/>
      <dgm:t>
        <a:bodyPr/>
        <a:lstStyle/>
        <a:p>
          <a:pPr rtl="1"/>
          <a:endParaRPr lang="x-none" sz="500"/>
        </a:p>
      </dgm:t>
    </dgm:pt>
    <dgm:pt modelId="{0AB63E8A-A5E3-4CC0-A9B0-FB6E450BF054}" type="sibTrans" cxnId="{3FD77073-71B6-4E29-BFFC-4C804EC5D4AB}">
      <dgm:prSet/>
      <dgm:spPr/>
      <dgm:t>
        <a:bodyPr/>
        <a:lstStyle/>
        <a:p>
          <a:pPr rtl="1"/>
          <a:endParaRPr lang="x-none" sz="1800"/>
        </a:p>
      </dgm:t>
    </dgm:pt>
    <dgm:pt modelId="{1F7FDBCB-B532-4AF5-95ED-9305D83F8E2F}">
      <dgm:prSet phldrT="[Text]" custT="1"/>
      <dgm:spPr/>
      <dgm:t>
        <a:bodyPr/>
        <a:lstStyle/>
        <a:p>
          <a:pPr rtl="1"/>
          <a:r>
            <a:rPr lang="en-US" sz="2000" dirty="0"/>
            <a:t>Thinking humanly</a:t>
          </a:r>
          <a:endParaRPr lang="x-none" sz="2000" dirty="0"/>
        </a:p>
      </dgm:t>
    </dgm:pt>
    <dgm:pt modelId="{1661C6DB-71E5-4E14-936C-DE2333940BE5}" type="parTrans" cxnId="{BBBB89CB-6F2E-4467-90DC-860CAB8DD948}">
      <dgm:prSet custT="1"/>
      <dgm:spPr/>
      <dgm:t>
        <a:bodyPr/>
        <a:lstStyle/>
        <a:p>
          <a:pPr rtl="1"/>
          <a:endParaRPr lang="x-none" sz="500"/>
        </a:p>
      </dgm:t>
    </dgm:pt>
    <dgm:pt modelId="{476BADDB-8963-409B-861B-57777C76811F}" type="sibTrans" cxnId="{BBBB89CB-6F2E-4467-90DC-860CAB8DD948}">
      <dgm:prSet/>
      <dgm:spPr/>
      <dgm:t>
        <a:bodyPr/>
        <a:lstStyle/>
        <a:p>
          <a:pPr rtl="1"/>
          <a:endParaRPr lang="x-none" sz="1800"/>
        </a:p>
      </dgm:t>
    </dgm:pt>
    <dgm:pt modelId="{D9834BC9-2516-4E5B-A97B-DE4EC34D521E}" type="pres">
      <dgm:prSet presAssocID="{473A9F58-3A21-4BCB-BDEE-1DF989F3E2E4}" presName="cycle" presStyleCnt="0">
        <dgm:presLayoutVars>
          <dgm:chMax val="1"/>
          <dgm:dir/>
          <dgm:animLvl val="ctr"/>
          <dgm:resizeHandles val="exact"/>
        </dgm:presLayoutVars>
      </dgm:prSet>
      <dgm:spPr/>
    </dgm:pt>
    <dgm:pt modelId="{D9FC2559-ECDB-4542-9FB1-1BCC54748855}" type="pres">
      <dgm:prSet presAssocID="{300C59DB-B599-43E3-9FCC-DFA69FC52C72}" presName="centerShape" presStyleLbl="node0" presStyleIdx="0" presStyleCnt="1"/>
      <dgm:spPr/>
    </dgm:pt>
    <dgm:pt modelId="{A11BAB56-2430-4E47-B154-4BE3D6868002}" type="pres">
      <dgm:prSet presAssocID="{0D1EE1F9-336B-460F-B9CA-4D5FBD66AD80}" presName="Name9" presStyleLbl="parChTrans1D2" presStyleIdx="0" presStyleCnt="4"/>
      <dgm:spPr/>
    </dgm:pt>
    <dgm:pt modelId="{6023B47E-828E-42F6-99AC-8377960487FB}" type="pres">
      <dgm:prSet presAssocID="{0D1EE1F9-336B-460F-B9CA-4D5FBD66AD80}" presName="connTx" presStyleLbl="parChTrans1D2" presStyleIdx="0" presStyleCnt="4"/>
      <dgm:spPr/>
    </dgm:pt>
    <dgm:pt modelId="{1950803B-9462-4438-AD08-0729B833DD09}" type="pres">
      <dgm:prSet presAssocID="{E24D6500-6AF1-4465-B167-5417FF2D3342}" presName="node" presStyleLbl="node1" presStyleIdx="0" presStyleCnt="4" custRadScaleRad="101053" custRadScaleInc="-904">
        <dgm:presLayoutVars>
          <dgm:bulletEnabled val="1"/>
        </dgm:presLayoutVars>
      </dgm:prSet>
      <dgm:spPr/>
    </dgm:pt>
    <dgm:pt modelId="{2C1D839A-FED8-4F27-B447-7DBCA6FCC1F7}" type="pres">
      <dgm:prSet presAssocID="{639EAA62-A136-4B34-8551-34C1C629C075}" presName="Name9" presStyleLbl="parChTrans1D2" presStyleIdx="1" presStyleCnt="4"/>
      <dgm:spPr/>
    </dgm:pt>
    <dgm:pt modelId="{43E051FD-53F9-4CD3-BCBE-B1F9BE9EAE1A}" type="pres">
      <dgm:prSet presAssocID="{639EAA62-A136-4B34-8551-34C1C629C075}" presName="connTx" presStyleLbl="parChTrans1D2" presStyleIdx="1" presStyleCnt="4"/>
      <dgm:spPr/>
    </dgm:pt>
    <dgm:pt modelId="{E987DB43-F1B1-4FCB-BD7C-F08E9809DB33}" type="pres">
      <dgm:prSet presAssocID="{F2B9E0ED-294A-4676-A7AB-3784D2056AD9}" presName="node" presStyleLbl="node1" presStyleIdx="1" presStyleCnt="4">
        <dgm:presLayoutVars>
          <dgm:bulletEnabled val="1"/>
        </dgm:presLayoutVars>
      </dgm:prSet>
      <dgm:spPr/>
    </dgm:pt>
    <dgm:pt modelId="{7537A285-7552-4615-915B-54E19C9237F3}" type="pres">
      <dgm:prSet presAssocID="{DF20672D-473C-4A0D-843A-A6D6662CF7AF}" presName="Name9" presStyleLbl="parChTrans1D2" presStyleIdx="2" presStyleCnt="4"/>
      <dgm:spPr/>
    </dgm:pt>
    <dgm:pt modelId="{E33ACB42-1868-402F-89A6-D2FD0B107DDD}" type="pres">
      <dgm:prSet presAssocID="{DF20672D-473C-4A0D-843A-A6D6662CF7AF}" presName="connTx" presStyleLbl="parChTrans1D2" presStyleIdx="2" presStyleCnt="4"/>
      <dgm:spPr/>
    </dgm:pt>
    <dgm:pt modelId="{C638AF05-FDF9-40DA-9856-85AFB6A53CC1}" type="pres">
      <dgm:prSet presAssocID="{646AF422-803A-473C-9595-8B1F3E492A4C}" presName="node" presStyleLbl="node1" presStyleIdx="2" presStyleCnt="4">
        <dgm:presLayoutVars>
          <dgm:bulletEnabled val="1"/>
        </dgm:presLayoutVars>
      </dgm:prSet>
      <dgm:spPr/>
    </dgm:pt>
    <dgm:pt modelId="{D9BE26E4-E849-4167-98CF-8B117D78318D}" type="pres">
      <dgm:prSet presAssocID="{1661C6DB-71E5-4E14-936C-DE2333940BE5}" presName="Name9" presStyleLbl="parChTrans1D2" presStyleIdx="3" presStyleCnt="4"/>
      <dgm:spPr/>
    </dgm:pt>
    <dgm:pt modelId="{4F4A42A1-F73B-448D-80A1-8E8B6A50BF29}" type="pres">
      <dgm:prSet presAssocID="{1661C6DB-71E5-4E14-936C-DE2333940BE5}" presName="connTx" presStyleLbl="parChTrans1D2" presStyleIdx="3" presStyleCnt="4"/>
      <dgm:spPr/>
    </dgm:pt>
    <dgm:pt modelId="{8CC76A05-FBAF-412A-8336-575245AAB4EC}" type="pres">
      <dgm:prSet presAssocID="{1F7FDBCB-B532-4AF5-95ED-9305D83F8E2F}" presName="node" presStyleLbl="node1" presStyleIdx="3" presStyleCnt="4">
        <dgm:presLayoutVars>
          <dgm:bulletEnabled val="1"/>
        </dgm:presLayoutVars>
      </dgm:prSet>
      <dgm:spPr/>
    </dgm:pt>
  </dgm:ptLst>
  <dgm:cxnLst>
    <dgm:cxn modelId="{02DF2E18-1194-4ACC-8D01-0CD4A68B07DC}" type="presOf" srcId="{DF20672D-473C-4A0D-843A-A6D6662CF7AF}" destId="{7537A285-7552-4615-915B-54E19C9237F3}" srcOrd="0" destOrd="0" presId="urn:microsoft.com/office/officeart/2005/8/layout/radial1"/>
    <dgm:cxn modelId="{A9DF7E1C-8632-4478-B31F-9EB76015345F}" type="presOf" srcId="{639EAA62-A136-4B34-8551-34C1C629C075}" destId="{43E051FD-53F9-4CD3-BCBE-B1F9BE9EAE1A}" srcOrd="1" destOrd="0" presId="urn:microsoft.com/office/officeart/2005/8/layout/radial1"/>
    <dgm:cxn modelId="{2606AA23-489E-49EA-B695-273E658CFB00}" srcId="{300C59DB-B599-43E3-9FCC-DFA69FC52C72}" destId="{F2B9E0ED-294A-4676-A7AB-3784D2056AD9}" srcOrd="1" destOrd="0" parTransId="{639EAA62-A136-4B34-8551-34C1C629C075}" sibTransId="{452B0107-E29A-4FEC-9A33-024E361C264D}"/>
    <dgm:cxn modelId="{C6E8DB32-23BE-4F5E-8923-0BB217E2A503}" type="presOf" srcId="{1F7FDBCB-B532-4AF5-95ED-9305D83F8E2F}" destId="{8CC76A05-FBAF-412A-8336-575245AAB4EC}" srcOrd="0" destOrd="0" presId="urn:microsoft.com/office/officeart/2005/8/layout/radial1"/>
    <dgm:cxn modelId="{BE842739-005F-4BE9-9B69-B34260FE4493}" type="presOf" srcId="{639EAA62-A136-4B34-8551-34C1C629C075}" destId="{2C1D839A-FED8-4F27-B447-7DBCA6FCC1F7}" srcOrd="0" destOrd="0" presId="urn:microsoft.com/office/officeart/2005/8/layout/radial1"/>
    <dgm:cxn modelId="{98C44E3B-BD54-4CFE-BA19-9A045C0BCA5A}" type="presOf" srcId="{1661C6DB-71E5-4E14-936C-DE2333940BE5}" destId="{D9BE26E4-E849-4167-98CF-8B117D78318D}" srcOrd="0" destOrd="0" presId="urn:microsoft.com/office/officeart/2005/8/layout/radial1"/>
    <dgm:cxn modelId="{D1541468-A1FF-452C-AF81-8A6D7B71CF29}" srcId="{300C59DB-B599-43E3-9FCC-DFA69FC52C72}" destId="{E24D6500-6AF1-4465-B167-5417FF2D3342}" srcOrd="0" destOrd="0" parTransId="{0D1EE1F9-336B-460F-B9CA-4D5FBD66AD80}" sibTransId="{E5D1FA58-AF5F-47E3-A473-21DC53EFA35E}"/>
    <dgm:cxn modelId="{03F6C369-80DC-4976-AE27-5E6534ED23FF}" srcId="{473A9F58-3A21-4BCB-BDEE-1DF989F3E2E4}" destId="{300C59DB-B599-43E3-9FCC-DFA69FC52C72}" srcOrd="0" destOrd="0" parTransId="{09F74571-73D1-48BC-8AAC-CBA93EE3D14D}" sibTransId="{F740DECA-49AD-421B-AD21-501EF8D74DAE}"/>
    <dgm:cxn modelId="{3FD77073-71B6-4E29-BFFC-4C804EC5D4AB}" srcId="{300C59DB-B599-43E3-9FCC-DFA69FC52C72}" destId="{646AF422-803A-473C-9595-8B1F3E492A4C}" srcOrd="2" destOrd="0" parTransId="{DF20672D-473C-4A0D-843A-A6D6662CF7AF}" sibTransId="{0AB63E8A-A5E3-4CC0-A9B0-FB6E450BF054}"/>
    <dgm:cxn modelId="{AF3D6693-4754-45D5-8117-4D64406E5EEE}" type="presOf" srcId="{1661C6DB-71E5-4E14-936C-DE2333940BE5}" destId="{4F4A42A1-F73B-448D-80A1-8E8B6A50BF29}" srcOrd="1" destOrd="0" presId="urn:microsoft.com/office/officeart/2005/8/layout/radial1"/>
    <dgm:cxn modelId="{2A52BF93-1B69-4219-A77E-76051CCBDF51}" type="presOf" srcId="{F2B9E0ED-294A-4676-A7AB-3784D2056AD9}" destId="{E987DB43-F1B1-4FCB-BD7C-F08E9809DB33}" srcOrd="0" destOrd="0" presId="urn:microsoft.com/office/officeart/2005/8/layout/radial1"/>
    <dgm:cxn modelId="{BDD717AA-0761-46AB-AB8D-CFD587F97F52}" type="presOf" srcId="{0D1EE1F9-336B-460F-B9CA-4D5FBD66AD80}" destId="{6023B47E-828E-42F6-99AC-8377960487FB}" srcOrd="1" destOrd="0" presId="urn:microsoft.com/office/officeart/2005/8/layout/radial1"/>
    <dgm:cxn modelId="{23F1E5AD-B715-41A7-9716-1AE1B9DE3A11}" type="presOf" srcId="{0D1EE1F9-336B-460F-B9CA-4D5FBD66AD80}" destId="{A11BAB56-2430-4E47-B154-4BE3D6868002}" srcOrd="0" destOrd="0" presId="urn:microsoft.com/office/officeart/2005/8/layout/radial1"/>
    <dgm:cxn modelId="{E0CF3DB9-12E7-4A92-9DEF-7D597E0D15BA}" type="presOf" srcId="{DF20672D-473C-4A0D-843A-A6D6662CF7AF}" destId="{E33ACB42-1868-402F-89A6-D2FD0B107DDD}" srcOrd="1" destOrd="0" presId="urn:microsoft.com/office/officeart/2005/8/layout/radial1"/>
    <dgm:cxn modelId="{EB94E2C9-CD69-40D9-B04F-EBB22719234F}" type="presOf" srcId="{473A9F58-3A21-4BCB-BDEE-1DF989F3E2E4}" destId="{D9834BC9-2516-4E5B-A97B-DE4EC34D521E}" srcOrd="0" destOrd="0" presId="urn:microsoft.com/office/officeart/2005/8/layout/radial1"/>
    <dgm:cxn modelId="{BBBB89CB-6F2E-4467-90DC-860CAB8DD948}" srcId="{300C59DB-B599-43E3-9FCC-DFA69FC52C72}" destId="{1F7FDBCB-B532-4AF5-95ED-9305D83F8E2F}" srcOrd="3" destOrd="0" parTransId="{1661C6DB-71E5-4E14-936C-DE2333940BE5}" sibTransId="{476BADDB-8963-409B-861B-57777C76811F}"/>
    <dgm:cxn modelId="{F4D25ED6-716F-4B49-A97C-F60CD1230E93}" type="presOf" srcId="{300C59DB-B599-43E3-9FCC-DFA69FC52C72}" destId="{D9FC2559-ECDB-4542-9FB1-1BCC54748855}" srcOrd="0" destOrd="0" presId="urn:microsoft.com/office/officeart/2005/8/layout/radial1"/>
    <dgm:cxn modelId="{EAEAFDEF-7646-490A-B526-C486C8B75955}" type="presOf" srcId="{E24D6500-6AF1-4465-B167-5417FF2D3342}" destId="{1950803B-9462-4438-AD08-0729B833DD09}" srcOrd="0" destOrd="0" presId="urn:microsoft.com/office/officeart/2005/8/layout/radial1"/>
    <dgm:cxn modelId="{E14958F5-773A-4549-90D4-E1FF2958927C}" type="presOf" srcId="{646AF422-803A-473C-9595-8B1F3E492A4C}" destId="{C638AF05-FDF9-40DA-9856-85AFB6A53CC1}" srcOrd="0" destOrd="0" presId="urn:microsoft.com/office/officeart/2005/8/layout/radial1"/>
    <dgm:cxn modelId="{9B95560B-E4CB-45CB-9174-404378388853}" type="presParOf" srcId="{D9834BC9-2516-4E5B-A97B-DE4EC34D521E}" destId="{D9FC2559-ECDB-4542-9FB1-1BCC54748855}" srcOrd="0" destOrd="0" presId="urn:microsoft.com/office/officeart/2005/8/layout/radial1"/>
    <dgm:cxn modelId="{72F63736-7F3A-4F8A-AF7F-962A20A03C97}" type="presParOf" srcId="{D9834BC9-2516-4E5B-A97B-DE4EC34D521E}" destId="{A11BAB56-2430-4E47-B154-4BE3D6868002}" srcOrd="1" destOrd="0" presId="urn:microsoft.com/office/officeart/2005/8/layout/radial1"/>
    <dgm:cxn modelId="{7081E7EB-7D4A-4D03-A2E9-AF2174271F97}" type="presParOf" srcId="{A11BAB56-2430-4E47-B154-4BE3D6868002}" destId="{6023B47E-828E-42F6-99AC-8377960487FB}" srcOrd="0" destOrd="0" presId="urn:microsoft.com/office/officeart/2005/8/layout/radial1"/>
    <dgm:cxn modelId="{5B0E2A1E-C55D-4FE4-8F39-EFB62B240E06}" type="presParOf" srcId="{D9834BC9-2516-4E5B-A97B-DE4EC34D521E}" destId="{1950803B-9462-4438-AD08-0729B833DD09}" srcOrd="2" destOrd="0" presId="urn:microsoft.com/office/officeart/2005/8/layout/radial1"/>
    <dgm:cxn modelId="{F233BAC2-72AC-4550-9F20-912F97F1164E}" type="presParOf" srcId="{D9834BC9-2516-4E5B-A97B-DE4EC34D521E}" destId="{2C1D839A-FED8-4F27-B447-7DBCA6FCC1F7}" srcOrd="3" destOrd="0" presId="urn:microsoft.com/office/officeart/2005/8/layout/radial1"/>
    <dgm:cxn modelId="{FC67C611-802F-4D2A-954F-F6B06328A4F9}" type="presParOf" srcId="{2C1D839A-FED8-4F27-B447-7DBCA6FCC1F7}" destId="{43E051FD-53F9-4CD3-BCBE-B1F9BE9EAE1A}" srcOrd="0" destOrd="0" presId="urn:microsoft.com/office/officeart/2005/8/layout/radial1"/>
    <dgm:cxn modelId="{5CB44A4E-9818-4F6F-96BF-6CACB6DECDBA}" type="presParOf" srcId="{D9834BC9-2516-4E5B-A97B-DE4EC34D521E}" destId="{E987DB43-F1B1-4FCB-BD7C-F08E9809DB33}" srcOrd="4" destOrd="0" presId="urn:microsoft.com/office/officeart/2005/8/layout/radial1"/>
    <dgm:cxn modelId="{B803539E-9D69-4114-94C2-6674F1816C46}" type="presParOf" srcId="{D9834BC9-2516-4E5B-A97B-DE4EC34D521E}" destId="{7537A285-7552-4615-915B-54E19C9237F3}" srcOrd="5" destOrd="0" presId="urn:microsoft.com/office/officeart/2005/8/layout/radial1"/>
    <dgm:cxn modelId="{B0FDDC5F-D263-4CD9-BBA5-6B55593B8CD8}" type="presParOf" srcId="{7537A285-7552-4615-915B-54E19C9237F3}" destId="{E33ACB42-1868-402F-89A6-D2FD0B107DDD}" srcOrd="0" destOrd="0" presId="urn:microsoft.com/office/officeart/2005/8/layout/radial1"/>
    <dgm:cxn modelId="{E5822BCC-002D-4B7A-AE6A-E11C022232A6}" type="presParOf" srcId="{D9834BC9-2516-4E5B-A97B-DE4EC34D521E}" destId="{C638AF05-FDF9-40DA-9856-85AFB6A53CC1}" srcOrd="6" destOrd="0" presId="urn:microsoft.com/office/officeart/2005/8/layout/radial1"/>
    <dgm:cxn modelId="{AF9D032B-2063-4109-ACFA-2E0095483D14}" type="presParOf" srcId="{D9834BC9-2516-4E5B-A97B-DE4EC34D521E}" destId="{D9BE26E4-E849-4167-98CF-8B117D78318D}" srcOrd="7" destOrd="0" presId="urn:microsoft.com/office/officeart/2005/8/layout/radial1"/>
    <dgm:cxn modelId="{6BAB0E19-D33C-4C68-9883-D439F26A4B97}" type="presParOf" srcId="{D9BE26E4-E849-4167-98CF-8B117D78318D}" destId="{4F4A42A1-F73B-448D-80A1-8E8B6A50BF29}" srcOrd="0" destOrd="0" presId="urn:microsoft.com/office/officeart/2005/8/layout/radial1"/>
    <dgm:cxn modelId="{0504E6A1-AE71-49FB-9F95-A75C98B181F3}" type="presParOf" srcId="{D9834BC9-2516-4E5B-A97B-DE4EC34D521E}" destId="{8CC76A05-FBAF-412A-8336-575245AAB4EC}"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C2559-ECDB-4542-9FB1-1BCC54748855}">
      <dsp:nvSpPr>
        <dsp:cNvPr id="0" name=""/>
        <dsp:cNvSpPr/>
      </dsp:nvSpPr>
      <dsp:spPr>
        <a:xfrm>
          <a:off x="3575573" y="1899912"/>
          <a:ext cx="1445117" cy="1445117"/>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rtl="1">
            <a:lnSpc>
              <a:spcPct val="90000"/>
            </a:lnSpc>
            <a:spcBef>
              <a:spcPct val="0"/>
            </a:spcBef>
            <a:spcAft>
              <a:spcPct val="35000"/>
            </a:spcAft>
            <a:buNone/>
          </a:pPr>
          <a:r>
            <a:rPr lang="en-US" sz="6000" kern="1200" dirty="0"/>
            <a:t>AI</a:t>
          </a:r>
          <a:endParaRPr lang="x-none" sz="6000" kern="1200" dirty="0"/>
        </a:p>
      </dsp:txBody>
      <dsp:txXfrm>
        <a:off x="3787205" y="2111544"/>
        <a:ext cx="1021853" cy="1021853"/>
      </dsp:txXfrm>
    </dsp:sp>
    <dsp:sp modelId="{A11BAB56-2430-4E47-B154-4BE3D6868002}">
      <dsp:nvSpPr>
        <dsp:cNvPr id="0" name=""/>
        <dsp:cNvSpPr/>
      </dsp:nvSpPr>
      <dsp:spPr>
        <a:xfrm rot="16175585">
          <a:off x="4063963" y="1657385"/>
          <a:ext cx="454843" cy="30259"/>
        </a:xfrm>
        <a:custGeom>
          <a:avLst/>
          <a:gdLst/>
          <a:ahLst/>
          <a:cxnLst/>
          <a:rect l="0" t="0" r="0" b="0"/>
          <a:pathLst>
            <a:path>
              <a:moveTo>
                <a:pt x="0" y="15129"/>
              </a:moveTo>
              <a:lnTo>
                <a:pt x="454843" y="151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x-none" sz="500" kern="1200"/>
        </a:p>
      </dsp:txBody>
      <dsp:txXfrm rot="10800000">
        <a:off x="4280014" y="1661143"/>
        <a:ext cx="22742" cy="22742"/>
      </dsp:txXfrm>
    </dsp:sp>
    <dsp:sp modelId="{1950803B-9462-4438-AD08-0729B833DD09}">
      <dsp:nvSpPr>
        <dsp:cNvPr id="0" name=""/>
        <dsp:cNvSpPr/>
      </dsp:nvSpPr>
      <dsp:spPr>
        <a:xfrm>
          <a:off x="3562080" y="0"/>
          <a:ext cx="1445117" cy="1445117"/>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dirty="0"/>
            <a:t>Acting humanly</a:t>
          </a:r>
          <a:endParaRPr lang="x-none" sz="2000" kern="1200" dirty="0"/>
        </a:p>
      </dsp:txBody>
      <dsp:txXfrm>
        <a:off x="3773712" y="211632"/>
        <a:ext cx="1021853" cy="1021853"/>
      </dsp:txXfrm>
    </dsp:sp>
    <dsp:sp modelId="{2C1D839A-FED8-4F27-B447-7DBCA6FCC1F7}">
      <dsp:nvSpPr>
        <dsp:cNvPr id="0" name=""/>
        <dsp:cNvSpPr/>
      </dsp:nvSpPr>
      <dsp:spPr>
        <a:xfrm>
          <a:off x="5020691" y="2607341"/>
          <a:ext cx="435590" cy="30259"/>
        </a:xfrm>
        <a:custGeom>
          <a:avLst/>
          <a:gdLst/>
          <a:ahLst/>
          <a:cxnLst/>
          <a:rect l="0" t="0" r="0" b="0"/>
          <a:pathLst>
            <a:path>
              <a:moveTo>
                <a:pt x="0" y="15129"/>
              </a:moveTo>
              <a:lnTo>
                <a:pt x="435590" y="151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x-none" sz="500" kern="1200"/>
        </a:p>
      </dsp:txBody>
      <dsp:txXfrm>
        <a:off x="5227596" y="2611581"/>
        <a:ext cx="21779" cy="21779"/>
      </dsp:txXfrm>
    </dsp:sp>
    <dsp:sp modelId="{E987DB43-F1B1-4FCB-BD7C-F08E9809DB33}">
      <dsp:nvSpPr>
        <dsp:cNvPr id="0" name=""/>
        <dsp:cNvSpPr/>
      </dsp:nvSpPr>
      <dsp:spPr>
        <a:xfrm>
          <a:off x="5456281" y="1899912"/>
          <a:ext cx="1445117" cy="1445117"/>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en-US" sz="2000" kern="1200" dirty="0"/>
            <a:t>Thinking rationally</a:t>
          </a:r>
          <a:endParaRPr lang="x-none" sz="2000" kern="1200" dirty="0"/>
        </a:p>
      </dsp:txBody>
      <dsp:txXfrm>
        <a:off x="5667913" y="2111544"/>
        <a:ext cx="1021853" cy="1021853"/>
      </dsp:txXfrm>
    </dsp:sp>
    <dsp:sp modelId="{7537A285-7552-4615-915B-54E19C9237F3}">
      <dsp:nvSpPr>
        <dsp:cNvPr id="0" name=""/>
        <dsp:cNvSpPr/>
      </dsp:nvSpPr>
      <dsp:spPr>
        <a:xfrm rot="5400000">
          <a:off x="4080337" y="3547695"/>
          <a:ext cx="435590" cy="30259"/>
        </a:xfrm>
        <a:custGeom>
          <a:avLst/>
          <a:gdLst/>
          <a:ahLst/>
          <a:cxnLst/>
          <a:rect l="0" t="0" r="0" b="0"/>
          <a:pathLst>
            <a:path>
              <a:moveTo>
                <a:pt x="0" y="15129"/>
              </a:moveTo>
              <a:lnTo>
                <a:pt x="435590" y="151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x-none" sz="500" kern="1200"/>
        </a:p>
      </dsp:txBody>
      <dsp:txXfrm>
        <a:off x="4287242" y="3551935"/>
        <a:ext cx="21779" cy="21779"/>
      </dsp:txXfrm>
    </dsp:sp>
    <dsp:sp modelId="{C638AF05-FDF9-40DA-9856-85AFB6A53CC1}">
      <dsp:nvSpPr>
        <dsp:cNvPr id="0" name=""/>
        <dsp:cNvSpPr/>
      </dsp:nvSpPr>
      <dsp:spPr>
        <a:xfrm>
          <a:off x="3575573" y="3780620"/>
          <a:ext cx="1445117" cy="1445117"/>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en-US" sz="2000" kern="1200" dirty="0"/>
            <a:t>Acting rationally</a:t>
          </a:r>
          <a:endParaRPr lang="x-none" sz="2000" kern="1200" dirty="0"/>
        </a:p>
      </dsp:txBody>
      <dsp:txXfrm>
        <a:off x="3787205" y="3992252"/>
        <a:ext cx="1021853" cy="1021853"/>
      </dsp:txXfrm>
    </dsp:sp>
    <dsp:sp modelId="{D9BE26E4-E849-4167-98CF-8B117D78318D}">
      <dsp:nvSpPr>
        <dsp:cNvPr id="0" name=""/>
        <dsp:cNvSpPr/>
      </dsp:nvSpPr>
      <dsp:spPr>
        <a:xfrm rot="10800000">
          <a:off x="3139983" y="2607341"/>
          <a:ext cx="435590" cy="30259"/>
        </a:xfrm>
        <a:custGeom>
          <a:avLst/>
          <a:gdLst/>
          <a:ahLst/>
          <a:cxnLst/>
          <a:rect l="0" t="0" r="0" b="0"/>
          <a:pathLst>
            <a:path>
              <a:moveTo>
                <a:pt x="0" y="15129"/>
              </a:moveTo>
              <a:lnTo>
                <a:pt x="435590" y="151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x-none" sz="500" kern="1200"/>
        </a:p>
      </dsp:txBody>
      <dsp:txXfrm rot="10800000">
        <a:off x="3346889" y="2611581"/>
        <a:ext cx="21779" cy="21779"/>
      </dsp:txXfrm>
    </dsp:sp>
    <dsp:sp modelId="{8CC76A05-FBAF-412A-8336-575245AAB4EC}">
      <dsp:nvSpPr>
        <dsp:cNvPr id="0" name=""/>
        <dsp:cNvSpPr/>
      </dsp:nvSpPr>
      <dsp:spPr>
        <a:xfrm>
          <a:off x="1694866" y="1899912"/>
          <a:ext cx="1445117" cy="1445117"/>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en-US" sz="2000" kern="1200" dirty="0"/>
            <a:t>Thinking humanly</a:t>
          </a:r>
          <a:endParaRPr lang="x-none" sz="2000" kern="1200" dirty="0"/>
        </a:p>
      </dsp:txBody>
      <dsp:txXfrm>
        <a:off x="1906498" y="2111544"/>
        <a:ext cx="1021853" cy="1021853"/>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&#65279;<?xml version="1.0" encoding="utf-8"?><Relationships xmlns="http://schemas.openxmlformats.org/package/2006/relationships"><Relationship Type="http://schemas.openxmlformats.org/officeDocument/2006/relationships/theme" Target="/ppt/theme/theme4.xml" Id="rId1"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67038"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i="0"/>
            </a:lvl1pPr>
          </a:lstStyle>
          <a:p>
            <a:pPr>
              <a:defRPr/>
            </a:pPr>
            <a:endParaRPr lang="en-US"/>
          </a:p>
        </p:txBody>
      </p:sp>
      <p:sp>
        <p:nvSpPr>
          <p:cNvPr id="32771" name="Rectangle 3"/>
          <p:cNvSpPr>
            <a:spLocks noGrp="1" noChangeArrowheads="1"/>
          </p:cNvSpPr>
          <p:nvPr>
            <p:ph type="dt" sz="quarter" idx="1"/>
          </p:nvPr>
        </p:nvSpPr>
        <p:spPr bwMode="auto">
          <a:xfrm>
            <a:off x="3878263" y="0"/>
            <a:ext cx="2967037"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i="0"/>
            </a:lvl1pPr>
          </a:lstStyle>
          <a:p>
            <a:pPr>
              <a:defRPr/>
            </a:pPr>
            <a:endParaRPr lang="en-US"/>
          </a:p>
        </p:txBody>
      </p:sp>
      <p:sp>
        <p:nvSpPr>
          <p:cNvPr id="32772" name="Rectangle 4"/>
          <p:cNvSpPr>
            <a:spLocks noGrp="1" noChangeArrowheads="1"/>
          </p:cNvSpPr>
          <p:nvPr>
            <p:ph type="ftr" sz="quarter" idx="2"/>
          </p:nvPr>
        </p:nvSpPr>
        <p:spPr bwMode="auto">
          <a:xfrm>
            <a:off x="0" y="8926513"/>
            <a:ext cx="2967038"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i="0"/>
            </a:lvl1pPr>
          </a:lstStyle>
          <a:p>
            <a:pPr>
              <a:defRPr/>
            </a:pPr>
            <a:endParaRPr lang="en-US"/>
          </a:p>
        </p:txBody>
      </p:sp>
      <p:sp>
        <p:nvSpPr>
          <p:cNvPr id="32773" name="Rectangle 5"/>
          <p:cNvSpPr>
            <a:spLocks noGrp="1" noChangeArrowheads="1"/>
          </p:cNvSpPr>
          <p:nvPr>
            <p:ph type="sldNum" sz="quarter" idx="3"/>
          </p:nvPr>
        </p:nvSpPr>
        <p:spPr bwMode="auto">
          <a:xfrm>
            <a:off x="3878263" y="8926513"/>
            <a:ext cx="2967037"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i="0"/>
            </a:lvl1pPr>
          </a:lstStyle>
          <a:p>
            <a:pPr>
              <a:defRPr/>
            </a:pPr>
            <a:fld id="{418DB001-365F-41D4-B661-8C037072F3F9}" type="slidenum">
              <a:rPr lang="en-US"/>
              <a:pPr>
                <a:defRPr/>
              </a:pPr>
              <a:t>‹#›</a:t>
            </a:fld>
            <a:endParaRPr lang="en-US"/>
          </a:p>
        </p:txBody>
      </p:sp>
    </p:spTree>
    <p:extLst>
      <p:ext uri="{BB962C8B-B14F-4D97-AF65-F5344CB8AC3E}">
        <p14:creationId xmlns:p14="http://schemas.microsoft.com/office/powerpoint/2010/main" val="2094035034"/>
      </p:ext>
    </p:extLst>
  </p:cSld>
  <p:clrMap bg1="lt1" tx1="dk1" bg2="lt2" tx2="dk2" accent1="accent1" accent2="accent2" accent3="accent3" accent4="accent4" accent5="accent5" accent6="accent6" hlink="hlink" folHlink="folHlink"/>
</p:handoutMaster>
</file>

<file path=ppt/notesMasters/_rels/notesMaster1.xml.rels>&#65279;<?xml version="1.0" encoding="utf-8"?><Relationships xmlns="http://schemas.openxmlformats.org/package/2006/relationships"><Relationship Type="http://schemas.openxmlformats.org/officeDocument/2006/relationships/theme" Target="/ppt/theme/theme3.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67038"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i="0"/>
            </a:lvl1pPr>
          </a:lstStyle>
          <a:p>
            <a:pPr>
              <a:defRPr/>
            </a:pPr>
            <a:endParaRPr lang="en-US"/>
          </a:p>
        </p:txBody>
      </p:sp>
      <p:sp>
        <p:nvSpPr>
          <p:cNvPr id="51203" name="Rectangle 3"/>
          <p:cNvSpPr>
            <a:spLocks noGrp="1" noChangeArrowheads="1"/>
          </p:cNvSpPr>
          <p:nvPr>
            <p:ph type="dt" idx="1"/>
          </p:nvPr>
        </p:nvSpPr>
        <p:spPr bwMode="auto">
          <a:xfrm>
            <a:off x="3878263" y="0"/>
            <a:ext cx="2967037"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i="0"/>
            </a:lvl1pPr>
          </a:lstStyle>
          <a:p>
            <a:pPr>
              <a:defRPr/>
            </a:pPr>
            <a:endParaRPr lang="en-US"/>
          </a:p>
        </p:txBody>
      </p:sp>
      <p:sp>
        <p:nvSpPr>
          <p:cNvPr id="16388" name="Rectangle 4"/>
          <p:cNvSpPr>
            <a:spLocks noGrp="1" noRot="1" noChangeAspect="1" noChangeArrowheads="1" noTextEdit="1"/>
          </p:cNvSpPr>
          <p:nvPr>
            <p:ph type="sldImg" idx="2"/>
          </p:nvPr>
        </p:nvSpPr>
        <p:spPr bwMode="auto">
          <a:xfrm>
            <a:off x="293688" y="704850"/>
            <a:ext cx="6259512" cy="3522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5" name="Rectangle 5"/>
          <p:cNvSpPr>
            <a:spLocks noGrp="1" noChangeArrowheads="1"/>
          </p:cNvSpPr>
          <p:nvPr>
            <p:ph type="body" sz="quarter" idx="3"/>
          </p:nvPr>
        </p:nvSpPr>
        <p:spPr bwMode="auto">
          <a:xfrm>
            <a:off x="912813" y="4464050"/>
            <a:ext cx="5019675" cy="4227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06" name="Rectangle 6"/>
          <p:cNvSpPr>
            <a:spLocks noGrp="1" noChangeArrowheads="1"/>
          </p:cNvSpPr>
          <p:nvPr>
            <p:ph type="ftr" sz="quarter" idx="4"/>
          </p:nvPr>
        </p:nvSpPr>
        <p:spPr bwMode="auto">
          <a:xfrm>
            <a:off x="0" y="8926513"/>
            <a:ext cx="2967038"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i="0"/>
            </a:lvl1pPr>
          </a:lstStyle>
          <a:p>
            <a:pPr>
              <a:defRPr/>
            </a:pPr>
            <a:endParaRPr lang="en-US"/>
          </a:p>
        </p:txBody>
      </p:sp>
      <p:sp>
        <p:nvSpPr>
          <p:cNvPr id="51207" name="Rectangle 7"/>
          <p:cNvSpPr>
            <a:spLocks noGrp="1" noChangeArrowheads="1"/>
          </p:cNvSpPr>
          <p:nvPr>
            <p:ph type="sldNum" sz="quarter" idx="5"/>
          </p:nvPr>
        </p:nvSpPr>
        <p:spPr bwMode="auto">
          <a:xfrm>
            <a:off x="3878263" y="8926513"/>
            <a:ext cx="2967037"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i="0"/>
            </a:lvl1pPr>
          </a:lstStyle>
          <a:p>
            <a:pPr>
              <a:defRPr/>
            </a:pPr>
            <a:fld id="{F31D5482-EC86-41E3-81EA-724B1CCC4FAC}" type="slidenum">
              <a:rPr lang="en-US"/>
              <a:pPr>
                <a:defRPr/>
              </a:pPr>
              <a:t>‹#›</a:t>
            </a:fld>
            <a:endParaRPr lang="en-US"/>
          </a:p>
        </p:txBody>
      </p:sp>
    </p:spTree>
    <p:extLst>
      <p:ext uri="{BB962C8B-B14F-4D97-AF65-F5344CB8AC3E}">
        <p14:creationId xmlns:p14="http://schemas.microsoft.com/office/powerpoint/2010/main" val="421844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ppt/slides/slide18.xml" Id="rId2" /><Relationship Type="http://schemas.openxmlformats.org/officeDocument/2006/relationships/notesMaster" Target="/ppt/notesMasters/notesMaster1.xml" Id="rId1" /></Relationships>
</file>

<file path=ppt/notesSlides/_rels/notesSlide10.xml.rels>&#65279;<?xml version="1.0" encoding="utf-8"?><Relationships xmlns="http://schemas.openxmlformats.org/package/2006/relationships"><Relationship Type="http://schemas.openxmlformats.org/officeDocument/2006/relationships/slide" Target="/ppt/slides/slide208.xml" Id="rId2" /><Relationship Type="http://schemas.openxmlformats.org/officeDocument/2006/relationships/notesMaster" Target="/ppt/notesMasters/notesMaster1.xml" Id="rId1" /></Relationships>
</file>

<file path=ppt/notesSlides/_rels/notesSlide11.xml.rels>&#65279;<?xml version="1.0" encoding="utf-8"?><Relationships xmlns="http://schemas.openxmlformats.org/package/2006/relationships"><Relationship Type="http://schemas.openxmlformats.org/officeDocument/2006/relationships/slide" Target="/ppt/slides/slide209.xml" Id="rId2" /><Relationship Type="http://schemas.openxmlformats.org/officeDocument/2006/relationships/notesMaster" Target="/ppt/notesMasters/notesMaster1.xml" Id="rId1" /></Relationships>
</file>

<file path=ppt/notesSlides/_rels/notesSlide12.xml.rels>&#65279;<?xml version="1.0" encoding="utf-8"?><Relationships xmlns="http://schemas.openxmlformats.org/package/2006/relationships"><Relationship Type="http://schemas.openxmlformats.org/officeDocument/2006/relationships/slide" Target="/ppt/slides/slide210.xml" Id="rId2" /><Relationship Type="http://schemas.openxmlformats.org/officeDocument/2006/relationships/notesMaster" Target="/ppt/notesMasters/notesMaster1.xml" Id="rId1" /></Relationships>
</file>

<file path=ppt/notesSlides/_rels/notesSlide13.xml.rels>&#65279;<?xml version="1.0" encoding="utf-8"?><Relationships xmlns="http://schemas.openxmlformats.org/package/2006/relationships"><Relationship Type="http://schemas.openxmlformats.org/officeDocument/2006/relationships/slide" Target="/ppt/slides/slide211.xml" Id="rId2" /><Relationship Type="http://schemas.openxmlformats.org/officeDocument/2006/relationships/notesMaster" Target="/ppt/notesMasters/notesMaster1.xml" Id="rId1" /></Relationships>
</file>

<file path=ppt/notesSlides/_rels/notesSlide14.xml.rels>&#65279;<?xml version="1.0" encoding="utf-8"?><Relationships xmlns="http://schemas.openxmlformats.org/package/2006/relationships"><Relationship Type="http://schemas.openxmlformats.org/officeDocument/2006/relationships/slide" Target="/ppt/slides/slide212.xml" Id="rId2" /><Relationship Type="http://schemas.openxmlformats.org/officeDocument/2006/relationships/notesMaster" Target="/ppt/notesMasters/notesMaster1.xml" Id="rId1" /></Relationships>
</file>

<file path=ppt/notesSlides/_rels/notesSlide15.xml.rels>&#65279;<?xml version="1.0" encoding="utf-8"?><Relationships xmlns="http://schemas.openxmlformats.org/package/2006/relationships"><Relationship Type="http://schemas.openxmlformats.org/officeDocument/2006/relationships/slide" Target="/ppt/slides/slide213.xml" Id="rId2" /><Relationship Type="http://schemas.openxmlformats.org/officeDocument/2006/relationships/notesMaster" Target="/ppt/notesMasters/notesMaster1.xml" Id="rId1" /></Relationships>
</file>

<file path=ppt/notesSlides/_rels/notesSlide16.xml.rels>&#65279;<?xml version="1.0" encoding="utf-8"?><Relationships xmlns="http://schemas.openxmlformats.org/package/2006/relationships"><Relationship Type="http://schemas.openxmlformats.org/officeDocument/2006/relationships/slide" Target="/ppt/slides/slide214.xml" Id="rId2" /><Relationship Type="http://schemas.openxmlformats.org/officeDocument/2006/relationships/notesMaster" Target="/ppt/notesMasters/notesMaster1.xml" Id="rId1" /></Relationships>
</file>

<file path=ppt/notesSlides/_rels/notesSlide17.xml.rels>&#65279;<?xml version="1.0" encoding="utf-8"?><Relationships xmlns="http://schemas.openxmlformats.org/package/2006/relationships"><Relationship Type="http://schemas.openxmlformats.org/officeDocument/2006/relationships/slide" Target="/ppt/slides/slide215.xml" Id="rId2" /><Relationship Type="http://schemas.openxmlformats.org/officeDocument/2006/relationships/notesMaster" Target="/ppt/notesMasters/notesMaster1.xml" Id="rId1" /></Relationships>
</file>

<file path=ppt/notesSlides/_rels/notesSlide18.xml.rels>&#65279;<?xml version="1.0" encoding="utf-8"?><Relationships xmlns="http://schemas.openxmlformats.org/package/2006/relationships"><Relationship Type="http://schemas.openxmlformats.org/officeDocument/2006/relationships/slide" Target="/ppt/slides/slide216.xml" Id="rId2" /><Relationship Type="http://schemas.openxmlformats.org/officeDocument/2006/relationships/notesMaster" Target="/ppt/notesMasters/notesMaster1.xml" Id="rId1" /></Relationships>
</file>

<file path=ppt/notesSlides/_rels/notesSlide19.xml.rels>&#65279;<?xml version="1.0" encoding="utf-8"?><Relationships xmlns="http://schemas.openxmlformats.org/package/2006/relationships"><Relationship Type="http://schemas.openxmlformats.org/officeDocument/2006/relationships/slide" Target="/ppt/slides/slide217.xml" Id="rId2" /><Relationship Type="http://schemas.openxmlformats.org/officeDocument/2006/relationships/notesMaster" Target="/ppt/notesMasters/notesMaster1.xml" Id="rId1" /></Relationships>
</file>

<file path=ppt/notesSlides/_rels/notesSlide2.xml.rels>&#65279;<?xml version="1.0" encoding="utf-8"?><Relationships xmlns="http://schemas.openxmlformats.org/package/2006/relationships"><Relationship Type="http://schemas.openxmlformats.org/officeDocument/2006/relationships/slide" Target="/ppt/slides/slide19.xml" Id="rId2" /><Relationship Type="http://schemas.openxmlformats.org/officeDocument/2006/relationships/notesMaster" Target="/ppt/notesMasters/notesMaster1.xml" Id="rId1" /></Relationships>
</file>

<file path=ppt/notesSlides/_rels/notesSlide3.xml.rels>&#65279;<?xml version="1.0" encoding="utf-8"?><Relationships xmlns="http://schemas.openxmlformats.org/package/2006/relationships"><Relationship Type="http://schemas.openxmlformats.org/officeDocument/2006/relationships/slide" Target="/ppt/slides/slide27.xml" Id="rId2" /><Relationship Type="http://schemas.openxmlformats.org/officeDocument/2006/relationships/notesMaster" Target="/ppt/notesMasters/notesMaster1.xml" Id="rId1" /></Relationships>
</file>

<file path=ppt/notesSlides/_rels/notesSlide4.xml.rels>&#65279;<?xml version="1.0" encoding="utf-8"?><Relationships xmlns="http://schemas.openxmlformats.org/package/2006/relationships"><Relationship Type="http://schemas.openxmlformats.org/officeDocument/2006/relationships/slide" Target="/ppt/slides/slide28.xml" Id="rId2" /><Relationship Type="http://schemas.openxmlformats.org/officeDocument/2006/relationships/notesMaster" Target="/ppt/notesMasters/notesMaster1.xml" Id="rId1" /></Relationships>
</file>

<file path=ppt/notesSlides/_rels/notesSlide5.xml.rels>&#65279;<?xml version="1.0" encoding="utf-8"?><Relationships xmlns="http://schemas.openxmlformats.org/package/2006/relationships"><Relationship Type="http://schemas.openxmlformats.org/officeDocument/2006/relationships/slide" Target="/ppt/slides/slide29.xml" Id="rId2" /><Relationship Type="http://schemas.openxmlformats.org/officeDocument/2006/relationships/notesMaster" Target="/ppt/notesMasters/notesMaster1.xml" Id="rId1" /></Relationships>
</file>

<file path=ppt/notesSlides/_rels/notesSlide6.xml.rels>&#65279;<?xml version="1.0" encoding="utf-8"?><Relationships xmlns="http://schemas.openxmlformats.org/package/2006/relationships"><Relationship Type="http://schemas.openxmlformats.org/officeDocument/2006/relationships/slide" Target="/ppt/slides/slide155.xml" Id="rId2" /><Relationship Type="http://schemas.openxmlformats.org/officeDocument/2006/relationships/notesMaster" Target="/ppt/notesMasters/notesMaster1.xml" Id="rId1" /></Relationships>
</file>

<file path=ppt/notesSlides/_rels/notesSlide7.xml.rels>&#65279;<?xml version="1.0" encoding="utf-8"?><Relationships xmlns="http://schemas.openxmlformats.org/package/2006/relationships"><Relationship Type="http://schemas.openxmlformats.org/officeDocument/2006/relationships/slide" Target="/ppt/slides/slide165.xml" Id="rId2" /><Relationship Type="http://schemas.openxmlformats.org/officeDocument/2006/relationships/notesMaster" Target="/ppt/notesMasters/notesMaster1.xml" Id="rId1" /></Relationships>
</file>

<file path=ppt/notesSlides/_rels/notesSlide8.xml.rels>&#65279;<?xml version="1.0" encoding="utf-8"?><Relationships xmlns="http://schemas.openxmlformats.org/package/2006/relationships"><Relationship Type="http://schemas.openxmlformats.org/officeDocument/2006/relationships/slide" Target="/ppt/slides/slide172.xml" Id="rId2" /><Relationship Type="http://schemas.openxmlformats.org/officeDocument/2006/relationships/notesMaster" Target="/ppt/notesMasters/notesMaster1.xml" Id="rId1" /></Relationships>
</file>

<file path=ppt/notesSlides/_rels/notesSlide9.xml.rels>&#65279;<?xml version="1.0" encoding="utf-8"?><Relationships xmlns="http://schemas.openxmlformats.org/package/2006/relationships"><Relationship Type="http://schemas.openxmlformats.org/officeDocument/2006/relationships/slide" Target="/ppt/slides/slide173.xml" Id="rId2" /><Relationship Type="http://schemas.openxmlformats.org/officeDocument/2006/relationships/notesMaster" Target="/ppt/notesMasters/notesMaster1.xml" Id="rId1"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293688" y="704850"/>
            <a:ext cx="6259512" cy="3522663"/>
          </a:xfr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i="1">
                <a:solidFill>
                  <a:schemeClr val="tx1"/>
                </a:solidFill>
                <a:latin typeface="Times New Roman" panose="02020603050405020304" pitchFamily="18" charset="0"/>
              </a:defRPr>
            </a:lvl1pPr>
            <a:lvl2pPr marL="742950" indent="-285750">
              <a:defRPr sz="2000" i="1">
                <a:solidFill>
                  <a:schemeClr val="tx1"/>
                </a:solidFill>
                <a:latin typeface="Times New Roman" panose="02020603050405020304" pitchFamily="18" charset="0"/>
              </a:defRPr>
            </a:lvl2pPr>
            <a:lvl3pPr marL="1143000" indent="-228600">
              <a:defRPr sz="2000" i="1">
                <a:solidFill>
                  <a:schemeClr val="tx1"/>
                </a:solidFill>
                <a:latin typeface="Times New Roman" panose="02020603050405020304" pitchFamily="18" charset="0"/>
              </a:defRPr>
            </a:lvl3pPr>
            <a:lvl4pPr marL="1600200" indent="-228600">
              <a:defRPr sz="2000" i="1">
                <a:solidFill>
                  <a:schemeClr val="tx1"/>
                </a:solidFill>
                <a:latin typeface="Times New Roman" panose="02020603050405020304" pitchFamily="18" charset="0"/>
              </a:defRPr>
            </a:lvl4pPr>
            <a:lvl5pPr marL="2057400" indent="-228600">
              <a:defRPr sz="20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i="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5FA840-FDA8-4EF2-92AC-32CC49D0977D}" type="slidenum">
              <a:rPr kumimoji="0" 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80578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31D5482-EC86-41E3-81EA-724B1CCC4FAC}" type="slidenum">
              <a:rPr lang="en-US" smtClean="0"/>
              <a:pPr>
                <a:defRPr/>
              </a:pPr>
              <a:t>208</a:t>
            </a:fld>
            <a:endParaRPr lang="en-US"/>
          </a:p>
        </p:txBody>
      </p:sp>
    </p:spTree>
    <p:extLst>
      <p:ext uri="{BB962C8B-B14F-4D97-AF65-F5344CB8AC3E}">
        <p14:creationId xmlns:p14="http://schemas.microsoft.com/office/powerpoint/2010/main" val="1119615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7DE60-DBF5-E3ED-6C52-7B26418261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788DAE-9F1E-5348-C347-C1F39C6C88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61B47F-7E66-FF8D-A64F-401EABBC8B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4EF1B1-F373-8655-4005-F72625EFBBD4}"/>
              </a:ext>
            </a:extLst>
          </p:cNvPr>
          <p:cNvSpPr>
            <a:spLocks noGrp="1"/>
          </p:cNvSpPr>
          <p:nvPr>
            <p:ph type="sldNum" sz="quarter" idx="5"/>
          </p:nvPr>
        </p:nvSpPr>
        <p:spPr/>
        <p:txBody>
          <a:bodyPr/>
          <a:lstStyle/>
          <a:p>
            <a:pPr>
              <a:defRPr/>
            </a:pPr>
            <a:fld id="{F31D5482-EC86-41E3-81EA-724B1CCC4FAC}" type="slidenum">
              <a:rPr lang="en-US" smtClean="0"/>
              <a:pPr>
                <a:defRPr/>
              </a:pPr>
              <a:t>209</a:t>
            </a:fld>
            <a:endParaRPr lang="en-US"/>
          </a:p>
        </p:txBody>
      </p:sp>
    </p:spTree>
    <p:extLst>
      <p:ext uri="{BB962C8B-B14F-4D97-AF65-F5344CB8AC3E}">
        <p14:creationId xmlns:p14="http://schemas.microsoft.com/office/powerpoint/2010/main" val="1410441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B3985-AB67-F1C7-9B8F-31CEDAE90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A4B197-368C-6EE5-7BCA-FFD4EDF50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CF8B1-E450-85C3-4ACE-4C426B8BC7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AFCD5F-F014-072C-3743-CDEC4355306B}"/>
              </a:ext>
            </a:extLst>
          </p:cNvPr>
          <p:cNvSpPr>
            <a:spLocks noGrp="1"/>
          </p:cNvSpPr>
          <p:nvPr>
            <p:ph type="sldNum" sz="quarter" idx="5"/>
          </p:nvPr>
        </p:nvSpPr>
        <p:spPr/>
        <p:txBody>
          <a:bodyPr/>
          <a:lstStyle/>
          <a:p>
            <a:pPr>
              <a:defRPr/>
            </a:pPr>
            <a:fld id="{F31D5482-EC86-41E3-81EA-724B1CCC4FAC}" type="slidenum">
              <a:rPr lang="en-US" smtClean="0"/>
              <a:pPr>
                <a:defRPr/>
              </a:pPr>
              <a:t>210</a:t>
            </a:fld>
            <a:endParaRPr lang="en-US"/>
          </a:p>
        </p:txBody>
      </p:sp>
    </p:spTree>
    <p:extLst>
      <p:ext uri="{BB962C8B-B14F-4D97-AF65-F5344CB8AC3E}">
        <p14:creationId xmlns:p14="http://schemas.microsoft.com/office/powerpoint/2010/main" val="3420517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C8760-79FD-7BCB-602A-0BA170E06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A6C05-1508-52EA-6408-3E24289B69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4B179-CFD5-9415-F544-2754BD5AD5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4EFBE5-AD58-2129-1DFB-F4ACE70E0BF2}"/>
              </a:ext>
            </a:extLst>
          </p:cNvPr>
          <p:cNvSpPr>
            <a:spLocks noGrp="1"/>
          </p:cNvSpPr>
          <p:nvPr>
            <p:ph type="sldNum" sz="quarter" idx="5"/>
          </p:nvPr>
        </p:nvSpPr>
        <p:spPr/>
        <p:txBody>
          <a:bodyPr/>
          <a:lstStyle/>
          <a:p>
            <a:pPr>
              <a:defRPr/>
            </a:pPr>
            <a:fld id="{F31D5482-EC86-41E3-81EA-724B1CCC4FAC}" type="slidenum">
              <a:rPr lang="en-US" smtClean="0"/>
              <a:pPr>
                <a:defRPr/>
              </a:pPr>
              <a:t>211</a:t>
            </a:fld>
            <a:endParaRPr lang="en-US"/>
          </a:p>
        </p:txBody>
      </p:sp>
    </p:spTree>
    <p:extLst>
      <p:ext uri="{BB962C8B-B14F-4D97-AF65-F5344CB8AC3E}">
        <p14:creationId xmlns:p14="http://schemas.microsoft.com/office/powerpoint/2010/main" val="1611167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E0244-01ED-0FED-C5C4-391EB89FB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F65C3-F54F-8AD2-B6CB-BA0EB758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7B2FAC-A7D0-1CBA-6985-137761BC0A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B0B17E-26E1-40D2-AB88-CBF09267549D}"/>
              </a:ext>
            </a:extLst>
          </p:cNvPr>
          <p:cNvSpPr>
            <a:spLocks noGrp="1"/>
          </p:cNvSpPr>
          <p:nvPr>
            <p:ph type="sldNum" sz="quarter" idx="5"/>
          </p:nvPr>
        </p:nvSpPr>
        <p:spPr/>
        <p:txBody>
          <a:bodyPr/>
          <a:lstStyle/>
          <a:p>
            <a:pPr>
              <a:defRPr/>
            </a:pPr>
            <a:fld id="{F31D5482-EC86-41E3-81EA-724B1CCC4FAC}" type="slidenum">
              <a:rPr lang="en-US" smtClean="0"/>
              <a:pPr>
                <a:defRPr/>
              </a:pPr>
              <a:t>212</a:t>
            </a:fld>
            <a:endParaRPr lang="en-US"/>
          </a:p>
        </p:txBody>
      </p:sp>
    </p:spTree>
    <p:extLst>
      <p:ext uri="{BB962C8B-B14F-4D97-AF65-F5344CB8AC3E}">
        <p14:creationId xmlns:p14="http://schemas.microsoft.com/office/powerpoint/2010/main" val="3953523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65760-B8D1-17B6-FE7A-62E318044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56BDE-17CD-47FC-B36B-2BCE78707F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6DCA6E-5D95-11CD-ABBE-C64AFEAFD7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93B750-1641-AFE4-BE19-5FC247E6C51C}"/>
              </a:ext>
            </a:extLst>
          </p:cNvPr>
          <p:cNvSpPr>
            <a:spLocks noGrp="1"/>
          </p:cNvSpPr>
          <p:nvPr>
            <p:ph type="sldNum" sz="quarter" idx="5"/>
          </p:nvPr>
        </p:nvSpPr>
        <p:spPr/>
        <p:txBody>
          <a:bodyPr/>
          <a:lstStyle/>
          <a:p>
            <a:pPr>
              <a:defRPr/>
            </a:pPr>
            <a:fld id="{F31D5482-EC86-41E3-81EA-724B1CCC4FAC}" type="slidenum">
              <a:rPr lang="en-US" smtClean="0"/>
              <a:pPr>
                <a:defRPr/>
              </a:pPr>
              <a:t>213</a:t>
            </a:fld>
            <a:endParaRPr lang="en-US"/>
          </a:p>
        </p:txBody>
      </p:sp>
    </p:spTree>
    <p:extLst>
      <p:ext uri="{BB962C8B-B14F-4D97-AF65-F5344CB8AC3E}">
        <p14:creationId xmlns:p14="http://schemas.microsoft.com/office/powerpoint/2010/main" val="360965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7F185-9C8A-5203-430A-7BEE4D09D3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CB53B4-33DC-E72A-3A3D-0D62899B4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AFB574-EF9F-E96B-98F7-5BCF4C1F1B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8B98BE-93CA-2F3E-96C9-8C7E9F949266}"/>
              </a:ext>
            </a:extLst>
          </p:cNvPr>
          <p:cNvSpPr>
            <a:spLocks noGrp="1"/>
          </p:cNvSpPr>
          <p:nvPr>
            <p:ph type="sldNum" sz="quarter" idx="5"/>
          </p:nvPr>
        </p:nvSpPr>
        <p:spPr/>
        <p:txBody>
          <a:bodyPr/>
          <a:lstStyle/>
          <a:p>
            <a:pPr>
              <a:defRPr/>
            </a:pPr>
            <a:fld id="{F31D5482-EC86-41E3-81EA-724B1CCC4FAC}" type="slidenum">
              <a:rPr lang="en-US" smtClean="0"/>
              <a:pPr>
                <a:defRPr/>
              </a:pPr>
              <a:t>214</a:t>
            </a:fld>
            <a:endParaRPr lang="en-US"/>
          </a:p>
        </p:txBody>
      </p:sp>
    </p:spTree>
    <p:extLst>
      <p:ext uri="{BB962C8B-B14F-4D97-AF65-F5344CB8AC3E}">
        <p14:creationId xmlns:p14="http://schemas.microsoft.com/office/powerpoint/2010/main" val="159372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4ED3F-AB5F-F1FD-E07C-8D2C22E21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CE581-30A1-B910-3149-4FD91392E2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D60FB1-64E0-F57D-B1C1-B932E44B48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5E55CC-53E6-69CE-C9D3-5EE0BA45A734}"/>
              </a:ext>
            </a:extLst>
          </p:cNvPr>
          <p:cNvSpPr>
            <a:spLocks noGrp="1"/>
          </p:cNvSpPr>
          <p:nvPr>
            <p:ph type="sldNum" sz="quarter" idx="5"/>
          </p:nvPr>
        </p:nvSpPr>
        <p:spPr/>
        <p:txBody>
          <a:bodyPr/>
          <a:lstStyle/>
          <a:p>
            <a:pPr>
              <a:defRPr/>
            </a:pPr>
            <a:fld id="{F31D5482-EC86-41E3-81EA-724B1CCC4FAC}" type="slidenum">
              <a:rPr lang="en-US" smtClean="0"/>
              <a:pPr>
                <a:defRPr/>
              </a:pPr>
              <a:t>215</a:t>
            </a:fld>
            <a:endParaRPr lang="en-US"/>
          </a:p>
        </p:txBody>
      </p:sp>
    </p:spTree>
    <p:extLst>
      <p:ext uri="{BB962C8B-B14F-4D97-AF65-F5344CB8AC3E}">
        <p14:creationId xmlns:p14="http://schemas.microsoft.com/office/powerpoint/2010/main" val="1995251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E1FFC-4E82-9AB0-64F3-56E8DD5C66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64D82C-2A0B-066B-6F7C-A278933BA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6ED3FA-E571-2236-1385-00E9150A0E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0AAEA2-0B27-FE1F-31D2-DFFB25659769}"/>
              </a:ext>
            </a:extLst>
          </p:cNvPr>
          <p:cNvSpPr>
            <a:spLocks noGrp="1"/>
          </p:cNvSpPr>
          <p:nvPr>
            <p:ph type="sldNum" sz="quarter" idx="5"/>
          </p:nvPr>
        </p:nvSpPr>
        <p:spPr/>
        <p:txBody>
          <a:bodyPr/>
          <a:lstStyle/>
          <a:p>
            <a:pPr>
              <a:defRPr/>
            </a:pPr>
            <a:fld id="{F31D5482-EC86-41E3-81EA-724B1CCC4FAC}" type="slidenum">
              <a:rPr lang="en-US" smtClean="0"/>
              <a:pPr>
                <a:defRPr/>
              </a:pPr>
              <a:t>216</a:t>
            </a:fld>
            <a:endParaRPr lang="en-US"/>
          </a:p>
        </p:txBody>
      </p:sp>
    </p:spTree>
    <p:extLst>
      <p:ext uri="{BB962C8B-B14F-4D97-AF65-F5344CB8AC3E}">
        <p14:creationId xmlns:p14="http://schemas.microsoft.com/office/powerpoint/2010/main" val="4020134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1517D-9DB0-78AC-9547-FF50676312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6549B-0E72-62B1-3FF5-3BF0B84ABF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620DF3-D506-17D3-3832-CE8C4A1056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6C7804-BB63-122F-632D-8DA3E1E310D4}"/>
              </a:ext>
            </a:extLst>
          </p:cNvPr>
          <p:cNvSpPr>
            <a:spLocks noGrp="1"/>
          </p:cNvSpPr>
          <p:nvPr>
            <p:ph type="sldNum" sz="quarter" idx="5"/>
          </p:nvPr>
        </p:nvSpPr>
        <p:spPr/>
        <p:txBody>
          <a:bodyPr/>
          <a:lstStyle/>
          <a:p>
            <a:pPr>
              <a:defRPr/>
            </a:pPr>
            <a:fld id="{F31D5482-EC86-41E3-81EA-724B1CCC4FAC}" type="slidenum">
              <a:rPr lang="en-US" smtClean="0"/>
              <a:pPr>
                <a:defRPr/>
              </a:pPr>
              <a:t>217</a:t>
            </a:fld>
            <a:endParaRPr lang="en-US"/>
          </a:p>
        </p:txBody>
      </p:sp>
    </p:spTree>
    <p:extLst>
      <p:ext uri="{BB962C8B-B14F-4D97-AF65-F5344CB8AC3E}">
        <p14:creationId xmlns:p14="http://schemas.microsoft.com/office/powerpoint/2010/main" val="3816289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293688" y="704850"/>
            <a:ext cx="6259512" cy="3522663"/>
          </a:xfrm>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i="1">
                <a:solidFill>
                  <a:schemeClr val="tx1"/>
                </a:solidFill>
                <a:latin typeface="Times New Roman" panose="02020603050405020304" pitchFamily="18" charset="0"/>
              </a:defRPr>
            </a:lvl1pPr>
            <a:lvl2pPr marL="742950" indent="-285750">
              <a:defRPr sz="2000" i="1">
                <a:solidFill>
                  <a:schemeClr val="tx1"/>
                </a:solidFill>
                <a:latin typeface="Times New Roman" panose="02020603050405020304" pitchFamily="18" charset="0"/>
              </a:defRPr>
            </a:lvl2pPr>
            <a:lvl3pPr marL="1143000" indent="-228600">
              <a:defRPr sz="2000" i="1">
                <a:solidFill>
                  <a:schemeClr val="tx1"/>
                </a:solidFill>
                <a:latin typeface="Times New Roman" panose="02020603050405020304" pitchFamily="18" charset="0"/>
              </a:defRPr>
            </a:lvl3pPr>
            <a:lvl4pPr marL="1600200" indent="-228600">
              <a:defRPr sz="2000" i="1">
                <a:solidFill>
                  <a:schemeClr val="tx1"/>
                </a:solidFill>
                <a:latin typeface="Times New Roman" panose="02020603050405020304" pitchFamily="18" charset="0"/>
              </a:defRPr>
            </a:lvl4pPr>
            <a:lvl5pPr marL="2057400" indent="-228600">
              <a:defRPr sz="20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i="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261D28-B917-4960-A8AC-BDDC385E18B4}" type="slidenum">
              <a:rPr kumimoji="0" 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65576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293688" y="704850"/>
            <a:ext cx="6259512" cy="3522663"/>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i="1">
                <a:solidFill>
                  <a:schemeClr val="tx1"/>
                </a:solidFill>
                <a:latin typeface="Times New Roman" panose="02020603050405020304" pitchFamily="18" charset="0"/>
              </a:defRPr>
            </a:lvl1pPr>
            <a:lvl2pPr marL="742950" indent="-285750">
              <a:defRPr sz="2000" i="1">
                <a:solidFill>
                  <a:schemeClr val="tx1"/>
                </a:solidFill>
                <a:latin typeface="Times New Roman" panose="02020603050405020304" pitchFamily="18" charset="0"/>
              </a:defRPr>
            </a:lvl2pPr>
            <a:lvl3pPr marL="1143000" indent="-228600">
              <a:defRPr sz="2000" i="1">
                <a:solidFill>
                  <a:schemeClr val="tx1"/>
                </a:solidFill>
                <a:latin typeface="Times New Roman" panose="02020603050405020304" pitchFamily="18" charset="0"/>
              </a:defRPr>
            </a:lvl3pPr>
            <a:lvl4pPr marL="1600200" indent="-228600">
              <a:defRPr sz="2000" i="1">
                <a:solidFill>
                  <a:schemeClr val="tx1"/>
                </a:solidFill>
                <a:latin typeface="Times New Roman" panose="02020603050405020304" pitchFamily="18" charset="0"/>
              </a:defRPr>
            </a:lvl4pPr>
            <a:lvl5pPr marL="2057400" indent="-228600">
              <a:defRPr sz="20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i="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1A0A6D-D8CB-40A2-93B9-63BE717F8B36}" type="slidenum">
              <a:rPr kumimoji="0" 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41257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293688" y="704850"/>
            <a:ext cx="6259512" cy="3522663"/>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i="1">
                <a:solidFill>
                  <a:schemeClr val="tx1"/>
                </a:solidFill>
                <a:latin typeface="Times New Roman" panose="02020603050405020304" pitchFamily="18" charset="0"/>
              </a:defRPr>
            </a:lvl1pPr>
            <a:lvl2pPr marL="742950" indent="-285750">
              <a:defRPr sz="2000" i="1">
                <a:solidFill>
                  <a:schemeClr val="tx1"/>
                </a:solidFill>
                <a:latin typeface="Times New Roman" panose="02020603050405020304" pitchFamily="18" charset="0"/>
              </a:defRPr>
            </a:lvl2pPr>
            <a:lvl3pPr marL="1143000" indent="-228600">
              <a:defRPr sz="2000" i="1">
                <a:solidFill>
                  <a:schemeClr val="tx1"/>
                </a:solidFill>
                <a:latin typeface="Times New Roman" panose="02020603050405020304" pitchFamily="18" charset="0"/>
              </a:defRPr>
            </a:lvl3pPr>
            <a:lvl4pPr marL="1600200" indent="-228600">
              <a:defRPr sz="2000" i="1">
                <a:solidFill>
                  <a:schemeClr val="tx1"/>
                </a:solidFill>
                <a:latin typeface="Times New Roman" panose="02020603050405020304" pitchFamily="18" charset="0"/>
              </a:defRPr>
            </a:lvl4pPr>
            <a:lvl5pPr marL="2057400" indent="-228600">
              <a:defRPr sz="20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i="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1A0A6D-D8CB-40A2-93B9-63BE717F8B36}" type="slidenum">
              <a:rPr kumimoji="0" 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57859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D529D-6CDF-3B14-1BAA-D2A42170C8A2}"/>
            </a:ext>
          </a:extLst>
        </p:cNvPr>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0ECA1333-3647-8228-0448-2FF5894A5D3D}"/>
              </a:ext>
            </a:extLst>
          </p:cNvPr>
          <p:cNvSpPr>
            <a:spLocks noGrp="1" noRot="1" noChangeAspect="1" noTextEdit="1"/>
          </p:cNvSpPr>
          <p:nvPr>
            <p:ph type="sldImg"/>
          </p:nvPr>
        </p:nvSpPr>
        <p:spPr>
          <a:xfrm>
            <a:off x="293688" y="704850"/>
            <a:ext cx="6259512" cy="3522663"/>
          </a:xfrm>
          <a:ln/>
        </p:spPr>
      </p:sp>
      <p:sp>
        <p:nvSpPr>
          <p:cNvPr id="36867" name="Notes Placeholder 2">
            <a:extLst>
              <a:ext uri="{FF2B5EF4-FFF2-40B4-BE49-F238E27FC236}">
                <a16:creationId xmlns:a16="http://schemas.microsoft.com/office/drawing/2014/main" id="{0B6DDCAF-B5AE-BC7A-EF5F-E5A8E46F80D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36868" name="Slide Number Placeholder 3">
            <a:extLst>
              <a:ext uri="{FF2B5EF4-FFF2-40B4-BE49-F238E27FC236}">
                <a16:creationId xmlns:a16="http://schemas.microsoft.com/office/drawing/2014/main" id="{9C71A007-7F54-9944-41CD-0B237ECC7E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i="1">
                <a:solidFill>
                  <a:schemeClr val="tx1"/>
                </a:solidFill>
                <a:latin typeface="Times New Roman" panose="02020603050405020304" pitchFamily="18" charset="0"/>
              </a:defRPr>
            </a:lvl1pPr>
            <a:lvl2pPr marL="742950" indent="-285750">
              <a:defRPr sz="2000" i="1">
                <a:solidFill>
                  <a:schemeClr val="tx1"/>
                </a:solidFill>
                <a:latin typeface="Times New Roman" panose="02020603050405020304" pitchFamily="18" charset="0"/>
              </a:defRPr>
            </a:lvl2pPr>
            <a:lvl3pPr marL="1143000" indent="-228600">
              <a:defRPr sz="2000" i="1">
                <a:solidFill>
                  <a:schemeClr val="tx1"/>
                </a:solidFill>
                <a:latin typeface="Times New Roman" panose="02020603050405020304" pitchFamily="18" charset="0"/>
              </a:defRPr>
            </a:lvl3pPr>
            <a:lvl4pPr marL="1600200" indent="-228600">
              <a:defRPr sz="2000" i="1">
                <a:solidFill>
                  <a:schemeClr val="tx1"/>
                </a:solidFill>
                <a:latin typeface="Times New Roman" panose="02020603050405020304" pitchFamily="18" charset="0"/>
              </a:defRPr>
            </a:lvl4pPr>
            <a:lvl5pPr marL="2057400" indent="-228600">
              <a:defRPr sz="20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i="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1A0A6D-D8CB-40A2-93B9-63BE717F8B36}" type="slidenum">
              <a:rPr kumimoji="0" 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00651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71C7201-0A07-5865-4ADB-831E7EBFE504}"/>
              </a:ext>
            </a:extLst>
          </p:cNvPr>
          <p:cNvSpPr>
            <a:spLocks noGrp="1" noChangeArrowheads="1"/>
          </p:cNvSpPr>
          <p:nvPr>
            <p:ph type="sldNum" sz="quarter" idx="5"/>
          </p:nvPr>
        </p:nvSpPr>
        <p:spPr>
          <a:ln/>
        </p:spPr>
        <p:txBody>
          <a:bodyPr/>
          <a:lstStyle/>
          <a:p>
            <a:fld id="{452C1602-C560-450C-BEB4-4B1BC65DB5D4}" type="slidenum">
              <a:rPr lang="en-US" altLang="en-US"/>
              <a:pPr/>
              <a:t>155</a:t>
            </a:fld>
            <a:endParaRPr lang="en-US" altLang="en-US"/>
          </a:p>
        </p:txBody>
      </p:sp>
      <p:sp>
        <p:nvSpPr>
          <p:cNvPr id="100354" name="Rectangle 2">
            <a:extLst>
              <a:ext uri="{FF2B5EF4-FFF2-40B4-BE49-F238E27FC236}">
                <a16:creationId xmlns:a16="http://schemas.microsoft.com/office/drawing/2014/main" id="{DB332133-1BBA-6D2C-D48F-92A019CD2BBF}"/>
              </a:ext>
            </a:extLst>
          </p:cNvPr>
          <p:cNvSpPr>
            <a:spLocks noGrp="1" noRot="1" noChangeAspect="1" noChangeArrowheads="1" noTextEdit="1"/>
          </p:cNvSpPr>
          <p:nvPr>
            <p:ph type="sldImg"/>
          </p:nvPr>
        </p:nvSpPr>
        <p:spPr>
          <a:xfrm>
            <a:off x="1150938" y="692150"/>
            <a:ext cx="4556125" cy="3416300"/>
          </a:xfrm>
          <a:ln/>
        </p:spPr>
      </p:sp>
      <p:sp>
        <p:nvSpPr>
          <p:cNvPr id="100355" name="Rectangle 3">
            <a:extLst>
              <a:ext uri="{FF2B5EF4-FFF2-40B4-BE49-F238E27FC236}">
                <a16:creationId xmlns:a16="http://schemas.microsoft.com/office/drawing/2014/main" id="{931C834D-AEEF-231B-951E-02A672E9767F}"/>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81ACA-5BD4-F7A8-107B-3BCE7C77088A}"/>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82BEE9B9-735B-44A1-5F31-BCB4C6EA688E}"/>
              </a:ext>
            </a:extLst>
          </p:cNvPr>
          <p:cNvSpPr>
            <a:spLocks noGrp="1" noChangeArrowheads="1"/>
          </p:cNvSpPr>
          <p:nvPr>
            <p:ph type="sldNum" sz="quarter" idx="5"/>
          </p:nvPr>
        </p:nvSpPr>
        <p:spPr>
          <a:ln/>
        </p:spPr>
        <p:txBody>
          <a:bodyPr/>
          <a:lstStyle/>
          <a:p>
            <a:fld id="{603AF6ED-070B-4EB3-A35C-C153BD76A6BA}" type="slidenum">
              <a:rPr lang="en-US" altLang="en-US"/>
              <a:pPr/>
              <a:t>165</a:t>
            </a:fld>
            <a:endParaRPr lang="en-US" altLang="en-US"/>
          </a:p>
        </p:txBody>
      </p:sp>
      <p:sp>
        <p:nvSpPr>
          <p:cNvPr id="102402" name="Rectangle 2">
            <a:extLst>
              <a:ext uri="{FF2B5EF4-FFF2-40B4-BE49-F238E27FC236}">
                <a16:creationId xmlns:a16="http://schemas.microsoft.com/office/drawing/2014/main" id="{B6DB6DBC-3708-46E5-50AE-1762C036B92B}"/>
              </a:ext>
            </a:extLst>
          </p:cNvPr>
          <p:cNvSpPr>
            <a:spLocks noGrp="1" noRot="1" noChangeAspect="1" noChangeArrowheads="1" noTextEdit="1"/>
          </p:cNvSpPr>
          <p:nvPr>
            <p:ph type="sldImg"/>
          </p:nvPr>
        </p:nvSpPr>
        <p:spPr>
          <a:xfrm>
            <a:off x="1150938" y="692150"/>
            <a:ext cx="4556125" cy="3416300"/>
          </a:xfrm>
          <a:ln/>
        </p:spPr>
      </p:sp>
      <p:sp>
        <p:nvSpPr>
          <p:cNvPr id="102403" name="Rectangle 3">
            <a:extLst>
              <a:ext uri="{FF2B5EF4-FFF2-40B4-BE49-F238E27FC236}">
                <a16:creationId xmlns:a16="http://schemas.microsoft.com/office/drawing/2014/main" id="{82E36484-A5B5-3647-87E6-688997BFEA66}"/>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31149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172</a:t>
            </a:fld>
            <a:endParaRPr lang="en-US" dirty="0"/>
          </a:p>
        </p:txBody>
      </p:sp>
    </p:spTree>
    <p:extLst>
      <p:ext uri="{BB962C8B-B14F-4D97-AF65-F5344CB8AC3E}">
        <p14:creationId xmlns:p14="http://schemas.microsoft.com/office/powerpoint/2010/main" val="118117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23814C8-26CF-4781-903C-29779379969F}"/>
              </a:ext>
            </a:extLst>
          </p:cNvPr>
          <p:cNvSpPr>
            <a:spLocks noGrp="1" noChangeArrowheads="1"/>
          </p:cNvSpPr>
          <p:nvPr>
            <p:ph type="sldNum" sz="quarter" idx="5"/>
          </p:nvPr>
        </p:nvSpPr>
        <p:spPr>
          <a:ln/>
        </p:spPr>
        <p:txBody>
          <a:bodyPr/>
          <a:lstStyle/>
          <a:p>
            <a:fld id="{348F4B41-D3BE-4490-90D7-0E7868D878FD}" type="slidenum">
              <a:rPr lang="en-US" altLang="en-US"/>
              <a:pPr/>
              <a:t>173</a:t>
            </a:fld>
            <a:endParaRPr lang="en-US" altLang="en-US"/>
          </a:p>
        </p:txBody>
      </p:sp>
      <p:sp>
        <p:nvSpPr>
          <p:cNvPr id="115714" name="Rectangle 2">
            <a:extLst>
              <a:ext uri="{FF2B5EF4-FFF2-40B4-BE49-F238E27FC236}">
                <a16:creationId xmlns:a16="http://schemas.microsoft.com/office/drawing/2014/main" id="{7269AA21-0E3B-C31D-5C01-B92824AF9A6D}"/>
              </a:ext>
            </a:extLst>
          </p:cNvPr>
          <p:cNvSpPr>
            <a:spLocks noGrp="1" noRot="1" noChangeAspect="1" noChangeArrowheads="1" noTextEdit="1"/>
          </p:cNvSpPr>
          <p:nvPr>
            <p:ph type="sldImg"/>
          </p:nvPr>
        </p:nvSpPr>
        <p:spPr>
          <a:xfrm>
            <a:off x="1150938" y="692150"/>
            <a:ext cx="4556125" cy="3416300"/>
          </a:xfrm>
          <a:ln/>
        </p:spPr>
      </p:sp>
      <p:sp>
        <p:nvSpPr>
          <p:cNvPr id="115715" name="Rectangle 3">
            <a:extLst>
              <a:ext uri="{FF2B5EF4-FFF2-40B4-BE49-F238E27FC236}">
                <a16:creationId xmlns:a16="http://schemas.microsoft.com/office/drawing/2014/main" id="{728E8F10-0ED9-FC19-19D7-2B7517F783AA}"/>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slideLayouts/_rels/slideLayout1.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2.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4.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5.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6.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7.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8.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19.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2.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21.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22.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6.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7.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008D2A63-C96D-4E92-BFCC-5E844D832BEE}" type="slidenum">
              <a:rPr lang="en-US"/>
              <a:pPr>
                <a:defRPr/>
              </a:pPr>
              <a:t>‹#›</a:t>
            </a:fld>
            <a:endParaRPr lang="en-US">
              <a:latin typeface="Times New Roman" panose="02020603050405020304" pitchFamily="18" charset="0"/>
            </a:endParaRPr>
          </a:p>
        </p:txBody>
      </p:sp>
      <p:sp>
        <p:nvSpPr>
          <p:cNvPr id="6" name="Footer Placeholder 5"/>
          <p:cNvSpPr>
            <a:spLocks noGrp="1"/>
          </p:cNvSpPr>
          <p:nvPr>
            <p:ph type="ftr" sz="quarter" idx="12"/>
          </p:nvPr>
        </p:nvSpPr>
        <p:spPr/>
        <p:txBody>
          <a:bodyPr/>
          <a:lstStyle>
            <a:lvl1pPr>
              <a:defRPr dirty="0" smtClean="0"/>
            </a:lvl1pPr>
          </a:lstStyle>
          <a:p>
            <a:pPr>
              <a:defRPr/>
            </a:pPr>
            <a:r>
              <a:rPr lang="en-US"/>
              <a:t>Md. Riadul Islam Assistant Professor, Dept. of CSE, UGV</a:t>
            </a:r>
          </a:p>
        </p:txBody>
      </p:sp>
    </p:spTree>
    <p:extLst>
      <p:ext uri="{BB962C8B-B14F-4D97-AF65-F5344CB8AC3E}">
        <p14:creationId xmlns:p14="http://schemas.microsoft.com/office/powerpoint/2010/main" val="763426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990600"/>
          </a:xfrm>
        </p:spPr>
        <p:txBody>
          <a:bodyPr/>
          <a:lstStyle/>
          <a:p>
            <a:r>
              <a:rPr lang="en-US"/>
              <a:t>Click to edit Master title style</a:t>
            </a:r>
          </a:p>
        </p:txBody>
      </p:sp>
      <p:sp>
        <p:nvSpPr>
          <p:cNvPr id="3" name="Text Placeholder 2"/>
          <p:cNvSpPr>
            <a:spLocks noGrp="1"/>
          </p:cNvSpPr>
          <p:nvPr>
            <p:ph type="body" sz="half" idx="1"/>
          </p:nvPr>
        </p:nvSpPr>
        <p:spPr>
          <a:xfrm>
            <a:off x="914400" y="1371600"/>
            <a:ext cx="5080000" cy="468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0"/>
            <a:ext cx="5080000" cy="468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02C03C91-E84A-4335-9D34-101899520031}" type="slidenum">
              <a:rPr lang="en-US"/>
              <a:pPr>
                <a:defRPr/>
              </a:pPr>
              <a:t>‹#›</a:t>
            </a:fld>
            <a:endParaRPr lang="en-US">
              <a:latin typeface="Times New Roman" panose="02020603050405020304" pitchFamily="18" charset="0"/>
            </a:endParaRPr>
          </a:p>
        </p:txBody>
      </p:sp>
      <p:sp>
        <p:nvSpPr>
          <p:cNvPr id="7" name="Footer Placeholder 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79657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6E421B2-7B83-449F-A26C-01F06EEC2CE6}" type="datetime1">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9/5/2025</a:t>
            </a:fld>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a:xfrm>
            <a:off x="3686186" y="6459787"/>
            <a:ext cx="4822804"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r>
              <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rPr>
              <a:t>Md. Riadul Islam, Dept. Of CSE, UGV</a:t>
            </a:r>
            <a:endParaRPr kumimoji="0" lang="en-US" sz="1400" b="0" i="0" u="none" strike="noStrike" kern="1200" cap="none" spc="0" normalizeH="0" baseline="0" noProof="0" dirty="0">
              <a:ln>
                <a:noFill/>
              </a:ln>
              <a:solidFill>
                <a:srgbClr val="CC6600"/>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5A60D9-4C48-40F4-BFC6-5A4FDDE8C23F}" type="slidenum">
              <a:rPr kumimoji="0" lang="en-US" altLang="en-US" sz="1200" b="0" i="0" u="none" strike="noStrike" kern="1200" cap="none" spc="0" normalizeH="0" baseline="0" noProof="0" smtClean="0">
                <a:ln>
                  <a:noFill/>
                </a:ln>
                <a:solidFill>
                  <a:srgbClr val="000000"/>
                </a:solidFill>
                <a:effectLst/>
                <a:uLnTx/>
                <a:uFillTx/>
                <a:latin typeface="Helvetica"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Helvetica"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116682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BD5F9004-5FBF-49E3-855B-FC3805C1D792}" type="datetime1">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9/5/2025</a:t>
            </a:fld>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4" name="Footer Placeholder 3"/>
          <p:cNvSpPr>
            <a:spLocks noGrp="1"/>
          </p:cNvSpPr>
          <p:nvPr>
            <p:ph type="ftr" sz="quarter" idx="11"/>
          </p:nvPr>
        </p:nvSpPr>
        <p:spPr>
          <a:xfrm>
            <a:off x="3686186" y="6459787"/>
            <a:ext cx="4822804"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r>
              <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rPr>
              <a:t>Md. Riadul Islam, Dept. Of CSE, UGV</a:t>
            </a:r>
            <a:endParaRPr kumimoji="0" lang="en-US" sz="1400" b="0" i="0" u="none" strike="noStrike" kern="1200" cap="none" spc="0" normalizeH="0" baseline="0" noProof="0" dirty="0">
              <a:ln>
                <a:noFill/>
              </a:ln>
              <a:solidFill>
                <a:srgbClr val="CC6600"/>
              </a:solidFill>
              <a:effectLst/>
              <a:uLnTx/>
              <a:uFillTx/>
              <a:latin typeface="Times New Roman" panose="02020603050405020304" pitchFamily="18"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E705A8-0BB1-4996-8224-C61DC3C5F457}" type="slidenum">
              <a:rPr kumimoji="0" lang="en-US" altLang="en-US" sz="1200" b="0" i="0" u="none" strike="noStrike" kern="1200" cap="none" spc="0" normalizeH="0" baseline="0" noProof="0" smtClean="0">
                <a:ln>
                  <a:noFill/>
                </a:ln>
                <a:solidFill>
                  <a:srgbClr val="000000"/>
                </a:solidFill>
                <a:effectLst/>
                <a:uLnTx/>
                <a:uFillTx/>
                <a:latin typeface="Helvetica"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Helvetica"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21856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06698" y="2035712"/>
            <a:ext cx="10490665" cy="438582"/>
          </a:xfrm>
          <a:prstGeom prst="rect">
            <a:avLst/>
          </a:prstGeom>
        </p:spPr>
        <p:txBody>
          <a:bodyPr wrap="square" lIns="0" tIns="0" rIns="0" bIns="0">
            <a:spAutoFit/>
          </a:bodyPr>
          <a:lstStyle>
            <a:lvl1pPr>
              <a:defRPr sz="2850" b="0" i="0">
                <a:solidFill>
                  <a:schemeClr val="bg1"/>
                </a:solidFill>
                <a:latin typeface="Lucida Sans"/>
                <a:cs typeface="Lucida Sans"/>
              </a:defRPr>
            </a:lvl1pPr>
          </a:lstStyle>
          <a:p>
            <a:endParaRPr/>
          </a:p>
        </p:txBody>
      </p:sp>
      <p:sp>
        <p:nvSpPr>
          <p:cNvPr id="3" name="Holder 3"/>
          <p:cNvSpPr>
            <a:spLocks noGrp="1"/>
          </p:cNvSpPr>
          <p:nvPr>
            <p:ph type="subTitle" idx="4"/>
          </p:nvPr>
        </p:nvSpPr>
        <p:spPr>
          <a:xfrm>
            <a:off x="3281598" y="5090990"/>
            <a:ext cx="5628803" cy="615874"/>
          </a:xfrm>
          <a:prstGeom prst="rect">
            <a:avLst/>
          </a:prstGeom>
        </p:spPr>
        <p:txBody>
          <a:bodyPr wrap="square" lIns="0" tIns="0" rIns="0" bIns="0">
            <a:spAutoFit/>
          </a:bodyPr>
          <a:lstStyle>
            <a:lvl1pPr>
              <a:defRPr sz="4002" b="0" i="0">
                <a:solidFill>
                  <a:schemeClr val="bg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07983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50" b="0" i="0">
                <a:solidFill>
                  <a:schemeClr val="bg1"/>
                </a:solidFill>
                <a:latin typeface="Lucida Sans"/>
                <a:cs typeface="Lucida Sans"/>
              </a:defRPr>
            </a:lvl1pPr>
          </a:lstStyle>
          <a:p>
            <a:endParaRPr/>
          </a:p>
        </p:txBody>
      </p:sp>
      <p:sp>
        <p:nvSpPr>
          <p:cNvPr id="3" name="Holder 3"/>
          <p:cNvSpPr>
            <a:spLocks noGrp="1"/>
          </p:cNvSpPr>
          <p:nvPr>
            <p:ph sz="half" idx="2"/>
          </p:nvPr>
        </p:nvSpPr>
        <p:spPr>
          <a:xfrm>
            <a:off x="1281348" y="1649532"/>
            <a:ext cx="5031992" cy="690510"/>
          </a:xfrm>
          <a:prstGeom prst="rect">
            <a:avLst/>
          </a:prstGeom>
        </p:spPr>
        <p:txBody>
          <a:bodyPr wrap="square" lIns="0" tIns="0" rIns="0" bIns="0">
            <a:spAutoFit/>
          </a:bodyPr>
          <a:lstStyle>
            <a:lvl1pPr>
              <a:defRPr sz="4487" b="0" i="1">
                <a:solidFill>
                  <a:schemeClr val="bg1"/>
                </a:solidFill>
                <a:latin typeface="Times New Roman"/>
                <a:cs typeface="Times New Roman"/>
              </a:defRPr>
            </a:lvl1pPr>
          </a:lstStyle>
          <a:p>
            <a:endParaRPr/>
          </a:p>
        </p:txBody>
      </p:sp>
      <p:sp>
        <p:nvSpPr>
          <p:cNvPr id="4" name="Holder 4"/>
          <p:cNvSpPr>
            <a:spLocks noGrp="1"/>
          </p:cNvSpPr>
          <p:nvPr>
            <p:ph sz="half" idx="3"/>
          </p:nvPr>
        </p:nvSpPr>
        <p:spPr>
          <a:xfrm>
            <a:off x="6278880" y="1577340"/>
            <a:ext cx="530352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63658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06698" y="2035712"/>
            <a:ext cx="10490665" cy="438582"/>
          </a:xfrm>
          <a:prstGeom prst="rect">
            <a:avLst/>
          </a:prstGeom>
        </p:spPr>
        <p:txBody>
          <a:bodyPr wrap="square" lIns="0" tIns="0" rIns="0" bIns="0">
            <a:spAutoFit/>
          </a:bodyPr>
          <a:lstStyle>
            <a:lvl1pPr>
              <a:defRPr sz="2850" b="0" i="0">
                <a:solidFill>
                  <a:schemeClr val="bg1"/>
                </a:solidFill>
                <a:latin typeface="Lucida Sans"/>
                <a:cs typeface="Lucida Sans"/>
              </a:defRPr>
            </a:lvl1pPr>
          </a:lstStyle>
          <a:p>
            <a:endParaRPr/>
          </a:p>
        </p:txBody>
      </p:sp>
      <p:sp>
        <p:nvSpPr>
          <p:cNvPr id="3" name="Holder 3"/>
          <p:cNvSpPr>
            <a:spLocks noGrp="1"/>
          </p:cNvSpPr>
          <p:nvPr>
            <p:ph type="subTitle" idx="4"/>
          </p:nvPr>
        </p:nvSpPr>
        <p:spPr>
          <a:xfrm>
            <a:off x="3281598" y="5090990"/>
            <a:ext cx="5628803" cy="615874"/>
          </a:xfrm>
          <a:prstGeom prst="rect">
            <a:avLst/>
          </a:prstGeom>
        </p:spPr>
        <p:txBody>
          <a:bodyPr wrap="square" lIns="0" tIns="0" rIns="0" bIns="0">
            <a:spAutoFit/>
          </a:bodyPr>
          <a:lstStyle>
            <a:lvl1pPr>
              <a:defRPr sz="4002" b="0" i="0">
                <a:solidFill>
                  <a:schemeClr val="bg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18266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32048" y="474864"/>
            <a:ext cx="7017524" cy="438582"/>
          </a:xfrm>
        </p:spPr>
        <p:txBody>
          <a:bodyPr lIns="0" tIns="0" rIns="0" bIns="0"/>
          <a:lstStyle>
            <a:lvl1pPr>
              <a:defRPr sz="2850" b="0" i="0">
                <a:solidFill>
                  <a:schemeClr val="bg1"/>
                </a:solidFill>
                <a:latin typeface="Lucida Sans"/>
                <a:cs typeface="Lucida Sans"/>
              </a:defRPr>
            </a:lvl1pPr>
          </a:lstStyle>
          <a:p>
            <a:endParaRPr/>
          </a:p>
        </p:txBody>
      </p:sp>
      <p:sp>
        <p:nvSpPr>
          <p:cNvPr id="3" name="Holder 3"/>
          <p:cNvSpPr>
            <a:spLocks noGrp="1"/>
          </p:cNvSpPr>
          <p:nvPr>
            <p:ph type="body" idx="1"/>
          </p:nvPr>
        </p:nvSpPr>
        <p:spPr>
          <a:xfrm>
            <a:off x="1535349" y="1713028"/>
            <a:ext cx="9121303" cy="615874"/>
          </a:xfrm>
        </p:spPr>
        <p:txBody>
          <a:bodyPr lIns="0" tIns="0" rIns="0" bIns="0"/>
          <a:lstStyle>
            <a:lvl1pPr>
              <a:defRPr sz="4002" b="0" i="0">
                <a:solidFill>
                  <a:schemeClr val="bg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329371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ooter Placeholder 5"/>
          <p:cNvSpPr txBox="1">
            <a:spLocks/>
          </p:cNvSpPr>
          <p:nvPr userDrawn="1"/>
        </p:nvSpPr>
        <p:spPr bwMode="auto">
          <a:xfrm>
            <a:off x="4260851" y="6400800"/>
            <a:ext cx="3860800" cy="457200"/>
          </a:xfrm>
          <a:prstGeom prst="rect">
            <a:avLst/>
          </a:prstGeom>
          <a:noFill/>
          <a:ln w="9525">
            <a:noFill/>
            <a:miter lim="800000"/>
            <a:headEnd/>
            <a:tailEnd/>
          </a:ln>
          <a:effectLst/>
        </p:spPr>
        <p:txBody>
          <a:bodyPr/>
          <a:lstStyle>
            <a:defPPr>
              <a:defRPr lang="en-US"/>
            </a:defPPr>
            <a:lvl1pPr algn="ctr" rtl="0" eaLnBrk="1" fontAlgn="base" hangingPunct="1">
              <a:spcBef>
                <a:spcPct val="0"/>
              </a:spcBef>
              <a:spcAft>
                <a:spcPct val="0"/>
              </a:spcAft>
              <a:buClr>
                <a:srgbClr val="FF0000"/>
              </a:buClr>
              <a:buFontTx/>
              <a:buChar char="•"/>
              <a:defRPr sz="1400" i="0" kern="1200">
                <a:solidFill>
                  <a:srgbClr val="CC6600"/>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a:lstStyle>
          <a:p>
            <a:pPr>
              <a:defRPr/>
            </a:pPr>
            <a:r>
              <a:rPr lang="en-US" sz="1400" dirty="0"/>
              <a:t>Md. Riadul Islam Assistant Professor, Dept. of CSE, UGV</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Slide Number Placeholder 4"/>
          <p:cNvSpPr>
            <a:spLocks noGrp="1"/>
          </p:cNvSpPr>
          <p:nvPr>
            <p:ph type="sldNum" sz="quarter" idx="11"/>
          </p:nvPr>
        </p:nvSpPr>
        <p:spPr>
          <a:xfrm>
            <a:off x="9245600" y="6211888"/>
            <a:ext cx="2540000" cy="457200"/>
          </a:xfrm>
        </p:spPr>
        <p:txBody>
          <a:bodyPr/>
          <a:lstStyle>
            <a:lvl1pPr>
              <a:defRPr/>
            </a:lvl1pPr>
          </a:lstStyle>
          <a:p>
            <a:pPr>
              <a:defRPr/>
            </a:pPr>
            <a:fld id="{4B083CDA-FF1B-4C34-811C-C9E82555C827}" type="slidenum">
              <a:rPr lang="en-US"/>
              <a:pPr>
                <a:defRPr/>
              </a:pPr>
              <a:t>‹#›</a:t>
            </a:fld>
            <a:endParaRPr lang="en-US" dirty="0">
              <a:latin typeface="Times New Roman" panose="02020603050405020304" pitchFamily="18" charset="0"/>
            </a:endParaRPr>
          </a:p>
        </p:txBody>
      </p:sp>
    </p:spTree>
    <p:extLst>
      <p:ext uri="{BB962C8B-B14F-4D97-AF65-F5344CB8AC3E}">
        <p14:creationId xmlns:p14="http://schemas.microsoft.com/office/powerpoint/2010/main" val="3961864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32048" y="474864"/>
            <a:ext cx="7017524" cy="438582"/>
          </a:xfrm>
        </p:spPr>
        <p:txBody>
          <a:bodyPr lIns="0" tIns="0" rIns="0" bIns="0"/>
          <a:lstStyle>
            <a:lvl1pPr>
              <a:defRPr sz="2850" b="0" i="0">
                <a:solidFill>
                  <a:schemeClr val="bg1"/>
                </a:solidFill>
                <a:latin typeface="Lucida Sans"/>
                <a:cs typeface="Lucida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055692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898466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pPr>
              <a:defRPr/>
            </a:pPr>
            <a:fld id="{650A38C1-860A-4504-A173-960C7D7C8924}" type="slidenum">
              <a:rPr lang="en-US"/>
              <a:pPr>
                <a:defRPr/>
              </a:pPr>
              <a:t>‹#›</a:t>
            </a:fld>
            <a:endParaRPr lang="en-US">
              <a:latin typeface="Times New Roman" panose="02020603050405020304" pitchFamily="18" charset="0"/>
            </a:endParaRPr>
          </a:p>
        </p:txBody>
      </p:sp>
      <p:sp>
        <p:nvSpPr>
          <p:cNvPr id="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62381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fld id="{DBE5A8F6-535A-4DC0-8044-D0819571C018}" type="slidenum">
              <a:rPr lang="en-US"/>
              <a:pPr>
                <a:defRPr/>
              </a:pPr>
              <a:t>‹#›</a:t>
            </a:fld>
            <a:endParaRPr lang="en-US">
              <a:latin typeface="Times New Roman" panose="02020603050405020304" pitchFamily="18" charset="0"/>
            </a:endParaRPr>
          </a:p>
        </p:txBody>
      </p:sp>
      <p:sp>
        <p:nvSpPr>
          <p:cNvPr id="4" name="Footer Placeholder 3"/>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303959010"/>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theme" Target="/ppt/theme/theme1.xml" Id="rId18" /><Relationship Type="http://schemas.openxmlformats.org/officeDocument/2006/relationships/slideLayout" Target="/ppt/slideLayouts/slideLayout7.xml" Id="rId7" /><Relationship Type="http://schemas.openxmlformats.org/officeDocument/2006/relationships/slideLayout" Target="/ppt/slideLayouts/slideLayout12.xml" Id="rId12" /><Relationship Type="http://schemas.openxmlformats.org/officeDocument/2006/relationships/slideLayout" Target="/ppt/slideLayouts/slideLayout17.xml" Id="rId17" /><Relationship Type="http://schemas.openxmlformats.org/officeDocument/2006/relationships/slideLayout" Target="/ppt/slideLayouts/slideLayout2.xml" Id="rId2" /><Relationship Type="http://schemas.openxmlformats.org/officeDocument/2006/relationships/slideLayout" Target="/ppt/slideLayouts/slideLayout16.xml" Id="rId16" /><Relationship Type="http://schemas.openxmlformats.org/officeDocument/2006/relationships/image" Target="/ppt/media/image2.png" Id="rId20" /><Relationship Type="http://schemas.openxmlformats.org/officeDocument/2006/relationships/slideLayout" Target="/ppt/slideLayouts/slideLayout1.xml" Id="rId1" /><Relationship Type="http://schemas.openxmlformats.org/officeDocument/2006/relationships/slideLayout" Target="/ppt/slideLayouts/slideLayout6.xml" Id="rId6" /><Relationship Type="http://schemas.openxmlformats.org/officeDocument/2006/relationships/slideLayout" Target="/ppt/slideLayouts/slideLayout15.xml" Id="rId15" /><Relationship Type="http://schemas.openxmlformats.org/officeDocument/2006/relationships/image" Target="/ppt/media/image1.png" Id="rId19" /><Relationship Type="http://schemas.openxmlformats.org/officeDocument/2006/relationships/slideLayout" Target="/ppt/slideLayouts/slideLayout14.xml" Id="rId14" /></Relationships>
</file>

<file path=ppt/slideMasters/_rels/slideMaster2.xml.rels>&#65279;<?xml version="1.0" encoding="utf-8"?><Relationships xmlns="http://schemas.openxmlformats.org/package/2006/relationships"><Relationship Type="http://schemas.openxmlformats.org/officeDocument/2006/relationships/slideLayout" Target="/ppt/slideLayouts/slideLayout19.xml" Id="rId2" /><Relationship Type="http://schemas.openxmlformats.org/officeDocument/2006/relationships/slideLayout" Target="/ppt/slideLayouts/slideLayout18.xml" Id="rId1" /><Relationship Type="http://schemas.openxmlformats.org/officeDocument/2006/relationships/theme" Target="/ppt/theme/theme2.xml" Id="rId6" /><Relationship Type="http://schemas.openxmlformats.org/officeDocument/2006/relationships/slideLayout" Target="/ppt/slideLayouts/slideLayout22.xml" Id="rId5" /><Relationship Type="http://schemas.openxmlformats.org/officeDocument/2006/relationships/slideLayout" Target="/ppt/slideLayouts/slideLayout21.xml" Id="rId4" /></Relationships>
</file>

<file path=ppt/slideMasters/slideMaster1.xml><?xml version="1.0" encoding="utf-8"?>
<p:sldMaster xmlns:a14="http://schemas.microsoft.com/office/drawing/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371600"/>
            <a:ext cx="10363200"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level Second </a:t>
            </a:r>
          </a:p>
          <a:p>
            <a:pPr lvl="2"/>
            <a:r>
              <a:rPr lang="en-US"/>
              <a:t>Third level</a:t>
            </a:r>
          </a:p>
          <a:p>
            <a:pPr lvl="3"/>
            <a:r>
              <a:rPr lang="en-US"/>
              <a:t>Fourth level</a:t>
            </a:r>
          </a:p>
          <a:p>
            <a:pPr lvl="4"/>
            <a:r>
              <a:rPr lang="en-US"/>
              <a:t>Fifth level</a:t>
            </a:r>
          </a:p>
        </p:txBody>
      </p:sp>
      <p:sp>
        <p:nvSpPr>
          <p:cNvPr id="65540" name="Rectangle 4"/>
          <p:cNvSpPr>
            <a:spLocks noGrp="1" noChangeArrowheads="1"/>
          </p:cNvSpPr>
          <p:nvPr>
            <p:ph type="dt" sz="half" idx="2"/>
          </p:nvPr>
        </p:nvSpPr>
        <p:spPr bwMode="auto">
          <a:xfrm>
            <a:off x="304800" y="64008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i="0">
                <a:solidFill>
                  <a:srgbClr val="FF9933"/>
                </a:solidFill>
              </a:defRPr>
            </a:lvl1pPr>
          </a:lstStyle>
          <a:p>
            <a:pPr>
              <a:defRPr/>
            </a:pPr>
            <a:endParaRPr lang="en-US"/>
          </a:p>
        </p:txBody>
      </p:sp>
      <p:sp>
        <p:nvSpPr>
          <p:cNvPr id="1029" name="Line 5"/>
          <p:cNvSpPr>
            <a:spLocks noChangeShapeType="1"/>
          </p:cNvSpPr>
          <p:nvPr/>
        </p:nvSpPr>
        <p:spPr bwMode="auto">
          <a:xfrm>
            <a:off x="711200" y="1295400"/>
            <a:ext cx="10769600" cy="0"/>
          </a:xfrm>
          <a:prstGeom prst="line">
            <a:avLst/>
          </a:prstGeom>
          <a:noFill/>
          <a:ln w="76200">
            <a:solidFill>
              <a:srgbClr val="FF505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65542" name="Rectangle 6"/>
          <p:cNvSpPr>
            <a:spLocks noGrp="1" noChangeArrowheads="1"/>
          </p:cNvSpPr>
          <p:nvPr>
            <p:ph type="sldNum" sz="quarter" idx="4"/>
          </p:nvPr>
        </p:nvSpPr>
        <p:spPr bwMode="auto">
          <a:xfrm>
            <a:off x="9245600" y="64008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i="0">
                <a:latin typeface="Helvetica" panose="020B0604020202020204" pitchFamily="34" charset="0"/>
              </a:defRPr>
            </a:lvl1pPr>
          </a:lstStyle>
          <a:p>
            <a:pPr>
              <a:defRPr/>
            </a:pPr>
            <a:fld id="{2867630D-FBB8-411F-87F4-C6675FD0065A}" type="slidenum">
              <a:rPr lang="en-US"/>
              <a:pPr>
                <a:defRPr/>
              </a:pPr>
              <a:t>‹#›</a:t>
            </a:fld>
            <a:endParaRPr lang="en-US"/>
          </a:p>
        </p:txBody>
      </p:sp>
      <p:sp>
        <p:nvSpPr>
          <p:cNvPr id="65543" name="Rectangle 7"/>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buClr>
                <a:srgbClr val="FF0000"/>
              </a:buClr>
              <a:buFontTx/>
              <a:buChar char="•"/>
              <a:defRPr sz="1400" i="0">
                <a:solidFill>
                  <a:srgbClr val="CC6600"/>
                </a:solidFill>
              </a:defRPr>
            </a:lvl1pPr>
          </a:lstStyle>
          <a:p>
            <a:pPr>
              <a:defRPr/>
            </a:pPr>
            <a:endParaRPr lang="en-US"/>
          </a:p>
        </p:txBody>
      </p:sp>
      <p:pic>
        <p:nvPicPr>
          <p:cNvPr id="1032" name="Picture 10" descr="https://lh3.googleusercontent.com/O-QTLAMC8BswJhLk0RcTxiyQf4NrFqXT0UqHcn2eVY7vS43BGAZ3bL9pUdjQk7xK0y8UlLHngGAr141CZoo5d7-pyj_isjE6HrJEoY-r78rNuUzLGuBEgj9r7YbLrbtFpKBM4u4Xs7AvLDo22l-Wxao"/>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198221" y="228600"/>
            <a:ext cx="1267796"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4" descr="https://lh3.googleusercontent.com/Be1KqK94TxpMAIj2y0VLTL3PCZaIjByC9Cv-SBZf0RX9rUxrQXcF-giF_BnWY4BpFQUydqIyouvj8qoBgCiYEFt3QjWQa-hJOb-aLOv2ojS4xSrMWHKDa10oAspvQSSF42fRCnBtvjSHbB8awqqP4Mw"/>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0826712" y="227012"/>
            <a:ext cx="958888" cy="92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1" r:id="rId1"/>
    <p:sldLayoutId id="2147483792" r:id="rId2"/>
    <p:sldLayoutId id="2147483796" r:id="rId6"/>
    <p:sldLayoutId id="2147483797" r:id="rId7"/>
    <p:sldLayoutId id="2147483802" r:id="rId12"/>
    <p:sldLayoutId id="2147483804" r:id="rId14"/>
    <p:sldLayoutId id="2147483805" r:id="rId15"/>
    <p:sldLayoutId id="2147483812" r:id="rId16"/>
    <p:sldLayoutId id="2147483813" r:id="rId17"/>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New Roman" pitchFamily="18" charset="0"/>
        </a:defRPr>
      </a:lvl2pPr>
      <a:lvl3pPr algn="ctr" rtl="0" eaLnBrk="0" fontAlgn="base" hangingPunct="0">
        <a:spcBef>
          <a:spcPct val="0"/>
        </a:spcBef>
        <a:spcAft>
          <a:spcPct val="0"/>
        </a:spcAft>
        <a:defRPr sz="3600">
          <a:solidFill>
            <a:schemeClr val="tx2"/>
          </a:solidFill>
          <a:latin typeface="Times New Roman" pitchFamily="18" charset="0"/>
        </a:defRPr>
      </a:lvl3pPr>
      <a:lvl4pPr algn="ctr" rtl="0" eaLnBrk="0" fontAlgn="base" hangingPunct="0">
        <a:spcBef>
          <a:spcPct val="0"/>
        </a:spcBef>
        <a:spcAft>
          <a:spcPct val="0"/>
        </a:spcAft>
        <a:defRPr sz="3600">
          <a:solidFill>
            <a:schemeClr val="tx2"/>
          </a:solidFill>
          <a:latin typeface="Times New Roman" pitchFamily="18" charset="0"/>
        </a:defRPr>
      </a:lvl4pPr>
      <a:lvl5pPr algn="ctr" rtl="0" eaLnBrk="0" fontAlgn="base" hangingPunct="0">
        <a:spcBef>
          <a:spcPct val="0"/>
        </a:spcBef>
        <a:spcAft>
          <a:spcPct val="0"/>
        </a:spcAft>
        <a:defRPr sz="3600">
          <a:solidFill>
            <a:schemeClr val="tx2"/>
          </a:solidFill>
          <a:latin typeface="Times New Roman" pitchFamily="18" charset="0"/>
        </a:defRPr>
      </a:lvl5pPr>
      <a:lvl6pPr marL="457200" algn="ctr" rtl="0" fontAlgn="base">
        <a:spcBef>
          <a:spcPct val="0"/>
        </a:spcBef>
        <a:spcAft>
          <a:spcPct val="0"/>
        </a:spcAft>
        <a:defRPr sz="3600">
          <a:solidFill>
            <a:schemeClr val="tx2"/>
          </a:solidFill>
          <a:latin typeface="Times New Roman" pitchFamily="18" charset="0"/>
        </a:defRPr>
      </a:lvl6pPr>
      <a:lvl7pPr marL="914400" algn="ctr" rtl="0" fontAlgn="base">
        <a:spcBef>
          <a:spcPct val="0"/>
        </a:spcBef>
        <a:spcAft>
          <a:spcPct val="0"/>
        </a:spcAft>
        <a:defRPr sz="3600">
          <a:solidFill>
            <a:schemeClr val="tx2"/>
          </a:solidFill>
          <a:latin typeface="Times New Roman" pitchFamily="18" charset="0"/>
        </a:defRPr>
      </a:lvl7pPr>
      <a:lvl8pPr marL="1371600" algn="ctr" rtl="0" fontAlgn="base">
        <a:spcBef>
          <a:spcPct val="0"/>
        </a:spcBef>
        <a:spcAft>
          <a:spcPct val="0"/>
        </a:spcAft>
        <a:defRPr sz="3600">
          <a:solidFill>
            <a:schemeClr val="tx2"/>
          </a:solidFill>
          <a:latin typeface="Times New Roman" pitchFamily="18" charset="0"/>
        </a:defRPr>
      </a:lvl8pPr>
      <a:lvl9pPr marL="1828800" algn="ctr" rtl="0" fontAlgn="base">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CC00"/>
        </a:buClr>
        <a:buChar char="–"/>
        <a:defRPr sz="2800">
          <a:solidFill>
            <a:srgbClr val="333399"/>
          </a:solidFill>
          <a:latin typeface="+mn-lt"/>
        </a:defRPr>
      </a:lvl2pPr>
      <a:lvl3pPr marL="1143000" indent="-228600" algn="l" rtl="0" eaLnBrk="0" fontAlgn="base" hangingPunct="0">
        <a:spcBef>
          <a:spcPct val="20000"/>
        </a:spcBef>
        <a:spcAft>
          <a:spcPct val="0"/>
        </a:spcAft>
        <a:buClr>
          <a:srgbClr val="3333CC"/>
        </a:buClr>
        <a:buChar char="•"/>
        <a:defRPr sz="2400">
          <a:solidFill>
            <a:srgbClr val="006600"/>
          </a:solidFill>
          <a:latin typeface="+mn-lt"/>
        </a:defRPr>
      </a:lvl3pPr>
      <a:lvl4pPr marL="1600200" indent="-228600" algn="l" rtl="0" eaLnBrk="0" fontAlgn="base" hangingPunct="0">
        <a:spcBef>
          <a:spcPct val="20000"/>
        </a:spcBef>
        <a:spcAft>
          <a:spcPct val="0"/>
        </a:spcAft>
        <a:buClr>
          <a:srgbClr val="3333CC"/>
        </a:buClr>
        <a:buChar char="–"/>
        <a:defRPr sz="2000">
          <a:solidFill>
            <a:schemeClr val="tx1"/>
          </a:solidFill>
          <a:latin typeface="+mn-lt"/>
        </a:defRPr>
      </a:lvl4pPr>
      <a:lvl5pPr marL="2057400" indent="-228600" algn="l" rtl="0" eaLnBrk="0" fontAlgn="base" hangingPunct="0">
        <a:spcBef>
          <a:spcPct val="20000"/>
        </a:spcBef>
        <a:spcAft>
          <a:spcPct val="0"/>
        </a:spcAft>
        <a:buClr>
          <a:srgbClr val="3333CC"/>
        </a:buClr>
        <a:buChar char="»"/>
        <a:defRPr sz="2000">
          <a:solidFill>
            <a:srgbClr val="0000CC"/>
          </a:solidFill>
          <a:latin typeface="+mn-lt"/>
        </a:defRPr>
      </a:lvl5pPr>
      <a:lvl6pPr marL="2514600" indent="-228600" algn="l" rtl="0" fontAlgn="base">
        <a:spcBef>
          <a:spcPct val="20000"/>
        </a:spcBef>
        <a:spcAft>
          <a:spcPct val="0"/>
        </a:spcAft>
        <a:buClr>
          <a:srgbClr val="3333CC"/>
        </a:buClr>
        <a:buChar char="»"/>
        <a:defRPr sz="2000">
          <a:solidFill>
            <a:srgbClr val="0000CC"/>
          </a:solidFill>
          <a:latin typeface="+mn-lt"/>
        </a:defRPr>
      </a:lvl6pPr>
      <a:lvl7pPr marL="2971800" indent="-228600" algn="l" rtl="0" fontAlgn="base">
        <a:spcBef>
          <a:spcPct val="20000"/>
        </a:spcBef>
        <a:spcAft>
          <a:spcPct val="0"/>
        </a:spcAft>
        <a:buClr>
          <a:srgbClr val="3333CC"/>
        </a:buClr>
        <a:buChar char="»"/>
        <a:defRPr sz="2000">
          <a:solidFill>
            <a:srgbClr val="0000CC"/>
          </a:solidFill>
          <a:latin typeface="+mn-lt"/>
        </a:defRPr>
      </a:lvl7pPr>
      <a:lvl8pPr marL="3429000" indent="-228600" algn="l" rtl="0" fontAlgn="base">
        <a:spcBef>
          <a:spcPct val="20000"/>
        </a:spcBef>
        <a:spcAft>
          <a:spcPct val="0"/>
        </a:spcAft>
        <a:buClr>
          <a:srgbClr val="3333CC"/>
        </a:buClr>
        <a:buChar char="»"/>
        <a:defRPr sz="2000">
          <a:solidFill>
            <a:srgbClr val="0000CC"/>
          </a:solidFill>
          <a:latin typeface="+mn-lt"/>
        </a:defRPr>
      </a:lvl8pPr>
      <a:lvl9pPr marL="3886200" indent="-228600" algn="l" rtl="0" fontAlgn="base">
        <a:spcBef>
          <a:spcPct val="20000"/>
        </a:spcBef>
        <a:spcAft>
          <a:spcPct val="0"/>
        </a:spcAft>
        <a:buClr>
          <a:srgbClr val="3333CC"/>
        </a:buClr>
        <a:buChar char="»"/>
        <a:defRPr sz="2000">
          <a:solidFill>
            <a:srgbClr val="0000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sz="1213"/>
          </a:p>
        </p:txBody>
      </p:sp>
      <p:sp>
        <p:nvSpPr>
          <p:cNvPr id="2" name="Holder 2"/>
          <p:cNvSpPr>
            <a:spLocks noGrp="1"/>
          </p:cNvSpPr>
          <p:nvPr>
            <p:ph type="title"/>
          </p:nvPr>
        </p:nvSpPr>
        <p:spPr>
          <a:xfrm>
            <a:off x="532048" y="474864"/>
            <a:ext cx="7017524" cy="723275"/>
          </a:xfrm>
          <a:prstGeom prst="rect">
            <a:avLst/>
          </a:prstGeom>
        </p:spPr>
        <p:txBody>
          <a:bodyPr wrap="square" lIns="0" tIns="0" rIns="0" bIns="0">
            <a:spAutoFit/>
          </a:bodyPr>
          <a:lstStyle>
            <a:lvl1pPr>
              <a:defRPr sz="4700" b="0" i="0">
                <a:solidFill>
                  <a:schemeClr val="bg1"/>
                </a:solidFill>
                <a:latin typeface="Lucida Sans"/>
                <a:cs typeface="Lucida Sans"/>
              </a:defRPr>
            </a:lvl1pPr>
          </a:lstStyle>
          <a:p>
            <a:endParaRPr/>
          </a:p>
        </p:txBody>
      </p:sp>
      <p:sp>
        <p:nvSpPr>
          <p:cNvPr id="3" name="Holder 3"/>
          <p:cNvSpPr>
            <a:spLocks noGrp="1"/>
          </p:cNvSpPr>
          <p:nvPr>
            <p:ph type="body" idx="1"/>
          </p:nvPr>
        </p:nvSpPr>
        <p:spPr>
          <a:xfrm>
            <a:off x="1535349" y="1713028"/>
            <a:ext cx="9121303" cy="1015663"/>
          </a:xfrm>
          <a:prstGeom prst="rect">
            <a:avLst/>
          </a:prstGeom>
        </p:spPr>
        <p:txBody>
          <a:bodyPr wrap="square" lIns="0" tIns="0" rIns="0" bIns="0">
            <a:spAutoFit/>
          </a:bodyPr>
          <a:lstStyle>
            <a:lvl1pPr>
              <a:defRPr sz="6600" b="0" i="0">
                <a:solidFill>
                  <a:schemeClr val="bg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30777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0777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9/5/2025</a:t>
            </a:fld>
            <a:endParaRPr lang="en-US"/>
          </a:p>
        </p:txBody>
      </p:sp>
      <p:sp>
        <p:nvSpPr>
          <p:cNvPr id="6" name="Holder 6"/>
          <p:cNvSpPr>
            <a:spLocks noGrp="1"/>
          </p:cNvSpPr>
          <p:nvPr>
            <p:ph type="sldNum" sz="quarter" idx="7"/>
          </p:nvPr>
        </p:nvSpPr>
        <p:spPr>
          <a:xfrm>
            <a:off x="8778241" y="6377940"/>
            <a:ext cx="2804160" cy="30777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9529005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10" r:id="rId4"/>
    <p:sldLayoutId id="2147483811"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0.xml.rels>&#65279;<?xml version="1.0" encoding="utf-8"?><Relationships xmlns="http://schemas.openxmlformats.org/package/2006/relationships"><Relationship Type="http://schemas.openxmlformats.org/officeDocument/2006/relationships/image" Target="/ppt/media/image13.png" Id="rId2" /><Relationship Type="http://schemas.openxmlformats.org/officeDocument/2006/relationships/slideLayout" Target="/ppt/slideLayouts/slideLayout2.xml" Id="rId1" /></Relationships>
</file>

<file path=ppt/slides/_rels/slide100.xml.rels>&#65279;<?xml version="1.0" encoding="utf-8"?><Relationships xmlns="http://schemas.openxmlformats.org/package/2006/relationships"><Relationship Type="http://schemas.openxmlformats.org/officeDocument/2006/relationships/image" Target="/ppt/media/image62.png" Id="rId3" /><Relationship Type="http://schemas.openxmlformats.org/officeDocument/2006/relationships/slideLayout" Target="/ppt/slideLayouts/slideLayout6.xml" Id="rId1" /><Relationship Type="http://schemas.openxmlformats.org/officeDocument/2006/relationships/hyperlink" Target="http://eecs.wsu.edu/~cook/ai/lectures/applets/hanoi/Hanoi1.html" TargetMode="External" Id="rId2" /></Relationships>
</file>

<file path=ppt/slides/_rels/slide101.xml.rels>&#65279;<?xml version="1.0" encoding="utf-8"?><Relationships xmlns="http://schemas.openxmlformats.org/package/2006/relationships"><Relationship Type="http://schemas.openxmlformats.org/officeDocument/2006/relationships/image" Target="/ppt/media/image63.png" Id="rId2" /><Relationship Type="http://schemas.openxmlformats.org/officeDocument/2006/relationships/slideLayout" Target="/ppt/slideLayouts/slideLayout2.xml" Id="rId1" /></Relationships>
</file>

<file path=ppt/slides/_rels/slide102.xml.rels>&#65279;<?xml version="1.0" encoding="utf-8"?><Relationships xmlns="http://schemas.openxmlformats.org/package/2006/relationships"><Relationship Type="http://schemas.openxmlformats.org/officeDocument/2006/relationships/image" Target="/ppt/media/image65.png" Id="rId3" /><Relationship Type="http://schemas.openxmlformats.org/officeDocument/2006/relationships/image" Target="/ppt/media/image64.png" Id="rId2" /><Relationship Type="http://schemas.openxmlformats.org/officeDocument/2006/relationships/slideLayout" Target="/ppt/slideLayouts/slideLayout2.xml" Id="rId1" /></Relationships>
</file>

<file path=ppt/slides/_rels/slide103.xml.rels>&#65279;<?xml version="1.0" encoding="utf-8"?><Relationships xmlns="http://schemas.openxmlformats.org/package/2006/relationships"><Relationship Type="http://schemas.openxmlformats.org/officeDocument/2006/relationships/image" Target="/ppt/media/image66.png" Id="rId3" /><Relationship Type="http://schemas.openxmlformats.org/officeDocument/2006/relationships/image" Target="/ppt/media/image65.png" Id="rId2" /><Relationship Type="http://schemas.openxmlformats.org/officeDocument/2006/relationships/slideLayout" Target="/ppt/slideLayouts/slideLayout2.xml" Id="rId1" /><Relationship Type="http://schemas.openxmlformats.org/officeDocument/2006/relationships/image" Target="/ppt/media/image68.png" Id="rId5" /><Relationship Type="http://schemas.openxmlformats.org/officeDocument/2006/relationships/image" Target="/ppt/media/image67.png" Id="rId4" /></Relationships>
</file>

<file path=ppt/slides/_rels/slide104.xml.rels>&#65279;<?xml version="1.0" encoding="utf-8"?><Relationships xmlns="http://schemas.openxmlformats.org/package/2006/relationships"><Relationship Type="http://schemas.openxmlformats.org/officeDocument/2006/relationships/image" Target="/ppt/media/image69.png" Id="rId3" /><Relationship Type="http://schemas.openxmlformats.org/officeDocument/2006/relationships/slideLayout" Target="/ppt/slideLayouts/slideLayout6.xml" Id="rId1" /><Relationship Type="http://schemas.openxmlformats.org/officeDocument/2006/relationships/hyperlink" Target="http://www.javaonthebrain.com/java/rubik/" TargetMode="External" Id="rId2" /></Relationships>
</file>

<file path=ppt/slides/_rels/slide105.xml.rels>&#65279;<?xml version="1.0" encoding="utf-8"?><Relationships xmlns="http://schemas.openxmlformats.org/package/2006/relationships"><Relationship Type="http://schemas.openxmlformats.org/officeDocument/2006/relationships/slideLayout" Target="/ppt/slideLayouts/slideLayout7.xml" Id="rId1" /></Relationships>
</file>

<file path=ppt/slides/_rels/slide106.xml.rels>&#65279;<?xml version="1.0" encoding="utf-8"?><Relationships xmlns="http://schemas.openxmlformats.org/package/2006/relationships"><Relationship Type="http://schemas.openxmlformats.org/officeDocument/2006/relationships/image" Target="/ppt/media/image70.png" Id="rId2" /><Relationship Type="http://schemas.openxmlformats.org/officeDocument/2006/relationships/slideLayout" Target="/ppt/slideLayouts/slideLayout7.xml" Id="rId1" /></Relationships>
</file>

<file path=ppt/slides/_rels/slide107.xml.rels>&#65279;<?xml version="1.0" encoding="utf-8"?><Relationships xmlns="http://schemas.openxmlformats.org/package/2006/relationships"><Relationship Type="http://schemas.openxmlformats.org/officeDocument/2006/relationships/slideLayout" Target="/ppt/slideLayouts/slideLayout16.xml" Id="rId1" /></Relationships>
</file>

<file path=ppt/slides/_rels/slide108.xml.rels>&#65279;<?xml version="1.0" encoding="utf-8"?><Relationships xmlns="http://schemas.openxmlformats.org/package/2006/relationships"><Relationship Type="http://schemas.openxmlformats.org/officeDocument/2006/relationships/slideLayout" Target="/ppt/slideLayouts/slideLayout16.xml" Id="rId1" /></Relationships>
</file>

<file path=ppt/slides/_rels/slide109.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1.xml.rels>&#65279;<?xml version="1.0" encoding="utf-8"?><Relationships xmlns="http://schemas.openxmlformats.org/package/2006/relationships"><Relationship Type="http://schemas.openxmlformats.org/officeDocument/2006/relationships/image" Target="/ppt/media/image14.jpeg" Id="rId2" /><Relationship Type="http://schemas.openxmlformats.org/officeDocument/2006/relationships/slideLayout" Target="/ppt/slideLayouts/slideLayout2.xml" Id="rId1" /></Relationships>
</file>

<file path=ppt/slides/_rels/slide110.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11.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12.xml.rels>&#65279;<?xml version="1.0" encoding="utf-8"?><Relationships xmlns="http://schemas.openxmlformats.org/package/2006/relationships"><Relationship Type="http://schemas.openxmlformats.org/officeDocument/2006/relationships/slideLayout" Target="/ppt/slideLayouts/slideLayout6.xml" Id="rId1" /></Relationships>
</file>

<file path=ppt/slides/_rels/slide113.xml.rels>&#65279;<?xml version="1.0" encoding="utf-8"?><Relationships xmlns="http://schemas.openxmlformats.org/package/2006/relationships"><Relationship Type="http://schemas.openxmlformats.org/officeDocument/2006/relationships/slideLayout" Target="/ppt/slideLayouts/slideLayout16.xml" Id="rId1" /></Relationships>
</file>

<file path=ppt/slides/_rels/slide114.xml.rels>&#65279;<?xml version="1.0" encoding="utf-8"?><Relationships xmlns="http://schemas.openxmlformats.org/package/2006/relationships"><Relationship Type="http://schemas.openxmlformats.org/officeDocument/2006/relationships/slideLayout" Target="/ppt/slideLayouts/slideLayout19.xml" Id="rId3" /><Relationship Type="http://schemas.openxmlformats.org/officeDocument/2006/relationships/image" Target="/ppt/media/image71.png" Id="rId4" /><Relationship Type="http://schemas.openxmlformats.org/officeDocument/2006/relationships/video" Target="/ppt/media/media1.mp4" Id="rId2" /><Relationship Type="http://schemas.microsoft.com/office/2007/relationships/media" Target="/ppt/media/media1.mp4" Id="rId1" /></Relationships>
</file>

<file path=ppt/slides/_rels/slide115.xml.rels>&#65279;<?xml version="1.0" encoding="utf-8"?><Relationships xmlns="http://schemas.openxmlformats.org/package/2006/relationships"><Relationship Type="http://schemas.openxmlformats.org/officeDocument/2006/relationships/slideLayout" Target="/ppt/slideLayouts/slideLayout19.xml" Id="rId3" /><Relationship Type="http://schemas.openxmlformats.org/officeDocument/2006/relationships/image" Target="/ppt/media/image72.png" Id="rId4" /><Relationship Type="http://schemas.openxmlformats.org/officeDocument/2006/relationships/video" Target="/ppt/media/media2.mp4" Id="rId2" /><Relationship Type="http://schemas.microsoft.com/office/2007/relationships/media" Target="/ppt/media/media2.mp4" Id="rId1" /></Relationships>
</file>

<file path=ppt/slides/_rels/slide116.xml.rels>&#65279;<?xml version="1.0" encoding="utf-8"?><Relationships xmlns="http://schemas.openxmlformats.org/package/2006/relationships"><Relationship Type="http://schemas.openxmlformats.org/officeDocument/2006/relationships/image" Target="/ppt/media/image73.png" Id="rId2" /><Relationship Type="http://schemas.openxmlformats.org/officeDocument/2006/relationships/slideLayout" Target="/ppt/slideLayouts/slideLayout2.xml" Id="rId1" /></Relationships>
</file>

<file path=ppt/slides/_rels/slide117.xml.rels>&#65279;<?xml version="1.0" encoding="utf-8"?><Relationships xmlns="http://schemas.openxmlformats.org/package/2006/relationships"><Relationship Type="http://schemas.openxmlformats.org/officeDocument/2006/relationships/image" Target="/ppt/media/image74.png" Id="rId2" /><Relationship Type="http://schemas.openxmlformats.org/officeDocument/2006/relationships/slideLayout" Target="/ppt/slideLayouts/slideLayout2.xml" Id="rId1" /></Relationships>
</file>

<file path=ppt/slides/_rels/slide118.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19.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2.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20.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21.xml.rels>&#65279;<?xml version="1.0" encoding="utf-8"?><Relationships xmlns="http://schemas.openxmlformats.org/package/2006/relationships"><Relationship Type="http://schemas.openxmlformats.org/officeDocument/2006/relationships/slideLayout" Target="/ppt/slideLayouts/slideLayout6.xml" Id="rId1" /></Relationships>
</file>

<file path=ppt/slides/_rels/slide122.xml.rels>&#65279;<?xml version="1.0" encoding="utf-8"?><Relationships xmlns="http://schemas.openxmlformats.org/package/2006/relationships"><Relationship Type="http://schemas.openxmlformats.org/officeDocument/2006/relationships/slideLayout" Target="/ppt/slideLayouts/slideLayout19.xml" Id="rId3" /><Relationship Type="http://schemas.openxmlformats.org/officeDocument/2006/relationships/image" Target="/ppt/media/image75.png" Id="rId4" /><Relationship Type="http://schemas.openxmlformats.org/officeDocument/2006/relationships/video" Target="/ppt/media/media3.mp4" Id="rId2" /><Relationship Type="http://schemas.microsoft.com/office/2007/relationships/media" Target="/ppt/media/media3.mp4" Id="rId1" /></Relationships>
</file>

<file path=ppt/slides/_rels/slide123.xml.rels>&#65279;<?xml version="1.0" encoding="utf-8"?><Relationships xmlns="http://schemas.openxmlformats.org/package/2006/relationships"><Relationship Type="http://schemas.openxmlformats.org/officeDocument/2006/relationships/slideLayout" Target="/ppt/slideLayouts/slideLayout19.xml" Id="rId3" /><Relationship Type="http://schemas.openxmlformats.org/officeDocument/2006/relationships/image" Target="/ppt/media/image76.png" Id="rId4" /><Relationship Type="http://schemas.openxmlformats.org/officeDocument/2006/relationships/video" Target="/ppt/media/media4.mp4" Id="rId2" /><Relationship Type="http://schemas.microsoft.com/office/2007/relationships/media" Target="/ppt/media/media4.mp4" Id="rId1" /></Relationships>
</file>

<file path=ppt/slides/_rels/slide124.xml.rels>&#65279;<?xml version="1.0" encoding="utf-8"?><Relationships xmlns="http://schemas.openxmlformats.org/package/2006/relationships"><Relationship Type="http://schemas.openxmlformats.org/officeDocument/2006/relationships/image" Target="/ppt/media/image77.png" Id="rId3" /><Relationship Type="http://schemas.openxmlformats.org/officeDocument/2006/relationships/slideLayout" Target="/ppt/slideLayouts/slideLayout6.xml" Id="rId1" /><Relationship Type="http://schemas.openxmlformats.org/officeDocument/2006/relationships/hyperlink" Target="http://www.spaz.ca/aaron/SCS/queens/" TargetMode="External" Id="rId2" /></Relationships>
</file>

<file path=ppt/slides/_rels/slide125.xml.rels>&#65279;<?xml version="1.0" encoding="utf-8"?><Relationships xmlns="http://schemas.openxmlformats.org/package/2006/relationships"><Relationship Type="http://schemas.openxmlformats.org/officeDocument/2006/relationships/image" Target="/ppt/media/image77.png" Id="rId2" /><Relationship Type="http://schemas.openxmlformats.org/officeDocument/2006/relationships/slideLayout" Target="/ppt/slideLayouts/slideLayout2.xml" Id="rId1" /></Relationships>
</file>

<file path=ppt/slides/_rels/slide126.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27.xml.rels>&#65279;<?xml version="1.0" encoding="utf-8"?><Relationships xmlns="http://schemas.openxmlformats.org/package/2006/relationships"><Relationship Type="http://schemas.openxmlformats.org/officeDocument/2006/relationships/image" Target="/ppt/media/image78.gif" Id="rId2" /><Relationship Type="http://schemas.openxmlformats.org/officeDocument/2006/relationships/slideLayout" Target="/ppt/slideLayouts/slideLayout2.xml" Id="rId1" /></Relationships>
</file>

<file path=ppt/slides/_rels/slide128.xml.rels>&#65279;<?xml version="1.0" encoding="utf-8"?><Relationships xmlns="http://schemas.openxmlformats.org/package/2006/relationships"><Relationship Type="http://schemas.openxmlformats.org/officeDocument/2006/relationships/image" Target="/ppt/media/image78.gif" Id="rId2" /><Relationship Type="http://schemas.openxmlformats.org/officeDocument/2006/relationships/slideLayout" Target="/ppt/slideLayouts/slideLayout2.xml" Id="rId1" /></Relationships>
</file>

<file path=ppt/slides/_rels/slide129.xml.rels>&#65279;<?xml version="1.0" encoding="utf-8"?><Relationships xmlns="http://schemas.openxmlformats.org/package/2006/relationships"><Relationship Type="http://schemas.openxmlformats.org/officeDocument/2006/relationships/image" Target="/ppt/media/image79.png" Id="rId2" /><Relationship Type="http://schemas.openxmlformats.org/officeDocument/2006/relationships/slideLayout" Target="/ppt/slideLayouts/slideLayout6.xml" Id="rId1" /></Relationships>
</file>

<file path=ppt/slides/_rels/slide13.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30.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31.xml.rels>&#65279;<?xml version="1.0" encoding="utf-8"?><Relationships xmlns="http://schemas.openxmlformats.org/package/2006/relationships"><Relationship Type="http://schemas.openxmlformats.org/officeDocument/2006/relationships/image" Target="/ppt/media/image80.png" Id="rId2" /><Relationship Type="http://schemas.openxmlformats.org/officeDocument/2006/relationships/slideLayout" Target="/ppt/slideLayouts/slideLayout6.xml" Id="rId1" /></Relationships>
</file>

<file path=ppt/slides/_rels/slide132.xml.rels>&#65279;<?xml version="1.0" encoding="utf-8"?><Relationships xmlns="http://schemas.openxmlformats.org/package/2006/relationships"><Relationship Type="http://schemas.openxmlformats.org/officeDocument/2006/relationships/slideLayout" Target="/ppt/slideLayouts/slideLayout6.xml" Id="rId1" /></Relationships>
</file>

<file path=ppt/slides/_rels/slide133.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34.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35.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36.xml.rels>&#65279;<?xml version="1.0" encoding="utf-8"?><Relationships xmlns="http://schemas.openxmlformats.org/package/2006/relationships"><Relationship Type="http://schemas.openxmlformats.org/officeDocument/2006/relationships/image" Target="/ppt/media/image81.png" Id="rId2" /><Relationship Type="http://schemas.openxmlformats.org/officeDocument/2006/relationships/slideLayout" Target="/ppt/slideLayouts/slideLayout2.xml" Id="rId1" /></Relationships>
</file>

<file path=ppt/slides/_rels/slide137.xml.rels>&#65279;<?xml version="1.0" encoding="utf-8"?><Relationships xmlns="http://schemas.openxmlformats.org/package/2006/relationships"><Relationship Type="http://schemas.openxmlformats.org/officeDocument/2006/relationships/image" Target="/ppt/media/image82.png" Id="rId2" /><Relationship Type="http://schemas.openxmlformats.org/officeDocument/2006/relationships/slideLayout" Target="/ppt/slideLayouts/slideLayout2.xml" Id="rId1" /></Relationships>
</file>

<file path=ppt/slides/_rels/slide138.xml.rels>&#65279;<?xml version="1.0" encoding="utf-8"?><Relationships xmlns="http://schemas.openxmlformats.org/package/2006/relationships"><Relationship Type="http://schemas.openxmlformats.org/officeDocument/2006/relationships/image" Target="/ppt/media/image83.png" Id="rId2" /><Relationship Type="http://schemas.openxmlformats.org/officeDocument/2006/relationships/slideLayout" Target="/ppt/slideLayouts/slideLayout2.xml" Id="rId1" /></Relationships>
</file>

<file path=ppt/slides/_rels/slide139.xml.rels>&#65279;<?xml version="1.0" encoding="utf-8"?><Relationships xmlns="http://schemas.openxmlformats.org/package/2006/relationships"><Relationship Type="http://schemas.openxmlformats.org/officeDocument/2006/relationships/image" Target="/ppt/media/image84.png" Id="rId2" /><Relationship Type="http://schemas.openxmlformats.org/officeDocument/2006/relationships/slideLayout" Target="/ppt/slideLayouts/slideLayout2.xml" Id="rId1" /></Relationships>
</file>

<file path=ppt/slides/_rels/slide14.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40.xml.rels>&#65279;<?xml version="1.0" encoding="utf-8"?><Relationships xmlns="http://schemas.openxmlformats.org/package/2006/relationships"><Relationship Type="http://schemas.openxmlformats.org/officeDocument/2006/relationships/image" Target="/ppt/media/image73.png" Id="rId2" /><Relationship Type="http://schemas.openxmlformats.org/officeDocument/2006/relationships/slideLayout" Target="/ppt/slideLayouts/slideLayout6.xml" Id="rId1" /></Relationships>
</file>

<file path=ppt/slides/_rels/slide141.xml.rels>&#65279;<?xml version="1.0" encoding="utf-8"?><Relationships xmlns="http://schemas.openxmlformats.org/package/2006/relationships"><Relationship Type="http://schemas.openxmlformats.org/officeDocument/2006/relationships/image" Target="/ppt/media/image74.png" Id="rId2" /><Relationship Type="http://schemas.openxmlformats.org/officeDocument/2006/relationships/slideLayout" Target="/ppt/slideLayouts/slideLayout2.xml" Id="rId1" /></Relationships>
</file>

<file path=ppt/slides/_rels/slide142.xml.rels>&#65279;<?xml version="1.0" encoding="utf-8"?><Relationships xmlns="http://schemas.openxmlformats.org/package/2006/relationships"><Relationship Type="http://schemas.openxmlformats.org/officeDocument/2006/relationships/slideLayout" Target="/ppt/slideLayouts/slideLayout6.xml" Id="rId1" /></Relationships>
</file>

<file path=ppt/slides/_rels/slide143.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44.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45.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46.xml.rels>&#65279;<?xml version="1.0" encoding="utf-8"?><Relationships xmlns="http://schemas.openxmlformats.org/package/2006/relationships"><Relationship Type="http://schemas.openxmlformats.org/officeDocument/2006/relationships/slideLayout" Target="/ppt/slideLayouts/slideLayout6.xml" Id="rId1" /></Relationships>
</file>

<file path=ppt/slides/_rels/slide147.xml.rels>&#65279;<?xml version="1.0" encoding="utf-8"?><Relationships xmlns="http://schemas.openxmlformats.org/package/2006/relationships"><Relationship Type="http://schemas.openxmlformats.org/officeDocument/2006/relationships/image" Target="/ppt/media/image85.png" Id="rId2" /><Relationship Type="http://schemas.openxmlformats.org/officeDocument/2006/relationships/slideLayout" Target="/ppt/slideLayouts/slideLayout6.xml" Id="rId1" /></Relationships>
</file>

<file path=ppt/slides/_rels/slide148.xml.rels>&#65279;<?xml version="1.0" encoding="utf-8"?><Relationships xmlns="http://schemas.openxmlformats.org/package/2006/relationships"><Relationship Type="http://schemas.openxmlformats.org/officeDocument/2006/relationships/slideLayout" Target="/ppt/slideLayouts/slideLayout6.xml" Id="rId3" /><Relationship Type="http://schemas.openxmlformats.org/officeDocument/2006/relationships/image" Target="/ppt/media/image86.png" Id="rId4" /><Relationship Type="http://schemas.openxmlformats.org/officeDocument/2006/relationships/video" Target="/ppt/media/media5.mp4" Id="rId2" /><Relationship Type="http://schemas.microsoft.com/office/2007/relationships/media" Target="/ppt/media/media5.mp4" Id="rId1" /></Relationships>
</file>

<file path=ppt/slides/_rels/slide149.xml.rels>&#65279;<?xml version="1.0" encoding="utf-8"?><Relationships xmlns="http://schemas.openxmlformats.org/package/2006/relationships"><Relationship Type="http://schemas.openxmlformats.org/officeDocument/2006/relationships/image" Target="/ppt/media/image87.png" Id="rId2" /><Relationship Type="http://schemas.openxmlformats.org/officeDocument/2006/relationships/slideLayout" Target="/ppt/slideLayouts/slideLayout6.xml" Id="rId1" /></Relationships>
</file>

<file path=ppt/slides/_rels/slide15.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50.xml.rels>&#65279;<?xml version="1.0" encoding="utf-8"?><Relationships xmlns="http://schemas.openxmlformats.org/package/2006/relationships"><Relationship Type="http://schemas.openxmlformats.org/officeDocument/2006/relationships/image" Target="/ppt/media/image88.png" Id="rId2" /><Relationship Type="http://schemas.openxmlformats.org/officeDocument/2006/relationships/slideLayout" Target="/ppt/slideLayouts/slideLayout1.xml" Id="rId1" /></Relationships>
</file>

<file path=ppt/slides/_rels/slide151.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52.xml.rels>&#65279;<?xml version="1.0" encoding="utf-8"?><Relationships xmlns="http://schemas.openxmlformats.org/package/2006/relationships"><Relationship Type="http://schemas.openxmlformats.org/officeDocument/2006/relationships/slideLayout" Target="/ppt/slideLayouts/slideLayout6.xml" Id="rId1" /></Relationships>
</file>

<file path=ppt/slides/_rels/slide153.xml.rels>&#65279;<?xml version="1.0" encoding="utf-8"?><Relationships xmlns="http://schemas.openxmlformats.org/package/2006/relationships"><Relationship Type="http://schemas.openxmlformats.org/officeDocument/2006/relationships/slideLayout" Target="/ppt/slideLayouts/slideLayout6.xml" Id="rId1" /></Relationships>
</file>

<file path=ppt/slides/_rels/slide154.xml.rels>&#65279;<?xml version="1.0" encoding="utf-8"?><Relationships xmlns="http://schemas.openxmlformats.org/package/2006/relationships"><Relationship Type="http://schemas.openxmlformats.org/officeDocument/2006/relationships/slideLayout" Target="/ppt/slideLayouts/slideLayout6.xml" Id="rId3" /><Relationship Type="http://schemas.openxmlformats.org/officeDocument/2006/relationships/image" Target="/ppt/media/image89.png" Id="rId4" /><Relationship Type="http://schemas.openxmlformats.org/officeDocument/2006/relationships/video" Target="/ppt/media/media6.mp4" Id="rId2" /><Relationship Type="http://schemas.microsoft.com/office/2007/relationships/media" Target="/ppt/media/media6.mp4" Id="rId1" /></Relationships>
</file>

<file path=ppt/slides/_rels/slide155.xml.rels>&#65279;<?xml version="1.0" encoding="utf-8"?><Relationships xmlns="http://schemas.openxmlformats.org/package/2006/relationships"><Relationship Type="http://schemas.openxmlformats.org/officeDocument/2006/relationships/notesSlide" Target="/ppt/notesSlides/notesSlide6.xml" Id="rId2" /><Relationship Type="http://schemas.openxmlformats.org/officeDocument/2006/relationships/slideLayout" Target="/ppt/slideLayouts/slideLayout2.xml" Id="rId1" /></Relationships>
</file>

<file path=ppt/slides/_rels/slide156.xml.rels>&#65279;<?xml version="1.0" encoding="utf-8"?><Relationships xmlns="http://schemas.openxmlformats.org/package/2006/relationships"><Relationship Type="http://schemas.openxmlformats.org/officeDocument/2006/relationships/image" Target="/ppt/media/image73.png" Id="rId2" /><Relationship Type="http://schemas.openxmlformats.org/officeDocument/2006/relationships/slideLayout" Target="/ppt/slideLayouts/slideLayout6.xml" Id="rId1" /></Relationships>
</file>

<file path=ppt/slides/_rels/slide157.xml.rels>&#65279;<?xml version="1.0" encoding="utf-8"?><Relationships xmlns="http://schemas.openxmlformats.org/package/2006/relationships"><Relationship Type="http://schemas.openxmlformats.org/officeDocument/2006/relationships/image" Target="/ppt/media/image80.png" Id="rId2" /><Relationship Type="http://schemas.openxmlformats.org/officeDocument/2006/relationships/slideLayout" Target="/ppt/slideLayouts/slideLayout6.xml" Id="rId1" /></Relationships>
</file>

<file path=ppt/slides/_rels/slide158.xml.rels>&#65279;<?xml version="1.0" encoding="utf-8"?><Relationships xmlns="http://schemas.openxmlformats.org/package/2006/relationships"><Relationship Type="http://schemas.openxmlformats.org/officeDocument/2006/relationships/slideLayout" Target="/ppt/slideLayouts/slideLayout6.xml" Id="rId1" /></Relationships>
</file>

<file path=ppt/slides/_rels/slide159.xml.rels>&#65279;<?xml version="1.0" encoding="utf-8"?><Relationships xmlns="http://schemas.openxmlformats.org/package/2006/relationships"><Relationship Type="http://schemas.openxmlformats.org/officeDocument/2006/relationships/slideLayout" Target="/ppt/slideLayouts/slideLayout18.xml" Id="rId1" /></Relationships>
</file>

<file path=ppt/slides/_rels/slide16.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60.xml.rels>&#65279;<?xml version="1.0" encoding="utf-8"?><Relationships xmlns="http://schemas.openxmlformats.org/package/2006/relationships"><Relationship Type="http://schemas.openxmlformats.org/officeDocument/2006/relationships/slideLayout" Target="/ppt/slideLayouts/slideLayout19.xml" Id="rId1" /></Relationships>
</file>

<file path=ppt/slides/_rels/slide161.xml.rels>&#65279;<?xml version="1.0" encoding="utf-8"?><Relationships xmlns="http://schemas.openxmlformats.org/package/2006/relationships"><Relationship Type="http://schemas.openxmlformats.org/officeDocument/2006/relationships/slideLayout" Target="/ppt/slideLayouts/slideLayout19.xml" Id="rId1" /></Relationships>
</file>

<file path=ppt/slides/_rels/slide162.xml.rels>&#65279;<?xml version="1.0" encoding="utf-8"?><Relationships xmlns="http://schemas.openxmlformats.org/package/2006/relationships"><Relationship Type="http://schemas.openxmlformats.org/officeDocument/2006/relationships/slideLayout" Target="/ppt/slideLayouts/slideLayout19.xml" Id="rId1" /></Relationships>
</file>

<file path=ppt/slides/_rels/slide163.xml.rels>&#65279;<?xml version="1.0" encoding="utf-8"?><Relationships xmlns="http://schemas.openxmlformats.org/package/2006/relationships"><Relationship Type="http://schemas.openxmlformats.org/officeDocument/2006/relationships/slideLayout" Target="/ppt/slideLayouts/slideLayout19.xml" Id="rId3" /><Relationship Type="http://schemas.openxmlformats.org/officeDocument/2006/relationships/image" Target="/ppt/media/image90.png" Id="rId4" /><Relationship Type="http://schemas.openxmlformats.org/officeDocument/2006/relationships/video" Target="/ppt/media/media7.mp4" Id="rId2" /><Relationship Type="http://schemas.microsoft.com/office/2007/relationships/media" Target="/ppt/media/media7.mp4" Id="rId1" /></Relationships>
</file>

<file path=ppt/slides/_rels/slide164.xml.rels>&#65279;<?xml version="1.0" encoding="utf-8"?><Relationships xmlns="http://schemas.openxmlformats.org/package/2006/relationships"><Relationship Type="http://schemas.openxmlformats.org/officeDocument/2006/relationships/image" Target="/ppt/media/image73.png" Id="rId2" /><Relationship Type="http://schemas.openxmlformats.org/officeDocument/2006/relationships/slideLayout" Target="/ppt/slideLayouts/slideLayout6.xml" Id="rId1" /></Relationships>
</file>

<file path=ppt/slides/_rels/slide165.xml.rels>&#65279;<?xml version="1.0" encoding="utf-8"?><Relationships xmlns="http://schemas.openxmlformats.org/package/2006/relationships"><Relationship Type="http://schemas.openxmlformats.org/officeDocument/2006/relationships/image" Target="/ppt/media/image91.png" Id="rId3" /><Relationship Type="http://schemas.openxmlformats.org/officeDocument/2006/relationships/notesSlide" Target="/ppt/notesSlides/notesSlide7.xml" Id="rId2" /><Relationship Type="http://schemas.openxmlformats.org/officeDocument/2006/relationships/slideLayout" Target="/ppt/slideLayouts/slideLayout6.xml" Id="rId1" /><Relationship Type="http://schemas.openxmlformats.org/officeDocument/2006/relationships/image" Target="/ppt/media/image92.png" Id="rId4" /></Relationships>
</file>

<file path=ppt/slides/_rels/slide166.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67.xml.rels>&#65279;<?xml version="1.0" encoding="utf-8"?><Relationships xmlns="http://schemas.openxmlformats.org/package/2006/relationships"><Relationship Type="http://schemas.openxmlformats.org/officeDocument/2006/relationships/slideLayout" Target="/ppt/slideLayouts/slideLayout6.xml" Id="rId1" /></Relationships>
</file>

<file path=ppt/slides/_rels/slide168.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69.xml.rels>&#65279;<?xml version="1.0" encoding="utf-8"?><Relationships xmlns="http://schemas.openxmlformats.org/package/2006/relationships"><Relationship Type="http://schemas.openxmlformats.org/officeDocument/2006/relationships/slideLayout" Target="/ppt/slideLayouts/slideLayout6.xml" Id="rId3" /><Relationship Type="http://schemas.openxmlformats.org/officeDocument/2006/relationships/image" Target="/ppt/media/image93.png" Id="rId4" /><Relationship Type="http://schemas.openxmlformats.org/officeDocument/2006/relationships/video" Target="/ppt/media/media8.mp4" Id="rId2" /><Relationship Type="http://schemas.microsoft.com/office/2007/relationships/media" Target="/ppt/media/media8.mp4" Id="rId1" /></Relationships>
</file>

<file path=ppt/slides/_rels/slide17.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70.xml.rels>&#65279;<?xml version="1.0" encoding="utf-8"?><Relationships xmlns="http://schemas.openxmlformats.org/package/2006/relationships"><Relationship Type="http://schemas.openxmlformats.org/officeDocument/2006/relationships/slideLayout" Target="/ppt/slideLayouts/slideLayout19.xml" Id="rId1" /></Relationships>
</file>

<file path=ppt/slides/_rels/slide171.xml.rels>&#65279;<?xml version="1.0" encoding="utf-8"?><Relationships xmlns="http://schemas.openxmlformats.org/package/2006/relationships"><Relationship Type="http://schemas.openxmlformats.org/officeDocument/2006/relationships/slideLayout" Target="/ppt/slideLayouts/slideLayout19.xml" Id="rId3" /><Relationship Type="http://schemas.openxmlformats.org/officeDocument/2006/relationships/image" Target="/ppt/media/image94.png" Id="rId4" /><Relationship Type="http://schemas.openxmlformats.org/officeDocument/2006/relationships/video" Target="/ppt/media/media9.mp4" Id="rId2" /><Relationship Type="http://schemas.microsoft.com/office/2007/relationships/media" Target="/ppt/media/media9.mp4" Id="rId1" /></Relationships>
</file>

<file path=ppt/slides/_rels/slide172.xml.rels>&#65279;<?xml version="1.0" encoding="utf-8"?><Relationships xmlns="http://schemas.openxmlformats.org/package/2006/relationships"><Relationship Type="http://schemas.openxmlformats.org/officeDocument/2006/relationships/image" Target="/ppt/media/image95.png" Id="rId3" /><Relationship Type="http://schemas.openxmlformats.org/officeDocument/2006/relationships/notesSlide" Target="/ppt/notesSlides/notesSlide8.xml" Id="rId2" /><Relationship Type="http://schemas.openxmlformats.org/officeDocument/2006/relationships/slideLayout" Target="/ppt/slideLayouts/slideLayout7.xml" Id="rId1" /></Relationships>
</file>

<file path=ppt/slides/_rels/slide173.xml.rels>&#65279;<?xml version="1.0" encoding="utf-8"?><Relationships xmlns="http://schemas.openxmlformats.org/package/2006/relationships"><Relationship Type="http://schemas.openxmlformats.org/officeDocument/2006/relationships/image" Target="/ppt/media/image96.png" Id="rId3" /><Relationship Type="http://schemas.openxmlformats.org/officeDocument/2006/relationships/notesSlide" Target="/ppt/notesSlides/notesSlide9.xml" Id="rId2" /><Relationship Type="http://schemas.openxmlformats.org/officeDocument/2006/relationships/slideLayout" Target="/ppt/slideLayouts/slideLayout6.xml" Id="rId1" /></Relationships>
</file>

<file path=ppt/slides/_rels/slide174.xml.rels>&#65279;<?xml version="1.0" encoding="utf-8"?><Relationships xmlns="http://schemas.openxmlformats.org/package/2006/relationships"><Relationship Type="http://schemas.openxmlformats.org/officeDocument/2006/relationships/image" Target="/ppt/media/image97.png" Id="rId2" /><Relationship Type="http://schemas.openxmlformats.org/officeDocument/2006/relationships/slideLayout" Target="/ppt/slideLayouts/slideLayout2.xml" Id="rId1" /></Relationships>
</file>

<file path=ppt/slides/_rels/slide175.xml.rels>&#65279;<?xml version="1.0" encoding="utf-8"?><Relationships xmlns="http://schemas.openxmlformats.org/package/2006/relationships"><Relationship Type="http://schemas.openxmlformats.org/officeDocument/2006/relationships/image" Target="/ppt/media/image80.png" Id="rId2" /><Relationship Type="http://schemas.openxmlformats.org/officeDocument/2006/relationships/slideLayout" Target="/ppt/slideLayouts/slideLayout6.xml" Id="rId1" /></Relationships>
</file>

<file path=ppt/slides/_rels/slide176.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77.xml.rels>&#65279;<?xml version="1.0" encoding="utf-8"?><Relationships xmlns="http://schemas.openxmlformats.org/package/2006/relationships"><Relationship Type="http://schemas.openxmlformats.org/officeDocument/2006/relationships/slideLayout" Target="/ppt/slideLayouts/slideLayout6.xml" Id="rId1" /></Relationships>
</file>

<file path=ppt/slides/_rels/slide178.xml.rels>&#65279;<?xml version="1.0" encoding="utf-8"?><Relationships xmlns="http://schemas.openxmlformats.org/package/2006/relationships"><Relationship Type="http://schemas.openxmlformats.org/officeDocument/2006/relationships/slideLayout" Target="/ppt/slideLayouts/slideLayout6.xml" Id="rId3" /><Relationship Type="http://schemas.openxmlformats.org/officeDocument/2006/relationships/image" Target="/ppt/media/image98.png" Id="rId4" /><Relationship Type="http://schemas.openxmlformats.org/officeDocument/2006/relationships/video" Target="/ppt/media/media10.mp4" Id="rId2" /><Relationship Type="http://schemas.microsoft.com/office/2007/relationships/media" Target="/ppt/media/media10.mp4" Id="rId1" /></Relationships>
</file>

<file path=ppt/slides/_rels/slide179.xml.rels>&#65279;<?xml version="1.0" encoding="utf-8"?><Relationships xmlns="http://schemas.openxmlformats.org/package/2006/relationships"><Relationship Type="http://schemas.openxmlformats.org/officeDocument/2006/relationships/image" Target="/ppt/media/image80.png" Id="rId2" /><Relationship Type="http://schemas.openxmlformats.org/officeDocument/2006/relationships/slideLayout" Target="/ppt/slideLayouts/slideLayout6.xml" Id="rId1" /></Relationships>
</file>

<file path=ppt/slides/_rels/slide18.xml.rels>&#65279;<?xml version="1.0" encoding="utf-8"?><Relationships xmlns="http://schemas.openxmlformats.org/package/2006/relationships"><Relationship Type="http://schemas.openxmlformats.org/officeDocument/2006/relationships/image" Target="/ppt/media/image15.png" Id="rId3" /><Relationship Type="http://schemas.openxmlformats.org/officeDocument/2006/relationships/notesSlide" Target="/ppt/notesSlides/notesSlide1.xml" Id="rId2" /><Relationship Type="http://schemas.openxmlformats.org/officeDocument/2006/relationships/slideLayout" Target="/ppt/slideLayouts/slideLayout2.xml" Id="rId1" /></Relationships>
</file>

<file path=ppt/slides/_rels/slide180.xml.rels>&#65279;<?xml version="1.0" encoding="utf-8"?><Relationships xmlns="http://schemas.openxmlformats.org/package/2006/relationships"><Relationship Type="http://schemas.openxmlformats.org/officeDocument/2006/relationships/slideLayout" Target="/ppt/slideLayouts/slideLayout6.xml" Id="rId1" /></Relationships>
</file>

<file path=ppt/slides/_rels/slide181.xml.rels>&#65279;<?xml version="1.0" encoding="utf-8"?><Relationships xmlns="http://schemas.openxmlformats.org/package/2006/relationships"><Relationship Type="http://schemas.openxmlformats.org/officeDocument/2006/relationships/slideLayout" Target="/ppt/slideLayouts/slideLayout6.xml" Id="rId3" /><Relationship Type="http://schemas.openxmlformats.org/officeDocument/2006/relationships/image" Target="/ppt/media/image99.png" Id="rId4" /><Relationship Type="http://schemas.openxmlformats.org/officeDocument/2006/relationships/video" Target="/ppt/media/media11.mp4" Id="rId2" /><Relationship Type="http://schemas.microsoft.com/office/2007/relationships/media" Target="/ppt/media/media11.mp4" Id="rId1" /></Relationships>
</file>

<file path=ppt/slides/_rels/slide182.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83.xml.rels>&#65279;<?xml version="1.0" encoding="utf-8"?><Relationships xmlns="http://schemas.openxmlformats.org/package/2006/relationships"><Relationship Type="http://schemas.openxmlformats.org/officeDocument/2006/relationships/image" Target="/ppt/media/image80.png" Id="rId2" /><Relationship Type="http://schemas.openxmlformats.org/officeDocument/2006/relationships/slideLayout" Target="/ppt/slideLayouts/slideLayout6.xml" Id="rId1" /></Relationships>
</file>

<file path=ppt/slides/_rels/slide184.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85.xml.rels>&#65279;<?xml version="1.0" encoding="utf-8"?><Relationships xmlns="http://schemas.openxmlformats.org/package/2006/relationships"><Relationship Type="http://schemas.openxmlformats.org/officeDocument/2006/relationships/slideLayout" Target="/ppt/slideLayouts/slideLayout7.xml" Id="rId1" /></Relationships>
</file>

<file path=ppt/slides/_rels/slide186.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87.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88.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89.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9.xml.rels>&#65279;<?xml version="1.0" encoding="utf-8"?><Relationships xmlns="http://schemas.openxmlformats.org/package/2006/relationships"><Relationship Type="http://schemas.openxmlformats.org/officeDocument/2006/relationships/image" Target="/ppt/media/image16.png" Id="rId3" /><Relationship Type="http://schemas.openxmlformats.org/officeDocument/2006/relationships/notesSlide" Target="/ppt/notesSlides/notesSlide2.xml" Id="rId2" /><Relationship Type="http://schemas.openxmlformats.org/officeDocument/2006/relationships/slideLayout" Target="/ppt/slideLayouts/slideLayout2.xml" Id="rId1" /></Relationships>
</file>

<file path=ppt/slides/_rels/slide190.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91.xml.rels>&#65279;<?xml version="1.0" encoding="utf-8"?><Relationships xmlns="http://schemas.openxmlformats.org/package/2006/relationships"><Relationship Type="http://schemas.openxmlformats.org/officeDocument/2006/relationships/slideLayout" Target="/ppt/slideLayouts/slideLayout22.xml" Id="rId1" /></Relationships>
</file>

<file path=ppt/slides/_rels/slide192.xml.rels>&#65279;<?xml version="1.0" encoding="utf-8"?><Relationships xmlns="http://schemas.openxmlformats.org/package/2006/relationships"><Relationship Type="http://schemas.openxmlformats.org/officeDocument/2006/relationships/slideLayout" Target="/ppt/slideLayouts/slideLayout22.xml" Id="rId1" /></Relationships>
</file>

<file path=ppt/slides/_rels/slide193.xml.rels>&#65279;<?xml version="1.0" encoding="utf-8"?><Relationships xmlns="http://schemas.openxmlformats.org/package/2006/relationships"><Relationship Type="http://schemas.openxmlformats.org/officeDocument/2006/relationships/image" Target="/ppt/media/image100.png" Id="rId2" /><Relationship Type="http://schemas.openxmlformats.org/officeDocument/2006/relationships/slideLayout" Target="/ppt/slideLayouts/slideLayout22.xml" Id="rId1" /></Relationships>
</file>

<file path=ppt/slides/_rels/slide194.xml.rels>&#65279;<?xml version="1.0" encoding="utf-8"?><Relationships xmlns="http://schemas.openxmlformats.org/package/2006/relationships"><Relationship Type="http://schemas.openxmlformats.org/officeDocument/2006/relationships/slideLayout" Target="/ppt/slideLayouts/slideLayout22.xml" Id="rId1" /></Relationships>
</file>

<file path=ppt/slides/_rels/slide195.xml.rels>&#65279;<?xml version="1.0" encoding="utf-8"?><Relationships xmlns="http://schemas.openxmlformats.org/package/2006/relationships"><Relationship Type="http://schemas.openxmlformats.org/officeDocument/2006/relationships/slideLayout" Target="/ppt/slideLayouts/slideLayout21.xml" Id="rId1" /></Relationships>
</file>

<file path=ppt/slides/_rels/slide196.xml.rels>&#65279;<?xml version="1.0" encoding="utf-8"?><Relationships xmlns="http://schemas.openxmlformats.org/package/2006/relationships"><Relationship Type="http://schemas.openxmlformats.org/officeDocument/2006/relationships/slideLayout" Target="/ppt/slideLayouts/slideLayout19.xml" Id="rId1" /></Relationships>
</file>

<file path=ppt/slides/_rels/slide197.xml.rels>&#65279;<?xml version="1.0" encoding="utf-8"?><Relationships xmlns="http://schemas.openxmlformats.org/package/2006/relationships"><Relationship Type="http://schemas.openxmlformats.org/officeDocument/2006/relationships/slideLayout" Target="/ppt/slideLayouts/slideLayout19.xml" Id="rId1" /></Relationships>
</file>

<file path=ppt/slides/_rels/slide198.xml.rels>&#65279;<?xml version="1.0" encoding="utf-8"?><Relationships xmlns="http://schemas.openxmlformats.org/package/2006/relationships"><Relationship Type="http://schemas.openxmlformats.org/officeDocument/2006/relationships/slideLayout" Target="/ppt/slideLayouts/slideLayout19.xml" Id="rId1" /></Relationships>
</file>

<file path=ppt/slides/_rels/slide199.xml.rels>&#65279;<?xml version="1.0" encoding="utf-8"?><Relationships xmlns="http://schemas.openxmlformats.org/package/2006/relationships"><Relationship Type="http://schemas.openxmlformats.org/officeDocument/2006/relationships/slideLayout" Target="/ppt/slideLayouts/slideLayout19.xml" Id="rId1" /></Relationships>
</file>

<file path=ppt/slides/_rels/slide2.xml.rels>&#65279;<?xml version="1.0" encoding="utf-8"?><Relationships xmlns="http://schemas.openxmlformats.org/package/2006/relationships"><Relationship Type="http://schemas.openxmlformats.org/officeDocument/2006/relationships/slideLayout" Target="/ppt/slideLayouts/slideLayout14.xml" Id="rId1" /></Relationships>
</file>

<file path=ppt/slides/_rels/slide20.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200.xml.rels>&#65279;<?xml version="1.0" encoding="utf-8"?><Relationships xmlns="http://schemas.openxmlformats.org/package/2006/relationships"><Relationship Type="http://schemas.openxmlformats.org/officeDocument/2006/relationships/slideLayout" Target="/ppt/slideLayouts/slideLayout19.xml" Id="rId1" /></Relationships>
</file>

<file path=ppt/slides/_rels/slide201.xml.rels>&#65279;<?xml version="1.0" encoding="utf-8"?><Relationships xmlns="http://schemas.openxmlformats.org/package/2006/relationships"><Relationship Type="http://schemas.openxmlformats.org/officeDocument/2006/relationships/slideLayout" Target="/ppt/slideLayouts/slideLayout19.xml" Id="rId1" /></Relationships>
</file>

<file path=ppt/slides/_rels/slide202.xml.rels>&#65279;<?xml version="1.0" encoding="utf-8"?><Relationships xmlns="http://schemas.openxmlformats.org/package/2006/relationships"><Relationship Type="http://schemas.openxmlformats.org/officeDocument/2006/relationships/slideLayout" Target="/ppt/slideLayouts/slideLayout19.xml" Id="rId1" /></Relationships>
</file>

<file path=ppt/slides/_rels/slide203.xml.rels>&#65279;<?xml version="1.0" encoding="utf-8"?><Relationships xmlns="http://schemas.openxmlformats.org/package/2006/relationships"><Relationship Type="http://schemas.openxmlformats.org/officeDocument/2006/relationships/slideLayout" Target="/ppt/slideLayouts/slideLayout18.xml" Id="rId1" /></Relationships>
</file>

<file path=ppt/slides/_rels/slide204.xml.rels>&#65279;<?xml version="1.0" encoding="utf-8"?><Relationships xmlns="http://schemas.openxmlformats.org/package/2006/relationships"><Relationship Type="http://schemas.openxmlformats.org/officeDocument/2006/relationships/slideLayout" Target="/ppt/slideLayouts/slideLayout18.xml" Id="rId1" /></Relationships>
</file>

<file path=ppt/slides/_rels/slide205.xml.rels>&#65279;<?xml version="1.0" encoding="utf-8"?><Relationships xmlns="http://schemas.openxmlformats.org/package/2006/relationships"><Relationship Type="http://schemas.openxmlformats.org/officeDocument/2006/relationships/slideLayout" Target="/ppt/slideLayouts/slideLayout18.xml" Id="rId1" /></Relationships>
</file>

<file path=ppt/slides/_rels/slide206.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07.xml.rels>&#65279;<?xml version="1.0" encoding="utf-8"?><Relationships xmlns="http://schemas.openxmlformats.org/package/2006/relationships"><Relationship Type="http://schemas.openxmlformats.org/officeDocument/2006/relationships/slideLayout" Target="/ppt/slideLayouts/slideLayout16.xml" Id="rId1" /></Relationships>
</file>

<file path=ppt/slides/_rels/slide208.xml.rels>&#65279;<?xml version="1.0" encoding="utf-8"?><Relationships xmlns="http://schemas.openxmlformats.org/package/2006/relationships"><Relationship Type="http://schemas.openxmlformats.org/officeDocument/2006/relationships/notesSlide" Target="/ppt/notesSlides/notesSlide10.xml" Id="rId2" /><Relationship Type="http://schemas.openxmlformats.org/officeDocument/2006/relationships/slideLayout" Target="/ppt/slideLayouts/slideLayout16.xml" Id="rId1" /></Relationships>
</file>

<file path=ppt/slides/_rels/slide209.xml.rels>&#65279;<?xml version="1.0" encoding="utf-8"?><Relationships xmlns="http://schemas.openxmlformats.org/package/2006/relationships"><Relationship Type="http://schemas.openxmlformats.org/officeDocument/2006/relationships/notesSlide" Target="/ppt/notesSlides/notesSlide11.xml" Id="rId2" /><Relationship Type="http://schemas.openxmlformats.org/officeDocument/2006/relationships/slideLayout" Target="/ppt/slideLayouts/slideLayout16.xml" Id="rId1" /></Relationships>
</file>

<file path=ppt/slides/_rels/slide21.xml.rels>&#65279;<?xml version="1.0" encoding="utf-8"?><Relationships xmlns="http://schemas.openxmlformats.org/package/2006/relationships"><Relationship Type="http://schemas.openxmlformats.org/officeDocument/2006/relationships/image" Target="/ppt/media/image18.png" Id="rId3" /><Relationship Type="http://schemas.openxmlformats.org/officeDocument/2006/relationships/image" Target="/ppt/media/image17.png" Id="rId2" /><Relationship Type="http://schemas.openxmlformats.org/officeDocument/2006/relationships/slideLayout" Target="/ppt/slideLayouts/slideLayout2.xml" Id="rId1" /><Relationship Type="http://schemas.openxmlformats.org/officeDocument/2006/relationships/image" Target="/ppt/media/image19.png" Id="rId4" /></Relationships>
</file>

<file path=ppt/slides/_rels/slide210.xml.rels>&#65279;<?xml version="1.0" encoding="utf-8"?><Relationships xmlns="http://schemas.openxmlformats.org/package/2006/relationships"><Relationship Type="http://schemas.openxmlformats.org/officeDocument/2006/relationships/image" Target="/ppt/media/image101.png" Id="rId3" /><Relationship Type="http://schemas.openxmlformats.org/officeDocument/2006/relationships/notesSlide" Target="/ppt/notesSlides/notesSlide12.xml" Id="rId2" /><Relationship Type="http://schemas.openxmlformats.org/officeDocument/2006/relationships/slideLayout" Target="/ppt/slideLayouts/slideLayout16.xml" Id="rId1" /><Relationship Type="http://schemas.openxmlformats.org/officeDocument/2006/relationships/image" Target="/ppt/media/image103.png" Id="rId5" /><Relationship Type="http://schemas.openxmlformats.org/officeDocument/2006/relationships/image" Target="/ppt/media/image102.png" Id="rId4" /></Relationships>
</file>

<file path=ppt/slides/_rels/slide211.xml.rels>&#65279;<?xml version="1.0" encoding="utf-8"?><Relationships xmlns="http://schemas.openxmlformats.org/package/2006/relationships"><Relationship Type="http://schemas.openxmlformats.org/officeDocument/2006/relationships/image" Target="/ppt/media/image104.png" Id="rId3" /><Relationship Type="http://schemas.openxmlformats.org/officeDocument/2006/relationships/notesSlide" Target="/ppt/notesSlides/notesSlide13.xml" Id="rId2" /><Relationship Type="http://schemas.openxmlformats.org/officeDocument/2006/relationships/slideLayout" Target="/ppt/slideLayouts/slideLayout16.xml" Id="rId1" /><Relationship Type="http://schemas.openxmlformats.org/officeDocument/2006/relationships/image" Target="/ppt/media/image105.png" Id="rId4" /><Relationship Type="http://schemas.openxmlformats.org/officeDocument/2006/relationships/hyperlink" Target="https://www.scaler.com/topics/artificial-intelligence-tutorial/alpha-beta-pruning/" TargetMode="External" Id="rId5" /></Relationships>
</file>

<file path=ppt/slides/_rels/slide212.xml.rels>&#65279;<?xml version="1.0" encoding="utf-8"?><Relationships xmlns="http://schemas.openxmlformats.org/package/2006/relationships"><Relationship Type="http://schemas.openxmlformats.org/officeDocument/2006/relationships/image" Target="/ppt/media/image106.png" Id="rId3" /><Relationship Type="http://schemas.openxmlformats.org/officeDocument/2006/relationships/notesSlide" Target="/ppt/notesSlides/notesSlide14.xml" Id="rId2" /><Relationship Type="http://schemas.openxmlformats.org/officeDocument/2006/relationships/slideLayout" Target="/ppt/slideLayouts/slideLayout16.xml" Id="rId1" /><Relationship Type="http://schemas.openxmlformats.org/officeDocument/2006/relationships/image" Target="/ppt/media/image107.png" Id="rId4" /></Relationships>
</file>

<file path=ppt/slides/_rels/slide213.xml.rels>&#65279;<?xml version="1.0" encoding="utf-8"?><Relationships xmlns="http://schemas.openxmlformats.org/package/2006/relationships"><Relationship Type="http://schemas.openxmlformats.org/officeDocument/2006/relationships/image" Target="/ppt/media/image108.png" Id="rId3" /><Relationship Type="http://schemas.openxmlformats.org/officeDocument/2006/relationships/notesSlide" Target="/ppt/notesSlides/notesSlide15.xml" Id="rId2" /><Relationship Type="http://schemas.openxmlformats.org/officeDocument/2006/relationships/slideLayout" Target="/ppt/slideLayouts/slideLayout16.xml" Id="rId1" /><Relationship Type="http://schemas.openxmlformats.org/officeDocument/2006/relationships/image" Target="/ppt/media/image109.png" Id="rId4" /></Relationships>
</file>

<file path=ppt/slides/_rels/slide214.xml.rels>&#65279;<?xml version="1.0" encoding="utf-8"?><Relationships xmlns="http://schemas.openxmlformats.org/package/2006/relationships"><Relationship Type="http://schemas.openxmlformats.org/officeDocument/2006/relationships/image" Target="/ppt/media/image110.png" Id="rId3" /><Relationship Type="http://schemas.openxmlformats.org/officeDocument/2006/relationships/notesSlide" Target="/ppt/notesSlides/notesSlide16.xml" Id="rId2" /><Relationship Type="http://schemas.openxmlformats.org/officeDocument/2006/relationships/slideLayout" Target="/ppt/slideLayouts/slideLayout16.xml" Id="rId1" /><Relationship Type="http://schemas.openxmlformats.org/officeDocument/2006/relationships/image" Target="/ppt/media/image111.png" Id="rId4" /></Relationships>
</file>

<file path=ppt/slides/_rels/slide215.xml.rels>&#65279;<?xml version="1.0" encoding="utf-8"?><Relationships xmlns="http://schemas.openxmlformats.org/package/2006/relationships"><Relationship Type="http://schemas.openxmlformats.org/officeDocument/2006/relationships/image" Target="/ppt/media/image112.png" Id="rId3" /><Relationship Type="http://schemas.openxmlformats.org/officeDocument/2006/relationships/notesSlide" Target="/ppt/notesSlides/notesSlide17.xml" Id="rId2" /><Relationship Type="http://schemas.openxmlformats.org/officeDocument/2006/relationships/slideLayout" Target="/ppt/slideLayouts/slideLayout16.xml" Id="rId1" /><Relationship Type="http://schemas.openxmlformats.org/officeDocument/2006/relationships/image" Target="/ppt/media/image111.png" Id="rId4" /></Relationships>
</file>

<file path=ppt/slides/_rels/slide216.xml.rels>&#65279;<?xml version="1.0" encoding="utf-8"?><Relationships xmlns="http://schemas.openxmlformats.org/package/2006/relationships"><Relationship Type="http://schemas.openxmlformats.org/officeDocument/2006/relationships/image" Target="/ppt/media/image113.png" Id="rId3" /><Relationship Type="http://schemas.openxmlformats.org/officeDocument/2006/relationships/notesSlide" Target="/ppt/notesSlides/notesSlide18.xml" Id="rId2" /><Relationship Type="http://schemas.openxmlformats.org/officeDocument/2006/relationships/slideLayout" Target="/ppt/slideLayouts/slideLayout16.xml" Id="rId1" /><Relationship Type="http://schemas.openxmlformats.org/officeDocument/2006/relationships/image" Target="/ppt/media/image114.png" Id="rId4" /></Relationships>
</file>

<file path=ppt/slides/_rels/slide217.xml.rels>&#65279;<?xml version="1.0" encoding="utf-8"?><Relationships xmlns="http://schemas.openxmlformats.org/package/2006/relationships"><Relationship Type="http://schemas.openxmlformats.org/officeDocument/2006/relationships/image" Target="/ppt/media/image113.png" Id="rId3" /><Relationship Type="http://schemas.openxmlformats.org/officeDocument/2006/relationships/notesSlide" Target="/ppt/notesSlides/notesSlide19.xml" Id="rId2" /><Relationship Type="http://schemas.openxmlformats.org/officeDocument/2006/relationships/slideLayout" Target="/ppt/slideLayouts/slideLayout16.xml" Id="rId1" /><Relationship Type="http://schemas.openxmlformats.org/officeDocument/2006/relationships/image" Target="/ppt/media/image114.png" Id="rId4" /></Relationships>
</file>

<file path=ppt/slides/_rels/slide218.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19.xml.rels>&#65279;<?xml version="1.0" encoding="utf-8"?><Relationships xmlns="http://schemas.openxmlformats.org/package/2006/relationships"><Relationship Type="http://schemas.openxmlformats.org/officeDocument/2006/relationships/slideLayout" Target="/ppt/slideLayouts/slideLayout7.xml" Id="rId1" /></Relationships>
</file>

<file path=ppt/slides/_rels/slide22.xml.rels>&#65279;<?xml version="1.0" encoding="utf-8"?><Relationships xmlns="http://schemas.openxmlformats.org/package/2006/relationships"><Relationship Type="http://schemas.openxmlformats.org/officeDocument/2006/relationships/image" Target="/ppt/media/image21.png" Id="rId3" /><Relationship Type="http://schemas.openxmlformats.org/officeDocument/2006/relationships/image" Target="/ppt/media/image20.png" Id="rId2" /><Relationship Type="http://schemas.openxmlformats.org/officeDocument/2006/relationships/slideLayout" Target="/ppt/slideLayouts/slideLayout2.xml" Id="rId1" /><Relationship Type="http://schemas.openxmlformats.org/officeDocument/2006/relationships/image" Target="/ppt/media/image22.png" Id="rId4" /></Relationships>
</file>

<file path=ppt/slides/_rels/slide220.xml.rels>&#65279;<?xml version="1.0" encoding="utf-8"?><Relationships xmlns="http://schemas.openxmlformats.org/package/2006/relationships"><Relationship Type="http://schemas.openxmlformats.org/officeDocument/2006/relationships/image" Target="/ppt/media/image115.png" Id="rId2" /><Relationship Type="http://schemas.openxmlformats.org/officeDocument/2006/relationships/slideLayout" Target="/ppt/slideLayouts/slideLayout7.xml" Id="rId1" /></Relationships>
</file>

<file path=ppt/slides/_rels/slide221.xml.rels>&#65279;<?xml version="1.0" encoding="utf-8"?><Relationships xmlns="http://schemas.openxmlformats.org/package/2006/relationships"><Relationship Type="http://schemas.openxmlformats.org/officeDocument/2006/relationships/slideLayout" Target="/ppt/slideLayouts/slideLayout6.xml" Id="rId1" /></Relationships>
</file>

<file path=ppt/slides/_rels/slide222.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223.xml.rels>&#65279;<?xml version="1.0" encoding="utf-8"?><Relationships xmlns="http://schemas.openxmlformats.org/package/2006/relationships"><Relationship Type="http://schemas.openxmlformats.org/officeDocument/2006/relationships/slideLayout" Target="/ppt/slideLayouts/slideLayout6.xml" Id="rId1" /></Relationships>
</file>

<file path=ppt/slides/_rels/slide224.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225.xml.rels>&#65279;<?xml version="1.0" encoding="utf-8"?><Relationships xmlns="http://schemas.openxmlformats.org/package/2006/relationships"><Relationship Type="http://schemas.openxmlformats.org/officeDocument/2006/relationships/slideLayout" Target="/ppt/slideLayouts/slideLayout17.xml" Id="rId1" /></Relationships>
</file>

<file path=ppt/slides/_rels/slide226.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227.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228.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229.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23.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230.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231.xml.rels>&#65279;<?xml version="1.0" encoding="utf-8"?><Relationships xmlns="http://schemas.openxmlformats.org/package/2006/relationships"><Relationship Type="http://schemas.openxmlformats.org/officeDocument/2006/relationships/slideLayout" Target="/ppt/slideLayouts/slideLayout16.xml" Id="rId1" /></Relationships>
</file>

<file path=ppt/slides/_rels/slide232.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233.xml.rels>&#65279;<?xml version="1.0" encoding="utf-8"?><Relationships xmlns="http://schemas.openxmlformats.org/package/2006/relationships"><Relationship Type="http://schemas.openxmlformats.org/officeDocument/2006/relationships/slideLayout" Target="/ppt/slideLayouts/slideLayout16.xml" Id="rId1" /></Relationships>
</file>

<file path=ppt/slides/_rels/slide234.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235.xml.rels>&#65279;<?xml version="1.0" encoding="utf-8"?><Relationships xmlns="http://schemas.openxmlformats.org/package/2006/relationships"><Relationship Type="http://schemas.openxmlformats.org/officeDocument/2006/relationships/slideLayout" Target="/ppt/slideLayouts/slideLayout16.xml" Id="rId1" /></Relationships>
</file>

<file path=ppt/slides/_rels/slide236.xml.rels>&#65279;<?xml version="1.0" encoding="utf-8"?><Relationships xmlns="http://schemas.openxmlformats.org/package/2006/relationships"><Relationship Type="http://schemas.openxmlformats.org/officeDocument/2006/relationships/slideLayout" Target="/ppt/slideLayouts/slideLayout7.xml" Id="rId1" /></Relationships>
</file>

<file path=ppt/slides/_rels/slide237.xml.rels>&#65279;<?xml version="1.0" encoding="utf-8"?><Relationships xmlns="http://schemas.openxmlformats.org/package/2006/relationships"><Relationship Type="http://schemas.openxmlformats.org/officeDocument/2006/relationships/slideLayout" Target="/ppt/slideLayouts/slideLayout6.xml" Id="rId1" /></Relationships>
</file>

<file path=ppt/slides/_rels/slide238.xml.rels>&#65279;<?xml version="1.0" encoding="utf-8"?><Relationships xmlns="http://schemas.openxmlformats.org/package/2006/relationships"><Relationship Type="http://schemas.openxmlformats.org/officeDocument/2006/relationships/slideLayout" Target="/ppt/slideLayouts/slideLayout16.xml" Id="rId1" /></Relationships>
</file>

<file path=ppt/slides/_rels/slide239.xml.rels>&#65279;<?xml version="1.0" encoding="utf-8"?><Relationships xmlns="http://schemas.openxmlformats.org/package/2006/relationships"><Relationship Type="http://schemas.openxmlformats.org/officeDocument/2006/relationships/slideLayout" Target="/ppt/slideLayouts/slideLayout6.xml" Id="rId1" /></Relationships>
</file>

<file path=ppt/slides/_rels/slide24.xml.rels>&#65279;<?xml version="1.0" encoding="utf-8"?><Relationships xmlns="http://schemas.openxmlformats.org/package/2006/relationships"><Relationship Type="http://schemas.openxmlformats.org/officeDocument/2006/relationships/image" Target="/ppt/media/image23.png" Id="rId2" /><Relationship Type="http://schemas.openxmlformats.org/officeDocument/2006/relationships/slideLayout" Target="/ppt/slideLayouts/slideLayout2.xml" Id="rId1" /></Relationships>
</file>

<file path=ppt/slides/_rels/slide240.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241.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242.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25.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26.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7.xml.rels>&#65279;<?xml version="1.0" encoding="utf-8"?><Relationships xmlns="http://schemas.openxmlformats.org/package/2006/relationships"><Relationship Type="http://schemas.openxmlformats.org/officeDocument/2006/relationships/diagramData" Target="/ppt/diagrams/data1.xml" Id="rId3" /><Relationship Type="http://schemas.microsoft.com/office/2007/relationships/diagramDrawing" Target="/ppt/diagrams/drawing1.xml" Id="rId7" /><Relationship Type="http://schemas.openxmlformats.org/officeDocument/2006/relationships/notesSlide" Target="/ppt/notesSlides/notesSlide3.xml" Id="rId2" /><Relationship Type="http://schemas.openxmlformats.org/officeDocument/2006/relationships/slideLayout" Target="/ppt/slideLayouts/slideLayout2.xml" Id="rId1" /><Relationship Type="http://schemas.openxmlformats.org/officeDocument/2006/relationships/diagramColors" Target="/ppt/diagrams/colors1.xml" Id="rId6" /><Relationship Type="http://schemas.openxmlformats.org/officeDocument/2006/relationships/diagramQuickStyle" Target="/ppt/diagrams/quickStyle1.xml" Id="rId5" /><Relationship Type="http://schemas.openxmlformats.org/officeDocument/2006/relationships/diagramLayout" Target="/ppt/diagrams/layout1.xml" Id="rId4" /></Relationships>
</file>

<file path=ppt/slides/_rels/slide28.xml.rels>&#65279;<?xml version="1.0" encoding="utf-8"?><Relationships xmlns="http://schemas.openxmlformats.org/package/2006/relationships"><Relationship Type="http://schemas.openxmlformats.org/officeDocument/2006/relationships/image" Target="/ppt/media/image24.png" Id="rId3" /><Relationship Type="http://schemas.openxmlformats.org/officeDocument/2006/relationships/notesSlide" Target="/ppt/notesSlides/notesSlide4.xml" Id="rId2" /><Relationship Type="http://schemas.openxmlformats.org/officeDocument/2006/relationships/slideLayout" Target="/ppt/slideLayouts/slideLayout2.xml" Id="rId1" /></Relationships>
</file>

<file path=ppt/slides/_rels/slide29.xml.rels>&#65279;<?xml version="1.0" encoding="utf-8"?><Relationships xmlns="http://schemas.openxmlformats.org/package/2006/relationships"><Relationship Type="http://schemas.openxmlformats.org/officeDocument/2006/relationships/image" Target="/ppt/media/image25.png" Id="rId3" /><Relationship Type="http://schemas.openxmlformats.org/officeDocument/2006/relationships/notesSlide" Target="/ppt/notesSlides/notesSlide5.xml" Id="rId2" /><Relationship Type="http://schemas.openxmlformats.org/officeDocument/2006/relationships/slideLayout" Target="/ppt/slideLayouts/slideLayout2.xml" Id="rId1" /></Relationships>
</file>

<file path=ppt/slides/_rels/slide3.xml.rels>&#65279;<?xml version="1.0" encoding="utf-8"?><Relationships xmlns="http://schemas.openxmlformats.org/package/2006/relationships"><Relationship Type="http://schemas.openxmlformats.org/officeDocument/2006/relationships/slideLayout" Target="/ppt/slideLayouts/slideLayout14.xml" Id="rId1" /></Relationships>
</file>

<file path=ppt/slides/_rels/slide30.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31.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32.xml.rels>&#65279;<?xml version="1.0" encoding="utf-8"?><Relationships xmlns="http://schemas.openxmlformats.org/package/2006/relationships"><Relationship Type="http://schemas.openxmlformats.org/officeDocument/2006/relationships/image" Target="/ppt/media/image27.png" Id="rId3" /><Relationship Type="http://schemas.openxmlformats.org/officeDocument/2006/relationships/image" Target="/ppt/media/image26.png" Id="rId2" /><Relationship Type="http://schemas.openxmlformats.org/officeDocument/2006/relationships/slideLayout" Target="/ppt/slideLayouts/slideLayout2.xml" Id="rId1" /></Relationships>
</file>

<file path=ppt/slides/_rels/slide33.xml.rels>&#65279;<?xml version="1.0" encoding="utf-8"?><Relationships xmlns="http://schemas.openxmlformats.org/package/2006/relationships"><Relationship Type="http://schemas.openxmlformats.org/officeDocument/2006/relationships/image" Target="/ppt/media/image28.png" Id="rId2" /><Relationship Type="http://schemas.openxmlformats.org/officeDocument/2006/relationships/slideLayout" Target="/ppt/slideLayouts/slideLayout2.xml" Id="rId1" /></Relationships>
</file>

<file path=ppt/slides/_rels/slide34.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35.xml.rels>&#65279;<?xml version="1.0" encoding="utf-8"?><Relationships xmlns="http://schemas.openxmlformats.org/package/2006/relationships"><Relationship Type="http://schemas.openxmlformats.org/officeDocument/2006/relationships/image" Target="/ppt/media/image29.png" Id="rId2" /><Relationship Type="http://schemas.openxmlformats.org/officeDocument/2006/relationships/slideLayout" Target="/ppt/slideLayouts/slideLayout2.xml" Id="rId1" /></Relationships>
</file>

<file path=ppt/slides/_rels/slide36.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37.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38.xml.rels>&#65279;<?xml version="1.0" encoding="utf-8"?><Relationships xmlns="http://schemas.openxmlformats.org/package/2006/relationships"><Relationship Type="http://schemas.openxmlformats.org/officeDocument/2006/relationships/image" Target="/ppt/media/image30.png" Id="rId2" /><Relationship Type="http://schemas.openxmlformats.org/officeDocument/2006/relationships/slideLayout" Target="/ppt/slideLayouts/slideLayout2.xml" Id="rId1" /></Relationships>
</file>

<file path=ppt/slides/_rels/slide39.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4.xml.rels>&#65279;<?xml version="1.0" encoding="utf-8"?><Relationships xmlns="http://schemas.openxmlformats.org/package/2006/relationships"><Relationship Type="http://schemas.openxmlformats.org/officeDocument/2006/relationships/slideLayout" Target="/ppt/slideLayouts/slideLayout14.xml" Id="rId1" /></Relationships>
</file>

<file path=ppt/slides/_rels/slide40.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41.xml.rels>&#65279;<?xml version="1.0" encoding="utf-8"?><Relationships xmlns="http://schemas.openxmlformats.org/package/2006/relationships"><Relationship Type="http://schemas.openxmlformats.org/officeDocument/2006/relationships/image" Target="/ppt/media/image31.png" Id="rId2" /><Relationship Type="http://schemas.openxmlformats.org/officeDocument/2006/relationships/slideLayout" Target="/ppt/slideLayouts/slideLayout2.xml" Id="rId1" /></Relationships>
</file>

<file path=ppt/slides/_rels/slide42.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43.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44.xml.rels>&#65279;<?xml version="1.0" encoding="utf-8"?><Relationships xmlns="http://schemas.openxmlformats.org/package/2006/relationships"><Relationship Type="http://schemas.openxmlformats.org/officeDocument/2006/relationships/image" Target="/ppt/media/image33.png" Id="rId3" /><Relationship Type="http://schemas.openxmlformats.org/officeDocument/2006/relationships/image" Target="/ppt/media/image32.png" Id="rId2" /><Relationship Type="http://schemas.openxmlformats.org/officeDocument/2006/relationships/slideLayout" Target="/ppt/slideLayouts/slideLayout2.xml" Id="rId1" /><Relationship Type="http://schemas.openxmlformats.org/officeDocument/2006/relationships/image" Target="/ppt/media/image34.png" Id="rId4" /></Relationships>
</file>

<file path=ppt/slides/_rels/slide45.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6.xml.rels>&#65279;<?xml version="1.0" encoding="utf-8"?><Relationships xmlns="http://schemas.openxmlformats.org/package/2006/relationships"><Relationship Type="http://schemas.microsoft.com/office/2007/relationships/hdphoto" Target="/ppt/media/hdphoto1.wdp" Id="rId3" /><Relationship Type="http://schemas.openxmlformats.org/officeDocument/2006/relationships/image" Target="/ppt/media/image35.png" Id="rId2" /><Relationship Type="http://schemas.openxmlformats.org/officeDocument/2006/relationships/slideLayout" Target="/ppt/slideLayouts/slideLayout2.xml" Id="rId1" /></Relationships>
</file>

<file path=ppt/slides/_rels/slide47.xml.rels>&#65279;<?xml version="1.0" encoding="utf-8"?><Relationships xmlns="http://schemas.openxmlformats.org/package/2006/relationships"><Relationship Type="http://schemas.openxmlformats.org/officeDocument/2006/relationships/image" Target="/ppt/media/image36.png" Id="rId2" /><Relationship Type="http://schemas.openxmlformats.org/officeDocument/2006/relationships/slideLayout" Target="/ppt/slideLayouts/slideLayout2.xml" Id="rId1" /></Relationships>
</file>

<file path=ppt/slides/_rels/slide48.xml.rels>&#65279;<?xml version="1.0" encoding="utf-8"?><Relationships xmlns="http://schemas.openxmlformats.org/package/2006/relationships"><Relationship Type="http://schemas.openxmlformats.org/officeDocument/2006/relationships/image" Target="/ppt/media/image38.png" Id="rId3" /><Relationship Type="http://schemas.openxmlformats.org/officeDocument/2006/relationships/image" Target="/ppt/media/image37.png" Id="rId2" /><Relationship Type="http://schemas.openxmlformats.org/officeDocument/2006/relationships/slideLayout" Target="/ppt/slideLayouts/slideLayout2.xml" Id="rId1" /></Relationships>
</file>

<file path=ppt/slides/_rels/slide49.xml.rels>&#65279;<?xml version="1.0" encoding="utf-8"?><Relationships xmlns="http://schemas.openxmlformats.org/package/2006/relationships"><Relationship Type="http://schemas.openxmlformats.org/officeDocument/2006/relationships/image" Target="/ppt/media/image39.png" Id="rId2" /><Relationship Type="http://schemas.openxmlformats.org/officeDocument/2006/relationships/slideLayout" Target="/ppt/slideLayouts/slideLayout2.xml" Id="rId1" /></Relationships>
</file>

<file path=ppt/slides/_rels/slide5.xml.rels>&#65279;<?xml version="1.0" encoding="utf-8"?><Relationships xmlns="http://schemas.openxmlformats.org/package/2006/relationships"><Relationship Type="http://schemas.openxmlformats.org/officeDocument/2006/relationships/slideLayout" Target="/ppt/slideLayouts/slideLayout15.xml" Id="rId1" /></Relationships>
</file>

<file path=ppt/slides/_rels/slide50.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51.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52.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53.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54.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55.xml.rels>&#65279;<?xml version="1.0" encoding="utf-8"?><Relationships xmlns="http://schemas.openxmlformats.org/package/2006/relationships"><Relationship Type="http://schemas.openxmlformats.org/officeDocument/2006/relationships/image" Target="/ppt/media/image40.png" Id="rId2" /><Relationship Type="http://schemas.openxmlformats.org/officeDocument/2006/relationships/slideLayout" Target="/ppt/slideLayouts/slideLayout2.xml" Id="rId1" /></Relationships>
</file>

<file path=ppt/slides/_rels/slide56.xml.rels>&#65279;<?xml version="1.0" encoding="utf-8"?><Relationships xmlns="http://schemas.openxmlformats.org/package/2006/relationships"><Relationship Type="http://schemas.openxmlformats.org/officeDocument/2006/relationships/image" Target="/ppt/media/image40.png" Id="rId2" /><Relationship Type="http://schemas.openxmlformats.org/officeDocument/2006/relationships/slideLayout" Target="/ppt/slideLayouts/slideLayout2.xml" Id="rId1" /></Relationships>
</file>

<file path=ppt/slides/_rels/slide57.xml.rels>&#65279;<?xml version="1.0" encoding="utf-8"?><Relationships xmlns="http://schemas.openxmlformats.org/package/2006/relationships"><Relationship Type="http://schemas.openxmlformats.org/officeDocument/2006/relationships/image" Target="/ppt/media/image41.jpeg" Id="rId2" /><Relationship Type="http://schemas.openxmlformats.org/officeDocument/2006/relationships/slideLayout" Target="/ppt/slideLayouts/slideLayout2.xml" Id="rId1" /></Relationships>
</file>

<file path=ppt/slides/_rels/slide58.xml.rels>&#65279;<?xml version="1.0" encoding="utf-8"?><Relationships xmlns="http://schemas.openxmlformats.org/package/2006/relationships"><Relationship Type="http://schemas.openxmlformats.org/officeDocument/2006/relationships/image" Target="/ppt/media/image42.png" Id="rId2" /><Relationship Type="http://schemas.openxmlformats.org/officeDocument/2006/relationships/slideLayout" Target="/ppt/slideLayouts/slideLayout2.xml" Id="rId1" /></Relationships>
</file>

<file path=ppt/slides/_rels/slide59.xml.rels>&#65279;<?xml version="1.0" encoding="utf-8"?><Relationships xmlns="http://schemas.openxmlformats.org/package/2006/relationships"><Relationship Type="http://schemas.openxmlformats.org/officeDocument/2006/relationships/image" Target="/ppt/media/image43.png" Id="rId2" /><Relationship Type="http://schemas.openxmlformats.org/officeDocument/2006/relationships/slideLayout" Target="/ppt/slideLayouts/slideLayout2.xml" Id="rId1" /></Relationships>
</file>

<file path=ppt/slides/_rels/slide6.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60.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61.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62.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63.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64.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65.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66.xml.rels>&#65279;<?xml version="1.0" encoding="utf-8"?><Relationships xmlns="http://schemas.openxmlformats.org/package/2006/relationships"><Relationship Type="http://schemas.openxmlformats.org/officeDocument/2006/relationships/image" Target="/ppt/media/image44.png" Id="rId2" /><Relationship Type="http://schemas.openxmlformats.org/officeDocument/2006/relationships/slideLayout" Target="/ppt/slideLayouts/slideLayout2.xml" Id="rId1" /></Relationships>
</file>

<file path=ppt/slides/_rels/slide67.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68.xml.rels>&#65279;<?xml version="1.0" encoding="utf-8"?><Relationships xmlns="http://schemas.openxmlformats.org/package/2006/relationships"><Relationship Type="http://schemas.openxmlformats.org/officeDocument/2006/relationships/image" Target="/ppt/media/image46.png" Id="rId3" /><Relationship Type="http://schemas.openxmlformats.org/officeDocument/2006/relationships/image" Target="/ppt/media/image45.png" Id="rId2" /><Relationship Type="http://schemas.openxmlformats.org/officeDocument/2006/relationships/slideLayout" Target="/ppt/slideLayouts/slideLayout2.xml" Id="rId1" /></Relationships>
</file>

<file path=ppt/slides/_rels/slide69.xml.rels>&#65279;<?xml version="1.0" encoding="utf-8"?><Relationships xmlns="http://schemas.openxmlformats.org/package/2006/relationships"><Relationship Type="http://schemas.openxmlformats.org/officeDocument/2006/relationships/image" Target="/ppt/media/image47.png" Id="rId2" /><Relationship Type="http://schemas.openxmlformats.org/officeDocument/2006/relationships/slideLayout" Target="/ppt/slideLayouts/slideLayout12.xml" Id="rId1" /></Relationships>
</file>

<file path=ppt/slides/_rels/slide7.xml.rels>&#65279;<?xml version="1.0" encoding="utf-8"?><Relationships xmlns="http://schemas.openxmlformats.org/package/2006/relationships"><Relationship Type="http://schemas.openxmlformats.org/officeDocument/2006/relationships/image" Target="/ppt/media/image4.png" Id="rId3" /><Relationship Type="http://schemas.openxmlformats.org/officeDocument/2006/relationships/image" Target="/ppt/media/image3.png" Id="rId2" /><Relationship Type="http://schemas.openxmlformats.org/officeDocument/2006/relationships/slideLayout" Target="/ppt/slideLayouts/slideLayout2.xml" Id="rId1" /></Relationships>
</file>

<file path=ppt/slides/_rels/slide70.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71.xml.rels>&#65279;<?xml version="1.0" encoding="utf-8"?><Relationships xmlns="http://schemas.openxmlformats.org/package/2006/relationships"><Relationship Type="http://schemas.openxmlformats.org/officeDocument/2006/relationships/image" Target="/ppt/media/image48.png" Id="rId2" /><Relationship Type="http://schemas.openxmlformats.org/officeDocument/2006/relationships/slideLayout" Target="/ppt/slideLayouts/slideLayout2.xml" Id="rId1" /></Relationships>
</file>

<file path=ppt/slides/_rels/slide72.xml.rels>&#65279;<?xml version="1.0" encoding="utf-8"?><Relationships xmlns="http://schemas.openxmlformats.org/package/2006/relationships"><Relationship Type="http://schemas.openxmlformats.org/officeDocument/2006/relationships/image" Target="/ppt/media/image48.png" Id="rId2" /><Relationship Type="http://schemas.openxmlformats.org/officeDocument/2006/relationships/slideLayout" Target="/ppt/slideLayouts/slideLayout2.xml" Id="rId1" /></Relationships>
</file>

<file path=ppt/slides/_rels/slide73.xml.rels>&#65279;<?xml version="1.0" encoding="utf-8"?><Relationships xmlns="http://schemas.openxmlformats.org/package/2006/relationships"><Relationship Type="http://schemas.openxmlformats.org/officeDocument/2006/relationships/image" Target="/ppt/media/image48.png" Id="rId2" /><Relationship Type="http://schemas.openxmlformats.org/officeDocument/2006/relationships/slideLayout" Target="/ppt/slideLayouts/slideLayout2.xml" Id="rId1" /></Relationships>
</file>

<file path=ppt/slides/_rels/slide74.xml.rels>&#65279;<?xml version="1.0" encoding="utf-8"?><Relationships xmlns="http://schemas.openxmlformats.org/package/2006/relationships"><Relationship Type="http://schemas.openxmlformats.org/officeDocument/2006/relationships/image" Target="/ppt/media/image49.png" Id="rId2" /><Relationship Type="http://schemas.openxmlformats.org/officeDocument/2006/relationships/slideLayout" Target="/ppt/slideLayouts/slideLayout2.xml" Id="rId1" /></Relationships>
</file>

<file path=ppt/slides/_rels/slide75.xml.rels>&#65279;<?xml version="1.0" encoding="utf-8"?><Relationships xmlns="http://schemas.openxmlformats.org/package/2006/relationships"><Relationship Type="http://schemas.openxmlformats.org/officeDocument/2006/relationships/image" Target="/ppt/media/image50.png" Id="rId2" /><Relationship Type="http://schemas.openxmlformats.org/officeDocument/2006/relationships/slideLayout" Target="/ppt/slideLayouts/slideLayout2.xml" Id="rId1" /></Relationships>
</file>

<file path=ppt/slides/_rels/slide76.xml.rels>&#65279;<?xml version="1.0" encoding="utf-8"?><Relationships xmlns="http://schemas.openxmlformats.org/package/2006/relationships"><Relationship Type="http://schemas.openxmlformats.org/officeDocument/2006/relationships/image" Target="/ppt/media/image51.png" Id="rId2" /><Relationship Type="http://schemas.openxmlformats.org/officeDocument/2006/relationships/slideLayout" Target="/ppt/slideLayouts/slideLayout2.xml" Id="rId1" /></Relationships>
</file>

<file path=ppt/slides/_rels/slide77.xml.rels>&#65279;<?xml version="1.0" encoding="utf-8"?><Relationships xmlns="http://schemas.openxmlformats.org/package/2006/relationships"><Relationship Type="http://schemas.openxmlformats.org/officeDocument/2006/relationships/image" Target="/ppt/media/image51.png" Id="rId2" /><Relationship Type="http://schemas.openxmlformats.org/officeDocument/2006/relationships/slideLayout" Target="/ppt/slideLayouts/slideLayout2.xml" Id="rId1" /></Relationships>
</file>

<file path=ppt/slides/_rels/slide78.xml.rels>&#65279;<?xml version="1.0" encoding="utf-8"?><Relationships xmlns="http://schemas.openxmlformats.org/package/2006/relationships"><Relationship Type="http://schemas.openxmlformats.org/officeDocument/2006/relationships/image" Target="/ppt/media/image52.png" Id="rId2" /><Relationship Type="http://schemas.openxmlformats.org/officeDocument/2006/relationships/slideLayout" Target="/ppt/slideLayouts/slideLayout2.xml" Id="rId1" /></Relationships>
</file>

<file path=ppt/slides/_rels/slide79.xml.rels>&#65279;<?xml version="1.0" encoding="utf-8"?><Relationships xmlns="http://schemas.openxmlformats.org/package/2006/relationships"><Relationship Type="http://schemas.openxmlformats.org/officeDocument/2006/relationships/image" Target="/ppt/media/image53.png" Id="rId2" /><Relationship Type="http://schemas.openxmlformats.org/officeDocument/2006/relationships/slideLayout" Target="/ppt/slideLayouts/slideLayout2.xml" Id="rId1" /></Relationships>
</file>

<file path=ppt/slides/_rels/slide8.xml.rels>&#65279;<?xml version="1.0" encoding="utf-8"?><Relationships xmlns="http://schemas.openxmlformats.org/package/2006/relationships"><Relationship Type="http://schemas.openxmlformats.org/officeDocument/2006/relationships/image" Target="/ppt/media/image11.png" Id="rId8" /><Relationship Type="http://schemas.openxmlformats.org/officeDocument/2006/relationships/image" Target="/ppt/media/image6.png" Id="rId3" /><Relationship Type="http://schemas.openxmlformats.org/officeDocument/2006/relationships/image" Target="/ppt/media/image10.jpeg" Id="rId7" /><Relationship Type="http://schemas.openxmlformats.org/officeDocument/2006/relationships/image" Target="/ppt/media/image5.png" Id="rId2" /><Relationship Type="http://schemas.openxmlformats.org/officeDocument/2006/relationships/slideLayout" Target="/ppt/slideLayouts/slideLayout2.xml" Id="rId1" /><Relationship Type="http://schemas.openxmlformats.org/officeDocument/2006/relationships/image" Target="/ppt/media/image9.png" Id="rId6" /><Relationship Type="http://schemas.openxmlformats.org/officeDocument/2006/relationships/image" Target="/ppt/media/image8.png" Id="rId5" /><Relationship Type="http://schemas.openxmlformats.org/officeDocument/2006/relationships/image" Target="/ppt/media/image7.png" Id="rId4" /></Relationships>
</file>

<file path=ppt/slides/_rels/slide80.xml.rels>&#65279;<?xml version="1.0" encoding="utf-8"?><Relationships xmlns="http://schemas.openxmlformats.org/package/2006/relationships"><Relationship Type="http://schemas.openxmlformats.org/officeDocument/2006/relationships/image" Target="/ppt/media/image54.png" Id="rId2" /><Relationship Type="http://schemas.openxmlformats.org/officeDocument/2006/relationships/slideLayout" Target="/ppt/slideLayouts/slideLayout2.xml" Id="rId1" /></Relationships>
</file>

<file path=ppt/slides/_rels/slide81.xml.rels>&#65279;<?xml version="1.0" encoding="utf-8"?><Relationships xmlns="http://schemas.openxmlformats.org/package/2006/relationships"><Relationship Type="http://schemas.openxmlformats.org/officeDocument/2006/relationships/image" Target="/ppt/media/image54.png" Id="rId2" /><Relationship Type="http://schemas.openxmlformats.org/officeDocument/2006/relationships/slideLayout" Target="/ppt/slideLayouts/slideLayout2.xml" Id="rId1" /></Relationships>
</file>

<file path=ppt/slides/_rels/slide82.xml.rels>&#65279;<?xml version="1.0" encoding="utf-8"?><Relationships xmlns="http://schemas.openxmlformats.org/package/2006/relationships"><Relationship Type="http://schemas.openxmlformats.org/officeDocument/2006/relationships/image" Target="/ppt/media/image55.png" Id="rId2" /><Relationship Type="http://schemas.openxmlformats.org/officeDocument/2006/relationships/slideLayout" Target="/ppt/slideLayouts/slideLayout2.xml" Id="rId1" /></Relationships>
</file>

<file path=ppt/slides/_rels/slide83.xml.rels>&#65279;<?xml version="1.0" encoding="utf-8"?><Relationships xmlns="http://schemas.openxmlformats.org/package/2006/relationships"><Relationship Type="http://schemas.openxmlformats.org/officeDocument/2006/relationships/image" Target="/ppt/media/image56.png" Id="rId2" /><Relationship Type="http://schemas.openxmlformats.org/officeDocument/2006/relationships/slideLayout" Target="/ppt/slideLayouts/slideLayout2.xml" Id="rId1" /></Relationships>
</file>

<file path=ppt/slides/_rels/slide84.xml.rels>&#65279;<?xml version="1.0" encoding="utf-8"?><Relationships xmlns="http://schemas.openxmlformats.org/package/2006/relationships"><Relationship Type="http://schemas.openxmlformats.org/officeDocument/2006/relationships/image" Target="/ppt/media/image56.png" Id="rId2" /><Relationship Type="http://schemas.openxmlformats.org/officeDocument/2006/relationships/slideLayout" Target="/ppt/slideLayouts/slideLayout2.xml" Id="rId1" /></Relationships>
</file>

<file path=ppt/slides/_rels/slide85.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86.xml.rels>&#65279;<?xml version="1.0" encoding="utf-8"?><Relationships xmlns="http://schemas.openxmlformats.org/package/2006/relationships"><Relationship Type="http://schemas.openxmlformats.org/officeDocument/2006/relationships/image" Target="/ppt/media/image57.png" Id="rId2" /><Relationship Type="http://schemas.openxmlformats.org/officeDocument/2006/relationships/slideLayout" Target="/ppt/slideLayouts/slideLayout2.xml" Id="rId1" /></Relationships>
</file>

<file path=ppt/slides/_rels/slide87.xml.rels>&#65279;<?xml version="1.0" encoding="utf-8"?><Relationships xmlns="http://schemas.openxmlformats.org/package/2006/relationships"><Relationship Type="http://schemas.openxmlformats.org/officeDocument/2006/relationships/image" Target="/ppt/media/image58.png" Id="rId2" /><Relationship Type="http://schemas.openxmlformats.org/officeDocument/2006/relationships/slideLayout" Target="/ppt/slideLayouts/slideLayout2.xml" Id="rId1" /></Relationships>
</file>

<file path=ppt/slides/_rels/slide88.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89.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9.xml.rels>&#65279;<?xml version="1.0" encoding="utf-8"?><Relationships xmlns="http://schemas.openxmlformats.org/package/2006/relationships"><Relationship Type="http://schemas.openxmlformats.org/officeDocument/2006/relationships/image" Target="/ppt/media/image12.jpeg" Id="rId2" /><Relationship Type="http://schemas.openxmlformats.org/officeDocument/2006/relationships/slideLayout" Target="/ppt/slideLayouts/slideLayout2.xml" Id="rId1" /></Relationships>
</file>

<file path=ppt/slides/_rels/slide90.xml.rels>&#65279;<?xml version="1.0" encoding="utf-8"?><Relationships xmlns="http://schemas.openxmlformats.org/package/2006/relationships"><Relationship Type="http://schemas.openxmlformats.org/officeDocument/2006/relationships/slideLayout" Target="/ppt/slideLayouts/slideLayout6.xml" Id="rId1" /></Relationships>
</file>

<file path=ppt/slides/_rels/slide91.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92.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93.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94.xml.rels>&#65279;<?xml version="1.0" encoding="utf-8"?><Relationships xmlns="http://schemas.openxmlformats.org/package/2006/relationships"><Relationship Type="http://schemas.openxmlformats.org/officeDocument/2006/relationships/image" Target="/ppt/media/image59.png" Id="rId2" /><Relationship Type="http://schemas.openxmlformats.org/officeDocument/2006/relationships/slideLayout" Target="/ppt/slideLayouts/slideLayout2.xml" Id="rId1" /></Relationships>
</file>

<file path=ppt/slides/_rels/slide95.xml.rels>&#65279;<?xml version="1.0" encoding="utf-8"?><Relationships xmlns="http://schemas.openxmlformats.org/package/2006/relationships"><Relationship Type="http://schemas.openxmlformats.org/officeDocument/2006/relationships/image" Target="/ppt/media/image60.gif" Id="rId2" /><Relationship Type="http://schemas.openxmlformats.org/officeDocument/2006/relationships/slideLayout" Target="/ppt/slideLayouts/slideLayout6.xml" Id="rId1" /></Relationships>
</file>

<file path=ppt/slides/_rels/slide96.xml.rels>&#65279;<?xml version="1.0" encoding="utf-8"?><Relationships xmlns="http://schemas.openxmlformats.org/package/2006/relationships"><Relationship Type="http://schemas.openxmlformats.org/officeDocument/2006/relationships/image" Target="/ppt/media/image61.png" Id="rId2" /><Relationship Type="http://schemas.openxmlformats.org/officeDocument/2006/relationships/slideLayout" Target="/ppt/slideLayouts/slideLayout6.xml" Id="rId1" /></Relationships>
</file>

<file path=ppt/slides/_rels/slide97.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98.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99.xml.rels>&#65279;<?xml version="1.0" encoding="utf-8"?><Relationships xmlns="http://schemas.openxmlformats.org/package/2006/relationships"><Relationship Type="http://schemas.openxmlformats.org/officeDocument/2006/relationships/slideLayout" Target="/ppt/slideLayouts/slideLayout6.xml" Id="rId1"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Grp="1" noChangeArrowheads="1"/>
          </p:cNvSpPr>
          <p:nvPr>
            <p:ph type="ctrTitle"/>
          </p:nvPr>
        </p:nvSpPr>
        <p:spPr>
          <a:xfrm>
            <a:off x="2209800" y="1470026"/>
            <a:ext cx="7772400" cy="1470025"/>
          </a:xfrm>
        </p:spPr>
        <p:txBody>
          <a:bodyPr/>
          <a:lstStyle/>
          <a:p>
            <a:r>
              <a:rPr lang="en-US" b="1" dirty="0"/>
              <a:t>CSE 405: Artificial Intelligence</a:t>
            </a:r>
            <a:br>
              <a:rPr lang="en-US" b="1" dirty="0"/>
            </a:br>
            <a:endParaRPr lang="en-US" b="1" dirty="0"/>
          </a:p>
        </p:txBody>
      </p:sp>
      <p:sp>
        <p:nvSpPr>
          <p:cNvPr id="18436" name="Rectangle 7"/>
          <p:cNvSpPr>
            <a:spLocks noGrp="1" noChangeArrowheads="1"/>
          </p:cNvSpPr>
          <p:nvPr>
            <p:ph type="subTitle" idx="1"/>
          </p:nvPr>
        </p:nvSpPr>
        <p:spPr>
          <a:xfrm>
            <a:off x="2640013" y="2732088"/>
            <a:ext cx="6400800" cy="1752600"/>
          </a:xfrm>
        </p:spPr>
        <p:txBody>
          <a:bodyPr/>
          <a:lstStyle/>
          <a:p>
            <a:r>
              <a:rPr lang="en-US" sz="3600" dirty="0">
                <a:solidFill>
                  <a:srgbClr val="FF0000"/>
                </a:solidFill>
              </a:rPr>
              <a:t>Md. Riadul Islam</a:t>
            </a:r>
          </a:p>
          <a:p>
            <a:r>
              <a:rPr lang="en-US" sz="3600" dirty="0">
                <a:solidFill>
                  <a:srgbClr val="FF0000"/>
                </a:solidFill>
              </a:rPr>
              <a:t>Assistant Professor</a:t>
            </a:r>
          </a:p>
          <a:p>
            <a:r>
              <a:rPr lang="en-US" sz="3600" dirty="0">
                <a:solidFill>
                  <a:srgbClr val="FF0000"/>
                </a:solidFill>
              </a:rPr>
              <a:t>Dept. of CSE, UGV</a:t>
            </a:r>
            <a:endParaRPr lang="en-US" dirty="0"/>
          </a:p>
        </p:txBody>
      </p:sp>
      <p:sp>
        <p:nvSpPr>
          <p:cNvPr id="1843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A89240-019F-42FD-B164-01982B3CEE11}" type="slidenum">
              <a:rPr kumimoji="0" lang="en-US" sz="12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8437" name="Rectangle 1"/>
          <p:cNvSpPr>
            <a:spLocks noChangeArrowheads="1"/>
          </p:cNvSpPr>
          <p:nvPr/>
        </p:nvSpPr>
        <p:spPr bwMode="auto">
          <a:xfrm>
            <a:off x="3067051" y="4484689"/>
            <a:ext cx="66325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chemeClr val="tx1"/>
                </a:solidFill>
                <a:latin typeface="Times New Roman" panose="02020603050405020304" pitchFamily="18" charset="0"/>
              </a:defRPr>
            </a:lvl1pPr>
            <a:lvl2pPr marL="742950" indent="-285750">
              <a:defRPr sz="2000" i="1">
                <a:solidFill>
                  <a:schemeClr val="tx1"/>
                </a:solidFill>
                <a:latin typeface="Times New Roman" panose="02020603050405020304" pitchFamily="18" charset="0"/>
              </a:defRPr>
            </a:lvl2pPr>
            <a:lvl3pPr marL="1657350" indent="-742950">
              <a:defRPr sz="2000" i="1">
                <a:solidFill>
                  <a:schemeClr val="tx1"/>
                </a:solidFill>
                <a:latin typeface="Times New Roman" panose="02020603050405020304" pitchFamily="18" charset="0"/>
              </a:defRPr>
            </a:lvl3pPr>
            <a:lvl4pPr marL="1600200" indent="-228600">
              <a:defRPr sz="2000" i="1">
                <a:solidFill>
                  <a:schemeClr val="tx1"/>
                </a:solidFill>
                <a:latin typeface="Times New Roman" panose="02020603050405020304" pitchFamily="18" charset="0"/>
              </a:defRPr>
            </a:lvl4pPr>
            <a:lvl5pPr marL="2057400" indent="-228600">
              <a:defRPr sz="20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i="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Source</a:t>
            </a:r>
          </a:p>
          <a:p>
            <a:pPr marL="1657350" marR="0" lvl="2" indent="-7429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defRPr/>
            </a:pP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Presentation of Dr. </a:t>
            </a:r>
            <a:r>
              <a:rPr kumimoji="0" lang="en-US" sz="2400" b="0" i="1"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mn-cs"/>
              </a:rPr>
              <a:t>Chhavi</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 </a:t>
            </a:r>
            <a:r>
              <a:rPr kumimoji="0" lang="en-US" sz="2400" b="0" i="1"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mn-cs"/>
              </a:rPr>
              <a:t>Kashyap</a:t>
            </a:r>
            <a:endPar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endParaRPr>
          </a:p>
          <a:p>
            <a:pPr marL="1657350" marR="0" lvl="2" indent="-7429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defRPr/>
            </a:pP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Presentation of Dr. Son </a:t>
            </a:r>
            <a:r>
              <a:rPr kumimoji="0" lang="en-US" sz="2400" b="0" i="1"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mn-cs"/>
              </a:rPr>
              <a:t>Kuswadi</a:t>
            </a:r>
            <a:endPar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endParaRPr>
          </a:p>
          <a:p>
            <a:pPr marL="1657350" marR="0" lvl="2" indent="-7429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defRPr/>
            </a:pP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Others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t>What’s interesting with AI</a:t>
            </a:r>
          </a:p>
        </p:txBody>
      </p:sp>
      <p:sp>
        <p:nvSpPr>
          <p:cNvPr id="23555" name="TextBox 2"/>
          <p:cNvSpPr txBox="1">
            <a:spLocks noChangeArrowheads="1"/>
          </p:cNvSpPr>
          <p:nvPr/>
        </p:nvSpPr>
        <p:spPr bwMode="auto">
          <a:xfrm>
            <a:off x="1905000" y="1541464"/>
            <a:ext cx="57912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1085850" indent="-34290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Darpa Grand Challenge</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To nurture the development of autonomous ground vehicles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Competition of Driverless vehicles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400" b="1"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2004</a:t>
            </a:r>
          </a:p>
          <a:p>
            <a:pPr marL="108585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1 million </a:t>
            </a:r>
          </a:p>
          <a:p>
            <a:pPr marL="108585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Mojave Desert</a:t>
            </a:r>
          </a:p>
          <a:p>
            <a:pPr marL="108585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Follows a route of 240 km</a:t>
            </a:r>
          </a:p>
          <a:p>
            <a:pPr marL="108585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No one won: best completed 12 km</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400" b="1"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2005 </a:t>
            </a:r>
          </a:p>
          <a:p>
            <a:pPr marL="108585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2 million dollar prize</a:t>
            </a:r>
          </a:p>
          <a:p>
            <a:pPr marL="108585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3 narrow tunnels, 100 sharp turns</a:t>
            </a:r>
          </a:p>
          <a:p>
            <a:pPr marL="108585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Twisted pass with a drop-off one one side</a:t>
            </a:r>
          </a:p>
          <a:p>
            <a:pPr marL="108585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Five succeeded</a:t>
            </a:r>
          </a:p>
          <a:p>
            <a:pPr marL="108585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Winner: 6:54 hours, Stanford Racing Team – Stanely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Urban Grand Challenge</a:t>
            </a:r>
          </a:p>
          <a:p>
            <a:pPr marL="108585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2007</a:t>
            </a:r>
          </a:p>
          <a:p>
            <a:pPr marL="108585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 2 million dollar </a:t>
            </a:r>
          </a:p>
          <a:p>
            <a:pPr marL="108585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 AirForce Base</a:t>
            </a:r>
          </a:p>
          <a:p>
            <a:pPr marL="108585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 To obey to all traffic rules</a:t>
            </a:r>
          </a:p>
          <a:p>
            <a:pPr marL="108585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 96 km within less than 6 hours</a:t>
            </a:r>
          </a:p>
          <a:p>
            <a:pPr marL="108585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 CMU team won – with 4:10	</a:t>
            </a:r>
            <a:r>
              <a:rPr kumimoji="0" lang="en-US" sz="16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	</a:t>
            </a:r>
          </a:p>
        </p:txBody>
      </p:sp>
      <p:sp>
        <p:nvSpPr>
          <p:cNvPr id="23556" name="TextBox 4"/>
          <p:cNvSpPr txBox="1">
            <a:spLocks noChangeArrowheads="1"/>
          </p:cNvSpPr>
          <p:nvPr/>
        </p:nvSpPr>
        <p:spPr bwMode="auto">
          <a:xfrm>
            <a:off x="7315200" y="6611938"/>
            <a:ext cx="3276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http://en.wikipedia.org/wiki/DARPA_Grand_Challenge</a:t>
            </a:r>
          </a:p>
        </p:txBody>
      </p:sp>
      <p:pic>
        <p:nvPicPr>
          <p:cNvPr id="2355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676400"/>
            <a:ext cx="3124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6"/>
          <p:cNvSpPr txBox="1">
            <a:spLocks noChangeArrowheads="1"/>
          </p:cNvSpPr>
          <p:nvPr/>
        </p:nvSpPr>
        <p:spPr bwMode="auto">
          <a:xfrm>
            <a:off x="7696200" y="4648200"/>
            <a:ext cx="1752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stanely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1524000" y="274638"/>
            <a:ext cx="9144000" cy="1143000"/>
          </a:xfrm>
        </p:spPr>
        <p:txBody>
          <a:bodyPr/>
          <a:lstStyle/>
          <a:p>
            <a:r>
              <a:rPr lang="en-US">
                <a:solidFill>
                  <a:srgbClr val="FF0000"/>
                </a:solidFill>
              </a:rPr>
              <a:t>Example Problems – Towers of Hanoi</a:t>
            </a:r>
          </a:p>
        </p:txBody>
      </p:sp>
      <p:sp>
        <p:nvSpPr>
          <p:cNvPr id="4" name="TextBox 3"/>
          <p:cNvSpPr txBox="1"/>
          <p:nvPr/>
        </p:nvSpPr>
        <p:spPr>
          <a:xfrm>
            <a:off x="6248400" y="1676400"/>
            <a:ext cx="4419600" cy="4093428"/>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AAE2CA"/>
                </a:solidFill>
                <a:effectLst/>
                <a:uLnTx/>
                <a:uFillTx/>
                <a:latin typeface="Times New Roman" panose="02020603050405020304" pitchFamily="18" charset="0"/>
                <a:ea typeface="+mn-ea"/>
                <a:cs typeface="+mn-cs"/>
              </a:rPr>
              <a:t>States: </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combinations of poles and disks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AAE2CA"/>
                </a:solidFill>
                <a:effectLst/>
                <a:uLnTx/>
                <a:uFillTx/>
                <a:latin typeface="Times New Roman" panose="02020603050405020304" pitchFamily="18" charset="0"/>
                <a:ea typeface="+mn-ea"/>
                <a:cs typeface="+mn-cs"/>
              </a:rPr>
              <a:t>Operators:  </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move disk x from pole y to pole z subject to constraints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cannot move disk on top of smaller disk</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cannot move disk if other disks on top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AAE2CA"/>
                </a:solidFill>
                <a:effectLst/>
                <a:uLnTx/>
                <a:uFillTx/>
                <a:latin typeface="Times New Roman" panose="02020603050405020304" pitchFamily="18" charset="0"/>
                <a:ea typeface="+mn-ea"/>
                <a:cs typeface="+mn-cs"/>
              </a:rPr>
              <a:t>Goal test:  </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disks from largest (at bottom) to smallest on goal pole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AAE2CA"/>
                </a:solidFill>
                <a:effectLst/>
                <a:uLnTx/>
                <a:uFillTx/>
                <a:latin typeface="Times New Roman" panose="02020603050405020304" pitchFamily="18" charset="0"/>
                <a:ea typeface="+mn-ea"/>
                <a:cs typeface="+mn-cs"/>
              </a:rPr>
              <a:t>Path cost:  </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 per move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hlinkClick r:id="rId2"/>
              </a:rPr>
              <a:t>Towers of Hanoi applet</a:t>
            </a:r>
            <a:endPar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1075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905000"/>
            <a:ext cx="3911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4811" y="336000"/>
            <a:ext cx="9010149" cy="1292424"/>
          </a:xfrm>
        </p:spPr>
        <p:txBody>
          <a:bodyPr>
            <a:normAutofit/>
          </a:bodyPr>
          <a:lstStyle/>
          <a:p>
            <a:r>
              <a:rPr lang="en-GB" dirty="0"/>
              <a:t>Tower of Hanoi</a:t>
            </a:r>
            <a:endParaRPr lang="en-US" dirty="0"/>
          </a:p>
        </p:txBody>
      </p:sp>
      <p:sp>
        <p:nvSpPr>
          <p:cNvPr id="6" name="Content Placeholder 5"/>
          <p:cNvSpPr>
            <a:spLocks noGrp="1"/>
          </p:cNvSpPr>
          <p:nvPr>
            <p:ph idx="1"/>
          </p:nvPr>
        </p:nvSpPr>
        <p:spPr>
          <a:xfrm>
            <a:off x="441159" y="2038714"/>
            <a:ext cx="6125896" cy="3841769"/>
          </a:xfrm>
        </p:spPr>
        <p:txBody>
          <a:bodyPr>
            <a:normAutofit fontScale="92500"/>
          </a:bodyPr>
          <a:lstStyle/>
          <a:p>
            <a:pPr marL="0" indent="0" algn="just">
              <a:buNone/>
            </a:pPr>
            <a:r>
              <a:rPr lang="en-GB" sz="2400" dirty="0">
                <a:cs typeface="Times New Roman" panose="02020603050405020304" pitchFamily="18" charset="0"/>
              </a:rPr>
              <a:t>A few rules to be followed for Tower of Hanoi are −</a:t>
            </a:r>
          </a:p>
          <a:p>
            <a:pPr marL="857250" lvl="1" indent="-457200" algn="just"/>
            <a:r>
              <a:rPr lang="en-GB" sz="2000" dirty="0">
                <a:cs typeface="Times New Roman" panose="02020603050405020304" pitchFamily="18" charset="0"/>
              </a:rPr>
              <a:t>Only one disk can be moved among the towers at any given time.</a:t>
            </a:r>
          </a:p>
          <a:p>
            <a:pPr marL="857250" lvl="1" indent="-457200" algn="just"/>
            <a:r>
              <a:rPr lang="en-GB" sz="2000" dirty="0">
                <a:cs typeface="Times New Roman" panose="02020603050405020304" pitchFamily="18" charset="0"/>
              </a:rPr>
              <a:t>Only the "top" disk can be removed.</a:t>
            </a:r>
          </a:p>
          <a:p>
            <a:pPr marL="857250" lvl="1" indent="-457200" algn="just"/>
            <a:r>
              <a:rPr lang="en-GB" sz="2000" dirty="0">
                <a:cs typeface="Times New Roman" panose="02020603050405020304" pitchFamily="18" charset="0"/>
              </a:rPr>
              <a:t>No large disk can sit over a small disk.</a:t>
            </a:r>
            <a:endParaRPr lang="en-GB" sz="1805" dirty="0">
              <a:cs typeface="Times New Roman" panose="02020603050405020304" pitchFamily="18" charset="0"/>
            </a:endParaRPr>
          </a:p>
          <a:p>
            <a:pPr algn="just">
              <a:buFont typeface="Wingdings" panose="05000000000000000000" pitchFamily="2" charset="2"/>
              <a:buChar char="Ø"/>
            </a:pPr>
            <a:endParaRPr lang="en-US" sz="2205" dirty="0">
              <a:cs typeface="Times New Roman" panose="02020603050405020304" pitchFamily="18" charset="0"/>
            </a:endParaRPr>
          </a:p>
          <a:p>
            <a:pPr algn="just">
              <a:buFont typeface="Wingdings" panose="05000000000000000000" pitchFamily="2" charset="2"/>
              <a:buChar char="Ø"/>
            </a:pPr>
            <a:endParaRPr lang="en-US" sz="2205" dirty="0">
              <a:cs typeface="Times New Roman" panose="02020603050405020304" pitchFamily="18" charset="0"/>
            </a:endParaRPr>
          </a:p>
          <a:p>
            <a:pPr marL="0" indent="0" algn="just">
              <a:buNone/>
            </a:pPr>
            <a:r>
              <a:rPr lang="en-GB" sz="2205" dirty="0">
                <a:cs typeface="Times New Roman" panose="02020603050405020304" pitchFamily="18" charset="0"/>
              </a:rPr>
              <a:t>Tower of Hanoi puzzle with n disks can be solved in minimum </a:t>
            </a:r>
            <a:r>
              <a:rPr lang="en-GB" sz="2205" dirty="0">
                <a:solidFill>
                  <a:srgbClr val="FF0000"/>
                </a:solidFill>
                <a:cs typeface="Times New Roman" panose="02020603050405020304" pitchFamily="18" charset="0"/>
              </a:rPr>
              <a:t>2n−1 </a:t>
            </a:r>
            <a:r>
              <a:rPr lang="en-GB" sz="2205" dirty="0">
                <a:cs typeface="Times New Roman" panose="02020603050405020304" pitchFamily="18" charset="0"/>
              </a:rPr>
              <a:t>steps. </a:t>
            </a:r>
          </a:p>
          <a:p>
            <a:pPr marL="0" indent="0" algn="just">
              <a:buNone/>
            </a:pPr>
            <a:r>
              <a:rPr lang="en-GB" sz="2205" dirty="0">
                <a:cs typeface="Times New Roman" panose="02020603050405020304" pitchFamily="18" charset="0"/>
              </a:rPr>
              <a:t>This presentation shows that a puzzle with 3 disks has taken </a:t>
            </a:r>
            <a:r>
              <a:rPr lang="en-GB" sz="2205" dirty="0">
                <a:solidFill>
                  <a:srgbClr val="FF0000"/>
                </a:solidFill>
                <a:cs typeface="Times New Roman" panose="02020603050405020304" pitchFamily="18" charset="0"/>
              </a:rPr>
              <a:t>23−1 = 7 </a:t>
            </a:r>
            <a:r>
              <a:rPr lang="en-GB" sz="2205" dirty="0">
                <a:cs typeface="Times New Roman" panose="02020603050405020304" pitchFamily="18" charset="0"/>
              </a:rPr>
              <a:t>steps.</a:t>
            </a:r>
            <a:endParaRPr lang="en-US" sz="2205" dirty="0">
              <a:cs typeface="Times New Roman" panose="02020603050405020304" pitchFamily="18" charset="0"/>
            </a:endParaRPr>
          </a:p>
          <a:p>
            <a:pPr algn="just">
              <a:buFont typeface="Wingdings" panose="05000000000000000000" pitchFamily="2" charset="2"/>
              <a:buChar char="Ø"/>
            </a:pPr>
            <a:endParaRPr lang="en-US" sz="2205" dirty="0">
              <a:cs typeface="Times New Roman" panose="02020603050405020304" pitchFamily="18" charset="0"/>
            </a:endParaRPr>
          </a:p>
          <a:p>
            <a:pPr algn="just">
              <a:buFont typeface="Wingdings" panose="05000000000000000000" pitchFamily="2" charset="2"/>
              <a:buChar char="Ø"/>
            </a:pPr>
            <a:endParaRPr lang="en-US" sz="2205" dirty="0">
              <a:cs typeface="Times New Roman" panose="02020603050405020304" pitchFamily="18" charset="0"/>
            </a:endParaRPr>
          </a:p>
          <a:p>
            <a:pPr algn="just">
              <a:buFont typeface="Wingdings" panose="05000000000000000000" pitchFamily="2" charset="2"/>
              <a:buChar char="Ø"/>
            </a:pPr>
            <a:endParaRPr lang="en-GB" sz="2205" dirty="0">
              <a:cs typeface="Times New Roman" panose="02020603050405020304" pitchFamily="18" charset="0"/>
            </a:endParaRPr>
          </a:p>
          <a:p>
            <a:pPr algn="just">
              <a:buFont typeface="Wingdings" panose="05000000000000000000" pitchFamily="2" charset="2"/>
              <a:buChar char="Ø"/>
            </a:pPr>
            <a:endParaRPr lang="en-GB" sz="2205" dirty="0">
              <a:cs typeface="Times New Roman" panose="02020603050405020304" pitchFamily="18" charset="0"/>
            </a:endParaRPr>
          </a:p>
          <a:p>
            <a:pPr algn="just">
              <a:buFont typeface="Wingdings" panose="05000000000000000000" pitchFamily="2" charset="2"/>
              <a:buChar char="Ø"/>
            </a:pPr>
            <a:endParaRPr lang="en-GB" sz="2205" dirty="0">
              <a:cs typeface="Times New Roman" panose="02020603050405020304" pitchFamily="18" charset="0"/>
            </a:endParaRPr>
          </a:p>
          <a:p>
            <a:pPr algn="just">
              <a:buFont typeface="Wingdings" panose="05000000000000000000" pitchFamily="2" charset="2"/>
              <a:buChar char="Ø"/>
            </a:pPr>
            <a:endParaRPr lang="en-US" sz="2205" dirty="0">
              <a:cs typeface="Times New Roman" panose="02020603050405020304" pitchFamily="18" charset="0"/>
            </a:endParaRPr>
          </a:p>
          <a:p>
            <a:pPr algn="just">
              <a:buFont typeface="Wingdings" panose="05000000000000000000" pitchFamily="2" charset="2"/>
              <a:buChar char="Ø"/>
            </a:pPr>
            <a:endParaRPr lang="en-US" sz="2205" dirty="0">
              <a:cs typeface="Times New Roman" panose="02020603050405020304" pitchFamily="18" charset="0"/>
            </a:endParaRPr>
          </a:p>
        </p:txBody>
      </p:sp>
      <p:sp>
        <p:nvSpPr>
          <p:cNvPr id="4" name="Date Placeholder 3"/>
          <p:cNvSpPr>
            <a:spLocks noGrp="1"/>
          </p:cNvSpPr>
          <p:nvPr>
            <p:ph type="dt" sz="half"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9933"/>
                </a:solidFill>
                <a:effectLst/>
                <a:uLnTx/>
                <a:uFillTx/>
                <a:latin typeface="Times New Roman" panose="02020603050405020304" pitchFamily="18" charset="0"/>
                <a:ea typeface="+mn-ea"/>
                <a:cs typeface="+mn-cs"/>
              </a:rPr>
              <a:t>19/12/2019</a:t>
            </a:r>
            <a:endParaRPr kumimoji="0" lang="en-US" sz="1200" b="0" i="0" u="none" strike="noStrike" kern="1200" cap="none" spc="0" normalizeH="0" baseline="0" noProof="0" dirty="0">
              <a:ln>
                <a:noFill/>
              </a:ln>
              <a:solidFill>
                <a:srgbClr val="FF9933"/>
              </a:solidFill>
              <a:effectLst/>
              <a:uLnTx/>
              <a:uFillTx/>
              <a:latin typeface="Times New Roman" panose="02020603050405020304" pitchFamily="18" charset="0"/>
              <a:ea typeface="+mn-ea"/>
              <a:cs typeface="+mn-cs"/>
            </a:endParaRPr>
          </a:p>
        </p:txBody>
      </p:sp>
      <p:sp>
        <p:nvSpPr>
          <p:cNvPr id="2" name="Slide Number Placeholder 1"/>
          <p:cNvSpPr>
            <a:spLocks noGrp="1"/>
          </p:cNvSpPr>
          <p:nvPr>
            <p:ph type="sldNum" sz="quarter" idx="11"/>
          </p:nvPr>
        </p:nvSpPr>
        <p:spPr>
          <a:xfrm>
            <a:off x="9805347" y="6459787"/>
            <a:ext cx="1279224"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33D9D5-3F94-4D0E-99A1-5E245C39E9B7}" type="slidenum">
              <a:rPr kumimoji="0" lang="en-US" sz="1200" b="0" i="0" u="none" strike="noStrike" kern="1200" cap="none" spc="0" normalizeH="0" baseline="0" noProof="0" smtClean="0">
                <a:ln>
                  <a:noFill/>
                </a:ln>
                <a:solidFill>
                  <a:srgbClr val="000000"/>
                </a:solidFill>
                <a:effectLst/>
                <a:uLnTx/>
                <a:uFillTx/>
                <a:latin typeface="Helvetica"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Helvetica" panose="020B0604020202020204" pitchFamily="34" charset="0"/>
              <a:ea typeface="+mn-ea"/>
              <a:cs typeface="+mn-cs"/>
            </a:endParaRPr>
          </a:p>
        </p:txBody>
      </p:sp>
      <p:pic>
        <p:nvPicPr>
          <p:cNvPr id="3" name="Picture 2"/>
          <p:cNvPicPr>
            <a:picLocks noChangeAspect="1"/>
          </p:cNvPicPr>
          <p:nvPr/>
        </p:nvPicPr>
        <p:blipFill>
          <a:blip r:embed="rId2"/>
          <a:stretch>
            <a:fillRect/>
          </a:stretch>
        </p:blipFill>
        <p:spPr>
          <a:xfrm>
            <a:off x="6847942" y="3249660"/>
            <a:ext cx="5228025" cy="2630823"/>
          </a:xfrm>
          <a:prstGeom prst="rect">
            <a:avLst/>
          </a:prstGeom>
        </p:spPr>
      </p:pic>
    </p:spTree>
    <p:extLst>
      <p:ext uri="{BB962C8B-B14F-4D97-AF65-F5344CB8AC3E}">
        <p14:creationId xmlns:p14="http://schemas.microsoft.com/office/powerpoint/2010/main" val="8196051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4811" y="336000"/>
            <a:ext cx="9010149" cy="1292424"/>
          </a:xfrm>
        </p:spPr>
        <p:txBody>
          <a:bodyPr>
            <a:normAutofit/>
          </a:bodyPr>
          <a:lstStyle/>
          <a:p>
            <a:r>
              <a:rPr lang="en-GB" dirty="0"/>
              <a:t>Tower of Hanoi</a:t>
            </a:r>
            <a:endParaRPr lang="en-US" dirty="0"/>
          </a:p>
        </p:txBody>
      </p:sp>
      <p:sp>
        <p:nvSpPr>
          <p:cNvPr id="6" name="Content Placeholder 5"/>
          <p:cNvSpPr>
            <a:spLocks noGrp="1"/>
          </p:cNvSpPr>
          <p:nvPr>
            <p:ph idx="1"/>
          </p:nvPr>
        </p:nvSpPr>
        <p:spPr>
          <a:xfrm>
            <a:off x="441159" y="2038714"/>
            <a:ext cx="6125896" cy="3841769"/>
          </a:xfrm>
        </p:spPr>
        <p:txBody>
          <a:bodyPr>
            <a:normAutofit fontScale="77500" lnSpcReduction="20000"/>
          </a:bodyPr>
          <a:lstStyle/>
          <a:p>
            <a:pPr marL="0" indent="0" algn="just">
              <a:buNone/>
            </a:pPr>
            <a:r>
              <a:rPr lang="en-GB" sz="2400" dirty="0">
                <a:cs typeface="Times New Roman" panose="02020603050405020304" pitchFamily="18" charset="0"/>
              </a:rPr>
              <a:t>To write an algorithm for Tower of Hanoi, first we need to learn how to solve this problem</a:t>
            </a:r>
          </a:p>
          <a:p>
            <a:pPr marL="0" indent="0" algn="just">
              <a:buNone/>
            </a:pPr>
            <a:r>
              <a:rPr lang="en-GB" sz="2400" dirty="0">
                <a:cs typeface="Times New Roman" panose="02020603050405020304" pitchFamily="18" charset="0"/>
              </a:rPr>
              <a:t>with lesser amount of disks, say → 1 or 2. We mark three towers with</a:t>
            </a:r>
          </a:p>
          <a:p>
            <a:pPr marL="0" indent="0" algn="just">
              <a:buNone/>
            </a:pPr>
            <a:r>
              <a:rPr lang="en-GB" sz="2400" dirty="0">
                <a:cs typeface="Times New Roman" panose="02020603050405020304" pitchFamily="18" charset="0"/>
              </a:rPr>
              <a:t>name, source, destination and aux (only to help moving the disks). If we have only one</a:t>
            </a:r>
          </a:p>
          <a:p>
            <a:pPr marL="0" indent="0" algn="just">
              <a:buNone/>
            </a:pPr>
            <a:r>
              <a:rPr lang="en-GB" sz="2400" dirty="0">
                <a:cs typeface="Times New Roman" panose="02020603050405020304" pitchFamily="18" charset="0"/>
              </a:rPr>
              <a:t>disk, then it can easily be moved from source to destination peg.</a:t>
            </a:r>
          </a:p>
          <a:p>
            <a:pPr marL="0" indent="0" algn="just">
              <a:buNone/>
            </a:pPr>
            <a:r>
              <a:rPr lang="en-GB" sz="2400" dirty="0">
                <a:cs typeface="Times New Roman" panose="02020603050405020304" pitchFamily="18" charset="0"/>
              </a:rPr>
              <a:t>If we have 2 disks –</a:t>
            </a:r>
          </a:p>
          <a:p>
            <a:pPr algn="just"/>
            <a:r>
              <a:rPr lang="en-GB" sz="2400" dirty="0">
                <a:cs typeface="Times New Roman" panose="02020603050405020304" pitchFamily="18" charset="0"/>
              </a:rPr>
              <a:t>First, we move the smaller (top) disk to aux peg.</a:t>
            </a:r>
          </a:p>
          <a:p>
            <a:pPr algn="just"/>
            <a:r>
              <a:rPr lang="en-GB" sz="2400" dirty="0">
                <a:cs typeface="Times New Roman" panose="02020603050405020304" pitchFamily="18" charset="0"/>
              </a:rPr>
              <a:t>Then, we move the larger (bottom) disk to destination peg.</a:t>
            </a:r>
          </a:p>
          <a:p>
            <a:pPr algn="just"/>
            <a:r>
              <a:rPr lang="en-GB" sz="2400" dirty="0">
                <a:cs typeface="Times New Roman" panose="02020603050405020304" pitchFamily="18" charset="0"/>
              </a:rPr>
              <a:t>And finally, we move the smaller disk from aux to destination peg.</a:t>
            </a:r>
            <a:endParaRPr lang="en-US" sz="2205" dirty="0">
              <a:cs typeface="Times New Roman" panose="02020603050405020304" pitchFamily="18" charset="0"/>
            </a:endParaRPr>
          </a:p>
          <a:p>
            <a:pPr algn="just">
              <a:buFont typeface="Wingdings" panose="05000000000000000000" pitchFamily="2" charset="2"/>
              <a:buChar char="Ø"/>
            </a:pPr>
            <a:endParaRPr lang="en-US" sz="2205" dirty="0">
              <a:cs typeface="Times New Roman" panose="02020603050405020304" pitchFamily="18" charset="0"/>
            </a:endParaRPr>
          </a:p>
          <a:p>
            <a:pPr algn="just">
              <a:buFont typeface="Wingdings" panose="05000000000000000000" pitchFamily="2" charset="2"/>
              <a:buChar char="Ø"/>
            </a:pPr>
            <a:endParaRPr lang="en-GB" sz="2205" dirty="0">
              <a:cs typeface="Times New Roman" panose="02020603050405020304" pitchFamily="18" charset="0"/>
            </a:endParaRPr>
          </a:p>
          <a:p>
            <a:pPr algn="just">
              <a:buFont typeface="Wingdings" panose="05000000000000000000" pitchFamily="2" charset="2"/>
              <a:buChar char="Ø"/>
            </a:pPr>
            <a:endParaRPr lang="en-GB" sz="2205" dirty="0">
              <a:cs typeface="Times New Roman" panose="02020603050405020304" pitchFamily="18" charset="0"/>
            </a:endParaRPr>
          </a:p>
          <a:p>
            <a:pPr algn="just">
              <a:buFont typeface="Wingdings" panose="05000000000000000000" pitchFamily="2" charset="2"/>
              <a:buChar char="Ø"/>
            </a:pPr>
            <a:endParaRPr lang="en-GB" sz="2205" dirty="0">
              <a:cs typeface="Times New Roman" panose="02020603050405020304" pitchFamily="18" charset="0"/>
            </a:endParaRPr>
          </a:p>
          <a:p>
            <a:pPr algn="just">
              <a:buFont typeface="Wingdings" panose="05000000000000000000" pitchFamily="2" charset="2"/>
              <a:buChar char="Ø"/>
            </a:pPr>
            <a:endParaRPr lang="en-US" sz="2205" dirty="0">
              <a:cs typeface="Times New Roman" panose="02020603050405020304" pitchFamily="18" charset="0"/>
            </a:endParaRPr>
          </a:p>
          <a:p>
            <a:pPr algn="just">
              <a:buFont typeface="Wingdings" panose="05000000000000000000" pitchFamily="2" charset="2"/>
              <a:buChar char="Ø"/>
            </a:pPr>
            <a:endParaRPr lang="en-US" sz="2205" dirty="0">
              <a:cs typeface="Times New Roman" panose="02020603050405020304" pitchFamily="18" charset="0"/>
            </a:endParaRPr>
          </a:p>
        </p:txBody>
      </p:sp>
      <p:sp>
        <p:nvSpPr>
          <p:cNvPr id="4" name="Date Placeholder 3"/>
          <p:cNvSpPr>
            <a:spLocks noGrp="1"/>
          </p:cNvSpPr>
          <p:nvPr>
            <p:ph type="dt" sz="half"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9933"/>
                </a:solidFill>
                <a:effectLst/>
                <a:uLnTx/>
                <a:uFillTx/>
                <a:latin typeface="Times New Roman" panose="02020603050405020304" pitchFamily="18" charset="0"/>
                <a:ea typeface="+mn-ea"/>
                <a:cs typeface="+mn-cs"/>
              </a:rPr>
              <a:t>19/12/2019</a:t>
            </a:r>
            <a:endParaRPr kumimoji="0" lang="en-US" sz="1200" b="0" i="0" u="none" strike="noStrike" kern="1200" cap="none" spc="0" normalizeH="0" baseline="0" noProof="0" dirty="0">
              <a:ln>
                <a:noFill/>
              </a:ln>
              <a:solidFill>
                <a:srgbClr val="FF9933"/>
              </a:solidFill>
              <a:effectLst/>
              <a:uLnTx/>
              <a:uFillTx/>
              <a:latin typeface="Times New Roman" panose="02020603050405020304" pitchFamily="18" charset="0"/>
              <a:ea typeface="+mn-ea"/>
              <a:cs typeface="+mn-cs"/>
            </a:endParaRPr>
          </a:p>
        </p:txBody>
      </p:sp>
      <p:sp>
        <p:nvSpPr>
          <p:cNvPr id="2" name="Slide Number Placeholder 1"/>
          <p:cNvSpPr>
            <a:spLocks noGrp="1"/>
          </p:cNvSpPr>
          <p:nvPr>
            <p:ph type="sldNum" sz="quarter" idx="11"/>
          </p:nvPr>
        </p:nvSpPr>
        <p:spPr>
          <a:xfrm>
            <a:off x="9805347" y="6459787"/>
            <a:ext cx="1279224"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33D9D5-3F94-4D0E-99A1-5E245C39E9B7}" type="slidenum">
              <a:rPr kumimoji="0" lang="en-US" sz="1200" b="0" i="0" u="none" strike="noStrike" kern="1200" cap="none" spc="0" normalizeH="0" baseline="0" noProof="0" smtClean="0">
                <a:ln>
                  <a:noFill/>
                </a:ln>
                <a:solidFill>
                  <a:srgbClr val="000000"/>
                </a:solidFill>
                <a:effectLst/>
                <a:uLnTx/>
                <a:uFillTx/>
                <a:latin typeface="Helvetica"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Helvetica" panose="020B0604020202020204" pitchFamily="34" charset="0"/>
              <a:ea typeface="+mn-ea"/>
              <a:cs typeface="+mn-cs"/>
            </a:endParaRPr>
          </a:p>
        </p:txBody>
      </p:sp>
      <p:pic>
        <p:nvPicPr>
          <p:cNvPr id="7" name="Picture 6"/>
          <p:cNvPicPr>
            <a:picLocks noChangeAspect="1"/>
          </p:cNvPicPr>
          <p:nvPr/>
        </p:nvPicPr>
        <p:blipFill>
          <a:blip r:embed="rId2"/>
          <a:stretch>
            <a:fillRect/>
          </a:stretch>
        </p:blipFill>
        <p:spPr>
          <a:xfrm>
            <a:off x="7055791" y="1628424"/>
            <a:ext cx="3333750" cy="1905000"/>
          </a:xfrm>
          <a:prstGeom prst="rect">
            <a:avLst/>
          </a:prstGeom>
        </p:spPr>
      </p:pic>
      <p:pic>
        <p:nvPicPr>
          <p:cNvPr id="8" name="Picture 7"/>
          <p:cNvPicPr>
            <a:picLocks noChangeAspect="1"/>
          </p:cNvPicPr>
          <p:nvPr/>
        </p:nvPicPr>
        <p:blipFill>
          <a:blip r:embed="rId3"/>
          <a:stretch>
            <a:fillRect/>
          </a:stretch>
        </p:blipFill>
        <p:spPr>
          <a:xfrm>
            <a:off x="6567055" y="4225780"/>
            <a:ext cx="4438650" cy="1971675"/>
          </a:xfrm>
          <a:prstGeom prst="rect">
            <a:avLst/>
          </a:prstGeom>
        </p:spPr>
      </p:pic>
    </p:spTree>
    <p:extLst>
      <p:ext uri="{BB962C8B-B14F-4D97-AF65-F5344CB8AC3E}">
        <p14:creationId xmlns:p14="http://schemas.microsoft.com/office/powerpoint/2010/main" val="23174279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4811" y="336000"/>
            <a:ext cx="9010149" cy="1292424"/>
          </a:xfrm>
        </p:spPr>
        <p:txBody>
          <a:bodyPr>
            <a:normAutofit/>
          </a:bodyPr>
          <a:lstStyle/>
          <a:p>
            <a:r>
              <a:rPr lang="en-GB" dirty="0"/>
              <a:t>Tower of Hanoi</a:t>
            </a:r>
            <a:endParaRPr lang="en-US" dirty="0"/>
          </a:p>
        </p:txBody>
      </p:sp>
      <p:sp>
        <p:nvSpPr>
          <p:cNvPr id="6" name="Content Placeholder 5"/>
          <p:cNvSpPr>
            <a:spLocks noGrp="1"/>
          </p:cNvSpPr>
          <p:nvPr>
            <p:ph idx="1"/>
          </p:nvPr>
        </p:nvSpPr>
        <p:spPr>
          <a:xfrm>
            <a:off x="441159" y="2038714"/>
            <a:ext cx="6125896" cy="3841769"/>
          </a:xfrm>
        </p:spPr>
        <p:txBody>
          <a:bodyPr>
            <a:normAutofit/>
          </a:bodyPr>
          <a:lstStyle/>
          <a:p>
            <a:pPr algn="just">
              <a:buFont typeface="Wingdings" panose="05000000000000000000" pitchFamily="2" charset="2"/>
              <a:buChar char="Ø"/>
            </a:pPr>
            <a:endParaRPr lang="en-US" sz="2205" dirty="0">
              <a:cs typeface="Times New Roman" panose="02020603050405020304" pitchFamily="18" charset="0"/>
            </a:endParaRPr>
          </a:p>
          <a:p>
            <a:pPr algn="just">
              <a:buFont typeface="Wingdings" panose="05000000000000000000" pitchFamily="2" charset="2"/>
              <a:buChar char="Ø"/>
            </a:pPr>
            <a:endParaRPr lang="en-GB" sz="2205" dirty="0">
              <a:cs typeface="Times New Roman" panose="02020603050405020304" pitchFamily="18" charset="0"/>
            </a:endParaRPr>
          </a:p>
          <a:p>
            <a:pPr algn="just">
              <a:buFont typeface="Wingdings" panose="05000000000000000000" pitchFamily="2" charset="2"/>
              <a:buChar char="Ø"/>
            </a:pPr>
            <a:endParaRPr lang="en-GB" sz="2205" dirty="0">
              <a:cs typeface="Times New Roman" panose="02020603050405020304" pitchFamily="18" charset="0"/>
            </a:endParaRPr>
          </a:p>
          <a:p>
            <a:pPr algn="just">
              <a:buFont typeface="Wingdings" panose="05000000000000000000" pitchFamily="2" charset="2"/>
              <a:buChar char="Ø"/>
            </a:pPr>
            <a:endParaRPr lang="en-GB" sz="2205" dirty="0">
              <a:cs typeface="Times New Roman" panose="02020603050405020304" pitchFamily="18" charset="0"/>
            </a:endParaRPr>
          </a:p>
          <a:p>
            <a:pPr algn="just">
              <a:buFont typeface="Wingdings" panose="05000000000000000000" pitchFamily="2" charset="2"/>
              <a:buChar char="Ø"/>
            </a:pPr>
            <a:endParaRPr lang="en-US" sz="2205" dirty="0">
              <a:cs typeface="Times New Roman" panose="02020603050405020304" pitchFamily="18" charset="0"/>
            </a:endParaRPr>
          </a:p>
          <a:p>
            <a:pPr algn="just">
              <a:buFont typeface="Wingdings" panose="05000000000000000000" pitchFamily="2" charset="2"/>
              <a:buChar char="Ø"/>
            </a:pPr>
            <a:endParaRPr lang="en-US" sz="2205" dirty="0">
              <a:cs typeface="Times New Roman" panose="02020603050405020304" pitchFamily="18" charset="0"/>
            </a:endParaRPr>
          </a:p>
        </p:txBody>
      </p:sp>
      <p:sp>
        <p:nvSpPr>
          <p:cNvPr id="4" name="Date Placeholder 3"/>
          <p:cNvSpPr>
            <a:spLocks noGrp="1"/>
          </p:cNvSpPr>
          <p:nvPr>
            <p:ph type="dt" sz="half"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9933"/>
                </a:solidFill>
                <a:effectLst/>
                <a:uLnTx/>
                <a:uFillTx/>
                <a:latin typeface="Times New Roman" panose="02020603050405020304" pitchFamily="18" charset="0"/>
                <a:ea typeface="+mn-ea"/>
                <a:cs typeface="+mn-cs"/>
              </a:rPr>
              <a:t>19/12/2019</a:t>
            </a:r>
            <a:endParaRPr kumimoji="0" lang="en-US" sz="1200" b="0" i="0" u="none" strike="noStrike" kern="1200" cap="none" spc="0" normalizeH="0" baseline="0" noProof="0" dirty="0">
              <a:ln>
                <a:noFill/>
              </a:ln>
              <a:solidFill>
                <a:srgbClr val="FF9933"/>
              </a:solidFill>
              <a:effectLst/>
              <a:uLnTx/>
              <a:uFillTx/>
              <a:latin typeface="Times New Roman" panose="02020603050405020304" pitchFamily="18" charset="0"/>
              <a:ea typeface="+mn-ea"/>
              <a:cs typeface="+mn-cs"/>
            </a:endParaRPr>
          </a:p>
        </p:txBody>
      </p:sp>
      <p:sp>
        <p:nvSpPr>
          <p:cNvPr id="2" name="Slide Number Placeholder 1"/>
          <p:cNvSpPr>
            <a:spLocks noGrp="1"/>
          </p:cNvSpPr>
          <p:nvPr>
            <p:ph type="sldNum" sz="quarter" idx="11"/>
          </p:nvPr>
        </p:nvSpPr>
        <p:spPr>
          <a:xfrm>
            <a:off x="9805347" y="6459787"/>
            <a:ext cx="1279224"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33D9D5-3F94-4D0E-99A1-5E245C39E9B7}" type="slidenum">
              <a:rPr kumimoji="0" lang="en-US" sz="1200" b="0" i="0" u="none" strike="noStrike" kern="1200" cap="none" spc="0" normalizeH="0" baseline="0" noProof="0" smtClean="0">
                <a:ln>
                  <a:noFill/>
                </a:ln>
                <a:solidFill>
                  <a:srgbClr val="000000"/>
                </a:solidFill>
                <a:effectLst/>
                <a:uLnTx/>
                <a:uFillTx/>
                <a:latin typeface="Helvetica"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Helvetica" panose="020B0604020202020204" pitchFamily="34" charset="0"/>
              <a:ea typeface="+mn-ea"/>
              <a:cs typeface="+mn-cs"/>
            </a:endParaRPr>
          </a:p>
        </p:txBody>
      </p:sp>
      <p:pic>
        <p:nvPicPr>
          <p:cNvPr id="8" name="Picture 7"/>
          <p:cNvPicPr>
            <a:picLocks noChangeAspect="1"/>
          </p:cNvPicPr>
          <p:nvPr/>
        </p:nvPicPr>
        <p:blipFill rotWithShape="1">
          <a:blip r:embed="rId2"/>
          <a:srcRect l="14429" r="10866"/>
          <a:stretch/>
        </p:blipFill>
        <p:spPr>
          <a:xfrm>
            <a:off x="1135064" y="1518397"/>
            <a:ext cx="4120427" cy="2450089"/>
          </a:xfrm>
          <a:prstGeom prst="rect">
            <a:avLst/>
          </a:prstGeom>
        </p:spPr>
      </p:pic>
      <p:pic>
        <p:nvPicPr>
          <p:cNvPr id="3" name="Picture 2"/>
          <p:cNvPicPr>
            <a:picLocks noChangeAspect="1"/>
          </p:cNvPicPr>
          <p:nvPr/>
        </p:nvPicPr>
        <p:blipFill>
          <a:blip r:embed="rId3"/>
          <a:stretch>
            <a:fillRect/>
          </a:stretch>
        </p:blipFill>
        <p:spPr>
          <a:xfrm>
            <a:off x="6567055" y="1406752"/>
            <a:ext cx="4843249" cy="2238564"/>
          </a:xfrm>
          <a:prstGeom prst="rect">
            <a:avLst/>
          </a:prstGeom>
        </p:spPr>
      </p:pic>
      <p:pic>
        <p:nvPicPr>
          <p:cNvPr id="9" name="Picture 8"/>
          <p:cNvPicPr>
            <a:picLocks noChangeAspect="1"/>
          </p:cNvPicPr>
          <p:nvPr/>
        </p:nvPicPr>
        <p:blipFill rotWithShape="1">
          <a:blip r:embed="rId4"/>
          <a:srcRect l="24578" t="7637" r="12034"/>
          <a:stretch/>
        </p:blipFill>
        <p:spPr>
          <a:xfrm>
            <a:off x="1315676" y="4041864"/>
            <a:ext cx="3759201" cy="2402037"/>
          </a:xfrm>
          <a:prstGeom prst="rect">
            <a:avLst/>
          </a:prstGeom>
        </p:spPr>
      </p:pic>
      <p:pic>
        <p:nvPicPr>
          <p:cNvPr id="10" name="Picture 9"/>
          <p:cNvPicPr>
            <a:picLocks noChangeAspect="1"/>
          </p:cNvPicPr>
          <p:nvPr/>
        </p:nvPicPr>
        <p:blipFill rotWithShape="1">
          <a:blip r:embed="rId5"/>
          <a:srcRect l="24527" r="9542"/>
          <a:stretch/>
        </p:blipFill>
        <p:spPr>
          <a:xfrm>
            <a:off x="7630171" y="4003460"/>
            <a:ext cx="3454400" cy="2440441"/>
          </a:xfrm>
          <a:prstGeom prst="rect">
            <a:avLst/>
          </a:prstGeom>
        </p:spPr>
      </p:pic>
    </p:spTree>
    <p:extLst>
      <p:ext uri="{BB962C8B-B14F-4D97-AF65-F5344CB8AC3E}">
        <p14:creationId xmlns:p14="http://schemas.microsoft.com/office/powerpoint/2010/main" val="29970698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US">
                <a:solidFill>
                  <a:srgbClr val="FF0000"/>
                </a:solidFill>
              </a:rPr>
              <a:t>Example Problems – Rubik’s Cube</a:t>
            </a:r>
          </a:p>
        </p:txBody>
      </p:sp>
      <p:sp>
        <p:nvSpPr>
          <p:cNvPr id="4" name="TextBox 3"/>
          <p:cNvSpPr txBox="1"/>
          <p:nvPr/>
        </p:nvSpPr>
        <p:spPr>
          <a:xfrm>
            <a:off x="6248400" y="1676400"/>
            <a:ext cx="4419600" cy="5016758"/>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AAE2CA"/>
                </a:solidFill>
                <a:effectLst/>
                <a:uLnTx/>
                <a:uFillTx/>
                <a:latin typeface="Times New Roman" panose="02020603050405020304" pitchFamily="18" charset="0"/>
                <a:ea typeface="+mn-ea"/>
                <a:cs typeface="+mn-cs"/>
              </a:rPr>
              <a:t>States: </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list of colors for each cell on each face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AAE2CA"/>
                </a:solidFill>
                <a:effectLst/>
                <a:uLnTx/>
                <a:uFillTx/>
                <a:latin typeface="Times New Roman" panose="02020603050405020304" pitchFamily="18" charset="0"/>
                <a:ea typeface="+mn-ea"/>
                <a:cs typeface="+mn-cs"/>
              </a:rPr>
              <a:t>Initial state: </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one specific cube configuration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AAE2CA"/>
                </a:solidFill>
                <a:effectLst/>
                <a:uLnTx/>
                <a:uFillTx/>
                <a:latin typeface="Times New Roman" panose="02020603050405020304" pitchFamily="18" charset="0"/>
                <a:ea typeface="+mn-ea"/>
                <a:cs typeface="+mn-cs"/>
              </a:rPr>
              <a:t>Operators:  </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rotate row x or column y on face z direction 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AAE2CA"/>
                </a:solidFill>
                <a:effectLst/>
                <a:uLnTx/>
                <a:uFillTx/>
                <a:latin typeface="Times New Roman" panose="02020603050405020304" pitchFamily="18" charset="0"/>
                <a:ea typeface="+mn-ea"/>
                <a:cs typeface="+mn-cs"/>
              </a:rPr>
              <a:t>Goal:  </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configuration has only one color on each face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AAE2CA"/>
                </a:solidFill>
                <a:effectLst/>
                <a:uLnTx/>
                <a:uFillTx/>
                <a:latin typeface="Times New Roman" panose="02020603050405020304" pitchFamily="18" charset="0"/>
                <a:ea typeface="+mn-ea"/>
                <a:cs typeface="+mn-cs"/>
              </a:rPr>
              <a:t>Path cost:  </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 per move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hlinkClick r:id="rId2"/>
              </a:rPr>
              <a:t>Rubik’s cube applet</a:t>
            </a:r>
            <a:endPar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1085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1524000"/>
            <a:ext cx="315277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79634" y="6466664"/>
            <a:ext cx="158164" cy="238950"/>
          </a:xfrm>
          <a:prstGeom prst="rect">
            <a:avLst/>
          </a:prstGeom>
        </p:spPr>
        <p:txBody>
          <a:bodyPr vert="horz" wrap="square" lIns="0" tIns="24041" rIns="0" bIns="0" rtlCol="0">
            <a:spAutoFit/>
          </a:bodyPr>
          <a:lstStyle/>
          <a:p>
            <a:pPr marL="25306">
              <a:spcBef>
                <a:spcPts val="189"/>
              </a:spcBef>
            </a:pPr>
            <a:r>
              <a:rPr sz="1395" spc="-100" dirty="0">
                <a:latin typeface="Comic Sans MS"/>
                <a:cs typeface="Comic Sans MS"/>
              </a:rPr>
              <a:t>2</a:t>
            </a:r>
            <a:endParaRPr sz="1395">
              <a:latin typeface="Comic Sans MS"/>
              <a:cs typeface="Comic Sans MS"/>
            </a:endParaRPr>
          </a:p>
        </p:txBody>
      </p:sp>
      <p:sp>
        <p:nvSpPr>
          <p:cNvPr id="4" name="object 4"/>
          <p:cNvSpPr txBox="1"/>
          <p:nvPr/>
        </p:nvSpPr>
        <p:spPr>
          <a:xfrm>
            <a:off x="3717341" y="351941"/>
            <a:ext cx="4519700" cy="577564"/>
          </a:xfrm>
          <a:prstGeom prst="rect">
            <a:avLst/>
          </a:prstGeom>
        </p:spPr>
        <p:txBody>
          <a:bodyPr vert="horz" wrap="square" lIns="0" tIns="25306" rIns="0" bIns="0" rtlCol="0">
            <a:spAutoFit/>
          </a:bodyPr>
          <a:lstStyle/>
          <a:p>
            <a:pPr marL="25306">
              <a:spcBef>
                <a:spcPts val="199"/>
              </a:spcBef>
            </a:pPr>
            <a:r>
              <a:rPr sz="3587" b="1" dirty="0">
                <a:solidFill>
                  <a:srgbClr val="FB0028"/>
                </a:solidFill>
                <a:latin typeface="Times New Roman"/>
                <a:cs typeface="Times New Roman"/>
              </a:rPr>
              <a:t>Example:</a:t>
            </a:r>
            <a:r>
              <a:rPr sz="3587" b="1" spc="-90" dirty="0">
                <a:solidFill>
                  <a:srgbClr val="FB0028"/>
                </a:solidFill>
                <a:latin typeface="Times New Roman"/>
                <a:cs typeface="Times New Roman"/>
              </a:rPr>
              <a:t> </a:t>
            </a:r>
            <a:r>
              <a:rPr sz="3587" b="1" dirty="0">
                <a:solidFill>
                  <a:srgbClr val="FB0028"/>
                </a:solidFill>
                <a:latin typeface="Times New Roman"/>
                <a:cs typeface="Times New Roman"/>
              </a:rPr>
              <a:t>The</a:t>
            </a:r>
            <a:r>
              <a:rPr sz="3587" b="1" spc="-60" dirty="0">
                <a:solidFill>
                  <a:srgbClr val="FB0028"/>
                </a:solidFill>
                <a:latin typeface="Times New Roman"/>
                <a:cs typeface="Times New Roman"/>
              </a:rPr>
              <a:t> </a:t>
            </a:r>
            <a:r>
              <a:rPr sz="3587" b="1" spc="-20" dirty="0">
                <a:solidFill>
                  <a:srgbClr val="FB0028"/>
                </a:solidFill>
                <a:latin typeface="Times New Roman"/>
                <a:cs typeface="Times New Roman"/>
              </a:rPr>
              <a:t>8-puzzle</a:t>
            </a:r>
            <a:endParaRPr sz="3587" dirty="0">
              <a:latin typeface="Times New Roman"/>
              <a:cs typeface="Times New Roman"/>
            </a:endParaRPr>
          </a:p>
        </p:txBody>
      </p:sp>
      <p:graphicFrame>
        <p:nvGraphicFramePr>
          <p:cNvPr id="5" name="object 5"/>
          <p:cNvGraphicFramePr>
            <a:graphicFrameLocks noGrp="1"/>
          </p:cNvGraphicFramePr>
          <p:nvPr>
            <p:extLst>
              <p:ext uri="{D42A27DB-BD31-4B8C-83A1-F6EECF244321}">
                <p14:modId xmlns:p14="http://schemas.microsoft.com/office/powerpoint/2010/main" val="3658232785"/>
              </p:ext>
            </p:extLst>
          </p:nvPr>
        </p:nvGraphicFramePr>
        <p:xfrm>
          <a:off x="4106853" y="3218461"/>
          <a:ext cx="1553691" cy="2100591"/>
        </p:xfrm>
        <a:graphic>
          <a:graphicData uri="http://schemas.openxmlformats.org/drawingml/2006/table">
            <a:tbl>
              <a:tblPr firstRow="1" bandRow="1">
                <a:tableStyleId>{2D5ABB26-0587-4C30-8999-92F81FD0307C}</a:tableStyleId>
              </a:tblPr>
              <a:tblGrid>
                <a:gridCol w="517897">
                  <a:extLst>
                    <a:ext uri="{9D8B030D-6E8A-4147-A177-3AD203B41FA5}">
                      <a16:colId xmlns:a16="http://schemas.microsoft.com/office/drawing/2014/main" val="20000"/>
                    </a:ext>
                  </a:extLst>
                </a:gridCol>
                <a:gridCol w="517897">
                  <a:extLst>
                    <a:ext uri="{9D8B030D-6E8A-4147-A177-3AD203B41FA5}">
                      <a16:colId xmlns:a16="http://schemas.microsoft.com/office/drawing/2014/main" val="20001"/>
                    </a:ext>
                  </a:extLst>
                </a:gridCol>
                <a:gridCol w="517897">
                  <a:extLst>
                    <a:ext uri="{9D8B030D-6E8A-4147-A177-3AD203B41FA5}">
                      <a16:colId xmlns:a16="http://schemas.microsoft.com/office/drawing/2014/main" val="20002"/>
                    </a:ext>
                  </a:extLst>
                </a:gridCol>
              </a:tblGrid>
              <a:tr h="700197">
                <a:tc>
                  <a:txBody>
                    <a:bodyPr/>
                    <a:lstStyle/>
                    <a:p>
                      <a:pPr algn="ctr">
                        <a:lnSpc>
                          <a:spcPct val="100000"/>
                        </a:lnSpc>
                        <a:spcBef>
                          <a:spcPts val="160"/>
                        </a:spcBef>
                      </a:pPr>
                      <a:r>
                        <a:rPr sz="2400" b="1" spc="-50" dirty="0">
                          <a:solidFill>
                            <a:srgbClr val="053CE8"/>
                          </a:solidFill>
                          <a:latin typeface="Arial"/>
                          <a:cs typeface="Arial"/>
                        </a:rPr>
                        <a:t>1</a:t>
                      </a:r>
                      <a:endParaRPr sz="2400">
                        <a:latin typeface="Arial"/>
                        <a:cs typeface="Arial"/>
                      </a:endParaRPr>
                    </a:p>
                  </a:txBody>
                  <a:tcPr marL="0" marR="0" marT="404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5715" algn="ctr">
                        <a:lnSpc>
                          <a:spcPct val="100000"/>
                        </a:lnSpc>
                        <a:spcBef>
                          <a:spcPts val="145"/>
                        </a:spcBef>
                      </a:pPr>
                      <a:r>
                        <a:rPr sz="2400" b="1" spc="-50" dirty="0">
                          <a:solidFill>
                            <a:srgbClr val="053CE8"/>
                          </a:solidFill>
                          <a:latin typeface="Arial"/>
                          <a:cs typeface="Arial"/>
                        </a:rPr>
                        <a:t>2</a:t>
                      </a:r>
                      <a:endParaRPr sz="2400">
                        <a:latin typeface="Arial"/>
                        <a:cs typeface="Arial"/>
                      </a:endParaRPr>
                    </a:p>
                  </a:txBody>
                  <a:tcPr marL="0" marR="0" marT="3669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795" algn="ctr">
                        <a:lnSpc>
                          <a:spcPct val="100000"/>
                        </a:lnSpc>
                        <a:spcBef>
                          <a:spcPts val="120"/>
                        </a:spcBef>
                      </a:pPr>
                      <a:r>
                        <a:rPr sz="2400" b="1" spc="-50" dirty="0">
                          <a:solidFill>
                            <a:srgbClr val="053CE8"/>
                          </a:solidFill>
                          <a:latin typeface="Arial"/>
                          <a:cs typeface="Arial"/>
                        </a:rPr>
                        <a:t>3</a:t>
                      </a:r>
                      <a:endParaRPr sz="2400">
                        <a:latin typeface="Arial"/>
                        <a:cs typeface="Arial"/>
                      </a:endParaRPr>
                    </a:p>
                  </a:txBody>
                  <a:tcPr marL="0" marR="0" marT="3036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r h="700197">
                <a:tc>
                  <a:txBody>
                    <a:bodyPr/>
                    <a:lstStyle/>
                    <a:p>
                      <a:pPr algn="ctr">
                        <a:lnSpc>
                          <a:spcPct val="100000"/>
                        </a:lnSpc>
                        <a:spcBef>
                          <a:spcPts val="225"/>
                        </a:spcBef>
                      </a:pPr>
                      <a:r>
                        <a:rPr sz="2400" b="1" spc="-50" dirty="0">
                          <a:solidFill>
                            <a:srgbClr val="053CE8"/>
                          </a:solidFill>
                          <a:latin typeface="Arial"/>
                          <a:cs typeface="Arial"/>
                        </a:rPr>
                        <a:t>8</a:t>
                      </a:r>
                      <a:endParaRPr sz="2400">
                        <a:latin typeface="Arial"/>
                        <a:cs typeface="Arial"/>
                      </a:endParaRPr>
                    </a:p>
                  </a:txBody>
                  <a:tcPr marL="0" marR="0" marT="5693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26670" algn="ctr">
                        <a:lnSpc>
                          <a:spcPct val="100000"/>
                        </a:lnSpc>
                        <a:spcBef>
                          <a:spcPts val="55"/>
                        </a:spcBef>
                      </a:pPr>
                      <a:r>
                        <a:rPr sz="2400" b="1" spc="-50" dirty="0">
                          <a:solidFill>
                            <a:srgbClr val="053CE8"/>
                          </a:solidFill>
                          <a:latin typeface="Arial"/>
                          <a:cs typeface="Arial"/>
                        </a:rPr>
                        <a:t>4</a:t>
                      </a:r>
                      <a:endParaRPr sz="2400">
                        <a:latin typeface="Arial"/>
                        <a:cs typeface="Arial"/>
                      </a:endParaRPr>
                    </a:p>
                  </a:txBody>
                  <a:tcPr marL="0" marR="0" marT="1391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r h="700197">
                <a:tc>
                  <a:txBody>
                    <a:bodyPr/>
                    <a:lstStyle/>
                    <a:p>
                      <a:pPr marL="17145" algn="ctr">
                        <a:lnSpc>
                          <a:spcPct val="100000"/>
                        </a:lnSpc>
                        <a:spcBef>
                          <a:spcPts val="75"/>
                        </a:spcBef>
                      </a:pPr>
                      <a:r>
                        <a:rPr sz="2400" b="1" spc="-50" dirty="0">
                          <a:solidFill>
                            <a:srgbClr val="053CE8"/>
                          </a:solidFill>
                          <a:latin typeface="Arial"/>
                          <a:cs typeface="Arial"/>
                        </a:rPr>
                        <a:t>7</a:t>
                      </a:r>
                      <a:endParaRPr sz="2400">
                        <a:latin typeface="Arial"/>
                        <a:cs typeface="Arial"/>
                      </a:endParaRPr>
                    </a:p>
                  </a:txBody>
                  <a:tcPr marL="0" marR="0" marT="189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7620" algn="ctr">
                        <a:lnSpc>
                          <a:spcPct val="100000"/>
                        </a:lnSpc>
                        <a:spcBef>
                          <a:spcPts val="165"/>
                        </a:spcBef>
                      </a:pPr>
                      <a:r>
                        <a:rPr sz="2400" b="1" spc="-50" dirty="0">
                          <a:solidFill>
                            <a:srgbClr val="053CE8"/>
                          </a:solidFill>
                          <a:latin typeface="Arial"/>
                          <a:cs typeface="Arial"/>
                        </a:rPr>
                        <a:t>6</a:t>
                      </a:r>
                      <a:endParaRPr sz="2400">
                        <a:latin typeface="Arial"/>
                        <a:cs typeface="Arial"/>
                      </a:endParaRPr>
                    </a:p>
                  </a:txBody>
                  <a:tcPr marL="0" marR="0" marT="4175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20320" algn="ctr">
                        <a:lnSpc>
                          <a:spcPct val="100000"/>
                        </a:lnSpc>
                        <a:spcBef>
                          <a:spcPts val="65"/>
                        </a:spcBef>
                      </a:pPr>
                      <a:r>
                        <a:rPr sz="2400" b="1" spc="-50" dirty="0">
                          <a:solidFill>
                            <a:srgbClr val="053CE8"/>
                          </a:solidFill>
                          <a:latin typeface="Arial"/>
                          <a:cs typeface="Arial"/>
                        </a:rPr>
                        <a:t>5</a:t>
                      </a:r>
                      <a:endParaRPr sz="2400">
                        <a:latin typeface="Arial"/>
                        <a:cs typeface="Arial"/>
                      </a:endParaRPr>
                    </a:p>
                  </a:txBody>
                  <a:tcPr marL="0" marR="0" marT="1644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bl>
          </a:graphicData>
        </a:graphic>
      </p:graphicFrame>
      <p:graphicFrame>
        <p:nvGraphicFramePr>
          <p:cNvPr id="6" name="object 6"/>
          <p:cNvGraphicFramePr>
            <a:graphicFrameLocks noGrp="1"/>
          </p:cNvGraphicFramePr>
          <p:nvPr>
            <p:extLst>
              <p:ext uri="{D42A27DB-BD31-4B8C-83A1-F6EECF244321}">
                <p14:modId xmlns:p14="http://schemas.microsoft.com/office/powerpoint/2010/main" val="3822403426"/>
              </p:ext>
            </p:extLst>
          </p:nvPr>
        </p:nvGraphicFramePr>
        <p:xfrm>
          <a:off x="6368728" y="3218461"/>
          <a:ext cx="1553691" cy="2100591"/>
        </p:xfrm>
        <a:graphic>
          <a:graphicData uri="http://schemas.openxmlformats.org/drawingml/2006/table">
            <a:tbl>
              <a:tblPr firstRow="1" bandRow="1">
                <a:tableStyleId>{2D5ABB26-0587-4C30-8999-92F81FD0307C}</a:tableStyleId>
              </a:tblPr>
              <a:tblGrid>
                <a:gridCol w="517897">
                  <a:extLst>
                    <a:ext uri="{9D8B030D-6E8A-4147-A177-3AD203B41FA5}">
                      <a16:colId xmlns:a16="http://schemas.microsoft.com/office/drawing/2014/main" val="20000"/>
                    </a:ext>
                  </a:extLst>
                </a:gridCol>
                <a:gridCol w="517897">
                  <a:extLst>
                    <a:ext uri="{9D8B030D-6E8A-4147-A177-3AD203B41FA5}">
                      <a16:colId xmlns:a16="http://schemas.microsoft.com/office/drawing/2014/main" val="20001"/>
                    </a:ext>
                  </a:extLst>
                </a:gridCol>
                <a:gridCol w="517897">
                  <a:extLst>
                    <a:ext uri="{9D8B030D-6E8A-4147-A177-3AD203B41FA5}">
                      <a16:colId xmlns:a16="http://schemas.microsoft.com/office/drawing/2014/main" val="20002"/>
                    </a:ext>
                  </a:extLst>
                </a:gridCol>
              </a:tblGrid>
              <a:tr h="700197">
                <a:tc>
                  <a:txBody>
                    <a:bodyPr/>
                    <a:lstStyle/>
                    <a:p>
                      <a:pPr algn="ctr">
                        <a:lnSpc>
                          <a:spcPct val="100000"/>
                        </a:lnSpc>
                        <a:spcBef>
                          <a:spcPts val="160"/>
                        </a:spcBef>
                      </a:pPr>
                      <a:r>
                        <a:rPr sz="2400" b="1" spc="-50" dirty="0">
                          <a:solidFill>
                            <a:srgbClr val="053CE8"/>
                          </a:solidFill>
                          <a:latin typeface="Arial"/>
                          <a:cs typeface="Arial"/>
                        </a:rPr>
                        <a:t>1</a:t>
                      </a:r>
                      <a:endParaRPr sz="2400">
                        <a:latin typeface="Arial"/>
                        <a:cs typeface="Arial"/>
                      </a:endParaRPr>
                    </a:p>
                  </a:txBody>
                  <a:tcPr marL="0" marR="0" marT="404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5715" algn="ctr">
                        <a:lnSpc>
                          <a:spcPct val="100000"/>
                        </a:lnSpc>
                        <a:spcBef>
                          <a:spcPts val="145"/>
                        </a:spcBef>
                      </a:pPr>
                      <a:r>
                        <a:rPr sz="2400" b="1" spc="-50" dirty="0">
                          <a:solidFill>
                            <a:srgbClr val="053CE8"/>
                          </a:solidFill>
                          <a:latin typeface="Arial"/>
                          <a:cs typeface="Arial"/>
                        </a:rPr>
                        <a:t>2</a:t>
                      </a:r>
                      <a:endParaRPr sz="2400" dirty="0">
                        <a:latin typeface="Arial"/>
                        <a:cs typeface="Arial"/>
                      </a:endParaRPr>
                    </a:p>
                  </a:txBody>
                  <a:tcPr marL="0" marR="0" marT="3669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10160" algn="ctr">
                        <a:lnSpc>
                          <a:spcPct val="100000"/>
                        </a:lnSpc>
                        <a:spcBef>
                          <a:spcPts val="120"/>
                        </a:spcBef>
                      </a:pPr>
                      <a:r>
                        <a:rPr sz="2400" b="1" spc="-50" dirty="0">
                          <a:solidFill>
                            <a:srgbClr val="053CE8"/>
                          </a:solidFill>
                          <a:latin typeface="Arial"/>
                          <a:cs typeface="Arial"/>
                        </a:rPr>
                        <a:t>3</a:t>
                      </a:r>
                      <a:endParaRPr sz="2400">
                        <a:latin typeface="Arial"/>
                        <a:cs typeface="Arial"/>
                      </a:endParaRPr>
                    </a:p>
                  </a:txBody>
                  <a:tcPr marL="0" marR="0" marT="3036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r h="700197">
                <a:tc>
                  <a:txBody>
                    <a:bodyPr/>
                    <a:lstStyle/>
                    <a:p>
                      <a:pPr marR="15240" algn="ctr">
                        <a:lnSpc>
                          <a:spcPct val="100000"/>
                        </a:lnSpc>
                        <a:spcBef>
                          <a:spcPts val="100"/>
                        </a:spcBef>
                      </a:pPr>
                      <a:r>
                        <a:rPr sz="2400" b="1" spc="-50" dirty="0">
                          <a:solidFill>
                            <a:srgbClr val="053CE8"/>
                          </a:solidFill>
                          <a:latin typeface="Arial"/>
                          <a:cs typeface="Arial"/>
                        </a:rPr>
                        <a:t>4</a:t>
                      </a:r>
                      <a:endParaRPr sz="2400">
                        <a:latin typeface="Arial"/>
                        <a:cs typeface="Arial"/>
                      </a:endParaRPr>
                    </a:p>
                  </a:txBody>
                  <a:tcPr marL="0" marR="0" marT="2530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20320" algn="ctr">
                        <a:lnSpc>
                          <a:spcPct val="100000"/>
                        </a:lnSpc>
                        <a:spcBef>
                          <a:spcPts val="125"/>
                        </a:spcBef>
                      </a:pPr>
                      <a:r>
                        <a:rPr sz="2400" b="1" spc="-50" dirty="0">
                          <a:solidFill>
                            <a:srgbClr val="053CE8"/>
                          </a:solidFill>
                          <a:latin typeface="Arial"/>
                          <a:cs typeface="Arial"/>
                        </a:rPr>
                        <a:t>5</a:t>
                      </a:r>
                      <a:endParaRPr sz="2400">
                        <a:latin typeface="Arial"/>
                        <a:cs typeface="Arial"/>
                      </a:endParaRPr>
                    </a:p>
                  </a:txBody>
                  <a:tcPr marL="0" marR="0" marT="3163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26034" algn="ctr">
                        <a:lnSpc>
                          <a:spcPct val="100000"/>
                        </a:lnSpc>
                        <a:spcBef>
                          <a:spcPts val="55"/>
                        </a:spcBef>
                      </a:pPr>
                      <a:r>
                        <a:rPr sz="2400" b="1" spc="-50" dirty="0">
                          <a:solidFill>
                            <a:srgbClr val="053CE8"/>
                          </a:solidFill>
                          <a:latin typeface="Arial"/>
                          <a:cs typeface="Arial"/>
                        </a:rPr>
                        <a:t>6</a:t>
                      </a:r>
                      <a:endParaRPr sz="2400">
                        <a:latin typeface="Arial"/>
                        <a:cs typeface="Arial"/>
                      </a:endParaRPr>
                    </a:p>
                  </a:txBody>
                  <a:tcPr marL="0" marR="0" marT="1391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r h="700197">
                <a:tc>
                  <a:txBody>
                    <a:bodyPr/>
                    <a:lstStyle/>
                    <a:p>
                      <a:pPr marL="17780" algn="ctr">
                        <a:lnSpc>
                          <a:spcPct val="100000"/>
                        </a:lnSpc>
                        <a:spcBef>
                          <a:spcPts val="75"/>
                        </a:spcBef>
                      </a:pPr>
                      <a:r>
                        <a:rPr sz="2400" b="1" spc="-50" dirty="0">
                          <a:solidFill>
                            <a:srgbClr val="053CE8"/>
                          </a:solidFill>
                          <a:latin typeface="Arial"/>
                          <a:cs typeface="Arial"/>
                        </a:rPr>
                        <a:t>7</a:t>
                      </a:r>
                      <a:endParaRPr sz="2400">
                        <a:latin typeface="Arial"/>
                        <a:cs typeface="Arial"/>
                      </a:endParaRPr>
                    </a:p>
                  </a:txBody>
                  <a:tcPr marL="0" marR="0" marT="189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8255" algn="ctr">
                        <a:lnSpc>
                          <a:spcPct val="100000"/>
                        </a:lnSpc>
                        <a:spcBef>
                          <a:spcPts val="165"/>
                        </a:spcBef>
                      </a:pPr>
                      <a:r>
                        <a:rPr sz="2400" b="1" spc="-50" dirty="0">
                          <a:solidFill>
                            <a:srgbClr val="053CE8"/>
                          </a:solidFill>
                          <a:latin typeface="Arial"/>
                          <a:cs typeface="Arial"/>
                        </a:rPr>
                        <a:t>8</a:t>
                      </a:r>
                      <a:endParaRPr sz="2400">
                        <a:latin typeface="Arial"/>
                        <a:cs typeface="Arial"/>
                      </a:endParaRPr>
                    </a:p>
                  </a:txBody>
                  <a:tcPr marL="0" marR="0" marT="4175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dirty="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bl>
          </a:graphicData>
        </a:graphic>
      </p:graphicFrame>
      <p:sp>
        <p:nvSpPr>
          <p:cNvPr id="7" name="object 7"/>
          <p:cNvSpPr/>
          <p:nvPr/>
        </p:nvSpPr>
        <p:spPr>
          <a:xfrm>
            <a:off x="5628330" y="3851183"/>
            <a:ext cx="697722" cy="262573"/>
          </a:xfrm>
          <a:custGeom>
            <a:avLst/>
            <a:gdLst/>
            <a:ahLst/>
            <a:cxnLst/>
            <a:rect l="l" t="t" r="r" b="b"/>
            <a:pathLst>
              <a:path w="307975" h="85725">
                <a:moveTo>
                  <a:pt x="222250" y="0"/>
                </a:moveTo>
                <a:lnTo>
                  <a:pt x="222250" y="85725"/>
                </a:lnTo>
                <a:lnTo>
                  <a:pt x="279484" y="57150"/>
                </a:lnTo>
                <a:lnTo>
                  <a:pt x="236600" y="57150"/>
                </a:lnTo>
                <a:lnTo>
                  <a:pt x="236600" y="28575"/>
                </a:lnTo>
                <a:lnTo>
                  <a:pt x="279315" y="28575"/>
                </a:lnTo>
                <a:lnTo>
                  <a:pt x="222250" y="0"/>
                </a:lnTo>
                <a:close/>
              </a:path>
              <a:path w="307975" h="85725">
                <a:moveTo>
                  <a:pt x="222250" y="28575"/>
                </a:moveTo>
                <a:lnTo>
                  <a:pt x="0" y="28575"/>
                </a:lnTo>
                <a:lnTo>
                  <a:pt x="0" y="57150"/>
                </a:lnTo>
                <a:lnTo>
                  <a:pt x="222250" y="57150"/>
                </a:lnTo>
                <a:lnTo>
                  <a:pt x="222250" y="28575"/>
                </a:lnTo>
                <a:close/>
              </a:path>
              <a:path w="307975" h="85725">
                <a:moveTo>
                  <a:pt x="279315" y="28575"/>
                </a:moveTo>
                <a:lnTo>
                  <a:pt x="236600" y="28575"/>
                </a:lnTo>
                <a:lnTo>
                  <a:pt x="236600" y="57150"/>
                </a:lnTo>
                <a:lnTo>
                  <a:pt x="279484" y="57150"/>
                </a:lnTo>
                <a:lnTo>
                  <a:pt x="307975" y="42925"/>
                </a:lnTo>
                <a:lnTo>
                  <a:pt x="279315" y="28575"/>
                </a:lnTo>
                <a:close/>
              </a:path>
            </a:pathLst>
          </a:custGeom>
          <a:solidFill>
            <a:srgbClr val="FB0028"/>
          </a:solidFill>
        </p:spPr>
        <p:txBody>
          <a:bodyPr wrap="square" lIns="0" tIns="0" rIns="0" bIns="0" rtlCol="0"/>
          <a:lstStyle/>
          <a:p>
            <a:endParaRPr sz="3985"/>
          </a:p>
        </p:txBody>
      </p:sp>
      <p:sp>
        <p:nvSpPr>
          <p:cNvPr id="8" name="object 8"/>
          <p:cNvSpPr txBox="1"/>
          <p:nvPr/>
        </p:nvSpPr>
        <p:spPr>
          <a:xfrm>
            <a:off x="4445009" y="2547806"/>
            <a:ext cx="845898" cy="393474"/>
          </a:xfrm>
          <a:prstGeom prst="rect">
            <a:avLst/>
          </a:prstGeom>
        </p:spPr>
        <p:txBody>
          <a:bodyPr vert="horz" wrap="square" lIns="0" tIns="25306" rIns="0" bIns="0" rtlCol="0">
            <a:spAutoFit/>
          </a:bodyPr>
          <a:lstStyle/>
          <a:p>
            <a:pPr marL="25306">
              <a:spcBef>
                <a:spcPts val="199"/>
              </a:spcBef>
            </a:pPr>
            <a:r>
              <a:rPr sz="2391" b="1" spc="-20" dirty="0">
                <a:latin typeface="Arial"/>
                <a:cs typeface="Arial"/>
              </a:rPr>
              <a:t>Start</a:t>
            </a:r>
            <a:endParaRPr sz="2391">
              <a:latin typeface="Arial"/>
              <a:cs typeface="Arial"/>
            </a:endParaRPr>
          </a:p>
        </p:txBody>
      </p:sp>
      <p:sp>
        <p:nvSpPr>
          <p:cNvPr id="9" name="object 9"/>
          <p:cNvSpPr txBox="1"/>
          <p:nvPr/>
        </p:nvSpPr>
        <p:spPr>
          <a:xfrm>
            <a:off x="6656525" y="2547806"/>
            <a:ext cx="827196" cy="393474"/>
          </a:xfrm>
          <a:prstGeom prst="rect">
            <a:avLst/>
          </a:prstGeom>
        </p:spPr>
        <p:txBody>
          <a:bodyPr vert="horz" wrap="square" lIns="0" tIns="25306" rIns="0" bIns="0" rtlCol="0">
            <a:spAutoFit/>
          </a:bodyPr>
          <a:lstStyle/>
          <a:p>
            <a:pPr marL="25306">
              <a:spcBef>
                <a:spcPts val="199"/>
              </a:spcBef>
            </a:pPr>
            <a:r>
              <a:rPr sz="2391" b="1" spc="-40" dirty="0">
                <a:latin typeface="Arial"/>
                <a:cs typeface="Arial"/>
              </a:rPr>
              <a:t>Goal</a:t>
            </a:r>
            <a:endParaRPr sz="2391">
              <a:latin typeface="Arial"/>
              <a:cs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79634" y="6480682"/>
            <a:ext cx="158164" cy="238950"/>
          </a:xfrm>
          <a:prstGeom prst="rect">
            <a:avLst/>
          </a:prstGeom>
        </p:spPr>
        <p:txBody>
          <a:bodyPr vert="horz" wrap="square" lIns="0" tIns="24041" rIns="0" bIns="0" rtlCol="0">
            <a:spAutoFit/>
          </a:bodyPr>
          <a:lstStyle/>
          <a:p>
            <a:pPr marL="25306">
              <a:spcBef>
                <a:spcPts val="189"/>
              </a:spcBef>
            </a:pPr>
            <a:r>
              <a:rPr sz="1395" spc="-100" dirty="0">
                <a:latin typeface="Comic Sans MS"/>
                <a:cs typeface="Comic Sans MS"/>
              </a:rPr>
              <a:t>5</a:t>
            </a:r>
            <a:endParaRPr sz="1395">
              <a:latin typeface="Comic Sans MS"/>
              <a:cs typeface="Comic Sans MS"/>
            </a:endParaRPr>
          </a:p>
        </p:txBody>
      </p:sp>
      <p:sp>
        <p:nvSpPr>
          <p:cNvPr id="4" name="object 4"/>
          <p:cNvSpPr txBox="1"/>
          <p:nvPr/>
        </p:nvSpPr>
        <p:spPr>
          <a:xfrm>
            <a:off x="4097676" y="179924"/>
            <a:ext cx="4060804" cy="514859"/>
          </a:xfrm>
          <a:prstGeom prst="rect">
            <a:avLst/>
          </a:prstGeom>
        </p:spPr>
        <p:txBody>
          <a:bodyPr vert="horz" wrap="square" lIns="0" tIns="24041" rIns="0" bIns="0" rtlCol="0">
            <a:spAutoFit/>
          </a:bodyPr>
          <a:lstStyle/>
          <a:p>
            <a:pPr marL="25306">
              <a:spcBef>
                <a:spcPts val="189"/>
              </a:spcBef>
            </a:pPr>
            <a:r>
              <a:rPr sz="3188" b="1" dirty="0">
                <a:solidFill>
                  <a:srgbClr val="FB0028"/>
                </a:solidFill>
                <a:latin typeface="Times New Roman"/>
                <a:cs typeface="Times New Roman"/>
              </a:rPr>
              <a:t>Example:</a:t>
            </a:r>
            <a:r>
              <a:rPr sz="3188" b="1" spc="-40" dirty="0">
                <a:solidFill>
                  <a:srgbClr val="FB0028"/>
                </a:solidFill>
                <a:latin typeface="Times New Roman"/>
                <a:cs typeface="Times New Roman"/>
              </a:rPr>
              <a:t> </a:t>
            </a:r>
            <a:r>
              <a:rPr sz="3188" b="1" dirty="0">
                <a:solidFill>
                  <a:srgbClr val="FB0028"/>
                </a:solidFill>
                <a:latin typeface="Times New Roman"/>
                <a:cs typeface="Times New Roman"/>
              </a:rPr>
              <a:t>N</a:t>
            </a:r>
            <a:r>
              <a:rPr sz="3188" b="1" spc="-60" dirty="0">
                <a:solidFill>
                  <a:srgbClr val="FB0028"/>
                </a:solidFill>
                <a:latin typeface="Times New Roman"/>
                <a:cs typeface="Times New Roman"/>
              </a:rPr>
              <a:t> </a:t>
            </a:r>
            <a:r>
              <a:rPr sz="3188" b="1" spc="-20" dirty="0">
                <a:solidFill>
                  <a:srgbClr val="FB0028"/>
                </a:solidFill>
                <a:latin typeface="Times New Roman"/>
                <a:cs typeface="Times New Roman"/>
              </a:rPr>
              <a:t>Queens</a:t>
            </a:r>
            <a:endParaRPr sz="3188" dirty="0">
              <a:latin typeface="Times New Roman"/>
              <a:cs typeface="Times New Roman"/>
            </a:endParaRPr>
          </a:p>
        </p:txBody>
      </p:sp>
      <p:graphicFrame>
        <p:nvGraphicFramePr>
          <p:cNvPr id="5" name="object 5"/>
          <p:cNvGraphicFramePr>
            <a:graphicFrameLocks noGrp="1"/>
          </p:cNvGraphicFramePr>
          <p:nvPr>
            <p:extLst>
              <p:ext uri="{D42A27DB-BD31-4B8C-83A1-F6EECF244321}">
                <p14:modId xmlns:p14="http://schemas.microsoft.com/office/powerpoint/2010/main" val="1771945345"/>
              </p:ext>
            </p:extLst>
          </p:nvPr>
        </p:nvGraphicFramePr>
        <p:xfrm>
          <a:off x="3864176" y="2713977"/>
          <a:ext cx="1782412" cy="1839400"/>
        </p:xfrm>
        <a:graphic>
          <a:graphicData uri="http://schemas.openxmlformats.org/drawingml/2006/table">
            <a:tbl>
              <a:tblPr firstRow="1" bandRow="1">
                <a:tableStyleId>{2D5ABB26-0587-4C30-8999-92F81FD0307C}</a:tableStyleId>
              </a:tblPr>
              <a:tblGrid>
                <a:gridCol w="445603">
                  <a:extLst>
                    <a:ext uri="{9D8B030D-6E8A-4147-A177-3AD203B41FA5}">
                      <a16:colId xmlns:a16="http://schemas.microsoft.com/office/drawing/2014/main" val="20000"/>
                    </a:ext>
                  </a:extLst>
                </a:gridCol>
                <a:gridCol w="445603">
                  <a:extLst>
                    <a:ext uri="{9D8B030D-6E8A-4147-A177-3AD203B41FA5}">
                      <a16:colId xmlns:a16="http://schemas.microsoft.com/office/drawing/2014/main" val="20001"/>
                    </a:ext>
                  </a:extLst>
                </a:gridCol>
                <a:gridCol w="445603">
                  <a:extLst>
                    <a:ext uri="{9D8B030D-6E8A-4147-A177-3AD203B41FA5}">
                      <a16:colId xmlns:a16="http://schemas.microsoft.com/office/drawing/2014/main" val="20002"/>
                    </a:ext>
                  </a:extLst>
                </a:gridCol>
                <a:gridCol w="445603">
                  <a:extLst>
                    <a:ext uri="{9D8B030D-6E8A-4147-A177-3AD203B41FA5}">
                      <a16:colId xmlns:a16="http://schemas.microsoft.com/office/drawing/2014/main" val="20003"/>
                    </a:ext>
                  </a:extLst>
                </a:gridCol>
              </a:tblGrid>
              <a:tr h="459850">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r h="459850">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r h="459850">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r h="459850">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bl>
          </a:graphicData>
        </a:graphic>
      </p:graphicFrame>
      <p:pic>
        <p:nvPicPr>
          <p:cNvPr id="6" name="object 6"/>
          <p:cNvPicPr/>
          <p:nvPr/>
        </p:nvPicPr>
        <p:blipFill>
          <a:blip r:embed="rId2" cstate="print"/>
          <a:stretch>
            <a:fillRect/>
          </a:stretch>
        </p:blipFill>
        <p:spPr>
          <a:xfrm>
            <a:off x="4787917" y="2747192"/>
            <a:ext cx="433226" cy="427916"/>
          </a:xfrm>
          <a:prstGeom prst="rect">
            <a:avLst/>
          </a:prstGeom>
        </p:spPr>
      </p:pic>
      <p:pic>
        <p:nvPicPr>
          <p:cNvPr id="7" name="object 7"/>
          <p:cNvPicPr/>
          <p:nvPr/>
        </p:nvPicPr>
        <p:blipFill>
          <a:blip r:embed="rId2" cstate="print"/>
          <a:stretch>
            <a:fillRect/>
          </a:stretch>
        </p:blipFill>
        <p:spPr>
          <a:xfrm>
            <a:off x="5253048" y="3648854"/>
            <a:ext cx="433226" cy="427916"/>
          </a:xfrm>
          <a:prstGeom prst="rect">
            <a:avLst/>
          </a:prstGeom>
        </p:spPr>
      </p:pic>
      <p:pic>
        <p:nvPicPr>
          <p:cNvPr id="8" name="object 8"/>
          <p:cNvPicPr/>
          <p:nvPr/>
        </p:nvPicPr>
        <p:blipFill>
          <a:blip r:embed="rId2" cstate="print"/>
          <a:stretch>
            <a:fillRect/>
          </a:stretch>
        </p:blipFill>
        <p:spPr>
          <a:xfrm>
            <a:off x="3886509" y="3202705"/>
            <a:ext cx="433226" cy="427916"/>
          </a:xfrm>
          <a:prstGeom prst="rect">
            <a:avLst/>
          </a:prstGeom>
        </p:spPr>
      </p:pic>
      <p:pic>
        <p:nvPicPr>
          <p:cNvPr id="9" name="object 9"/>
          <p:cNvPicPr/>
          <p:nvPr/>
        </p:nvPicPr>
        <p:blipFill>
          <a:blip r:embed="rId2" cstate="print"/>
          <a:stretch>
            <a:fillRect/>
          </a:stretch>
        </p:blipFill>
        <p:spPr>
          <a:xfrm>
            <a:off x="4342022" y="4104367"/>
            <a:ext cx="433226" cy="427916"/>
          </a:xfrm>
          <a:prstGeom prst="rect">
            <a:avLst/>
          </a:prstGeom>
        </p:spPr>
      </p:pic>
      <p:sp>
        <p:nvSpPr>
          <p:cNvPr id="10" name="object 10"/>
          <p:cNvSpPr txBox="1"/>
          <p:nvPr/>
        </p:nvSpPr>
        <p:spPr>
          <a:xfrm>
            <a:off x="5252541" y="4910371"/>
            <a:ext cx="1387559" cy="397220"/>
          </a:xfrm>
          <a:prstGeom prst="rect">
            <a:avLst/>
          </a:prstGeom>
        </p:spPr>
        <p:txBody>
          <a:bodyPr vert="horz" wrap="square" lIns="0" tIns="25306" rIns="0" bIns="0" rtlCol="0">
            <a:spAutoFit/>
          </a:bodyPr>
          <a:lstStyle/>
          <a:p>
            <a:pPr marL="25306">
              <a:spcBef>
                <a:spcPts val="199"/>
              </a:spcBef>
            </a:pPr>
            <a:r>
              <a:rPr sz="2391" b="1" dirty="0">
                <a:solidFill>
                  <a:srgbClr val="053CE8"/>
                </a:solidFill>
                <a:latin typeface="Arial"/>
                <a:cs typeface="Arial"/>
              </a:rPr>
              <a:t>4</a:t>
            </a:r>
            <a:r>
              <a:rPr sz="2391" b="1" spc="-20" dirty="0">
                <a:solidFill>
                  <a:srgbClr val="053CE8"/>
                </a:solidFill>
                <a:latin typeface="Arial"/>
                <a:cs typeface="Arial"/>
              </a:rPr>
              <a:t> Queens</a:t>
            </a:r>
            <a:endParaRPr sz="2391">
              <a:latin typeface="Arial"/>
              <a:cs typeface="Arial"/>
            </a:endParaRPr>
          </a:p>
        </p:txBody>
      </p:sp>
      <p:graphicFrame>
        <p:nvGraphicFramePr>
          <p:cNvPr id="11" name="object 11"/>
          <p:cNvGraphicFramePr>
            <a:graphicFrameLocks noGrp="1"/>
          </p:cNvGraphicFramePr>
          <p:nvPr>
            <p:extLst>
              <p:ext uri="{D42A27DB-BD31-4B8C-83A1-F6EECF244321}">
                <p14:modId xmlns:p14="http://schemas.microsoft.com/office/powerpoint/2010/main" val="1379781760"/>
              </p:ext>
            </p:extLst>
          </p:nvPr>
        </p:nvGraphicFramePr>
        <p:xfrm>
          <a:off x="6447187" y="2691960"/>
          <a:ext cx="1782412" cy="1839400"/>
        </p:xfrm>
        <a:graphic>
          <a:graphicData uri="http://schemas.openxmlformats.org/drawingml/2006/table">
            <a:tbl>
              <a:tblPr firstRow="1" bandRow="1">
                <a:tableStyleId>{2D5ABB26-0587-4C30-8999-92F81FD0307C}</a:tableStyleId>
              </a:tblPr>
              <a:tblGrid>
                <a:gridCol w="445603">
                  <a:extLst>
                    <a:ext uri="{9D8B030D-6E8A-4147-A177-3AD203B41FA5}">
                      <a16:colId xmlns:a16="http://schemas.microsoft.com/office/drawing/2014/main" val="20000"/>
                    </a:ext>
                  </a:extLst>
                </a:gridCol>
                <a:gridCol w="445603">
                  <a:extLst>
                    <a:ext uri="{9D8B030D-6E8A-4147-A177-3AD203B41FA5}">
                      <a16:colId xmlns:a16="http://schemas.microsoft.com/office/drawing/2014/main" val="20001"/>
                    </a:ext>
                  </a:extLst>
                </a:gridCol>
                <a:gridCol w="445603">
                  <a:extLst>
                    <a:ext uri="{9D8B030D-6E8A-4147-A177-3AD203B41FA5}">
                      <a16:colId xmlns:a16="http://schemas.microsoft.com/office/drawing/2014/main" val="20002"/>
                    </a:ext>
                  </a:extLst>
                </a:gridCol>
                <a:gridCol w="445603">
                  <a:extLst>
                    <a:ext uri="{9D8B030D-6E8A-4147-A177-3AD203B41FA5}">
                      <a16:colId xmlns:a16="http://schemas.microsoft.com/office/drawing/2014/main" val="20003"/>
                    </a:ext>
                  </a:extLst>
                </a:gridCol>
              </a:tblGrid>
              <a:tr h="459850">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r h="459850">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r h="459850">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r h="459850">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dirty="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2600" dirty="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bl>
          </a:graphicData>
        </a:graphic>
      </p:graphicFrame>
      <p:pic>
        <p:nvPicPr>
          <p:cNvPr id="12" name="object 12"/>
          <p:cNvPicPr/>
          <p:nvPr/>
        </p:nvPicPr>
        <p:blipFill>
          <a:blip r:embed="rId2" cstate="print"/>
          <a:stretch>
            <a:fillRect/>
          </a:stretch>
        </p:blipFill>
        <p:spPr>
          <a:xfrm>
            <a:off x="6935915" y="2726694"/>
            <a:ext cx="433226" cy="427916"/>
          </a:xfrm>
          <a:prstGeom prst="rect">
            <a:avLst/>
          </a:prstGeom>
        </p:spPr>
      </p:pic>
      <p:pic>
        <p:nvPicPr>
          <p:cNvPr id="13" name="object 13"/>
          <p:cNvPicPr/>
          <p:nvPr/>
        </p:nvPicPr>
        <p:blipFill>
          <a:blip r:embed="rId2" cstate="print"/>
          <a:stretch>
            <a:fillRect/>
          </a:stretch>
        </p:blipFill>
        <p:spPr>
          <a:xfrm>
            <a:off x="6486729" y="3647336"/>
            <a:ext cx="433226" cy="427916"/>
          </a:xfrm>
          <a:prstGeom prst="rect">
            <a:avLst/>
          </a:prstGeom>
        </p:spPr>
      </p:pic>
      <p:pic>
        <p:nvPicPr>
          <p:cNvPr id="14" name="object 14"/>
          <p:cNvPicPr/>
          <p:nvPr/>
        </p:nvPicPr>
        <p:blipFill>
          <a:blip r:embed="rId2" cstate="print"/>
          <a:stretch>
            <a:fillRect/>
          </a:stretch>
        </p:blipFill>
        <p:spPr>
          <a:xfrm>
            <a:off x="7837323" y="3179170"/>
            <a:ext cx="433226" cy="427916"/>
          </a:xfrm>
          <a:prstGeom prst="rect">
            <a:avLst/>
          </a:prstGeom>
        </p:spPr>
      </p:pic>
      <p:pic>
        <p:nvPicPr>
          <p:cNvPr id="15" name="object 15"/>
          <p:cNvPicPr/>
          <p:nvPr/>
        </p:nvPicPr>
        <p:blipFill>
          <a:blip r:embed="rId2" cstate="print"/>
          <a:stretch>
            <a:fillRect/>
          </a:stretch>
        </p:blipFill>
        <p:spPr>
          <a:xfrm>
            <a:off x="7367640" y="4099559"/>
            <a:ext cx="433226" cy="427916"/>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93548-36AA-2D30-6E70-9A71386AD09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1544774-BD09-4634-A6BE-4361A2412160}"/>
              </a:ext>
            </a:extLst>
          </p:cNvPr>
          <p:cNvSpPr txBox="1">
            <a:spLocks noGrp="1"/>
          </p:cNvSpPr>
          <p:nvPr>
            <p:ph type="ctrTitle"/>
          </p:nvPr>
        </p:nvSpPr>
        <p:spPr>
          <a:xfrm>
            <a:off x="844164" y="226827"/>
            <a:ext cx="9802064" cy="869067"/>
          </a:xfrm>
          <a:prstGeom prst="rect">
            <a:avLst/>
          </a:prstGeom>
        </p:spPr>
        <p:txBody>
          <a:bodyPr vert="horz" wrap="square" lIns="0" tIns="10397" rIns="0" bIns="0" rtlCol="0">
            <a:spAutoFit/>
          </a:bodyPr>
          <a:lstStyle/>
          <a:p>
            <a:pPr marL="7701">
              <a:spcBef>
                <a:spcPts val="82"/>
              </a:spcBef>
            </a:pPr>
            <a:r>
              <a:rPr sz="5579" spc="30" dirty="0">
                <a:solidFill>
                  <a:schemeClr val="accent6">
                    <a:lumMod val="50000"/>
                  </a:schemeClr>
                </a:solidFill>
                <a:latin typeface="Verdana"/>
                <a:cs typeface="Verdana"/>
              </a:rPr>
              <a:t>uninformed</a:t>
            </a:r>
            <a:r>
              <a:rPr sz="5579" spc="-267" dirty="0">
                <a:solidFill>
                  <a:schemeClr val="accent6">
                    <a:lumMod val="50000"/>
                  </a:schemeClr>
                </a:solidFill>
                <a:latin typeface="Verdana"/>
                <a:cs typeface="Verdana"/>
              </a:rPr>
              <a:t> </a:t>
            </a:r>
            <a:r>
              <a:rPr sz="5579" spc="-6" dirty="0">
                <a:solidFill>
                  <a:schemeClr val="accent6">
                    <a:lumMod val="50000"/>
                  </a:schemeClr>
                </a:solidFill>
                <a:latin typeface="Verdana"/>
                <a:cs typeface="Verdana"/>
              </a:rPr>
              <a:t>search</a:t>
            </a:r>
            <a:endParaRPr sz="5579">
              <a:solidFill>
                <a:schemeClr val="accent6">
                  <a:lumMod val="50000"/>
                </a:schemeClr>
              </a:solidFill>
              <a:latin typeface="Verdana"/>
              <a:cs typeface="Verdana"/>
            </a:endParaRPr>
          </a:p>
        </p:txBody>
      </p:sp>
      <p:sp>
        <p:nvSpPr>
          <p:cNvPr id="3" name="object 3">
            <a:extLst>
              <a:ext uri="{FF2B5EF4-FFF2-40B4-BE49-F238E27FC236}">
                <a16:creationId xmlns:a16="http://schemas.microsoft.com/office/drawing/2014/main" id="{00E4DA0A-8ABB-8BE5-CA35-7178F04CFEA5}"/>
              </a:ext>
            </a:extLst>
          </p:cNvPr>
          <p:cNvSpPr txBox="1"/>
          <p:nvPr/>
        </p:nvSpPr>
        <p:spPr>
          <a:xfrm>
            <a:off x="1759816" y="3253240"/>
            <a:ext cx="8672367" cy="1156121"/>
          </a:xfrm>
          <a:prstGeom prst="rect">
            <a:avLst/>
          </a:prstGeom>
        </p:spPr>
        <p:txBody>
          <a:bodyPr vert="horz" wrap="square" lIns="0" tIns="27340" rIns="0" bIns="0" rtlCol="0">
            <a:spAutoFit/>
          </a:bodyPr>
          <a:lstStyle/>
          <a:p>
            <a:pPr marL="7701" marR="3081" lvl="0" indent="0" algn="ctr" defTabSz="554492" rtl="0" eaLnBrk="1" fontAlgn="auto" latinLnBrk="0" hangingPunct="1">
              <a:lnSpc>
                <a:spcPts val="4402"/>
              </a:lnSpc>
              <a:spcBef>
                <a:spcPts val="215"/>
              </a:spcBef>
              <a:spcAft>
                <a:spcPts val="0"/>
              </a:spcAft>
              <a:buClrTx/>
              <a:buSzTx/>
              <a:buFontTx/>
              <a:buNone/>
              <a:tabLst/>
              <a:defRPr/>
            </a:pPr>
            <a:r>
              <a:rPr kumimoji="0" sz="3729" b="0" i="0" u="none" strike="noStrike" kern="0" cap="none" spc="33" normalizeH="0" baseline="0" noProof="0" dirty="0">
                <a:ln>
                  <a:noFill/>
                </a:ln>
                <a:solidFill>
                  <a:schemeClr val="accent6">
                    <a:lumMod val="50000"/>
                  </a:schemeClr>
                </a:solidFill>
                <a:effectLst/>
                <a:uLnTx/>
                <a:uFillTx/>
                <a:latin typeface="Lucida Sans"/>
                <a:ea typeface="+mn-ea"/>
                <a:cs typeface="Lucida Sans"/>
              </a:rPr>
              <a:t>search</a:t>
            </a:r>
            <a:r>
              <a:rPr kumimoji="0" sz="3729" b="0" i="0" u="none" strike="noStrike" kern="0" cap="none" spc="-58"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61" normalizeH="0" baseline="0" noProof="0" dirty="0">
                <a:ln>
                  <a:noFill/>
                </a:ln>
                <a:solidFill>
                  <a:schemeClr val="accent6">
                    <a:lumMod val="50000"/>
                  </a:schemeClr>
                </a:solidFill>
                <a:effectLst/>
                <a:uLnTx/>
                <a:uFillTx/>
                <a:latin typeface="Lucida Sans"/>
                <a:ea typeface="+mn-ea"/>
                <a:cs typeface="Lucida Sans"/>
              </a:rPr>
              <a:t>strategy</a:t>
            </a:r>
            <a:r>
              <a:rPr kumimoji="0" sz="3729" b="0" i="0" u="none" strike="noStrike" kern="0" cap="none" spc="-55"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61" normalizeH="0" baseline="0" noProof="0" dirty="0">
                <a:ln>
                  <a:noFill/>
                </a:ln>
                <a:solidFill>
                  <a:schemeClr val="accent6">
                    <a:lumMod val="50000"/>
                  </a:schemeClr>
                </a:solidFill>
                <a:effectLst/>
                <a:uLnTx/>
                <a:uFillTx/>
                <a:latin typeface="Lucida Sans"/>
                <a:ea typeface="+mn-ea"/>
                <a:cs typeface="Lucida Sans"/>
              </a:rPr>
              <a:t>that</a:t>
            </a:r>
            <a:r>
              <a:rPr kumimoji="0" sz="3729" b="0" i="0" u="none" strike="noStrike" kern="0" cap="none" spc="-55"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0" normalizeH="0" baseline="0" noProof="0" dirty="0">
                <a:ln>
                  <a:noFill/>
                </a:ln>
                <a:solidFill>
                  <a:schemeClr val="accent6">
                    <a:lumMod val="50000"/>
                  </a:schemeClr>
                </a:solidFill>
                <a:effectLst/>
                <a:uLnTx/>
                <a:uFillTx/>
                <a:latin typeface="Lucida Sans"/>
                <a:ea typeface="+mn-ea"/>
                <a:cs typeface="Lucida Sans"/>
              </a:rPr>
              <a:t>uses</a:t>
            </a:r>
            <a:r>
              <a:rPr kumimoji="0" sz="3729" b="0" i="0" u="none" strike="noStrike" kern="0" cap="none" spc="-58"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45" normalizeH="0" baseline="0" noProof="0" dirty="0">
                <a:ln>
                  <a:noFill/>
                </a:ln>
                <a:solidFill>
                  <a:schemeClr val="accent6">
                    <a:lumMod val="50000"/>
                  </a:schemeClr>
                </a:solidFill>
                <a:effectLst/>
                <a:uLnTx/>
                <a:uFillTx/>
                <a:latin typeface="Lucida Sans"/>
                <a:ea typeface="+mn-ea"/>
                <a:cs typeface="Lucida Sans"/>
              </a:rPr>
              <a:t>no</a:t>
            </a:r>
            <a:r>
              <a:rPr kumimoji="0" sz="3729" b="0" i="0" u="none" strike="noStrike" kern="0" cap="none" spc="-55"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55" normalizeH="0" baseline="0" noProof="0" dirty="0">
                <a:ln>
                  <a:noFill/>
                </a:ln>
                <a:solidFill>
                  <a:schemeClr val="accent6">
                    <a:lumMod val="50000"/>
                  </a:schemeClr>
                </a:solidFill>
                <a:effectLst/>
                <a:uLnTx/>
                <a:uFillTx/>
                <a:latin typeface="Lucida Sans"/>
                <a:ea typeface="+mn-ea"/>
                <a:cs typeface="Lucida Sans"/>
              </a:rPr>
              <a:t>problem- </a:t>
            </a:r>
            <a:r>
              <a:rPr kumimoji="0" sz="3729" b="0" i="0" u="none" strike="noStrike" kern="0" cap="none" spc="33" normalizeH="0" baseline="0" noProof="0" dirty="0">
                <a:ln>
                  <a:noFill/>
                </a:ln>
                <a:solidFill>
                  <a:schemeClr val="accent6">
                    <a:lumMod val="50000"/>
                  </a:schemeClr>
                </a:solidFill>
                <a:effectLst/>
                <a:uLnTx/>
                <a:uFillTx/>
                <a:latin typeface="Lucida Sans"/>
                <a:ea typeface="+mn-ea"/>
                <a:cs typeface="Lucida Sans"/>
              </a:rPr>
              <a:t>specific</a:t>
            </a:r>
            <a:r>
              <a:rPr kumimoji="0" sz="3729" b="0" i="0" u="none" strike="noStrike" kern="0" cap="none" spc="-52"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49" normalizeH="0" baseline="0" noProof="0" dirty="0">
                <a:ln>
                  <a:noFill/>
                </a:ln>
                <a:solidFill>
                  <a:schemeClr val="accent6">
                    <a:lumMod val="50000"/>
                  </a:schemeClr>
                </a:solidFill>
                <a:effectLst/>
                <a:uLnTx/>
                <a:uFillTx/>
                <a:latin typeface="Lucida Sans"/>
                <a:ea typeface="+mn-ea"/>
                <a:cs typeface="Lucida Sans"/>
              </a:rPr>
              <a:t>knowledge</a:t>
            </a:r>
            <a:endParaRPr kumimoji="0" sz="3729" b="0" i="0" u="none" strike="noStrike" kern="0" cap="none" spc="0" normalizeH="0" baseline="0" noProof="0" dirty="0">
              <a:ln>
                <a:noFill/>
              </a:ln>
              <a:solidFill>
                <a:schemeClr val="accent6">
                  <a:lumMod val="50000"/>
                </a:schemeClr>
              </a:solidFill>
              <a:effectLst/>
              <a:uLnTx/>
              <a:uFillTx/>
              <a:latin typeface="Lucida Sans"/>
              <a:ea typeface="+mn-ea"/>
              <a:cs typeface="Lucida Sans"/>
            </a:endParaRPr>
          </a:p>
        </p:txBody>
      </p:sp>
    </p:spTree>
    <p:extLst>
      <p:ext uri="{BB962C8B-B14F-4D97-AF65-F5344CB8AC3E}">
        <p14:creationId xmlns:p14="http://schemas.microsoft.com/office/powerpoint/2010/main" val="26875128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12A73-8F8D-FB24-75FA-85F11307E47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86D9D5F-615F-2C33-179F-683951132F39}"/>
              </a:ext>
            </a:extLst>
          </p:cNvPr>
          <p:cNvSpPr txBox="1">
            <a:spLocks noGrp="1"/>
          </p:cNvSpPr>
          <p:nvPr>
            <p:ph type="ctrTitle"/>
          </p:nvPr>
        </p:nvSpPr>
        <p:spPr>
          <a:xfrm>
            <a:off x="3021307" y="91458"/>
            <a:ext cx="6361549" cy="869067"/>
          </a:xfrm>
          <a:prstGeom prst="rect">
            <a:avLst/>
          </a:prstGeom>
        </p:spPr>
        <p:txBody>
          <a:bodyPr vert="horz" wrap="square" lIns="0" tIns="10397" rIns="0" bIns="0" rtlCol="0">
            <a:spAutoFit/>
          </a:bodyPr>
          <a:lstStyle/>
          <a:p>
            <a:pPr marL="7701">
              <a:spcBef>
                <a:spcPts val="82"/>
              </a:spcBef>
            </a:pPr>
            <a:r>
              <a:rPr sz="5579" spc="61" dirty="0">
                <a:solidFill>
                  <a:schemeClr val="accent6">
                    <a:lumMod val="50000"/>
                  </a:schemeClr>
                </a:solidFill>
                <a:latin typeface="Verdana"/>
                <a:cs typeface="Verdana"/>
              </a:rPr>
              <a:t>informed</a:t>
            </a:r>
            <a:r>
              <a:rPr sz="5579" spc="-267" dirty="0">
                <a:solidFill>
                  <a:schemeClr val="accent6">
                    <a:lumMod val="50000"/>
                  </a:schemeClr>
                </a:solidFill>
                <a:latin typeface="Verdana"/>
                <a:cs typeface="Verdana"/>
              </a:rPr>
              <a:t> </a:t>
            </a:r>
            <a:r>
              <a:rPr sz="5579" spc="-6" dirty="0">
                <a:solidFill>
                  <a:schemeClr val="accent6">
                    <a:lumMod val="50000"/>
                  </a:schemeClr>
                </a:solidFill>
                <a:latin typeface="Verdana"/>
                <a:cs typeface="Verdana"/>
              </a:rPr>
              <a:t>search</a:t>
            </a:r>
            <a:endParaRPr sz="5579">
              <a:solidFill>
                <a:schemeClr val="accent6">
                  <a:lumMod val="50000"/>
                </a:schemeClr>
              </a:solidFill>
              <a:latin typeface="Verdana"/>
              <a:cs typeface="Verdana"/>
            </a:endParaRPr>
          </a:p>
        </p:txBody>
      </p:sp>
      <p:sp>
        <p:nvSpPr>
          <p:cNvPr id="3" name="object 3">
            <a:extLst>
              <a:ext uri="{FF2B5EF4-FFF2-40B4-BE49-F238E27FC236}">
                <a16:creationId xmlns:a16="http://schemas.microsoft.com/office/drawing/2014/main" id="{22FBD83A-62A6-8704-E01E-147D12E5B198}"/>
              </a:ext>
            </a:extLst>
          </p:cNvPr>
          <p:cNvSpPr txBox="1"/>
          <p:nvPr/>
        </p:nvSpPr>
        <p:spPr>
          <a:xfrm>
            <a:off x="1190090" y="2850939"/>
            <a:ext cx="10280069" cy="1156121"/>
          </a:xfrm>
          <a:prstGeom prst="rect">
            <a:avLst/>
          </a:prstGeom>
        </p:spPr>
        <p:txBody>
          <a:bodyPr vert="horz" wrap="square" lIns="0" tIns="27340" rIns="0" bIns="0" rtlCol="0">
            <a:spAutoFit/>
          </a:bodyPr>
          <a:lstStyle/>
          <a:p>
            <a:pPr marL="7701" marR="3081" lvl="0" indent="0" algn="l" defTabSz="554492" rtl="0" eaLnBrk="1" fontAlgn="auto" latinLnBrk="0" hangingPunct="1">
              <a:lnSpc>
                <a:spcPts val="4402"/>
              </a:lnSpc>
              <a:spcBef>
                <a:spcPts val="215"/>
              </a:spcBef>
              <a:spcAft>
                <a:spcPts val="0"/>
              </a:spcAft>
              <a:buClrTx/>
              <a:buSzTx/>
              <a:buFontTx/>
              <a:buNone/>
              <a:tabLst/>
              <a:defRPr/>
            </a:pPr>
            <a:r>
              <a:rPr kumimoji="0" sz="3729" b="0" i="0" u="none" strike="noStrike" kern="0" cap="none" spc="33" normalizeH="0" baseline="0" noProof="0" dirty="0">
                <a:ln>
                  <a:noFill/>
                </a:ln>
                <a:solidFill>
                  <a:schemeClr val="accent6">
                    <a:lumMod val="50000"/>
                  </a:schemeClr>
                </a:solidFill>
                <a:effectLst/>
                <a:uLnTx/>
                <a:uFillTx/>
                <a:latin typeface="Lucida Sans"/>
                <a:ea typeface="+mn-ea"/>
                <a:cs typeface="Lucida Sans"/>
              </a:rPr>
              <a:t>search</a:t>
            </a:r>
            <a:r>
              <a:rPr kumimoji="0" sz="3729" b="0" i="0" u="none" strike="noStrike" kern="0" cap="none" spc="-55"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61" normalizeH="0" baseline="0" noProof="0" dirty="0">
                <a:ln>
                  <a:noFill/>
                </a:ln>
                <a:solidFill>
                  <a:schemeClr val="accent6">
                    <a:lumMod val="50000"/>
                  </a:schemeClr>
                </a:solidFill>
                <a:effectLst/>
                <a:uLnTx/>
                <a:uFillTx/>
                <a:latin typeface="Lucida Sans"/>
                <a:ea typeface="+mn-ea"/>
                <a:cs typeface="Lucida Sans"/>
              </a:rPr>
              <a:t>strategy</a:t>
            </a:r>
            <a:r>
              <a:rPr kumimoji="0" sz="3729" b="0" i="0" u="none" strike="noStrike" kern="0" cap="none" spc="-55"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61" normalizeH="0" baseline="0" noProof="0" dirty="0">
                <a:ln>
                  <a:noFill/>
                </a:ln>
                <a:solidFill>
                  <a:schemeClr val="accent6">
                    <a:lumMod val="50000"/>
                  </a:schemeClr>
                </a:solidFill>
                <a:effectLst/>
                <a:uLnTx/>
                <a:uFillTx/>
                <a:latin typeface="Lucida Sans"/>
                <a:ea typeface="+mn-ea"/>
                <a:cs typeface="Lucida Sans"/>
              </a:rPr>
              <a:t>that</a:t>
            </a:r>
            <a:r>
              <a:rPr kumimoji="0" sz="3729" b="0" i="0" u="none" strike="noStrike" kern="0" cap="none" spc="-55"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0" normalizeH="0" baseline="0" noProof="0" dirty="0">
                <a:ln>
                  <a:noFill/>
                </a:ln>
                <a:solidFill>
                  <a:schemeClr val="accent6">
                    <a:lumMod val="50000"/>
                  </a:schemeClr>
                </a:solidFill>
                <a:effectLst/>
                <a:uLnTx/>
                <a:uFillTx/>
                <a:latin typeface="Lucida Sans"/>
                <a:ea typeface="+mn-ea"/>
                <a:cs typeface="Lucida Sans"/>
              </a:rPr>
              <a:t>uses</a:t>
            </a:r>
            <a:r>
              <a:rPr kumimoji="0" sz="3729" b="0" i="0" u="none" strike="noStrike" kern="0" cap="none" spc="-55"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49" normalizeH="0" baseline="0" noProof="0" dirty="0">
                <a:ln>
                  <a:noFill/>
                </a:ln>
                <a:solidFill>
                  <a:schemeClr val="accent6">
                    <a:lumMod val="50000"/>
                  </a:schemeClr>
                </a:solidFill>
                <a:effectLst/>
                <a:uLnTx/>
                <a:uFillTx/>
                <a:latin typeface="Lucida Sans"/>
                <a:ea typeface="+mn-ea"/>
                <a:cs typeface="Lucida Sans"/>
              </a:rPr>
              <a:t>problem-</a:t>
            </a:r>
            <a:r>
              <a:rPr kumimoji="0" sz="3729" b="0" i="0" u="none" strike="noStrike" kern="0" cap="none" spc="42" normalizeH="0" baseline="0" noProof="0" dirty="0">
                <a:ln>
                  <a:noFill/>
                </a:ln>
                <a:solidFill>
                  <a:schemeClr val="accent6">
                    <a:lumMod val="50000"/>
                  </a:schemeClr>
                </a:solidFill>
                <a:effectLst/>
                <a:uLnTx/>
                <a:uFillTx/>
                <a:latin typeface="Lucida Sans"/>
                <a:ea typeface="+mn-ea"/>
                <a:cs typeface="Lucida Sans"/>
              </a:rPr>
              <a:t>specific </a:t>
            </a:r>
            <a:r>
              <a:rPr kumimoji="0" sz="3729" b="0" i="0" u="none" strike="noStrike" kern="0" cap="none" spc="55" normalizeH="0" baseline="0" noProof="0" dirty="0">
                <a:ln>
                  <a:noFill/>
                </a:ln>
                <a:solidFill>
                  <a:schemeClr val="accent6">
                    <a:lumMod val="50000"/>
                  </a:schemeClr>
                </a:solidFill>
                <a:effectLst/>
                <a:uLnTx/>
                <a:uFillTx/>
                <a:latin typeface="Lucida Sans"/>
                <a:ea typeface="+mn-ea"/>
                <a:cs typeface="Lucida Sans"/>
              </a:rPr>
              <a:t>knowledge</a:t>
            </a:r>
            <a:r>
              <a:rPr kumimoji="0" sz="3729" b="0" i="0" u="none" strike="noStrike" kern="0" cap="none" spc="-76"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64" normalizeH="0" baseline="0" noProof="0" dirty="0">
                <a:ln>
                  <a:noFill/>
                </a:ln>
                <a:solidFill>
                  <a:schemeClr val="accent6">
                    <a:lumMod val="50000"/>
                  </a:schemeClr>
                </a:solidFill>
                <a:effectLst/>
                <a:uLnTx/>
                <a:uFillTx/>
                <a:latin typeface="Lucida Sans"/>
                <a:ea typeface="+mn-ea"/>
                <a:cs typeface="Lucida Sans"/>
              </a:rPr>
              <a:t>to</a:t>
            </a:r>
            <a:r>
              <a:rPr kumimoji="0" sz="3729" b="0" i="0" u="none" strike="noStrike" kern="0" cap="none" spc="-73"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0" normalizeH="0" baseline="0" noProof="0" dirty="0">
                <a:ln>
                  <a:noFill/>
                </a:ln>
                <a:solidFill>
                  <a:schemeClr val="accent6">
                    <a:lumMod val="50000"/>
                  </a:schemeClr>
                </a:solidFill>
                <a:effectLst/>
                <a:uLnTx/>
                <a:uFillTx/>
                <a:latin typeface="Lucida Sans"/>
                <a:ea typeface="+mn-ea"/>
                <a:cs typeface="Lucida Sans"/>
              </a:rPr>
              <a:t>find</a:t>
            </a:r>
            <a:r>
              <a:rPr kumimoji="0" sz="3729" b="0" i="0" u="none" strike="noStrike" kern="0" cap="none" spc="-76"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0" normalizeH="0" baseline="0" noProof="0" dirty="0">
                <a:ln>
                  <a:noFill/>
                </a:ln>
                <a:solidFill>
                  <a:schemeClr val="accent6">
                    <a:lumMod val="50000"/>
                  </a:schemeClr>
                </a:solidFill>
                <a:effectLst/>
                <a:uLnTx/>
                <a:uFillTx/>
                <a:latin typeface="Lucida Sans"/>
                <a:ea typeface="+mn-ea"/>
                <a:cs typeface="Lucida Sans"/>
              </a:rPr>
              <a:t>solutions</a:t>
            </a:r>
            <a:r>
              <a:rPr kumimoji="0" sz="3729" b="0" i="0" u="none" strike="noStrike" kern="0" cap="none" spc="-73"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36" normalizeH="0" baseline="0" noProof="0" dirty="0">
                <a:ln>
                  <a:noFill/>
                </a:ln>
                <a:solidFill>
                  <a:schemeClr val="accent6">
                    <a:lumMod val="50000"/>
                  </a:schemeClr>
                </a:solidFill>
                <a:effectLst/>
                <a:uLnTx/>
                <a:uFillTx/>
                <a:latin typeface="Lucida Sans"/>
                <a:ea typeface="+mn-ea"/>
                <a:cs typeface="Lucida Sans"/>
              </a:rPr>
              <a:t>more</a:t>
            </a:r>
            <a:r>
              <a:rPr kumimoji="0" sz="3729" b="0" i="0" u="none" strike="noStrike" kern="0" cap="none" spc="-73"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6" normalizeH="0" baseline="0" noProof="0" dirty="0">
                <a:ln>
                  <a:noFill/>
                </a:ln>
                <a:solidFill>
                  <a:schemeClr val="accent6">
                    <a:lumMod val="50000"/>
                  </a:schemeClr>
                </a:solidFill>
                <a:effectLst/>
                <a:uLnTx/>
                <a:uFillTx/>
                <a:latin typeface="Lucida Sans"/>
                <a:ea typeface="+mn-ea"/>
                <a:cs typeface="Lucida Sans"/>
              </a:rPr>
              <a:t>efficiently</a:t>
            </a:r>
            <a:endParaRPr kumimoji="0" sz="3729" b="0" i="0" u="none" strike="noStrike" kern="0" cap="none" spc="0" normalizeH="0" baseline="0" noProof="0" dirty="0">
              <a:ln>
                <a:noFill/>
              </a:ln>
              <a:solidFill>
                <a:schemeClr val="accent6">
                  <a:lumMod val="50000"/>
                </a:schemeClr>
              </a:solidFill>
              <a:effectLst/>
              <a:uLnTx/>
              <a:uFillTx/>
              <a:latin typeface="Lucida Sans"/>
              <a:ea typeface="+mn-ea"/>
              <a:cs typeface="Lucida Sans"/>
            </a:endParaRPr>
          </a:p>
        </p:txBody>
      </p:sp>
    </p:spTree>
    <p:extLst>
      <p:ext uri="{BB962C8B-B14F-4D97-AF65-F5344CB8AC3E}">
        <p14:creationId xmlns:p14="http://schemas.microsoft.com/office/powerpoint/2010/main" val="1806362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defRPr/>
            </a:pPr>
            <a:r>
              <a:rPr lang="en-US" sz="4000" dirty="0">
                <a:ln w="0"/>
                <a:solidFill>
                  <a:schemeClr val="tx1"/>
                </a:solidFill>
                <a:effectLst>
                  <a:outerShdw blurRad="38100" dist="19050" dir="2700000" algn="tl" rotWithShape="0">
                    <a:schemeClr val="dk1">
                      <a:alpha val="40000"/>
                    </a:schemeClr>
                  </a:outerShdw>
                </a:effectLst>
              </a:rPr>
              <a:t>Blind vs. Heuristic Strategies</a:t>
            </a:r>
          </a:p>
        </p:txBody>
      </p:sp>
      <p:sp>
        <p:nvSpPr>
          <p:cNvPr id="23555" name="Rectangle 3" descr="Rectangle: Click to edit Master text styles&#10;Second level&#10;Third level&#10;Fourth level&#10;Fifth level"/>
          <p:cNvSpPr>
            <a:spLocks noGrp="1" noChangeArrowheads="1"/>
          </p:cNvSpPr>
          <p:nvPr>
            <p:ph idx="1"/>
          </p:nvPr>
        </p:nvSpPr>
        <p:spPr/>
        <p:txBody>
          <a:bodyPr/>
          <a:lstStyle/>
          <a:p>
            <a:pPr eaLnBrk="1" hangingPunct="1"/>
            <a:r>
              <a:rPr lang="en-US" altLang="en-US" dirty="0"/>
              <a:t> </a:t>
            </a:r>
            <a:r>
              <a:rPr lang="en-US" altLang="en-US" dirty="0">
                <a:solidFill>
                  <a:srgbClr val="CC6600"/>
                </a:solidFill>
              </a:rPr>
              <a:t>Blind</a:t>
            </a:r>
            <a:r>
              <a:rPr lang="en-US" altLang="en-US" dirty="0"/>
              <a:t> (or </a:t>
            </a:r>
            <a:r>
              <a:rPr lang="en-US" altLang="en-US" dirty="0">
                <a:solidFill>
                  <a:srgbClr val="CC6600"/>
                </a:solidFill>
              </a:rPr>
              <a:t>un-informed</a:t>
            </a:r>
            <a:r>
              <a:rPr lang="en-US" altLang="en-US" dirty="0"/>
              <a:t>) strategies have no additional information except available in problem definition</a:t>
            </a:r>
          </a:p>
          <a:p>
            <a:pPr lvl="1" eaLnBrk="1" hangingPunct="1"/>
            <a:r>
              <a:rPr lang="en-US" altLang="en-US" dirty="0"/>
              <a:t>Generate successors and distinguish a goal state from a non goal state.</a:t>
            </a:r>
          </a:p>
          <a:p>
            <a:pPr eaLnBrk="1" hangingPunct="1"/>
            <a:r>
              <a:rPr lang="en-US" altLang="en-US" dirty="0"/>
              <a:t> </a:t>
            </a:r>
            <a:r>
              <a:rPr lang="en-US" altLang="en-US" dirty="0">
                <a:solidFill>
                  <a:srgbClr val="CC6600"/>
                </a:solidFill>
              </a:rPr>
              <a:t>Heuristic</a:t>
            </a:r>
            <a:r>
              <a:rPr lang="en-US" altLang="en-US" dirty="0"/>
              <a:t> (or </a:t>
            </a:r>
            <a:r>
              <a:rPr lang="en-US" altLang="en-US" dirty="0">
                <a:solidFill>
                  <a:srgbClr val="CC6600"/>
                </a:solidFill>
              </a:rPr>
              <a:t>informed</a:t>
            </a:r>
            <a:r>
              <a:rPr lang="en-US" altLang="en-US" dirty="0"/>
              <a:t>) strategies know whether one non goal state is more promising than others.</a:t>
            </a:r>
          </a:p>
        </p:txBody>
      </p:sp>
    </p:spTree>
    <p:extLst>
      <p:ext uri="{BB962C8B-B14F-4D97-AF65-F5344CB8AC3E}">
        <p14:creationId xmlns:p14="http://schemas.microsoft.com/office/powerpoint/2010/main" val="944807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t>What’s interesting with AI</a:t>
            </a:r>
          </a:p>
        </p:txBody>
      </p:sp>
      <p:sp>
        <p:nvSpPr>
          <p:cNvPr id="24579" name="TextBox 3"/>
          <p:cNvSpPr txBox="1">
            <a:spLocks noChangeArrowheads="1"/>
          </p:cNvSpPr>
          <p:nvPr/>
        </p:nvSpPr>
        <p:spPr bwMode="auto">
          <a:xfrm>
            <a:off x="1905000" y="4465639"/>
            <a:ext cx="7543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FF0000"/>
              </a:buClr>
              <a:buChar char="•"/>
              <a:defRPr sz="3200">
                <a:solidFill>
                  <a:schemeClr val="tx1"/>
                </a:solidFill>
                <a:latin typeface="Times New Roman" panose="02020603050405020304" pitchFamily="18" charset="0"/>
              </a:defRPr>
            </a:lvl1pPr>
            <a:lvl2pPr marL="800100" indent="-34290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1996, Deep Blue first machine to beat chess world champion</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But lost in the series – 4 to 2</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1997,  won the series 3.5 to 2.5</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Search 6 to 8 moves a head</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The evaluation function is set by the system after examining thousands of master games</a:t>
            </a:r>
          </a:p>
        </p:txBody>
      </p:sp>
      <p:pic>
        <p:nvPicPr>
          <p:cNvPr id="24580" name="Picture 4" descr="220px-Deep_Blu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519238"/>
            <a:ext cx="47752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5"/>
          <p:cNvSpPr txBox="1">
            <a:spLocks noChangeArrowheads="1"/>
          </p:cNvSpPr>
          <p:nvPr/>
        </p:nvSpPr>
        <p:spPr bwMode="auto">
          <a:xfrm>
            <a:off x="3352800" y="6142038"/>
            <a:ext cx="5943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http://en.wikipedia.org/wiki/Deep_Blue_(chess_computer)</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GB" dirty="0">
                <a:solidFill>
                  <a:srgbClr val="FF0000"/>
                </a:solidFill>
              </a:rPr>
              <a:t>State Space Search types</a:t>
            </a:r>
            <a:endParaRPr lang="en-US" dirty="0">
              <a:solidFill>
                <a:srgbClr val="FF0000"/>
              </a:solidFill>
            </a:endParaRPr>
          </a:p>
        </p:txBody>
      </p:sp>
      <p:sp>
        <p:nvSpPr>
          <p:cNvPr id="9" name="Content Placeholder 8"/>
          <p:cNvSpPr>
            <a:spLocks noGrp="1"/>
          </p:cNvSpPr>
          <p:nvPr>
            <p:ph idx="1"/>
          </p:nvPr>
        </p:nvSpPr>
        <p:spPr>
          <a:xfrm>
            <a:off x="1260764" y="1440873"/>
            <a:ext cx="10414000" cy="5257800"/>
          </a:xfrm>
        </p:spPr>
        <p:txBody>
          <a:bodyPr>
            <a:normAutofit fontScale="85000" lnSpcReduction="20000"/>
          </a:bodyPr>
          <a:lstStyle/>
          <a:p>
            <a:pPr marL="0" indent="0">
              <a:buNone/>
              <a:defRPr/>
            </a:pPr>
            <a:r>
              <a:rPr lang="en-GB" dirty="0">
                <a:solidFill>
                  <a:schemeClr val="accent6">
                    <a:lumMod val="75000"/>
                  </a:schemeClr>
                </a:solidFill>
              </a:rPr>
              <a:t>State Space Search are two types:</a:t>
            </a:r>
          </a:p>
          <a:p>
            <a:pPr>
              <a:defRPr/>
            </a:pPr>
            <a:r>
              <a:rPr lang="en-GB" dirty="0"/>
              <a:t>Uninformed Blind search: </a:t>
            </a:r>
            <a:r>
              <a:rPr lang="en-GB" dirty="0" err="1"/>
              <a:t>hese</a:t>
            </a:r>
            <a:r>
              <a:rPr lang="en-GB" dirty="0"/>
              <a:t> methods explore the state space without any </a:t>
            </a:r>
            <a:r>
              <a:rPr lang="en-GB" dirty="0">
                <a:solidFill>
                  <a:srgbClr val="C00000"/>
                </a:solidFill>
              </a:rPr>
              <a:t>domain-specific</a:t>
            </a:r>
            <a:r>
              <a:rPr lang="en-GB" dirty="0"/>
              <a:t> knowledge. Examples include:</a:t>
            </a:r>
          </a:p>
          <a:p>
            <a:pPr lvl="1">
              <a:defRPr/>
            </a:pPr>
            <a:r>
              <a:rPr lang="en-GB" dirty="0"/>
              <a:t>Breath first search (BFS)</a:t>
            </a:r>
          </a:p>
          <a:p>
            <a:pPr lvl="1">
              <a:defRPr/>
            </a:pPr>
            <a:r>
              <a:rPr lang="en-GB" dirty="0"/>
              <a:t>Depth first search (DFS)</a:t>
            </a:r>
          </a:p>
          <a:p>
            <a:pPr lvl="1">
              <a:defRPr/>
            </a:pPr>
            <a:r>
              <a:rPr lang="en-GB" dirty="0"/>
              <a:t>Iterative deepening depth first search</a:t>
            </a:r>
          </a:p>
          <a:p>
            <a:pPr lvl="1">
              <a:defRPr/>
            </a:pPr>
            <a:r>
              <a:rPr lang="en-GB" dirty="0"/>
              <a:t>Uniform cost search  </a:t>
            </a:r>
          </a:p>
          <a:p>
            <a:pPr lvl="1">
              <a:defRPr/>
            </a:pPr>
            <a:r>
              <a:rPr lang="en-GB" dirty="0"/>
              <a:t>Bi-directional search</a:t>
            </a:r>
          </a:p>
          <a:p>
            <a:pPr>
              <a:defRPr/>
            </a:pPr>
            <a:r>
              <a:rPr lang="en-GB" dirty="0"/>
              <a:t>Informed Heuristic Search: These methods use domain-specific heuristics to guide the search process efficiently. Examples include:</a:t>
            </a:r>
          </a:p>
          <a:p>
            <a:pPr lvl="1">
              <a:defRPr/>
            </a:pPr>
            <a:r>
              <a:rPr lang="en-GB" dirty="0"/>
              <a:t>Best first search (BFS)</a:t>
            </a:r>
          </a:p>
          <a:p>
            <a:pPr lvl="1">
              <a:defRPr/>
            </a:pPr>
            <a:r>
              <a:rPr lang="en-GB" dirty="0"/>
              <a:t>Greedy best-first search</a:t>
            </a:r>
          </a:p>
          <a:p>
            <a:pPr lvl="1">
              <a:defRPr/>
            </a:pPr>
            <a:r>
              <a:rPr lang="en-GB" dirty="0"/>
              <a:t>A* search</a:t>
            </a:r>
          </a:p>
          <a:p>
            <a:pPr lvl="1">
              <a:defRPr/>
            </a:pPr>
            <a:r>
              <a:rPr lang="en-GB" dirty="0"/>
              <a:t>Hill-climbing search</a:t>
            </a:r>
            <a:endParaRPr lang="en-US" dirty="0"/>
          </a:p>
        </p:txBody>
      </p:sp>
    </p:spTree>
    <p:extLst>
      <p:ext uri="{BB962C8B-B14F-4D97-AF65-F5344CB8AC3E}">
        <p14:creationId xmlns:p14="http://schemas.microsoft.com/office/powerpoint/2010/main" val="4756465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2019300" y="2981326"/>
            <a:ext cx="7772400" cy="1470025"/>
          </a:xfrm>
        </p:spPr>
        <p:txBody>
          <a:bodyPr/>
          <a:lstStyle/>
          <a:p>
            <a:pPr eaLnBrk="1" hangingPunct="1"/>
            <a:r>
              <a:rPr lang="en-US" sz="4600" dirty="0"/>
              <a:t>
</a:t>
            </a:r>
            <a:r>
              <a:rPr lang="en-US" sz="4800" dirty="0"/>
              <a:t> </a:t>
            </a:r>
            <a:r>
              <a:rPr lang="en-US" sz="4800" dirty="0">
                <a:solidFill>
                  <a:srgbClr val="FF0000"/>
                </a:solidFill>
              </a:rPr>
              <a:t>Breadth-First Search</a:t>
            </a:r>
            <a:br>
              <a:rPr lang="en-US" sz="4800" dirty="0"/>
            </a:br>
            <a:r>
              <a:rPr lang="en-US" sz="4800" dirty="0"/>
              <a:t>Week-6</a:t>
            </a:r>
            <a:endParaRPr lang="en-US" sz="3200" dirty="0"/>
          </a:p>
        </p:txBody>
      </p:sp>
    </p:spTree>
    <p:extLst>
      <p:ext uri="{BB962C8B-B14F-4D97-AF65-F5344CB8AC3E}">
        <p14:creationId xmlns:p14="http://schemas.microsoft.com/office/powerpoint/2010/main" val="1327727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dirty="0">
                <a:solidFill>
                  <a:srgbClr val="FF0000"/>
                </a:solidFill>
              </a:rPr>
              <a:t>Breadth-First Search</a:t>
            </a:r>
          </a:p>
        </p:txBody>
      </p:sp>
      <p:sp>
        <p:nvSpPr>
          <p:cNvPr id="3" name="Content Placeholder 2"/>
          <p:cNvSpPr>
            <a:spLocks noGrp="1"/>
          </p:cNvSpPr>
          <p:nvPr>
            <p:ph idx="4294967295"/>
          </p:nvPr>
        </p:nvSpPr>
        <p:spPr>
          <a:xfrm>
            <a:off x="1045029" y="1687285"/>
            <a:ext cx="10363200" cy="4419600"/>
          </a:xfrm>
        </p:spPr>
        <p:txBody>
          <a:bodyPr>
            <a:normAutofit/>
          </a:bodyPr>
          <a:lstStyle/>
          <a:p>
            <a:pPr>
              <a:defRPr/>
            </a:pPr>
            <a:r>
              <a:rPr lang="en-US" dirty="0"/>
              <a:t>Generate children of a state, </a:t>
            </a:r>
            <a:r>
              <a:rPr lang="en-US" dirty="0" err="1"/>
              <a:t>QueueingFn</a:t>
            </a:r>
            <a:r>
              <a:rPr lang="en-US" dirty="0"/>
              <a:t> adds the children to the </a:t>
            </a:r>
            <a:r>
              <a:rPr lang="en-US" dirty="0">
                <a:solidFill>
                  <a:schemeClr val="accent5"/>
                </a:solidFill>
              </a:rPr>
              <a:t>end</a:t>
            </a:r>
            <a:r>
              <a:rPr lang="en-US" dirty="0"/>
              <a:t> of the open list </a:t>
            </a:r>
          </a:p>
          <a:p>
            <a:pPr>
              <a:defRPr/>
            </a:pPr>
            <a:r>
              <a:rPr lang="en-US" dirty="0"/>
              <a:t>Level-by-level search </a:t>
            </a:r>
          </a:p>
          <a:p>
            <a:pPr>
              <a:defRPr/>
            </a:pPr>
            <a:r>
              <a:rPr lang="en-US" dirty="0"/>
              <a:t>Order in which children are inserted on open list is arbitrary</a:t>
            </a:r>
          </a:p>
          <a:p>
            <a:pPr>
              <a:defRPr/>
            </a:pPr>
            <a:r>
              <a:rPr lang="en-US" dirty="0"/>
              <a:t>In tree, assume children are considered left-to-right unless specified differently</a:t>
            </a:r>
          </a:p>
          <a:p>
            <a:pPr>
              <a:defRPr/>
            </a:pPr>
            <a:r>
              <a:rPr lang="en-US" dirty="0"/>
              <a:t>Number of children is “branching factor” b </a:t>
            </a:r>
          </a:p>
        </p:txBody>
      </p:sp>
    </p:spTree>
    <p:extLst>
      <p:ext uri="{BB962C8B-B14F-4D97-AF65-F5344CB8AC3E}">
        <p14:creationId xmlns:p14="http://schemas.microsoft.com/office/powerpoint/2010/main" val="27716568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6F1AF-FACE-4BF9-588A-BCDCF36E9EB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306264C-71E8-66F2-293D-403EEEC8BD24}"/>
              </a:ext>
            </a:extLst>
          </p:cNvPr>
          <p:cNvSpPr txBox="1">
            <a:spLocks noGrp="1"/>
          </p:cNvSpPr>
          <p:nvPr>
            <p:ph type="ctrTitle"/>
          </p:nvPr>
        </p:nvSpPr>
        <p:spPr>
          <a:xfrm>
            <a:off x="575955" y="215939"/>
            <a:ext cx="10411664" cy="869067"/>
          </a:xfrm>
          <a:prstGeom prst="rect">
            <a:avLst/>
          </a:prstGeom>
        </p:spPr>
        <p:txBody>
          <a:bodyPr vert="horz" wrap="square" lIns="0" tIns="10397" rIns="0" bIns="0" rtlCol="0">
            <a:spAutoFit/>
          </a:bodyPr>
          <a:lstStyle/>
          <a:p>
            <a:pPr marL="7701">
              <a:spcBef>
                <a:spcPts val="82"/>
              </a:spcBef>
            </a:pPr>
            <a:r>
              <a:rPr sz="5579" spc="30" dirty="0">
                <a:solidFill>
                  <a:schemeClr val="accent6">
                    <a:lumMod val="50000"/>
                  </a:schemeClr>
                </a:solidFill>
                <a:latin typeface="Verdana"/>
                <a:cs typeface="Verdana"/>
              </a:rPr>
              <a:t>breadth-</a:t>
            </a:r>
            <a:r>
              <a:rPr sz="5579" dirty="0">
                <a:solidFill>
                  <a:schemeClr val="accent6">
                    <a:lumMod val="50000"/>
                  </a:schemeClr>
                </a:solidFill>
                <a:latin typeface="Verdana"/>
                <a:cs typeface="Verdana"/>
              </a:rPr>
              <a:t>first</a:t>
            </a:r>
            <a:r>
              <a:rPr sz="5579" spc="-173" dirty="0">
                <a:solidFill>
                  <a:schemeClr val="accent6">
                    <a:lumMod val="50000"/>
                  </a:schemeClr>
                </a:solidFill>
                <a:latin typeface="Verdana"/>
                <a:cs typeface="Verdana"/>
              </a:rPr>
              <a:t> </a:t>
            </a:r>
            <a:r>
              <a:rPr sz="5579" spc="-6" dirty="0">
                <a:solidFill>
                  <a:schemeClr val="accent6">
                    <a:lumMod val="50000"/>
                  </a:schemeClr>
                </a:solidFill>
                <a:latin typeface="Verdana"/>
                <a:cs typeface="Verdana"/>
              </a:rPr>
              <a:t>search</a:t>
            </a:r>
            <a:endParaRPr sz="5579" dirty="0">
              <a:solidFill>
                <a:schemeClr val="accent6">
                  <a:lumMod val="50000"/>
                </a:schemeClr>
              </a:solidFill>
              <a:latin typeface="Verdana"/>
              <a:cs typeface="Verdana"/>
            </a:endParaRPr>
          </a:p>
        </p:txBody>
      </p:sp>
      <p:sp>
        <p:nvSpPr>
          <p:cNvPr id="3" name="object 3">
            <a:extLst>
              <a:ext uri="{FF2B5EF4-FFF2-40B4-BE49-F238E27FC236}">
                <a16:creationId xmlns:a16="http://schemas.microsoft.com/office/drawing/2014/main" id="{8327FB76-D9AE-0191-FC5C-431D91C3E7DD}"/>
              </a:ext>
            </a:extLst>
          </p:cNvPr>
          <p:cNvSpPr txBox="1"/>
          <p:nvPr/>
        </p:nvSpPr>
        <p:spPr>
          <a:xfrm>
            <a:off x="1221275" y="1848985"/>
            <a:ext cx="9749450" cy="1156121"/>
          </a:xfrm>
          <a:prstGeom prst="rect">
            <a:avLst/>
          </a:prstGeom>
        </p:spPr>
        <p:txBody>
          <a:bodyPr vert="horz" wrap="square" lIns="0" tIns="27340" rIns="0" bIns="0" rtlCol="0">
            <a:spAutoFit/>
          </a:bodyPr>
          <a:lstStyle/>
          <a:p>
            <a:pPr marL="7701" marR="3081" lvl="0" indent="0" algn="l" defTabSz="554492" rtl="0" eaLnBrk="1" fontAlgn="auto" latinLnBrk="0" hangingPunct="1">
              <a:lnSpc>
                <a:spcPts val="4402"/>
              </a:lnSpc>
              <a:spcBef>
                <a:spcPts val="215"/>
              </a:spcBef>
              <a:spcAft>
                <a:spcPts val="0"/>
              </a:spcAft>
              <a:buClrTx/>
              <a:buSzTx/>
              <a:buFontTx/>
              <a:buNone/>
              <a:tabLst/>
              <a:defRPr/>
            </a:pPr>
            <a:r>
              <a:rPr kumimoji="0" sz="3729" b="0" i="0" u="none" strike="noStrike" kern="0" cap="none" spc="33" normalizeH="0" baseline="0" noProof="0" dirty="0">
                <a:ln>
                  <a:noFill/>
                </a:ln>
                <a:solidFill>
                  <a:schemeClr val="accent6">
                    <a:lumMod val="50000"/>
                  </a:schemeClr>
                </a:solidFill>
                <a:effectLst/>
                <a:uLnTx/>
                <a:uFillTx/>
                <a:latin typeface="Lucida Sans"/>
                <a:ea typeface="+mn-ea"/>
                <a:cs typeface="Lucida Sans"/>
              </a:rPr>
              <a:t>search</a:t>
            </a:r>
            <a:r>
              <a:rPr kumimoji="0" sz="3729" b="0" i="0" u="none" strike="noStrike" kern="0" cap="none" spc="-12"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0" normalizeH="0" baseline="0" noProof="0" dirty="0">
                <a:ln>
                  <a:noFill/>
                </a:ln>
                <a:solidFill>
                  <a:schemeClr val="accent6">
                    <a:lumMod val="50000"/>
                  </a:schemeClr>
                </a:solidFill>
                <a:effectLst/>
                <a:uLnTx/>
                <a:uFillTx/>
                <a:latin typeface="Lucida Sans"/>
                <a:ea typeface="+mn-ea"/>
                <a:cs typeface="Lucida Sans"/>
              </a:rPr>
              <a:t>algorithm</a:t>
            </a:r>
            <a:r>
              <a:rPr kumimoji="0" sz="3729" b="0" i="0" u="none" strike="noStrike" kern="0" cap="none" spc="-9"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61" normalizeH="0" baseline="0" noProof="0" dirty="0">
                <a:ln>
                  <a:noFill/>
                </a:ln>
                <a:solidFill>
                  <a:schemeClr val="accent6">
                    <a:lumMod val="50000"/>
                  </a:schemeClr>
                </a:solidFill>
                <a:effectLst/>
                <a:uLnTx/>
                <a:uFillTx/>
                <a:latin typeface="Lucida Sans"/>
                <a:ea typeface="+mn-ea"/>
                <a:cs typeface="Lucida Sans"/>
              </a:rPr>
              <a:t>that</a:t>
            </a:r>
            <a:r>
              <a:rPr kumimoji="0" sz="3729" b="0" i="0" u="none" strike="noStrike" kern="0" cap="none" spc="-9"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55" normalizeH="0" baseline="0" noProof="0" dirty="0">
                <a:ln>
                  <a:noFill/>
                </a:ln>
                <a:solidFill>
                  <a:schemeClr val="accent6">
                    <a:lumMod val="50000"/>
                  </a:schemeClr>
                </a:solidFill>
                <a:effectLst/>
                <a:uLnTx/>
                <a:uFillTx/>
                <a:latin typeface="Lucida Sans"/>
                <a:ea typeface="+mn-ea"/>
                <a:cs typeface="Lucida Sans"/>
              </a:rPr>
              <a:t>always</a:t>
            </a:r>
            <a:r>
              <a:rPr kumimoji="0" sz="3729" b="0" i="0" u="none" strike="noStrike" kern="0" cap="none" spc="-12"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0" normalizeH="0" baseline="0" noProof="0" dirty="0">
                <a:ln>
                  <a:noFill/>
                </a:ln>
                <a:solidFill>
                  <a:schemeClr val="accent6">
                    <a:lumMod val="50000"/>
                  </a:schemeClr>
                </a:solidFill>
                <a:effectLst/>
                <a:uLnTx/>
                <a:uFillTx/>
                <a:latin typeface="Lucida Sans"/>
                <a:ea typeface="+mn-ea"/>
                <a:cs typeface="Lucida Sans"/>
              </a:rPr>
              <a:t>expands</a:t>
            </a:r>
            <a:r>
              <a:rPr kumimoji="0" sz="3729" b="0" i="0" u="none" strike="noStrike" kern="0" cap="none" spc="-9"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42" normalizeH="0" baseline="0" noProof="0" dirty="0">
                <a:ln>
                  <a:noFill/>
                </a:ln>
                <a:solidFill>
                  <a:schemeClr val="accent6">
                    <a:lumMod val="50000"/>
                  </a:schemeClr>
                </a:solidFill>
                <a:effectLst/>
                <a:uLnTx/>
                <a:uFillTx/>
                <a:latin typeface="Lucida Sans"/>
                <a:ea typeface="+mn-ea"/>
                <a:cs typeface="Lucida Sans"/>
              </a:rPr>
              <a:t>the </a:t>
            </a:r>
            <a:r>
              <a:rPr kumimoji="0" sz="3729" b="0" i="0" u="none" strike="noStrike" kern="0" cap="none" spc="0" normalizeH="0" baseline="0" noProof="0" dirty="0">
                <a:ln>
                  <a:noFill/>
                </a:ln>
                <a:solidFill>
                  <a:schemeClr val="accent6">
                    <a:lumMod val="50000"/>
                  </a:schemeClr>
                </a:solidFill>
                <a:effectLst/>
                <a:uLnTx/>
                <a:uFillTx/>
                <a:latin typeface="Lucida Sans"/>
                <a:ea typeface="+mn-ea"/>
                <a:cs typeface="Lucida Sans"/>
              </a:rPr>
              <a:t>shallowest</a:t>
            </a:r>
            <a:r>
              <a:rPr kumimoji="0" sz="3729" b="0" i="0" u="none" strike="noStrike" kern="0" cap="none" spc="-76"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67" normalizeH="0" baseline="0" noProof="0" dirty="0">
                <a:ln>
                  <a:noFill/>
                </a:ln>
                <a:solidFill>
                  <a:schemeClr val="accent6">
                    <a:lumMod val="50000"/>
                  </a:schemeClr>
                </a:solidFill>
                <a:effectLst/>
                <a:uLnTx/>
                <a:uFillTx/>
                <a:latin typeface="Lucida Sans"/>
                <a:ea typeface="+mn-ea"/>
                <a:cs typeface="Lucida Sans"/>
              </a:rPr>
              <a:t>node</a:t>
            </a:r>
            <a:r>
              <a:rPr kumimoji="0" sz="3729" b="0" i="0" u="none" strike="noStrike" kern="0" cap="none" spc="-73"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0" normalizeH="0" baseline="0" noProof="0" dirty="0">
                <a:ln>
                  <a:noFill/>
                </a:ln>
                <a:solidFill>
                  <a:schemeClr val="accent6">
                    <a:lumMod val="50000"/>
                  </a:schemeClr>
                </a:solidFill>
                <a:effectLst/>
                <a:uLnTx/>
                <a:uFillTx/>
                <a:latin typeface="Lucida Sans"/>
                <a:ea typeface="+mn-ea"/>
                <a:cs typeface="Lucida Sans"/>
              </a:rPr>
              <a:t>in</a:t>
            </a:r>
            <a:r>
              <a:rPr kumimoji="0" sz="3729" b="0" i="0" u="none" strike="noStrike" kern="0" cap="none" spc="-73"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58" normalizeH="0" baseline="0" noProof="0" dirty="0">
                <a:ln>
                  <a:noFill/>
                </a:ln>
                <a:solidFill>
                  <a:schemeClr val="accent6">
                    <a:lumMod val="50000"/>
                  </a:schemeClr>
                </a:solidFill>
                <a:effectLst/>
                <a:uLnTx/>
                <a:uFillTx/>
                <a:latin typeface="Lucida Sans"/>
                <a:ea typeface="+mn-ea"/>
                <a:cs typeface="Lucida Sans"/>
              </a:rPr>
              <a:t>the</a:t>
            </a:r>
            <a:r>
              <a:rPr kumimoji="0" sz="3729" b="0" i="0" u="none" strike="noStrike" kern="0" cap="none" spc="-76"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6" normalizeH="0" baseline="0" noProof="0" dirty="0">
                <a:ln>
                  <a:noFill/>
                </a:ln>
                <a:solidFill>
                  <a:schemeClr val="accent6">
                    <a:lumMod val="50000"/>
                  </a:schemeClr>
                </a:solidFill>
                <a:effectLst/>
                <a:uLnTx/>
                <a:uFillTx/>
                <a:latin typeface="Lucida Sans"/>
                <a:ea typeface="+mn-ea"/>
                <a:cs typeface="Lucida Sans"/>
              </a:rPr>
              <a:t>frontier</a:t>
            </a:r>
            <a:endParaRPr kumimoji="0" sz="3729" b="0" i="0" u="none" strike="noStrike" kern="0" cap="none" spc="0" normalizeH="0" baseline="0" noProof="0" dirty="0">
              <a:ln>
                <a:noFill/>
              </a:ln>
              <a:solidFill>
                <a:schemeClr val="accent6">
                  <a:lumMod val="50000"/>
                </a:schemeClr>
              </a:solidFill>
              <a:effectLst/>
              <a:uLnTx/>
              <a:uFillTx/>
              <a:latin typeface="Lucida Sans"/>
              <a:ea typeface="+mn-ea"/>
              <a:cs typeface="Lucida Sans"/>
            </a:endParaRPr>
          </a:p>
        </p:txBody>
      </p:sp>
      <p:sp>
        <p:nvSpPr>
          <p:cNvPr id="4" name="object 3">
            <a:extLst>
              <a:ext uri="{FF2B5EF4-FFF2-40B4-BE49-F238E27FC236}">
                <a16:creationId xmlns:a16="http://schemas.microsoft.com/office/drawing/2014/main" id="{3D7F96AE-09FE-2190-EDBC-2567BF01FBF1}"/>
              </a:ext>
            </a:extLst>
          </p:cNvPr>
          <p:cNvSpPr txBox="1"/>
          <p:nvPr/>
        </p:nvSpPr>
        <p:spPr>
          <a:xfrm>
            <a:off x="2022658" y="3769085"/>
            <a:ext cx="6979828" cy="1212362"/>
          </a:xfrm>
          <a:prstGeom prst="rect">
            <a:avLst/>
          </a:prstGeom>
        </p:spPr>
        <p:txBody>
          <a:bodyPr vert="horz" wrap="square" lIns="0" tIns="10012" rIns="0" bIns="0" rtlCol="0">
            <a:spAutoFit/>
          </a:bodyPr>
          <a:lstStyle/>
          <a:p>
            <a:pPr marL="7701" defTabSz="554492" eaLnBrk="1" fontAlgn="auto" hangingPunct="1">
              <a:spcBef>
                <a:spcPts val="79"/>
              </a:spcBef>
              <a:spcAft>
                <a:spcPts val="0"/>
              </a:spcAft>
              <a:defRPr/>
            </a:pPr>
            <a:r>
              <a:rPr lang="en-US" sz="4000" kern="0" spc="-6" dirty="0">
                <a:solidFill>
                  <a:srgbClr val="C00000"/>
                </a:solidFill>
                <a:latin typeface="Verdana"/>
                <a:cs typeface="Verdana"/>
              </a:rPr>
              <a:t>stack</a:t>
            </a:r>
            <a:endParaRPr lang="en-US" sz="4000" kern="0" dirty="0">
              <a:solidFill>
                <a:srgbClr val="C00000"/>
              </a:solidFill>
              <a:latin typeface="Verdana"/>
              <a:cs typeface="Verdana"/>
            </a:endParaRPr>
          </a:p>
          <a:p>
            <a:pPr marL="7701" marR="0" lvl="0" indent="0" algn="l" defTabSz="554492" rtl="0" eaLnBrk="1" fontAlgn="auto" latinLnBrk="0" hangingPunct="1">
              <a:lnSpc>
                <a:spcPct val="100000"/>
              </a:lnSpc>
              <a:spcBef>
                <a:spcPts val="79"/>
              </a:spcBef>
              <a:spcAft>
                <a:spcPts val="0"/>
              </a:spcAft>
              <a:buClrTx/>
              <a:buSzTx/>
              <a:buFontTx/>
              <a:buNone/>
              <a:tabLst/>
              <a:defRPr/>
            </a:pPr>
            <a:r>
              <a:rPr kumimoji="0" sz="3729" b="0" i="0" u="none" strike="noStrike" kern="0" cap="none" spc="-12" normalizeH="0" baseline="0" noProof="0" dirty="0">
                <a:ln>
                  <a:noFill/>
                </a:ln>
                <a:solidFill>
                  <a:schemeClr val="accent6">
                    <a:lumMod val="50000"/>
                  </a:schemeClr>
                </a:solidFill>
                <a:effectLst/>
                <a:uLnTx/>
                <a:uFillTx/>
                <a:latin typeface="Lucida Sans"/>
                <a:ea typeface="+mn-ea"/>
                <a:cs typeface="Lucida Sans"/>
              </a:rPr>
              <a:t>last-</a:t>
            </a:r>
            <a:r>
              <a:rPr kumimoji="0" sz="3729" b="0" i="0" u="none" strike="noStrike" kern="0" cap="none" spc="67" normalizeH="0" baseline="0" noProof="0" dirty="0">
                <a:ln>
                  <a:noFill/>
                </a:ln>
                <a:solidFill>
                  <a:schemeClr val="accent6">
                    <a:lumMod val="50000"/>
                  </a:schemeClr>
                </a:solidFill>
                <a:effectLst/>
                <a:uLnTx/>
                <a:uFillTx/>
                <a:latin typeface="Lucida Sans"/>
                <a:ea typeface="+mn-ea"/>
                <a:cs typeface="Lucida Sans"/>
              </a:rPr>
              <a:t>in</a:t>
            </a:r>
            <a:r>
              <a:rPr kumimoji="0" sz="3729" b="0" i="0" u="none" strike="noStrike" kern="0" cap="none" spc="-36"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21" normalizeH="0" baseline="0" noProof="0" dirty="0">
                <a:ln>
                  <a:noFill/>
                </a:ln>
                <a:solidFill>
                  <a:schemeClr val="accent6">
                    <a:lumMod val="50000"/>
                  </a:schemeClr>
                </a:solidFill>
                <a:effectLst/>
                <a:uLnTx/>
                <a:uFillTx/>
                <a:latin typeface="Lucida Sans"/>
                <a:ea typeface="+mn-ea"/>
                <a:cs typeface="Lucida Sans"/>
              </a:rPr>
              <a:t>first-</a:t>
            </a:r>
            <a:r>
              <a:rPr kumimoji="0" sz="3729" b="0" i="0" u="none" strike="noStrike" kern="0" cap="none" spc="139" normalizeH="0" baseline="0" noProof="0" dirty="0">
                <a:ln>
                  <a:noFill/>
                </a:ln>
                <a:solidFill>
                  <a:schemeClr val="accent6">
                    <a:lumMod val="50000"/>
                  </a:schemeClr>
                </a:solidFill>
                <a:effectLst/>
                <a:uLnTx/>
                <a:uFillTx/>
                <a:latin typeface="Lucida Sans"/>
                <a:ea typeface="+mn-ea"/>
                <a:cs typeface="Lucida Sans"/>
              </a:rPr>
              <a:t>out</a:t>
            </a:r>
            <a:r>
              <a:rPr kumimoji="0" sz="3729" b="0" i="0" u="none" strike="noStrike" kern="0" cap="none" spc="-36"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82" normalizeH="0" baseline="0" noProof="0" dirty="0">
                <a:ln>
                  <a:noFill/>
                </a:ln>
                <a:solidFill>
                  <a:schemeClr val="accent6">
                    <a:lumMod val="50000"/>
                  </a:schemeClr>
                </a:solidFill>
                <a:effectLst/>
                <a:uLnTx/>
                <a:uFillTx/>
                <a:latin typeface="Lucida Sans"/>
                <a:ea typeface="+mn-ea"/>
                <a:cs typeface="Lucida Sans"/>
              </a:rPr>
              <a:t>data</a:t>
            </a:r>
            <a:r>
              <a:rPr kumimoji="0" sz="3729" b="0" i="0" u="none" strike="noStrike" kern="0" cap="none" spc="-36" normalizeH="0" baseline="0" noProof="0" dirty="0">
                <a:ln>
                  <a:noFill/>
                </a:ln>
                <a:solidFill>
                  <a:schemeClr val="accent6">
                    <a:lumMod val="50000"/>
                  </a:schemeClr>
                </a:solidFill>
                <a:effectLst/>
                <a:uLnTx/>
                <a:uFillTx/>
                <a:latin typeface="Lucida Sans"/>
                <a:ea typeface="+mn-ea"/>
                <a:cs typeface="Lucida Sans"/>
              </a:rPr>
              <a:t> </a:t>
            </a:r>
            <a:r>
              <a:rPr kumimoji="0" sz="3729" b="0" i="0" u="none" strike="noStrike" kern="0" cap="none" spc="121" normalizeH="0" baseline="0" noProof="0" dirty="0">
                <a:ln>
                  <a:noFill/>
                </a:ln>
                <a:solidFill>
                  <a:schemeClr val="accent6">
                    <a:lumMod val="50000"/>
                  </a:schemeClr>
                </a:solidFill>
                <a:effectLst/>
                <a:uLnTx/>
                <a:uFillTx/>
                <a:latin typeface="Lucida Sans"/>
                <a:ea typeface="+mn-ea"/>
                <a:cs typeface="Lucida Sans"/>
              </a:rPr>
              <a:t>type</a:t>
            </a:r>
            <a:endParaRPr kumimoji="0" sz="3729" b="0" i="0" u="none" strike="noStrike" kern="0" cap="none" spc="0" normalizeH="0" baseline="0" noProof="0" dirty="0">
              <a:ln>
                <a:noFill/>
              </a:ln>
              <a:solidFill>
                <a:schemeClr val="accent6">
                  <a:lumMod val="50000"/>
                </a:schemeClr>
              </a:solidFill>
              <a:effectLst/>
              <a:uLnTx/>
              <a:uFillTx/>
              <a:latin typeface="Lucida Sans"/>
              <a:ea typeface="+mn-ea"/>
              <a:cs typeface="Lucida Sans"/>
            </a:endParaRPr>
          </a:p>
        </p:txBody>
      </p:sp>
    </p:spTree>
    <p:extLst>
      <p:ext uri="{BB962C8B-B14F-4D97-AF65-F5344CB8AC3E}">
        <p14:creationId xmlns:p14="http://schemas.microsoft.com/office/powerpoint/2010/main" val="13608120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bfs">
            <a:hlinkClick r:id="" action="ppaction://media"/>
            <a:extLst>
              <a:ext uri="{FF2B5EF4-FFF2-40B4-BE49-F238E27FC236}">
                <a16:creationId xmlns:a16="http://schemas.microsoft.com/office/drawing/2014/main" id="{89E0E0AE-83F6-DA35-DA1E-1197FC5A03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4"/>
            <a:ext cx="12043994" cy="62922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58"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4"/>
                </p:tgtEl>
              </p:cMediaNode>
            </p:video>
            <p:seq concurrent="1" nextAc="seek">
              <p:cTn id="8" restart="whenNotActive" fill="hold" evtFilter="cancelBubble" nodeType="interactiveSeq">
                <p:stCondLst>
                  <p:cond evt="onClick" delay="0">
                    <p:tgtEl>
                      <p:spTgt spid="6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4"/>
                                        </p:tgtEl>
                                      </p:cBhvr>
                                    </p:cmd>
                                  </p:childTnLst>
                                </p:cTn>
                              </p:par>
                            </p:childTnLst>
                          </p:cTn>
                        </p:par>
                      </p:childTnLst>
                    </p:cTn>
                  </p:par>
                </p:childTnLst>
              </p:cTn>
              <p:nextCondLst>
                <p:cond evt="onClick" delay="0">
                  <p:tgtEl>
                    <p:spTgt spid="64"/>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ing 2025-08-19 120555">
            <a:hlinkClick r:id="" action="ppaction://media"/>
            <a:extLst>
              <a:ext uri="{FF2B5EF4-FFF2-40B4-BE49-F238E27FC236}">
                <a16:creationId xmlns:a16="http://schemas.microsoft.com/office/drawing/2014/main" id="{5051F8E1-FA03-C887-46B6-458932DA5E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4"/>
            <a:ext cx="12040853" cy="6129655"/>
          </a:xfrm>
          <a:prstGeom prst="rect">
            <a:avLst/>
          </a:prstGeom>
        </p:spPr>
      </p:pic>
    </p:spTree>
    <p:extLst>
      <p:ext uri="{BB962C8B-B14F-4D97-AF65-F5344CB8AC3E}">
        <p14:creationId xmlns:p14="http://schemas.microsoft.com/office/powerpoint/2010/main" val="348800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674D-B779-37E5-AEE7-7C42FEEAA296}"/>
              </a:ext>
            </a:extLst>
          </p:cNvPr>
          <p:cNvSpPr>
            <a:spLocks noGrp="1"/>
          </p:cNvSpPr>
          <p:nvPr>
            <p:ph type="title"/>
          </p:nvPr>
        </p:nvSpPr>
        <p:spPr/>
        <p:txBody>
          <a:bodyPr wrap="square" anchor="ctr">
            <a:normAutofit/>
          </a:bodyPr>
          <a:lstStyle/>
          <a:p>
            <a:r>
              <a:rPr lang="en-US" i="0" kern="0"/>
              <a:t>Solve this Eight Puzzle using BFS</a:t>
            </a:r>
          </a:p>
        </p:txBody>
      </p:sp>
      <p:sp>
        <p:nvSpPr>
          <p:cNvPr id="4" name="Slide Number Placeholder 3">
            <a:extLst>
              <a:ext uri="{FF2B5EF4-FFF2-40B4-BE49-F238E27FC236}">
                <a16:creationId xmlns:a16="http://schemas.microsoft.com/office/drawing/2014/main" id="{C44D29A1-5E26-3ACE-C6B3-670C27CC54FB}"/>
              </a:ext>
            </a:extLst>
          </p:cNvPr>
          <p:cNvSpPr>
            <a:spLocks noGrp="1"/>
          </p:cNvSpPr>
          <p:nvPr>
            <p:ph type="sldNum" sz="quarter" idx="11"/>
          </p:nvPr>
        </p:nvSpPr>
        <p:spPr/>
        <p:txBody>
          <a:bodyPr wrap="square" anchor="t">
            <a:normAutofit/>
          </a:bodyPr>
          <a:lstStyle/>
          <a:p>
            <a:pPr>
              <a:spcAft>
                <a:spcPts val="600"/>
              </a:spcAft>
              <a:defRPr/>
            </a:pPr>
            <a:fld id="{4B083CDA-FF1B-4C34-811C-C9E82555C827}" type="slidenum">
              <a:rPr lang="en-US" smtClean="0"/>
              <a:pPr>
                <a:spcAft>
                  <a:spcPts val="600"/>
                </a:spcAft>
                <a:defRPr/>
              </a:pPr>
              <a:t>116</a:t>
            </a:fld>
            <a:endParaRPr lang="en-US"/>
          </a:p>
        </p:txBody>
      </p:sp>
      <p:pic>
        <p:nvPicPr>
          <p:cNvPr id="5" name="Picture 4" descr="A screenshot of a game&#10;&#10;AI-generated content may be incorrect.">
            <a:extLst>
              <a:ext uri="{FF2B5EF4-FFF2-40B4-BE49-F238E27FC236}">
                <a16:creationId xmlns:a16="http://schemas.microsoft.com/office/drawing/2014/main" id="{A2ED8DBA-26BF-CCDD-340E-59A6C7F8F8C2}"/>
              </a:ext>
            </a:extLst>
          </p:cNvPr>
          <p:cNvPicPr>
            <a:picLocks noChangeAspect="1"/>
          </p:cNvPicPr>
          <p:nvPr/>
        </p:nvPicPr>
        <p:blipFill rotWithShape="1">
          <a:blip r:embed="rId2"/>
          <a:srcRect t="4200"/>
          <a:stretch/>
        </p:blipFill>
        <p:spPr>
          <a:xfrm>
            <a:off x="2165550" y="1371600"/>
            <a:ext cx="7860900" cy="4687888"/>
          </a:xfrm>
          <a:prstGeom prst="rect">
            <a:avLst/>
          </a:prstGeom>
          <a:noFill/>
        </p:spPr>
      </p:pic>
    </p:spTree>
    <p:extLst>
      <p:ext uri="{BB962C8B-B14F-4D97-AF65-F5344CB8AC3E}">
        <p14:creationId xmlns:p14="http://schemas.microsoft.com/office/powerpoint/2010/main" val="27744521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F9415-512A-4A8F-61FC-C33A048264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AF9889-B82B-32B0-AADC-21BC43C7CABC}"/>
              </a:ext>
            </a:extLst>
          </p:cNvPr>
          <p:cNvSpPr>
            <a:spLocks noGrp="1"/>
          </p:cNvSpPr>
          <p:nvPr>
            <p:ph type="title"/>
          </p:nvPr>
        </p:nvSpPr>
        <p:spPr/>
        <p:txBody>
          <a:bodyPr wrap="square" anchor="ctr">
            <a:normAutofit/>
          </a:bodyPr>
          <a:lstStyle/>
          <a:p>
            <a:r>
              <a:rPr lang="en-US" i="0" kern="0"/>
              <a:t>Solve this Eight Puzzle using BFS</a:t>
            </a:r>
          </a:p>
        </p:txBody>
      </p:sp>
      <p:sp>
        <p:nvSpPr>
          <p:cNvPr id="4" name="Slide Number Placeholder 3">
            <a:extLst>
              <a:ext uri="{FF2B5EF4-FFF2-40B4-BE49-F238E27FC236}">
                <a16:creationId xmlns:a16="http://schemas.microsoft.com/office/drawing/2014/main" id="{09C81A67-EA9A-D589-A960-DCB9E83CF892}"/>
              </a:ext>
            </a:extLst>
          </p:cNvPr>
          <p:cNvSpPr>
            <a:spLocks noGrp="1"/>
          </p:cNvSpPr>
          <p:nvPr>
            <p:ph type="sldNum" sz="quarter" idx="11"/>
          </p:nvPr>
        </p:nvSpPr>
        <p:spPr/>
        <p:txBody>
          <a:bodyPr wrap="square" anchor="t">
            <a:normAutofit/>
          </a:bodyPr>
          <a:lstStyle/>
          <a:p>
            <a:pPr>
              <a:spcAft>
                <a:spcPts val="600"/>
              </a:spcAft>
              <a:defRPr/>
            </a:pPr>
            <a:fld id="{4B083CDA-FF1B-4C34-811C-C9E82555C827}" type="slidenum">
              <a:rPr lang="en-US" smtClean="0"/>
              <a:pPr>
                <a:spcAft>
                  <a:spcPts val="600"/>
                </a:spcAft>
                <a:defRPr/>
              </a:pPr>
              <a:t>117</a:t>
            </a:fld>
            <a:endParaRPr lang="en-US"/>
          </a:p>
        </p:txBody>
      </p:sp>
      <p:pic>
        <p:nvPicPr>
          <p:cNvPr id="3" name="Picture 2">
            <a:extLst>
              <a:ext uri="{FF2B5EF4-FFF2-40B4-BE49-F238E27FC236}">
                <a16:creationId xmlns:a16="http://schemas.microsoft.com/office/drawing/2014/main" id="{80C6B7E0-C892-AC46-19FB-940A9E62909C}"/>
              </a:ext>
            </a:extLst>
          </p:cNvPr>
          <p:cNvPicPr>
            <a:picLocks noChangeAspect="1"/>
          </p:cNvPicPr>
          <p:nvPr/>
        </p:nvPicPr>
        <p:blipFill>
          <a:blip r:embed="rId2"/>
          <a:srcRect l="6843" t="13708" r="6035" b="67211"/>
          <a:stretch>
            <a:fillRect/>
          </a:stretch>
        </p:blipFill>
        <p:spPr>
          <a:xfrm>
            <a:off x="1676400" y="1425456"/>
            <a:ext cx="8839200" cy="1328630"/>
          </a:xfrm>
          <a:prstGeom prst="rect">
            <a:avLst/>
          </a:prstGeom>
        </p:spPr>
      </p:pic>
      <p:pic>
        <p:nvPicPr>
          <p:cNvPr id="5" name="Picture 4">
            <a:extLst>
              <a:ext uri="{FF2B5EF4-FFF2-40B4-BE49-F238E27FC236}">
                <a16:creationId xmlns:a16="http://schemas.microsoft.com/office/drawing/2014/main" id="{77119491-8C6E-455D-472E-D58AA7F5CFF2}"/>
              </a:ext>
            </a:extLst>
          </p:cNvPr>
          <p:cNvPicPr>
            <a:picLocks noChangeAspect="1"/>
          </p:cNvPicPr>
          <p:nvPr/>
        </p:nvPicPr>
        <p:blipFill>
          <a:blip r:embed="rId2"/>
          <a:srcRect l="5341" t="33093" r="7537" b="49546"/>
          <a:stretch>
            <a:fillRect/>
          </a:stretch>
        </p:blipFill>
        <p:spPr>
          <a:xfrm>
            <a:off x="1676400" y="2742629"/>
            <a:ext cx="8839200" cy="1208888"/>
          </a:xfrm>
          <a:prstGeom prst="rect">
            <a:avLst/>
          </a:prstGeom>
        </p:spPr>
      </p:pic>
      <p:pic>
        <p:nvPicPr>
          <p:cNvPr id="6" name="Picture 5">
            <a:extLst>
              <a:ext uri="{FF2B5EF4-FFF2-40B4-BE49-F238E27FC236}">
                <a16:creationId xmlns:a16="http://schemas.microsoft.com/office/drawing/2014/main" id="{0A4570E1-78D9-2B6D-E352-E8734BE81103}"/>
              </a:ext>
            </a:extLst>
          </p:cNvPr>
          <p:cNvPicPr>
            <a:picLocks noChangeAspect="1"/>
          </p:cNvPicPr>
          <p:nvPr/>
        </p:nvPicPr>
        <p:blipFill>
          <a:blip r:embed="rId2"/>
          <a:srcRect l="5341" t="50453" r="7537" b="30466"/>
          <a:stretch>
            <a:fillRect/>
          </a:stretch>
        </p:blipFill>
        <p:spPr>
          <a:xfrm>
            <a:off x="1676400" y="3940060"/>
            <a:ext cx="8839200" cy="1328630"/>
          </a:xfrm>
          <a:prstGeom prst="rect">
            <a:avLst/>
          </a:prstGeom>
        </p:spPr>
      </p:pic>
      <p:pic>
        <p:nvPicPr>
          <p:cNvPr id="7" name="Picture 6">
            <a:extLst>
              <a:ext uri="{FF2B5EF4-FFF2-40B4-BE49-F238E27FC236}">
                <a16:creationId xmlns:a16="http://schemas.microsoft.com/office/drawing/2014/main" id="{5BEBF415-CEF0-AE4C-F927-A3AA5D998C5D}"/>
              </a:ext>
            </a:extLst>
          </p:cNvPr>
          <p:cNvPicPr>
            <a:picLocks noChangeAspect="1"/>
          </p:cNvPicPr>
          <p:nvPr/>
        </p:nvPicPr>
        <p:blipFill>
          <a:blip r:embed="rId2"/>
          <a:srcRect l="5341" t="69700" r="7537" b="14519"/>
          <a:stretch>
            <a:fillRect/>
          </a:stretch>
        </p:blipFill>
        <p:spPr>
          <a:xfrm>
            <a:off x="1676400" y="5190847"/>
            <a:ext cx="8839200" cy="1098884"/>
          </a:xfrm>
          <a:prstGeom prst="rect">
            <a:avLst/>
          </a:prstGeom>
        </p:spPr>
      </p:pic>
    </p:spTree>
    <p:extLst>
      <p:ext uri="{BB962C8B-B14F-4D97-AF65-F5344CB8AC3E}">
        <p14:creationId xmlns:p14="http://schemas.microsoft.com/office/powerpoint/2010/main" val="335497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a:solidFill>
                  <a:srgbClr val="FF0000"/>
                </a:solidFill>
              </a:rPr>
              <a:t>Analysis</a:t>
            </a:r>
          </a:p>
        </p:txBody>
      </p:sp>
      <p:sp>
        <p:nvSpPr>
          <p:cNvPr id="3" name="Content Placeholder 2"/>
          <p:cNvSpPr>
            <a:spLocks noGrp="1"/>
          </p:cNvSpPr>
          <p:nvPr>
            <p:ph idx="1"/>
          </p:nvPr>
        </p:nvSpPr>
        <p:spPr>
          <a:xfrm>
            <a:off x="1524000" y="1371600"/>
            <a:ext cx="9144000" cy="5029200"/>
          </a:xfrm>
        </p:spPr>
        <p:txBody>
          <a:bodyPr>
            <a:normAutofit fontScale="70000" lnSpcReduction="20000"/>
          </a:bodyPr>
          <a:lstStyle/>
          <a:p>
            <a:pPr>
              <a:defRPr/>
            </a:pPr>
            <a:r>
              <a:rPr lang="en-US" dirty="0"/>
              <a:t>Assume goal node at level d with constant branching factor b</a:t>
            </a:r>
          </a:p>
          <a:p>
            <a:pPr>
              <a:buFontTx/>
              <a:buNone/>
              <a:defRPr/>
            </a:pPr>
            <a:endParaRPr lang="en-US" dirty="0"/>
          </a:p>
          <a:p>
            <a:pPr>
              <a:defRPr/>
            </a:pPr>
            <a:r>
              <a:rPr lang="en-US" dirty="0"/>
              <a:t>Time complexity (measured in #nodes generated)</a:t>
            </a:r>
          </a:p>
          <a:p>
            <a:pPr lvl="1">
              <a:buFont typeface="Wingdings" pitchFamily="2" charset="2"/>
              <a:buChar char="Ø"/>
              <a:defRPr/>
            </a:pPr>
            <a:r>
              <a:rPr lang="en-US" dirty="0"/>
              <a:t>1 (1</a:t>
            </a:r>
            <a:r>
              <a:rPr lang="en-US" baseline="30000" dirty="0"/>
              <a:t>st</a:t>
            </a:r>
            <a:r>
              <a:rPr lang="en-US" dirty="0"/>
              <a:t> level ) + b (2</a:t>
            </a:r>
            <a:r>
              <a:rPr lang="en-US" baseline="30000" dirty="0"/>
              <a:t>nd</a:t>
            </a:r>
            <a:r>
              <a:rPr lang="en-US" dirty="0"/>
              <a:t> level) + b</a:t>
            </a:r>
            <a:r>
              <a:rPr lang="en-US" baseline="30000" dirty="0"/>
              <a:t>2</a:t>
            </a:r>
            <a:r>
              <a:rPr lang="en-US" dirty="0"/>
              <a:t> (3</a:t>
            </a:r>
            <a:r>
              <a:rPr lang="en-US" baseline="30000" dirty="0"/>
              <a:t>rd</a:t>
            </a:r>
            <a:r>
              <a:rPr lang="en-US" dirty="0"/>
              <a:t> level) + … + </a:t>
            </a:r>
            <a:r>
              <a:rPr lang="en-US" dirty="0" err="1"/>
              <a:t>b</a:t>
            </a:r>
            <a:r>
              <a:rPr lang="en-US" baseline="30000" dirty="0" err="1"/>
              <a:t>d</a:t>
            </a:r>
            <a:r>
              <a:rPr lang="en-US" dirty="0"/>
              <a:t> (goal level) + (b</a:t>
            </a:r>
            <a:r>
              <a:rPr lang="en-US" baseline="30000" dirty="0"/>
              <a:t>d+1</a:t>
            </a:r>
            <a:r>
              <a:rPr lang="en-US" dirty="0"/>
              <a:t> – b)              = O(b</a:t>
            </a:r>
            <a:r>
              <a:rPr lang="en-US" baseline="30000" dirty="0"/>
              <a:t>d</a:t>
            </a:r>
            <a:r>
              <a:rPr lang="en-US" dirty="0"/>
              <a:t>+1)</a:t>
            </a:r>
          </a:p>
          <a:p>
            <a:pPr lvl="1">
              <a:buFontTx/>
              <a:buNone/>
              <a:defRPr/>
            </a:pPr>
            <a:endParaRPr lang="en-US" dirty="0"/>
          </a:p>
          <a:p>
            <a:pPr>
              <a:defRPr/>
            </a:pPr>
            <a:r>
              <a:rPr lang="en-US" dirty="0"/>
              <a:t>This assumes goal on far right of level</a:t>
            </a:r>
          </a:p>
          <a:p>
            <a:pPr>
              <a:defRPr/>
            </a:pPr>
            <a:r>
              <a:rPr lang="en-US" dirty="0"/>
              <a:t>Space complexity</a:t>
            </a:r>
          </a:p>
          <a:p>
            <a:pPr lvl="1">
              <a:buFont typeface="Wingdings" pitchFamily="2" charset="2"/>
              <a:buChar char="Ø"/>
              <a:defRPr/>
            </a:pPr>
            <a:r>
              <a:rPr lang="en-US" dirty="0"/>
              <a:t>At most majority of nodes at level d + majority of nodes at level d+1 = O(b</a:t>
            </a:r>
            <a:r>
              <a:rPr lang="en-US" baseline="30000" dirty="0"/>
              <a:t>d+1</a:t>
            </a:r>
            <a:r>
              <a:rPr lang="en-US" dirty="0"/>
              <a:t>)</a:t>
            </a:r>
          </a:p>
          <a:p>
            <a:pPr lvl="1">
              <a:buFont typeface="Wingdings" pitchFamily="2" charset="2"/>
              <a:buChar char="Ø"/>
              <a:defRPr/>
            </a:pPr>
            <a:r>
              <a:rPr lang="en-US" dirty="0"/>
              <a:t>Exponential time and space</a:t>
            </a:r>
          </a:p>
          <a:p>
            <a:pPr lvl="1">
              <a:buFontTx/>
              <a:buNone/>
              <a:defRPr/>
            </a:pPr>
            <a:endParaRPr lang="en-US" dirty="0"/>
          </a:p>
          <a:p>
            <a:pPr>
              <a:defRPr/>
            </a:pPr>
            <a:r>
              <a:rPr lang="en-US" dirty="0"/>
              <a:t>Features</a:t>
            </a:r>
          </a:p>
          <a:p>
            <a:pPr lvl="1">
              <a:buFont typeface="Wingdings" pitchFamily="2" charset="2"/>
              <a:buChar char="Ø"/>
              <a:defRPr/>
            </a:pPr>
            <a:r>
              <a:rPr lang="en-US" dirty="0"/>
              <a:t>Simple to implement</a:t>
            </a:r>
          </a:p>
          <a:p>
            <a:pPr lvl="1">
              <a:buFont typeface="Wingdings" pitchFamily="2" charset="2"/>
              <a:buChar char="Ø"/>
              <a:defRPr/>
            </a:pPr>
            <a:r>
              <a:rPr lang="en-US" dirty="0"/>
              <a:t>Complete</a:t>
            </a:r>
          </a:p>
          <a:p>
            <a:pPr lvl="1">
              <a:buFont typeface="Wingdings" pitchFamily="2" charset="2"/>
              <a:buChar char="Ø"/>
              <a:defRPr/>
            </a:pPr>
            <a:r>
              <a:rPr lang="en-US" dirty="0"/>
              <a:t>Finds shortest solution (not necessarily least-cost unless all operators have equal cost)</a:t>
            </a:r>
          </a:p>
        </p:txBody>
      </p:sp>
    </p:spTree>
    <p:extLst>
      <p:ext uri="{BB962C8B-B14F-4D97-AF65-F5344CB8AC3E}">
        <p14:creationId xmlns:p14="http://schemas.microsoft.com/office/powerpoint/2010/main" val="20958409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a:solidFill>
                  <a:srgbClr val="FF0000"/>
                </a:solidFill>
              </a:rPr>
              <a:t>Analysis</a:t>
            </a:r>
          </a:p>
        </p:txBody>
      </p:sp>
      <p:sp>
        <p:nvSpPr>
          <p:cNvPr id="120835" name="Content Placeholder 2"/>
          <p:cNvSpPr>
            <a:spLocks noGrp="1"/>
          </p:cNvSpPr>
          <p:nvPr>
            <p:ph idx="1"/>
          </p:nvPr>
        </p:nvSpPr>
        <p:spPr>
          <a:xfrm>
            <a:off x="1524000" y="1219200"/>
            <a:ext cx="9144000" cy="1752600"/>
          </a:xfrm>
        </p:spPr>
        <p:txBody>
          <a:bodyPr/>
          <a:lstStyle/>
          <a:p>
            <a:r>
              <a:rPr lang="en-US"/>
              <a:t>See what happens with b=10</a:t>
            </a:r>
          </a:p>
          <a:p>
            <a:pPr lvl="1"/>
            <a:r>
              <a:rPr lang="en-US"/>
              <a:t>expand 10,000 nodes/second</a:t>
            </a:r>
          </a:p>
          <a:p>
            <a:pPr lvl="1"/>
            <a:r>
              <a:rPr lang="en-US"/>
              <a:t>1,000 bytes/node</a:t>
            </a:r>
          </a:p>
        </p:txBody>
      </p:sp>
      <p:graphicFrame>
        <p:nvGraphicFramePr>
          <p:cNvPr id="4" name="Table 3"/>
          <p:cNvGraphicFramePr>
            <a:graphicFrameLocks noGrp="1"/>
          </p:cNvGraphicFramePr>
          <p:nvPr/>
        </p:nvGraphicFramePr>
        <p:xfrm>
          <a:off x="2743200" y="3124200"/>
          <a:ext cx="6400800" cy="3170240"/>
        </p:xfrm>
        <a:graphic>
          <a:graphicData uri="http://schemas.openxmlformats.org/drawingml/2006/table">
            <a:tbl>
              <a:tblPr firstRow="1" bandRow="1">
                <a:tableStyleId>{93296810-A885-4BE3-A3E7-6D5BEEA58F35}</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tblGrid>
              <a:tr h="396280">
                <a:tc>
                  <a:txBody>
                    <a:bodyPr/>
                    <a:lstStyle/>
                    <a:p>
                      <a:pPr algn="ctr"/>
                      <a:r>
                        <a:rPr lang="en-US" sz="2000" dirty="0"/>
                        <a:t>Depth</a:t>
                      </a:r>
                    </a:p>
                  </a:txBody>
                  <a:tcPr marT="45725" marB="45725"/>
                </a:tc>
                <a:tc>
                  <a:txBody>
                    <a:bodyPr/>
                    <a:lstStyle/>
                    <a:p>
                      <a:pPr algn="ctr"/>
                      <a:r>
                        <a:rPr lang="en-US" sz="2000" dirty="0"/>
                        <a:t>Nodes</a:t>
                      </a:r>
                    </a:p>
                  </a:txBody>
                  <a:tcPr marT="45725" marB="45725"/>
                </a:tc>
                <a:tc>
                  <a:txBody>
                    <a:bodyPr/>
                    <a:lstStyle/>
                    <a:p>
                      <a:pPr algn="ctr"/>
                      <a:r>
                        <a:rPr lang="en-US" sz="2000" dirty="0"/>
                        <a:t>Time</a:t>
                      </a:r>
                    </a:p>
                  </a:txBody>
                  <a:tcPr marT="45725" marB="45725"/>
                </a:tc>
                <a:tc>
                  <a:txBody>
                    <a:bodyPr/>
                    <a:lstStyle/>
                    <a:p>
                      <a:pPr algn="ctr"/>
                      <a:r>
                        <a:rPr lang="en-US" sz="2000" dirty="0"/>
                        <a:t>Memory</a:t>
                      </a:r>
                    </a:p>
                  </a:txBody>
                  <a:tcPr marT="45725" marB="45725"/>
                </a:tc>
                <a:extLst>
                  <a:ext uri="{0D108BD9-81ED-4DB2-BD59-A6C34878D82A}">
                    <a16:rowId xmlns:a16="http://schemas.microsoft.com/office/drawing/2014/main" val="10000"/>
                  </a:ext>
                </a:extLst>
              </a:tr>
              <a:tr h="396280">
                <a:tc>
                  <a:txBody>
                    <a:bodyPr/>
                    <a:lstStyle/>
                    <a:p>
                      <a:pPr algn="r"/>
                      <a:r>
                        <a:rPr lang="en-US" sz="2000" dirty="0"/>
                        <a:t>2</a:t>
                      </a:r>
                    </a:p>
                  </a:txBody>
                  <a:tcPr marT="45725" marB="45725" anchor="ctr"/>
                </a:tc>
                <a:tc>
                  <a:txBody>
                    <a:bodyPr/>
                    <a:lstStyle/>
                    <a:p>
                      <a:pPr algn="r"/>
                      <a:r>
                        <a:rPr lang="en-US" sz="2000" dirty="0"/>
                        <a:t>1110</a:t>
                      </a:r>
                    </a:p>
                  </a:txBody>
                  <a:tcPr marT="45725" marB="45725" anchor="ctr"/>
                </a:tc>
                <a:tc>
                  <a:txBody>
                    <a:bodyPr/>
                    <a:lstStyle/>
                    <a:p>
                      <a:pPr algn="r"/>
                      <a:r>
                        <a:rPr lang="en-US" sz="2000"/>
                        <a:t>.11 seconds</a:t>
                      </a:r>
                    </a:p>
                  </a:txBody>
                  <a:tcPr marT="45725" marB="45725" anchor="ctr"/>
                </a:tc>
                <a:tc>
                  <a:txBody>
                    <a:bodyPr/>
                    <a:lstStyle/>
                    <a:p>
                      <a:pPr algn="r"/>
                      <a:r>
                        <a:rPr lang="en-US" sz="2000"/>
                        <a:t>1 megabyte</a:t>
                      </a:r>
                    </a:p>
                  </a:txBody>
                  <a:tcPr marT="45725" marB="45725" anchor="ctr"/>
                </a:tc>
                <a:extLst>
                  <a:ext uri="{0D108BD9-81ED-4DB2-BD59-A6C34878D82A}">
                    <a16:rowId xmlns:a16="http://schemas.microsoft.com/office/drawing/2014/main" val="10001"/>
                  </a:ext>
                </a:extLst>
              </a:tr>
              <a:tr h="396280">
                <a:tc>
                  <a:txBody>
                    <a:bodyPr/>
                    <a:lstStyle/>
                    <a:p>
                      <a:pPr algn="r"/>
                      <a:r>
                        <a:rPr lang="en-US" sz="2000"/>
                        <a:t>4</a:t>
                      </a:r>
                    </a:p>
                  </a:txBody>
                  <a:tcPr marT="45725" marB="45725" anchor="ctr"/>
                </a:tc>
                <a:tc>
                  <a:txBody>
                    <a:bodyPr/>
                    <a:lstStyle/>
                    <a:p>
                      <a:pPr algn="r"/>
                      <a:r>
                        <a:rPr lang="en-US" sz="2000" dirty="0"/>
                        <a:t>111,100</a:t>
                      </a:r>
                    </a:p>
                  </a:txBody>
                  <a:tcPr marT="45725" marB="45725" anchor="ctr"/>
                </a:tc>
                <a:tc>
                  <a:txBody>
                    <a:bodyPr/>
                    <a:lstStyle/>
                    <a:p>
                      <a:pPr algn="r"/>
                      <a:r>
                        <a:rPr lang="en-US" sz="2000" dirty="0"/>
                        <a:t>11 seconds</a:t>
                      </a:r>
                    </a:p>
                  </a:txBody>
                  <a:tcPr marT="45725" marB="45725" anchor="ctr"/>
                </a:tc>
                <a:tc>
                  <a:txBody>
                    <a:bodyPr/>
                    <a:lstStyle/>
                    <a:p>
                      <a:pPr algn="r"/>
                      <a:r>
                        <a:rPr lang="en-US" sz="2000"/>
                        <a:t>106 megabytes</a:t>
                      </a:r>
                    </a:p>
                  </a:txBody>
                  <a:tcPr marT="45725" marB="45725" anchor="ctr"/>
                </a:tc>
                <a:extLst>
                  <a:ext uri="{0D108BD9-81ED-4DB2-BD59-A6C34878D82A}">
                    <a16:rowId xmlns:a16="http://schemas.microsoft.com/office/drawing/2014/main" val="10002"/>
                  </a:ext>
                </a:extLst>
              </a:tr>
              <a:tr h="396280">
                <a:tc>
                  <a:txBody>
                    <a:bodyPr/>
                    <a:lstStyle/>
                    <a:p>
                      <a:pPr algn="r"/>
                      <a:r>
                        <a:rPr lang="en-US" sz="2000"/>
                        <a:t>6</a:t>
                      </a:r>
                    </a:p>
                  </a:txBody>
                  <a:tcPr marT="45725" marB="45725" anchor="ctr"/>
                </a:tc>
                <a:tc>
                  <a:txBody>
                    <a:bodyPr/>
                    <a:lstStyle/>
                    <a:p>
                      <a:pPr algn="r"/>
                      <a:r>
                        <a:rPr lang="en-US" sz="2000" dirty="0"/>
                        <a:t>10</a:t>
                      </a:r>
                      <a:r>
                        <a:rPr lang="en-US" sz="2000" baseline="30000" dirty="0"/>
                        <a:t>7</a:t>
                      </a:r>
                    </a:p>
                  </a:txBody>
                  <a:tcPr marT="45725" marB="45725" anchor="ctr"/>
                </a:tc>
                <a:tc>
                  <a:txBody>
                    <a:bodyPr/>
                    <a:lstStyle/>
                    <a:p>
                      <a:pPr algn="r"/>
                      <a:r>
                        <a:rPr lang="en-US" sz="2000" dirty="0"/>
                        <a:t>19 minutes</a:t>
                      </a:r>
                    </a:p>
                  </a:txBody>
                  <a:tcPr marT="45725" marB="45725" anchor="ctr"/>
                </a:tc>
                <a:tc>
                  <a:txBody>
                    <a:bodyPr/>
                    <a:lstStyle/>
                    <a:p>
                      <a:pPr algn="r"/>
                      <a:r>
                        <a:rPr lang="en-US" sz="2000"/>
                        <a:t>10 gigabytes</a:t>
                      </a:r>
                    </a:p>
                  </a:txBody>
                  <a:tcPr marT="45725" marB="45725" anchor="ctr"/>
                </a:tc>
                <a:extLst>
                  <a:ext uri="{0D108BD9-81ED-4DB2-BD59-A6C34878D82A}">
                    <a16:rowId xmlns:a16="http://schemas.microsoft.com/office/drawing/2014/main" val="10003"/>
                  </a:ext>
                </a:extLst>
              </a:tr>
              <a:tr h="396280">
                <a:tc>
                  <a:txBody>
                    <a:bodyPr/>
                    <a:lstStyle/>
                    <a:p>
                      <a:pPr algn="r"/>
                      <a:r>
                        <a:rPr lang="en-US" sz="2000"/>
                        <a:t>8</a:t>
                      </a:r>
                    </a:p>
                  </a:txBody>
                  <a:tcPr marT="45725" marB="45725" anchor="ctr"/>
                </a:tc>
                <a:tc>
                  <a:txBody>
                    <a:bodyPr/>
                    <a:lstStyle/>
                    <a:p>
                      <a:pPr algn="r"/>
                      <a:r>
                        <a:rPr lang="en-US" sz="2000" dirty="0"/>
                        <a:t>10</a:t>
                      </a:r>
                      <a:r>
                        <a:rPr lang="en-US" sz="2000" baseline="30000" dirty="0"/>
                        <a:t>9</a:t>
                      </a:r>
                    </a:p>
                  </a:txBody>
                  <a:tcPr marT="45725" marB="45725" anchor="ctr"/>
                </a:tc>
                <a:tc>
                  <a:txBody>
                    <a:bodyPr/>
                    <a:lstStyle/>
                    <a:p>
                      <a:pPr algn="r"/>
                      <a:r>
                        <a:rPr lang="en-US" sz="2000" dirty="0"/>
                        <a:t>31 hours</a:t>
                      </a:r>
                    </a:p>
                  </a:txBody>
                  <a:tcPr marT="45725" marB="45725" anchor="ctr"/>
                </a:tc>
                <a:tc>
                  <a:txBody>
                    <a:bodyPr/>
                    <a:lstStyle/>
                    <a:p>
                      <a:pPr algn="r"/>
                      <a:r>
                        <a:rPr lang="en-US" sz="2000" dirty="0"/>
                        <a:t>1 terabyte</a:t>
                      </a:r>
                    </a:p>
                  </a:txBody>
                  <a:tcPr marT="45725" marB="45725" anchor="ctr"/>
                </a:tc>
                <a:extLst>
                  <a:ext uri="{0D108BD9-81ED-4DB2-BD59-A6C34878D82A}">
                    <a16:rowId xmlns:a16="http://schemas.microsoft.com/office/drawing/2014/main" val="10004"/>
                  </a:ext>
                </a:extLst>
              </a:tr>
              <a:tr h="396280">
                <a:tc>
                  <a:txBody>
                    <a:bodyPr/>
                    <a:lstStyle/>
                    <a:p>
                      <a:pPr algn="r"/>
                      <a:r>
                        <a:rPr lang="en-US" sz="2000"/>
                        <a:t>10</a:t>
                      </a:r>
                    </a:p>
                  </a:txBody>
                  <a:tcPr marT="45725" marB="45725" anchor="ctr"/>
                </a:tc>
                <a:tc>
                  <a:txBody>
                    <a:bodyPr/>
                    <a:lstStyle/>
                    <a:p>
                      <a:pPr algn="r"/>
                      <a:r>
                        <a:rPr lang="en-US" sz="2000" dirty="0"/>
                        <a:t>10</a:t>
                      </a:r>
                      <a:r>
                        <a:rPr lang="en-US" sz="2000" baseline="30000" dirty="0"/>
                        <a:t>11</a:t>
                      </a:r>
                    </a:p>
                  </a:txBody>
                  <a:tcPr marT="45725" marB="45725" anchor="ctr"/>
                </a:tc>
                <a:tc>
                  <a:txBody>
                    <a:bodyPr/>
                    <a:lstStyle/>
                    <a:p>
                      <a:pPr algn="r"/>
                      <a:r>
                        <a:rPr lang="en-US" sz="2000"/>
                        <a:t>129 days</a:t>
                      </a:r>
                    </a:p>
                  </a:txBody>
                  <a:tcPr marT="45725" marB="45725" anchor="ctr"/>
                </a:tc>
                <a:tc>
                  <a:txBody>
                    <a:bodyPr/>
                    <a:lstStyle/>
                    <a:p>
                      <a:pPr algn="r"/>
                      <a:r>
                        <a:rPr lang="en-US" sz="2000" dirty="0"/>
                        <a:t>101 terabytes</a:t>
                      </a:r>
                    </a:p>
                  </a:txBody>
                  <a:tcPr marT="45725" marB="45725" anchor="ctr"/>
                </a:tc>
                <a:extLst>
                  <a:ext uri="{0D108BD9-81ED-4DB2-BD59-A6C34878D82A}">
                    <a16:rowId xmlns:a16="http://schemas.microsoft.com/office/drawing/2014/main" val="10005"/>
                  </a:ext>
                </a:extLst>
              </a:tr>
              <a:tr h="396280">
                <a:tc>
                  <a:txBody>
                    <a:bodyPr/>
                    <a:lstStyle/>
                    <a:p>
                      <a:pPr algn="r"/>
                      <a:r>
                        <a:rPr lang="en-US" sz="2000"/>
                        <a:t>12</a:t>
                      </a:r>
                    </a:p>
                  </a:txBody>
                  <a:tcPr marT="45725" marB="45725" anchor="ctr"/>
                </a:tc>
                <a:tc>
                  <a:txBody>
                    <a:bodyPr/>
                    <a:lstStyle/>
                    <a:p>
                      <a:pPr algn="r"/>
                      <a:r>
                        <a:rPr lang="en-US" sz="2000" dirty="0"/>
                        <a:t>10</a:t>
                      </a:r>
                      <a:r>
                        <a:rPr lang="en-US" sz="2000" baseline="30000" dirty="0"/>
                        <a:t>13</a:t>
                      </a:r>
                    </a:p>
                  </a:txBody>
                  <a:tcPr marT="45725" marB="45725" anchor="ctr"/>
                </a:tc>
                <a:tc>
                  <a:txBody>
                    <a:bodyPr/>
                    <a:lstStyle/>
                    <a:p>
                      <a:pPr algn="r"/>
                      <a:r>
                        <a:rPr lang="en-US" sz="2000"/>
                        <a:t>35 years</a:t>
                      </a:r>
                    </a:p>
                  </a:txBody>
                  <a:tcPr marT="45725" marB="45725" anchor="ctr"/>
                </a:tc>
                <a:tc>
                  <a:txBody>
                    <a:bodyPr/>
                    <a:lstStyle/>
                    <a:p>
                      <a:pPr algn="r"/>
                      <a:r>
                        <a:rPr lang="en-US" sz="2000" dirty="0"/>
                        <a:t>10 </a:t>
                      </a:r>
                      <a:r>
                        <a:rPr lang="en-US" sz="2000" dirty="0" err="1"/>
                        <a:t>petabytes</a:t>
                      </a:r>
                      <a:endParaRPr lang="en-US" sz="2000" dirty="0"/>
                    </a:p>
                  </a:txBody>
                  <a:tcPr marT="45725" marB="45725" anchor="ctr"/>
                </a:tc>
                <a:extLst>
                  <a:ext uri="{0D108BD9-81ED-4DB2-BD59-A6C34878D82A}">
                    <a16:rowId xmlns:a16="http://schemas.microsoft.com/office/drawing/2014/main" val="10006"/>
                  </a:ext>
                </a:extLst>
              </a:tr>
              <a:tr h="396280">
                <a:tc>
                  <a:txBody>
                    <a:bodyPr/>
                    <a:lstStyle/>
                    <a:p>
                      <a:pPr algn="r"/>
                      <a:r>
                        <a:rPr lang="en-US" sz="2000"/>
                        <a:t>15</a:t>
                      </a:r>
                    </a:p>
                  </a:txBody>
                  <a:tcPr marT="45725" marB="45725" anchor="ctr"/>
                </a:tc>
                <a:tc>
                  <a:txBody>
                    <a:bodyPr/>
                    <a:lstStyle/>
                    <a:p>
                      <a:pPr algn="r"/>
                      <a:r>
                        <a:rPr lang="en-US" sz="2000" dirty="0"/>
                        <a:t>10</a:t>
                      </a:r>
                      <a:r>
                        <a:rPr lang="en-US" sz="2000" baseline="30000" dirty="0"/>
                        <a:t>15</a:t>
                      </a:r>
                    </a:p>
                  </a:txBody>
                  <a:tcPr marT="45725" marB="45725" anchor="ctr"/>
                </a:tc>
                <a:tc>
                  <a:txBody>
                    <a:bodyPr/>
                    <a:lstStyle/>
                    <a:p>
                      <a:pPr algn="r"/>
                      <a:r>
                        <a:rPr lang="en-US" sz="2000" dirty="0"/>
                        <a:t>3,523 years</a:t>
                      </a:r>
                    </a:p>
                  </a:txBody>
                  <a:tcPr marT="45725" marB="45725" anchor="ctr"/>
                </a:tc>
                <a:tc>
                  <a:txBody>
                    <a:bodyPr/>
                    <a:lstStyle/>
                    <a:p>
                      <a:pPr algn="r"/>
                      <a:r>
                        <a:rPr lang="en-US" sz="2000" dirty="0"/>
                        <a:t>1 </a:t>
                      </a:r>
                      <a:r>
                        <a:rPr lang="en-US" sz="2000" dirty="0" err="1"/>
                        <a:t>exabyte</a:t>
                      </a:r>
                      <a:endParaRPr lang="en-US" sz="2000" dirty="0"/>
                    </a:p>
                  </a:txBody>
                  <a:tcPr marT="45725" marB="45725"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12243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t>Problems with Imitating Humans</a:t>
            </a:r>
          </a:p>
        </p:txBody>
      </p:sp>
      <p:sp>
        <p:nvSpPr>
          <p:cNvPr id="48132" name="Content Placeholder 4"/>
          <p:cNvSpPr>
            <a:spLocks noGrp="1"/>
          </p:cNvSpPr>
          <p:nvPr>
            <p:ph idx="1"/>
          </p:nvPr>
        </p:nvSpPr>
        <p:spPr/>
        <p:txBody>
          <a:bodyPr/>
          <a:lstStyle/>
          <a:p>
            <a:r>
              <a:rPr lang="en-US" dirty="0"/>
              <a:t>The human thinking process is difficult to understand: how does the mind raises from the brain ? </a:t>
            </a:r>
          </a:p>
          <a:p>
            <a:r>
              <a:rPr lang="en-US" dirty="0"/>
              <a:t>Think also about unconscious tasks such as vision and speech understanding.</a:t>
            </a:r>
          </a:p>
          <a:p>
            <a:r>
              <a:rPr lang="en-US" dirty="0"/>
              <a:t>Humans are not perfect ! We make a lot of systemic mistakes:</a:t>
            </a:r>
          </a:p>
          <a:p>
            <a:endParaRPr lang="en-US" dirty="0"/>
          </a:p>
        </p:txBody>
      </p:sp>
      <p:sp>
        <p:nvSpPr>
          <p:cNvPr id="48131" name="Slide Number Placeholder 3"/>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F65BD80B-D2F5-44E6-9B29-73902A8AC1C9}" type="slidenum">
              <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12</a:t>
            </a:fld>
            <a:endPar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AB6C1-0CD6-308A-5CAC-B0F260283D64}"/>
            </a:ext>
          </a:extLst>
        </p:cNvPr>
        <p:cNvGrpSpPr/>
        <p:nvPr/>
      </p:nvGrpSpPr>
      <p:grpSpPr>
        <a:xfrm>
          <a:off x="0" y="0"/>
          <a:ext cx="0" cy="0"/>
          <a:chOff x="0" y="0"/>
          <a:chExt cx="0" cy="0"/>
        </a:xfrm>
      </p:grpSpPr>
      <p:sp>
        <p:nvSpPr>
          <p:cNvPr id="57346" name="Rectangle 2">
            <a:extLst>
              <a:ext uri="{FF2B5EF4-FFF2-40B4-BE49-F238E27FC236}">
                <a16:creationId xmlns:a16="http://schemas.microsoft.com/office/drawing/2014/main" id="{2477AAAA-4BC6-3EFE-A2D6-CC2C5EB5FFE1}"/>
              </a:ext>
            </a:extLst>
          </p:cNvPr>
          <p:cNvSpPr>
            <a:spLocks noGrp="1" noChangeArrowheads="1"/>
          </p:cNvSpPr>
          <p:nvPr>
            <p:ph type="ctrTitle"/>
          </p:nvPr>
        </p:nvSpPr>
        <p:spPr>
          <a:xfrm>
            <a:off x="1899557" y="2981326"/>
            <a:ext cx="7772400" cy="1470025"/>
          </a:xfrm>
        </p:spPr>
        <p:txBody>
          <a:bodyPr/>
          <a:lstStyle/>
          <a:p>
            <a:pPr eaLnBrk="1" hangingPunct="1"/>
            <a:r>
              <a:rPr lang="en-US" sz="4600" dirty="0"/>
              <a:t>
</a:t>
            </a:r>
            <a:r>
              <a:rPr lang="en-US" sz="4800" dirty="0">
                <a:solidFill>
                  <a:srgbClr val="FF0000"/>
                </a:solidFill>
              </a:rPr>
              <a:t>Depth-First Search</a:t>
            </a:r>
            <a:br>
              <a:rPr lang="en-US" sz="4800" dirty="0">
                <a:solidFill>
                  <a:srgbClr val="FF0000"/>
                </a:solidFill>
              </a:rPr>
            </a:br>
            <a:r>
              <a:rPr lang="en-US" sz="4800" dirty="0"/>
              <a:t>Week-7</a:t>
            </a:r>
            <a:br>
              <a:rPr lang="en-US" sz="4800" dirty="0"/>
            </a:br>
            <a:endParaRPr lang="en-US" sz="3200" dirty="0"/>
          </a:p>
        </p:txBody>
      </p:sp>
    </p:spTree>
    <p:extLst>
      <p:ext uri="{BB962C8B-B14F-4D97-AF65-F5344CB8AC3E}">
        <p14:creationId xmlns:p14="http://schemas.microsoft.com/office/powerpoint/2010/main" val="36579178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dirty="0">
                <a:solidFill>
                  <a:srgbClr val="FF0000"/>
                </a:solidFill>
              </a:rPr>
              <a:t>Depth-First Search</a:t>
            </a:r>
          </a:p>
        </p:txBody>
      </p:sp>
      <p:sp>
        <p:nvSpPr>
          <p:cNvPr id="3" name="Content Placeholder 2"/>
          <p:cNvSpPr>
            <a:spLocks noGrp="1"/>
          </p:cNvSpPr>
          <p:nvPr>
            <p:ph idx="4294967295"/>
          </p:nvPr>
        </p:nvSpPr>
        <p:spPr>
          <a:xfrm>
            <a:off x="1284515" y="1676400"/>
            <a:ext cx="10363200" cy="4419600"/>
          </a:xfrm>
        </p:spPr>
        <p:txBody>
          <a:bodyPr>
            <a:normAutofit/>
          </a:bodyPr>
          <a:lstStyle/>
          <a:p>
            <a:pPr>
              <a:defRPr/>
            </a:pPr>
            <a:r>
              <a:rPr lang="en-US" dirty="0" err="1"/>
              <a:t>QueueingFn</a:t>
            </a:r>
            <a:r>
              <a:rPr lang="en-US" dirty="0"/>
              <a:t> adds the children to the </a:t>
            </a:r>
            <a:r>
              <a:rPr lang="en-US" dirty="0">
                <a:solidFill>
                  <a:schemeClr val="accent5"/>
                </a:solidFill>
              </a:rPr>
              <a:t>front</a:t>
            </a:r>
            <a:r>
              <a:rPr lang="en-US" dirty="0"/>
              <a:t> of the open list </a:t>
            </a:r>
          </a:p>
          <a:p>
            <a:pPr>
              <a:defRPr/>
            </a:pPr>
            <a:r>
              <a:rPr lang="en-US" dirty="0"/>
              <a:t>BFS emulates FIFO queue</a:t>
            </a:r>
          </a:p>
          <a:p>
            <a:pPr>
              <a:defRPr/>
            </a:pPr>
            <a:r>
              <a:rPr lang="en-US" dirty="0"/>
              <a:t>DFS emulates LIFO stack</a:t>
            </a:r>
          </a:p>
          <a:p>
            <a:pPr>
              <a:defRPr/>
            </a:pPr>
            <a:r>
              <a:rPr lang="en-US" dirty="0"/>
              <a:t>Net effect</a:t>
            </a:r>
          </a:p>
          <a:p>
            <a:pPr lvl="1">
              <a:defRPr/>
            </a:pPr>
            <a:r>
              <a:rPr lang="en-US" dirty="0"/>
              <a:t>Follow leftmost path to bottom, then backtrack</a:t>
            </a:r>
          </a:p>
          <a:p>
            <a:pPr lvl="1">
              <a:defRPr/>
            </a:pPr>
            <a:r>
              <a:rPr lang="en-US" dirty="0"/>
              <a:t>Expand deepest node first </a:t>
            </a:r>
          </a:p>
        </p:txBody>
      </p:sp>
    </p:spTree>
    <p:extLst>
      <p:ext uri="{BB962C8B-B14F-4D97-AF65-F5344CB8AC3E}">
        <p14:creationId xmlns:p14="http://schemas.microsoft.com/office/powerpoint/2010/main" val="303552207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5990CF-287C-52CC-8CD3-E901D66CDE47}"/>
              </a:ext>
            </a:extLst>
          </p:cNvPr>
          <p:cNvSpPr>
            <a:spLocks noGrp="1"/>
          </p:cNvSpPr>
          <p:nvPr>
            <p:ph type="title"/>
          </p:nvPr>
        </p:nvSpPr>
        <p:spPr/>
        <p:txBody>
          <a:bodyPr/>
          <a:lstStyle/>
          <a:p>
            <a:endParaRPr lang="en-US"/>
          </a:p>
        </p:txBody>
      </p:sp>
      <p:pic>
        <p:nvPicPr>
          <p:cNvPr id="6" name="Recording 2025-08-19 124444">
            <a:hlinkClick r:id="" action="ppaction://media"/>
            <a:extLst>
              <a:ext uri="{FF2B5EF4-FFF2-40B4-BE49-F238E27FC236}">
                <a16:creationId xmlns:a16="http://schemas.microsoft.com/office/drawing/2014/main" id="{37F848A1-7F0C-C09C-A3AD-E6568342DF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4"/>
            <a:ext cx="12100996" cy="62847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6DC6D-6AE8-0E91-0965-989F78CC586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23A553D-CF1C-8F53-B4A1-F9BD9080929F}"/>
              </a:ext>
            </a:extLst>
          </p:cNvPr>
          <p:cNvSpPr>
            <a:spLocks noGrp="1"/>
          </p:cNvSpPr>
          <p:nvPr>
            <p:ph type="title"/>
          </p:nvPr>
        </p:nvSpPr>
        <p:spPr/>
        <p:txBody>
          <a:bodyPr/>
          <a:lstStyle/>
          <a:p>
            <a:endParaRPr lang="en-US"/>
          </a:p>
        </p:txBody>
      </p:sp>
      <p:pic>
        <p:nvPicPr>
          <p:cNvPr id="2" name="dfs_maze">
            <a:hlinkClick r:id="" action="ppaction://media"/>
            <a:extLst>
              <a:ext uri="{FF2B5EF4-FFF2-40B4-BE49-F238E27FC236}">
                <a16:creationId xmlns:a16="http://schemas.microsoft.com/office/drawing/2014/main" id="{28D04C5E-335B-A762-B0AF-6D64D4F2B7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4"/>
            <a:ext cx="11895151" cy="6284711"/>
          </a:xfrm>
          <a:prstGeom prst="rect">
            <a:avLst/>
          </a:prstGeom>
        </p:spPr>
      </p:pic>
    </p:spTree>
    <p:extLst>
      <p:ext uri="{BB962C8B-B14F-4D97-AF65-F5344CB8AC3E}">
        <p14:creationId xmlns:p14="http://schemas.microsoft.com/office/powerpoint/2010/main" val="347376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2676298" y="518205"/>
            <a:ext cx="7018337" cy="438150"/>
          </a:xfrm>
        </p:spPr>
        <p:txBody>
          <a:bodyPr/>
          <a:lstStyle/>
          <a:p>
            <a:r>
              <a:rPr lang="en-US" dirty="0"/>
              <a:t>Example Problems – Eight Queens</a:t>
            </a:r>
          </a:p>
        </p:txBody>
      </p:sp>
      <p:sp>
        <p:nvSpPr>
          <p:cNvPr id="4" name="TextBox 3"/>
          <p:cNvSpPr txBox="1"/>
          <p:nvPr/>
        </p:nvSpPr>
        <p:spPr>
          <a:xfrm>
            <a:off x="4201887" y="1676401"/>
            <a:ext cx="7728856" cy="477053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States: locations of 8 queens on chess board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Initial state: one specific queens configuration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Operators:  move queen x to row y and column z</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Goal:  no queen can attack another (cannot be in same row, column, or diagonal)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Path cost:  0 per move</a:t>
            </a:r>
            <a:endParaRPr kumimoji="0" lang="en-US"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hlinkClick r:id="rId2">
                  <a:extLst>
                    <a:ext uri="{A12FA001-AC4F-418D-AE19-62706E023703}">
                      <ahyp:hlinkClr xmlns:ahyp="http://schemas.microsoft.com/office/drawing/2018/hyperlinkcolor" val="tx"/>
                    </a:ext>
                  </a:extLst>
                </a:hlinkClick>
              </a:rPr>
              <a:t>Eight queens applet</a:t>
            </a:r>
            <a:endParaRPr kumimoji="0" lang="en-US"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pic>
        <p:nvPicPr>
          <p:cNvPr id="2" name="Picture 4" descr="Solving the n-queens problem. The “eight queens puzzle” is a… | by Paul  Brown | Medium">
            <a:extLst>
              <a:ext uri="{FF2B5EF4-FFF2-40B4-BE49-F238E27FC236}">
                <a16:creationId xmlns:a16="http://schemas.microsoft.com/office/drawing/2014/main" id="{16B186FF-3C7E-F93D-001B-D58C59A7F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74" y="2013922"/>
            <a:ext cx="3816851" cy="381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1516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4811" y="336000"/>
            <a:ext cx="9010149" cy="1292424"/>
          </a:xfrm>
        </p:spPr>
        <p:txBody>
          <a:bodyPr>
            <a:normAutofit/>
          </a:bodyPr>
          <a:lstStyle/>
          <a:p>
            <a:pPr algn="ctr"/>
            <a:r>
              <a:rPr lang="en-GB" dirty="0"/>
              <a:t>N-Queens Problem </a:t>
            </a:r>
            <a:endParaRPr lang="en-US" dirty="0"/>
          </a:p>
        </p:txBody>
      </p:sp>
      <p:sp>
        <p:nvSpPr>
          <p:cNvPr id="6" name="Content Placeholder 5"/>
          <p:cNvSpPr>
            <a:spLocks noGrp="1"/>
          </p:cNvSpPr>
          <p:nvPr>
            <p:ph idx="1"/>
          </p:nvPr>
        </p:nvSpPr>
        <p:spPr>
          <a:xfrm>
            <a:off x="931143" y="2256499"/>
            <a:ext cx="6911843" cy="4182951"/>
          </a:xfrm>
        </p:spPr>
        <p:txBody>
          <a:bodyPr>
            <a:normAutofit/>
          </a:bodyPr>
          <a:lstStyle/>
          <a:p>
            <a:pPr algn="just">
              <a:buFont typeface="Wingdings" panose="05000000000000000000" pitchFamily="2" charset="2"/>
              <a:buChar char="Ø"/>
            </a:pPr>
            <a:r>
              <a:rPr lang="en-GB" sz="2400" dirty="0"/>
              <a:t>The </a:t>
            </a:r>
            <a:r>
              <a:rPr lang="en-GB" sz="2400" dirty="0">
                <a:solidFill>
                  <a:srgbClr val="C00000"/>
                </a:solidFill>
              </a:rPr>
              <a:t>N-Queens</a:t>
            </a:r>
            <a:r>
              <a:rPr lang="en-GB" sz="2400" dirty="0"/>
              <a:t> problem is a classic problem in computer science and combinatorial </a:t>
            </a:r>
            <a:r>
              <a:rPr lang="en-GB" sz="2400" dirty="0">
                <a:solidFill>
                  <a:srgbClr val="C00000"/>
                </a:solidFill>
              </a:rPr>
              <a:t>optimization</a:t>
            </a:r>
            <a:r>
              <a:rPr lang="en-GB" sz="2400" dirty="0"/>
              <a:t>. </a:t>
            </a:r>
          </a:p>
          <a:p>
            <a:pPr algn="just">
              <a:buFont typeface="Wingdings" panose="05000000000000000000" pitchFamily="2" charset="2"/>
              <a:buChar char="Ø"/>
            </a:pPr>
            <a:r>
              <a:rPr lang="en-GB" sz="2400" dirty="0"/>
              <a:t>The problem is to place </a:t>
            </a:r>
            <a:r>
              <a:rPr lang="en-GB" sz="2400" dirty="0">
                <a:solidFill>
                  <a:srgbClr val="C00000"/>
                </a:solidFill>
              </a:rPr>
              <a:t>N</a:t>
            </a:r>
            <a:r>
              <a:rPr lang="en-GB" sz="2400" dirty="0"/>
              <a:t> </a:t>
            </a:r>
            <a:r>
              <a:rPr lang="en-GB" sz="2400" dirty="0">
                <a:solidFill>
                  <a:srgbClr val="C00000"/>
                </a:solidFill>
              </a:rPr>
              <a:t>queens</a:t>
            </a:r>
            <a:r>
              <a:rPr lang="en-GB" sz="2400" dirty="0"/>
              <a:t> on an </a:t>
            </a:r>
            <a:r>
              <a:rPr lang="en-GB" sz="2400" dirty="0">
                <a:solidFill>
                  <a:srgbClr val="C00000"/>
                </a:solidFill>
              </a:rPr>
              <a:t>N×N</a:t>
            </a:r>
            <a:r>
              <a:rPr lang="en-GB" sz="2400" dirty="0"/>
              <a:t> chessboard in such a way that no two queens threaten each other</a:t>
            </a:r>
          </a:p>
          <a:p>
            <a:pPr algn="just">
              <a:buFont typeface="Wingdings" panose="05000000000000000000" pitchFamily="2" charset="2"/>
              <a:buChar char="Ø"/>
            </a:pPr>
            <a:r>
              <a:rPr lang="en-GB" sz="2400" dirty="0"/>
              <a:t>No two queens share the same </a:t>
            </a:r>
            <a:r>
              <a:rPr lang="en-GB" sz="2400" dirty="0">
                <a:solidFill>
                  <a:srgbClr val="C00000"/>
                </a:solidFill>
              </a:rPr>
              <a:t>row</a:t>
            </a:r>
            <a:r>
              <a:rPr lang="en-GB" sz="2400" dirty="0"/>
              <a:t>, </a:t>
            </a:r>
            <a:r>
              <a:rPr lang="en-GB" sz="2400" dirty="0">
                <a:solidFill>
                  <a:srgbClr val="C00000"/>
                </a:solidFill>
              </a:rPr>
              <a:t>column</a:t>
            </a:r>
            <a:r>
              <a:rPr lang="en-GB" sz="2400" dirty="0"/>
              <a:t>, or </a:t>
            </a:r>
            <a:r>
              <a:rPr lang="en-GB" sz="2400" dirty="0">
                <a:solidFill>
                  <a:srgbClr val="C00000"/>
                </a:solidFill>
              </a:rPr>
              <a:t>diagonal</a:t>
            </a:r>
            <a:r>
              <a:rPr lang="en-GB" sz="2400" dirty="0"/>
              <a:t>. </a:t>
            </a:r>
          </a:p>
          <a:p>
            <a:pPr algn="just">
              <a:buFont typeface="Wingdings" panose="05000000000000000000" pitchFamily="2" charset="2"/>
              <a:buChar char="Ø"/>
            </a:pPr>
            <a:r>
              <a:rPr lang="en-GB" sz="2400" dirty="0"/>
              <a:t>Backtracking is a common technique used to solve the </a:t>
            </a:r>
            <a:r>
              <a:rPr lang="en-GB" sz="2400" dirty="0">
                <a:solidFill>
                  <a:srgbClr val="C00000"/>
                </a:solidFill>
              </a:rPr>
              <a:t>N-Queens</a:t>
            </a:r>
            <a:r>
              <a:rPr lang="en-GB" sz="2400" dirty="0"/>
              <a:t> problem efficiently.</a:t>
            </a:r>
            <a:endParaRPr lang="en-US" sz="2205" dirty="0">
              <a:cs typeface="Times New Roman" panose="02020603050405020304" pitchFamily="18" charset="0"/>
            </a:endParaRPr>
          </a:p>
        </p:txBody>
      </p:sp>
      <p:sp>
        <p:nvSpPr>
          <p:cNvPr id="4" name="Date Placeholder 3"/>
          <p:cNvSpPr>
            <a:spLocks noGrp="1"/>
          </p:cNvSpPr>
          <p:nvPr>
            <p:ph type="dt" sz="half" idx="10"/>
          </p:nvPr>
        </p:nvSpPr>
        <p:spPr bwMode="auto">
          <a:xfrm>
            <a:off x="304800" y="64008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200" i="0" kern="1200">
                <a:solidFill>
                  <a:srgbClr val="FF9933"/>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 name="Slide Number Placeholder 1"/>
          <p:cNvSpPr>
            <a:spLocks noGrp="1"/>
          </p:cNvSpPr>
          <p:nvPr>
            <p:ph type="sldNum" sz="quarter" idx="4294967295"/>
          </p:nvPr>
        </p:nvSpPr>
        <p:spPr>
          <a:xfrm>
            <a:off x="9805347" y="6459787"/>
            <a:ext cx="1279224" cy="365125"/>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D33D9D5-3F94-4D0E-99A1-5E245C39E9B7}" type="slidenum">
              <a:rPr kumimoji="0" lang="en-US" sz="2000" b="0" i="1"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2000" b="0" i="1"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pic>
        <p:nvPicPr>
          <p:cNvPr id="5124" name="Picture 4" descr="Solving the n-queens problem. The “eight queens puzzle” is a… | by Paul  Brown | 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0994" y="2308562"/>
            <a:ext cx="3816851" cy="381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9272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4811" y="336000"/>
            <a:ext cx="9010149" cy="1292424"/>
          </a:xfrm>
        </p:spPr>
        <p:txBody>
          <a:bodyPr>
            <a:normAutofit/>
          </a:bodyPr>
          <a:lstStyle/>
          <a:p>
            <a:pPr algn="ctr"/>
            <a:r>
              <a:rPr lang="en-GB" dirty="0"/>
              <a:t>N-Queens Algorithm </a:t>
            </a:r>
            <a:endParaRPr lang="en-US" dirty="0"/>
          </a:p>
        </p:txBody>
      </p:sp>
      <p:sp>
        <p:nvSpPr>
          <p:cNvPr id="6" name="Content Placeholder 5"/>
          <p:cNvSpPr>
            <a:spLocks noGrp="1"/>
          </p:cNvSpPr>
          <p:nvPr>
            <p:ph idx="1"/>
          </p:nvPr>
        </p:nvSpPr>
        <p:spPr>
          <a:xfrm>
            <a:off x="602968" y="1942462"/>
            <a:ext cx="11311504" cy="4182951"/>
          </a:xfrm>
        </p:spPr>
        <p:txBody>
          <a:bodyPr>
            <a:noAutofit/>
          </a:bodyPr>
          <a:lstStyle/>
          <a:p>
            <a:pPr marL="0" indent="0" algn="just">
              <a:buNone/>
            </a:pPr>
            <a:r>
              <a:rPr lang="en-GB" sz="2400" dirty="0"/>
              <a:t>Here's how you can implement the backtracking algorithm to solve the N-Queens problem:</a:t>
            </a:r>
            <a:endParaRPr lang="en-GB" sz="2400" dirty="0">
              <a:cs typeface="Times New Roman" panose="02020603050405020304" pitchFamily="18" charset="0"/>
            </a:endParaRPr>
          </a:p>
          <a:p>
            <a:pPr marL="457200" indent="-457200">
              <a:buFont typeface="+mj-lt"/>
              <a:buAutoNum type="arabicPeriod"/>
            </a:pPr>
            <a:r>
              <a:rPr lang="en-GB" sz="2200" dirty="0"/>
              <a:t>Start with an </a:t>
            </a:r>
            <a:r>
              <a:rPr lang="en-GB" sz="2200" dirty="0">
                <a:solidFill>
                  <a:srgbClr val="C00000"/>
                </a:solidFill>
              </a:rPr>
              <a:t>empty</a:t>
            </a:r>
            <a:r>
              <a:rPr lang="en-GB" sz="2200" dirty="0"/>
              <a:t> board.</a:t>
            </a:r>
          </a:p>
          <a:p>
            <a:pPr marL="457200" indent="-457200">
              <a:buFont typeface="+mj-lt"/>
              <a:buAutoNum type="arabicPeriod"/>
            </a:pPr>
            <a:r>
              <a:rPr lang="en-GB" sz="2200" dirty="0"/>
              <a:t>Place a queen in the first row and </a:t>
            </a:r>
            <a:r>
              <a:rPr lang="en-GB" sz="2200" dirty="0">
                <a:solidFill>
                  <a:srgbClr val="C00000"/>
                </a:solidFill>
              </a:rPr>
              <a:t>recursively</a:t>
            </a:r>
            <a:r>
              <a:rPr lang="en-GB" sz="2200" dirty="0"/>
              <a:t> try to place queens in subsequent rows.</a:t>
            </a:r>
          </a:p>
          <a:p>
            <a:pPr marL="457200" indent="-457200">
              <a:buFont typeface="+mj-lt"/>
              <a:buAutoNum type="arabicPeriod"/>
            </a:pPr>
            <a:r>
              <a:rPr lang="en-GB" sz="2200" dirty="0"/>
              <a:t>For each row, try </a:t>
            </a:r>
            <a:r>
              <a:rPr lang="en-GB" sz="2200" dirty="0">
                <a:solidFill>
                  <a:srgbClr val="C00000"/>
                </a:solidFill>
              </a:rPr>
              <a:t>placing</a:t>
            </a:r>
            <a:r>
              <a:rPr lang="en-GB" sz="2200" dirty="0"/>
              <a:t> the queen in each column. </a:t>
            </a:r>
            <a:r>
              <a:rPr lang="en-GB" sz="2005" dirty="0"/>
              <a:t>If a queen can be placed in a column without conflicting with </a:t>
            </a:r>
            <a:r>
              <a:rPr lang="en-GB" sz="2005" dirty="0">
                <a:solidFill>
                  <a:srgbClr val="C00000"/>
                </a:solidFill>
              </a:rPr>
              <a:t>existing</a:t>
            </a:r>
            <a:r>
              <a:rPr lang="en-GB" sz="2005" dirty="0"/>
              <a:t> queens, mark that cell and recursively move to the next row.</a:t>
            </a:r>
          </a:p>
          <a:p>
            <a:pPr marL="457200" indent="-457200">
              <a:buFont typeface="+mj-lt"/>
              <a:buAutoNum type="arabicPeriod"/>
            </a:pPr>
            <a:r>
              <a:rPr lang="en-GB" sz="2200" dirty="0"/>
              <a:t>If all queens are placed without </a:t>
            </a:r>
            <a:r>
              <a:rPr lang="en-GB" sz="2200" dirty="0">
                <a:solidFill>
                  <a:srgbClr val="C00000"/>
                </a:solidFill>
              </a:rPr>
              <a:t>conflicts</a:t>
            </a:r>
            <a:r>
              <a:rPr lang="en-GB" sz="2200" dirty="0"/>
              <a:t>, a solution is found.</a:t>
            </a:r>
          </a:p>
          <a:p>
            <a:pPr marL="457200" indent="-457200">
              <a:buFont typeface="+mj-lt"/>
              <a:buAutoNum type="arabicPeriod"/>
            </a:pPr>
            <a:r>
              <a:rPr lang="en-GB" sz="2200" dirty="0"/>
              <a:t>If at any </a:t>
            </a:r>
            <a:r>
              <a:rPr lang="en-GB" sz="2200" dirty="0">
                <a:solidFill>
                  <a:srgbClr val="C00000"/>
                </a:solidFill>
              </a:rPr>
              <a:t>point</a:t>
            </a:r>
            <a:r>
              <a:rPr lang="en-GB" sz="2200" dirty="0"/>
              <a:t>, there are no valid positions for the queen in the </a:t>
            </a:r>
            <a:r>
              <a:rPr lang="en-GB" sz="2200" dirty="0">
                <a:solidFill>
                  <a:srgbClr val="C00000"/>
                </a:solidFill>
              </a:rPr>
              <a:t>current</a:t>
            </a:r>
            <a:r>
              <a:rPr lang="en-GB" sz="2200" dirty="0"/>
              <a:t> row, </a:t>
            </a:r>
            <a:r>
              <a:rPr lang="en-GB" sz="2200" dirty="0">
                <a:solidFill>
                  <a:srgbClr val="C00000"/>
                </a:solidFill>
              </a:rPr>
              <a:t>backtrack</a:t>
            </a:r>
            <a:r>
              <a:rPr lang="en-GB" sz="2200" dirty="0"/>
              <a:t> to the previous row and try placing the queen in another column.</a:t>
            </a:r>
          </a:p>
        </p:txBody>
      </p:sp>
      <p:sp>
        <p:nvSpPr>
          <p:cNvPr id="4" name="Date Placeholder 3"/>
          <p:cNvSpPr>
            <a:spLocks noGrp="1"/>
          </p:cNvSpPr>
          <p:nvPr>
            <p:ph type="dt" sz="half" idx="10"/>
          </p:nvPr>
        </p:nvSpPr>
        <p:spPr bwMode="auto">
          <a:xfrm>
            <a:off x="304800" y="64008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200" i="0" kern="1200">
                <a:solidFill>
                  <a:srgbClr val="FF9933"/>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9933"/>
              </a:solidFill>
              <a:effectLst/>
              <a:uLnTx/>
              <a:uFillTx/>
              <a:latin typeface="Times New Roman" panose="02020603050405020304" pitchFamily="18" charset="0"/>
              <a:ea typeface="+mn-ea"/>
              <a:cs typeface="+mn-cs"/>
            </a:endParaRPr>
          </a:p>
        </p:txBody>
      </p:sp>
      <p:sp>
        <p:nvSpPr>
          <p:cNvPr id="2" name="Slide Number Placeholder 1"/>
          <p:cNvSpPr>
            <a:spLocks noGrp="1"/>
          </p:cNvSpPr>
          <p:nvPr>
            <p:ph type="sldNum" sz="quarter" idx="4294967295"/>
          </p:nvPr>
        </p:nvSpPr>
        <p:spPr>
          <a:xfrm>
            <a:off x="9805347" y="6459787"/>
            <a:ext cx="1279224" cy="365125"/>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D33D9D5-3F94-4D0E-99A1-5E245C39E9B7}" type="slidenum">
              <a:rPr kumimoji="0" lang="en-US" sz="2000" b="0" i="1"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2000" b="0" i="1"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5408616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4811" y="336000"/>
            <a:ext cx="9010149" cy="1292424"/>
          </a:xfrm>
        </p:spPr>
        <p:txBody>
          <a:bodyPr>
            <a:normAutofit/>
          </a:bodyPr>
          <a:lstStyle/>
          <a:p>
            <a:pPr algn="ctr"/>
            <a:r>
              <a:rPr lang="en-GB" dirty="0"/>
              <a:t>N-Queens: Example </a:t>
            </a:r>
            <a:endParaRPr lang="en-US" dirty="0"/>
          </a:p>
        </p:txBody>
      </p:sp>
      <p:sp>
        <p:nvSpPr>
          <p:cNvPr id="6" name="Content Placeholder 5"/>
          <p:cNvSpPr>
            <a:spLocks noGrp="1"/>
          </p:cNvSpPr>
          <p:nvPr>
            <p:ph idx="1"/>
          </p:nvPr>
        </p:nvSpPr>
        <p:spPr>
          <a:xfrm>
            <a:off x="786765" y="1942462"/>
            <a:ext cx="6777089" cy="4182951"/>
          </a:xfrm>
        </p:spPr>
        <p:txBody>
          <a:bodyPr>
            <a:normAutofit lnSpcReduction="10000"/>
          </a:bodyPr>
          <a:lstStyle/>
          <a:p>
            <a:pPr algn="just">
              <a:buFont typeface="Wingdings" panose="05000000000000000000" pitchFamily="2" charset="2"/>
              <a:buChar char="Ø"/>
            </a:pPr>
            <a:r>
              <a:rPr lang="en-GB" sz="2400" dirty="0"/>
              <a:t>Let's illustrate the backtracking algorithm with a mathematical example for </a:t>
            </a:r>
            <a:r>
              <a:rPr lang="en-GB" sz="2400" dirty="0">
                <a:solidFill>
                  <a:srgbClr val="C00000"/>
                </a:solidFill>
              </a:rPr>
              <a:t>N = 4</a:t>
            </a:r>
            <a:r>
              <a:rPr lang="en-GB" sz="2400" dirty="0"/>
              <a:t>. The chessboard as an </a:t>
            </a:r>
            <a:r>
              <a:rPr lang="en-GB" sz="2400" dirty="0">
                <a:solidFill>
                  <a:srgbClr val="C00000"/>
                </a:solidFill>
              </a:rPr>
              <a:t>N × N matrix.</a:t>
            </a:r>
          </a:p>
          <a:p>
            <a:pPr algn="just">
              <a:buFont typeface="Wingdings" panose="05000000000000000000" pitchFamily="2" charset="2"/>
              <a:buChar char="Ø"/>
            </a:pPr>
            <a:r>
              <a:rPr lang="en-GB" sz="2400" dirty="0">
                <a:cs typeface="Times New Roman" panose="02020603050405020304" pitchFamily="18" charset="0"/>
              </a:rPr>
              <a:t>Now, we start placing queens using the </a:t>
            </a:r>
            <a:r>
              <a:rPr lang="en-GB" sz="2400" dirty="0">
                <a:solidFill>
                  <a:srgbClr val="C00000"/>
                </a:solidFill>
                <a:cs typeface="Times New Roman" panose="02020603050405020304" pitchFamily="18" charset="0"/>
              </a:rPr>
              <a:t>backtracking algorithm</a:t>
            </a:r>
            <a:r>
              <a:rPr lang="en-GB" sz="2400" dirty="0">
                <a:cs typeface="Times New Roman" panose="02020603050405020304" pitchFamily="18" charset="0"/>
              </a:rPr>
              <a:t>:</a:t>
            </a:r>
          </a:p>
          <a:p>
            <a:pPr marL="457200" indent="-457200" algn="just">
              <a:buFont typeface="+mj-lt"/>
              <a:buAutoNum type="arabicPeriod"/>
            </a:pPr>
            <a:r>
              <a:rPr lang="en-GB" sz="2400" dirty="0">
                <a:cs typeface="Times New Roman" panose="02020603050405020304" pitchFamily="18" charset="0"/>
              </a:rPr>
              <a:t>Set </a:t>
            </a:r>
            <a:r>
              <a:rPr lang="en-GB" sz="2400" dirty="0">
                <a:solidFill>
                  <a:srgbClr val="C00000"/>
                </a:solidFill>
                <a:cs typeface="Times New Roman" panose="02020603050405020304" pitchFamily="18" charset="0"/>
              </a:rPr>
              <a:t>Q1  </a:t>
            </a:r>
            <a:r>
              <a:rPr lang="en-GB" sz="2400" dirty="0">
                <a:cs typeface="Times New Roman" panose="02020603050405020304" pitchFamily="18" charset="0"/>
              </a:rPr>
              <a:t>to 1</a:t>
            </a:r>
            <a:r>
              <a:rPr lang="en-GB" sz="2400" baseline="30000" dirty="0">
                <a:cs typeface="Times New Roman" panose="02020603050405020304" pitchFamily="18" charset="0"/>
              </a:rPr>
              <a:t>st</a:t>
            </a:r>
            <a:r>
              <a:rPr lang="en-GB" sz="2400" dirty="0">
                <a:cs typeface="Times New Roman" panose="02020603050405020304" pitchFamily="18" charset="0"/>
              </a:rPr>
              <a:t>  row of 1</a:t>
            </a:r>
            <a:r>
              <a:rPr lang="en-GB" sz="2400" baseline="30000" dirty="0">
                <a:cs typeface="Times New Roman" panose="02020603050405020304" pitchFamily="18" charset="0"/>
              </a:rPr>
              <a:t>st</a:t>
            </a:r>
            <a:r>
              <a:rPr lang="en-GB" sz="2400" dirty="0">
                <a:cs typeface="Times New Roman" panose="02020603050405020304" pitchFamily="18" charset="0"/>
              </a:rPr>
              <a:t> column.</a:t>
            </a:r>
          </a:p>
          <a:p>
            <a:pPr marL="457200" indent="-457200" algn="just">
              <a:buFont typeface="+mj-lt"/>
              <a:buAutoNum type="arabicPeriod"/>
            </a:pPr>
            <a:r>
              <a:rPr lang="en-GB" sz="2400" dirty="0">
                <a:cs typeface="Times New Roman" panose="02020603050405020304" pitchFamily="18" charset="0"/>
              </a:rPr>
              <a:t>Set </a:t>
            </a:r>
            <a:r>
              <a:rPr lang="en-GB" sz="2400" dirty="0">
                <a:solidFill>
                  <a:srgbClr val="C00000"/>
                </a:solidFill>
                <a:cs typeface="Times New Roman" panose="02020603050405020304" pitchFamily="18" charset="0"/>
              </a:rPr>
              <a:t>Q2 </a:t>
            </a:r>
            <a:r>
              <a:rPr lang="en-GB" sz="2400" dirty="0">
                <a:cs typeface="Times New Roman" panose="02020603050405020304" pitchFamily="18" charset="0"/>
              </a:rPr>
              <a:t>to 2</a:t>
            </a:r>
            <a:r>
              <a:rPr lang="en-GB" sz="2400" baseline="30000" dirty="0">
                <a:cs typeface="Times New Roman" panose="02020603050405020304" pitchFamily="18" charset="0"/>
              </a:rPr>
              <a:t>nd</a:t>
            </a:r>
            <a:r>
              <a:rPr lang="en-GB" sz="2400" dirty="0">
                <a:cs typeface="Times New Roman" panose="02020603050405020304" pitchFamily="18" charset="0"/>
              </a:rPr>
              <a:t> row of 3</a:t>
            </a:r>
            <a:r>
              <a:rPr lang="en-GB" sz="2400" baseline="30000" dirty="0">
                <a:cs typeface="Times New Roman" panose="02020603050405020304" pitchFamily="18" charset="0"/>
              </a:rPr>
              <a:t>rd</a:t>
            </a:r>
            <a:r>
              <a:rPr lang="en-GB" sz="2400" dirty="0">
                <a:cs typeface="Times New Roman" panose="02020603050405020304" pitchFamily="18" charset="0"/>
              </a:rPr>
              <a:t> column.</a:t>
            </a:r>
          </a:p>
          <a:p>
            <a:pPr marL="457200" indent="-457200" algn="just">
              <a:buFont typeface="+mj-lt"/>
              <a:buAutoNum type="arabicPeriod"/>
            </a:pPr>
            <a:r>
              <a:rPr lang="en-GB" sz="2400" dirty="0">
                <a:cs typeface="Times New Roman" panose="02020603050405020304" pitchFamily="18" charset="0"/>
              </a:rPr>
              <a:t>Q3 has </a:t>
            </a:r>
            <a:r>
              <a:rPr lang="en-GB" sz="2400" dirty="0">
                <a:solidFill>
                  <a:srgbClr val="C00000"/>
                </a:solidFill>
                <a:cs typeface="Times New Roman" panose="02020603050405020304" pitchFamily="18" charset="0"/>
              </a:rPr>
              <a:t>no </a:t>
            </a:r>
            <a:r>
              <a:rPr lang="en-GB" sz="2400" dirty="0">
                <a:cs typeface="Times New Roman" panose="02020603050405020304" pitchFamily="18" charset="0"/>
              </a:rPr>
              <a:t>place to </a:t>
            </a:r>
            <a:r>
              <a:rPr lang="en-GB" sz="2400" dirty="0">
                <a:solidFill>
                  <a:srgbClr val="C00000"/>
                </a:solidFill>
                <a:cs typeface="Times New Roman" panose="02020603050405020304" pitchFamily="18" charset="0"/>
              </a:rPr>
              <a:t>3</a:t>
            </a:r>
            <a:r>
              <a:rPr lang="en-GB" sz="2400" baseline="30000" dirty="0">
                <a:solidFill>
                  <a:srgbClr val="C00000"/>
                </a:solidFill>
                <a:cs typeface="Times New Roman" panose="02020603050405020304" pitchFamily="18" charset="0"/>
              </a:rPr>
              <a:t>rd</a:t>
            </a:r>
            <a:r>
              <a:rPr lang="en-GB" sz="2400" dirty="0">
                <a:solidFill>
                  <a:srgbClr val="C00000"/>
                </a:solidFill>
                <a:cs typeface="Times New Roman" panose="02020603050405020304" pitchFamily="18" charset="0"/>
              </a:rPr>
              <a:t> </a:t>
            </a:r>
            <a:r>
              <a:rPr lang="en-GB" sz="2400" dirty="0">
                <a:cs typeface="Times New Roman" panose="02020603050405020304" pitchFamily="18" charset="0"/>
              </a:rPr>
              <a:t>row.</a:t>
            </a:r>
          </a:p>
          <a:p>
            <a:pPr marL="457200" indent="-457200" algn="just">
              <a:buFont typeface="+mj-lt"/>
              <a:buAutoNum type="arabicPeriod"/>
            </a:pPr>
            <a:r>
              <a:rPr lang="en-US" sz="2400" dirty="0">
                <a:cs typeface="Times New Roman" panose="02020603050405020304" pitchFamily="18" charset="0"/>
              </a:rPr>
              <a:t>Backtrack to  </a:t>
            </a:r>
            <a:r>
              <a:rPr lang="en-US" sz="2400" dirty="0">
                <a:solidFill>
                  <a:srgbClr val="C00000"/>
                </a:solidFill>
                <a:cs typeface="Times New Roman" panose="02020603050405020304" pitchFamily="18" charset="0"/>
              </a:rPr>
              <a:t>Q2 </a:t>
            </a:r>
            <a:r>
              <a:rPr lang="en-US" sz="2400" dirty="0">
                <a:cs typeface="Times New Roman" panose="02020603050405020304" pitchFamily="18" charset="0"/>
              </a:rPr>
              <a:t>and </a:t>
            </a:r>
            <a:r>
              <a:rPr lang="en-GB" sz="2400" dirty="0">
                <a:cs typeface="Times New Roman" panose="02020603050405020304" pitchFamily="18" charset="0"/>
              </a:rPr>
              <a:t>set </a:t>
            </a:r>
            <a:r>
              <a:rPr lang="en-GB" sz="2400" dirty="0">
                <a:solidFill>
                  <a:srgbClr val="C00000"/>
                </a:solidFill>
                <a:cs typeface="Times New Roman" panose="02020603050405020304" pitchFamily="18" charset="0"/>
              </a:rPr>
              <a:t>2</a:t>
            </a:r>
            <a:r>
              <a:rPr lang="en-GB" sz="2400" baseline="30000" dirty="0">
                <a:solidFill>
                  <a:srgbClr val="C00000"/>
                </a:solidFill>
                <a:cs typeface="Times New Roman" panose="02020603050405020304" pitchFamily="18" charset="0"/>
              </a:rPr>
              <a:t>nd</a:t>
            </a:r>
            <a:r>
              <a:rPr lang="en-GB" sz="2400" dirty="0">
                <a:solidFill>
                  <a:srgbClr val="C00000"/>
                </a:solidFill>
                <a:cs typeface="Times New Roman" panose="02020603050405020304" pitchFamily="18" charset="0"/>
              </a:rPr>
              <a:t> </a:t>
            </a:r>
            <a:r>
              <a:rPr lang="en-GB" sz="2400" dirty="0">
                <a:cs typeface="Times New Roman" panose="02020603050405020304" pitchFamily="18" charset="0"/>
              </a:rPr>
              <a:t>row of 4th column.</a:t>
            </a:r>
          </a:p>
          <a:p>
            <a:pPr marL="457200" indent="-457200" algn="just">
              <a:buFont typeface="+mj-lt"/>
              <a:buAutoNum type="arabicPeriod"/>
            </a:pPr>
            <a:r>
              <a:rPr lang="en-GB" sz="2400" dirty="0">
                <a:cs typeface="Times New Roman" panose="02020603050405020304" pitchFamily="18" charset="0"/>
              </a:rPr>
              <a:t>Set Q3 to </a:t>
            </a:r>
            <a:r>
              <a:rPr lang="en-GB" sz="2400" dirty="0">
                <a:solidFill>
                  <a:srgbClr val="C00000"/>
                </a:solidFill>
                <a:cs typeface="Times New Roman" panose="02020603050405020304" pitchFamily="18" charset="0"/>
              </a:rPr>
              <a:t>3rd </a:t>
            </a:r>
            <a:r>
              <a:rPr lang="en-GB" sz="2400" dirty="0">
                <a:cs typeface="Times New Roman" panose="02020603050405020304" pitchFamily="18" charset="0"/>
              </a:rPr>
              <a:t>row </a:t>
            </a:r>
            <a:r>
              <a:rPr lang="en-GB" sz="2400" dirty="0">
                <a:solidFill>
                  <a:srgbClr val="C00000"/>
                </a:solidFill>
                <a:cs typeface="Times New Roman" panose="02020603050405020304" pitchFamily="18" charset="0"/>
              </a:rPr>
              <a:t>of </a:t>
            </a:r>
            <a:r>
              <a:rPr lang="en-GB" sz="2400" dirty="0">
                <a:cs typeface="Times New Roman" panose="02020603050405020304" pitchFamily="18" charset="0"/>
              </a:rPr>
              <a:t>2</a:t>
            </a:r>
            <a:r>
              <a:rPr lang="en-GB" sz="2400" baseline="30000" dirty="0">
                <a:cs typeface="Times New Roman" panose="02020603050405020304" pitchFamily="18" charset="0"/>
              </a:rPr>
              <a:t>nd</a:t>
            </a:r>
            <a:r>
              <a:rPr lang="en-GB" sz="2400" dirty="0">
                <a:cs typeface="Times New Roman" panose="02020603050405020304" pitchFamily="18" charset="0"/>
              </a:rPr>
              <a:t>  column.</a:t>
            </a:r>
          </a:p>
          <a:p>
            <a:pPr algn="just">
              <a:buFont typeface="Wingdings" panose="05000000000000000000" pitchFamily="2" charset="2"/>
              <a:buChar char="Ø"/>
            </a:pPr>
            <a:endParaRPr lang="en-GB" sz="2400" dirty="0"/>
          </a:p>
          <a:p>
            <a:pPr algn="just">
              <a:buFont typeface="Wingdings" panose="05000000000000000000" pitchFamily="2" charset="2"/>
              <a:buChar char="Ø"/>
            </a:pPr>
            <a:endParaRPr lang="en-GB" sz="2400" dirty="0"/>
          </a:p>
          <a:p>
            <a:pPr algn="just">
              <a:buFont typeface="Wingdings" panose="05000000000000000000" pitchFamily="2" charset="2"/>
              <a:buChar char="Ø"/>
            </a:pPr>
            <a:endParaRPr lang="en-GB" sz="2205" dirty="0">
              <a:cs typeface="Times New Roman" panose="02020603050405020304" pitchFamily="18" charset="0"/>
            </a:endParaRPr>
          </a:p>
          <a:p>
            <a:pPr algn="just">
              <a:buFont typeface="Wingdings" panose="05000000000000000000" pitchFamily="2" charset="2"/>
              <a:buChar char="Ø"/>
            </a:pPr>
            <a:endParaRPr lang="en-GB" sz="2205" dirty="0">
              <a:cs typeface="Times New Roman" panose="02020603050405020304" pitchFamily="18" charset="0"/>
            </a:endParaRPr>
          </a:p>
        </p:txBody>
      </p:sp>
      <p:sp>
        <p:nvSpPr>
          <p:cNvPr id="4" name="Date Placeholder 3"/>
          <p:cNvSpPr>
            <a:spLocks noGrp="1"/>
          </p:cNvSpPr>
          <p:nvPr>
            <p:ph type="dt" sz="half" idx="10"/>
          </p:nvPr>
        </p:nvSpPr>
        <p:spPr bwMode="auto">
          <a:xfrm>
            <a:off x="304800" y="64008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200" i="0" kern="1200">
                <a:solidFill>
                  <a:srgbClr val="FF9933"/>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9933"/>
              </a:solidFill>
              <a:effectLst/>
              <a:uLnTx/>
              <a:uFillTx/>
              <a:latin typeface="Times New Roman" panose="02020603050405020304" pitchFamily="18" charset="0"/>
              <a:ea typeface="+mn-ea"/>
              <a:cs typeface="+mn-cs"/>
            </a:endParaRPr>
          </a:p>
        </p:txBody>
      </p:sp>
      <p:sp>
        <p:nvSpPr>
          <p:cNvPr id="2" name="Slide Number Placeholder 1"/>
          <p:cNvSpPr>
            <a:spLocks noGrp="1"/>
          </p:cNvSpPr>
          <p:nvPr>
            <p:ph type="sldNum" sz="quarter" idx="4294967295"/>
          </p:nvPr>
        </p:nvSpPr>
        <p:spPr>
          <a:xfrm>
            <a:off x="9805347" y="6459787"/>
            <a:ext cx="1279224" cy="365125"/>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D33D9D5-3F94-4D0E-99A1-5E245C39E9B7}" type="slidenum">
              <a:rPr kumimoji="0" lang="en-US" sz="2000" b="0" i="1"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2000" b="0" i="1"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flipH="1">
            <a:off x="7958801" y="2187390"/>
            <a:ext cx="3693093" cy="3693093"/>
          </a:xfrm>
          <a:prstGeom prst="rect">
            <a:avLst/>
          </a:prstGeom>
        </p:spPr>
      </p:pic>
    </p:spTree>
    <p:extLst>
      <p:ext uri="{BB962C8B-B14F-4D97-AF65-F5344CB8AC3E}">
        <p14:creationId xmlns:p14="http://schemas.microsoft.com/office/powerpoint/2010/main" val="9768286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4811" y="336000"/>
            <a:ext cx="9010149" cy="1292424"/>
          </a:xfrm>
        </p:spPr>
        <p:txBody>
          <a:bodyPr>
            <a:normAutofit/>
          </a:bodyPr>
          <a:lstStyle/>
          <a:p>
            <a:pPr algn="ctr"/>
            <a:r>
              <a:rPr lang="en-GB" dirty="0"/>
              <a:t>N-Queens: Example </a:t>
            </a:r>
            <a:endParaRPr lang="en-US" dirty="0"/>
          </a:p>
        </p:txBody>
      </p:sp>
      <p:sp>
        <p:nvSpPr>
          <p:cNvPr id="6" name="Content Placeholder 5"/>
          <p:cNvSpPr>
            <a:spLocks noGrp="1"/>
          </p:cNvSpPr>
          <p:nvPr>
            <p:ph idx="1"/>
          </p:nvPr>
        </p:nvSpPr>
        <p:spPr>
          <a:xfrm>
            <a:off x="441159" y="2038714"/>
            <a:ext cx="7305575" cy="3841769"/>
          </a:xfrm>
        </p:spPr>
        <p:txBody>
          <a:bodyPr>
            <a:normAutofit/>
          </a:bodyPr>
          <a:lstStyle/>
          <a:p>
            <a:pPr marL="457200" indent="-457200" algn="just">
              <a:buFont typeface="+mj-lt"/>
              <a:buAutoNum type="arabicPeriod" startAt="6"/>
            </a:pPr>
            <a:r>
              <a:rPr lang="en-GB" sz="2400" dirty="0">
                <a:cs typeface="Times New Roman" panose="02020603050405020304" pitchFamily="18" charset="0"/>
              </a:rPr>
              <a:t>Q4 has </a:t>
            </a:r>
            <a:r>
              <a:rPr lang="en-GB" sz="2400" dirty="0">
                <a:solidFill>
                  <a:srgbClr val="C00000"/>
                </a:solidFill>
                <a:cs typeface="Times New Roman" panose="02020603050405020304" pitchFamily="18" charset="0"/>
              </a:rPr>
              <a:t>no place </a:t>
            </a:r>
            <a:r>
              <a:rPr lang="en-GB" sz="2400" dirty="0">
                <a:cs typeface="Times New Roman" panose="02020603050405020304" pitchFamily="18" charset="0"/>
              </a:rPr>
              <a:t>to set.</a:t>
            </a:r>
          </a:p>
          <a:p>
            <a:pPr marL="457200" indent="-457200" algn="just">
              <a:buFont typeface="+mj-lt"/>
              <a:buAutoNum type="arabicPeriod" startAt="6"/>
            </a:pPr>
            <a:r>
              <a:rPr lang="en-US" sz="2400" dirty="0">
                <a:cs typeface="Times New Roman" panose="02020603050405020304" pitchFamily="18" charset="0"/>
              </a:rPr>
              <a:t>Backtrack to </a:t>
            </a:r>
            <a:r>
              <a:rPr lang="en-US" sz="2400" dirty="0">
                <a:solidFill>
                  <a:srgbClr val="C00000"/>
                </a:solidFill>
                <a:cs typeface="Times New Roman" panose="02020603050405020304" pitchFamily="18" charset="0"/>
              </a:rPr>
              <a:t>Q3</a:t>
            </a:r>
            <a:r>
              <a:rPr lang="en-US" sz="2400" dirty="0">
                <a:cs typeface="Times New Roman" panose="02020603050405020304" pitchFamily="18" charset="0"/>
              </a:rPr>
              <a:t> and Q3 has </a:t>
            </a:r>
            <a:r>
              <a:rPr lang="en-US" sz="2400" dirty="0">
                <a:solidFill>
                  <a:srgbClr val="C00000"/>
                </a:solidFill>
                <a:cs typeface="Times New Roman" panose="02020603050405020304" pitchFamily="18" charset="0"/>
              </a:rPr>
              <a:t>no new </a:t>
            </a:r>
            <a:r>
              <a:rPr lang="en-US" sz="2400" dirty="0">
                <a:cs typeface="Times New Roman" panose="02020603050405020304" pitchFamily="18" charset="0"/>
              </a:rPr>
              <a:t>place to sate.</a:t>
            </a:r>
          </a:p>
          <a:p>
            <a:pPr marL="457200" indent="-457200" algn="just">
              <a:buFont typeface="+mj-lt"/>
              <a:buAutoNum type="arabicPeriod" startAt="6"/>
            </a:pPr>
            <a:r>
              <a:rPr lang="en-US" sz="2400" dirty="0">
                <a:cs typeface="Times New Roman" panose="02020603050405020304" pitchFamily="18" charset="0"/>
              </a:rPr>
              <a:t>Backtrack to </a:t>
            </a:r>
            <a:r>
              <a:rPr lang="en-US" sz="2400" dirty="0">
                <a:solidFill>
                  <a:srgbClr val="C00000"/>
                </a:solidFill>
                <a:cs typeface="Times New Roman" panose="02020603050405020304" pitchFamily="18" charset="0"/>
              </a:rPr>
              <a:t>Q2</a:t>
            </a:r>
            <a:r>
              <a:rPr lang="en-US" sz="2400" dirty="0">
                <a:cs typeface="Times New Roman" panose="02020603050405020304" pitchFamily="18" charset="0"/>
              </a:rPr>
              <a:t> and Q2 has </a:t>
            </a:r>
            <a:r>
              <a:rPr lang="en-US" sz="2400" dirty="0">
                <a:solidFill>
                  <a:srgbClr val="C00000"/>
                </a:solidFill>
                <a:cs typeface="Times New Roman" panose="02020603050405020304" pitchFamily="18" charset="0"/>
              </a:rPr>
              <a:t>no new </a:t>
            </a:r>
            <a:r>
              <a:rPr lang="en-US" sz="2400" dirty="0">
                <a:cs typeface="Times New Roman" panose="02020603050405020304" pitchFamily="18" charset="0"/>
              </a:rPr>
              <a:t>place to sate.</a:t>
            </a:r>
          </a:p>
          <a:p>
            <a:pPr marL="457200" indent="-457200" algn="just">
              <a:buFont typeface="+mj-lt"/>
              <a:buAutoNum type="arabicPeriod" startAt="6"/>
            </a:pPr>
            <a:r>
              <a:rPr lang="en-US" sz="2400" dirty="0">
                <a:cs typeface="Times New Roman" panose="02020603050405020304" pitchFamily="18" charset="0"/>
              </a:rPr>
              <a:t>Backtrack to </a:t>
            </a:r>
            <a:r>
              <a:rPr lang="en-US" sz="2400" dirty="0">
                <a:solidFill>
                  <a:srgbClr val="C00000"/>
                </a:solidFill>
                <a:cs typeface="Times New Roman" panose="02020603050405020304" pitchFamily="18" charset="0"/>
              </a:rPr>
              <a:t>Q1</a:t>
            </a:r>
            <a:r>
              <a:rPr lang="en-US" sz="2400" dirty="0">
                <a:cs typeface="Times New Roman" panose="02020603050405020304" pitchFamily="18" charset="0"/>
              </a:rPr>
              <a:t> and set </a:t>
            </a:r>
            <a:r>
              <a:rPr lang="en-GB" sz="2400" dirty="0">
                <a:solidFill>
                  <a:srgbClr val="C00000"/>
                </a:solidFill>
                <a:cs typeface="Times New Roman" panose="02020603050405020304" pitchFamily="18" charset="0"/>
              </a:rPr>
              <a:t>1st row of 2nd column</a:t>
            </a:r>
            <a:r>
              <a:rPr lang="en-GB" sz="2400" dirty="0">
                <a:cs typeface="Times New Roman" panose="02020603050405020304" pitchFamily="18" charset="0"/>
              </a:rPr>
              <a:t>.</a:t>
            </a:r>
          </a:p>
          <a:p>
            <a:pPr marL="457200" indent="-457200" algn="just">
              <a:buFont typeface="+mj-lt"/>
              <a:buAutoNum type="arabicPeriod" startAt="6"/>
            </a:pPr>
            <a:r>
              <a:rPr lang="en-GB" sz="2400" dirty="0">
                <a:cs typeface="Times New Roman" panose="02020603050405020304" pitchFamily="18" charset="0"/>
              </a:rPr>
              <a:t>Set </a:t>
            </a:r>
            <a:r>
              <a:rPr lang="en-GB" sz="2400" dirty="0">
                <a:solidFill>
                  <a:srgbClr val="C00000"/>
                </a:solidFill>
                <a:cs typeface="Times New Roman" panose="02020603050405020304" pitchFamily="18" charset="0"/>
              </a:rPr>
              <a:t>Q2</a:t>
            </a:r>
            <a:r>
              <a:rPr lang="en-GB" sz="2400" dirty="0">
                <a:cs typeface="Times New Roman" panose="02020603050405020304" pitchFamily="18" charset="0"/>
              </a:rPr>
              <a:t> to 2</a:t>
            </a:r>
            <a:r>
              <a:rPr lang="en-GB" sz="2400" baseline="30000" dirty="0">
                <a:cs typeface="Times New Roman" panose="02020603050405020304" pitchFamily="18" charset="0"/>
              </a:rPr>
              <a:t>nd</a:t>
            </a:r>
            <a:r>
              <a:rPr lang="en-GB" sz="2400" dirty="0">
                <a:cs typeface="Times New Roman" panose="02020603050405020304" pitchFamily="18" charset="0"/>
              </a:rPr>
              <a:t> row of 4</a:t>
            </a:r>
            <a:r>
              <a:rPr lang="en-GB" sz="2400" baseline="30000" dirty="0">
                <a:cs typeface="Times New Roman" panose="02020603050405020304" pitchFamily="18" charset="0"/>
              </a:rPr>
              <a:t>th</a:t>
            </a:r>
            <a:r>
              <a:rPr lang="en-GB" sz="2400" dirty="0">
                <a:cs typeface="Times New Roman" panose="02020603050405020304" pitchFamily="18" charset="0"/>
              </a:rPr>
              <a:t> column.</a:t>
            </a:r>
          </a:p>
          <a:p>
            <a:pPr marL="457200" indent="-457200" algn="just">
              <a:buFont typeface="+mj-lt"/>
              <a:buAutoNum type="arabicPeriod" startAt="6"/>
            </a:pPr>
            <a:r>
              <a:rPr lang="en-GB" sz="2400" dirty="0">
                <a:cs typeface="Times New Roman" panose="02020603050405020304" pitchFamily="18" charset="0"/>
              </a:rPr>
              <a:t>Set </a:t>
            </a:r>
            <a:r>
              <a:rPr lang="en-GB" sz="2400" dirty="0">
                <a:solidFill>
                  <a:srgbClr val="C00000"/>
                </a:solidFill>
                <a:cs typeface="Times New Roman" panose="02020603050405020304" pitchFamily="18" charset="0"/>
              </a:rPr>
              <a:t>Q3</a:t>
            </a:r>
            <a:r>
              <a:rPr lang="en-GB" sz="2400" dirty="0">
                <a:cs typeface="Times New Roman" panose="02020603050405020304" pitchFamily="18" charset="0"/>
              </a:rPr>
              <a:t> to 3</a:t>
            </a:r>
            <a:r>
              <a:rPr lang="en-GB" sz="2400" baseline="30000" dirty="0">
                <a:cs typeface="Times New Roman" panose="02020603050405020304" pitchFamily="18" charset="0"/>
              </a:rPr>
              <a:t>rd</a:t>
            </a:r>
            <a:r>
              <a:rPr lang="en-GB" sz="2400" dirty="0">
                <a:cs typeface="Times New Roman" panose="02020603050405020304" pitchFamily="18" charset="0"/>
              </a:rPr>
              <a:t>  row of 1</a:t>
            </a:r>
            <a:r>
              <a:rPr lang="en-GB" sz="2400" baseline="30000" dirty="0">
                <a:cs typeface="Times New Roman" panose="02020603050405020304" pitchFamily="18" charset="0"/>
              </a:rPr>
              <a:t>st</a:t>
            </a:r>
            <a:r>
              <a:rPr lang="en-GB" sz="2400" dirty="0">
                <a:cs typeface="Times New Roman" panose="02020603050405020304" pitchFamily="18" charset="0"/>
              </a:rPr>
              <a:t>  column.</a:t>
            </a:r>
          </a:p>
          <a:p>
            <a:pPr marL="457200" indent="-457200" algn="just">
              <a:buFont typeface="+mj-lt"/>
              <a:buAutoNum type="arabicPeriod" startAt="6"/>
            </a:pPr>
            <a:r>
              <a:rPr lang="en-GB" sz="2400" dirty="0">
                <a:cs typeface="Times New Roman" panose="02020603050405020304" pitchFamily="18" charset="0"/>
              </a:rPr>
              <a:t>Set </a:t>
            </a:r>
            <a:r>
              <a:rPr lang="en-GB" sz="2400" dirty="0">
                <a:solidFill>
                  <a:srgbClr val="C00000"/>
                </a:solidFill>
                <a:cs typeface="Times New Roman" panose="02020603050405020304" pitchFamily="18" charset="0"/>
              </a:rPr>
              <a:t>Q4</a:t>
            </a:r>
            <a:r>
              <a:rPr lang="en-GB" sz="2400" dirty="0">
                <a:cs typeface="Times New Roman" panose="02020603050405020304" pitchFamily="18" charset="0"/>
              </a:rPr>
              <a:t> to 4</a:t>
            </a:r>
            <a:r>
              <a:rPr lang="en-GB" sz="2400" baseline="30000" dirty="0">
                <a:cs typeface="Times New Roman" panose="02020603050405020304" pitchFamily="18" charset="0"/>
              </a:rPr>
              <a:t>th</a:t>
            </a:r>
            <a:r>
              <a:rPr lang="en-GB" sz="2400" dirty="0">
                <a:cs typeface="Times New Roman" panose="02020603050405020304" pitchFamily="18" charset="0"/>
              </a:rPr>
              <a:t> row of 3</a:t>
            </a:r>
            <a:r>
              <a:rPr lang="en-GB" sz="2400" baseline="30000" dirty="0">
                <a:cs typeface="Times New Roman" panose="02020603050405020304" pitchFamily="18" charset="0"/>
              </a:rPr>
              <a:t>rd</a:t>
            </a:r>
            <a:r>
              <a:rPr lang="en-GB" sz="2400" dirty="0">
                <a:cs typeface="Times New Roman" panose="02020603050405020304" pitchFamily="18" charset="0"/>
              </a:rPr>
              <a:t> column.</a:t>
            </a:r>
          </a:p>
          <a:p>
            <a:pPr marL="457200" indent="-457200" algn="just">
              <a:buFont typeface="+mj-lt"/>
              <a:buAutoNum type="arabicPeriod" startAt="6"/>
            </a:pPr>
            <a:endParaRPr lang="en-GB" sz="2205" dirty="0">
              <a:cs typeface="Times New Roman" panose="02020603050405020304" pitchFamily="18" charset="0"/>
            </a:endParaRPr>
          </a:p>
          <a:p>
            <a:pPr algn="just">
              <a:buFont typeface="Wingdings" panose="05000000000000000000" pitchFamily="2" charset="2"/>
              <a:buChar char="Ø"/>
            </a:pPr>
            <a:endParaRPr lang="en-US" sz="2205" dirty="0">
              <a:cs typeface="Times New Roman" panose="02020603050405020304" pitchFamily="18" charset="0"/>
            </a:endParaRPr>
          </a:p>
          <a:p>
            <a:pPr algn="just">
              <a:buFont typeface="Wingdings" panose="05000000000000000000" pitchFamily="2" charset="2"/>
              <a:buChar char="Ø"/>
            </a:pPr>
            <a:endParaRPr lang="en-US" sz="2205" dirty="0">
              <a:cs typeface="Times New Roman" panose="02020603050405020304" pitchFamily="18" charset="0"/>
            </a:endParaRPr>
          </a:p>
          <a:p>
            <a:pPr algn="just">
              <a:buFont typeface="Wingdings" panose="05000000000000000000" pitchFamily="2" charset="2"/>
              <a:buChar char="Ø"/>
            </a:pPr>
            <a:endParaRPr lang="en-US" sz="2205" dirty="0">
              <a:cs typeface="Times New Roman" panose="02020603050405020304" pitchFamily="18" charset="0"/>
            </a:endParaRPr>
          </a:p>
          <a:p>
            <a:pPr algn="just">
              <a:buFont typeface="Wingdings" panose="05000000000000000000" pitchFamily="2" charset="2"/>
              <a:buChar char="Ø"/>
            </a:pPr>
            <a:endParaRPr lang="en-US" sz="2205" dirty="0">
              <a:cs typeface="Times New Roman" panose="02020603050405020304" pitchFamily="18" charset="0"/>
            </a:endParaRPr>
          </a:p>
          <a:p>
            <a:pPr algn="just">
              <a:buFont typeface="Wingdings" panose="05000000000000000000" pitchFamily="2" charset="2"/>
              <a:buChar char="Ø"/>
            </a:pPr>
            <a:endParaRPr lang="en-US" sz="2205" dirty="0">
              <a:cs typeface="Times New Roman" panose="02020603050405020304" pitchFamily="18" charset="0"/>
            </a:endParaRPr>
          </a:p>
          <a:p>
            <a:pPr algn="just">
              <a:buFont typeface="Wingdings" panose="05000000000000000000" pitchFamily="2" charset="2"/>
              <a:buChar char="Ø"/>
            </a:pPr>
            <a:endParaRPr lang="en-GB" sz="2205" dirty="0">
              <a:cs typeface="Times New Roman" panose="02020603050405020304" pitchFamily="18" charset="0"/>
            </a:endParaRPr>
          </a:p>
          <a:p>
            <a:pPr algn="just">
              <a:buFont typeface="Wingdings" panose="05000000000000000000" pitchFamily="2" charset="2"/>
              <a:buChar char="Ø"/>
            </a:pPr>
            <a:endParaRPr lang="en-GB" sz="2205" dirty="0">
              <a:cs typeface="Times New Roman" panose="02020603050405020304" pitchFamily="18" charset="0"/>
            </a:endParaRPr>
          </a:p>
          <a:p>
            <a:pPr algn="just">
              <a:buFont typeface="Wingdings" panose="05000000000000000000" pitchFamily="2" charset="2"/>
              <a:buChar char="Ø"/>
            </a:pPr>
            <a:endParaRPr lang="en-GB" sz="2205" dirty="0">
              <a:cs typeface="Times New Roman" panose="02020603050405020304" pitchFamily="18" charset="0"/>
            </a:endParaRPr>
          </a:p>
          <a:p>
            <a:pPr algn="just">
              <a:buFont typeface="Wingdings" panose="05000000000000000000" pitchFamily="2" charset="2"/>
              <a:buChar char="Ø"/>
            </a:pPr>
            <a:endParaRPr lang="en-US" sz="2205" dirty="0">
              <a:cs typeface="Times New Roman" panose="02020603050405020304" pitchFamily="18" charset="0"/>
            </a:endParaRPr>
          </a:p>
          <a:p>
            <a:pPr algn="just">
              <a:buFont typeface="Wingdings" panose="05000000000000000000" pitchFamily="2" charset="2"/>
              <a:buChar char="Ø"/>
            </a:pPr>
            <a:endParaRPr lang="en-US" sz="2205" dirty="0">
              <a:cs typeface="Times New Roman" panose="02020603050405020304" pitchFamily="18" charset="0"/>
            </a:endParaRPr>
          </a:p>
        </p:txBody>
      </p:sp>
      <p:sp>
        <p:nvSpPr>
          <p:cNvPr id="4" name="Date Placeholder 3"/>
          <p:cNvSpPr>
            <a:spLocks noGrp="1"/>
          </p:cNvSpPr>
          <p:nvPr>
            <p:ph type="dt" sz="half" idx="10"/>
          </p:nvPr>
        </p:nvSpPr>
        <p:spPr bwMode="auto">
          <a:xfrm>
            <a:off x="304800" y="64008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200" i="0" kern="1200">
                <a:solidFill>
                  <a:srgbClr val="FF9933"/>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i="1" kern="1200">
                <a:solidFill>
                  <a:schemeClr val="tx1"/>
                </a:solidFill>
                <a:latin typeface="Times New Roman" panose="02020603050405020304"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9933"/>
              </a:solidFill>
              <a:effectLst/>
              <a:uLnTx/>
              <a:uFillTx/>
              <a:latin typeface="Times New Roman" panose="02020603050405020304" pitchFamily="18" charset="0"/>
              <a:ea typeface="+mn-ea"/>
              <a:cs typeface="+mn-cs"/>
            </a:endParaRPr>
          </a:p>
        </p:txBody>
      </p:sp>
      <p:sp>
        <p:nvSpPr>
          <p:cNvPr id="2" name="Slide Number Placeholder 1"/>
          <p:cNvSpPr>
            <a:spLocks noGrp="1"/>
          </p:cNvSpPr>
          <p:nvPr>
            <p:ph type="sldNum" sz="quarter" idx="4294967295"/>
          </p:nvPr>
        </p:nvSpPr>
        <p:spPr>
          <a:xfrm>
            <a:off x="9805347" y="6459787"/>
            <a:ext cx="1279224" cy="365125"/>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D33D9D5-3F94-4D0E-99A1-5E245C39E9B7}" type="slidenum">
              <a:rPr kumimoji="0" lang="en-US" sz="2000" b="0" i="1"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2000" b="0" i="1"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flipH="1">
            <a:off x="7843298" y="2187390"/>
            <a:ext cx="3693093" cy="3693093"/>
          </a:xfrm>
          <a:prstGeom prst="rect">
            <a:avLst/>
          </a:prstGeom>
        </p:spPr>
      </p:pic>
    </p:spTree>
    <p:extLst>
      <p:ext uri="{BB962C8B-B14F-4D97-AF65-F5344CB8AC3E}">
        <p14:creationId xmlns:p14="http://schemas.microsoft.com/office/powerpoint/2010/main" val="4789119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E1B0A-C076-14AA-1CC2-2AB52CA6DFA6}"/>
            </a:ext>
          </a:extLst>
        </p:cNvPr>
        <p:cNvGrpSpPr/>
        <p:nvPr/>
      </p:nvGrpSpPr>
      <p:grpSpPr>
        <a:xfrm>
          <a:off x="0" y="0"/>
          <a:ext cx="0" cy="0"/>
          <a:chOff x="0" y="0"/>
          <a:chExt cx="0" cy="0"/>
        </a:xfrm>
      </p:grpSpPr>
      <p:sp>
        <p:nvSpPr>
          <p:cNvPr id="226306" name="Title 1">
            <a:extLst>
              <a:ext uri="{FF2B5EF4-FFF2-40B4-BE49-F238E27FC236}">
                <a16:creationId xmlns:a16="http://schemas.microsoft.com/office/drawing/2014/main" id="{6BA9CBDE-FD5D-2D51-3827-7ADF26486ADC}"/>
              </a:ext>
            </a:extLst>
          </p:cNvPr>
          <p:cNvSpPr>
            <a:spLocks noGrp="1"/>
          </p:cNvSpPr>
          <p:nvPr>
            <p:ph type="title"/>
          </p:nvPr>
        </p:nvSpPr>
        <p:spPr>
          <a:xfrm>
            <a:off x="914400" y="141512"/>
            <a:ext cx="10363200" cy="990600"/>
          </a:xfrm>
        </p:spPr>
        <p:txBody>
          <a:bodyPr/>
          <a:lstStyle/>
          <a:p>
            <a:r>
              <a:rPr lang="en-US" dirty="0">
                <a:solidFill>
                  <a:srgbClr val="FF0000"/>
                </a:solidFill>
              </a:rPr>
              <a:t>DFS 8 Puzzles using DFS</a:t>
            </a:r>
          </a:p>
        </p:txBody>
      </p:sp>
      <p:pic>
        <p:nvPicPr>
          <p:cNvPr id="2" name="Picture 1">
            <a:extLst>
              <a:ext uri="{FF2B5EF4-FFF2-40B4-BE49-F238E27FC236}">
                <a16:creationId xmlns:a16="http://schemas.microsoft.com/office/drawing/2014/main" id="{2B99159E-7773-84FB-8F54-E84D0E62CC61}"/>
              </a:ext>
            </a:extLst>
          </p:cNvPr>
          <p:cNvPicPr>
            <a:picLocks noChangeAspect="1"/>
          </p:cNvPicPr>
          <p:nvPr/>
        </p:nvPicPr>
        <p:blipFill>
          <a:blip r:embed="rId2"/>
          <a:srcRect b="72839"/>
          <a:stretch>
            <a:fillRect/>
          </a:stretch>
        </p:blipFill>
        <p:spPr>
          <a:xfrm>
            <a:off x="3135086" y="1432560"/>
            <a:ext cx="5214257" cy="1321524"/>
          </a:xfrm>
          <a:prstGeom prst="rect">
            <a:avLst/>
          </a:prstGeom>
        </p:spPr>
      </p:pic>
      <p:pic>
        <p:nvPicPr>
          <p:cNvPr id="3" name="Picture 2">
            <a:extLst>
              <a:ext uri="{FF2B5EF4-FFF2-40B4-BE49-F238E27FC236}">
                <a16:creationId xmlns:a16="http://schemas.microsoft.com/office/drawing/2014/main" id="{65CB16F3-9838-242C-B3EC-A9F2B7CC2C6E}"/>
              </a:ext>
            </a:extLst>
          </p:cNvPr>
          <p:cNvPicPr>
            <a:picLocks noChangeAspect="1"/>
          </p:cNvPicPr>
          <p:nvPr/>
        </p:nvPicPr>
        <p:blipFill>
          <a:blip r:embed="rId2"/>
          <a:srcRect t="28256" r="54084" b="44584"/>
          <a:stretch>
            <a:fillRect/>
          </a:stretch>
        </p:blipFill>
        <p:spPr>
          <a:xfrm>
            <a:off x="3581113" y="2908181"/>
            <a:ext cx="2394182" cy="1321523"/>
          </a:xfrm>
          <a:prstGeom prst="rect">
            <a:avLst/>
          </a:prstGeom>
        </p:spPr>
      </p:pic>
      <p:pic>
        <p:nvPicPr>
          <p:cNvPr id="4" name="Picture 3">
            <a:extLst>
              <a:ext uri="{FF2B5EF4-FFF2-40B4-BE49-F238E27FC236}">
                <a16:creationId xmlns:a16="http://schemas.microsoft.com/office/drawing/2014/main" id="{BCA7B206-0AF5-3181-2C3D-89B591EA5973}"/>
              </a:ext>
            </a:extLst>
          </p:cNvPr>
          <p:cNvPicPr>
            <a:picLocks noChangeAspect="1"/>
          </p:cNvPicPr>
          <p:nvPr/>
        </p:nvPicPr>
        <p:blipFill>
          <a:blip r:embed="rId2"/>
          <a:srcRect l="-1" t="54838" r="49455" b="16537"/>
          <a:stretch>
            <a:fillRect/>
          </a:stretch>
        </p:blipFill>
        <p:spPr>
          <a:xfrm>
            <a:off x="3581113" y="4420153"/>
            <a:ext cx="2635589" cy="1392812"/>
          </a:xfrm>
          <a:prstGeom prst="rect">
            <a:avLst/>
          </a:prstGeom>
        </p:spPr>
      </p:pic>
      <p:pic>
        <p:nvPicPr>
          <p:cNvPr id="5" name="Picture 4">
            <a:extLst>
              <a:ext uri="{FF2B5EF4-FFF2-40B4-BE49-F238E27FC236}">
                <a16:creationId xmlns:a16="http://schemas.microsoft.com/office/drawing/2014/main" id="{1D1FFD2D-5E10-68FE-3A4D-C1FF2D294759}"/>
              </a:ext>
            </a:extLst>
          </p:cNvPr>
          <p:cNvPicPr>
            <a:picLocks noChangeAspect="1"/>
          </p:cNvPicPr>
          <p:nvPr/>
        </p:nvPicPr>
        <p:blipFill>
          <a:blip r:embed="rId2"/>
          <a:srcRect l="-1" t="83094" r="49455" b="-5230"/>
          <a:stretch>
            <a:fillRect/>
          </a:stretch>
        </p:blipFill>
        <p:spPr>
          <a:xfrm>
            <a:off x="3581113" y="5767852"/>
            <a:ext cx="2635589" cy="1161868"/>
          </a:xfrm>
          <a:prstGeom prst="rect">
            <a:avLst/>
          </a:prstGeom>
        </p:spPr>
      </p:pic>
    </p:spTree>
    <p:extLst>
      <p:ext uri="{BB962C8B-B14F-4D97-AF65-F5344CB8AC3E}">
        <p14:creationId xmlns:p14="http://schemas.microsoft.com/office/powerpoint/2010/main" val="317173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t>Relations to Other Fields</a:t>
            </a:r>
          </a:p>
        </p:txBody>
      </p:sp>
      <p:sp>
        <p:nvSpPr>
          <p:cNvPr id="5" name="Content Placeholder 4"/>
          <p:cNvSpPr>
            <a:spLocks noGrp="1"/>
          </p:cNvSpPr>
          <p:nvPr>
            <p:ph idx="1"/>
          </p:nvPr>
        </p:nvSpPr>
        <p:spPr/>
        <p:txBody>
          <a:bodyPr>
            <a:normAutofit fontScale="47500" lnSpcReduction="20000"/>
          </a:bodyPr>
          <a:lstStyle/>
          <a:p>
            <a:pPr marL="0" indent="0">
              <a:lnSpc>
                <a:spcPct val="80000"/>
              </a:lnSpc>
              <a:buNone/>
              <a:defRPr/>
            </a:pPr>
            <a:endParaRPr lang="en-US" dirty="0">
              <a:latin typeface="Arial" charset="0"/>
              <a:ea typeface="ＭＳ Ｐゴシック" charset="0"/>
              <a:cs typeface="ＭＳ Ｐゴシック" charset="0"/>
            </a:endParaRPr>
          </a:p>
          <a:p>
            <a:pPr>
              <a:lnSpc>
                <a:spcPct val="80000"/>
              </a:lnSpc>
              <a:defRPr/>
            </a:pPr>
            <a:r>
              <a:rPr lang="en-US" dirty="0">
                <a:latin typeface="Arial" charset="0"/>
                <a:ea typeface="ＭＳ Ｐゴシック" charset="0"/>
                <a:cs typeface="ＭＳ Ｐゴシック" charset="0"/>
              </a:rPr>
              <a:t>Philosophy		</a:t>
            </a:r>
          </a:p>
          <a:p>
            <a:pPr lvl="1">
              <a:lnSpc>
                <a:spcPct val="80000"/>
              </a:lnSpc>
              <a:defRPr/>
            </a:pPr>
            <a:r>
              <a:rPr lang="en-US" dirty="0">
                <a:latin typeface="Arial" charset="0"/>
                <a:ea typeface="ＭＳ Ｐゴシック" charset="0"/>
                <a:cs typeface="ＭＳ Ｐゴシック" charset="0"/>
              </a:rPr>
              <a:t>Logic, methods of reasoning and rationality.</a:t>
            </a:r>
          </a:p>
          <a:p>
            <a:pPr>
              <a:lnSpc>
                <a:spcPct val="80000"/>
              </a:lnSpc>
              <a:defRPr/>
            </a:pPr>
            <a:endParaRPr lang="en-US" dirty="0">
              <a:latin typeface="Arial" charset="0"/>
              <a:ea typeface="ＭＳ Ｐゴシック" charset="0"/>
              <a:cs typeface="ＭＳ Ｐゴシック" charset="0"/>
            </a:endParaRPr>
          </a:p>
          <a:p>
            <a:pPr>
              <a:lnSpc>
                <a:spcPct val="80000"/>
              </a:lnSpc>
              <a:defRPr/>
            </a:pPr>
            <a:r>
              <a:rPr lang="en-US" dirty="0">
                <a:latin typeface="Arial" charset="0"/>
                <a:ea typeface="ＭＳ Ｐゴシック" charset="0"/>
                <a:cs typeface="ＭＳ Ｐゴシック" charset="0"/>
              </a:rPr>
              <a:t>Mathematics		</a:t>
            </a:r>
          </a:p>
          <a:p>
            <a:pPr lvl="1">
              <a:lnSpc>
                <a:spcPct val="80000"/>
              </a:lnSpc>
              <a:defRPr/>
            </a:pPr>
            <a:r>
              <a:rPr lang="en-US" dirty="0">
                <a:latin typeface="Arial" charset="0"/>
                <a:ea typeface="ＭＳ Ｐゴシック" charset="0"/>
                <a:cs typeface="ＭＳ Ｐゴシック" charset="0"/>
              </a:rPr>
              <a:t>Formal representation and proof, algorithms, computation, (un)decidability, (in)tractability, probability.</a:t>
            </a:r>
          </a:p>
          <a:p>
            <a:pPr>
              <a:lnSpc>
                <a:spcPct val="80000"/>
              </a:lnSpc>
              <a:defRPr/>
            </a:pPr>
            <a:endParaRPr lang="en-US" dirty="0">
              <a:latin typeface="Arial" charset="0"/>
              <a:ea typeface="ＭＳ Ｐゴシック" charset="0"/>
              <a:cs typeface="ＭＳ Ｐゴシック" charset="0"/>
            </a:endParaRPr>
          </a:p>
          <a:p>
            <a:pPr>
              <a:lnSpc>
                <a:spcPct val="80000"/>
              </a:lnSpc>
              <a:defRPr/>
            </a:pPr>
            <a:r>
              <a:rPr lang="en-US" dirty="0">
                <a:latin typeface="Arial" charset="0"/>
                <a:ea typeface="ＭＳ Ｐゴシック" charset="0"/>
                <a:cs typeface="ＭＳ Ｐゴシック" charset="0"/>
              </a:rPr>
              <a:t>Economics</a:t>
            </a:r>
          </a:p>
          <a:p>
            <a:pPr lvl="1">
              <a:lnSpc>
                <a:spcPct val="80000"/>
              </a:lnSpc>
              <a:defRPr/>
            </a:pPr>
            <a:r>
              <a:rPr lang="en-US" dirty="0">
                <a:latin typeface="Arial" charset="0"/>
                <a:ea typeface="ＭＳ Ｐゴシック" charset="0"/>
                <a:cs typeface="ＭＳ Ｐゴシック" charset="0"/>
              </a:rPr>
              <a:t>utility, decision theory (decide under uncertainty)</a:t>
            </a:r>
          </a:p>
          <a:p>
            <a:pPr>
              <a:lnSpc>
                <a:spcPct val="80000"/>
              </a:lnSpc>
              <a:defRPr/>
            </a:pPr>
            <a:endParaRPr lang="en-US" dirty="0">
              <a:latin typeface="Arial" charset="0"/>
              <a:ea typeface="ＭＳ Ｐゴシック" charset="0"/>
              <a:cs typeface="ＭＳ Ｐゴシック" charset="0"/>
            </a:endParaRPr>
          </a:p>
          <a:p>
            <a:pPr>
              <a:lnSpc>
                <a:spcPct val="80000"/>
              </a:lnSpc>
              <a:defRPr/>
            </a:pPr>
            <a:r>
              <a:rPr lang="en-US" dirty="0">
                <a:latin typeface="Arial" charset="0"/>
                <a:ea typeface="ＭＳ Ｐゴシック" charset="0"/>
                <a:cs typeface="ＭＳ Ｐゴシック" charset="0"/>
              </a:rPr>
              <a:t>Neuroscience</a:t>
            </a:r>
          </a:p>
          <a:p>
            <a:pPr lvl="1">
              <a:lnSpc>
                <a:spcPct val="80000"/>
              </a:lnSpc>
              <a:defRPr/>
            </a:pPr>
            <a:r>
              <a:rPr lang="en-US" dirty="0">
                <a:latin typeface="Arial" charset="0"/>
                <a:ea typeface="ＭＳ Ｐゴシック" charset="0"/>
                <a:cs typeface="ＭＳ Ｐゴシック" charset="0"/>
              </a:rPr>
              <a:t>neurons as information processing units.</a:t>
            </a:r>
          </a:p>
          <a:p>
            <a:pPr>
              <a:lnSpc>
                <a:spcPct val="80000"/>
              </a:lnSpc>
              <a:defRPr/>
            </a:pPr>
            <a:endParaRPr lang="en-US" dirty="0">
              <a:latin typeface="Arial" charset="0"/>
              <a:ea typeface="ＭＳ Ｐゴシック" charset="0"/>
              <a:cs typeface="ＭＳ Ｐゴシック" charset="0"/>
            </a:endParaRPr>
          </a:p>
          <a:p>
            <a:pPr>
              <a:lnSpc>
                <a:spcPct val="80000"/>
              </a:lnSpc>
              <a:defRPr/>
            </a:pPr>
            <a:r>
              <a:rPr lang="en-US" dirty="0">
                <a:latin typeface="Arial" charset="0"/>
                <a:ea typeface="ＭＳ Ｐゴシック" charset="0"/>
                <a:cs typeface="ＭＳ Ｐゴシック" charset="0"/>
              </a:rPr>
              <a:t>Psychology/Cognitive Science       	</a:t>
            </a:r>
          </a:p>
          <a:p>
            <a:pPr lvl="1">
              <a:lnSpc>
                <a:spcPct val="80000"/>
              </a:lnSpc>
              <a:defRPr/>
            </a:pPr>
            <a:r>
              <a:rPr lang="en-US" dirty="0">
                <a:latin typeface="Arial" charset="0"/>
                <a:ea typeface="ＭＳ Ｐゴシック" charset="0"/>
                <a:cs typeface="ＭＳ Ｐゴシック" charset="0"/>
              </a:rPr>
              <a:t>how do people behave, perceive, process information,  represent knowledge.</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      		</a:t>
            </a:r>
          </a:p>
          <a:p>
            <a:pPr>
              <a:lnSpc>
                <a:spcPct val="80000"/>
              </a:lnSpc>
              <a:defRPr/>
            </a:pPr>
            <a:r>
              <a:rPr lang="en-US" dirty="0">
                <a:latin typeface="Arial" charset="0"/>
                <a:ea typeface="ＭＳ Ｐゴシック" charset="0"/>
                <a:cs typeface="ＭＳ Ｐゴシック" charset="0"/>
              </a:rPr>
              <a:t>Computer engineering		</a:t>
            </a:r>
          </a:p>
          <a:p>
            <a:pPr lvl="1">
              <a:lnSpc>
                <a:spcPct val="80000"/>
              </a:lnSpc>
              <a:defRPr/>
            </a:pPr>
            <a:r>
              <a:rPr lang="en-US" dirty="0">
                <a:latin typeface="Arial" charset="0"/>
                <a:ea typeface="ＭＳ Ｐゴシック" charset="0"/>
                <a:cs typeface="ＭＳ Ｐゴシック" charset="0"/>
              </a:rPr>
              <a:t>building fast computers </a:t>
            </a:r>
            <a:br>
              <a:rPr lang="en-US" dirty="0">
                <a:latin typeface="Arial" charset="0"/>
                <a:ea typeface="ＭＳ Ｐゴシック" charset="0"/>
                <a:cs typeface="ＭＳ Ｐゴシック" charset="0"/>
              </a:rPr>
            </a:br>
            <a:endParaRPr lang="en-US" dirty="0">
              <a:latin typeface="Arial" charset="0"/>
              <a:ea typeface="ＭＳ Ｐゴシック" charset="0"/>
              <a:cs typeface="ＭＳ Ｐゴシック" charset="0"/>
            </a:endParaRPr>
          </a:p>
          <a:p>
            <a:pPr>
              <a:lnSpc>
                <a:spcPct val="80000"/>
              </a:lnSpc>
              <a:defRPr/>
            </a:pPr>
            <a:r>
              <a:rPr lang="en-US" dirty="0">
                <a:latin typeface="Arial" charset="0"/>
                <a:ea typeface="ＭＳ Ｐゴシック" charset="0"/>
                <a:cs typeface="ＭＳ Ｐゴシック" charset="0"/>
              </a:rPr>
              <a:t>Control theory	</a:t>
            </a:r>
          </a:p>
          <a:p>
            <a:pPr lvl="1">
              <a:lnSpc>
                <a:spcPct val="80000"/>
              </a:lnSpc>
              <a:defRPr/>
            </a:pPr>
            <a:r>
              <a:rPr lang="en-US" dirty="0">
                <a:latin typeface="Arial" charset="0"/>
                <a:ea typeface="ＭＳ Ｐゴシック" charset="0"/>
                <a:cs typeface="ＭＳ Ｐゴシック" charset="0"/>
              </a:rPr>
              <a:t>design systems that maximize an objective function over time </a:t>
            </a:r>
          </a:p>
          <a:p>
            <a:pPr lvl="1">
              <a:lnSpc>
                <a:spcPct val="80000"/>
              </a:lnSpc>
              <a:defRPr/>
            </a:pPr>
            <a:endParaRPr lang="en-US" dirty="0">
              <a:latin typeface="Arial" charset="0"/>
              <a:ea typeface="ＭＳ Ｐゴシック" charset="0"/>
              <a:cs typeface="ＭＳ Ｐゴシック" charset="0"/>
            </a:endParaRPr>
          </a:p>
          <a:p>
            <a:pPr>
              <a:lnSpc>
                <a:spcPct val="80000"/>
              </a:lnSpc>
              <a:defRPr/>
            </a:pPr>
            <a:r>
              <a:rPr lang="en-US" dirty="0">
                <a:latin typeface="Arial" charset="0"/>
                <a:ea typeface="ＭＳ Ｐゴシック" charset="0"/>
                <a:cs typeface="ＭＳ Ｐゴシック" charset="0"/>
              </a:rPr>
              <a:t>Linguistics</a:t>
            </a:r>
          </a:p>
          <a:p>
            <a:pPr lvl="1">
              <a:lnSpc>
                <a:spcPct val="80000"/>
              </a:lnSpc>
              <a:defRPr/>
            </a:pPr>
            <a:r>
              <a:rPr lang="en-US" dirty="0">
                <a:latin typeface="Arial" charset="0"/>
                <a:ea typeface="ＭＳ Ｐゴシック" charset="0"/>
                <a:cs typeface="ＭＳ Ｐゴシック" charset="0"/>
              </a:rPr>
              <a:t>knowledge representation, grammar</a:t>
            </a:r>
          </a:p>
        </p:txBody>
      </p:sp>
      <p:sp>
        <p:nvSpPr>
          <p:cNvPr id="52228" name="Slide Number Placeholder 3"/>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88438DF6-7BB6-4E91-94FA-3D99FB9DB288}" type="slidenum">
              <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13</a:t>
            </a:fld>
            <a:endPar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endParaRPr>
          </a:p>
        </p:txBody>
      </p:sp>
      <p:sp>
        <p:nvSpPr>
          <p:cNvPr id="52227" name="Footer Placeholder 2"/>
          <p:cNvSpPr>
            <a:spLocks noGrp="1"/>
          </p:cNvSpPr>
          <p:nvPr>
            <p:ph type="ftr" sz="quarter" idx="4294967295"/>
          </p:nvPr>
        </p:nvSpPr>
        <p:spPr>
          <a:xfrm>
            <a:off x="10287000"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CSC 361 Artificial Intelligence</a:t>
            </a:r>
          </a:p>
        </p:txBody>
      </p:sp>
      <p:sp>
        <p:nvSpPr>
          <p:cNvPr id="52230" name="Rectangle 16"/>
          <p:cNvSpPr>
            <a:spLocks noChangeArrowheads="1"/>
          </p:cNvSpPr>
          <p:nvPr/>
        </p:nvSpPr>
        <p:spPr bwMode="auto">
          <a:xfrm>
            <a:off x="2133601" y="6002338"/>
            <a:ext cx="23098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slide mostly borrowed from Max Welling</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a:solidFill>
                  <a:srgbClr val="FF0000"/>
                </a:solidFill>
              </a:rPr>
              <a:t>Analysis</a:t>
            </a:r>
          </a:p>
        </p:txBody>
      </p:sp>
      <p:sp>
        <p:nvSpPr>
          <p:cNvPr id="3" name="Content Placeholder 2"/>
          <p:cNvSpPr>
            <a:spLocks noGrp="1"/>
          </p:cNvSpPr>
          <p:nvPr>
            <p:ph idx="1"/>
          </p:nvPr>
        </p:nvSpPr>
        <p:spPr>
          <a:xfrm>
            <a:off x="1524000" y="1219200"/>
            <a:ext cx="9144000" cy="5638800"/>
          </a:xfrm>
        </p:spPr>
        <p:txBody>
          <a:bodyPr>
            <a:normAutofit fontScale="70000" lnSpcReduction="20000"/>
          </a:bodyPr>
          <a:lstStyle/>
          <a:p>
            <a:pPr>
              <a:defRPr/>
            </a:pPr>
            <a:r>
              <a:rPr lang="en-US" dirty="0"/>
              <a:t>Time complexity</a:t>
            </a:r>
          </a:p>
          <a:p>
            <a:pPr lvl="1">
              <a:buFont typeface="Wingdings" pitchFamily="2" charset="2"/>
              <a:buChar char="Ø"/>
              <a:defRPr/>
            </a:pPr>
            <a:r>
              <a:rPr lang="en-US" dirty="0"/>
              <a:t>In the worst case, search entire space</a:t>
            </a:r>
          </a:p>
          <a:p>
            <a:pPr lvl="1">
              <a:buFont typeface="Wingdings" pitchFamily="2" charset="2"/>
              <a:buChar char="Ø"/>
              <a:defRPr/>
            </a:pPr>
            <a:r>
              <a:rPr lang="en-US" dirty="0"/>
              <a:t>Goal may be at level d but tree may continue to level m, m&gt;=d</a:t>
            </a:r>
          </a:p>
          <a:p>
            <a:pPr lvl="1">
              <a:buFont typeface="Wingdings" pitchFamily="2" charset="2"/>
              <a:buChar char="Ø"/>
              <a:defRPr/>
            </a:pPr>
            <a:r>
              <a:rPr lang="en-US" dirty="0"/>
              <a:t>O(</a:t>
            </a:r>
            <a:r>
              <a:rPr lang="en-US" dirty="0" err="1"/>
              <a:t>b</a:t>
            </a:r>
            <a:r>
              <a:rPr lang="en-US" baseline="30000" dirty="0" err="1"/>
              <a:t>m</a:t>
            </a:r>
            <a:r>
              <a:rPr lang="en-US" dirty="0"/>
              <a:t>)</a:t>
            </a:r>
          </a:p>
          <a:p>
            <a:pPr lvl="1">
              <a:buFont typeface="Wingdings" pitchFamily="2" charset="2"/>
              <a:buChar char="Ø"/>
              <a:defRPr/>
            </a:pPr>
            <a:r>
              <a:rPr lang="en-US" dirty="0"/>
              <a:t>Particularly bad if tree is infinitely deep</a:t>
            </a:r>
          </a:p>
          <a:p>
            <a:pPr lvl="1">
              <a:buFontTx/>
              <a:buNone/>
              <a:defRPr/>
            </a:pPr>
            <a:endParaRPr lang="en-US" dirty="0"/>
          </a:p>
          <a:p>
            <a:pPr>
              <a:defRPr/>
            </a:pPr>
            <a:r>
              <a:rPr lang="en-US" dirty="0"/>
              <a:t>Space complexity</a:t>
            </a:r>
          </a:p>
          <a:p>
            <a:pPr lvl="1">
              <a:buFont typeface="Wingdings" pitchFamily="2" charset="2"/>
              <a:buChar char="Ø"/>
              <a:defRPr/>
            </a:pPr>
            <a:r>
              <a:rPr lang="en-US" dirty="0"/>
              <a:t>Only need to save one set of children at each level</a:t>
            </a:r>
          </a:p>
          <a:p>
            <a:pPr lvl="1">
              <a:buFont typeface="Wingdings" pitchFamily="2" charset="2"/>
              <a:buChar char="Ø"/>
              <a:defRPr/>
            </a:pPr>
            <a:r>
              <a:rPr lang="en-US" dirty="0"/>
              <a:t>1 + b + b + … + b (m levels total) = O(</a:t>
            </a:r>
            <a:r>
              <a:rPr lang="en-US" dirty="0" err="1"/>
              <a:t>bm</a:t>
            </a:r>
            <a:r>
              <a:rPr lang="en-US" dirty="0"/>
              <a:t>)</a:t>
            </a:r>
          </a:p>
          <a:p>
            <a:pPr lvl="1">
              <a:buFont typeface="Wingdings" pitchFamily="2" charset="2"/>
              <a:buChar char="Ø"/>
              <a:defRPr/>
            </a:pPr>
            <a:r>
              <a:rPr lang="en-US" dirty="0"/>
              <a:t>For previous example, DFS requires 118kb instead of 10 </a:t>
            </a:r>
            <a:r>
              <a:rPr lang="en-US" dirty="0" err="1"/>
              <a:t>petabytes</a:t>
            </a:r>
            <a:r>
              <a:rPr lang="en-US" dirty="0"/>
              <a:t> for d=12 (10 billion times less)</a:t>
            </a:r>
          </a:p>
          <a:p>
            <a:pPr lvl="1">
              <a:buFontTx/>
              <a:buNone/>
              <a:defRPr/>
            </a:pPr>
            <a:endParaRPr lang="en-US" dirty="0"/>
          </a:p>
          <a:p>
            <a:pPr>
              <a:defRPr/>
            </a:pPr>
            <a:r>
              <a:rPr lang="en-US" dirty="0"/>
              <a:t>Benefits</a:t>
            </a:r>
          </a:p>
          <a:p>
            <a:pPr lvl="1">
              <a:buFont typeface="Wingdings" pitchFamily="2" charset="2"/>
              <a:buChar char="Ø"/>
              <a:defRPr/>
            </a:pPr>
            <a:r>
              <a:rPr lang="en-US" dirty="0"/>
              <a:t>May not always find solution</a:t>
            </a:r>
          </a:p>
          <a:p>
            <a:pPr lvl="1">
              <a:buFont typeface="Wingdings" pitchFamily="2" charset="2"/>
              <a:buChar char="Ø"/>
              <a:defRPr/>
            </a:pPr>
            <a:r>
              <a:rPr lang="en-US" dirty="0"/>
              <a:t>Solution is not necessarily shortest or least cost</a:t>
            </a:r>
          </a:p>
          <a:p>
            <a:pPr lvl="1">
              <a:buFont typeface="Wingdings" pitchFamily="2" charset="2"/>
              <a:buChar char="Ø"/>
              <a:defRPr/>
            </a:pPr>
            <a:r>
              <a:rPr lang="en-US" dirty="0"/>
              <a:t>If many solutions, may find one quickly (quickly moves to depth d)</a:t>
            </a:r>
          </a:p>
          <a:p>
            <a:pPr lvl="1">
              <a:buFont typeface="Wingdings" pitchFamily="2" charset="2"/>
              <a:buChar char="Ø"/>
              <a:defRPr/>
            </a:pPr>
            <a:r>
              <a:rPr lang="en-US" dirty="0"/>
              <a:t>Simple to implement</a:t>
            </a:r>
          </a:p>
          <a:p>
            <a:pPr lvl="1">
              <a:buFont typeface="Wingdings" pitchFamily="2" charset="2"/>
              <a:buChar char="Ø"/>
              <a:defRPr/>
            </a:pPr>
            <a:r>
              <a:rPr lang="en-US" dirty="0"/>
              <a:t>Space often bigger constraint, so more usable than BFS for large problems</a:t>
            </a:r>
          </a:p>
        </p:txBody>
      </p:sp>
    </p:spTree>
    <p:extLst>
      <p:ext uri="{BB962C8B-B14F-4D97-AF65-F5344CB8AC3E}">
        <p14:creationId xmlns:p14="http://schemas.microsoft.com/office/powerpoint/2010/main" val="29495569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r>
              <a:rPr lang="en-US">
                <a:solidFill>
                  <a:srgbClr val="FF0000"/>
                </a:solidFill>
              </a:rPr>
              <a:t>Comparison of Search Techniques</a:t>
            </a:r>
          </a:p>
        </p:txBody>
      </p:sp>
      <p:graphicFrame>
        <p:nvGraphicFramePr>
          <p:cNvPr id="3" name="Table 2"/>
          <p:cNvGraphicFramePr>
            <a:graphicFrameLocks noGrp="1"/>
          </p:cNvGraphicFramePr>
          <p:nvPr/>
        </p:nvGraphicFramePr>
        <p:xfrm>
          <a:off x="4045017" y="1874521"/>
          <a:ext cx="3780322" cy="2610850"/>
        </p:xfrm>
        <a:graphic>
          <a:graphicData uri="http://schemas.openxmlformats.org/drawingml/2006/table">
            <a:tbl>
              <a:tblPr firstRow="1" bandRow="1">
                <a:tableStyleId>{7DF18680-E054-41AD-8BC1-D1AEF772440D}</a:tableStyleId>
              </a:tblPr>
              <a:tblGrid>
                <a:gridCol w="1829188">
                  <a:extLst>
                    <a:ext uri="{9D8B030D-6E8A-4147-A177-3AD203B41FA5}">
                      <a16:colId xmlns:a16="http://schemas.microsoft.com/office/drawing/2014/main" val="20000"/>
                    </a:ext>
                  </a:extLst>
                </a:gridCol>
                <a:gridCol w="975567">
                  <a:extLst>
                    <a:ext uri="{9D8B030D-6E8A-4147-A177-3AD203B41FA5}">
                      <a16:colId xmlns:a16="http://schemas.microsoft.com/office/drawing/2014/main" val="20001"/>
                    </a:ext>
                  </a:extLst>
                </a:gridCol>
                <a:gridCol w="975567">
                  <a:extLst>
                    <a:ext uri="{9D8B030D-6E8A-4147-A177-3AD203B41FA5}">
                      <a16:colId xmlns:a16="http://schemas.microsoft.com/office/drawing/2014/main" val="20002"/>
                    </a:ext>
                  </a:extLst>
                </a:gridCol>
              </a:tblGrid>
              <a:tr h="670060">
                <a:tc>
                  <a:txBody>
                    <a:bodyPr/>
                    <a:lstStyle/>
                    <a:p>
                      <a:endParaRPr lang="en-US" sz="1800" dirty="0"/>
                    </a:p>
                  </a:txBody>
                  <a:tcPr marT="45713" marB="45713"/>
                </a:tc>
                <a:tc>
                  <a:txBody>
                    <a:bodyPr/>
                    <a:lstStyle/>
                    <a:p>
                      <a:r>
                        <a:rPr lang="en-US" sz="1800" dirty="0"/>
                        <a:t>DFS</a:t>
                      </a:r>
                    </a:p>
                  </a:txBody>
                  <a:tcPr marT="45713" marB="45713"/>
                </a:tc>
                <a:tc>
                  <a:txBody>
                    <a:bodyPr/>
                    <a:lstStyle/>
                    <a:p>
                      <a:r>
                        <a:rPr lang="en-US" sz="1800" dirty="0"/>
                        <a:t>BFS</a:t>
                      </a:r>
                    </a:p>
                  </a:txBody>
                  <a:tcPr marT="45713" marB="45713"/>
                </a:tc>
                <a:extLst>
                  <a:ext uri="{0D108BD9-81ED-4DB2-BD59-A6C34878D82A}">
                    <a16:rowId xmlns:a16="http://schemas.microsoft.com/office/drawing/2014/main" val="10000"/>
                  </a:ext>
                </a:extLst>
              </a:tr>
              <a:tr h="388158">
                <a:tc>
                  <a:txBody>
                    <a:bodyPr/>
                    <a:lstStyle/>
                    <a:p>
                      <a:r>
                        <a:rPr lang="en-US" sz="1800" dirty="0"/>
                        <a:t>Complete</a:t>
                      </a:r>
                    </a:p>
                  </a:txBody>
                  <a:tcPr marT="45713" marB="45713"/>
                </a:tc>
                <a:tc>
                  <a:txBody>
                    <a:bodyPr/>
                    <a:lstStyle/>
                    <a:p>
                      <a:pPr algn="ctr"/>
                      <a:r>
                        <a:rPr lang="en-US" sz="1800" dirty="0"/>
                        <a:t>N</a:t>
                      </a:r>
                    </a:p>
                  </a:txBody>
                  <a:tcPr marT="45713" marB="45713"/>
                </a:tc>
                <a:tc>
                  <a:txBody>
                    <a:bodyPr/>
                    <a:lstStyle/>
                    <a:p>
                      <a:pPr algn="ctr"/>
                      <a:r>
                        <a:rPr lang="en-US" sz="1800" dirty="0"/>
                        <a:t>Y</a:t>
                      </a:r>
                    </a:p>
                  </a:txBody>
                  <a:tcPr marT="45713" marB="45713"/>
                </a:tc>
                <a:extLst>
                  <a:ext uri="{0D108BD9-81ED-4DB2-BD59-A6C34878D82A}">
                    <a16:rowId xmlns:a16="http://schemas.microsoft.com/office/drawing/2014/main" val="10001"/>
                  </a:ext>
                </a:extLst>
              </a:tr>
              <a:tr h="388158">
                <a:tc>
                  <a:txBody>
                    <a:bodyPr/>
                    <a:lstStyle/>
                    <a:p>
                      <a:r>
                        <a:rPr lang="en-US" sz="1800" dirty="0"/>
                        <a:t>Optimal</a:t>
                      </a:r>
                    </a:p>
                  </a:txBody>
                  <a:tcPr marT="45713" marB="45713"/>
                </a:tc>
                <a:tc>
                  <a:txBody>
                    <a:bodyPr/>
                    <a:lstStyle/>
                    <a:p>
                      <a:pPr algn="ctr"/>
                      <a:r>
                        <a:rPr lang="en-US" sz="1800" dirty="0"/>
                        <a:t>N</a:t>
                      </a:r>
                    </a:p>
                  </a:txBody>
                  <a:tcPr marT="45713" marB="45713"/>
                </a:tc>
                <a:tc>
                  <a:txBody>
                    <a:bodyPr/>
                    <a:lstStyle/>
                    <a:p>
                      <a:pPr algn="ctr"/>
                      <a:r>
                        <a:rPr lang="en-US" sz="1800" dirty="0"/>
                        <a:t>N</a:t>
                      </a:r>
                    </a:p>
                  </a:txBody>
                  <a:tcPr marT="45713" marB="45713"/>
                </a:tc>
                <a:extLst>
                  <a:ext uri="{0D108BD9-81ED-4DB2-BD59-A6C34878D82A}">
                    <a16:rowId xmlns:a16="http://schemas.microsoft.com/office/drawing/2014/main" val="10002"/>
                  </a:ext>
                </a:extLst>
              </a:tr>
              <a:tr h="388158">
                <a:tc>
                  <a:txBody>
                    <a:bodyPr/>
                    <a:lstStyle/>
                    <a:p>
                      <a:r>
                        <a:rPr lang="en-US" sz="1800" dirty="0"/>
                        <a:t>Heuristic</a:t>
                      </a:r>
                    </a:p>
                  </a:txBody>
                  <a:tcPr marT="45713" marB="45713"/>
                </a:tc>
                <a:tc>
                  <a:txBody>
                    <a:bodyPr/>
                    <a:lstStyle/>
                    <a:p>
                      <a:pPr algn="ctr"/>
                      <a:r>
                        <a:rPr lang="en-US" sz="1800" dirty="0"/>
                        <a:t>N</a:t>
                      </a:r>
                    </a:p>
                  </a:txBody>
                  <a:tcPr marT="45713" marB="45713"/>
                </a:tc>
                <a:tc>
                  <a:txBody>
                    <a:bodyPr/>
                    <a:lstStyle/>
                    <a:p>
                      <a:pPr algn="ctr"/>
                      <a:r>
                        <a:rPr lang="en-US" sz="1800" dirty="0"/>
                        <a:t>N</a:t>
                      </a:r>
                    </a:p>
                  </a:txBody>
                  <a:tcPr marT="45713" marB="45713"/>
                </a:tc>
                <a:extLst>
                  <a:ext uri="{0D108BD9-81ED-4DB2-BD59-A6C34878D82A}">
                    <a16:rowId xmlns:a16="http://schemas.microsoft.com/office/drawing/2014/main" val="10003"/>
                  </a:ext>
                </a:extLst>
              </a:tr>
              <a:tr h="388158">
                <a:tc>
                  <a:txBody>
                    <a:bodyPr/>
                    <a:lstStyle/>
                    <a:p>
                      <a:r>
                        <a:rPr lang="en-US" sz="1800" dirty="0"/>
                        <a:t>Time</a:t>
                      </a:r>
                    </a:p>
                  </a:txBody>
                  <a:tcPr marT="45713" marB="45713"/>
                </a:tc>
                <a:tc>
                  <a:txBody>
                    <a:bodyPr/>
                    <a:lstStyle/>
                    <a:p>
                      <a:pPr algn="ctr"/>
                      <a:r>
                        <a:rPr lang="en-US" sz="1800" dirty="0" err="1"/>
                        <a:t>b</a:t>
                      </a:r>
                      <a:r>
                        <a:rPr lang="en-US" sz="1800" baseline="30000" dirty="0" err="1"/>
                        <a:t>m</a:t>
                      </a:r>
                      <a:endParaRPr lang="en-US" sz="1800" baseline="30000" dirty="0"/>
                    </a:p>
                  </a:txBody>
                  <a:tcPr marT="45713" marB="45713"/>
                </a:tc>
                <a:tc>
                  <a:txBody>
                    <a:bodyPr/>
                    <a:lstStyle/>
                    <a:p>
                      <a:pPr algn="ctr"/>
                      <a:r>
                        <a:rPr lang="en-US" sz="1800" dirty="0"/>
                        <a:t>b</a:t>
                      </a:r>
                      <a:r>
                        <a:rPr lang="en-US" sz="1800" baseline="30000" dirty="0"/>
                        <a:t>d+1</a:t>
                      </a:r>
                    </a:p>
                  </a:txBody>
                  <a:tcPr marT="45713" marB="45713"/>
                </a:tc>
                <a:extLst>
                  <a:ext uri="{0D108BD9-81ED-4DB2-BD59-A6C34878D82A}">
                    <a16:rowId xmlns:a16="http://schemas.microsoft.com/office/drawing/2014/main" val="10004"/>
                  </a:ext>
                </a:extLst>
              </a:tr>
              <a:tr h="388158">
                <a:tc>
                  <a:txBody>
                    <a:bodyPr/>
                    <a:lstStyle/>
                    <a:p>
                      <a:r>
                        <a:rPr lang="en-US" sz="1800" dirty="0"/>
                        <a:t>Space</a:t>
                      </a:r>
                    </a:p>
                  </a:txBody>
                  <a:tcPr marT="45713" marB="45713"/>
                </a:tc>
                <a:tc>
                  <a:txBody>
                    <a:bodyPr/>
                    <a:lstStyle/>
                    <a:p>
                      <a:pPr algn="ctr"/>
                      <a:r>
                        <a:rPr lang="en-US" sz="1800" dirty="0" err="1"/>
                        <a:t>bm</a:t>
                      </a:r>
                      <a:endParaRPr lang="en-US" sz="1800" dirty="0"/>
                    </a:p>
                  </a:txBody>
                  <a:tcPr marT="45713" marB="45713"/>
                </a:tc>
                <a:tc>
                  <a:txBody>
                    <a:bodyPr/>
                    <a:lstStyle/>
                    <a:p>
                      <a:pPr algn="ctr"/>
                      <a:r>
                        <a:rPr lang="en-US" sz="1800" dirty="0"/>
                        <a:t>b</a:t>
                      </a:r>
                      <a:r>
                        <a:rPr lang="en-US" sz="1800" baseline="30000" dirty="0"/>
                        <a:t>d+1</a:t>
                      </a:r>
                    </a:p>
                  </a:txBody>
                  <a:tcPr marT="45713" marB="45713"/>
                </a:tc>
                <a:extLst>
                  <a:ext uri="{0D108BD9-81ED-4DB2-BD59-A6C34878D82A}">
                    <a16:rowId xmlns:a16="http://schemas.microsoft.com/office/drawing/2014/main" val="10005"/>
                  </a:ext>
                </a:extLst>
              </a:tr>
            </a:tbl>
          </a:graphicData>
        </a:graphic>
      </p:graphicFrame>
      <p:pic>
        <p:nvPicPr>
          <p:cNvPr id="1249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800601"/>
            <a:ext cx="5715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9181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r>
              <a:rPr lang="en-US">
                <a:solidFill>
                  <a:srgbClr val="FF0000"/>
                </a:solidFill>
              </a:rPr>
              <a:t>Avoiding Repeated States</a:t>
            </a:r>
          </a:p>
        </p:txBody>
      </p:sp>
      <p:sp>
        <p:nvSpPr>
          <p:cNvPr id="125955" name="Content Placeholder 2"/>
          <p:cNvSpPr>
            <a:spLocks noGrp="1"/>
          </p:cNvSpPr>
          <p:nvPr>
            <p:ph idx="4294967295"/>
          </p:nvPr>
        </p:nvSpPr>
        <p:spPr>
          <a:xfrm>
            <a:off x="3886200" y="2286000"/>
            <a:ext cx="8305800" cy="3505200"/>
          </a:xfrm>
        </p:spPr>
        <p:txBody>
          <a:bodyPr/>
          <a:lstStyle/>
          <a:p>
            <a:r>
              <a:rPr lang="en-US"/>
              <a:t>Do not return to parent or grandparent state</a:t>
            </a:r>
          </a:p>
          <a:p>
            <a:pPr lvl="1"/>
            <a:r>
              <a:rPr lang="en-US"/>
              <a:t>In 8 puzzle, do not move up right after down</a:t>
            </a:r>
          </a:p>
          <a:p>
            <a:r>
              <a:rPr lang="en-US"/>
              <a:t>Do not create solution paths with cycles</a:t>
            </a:r>
          </a:p>
          <a:p>
            <a:r>
              <a:rPr lang="en-US"/>
              <a:t>Do not generate repeated states (need to store and check potentially large number of states)</a:t>
            </a:r>
          </a:p>
        </p:txBody>
      </p:sp>
      <p:sp>
        <p:nvSpPr>
          <p:cNvPr id="4" name="TextBox 3"/>
          <p:cNvSpPr txBox="1"/>
          <p:nvPr/>
        </p:nvSpPr>
        <p:spPr>
          <a:xfrm>
            <a:off x="4648200" y="1219201"/>
            <a:ext cx="2476960" cy="58477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srgbClr val="AAE2CA"/>
                </a:solidFill>
                <a:effectLst/>
                <a:uLnTx/>
                <a:uFillTx/>
                <a:latin typeface="Times New Roman" panose="02020603050405020304" pitchFamily="18" charset="0"/>
                <a:ea typeface="+mn-ea"/>
                <a:cs typeface="+mn-cs"/>
              </a:rPr>
              <a:t>Can we do it?</a:t>
            </a:r>
          </a:p>
        </p:txBody>
      </p:sp>
    </p:spTree>
    <p:extLst>
      <p:ext uri="{BB962C8B-B14F-4D97-AF65-F5344CB8AC3E}">
        <p14:creationId xmlns:p14="http://schemas.microsoft.com/office/powerpoint/2010/main" val="10107292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2019300" y="2981326"/>
            <a:ext cx="7772400" cy="1470025"/>
          </a:xfrm>
        </p:spPr>
        <p:txBody>
          <a:bodyPr/>
          <a:lstStyle/>
          <a:p>
            <a:pPr eaLnBrk="1" hangingPunct="1"/>
            <a:r>
              <a:rPr lang="en-US" sz="4600" dirty="0"/>
              <a:t>
</a:t>
            </a:r>
            <a:r>
              <a:rPr lang="en-US" sz="4400" dirty="0"/>
              <a:t> Iterative Deepening Search</a:t>
            </a:r>
            <a:br>
              <a:rPr lang="en-US" sz="4400" dirty="0"/>
            </a:br>
            <a:r>
              <a:rPr lang="en-US" sz="4400" dirty="0"/>
              <a:t>Week-8 </a:t>
            </a:r>
            <a:br>
              <a:rPr lang="en-US" sz="3200" dirty="0"/>
            </a:br>
            <a:endParaRPr lang="en-US" sz="3200" dirty="0"/>
          </a:p>
        </p:txBody>
      </p:sp>
    </p:spTree>
    <p:extLst>
      <p:ext uri="{BB962C8B-B14F-4D97-AF65-F5344CB8AC3E}">
        <p14:creationId xmlns:p14="http://schemas.microsoft.com/office/powerpoint/2010/main" val="396072783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a:solidFill>
                  <a:schemeClr val="tx1"/>
                </a:solidFill>
                <a:effectLst>
                  <a:outerShdw blurRad="38100" dist="38100" dir="2700000" algn="tl">
                    <a:srgbClr val="C0C0C0"/>
                  </a:outerShdw>
                </a:effectLst>
              </a:rPr>
              <a:t>Iterative Deepening Strategy</a:t>
            </a:r>
            <a:endParaRPr lang="en-US" sz="4000" dirty="0"/>
          </a:p>
        </p:txBody>
      </p:sp>
      <p:sp>
        <p:nvSpPr>
          <p:cNvPr id="53251" name="Content Placeholder 2" descr="Rectangle: Click to edit Master text styles&#10;Second level&#10;Third level&#10;Fourth level&#10;Fifth level"/>
          <p:cNvSpPr>
            <a:spLocks noGrp="1"/>
          </p:cNvSpPr>
          <p:nvPr>
            <p:ph idx="1"/>
          </p:nvPr>
        </p:nvSpPr>
        <p:spPr/>
        <p:txBody>
          <a:bodyPr/>
          <a:lstStyle/>
          <a:p>
            <a:r>
              <a:rPr lang="en-US" altLang="en-US"/>
              <a:t>It combines the benefit of depth first search and bredth first search.</a:t>
            </a:r>
          </a:p>
          <a:p>
            <a:r>
              <a:rPr lang="en-US" altLang="en-US"/>
              <a:t>Like DFS its memory requirement is</a:t>
            </a:r>
          </a:p>
          <a:p>
            <a:r>
              <a:rPr lang="en-US" altLang="en-US"/>
              <a:t>Like BFS it is complete if b is finite and optimal if step cost is equal</a:t>
            </a:r>
          </a:p>
        </p:txBody>
      </p:sp>
    </p:spTree>
    <p:extLst>
      <p:ext uri="{BB962C8B-B14F-4D97-AF65-F5344CB8AC3E}">
        <p14:creationId xmlns:p14="http://schemas.microsoft.com/office/powerpoint/2010/main" val="7725920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pPr eaLnBrk="1" hangingPunct="1">
              <a:defRPr/>
            </a:pPr>
            <a:r>
              <a:rPr lang="en-US" sz="4000" b="1" dirty="0">
                <a:solidFill>
                  <a:schemeClr val="tx1"/>
                </a:solidFill>
                <a:effectLst>
                  <a:outerShdw blurRad="38100" dist="38100" dir="2700000" algn="tl">
                    <a:srgbClr val="C0C0C0"/>
                  </a:outerShdw>
                </a:effectLst>
              </a:rPr>
              <a:t>Iterative Deepening Strategy</a:t>
            </a:r>
          </a:p>
        </p:txBody>
      </p:sp>
      <p:sp>
        <p:nvSpPr>
          <p:cNvPr id="52227" name="Rectangle 3" descr="Rectangle: Click to edit Master text styles&#10;Second level&#10;Third level&#10;Fourth level&#10;Fifth level"/>
          <p:cNvSpPr>
            <a:spLocks noGrp="1" noChangeArrowheads="1"/>
          </p:cNvSpPr>
          <p:nvPr>
            <p:ph idx="1"/>
          </p:nvPr>
        </p:nvSpPr>
        <p:spPr/>
        <p:txBody>
          <a:bodyPr/>
          <a:lstStyle/>
          <a:p>
            <a:pPr eaLnBrk="1" hangingPunct="1">
              <a:buFont typeface="Wingdings" panose="05000000000000000000" pitchFamily="2" charset="2"/>
              <a:buNone/>
            </a:pPr>
            <a:r>
              <a:rPr lang="en-US" altLang="en-US" sz="2800" dirty="0">
                <a:solidFill>
                  <a:schemeClr val="tx2"/>
                </a:solidFill>
              </a:rPr>
              <a:t>Repeat for </a:t>
            </a:r>
            <a:r>
              <a:rPr lang="en-US" altLang="en-US" sz="2800" dirty="0">
                <a:solidFill>
                  <a:srgbClr val="008000"/>
                </a:solidFill>
              </a:rPr>
              <a:t>k</a:t>
            </a:r>
            <a:r>
              <a:rPr lang="en-US" altLang="en-US" sz="2800" dirty="0">
                <a:solidFill>
                  <a:schemeClr val="tx2"/>
                </a:solidFill>
              </a:rPr>
              <a:t> = 0, 1, 2, …:</a:t>
            </a:r>
          </a:p>
          <a:p>
            <a:pPr lvl="1" eaLnBrk="1" hangingPunct="1">
              <a:buFont typeface="Wingdings" panose="05000000000000000000" pitchFamily="2" charset="2"/>
              <a:buNone/>
            </a:pPr>
            <a:r>
              <a:rPr lang="en-US" altLang="en-US" dirty="0">
                <a:solidFill>
                  <a:schemeClr val="tx2"/>
                </a:solidFill>
              </a:rPr>
              <a:t>Perform depth-first with depth cutoff </a:t>
            </a:r>
            <a:r>
              <a:rPr lang="en-US" altLang="en-US" dirty="0">
                <a:solidFill>
                  <a:srgbClr val="008000"/>
                </a:solidFill>
              </a:rPr>
              <a:t>k</a:t>
            </a:r>
            <a:br>
              <a:rPr lang="en-US" altLang="en-US" sz="3200" dirty="0">
                <a:solidFill>
                  <a:schemeClr val="tx2"/>
                </a:solidFill>
              </a:rPr>
            </a:br>
            <a:endParaRPr lang="en-US" altLang="en-US" sz="3200" dirty="0">
              <a:solidFill>
                <a:schemeClr val="tx2"/>
              </a:solidFill>
            </a:endParaRPr>
          </a:p>
          <a:p>
            <a:pPr eaLnBrk="1" hangingPunct="1"/>
            <a:r>
              <a:rPr lang="en-US" altLang="en-US" sz="2800" dirty="0"/>
              <a:t> Complete</a:t>
            </a:r>
          </a:p>
          <a:p>
            <a:pPr eaLnBrk="1" hangingPunct="1"/>
            <a:r>
              <a:rPr lang="en-US" altLang="en-US" sz="2800" dirty="0"/>
              <a:t> Optimal if step cost =1</a:t>
            </a:r>
          </a:p>
          <a:p>
            <a:pPr eaLnBrk="1" hangingPunct="1"/>
            <a:r>
              <a:rPr lang="en-US" altLang="en-US" sz="2800" dirty="0"/>
              <a:t>Time complexity is:</a:t>
            </a:r>
            <a:br>
              <a:rPr lang="en-US" altLang="en-US" sz="2800" dirty="0"/>
            </a:br>
            <a:r>
              <a:rPr lang="en-US" altLang="en-US" sz="2800" dirty="0"/>
              <a:t> </a:t>
            </a:r>
            <a:r>
              <a:rPr lang="en-US" altLang="en-US" sz="2400" dirty="0">
                <a:solidFill>
                  <a:srgbClr val="CC6600"/>
                </a:solidFill>
              </a:rPr>
              <a:t> </a:t>
            </a:r>
            <a:r>
              <a:rPr lang="en-US" altLang="en-US" sz="2400" dirty="0" err="1">
                <a:solidFill>
                  <a:srgbClr val="CC6600"/>
                </a:solidFill>
              </a:rPr>
              <a:t>db</a:t>
            </a:r>
            <a:r>
              <a:rPr lang="en-US" altLang="en-US" sz="2400" dirty="0">
                <a:solidFill>
                  <a:srgbClr val="CC6600"/>
                </a:solidFill>
              </a:rPr>
              <a:t> + (d-1)b</a:t>
            </a:r>
            <a:r>
              <a:rPr lang="en-US" altLang="en-US" sz="2400" baseline="30000" dirty="0">
                <a:solidFill>
                  <a:srgbClr val="CC6600"/>
                </a:solidFill>
                <a:cs typeface="Times New Roman" panose="02020603050405020304" pitchFamily="18" charset="0"/>
                <a:sym typeface="Wingdings" panose="05000000000000000000" pitchFamily="2" charset="2"/>
              </a:rPr>
              <a:t>2</a:t>
            </a:r>
            <a:r>
              <a:rPr lang="en-US" altLang="en-US" sz="2400" dirty="0">
                <a:solidFill>
                  <a:srgbClr val="CC6600"/>
                </a:solidFill>
              </a:rPr>
              <a:t> + … + (1) b</a:t>
            </a:r>
            <a:r>
              <a:rPr lang="en-US" altLang="en-US" sz="2400" baseline="30000" dirty="0">
                <a:solidFill>
                  <a:srgbClr val="CC6600"/>
                </a:solidFill>
                <a:cs typeface="Times New Roman" panose="02020603050405020304" pitchFamily="18" charset="0"/>
                <a:sym typeface="Wingdings" panose="05000000000000000000" pitchFamily="2" charset="2"/>
              </a:rPr>
              <a:t>d </a:t>
            </a:r>
            <a:r>
              <a:rPr lang="en-US" altLang="en-US" sz="2400" dirty="0">
                <a:solidFill>
                  <a:srgbClr val="CC6600"/>
                </a:solidFill>
              </a:rPr>
              <a:t>= </a:t>
            </a:r>
            <a:r>
              <a:rPr lang="en-US" altLang="en-US" sz="2800" dirty="0">
                <a:solidFill>
                  <a:srgbClr val="CC6600"/>
                </a:solidFill>
              </a:rPr>
              <a:t>O(b</a:t>
            </a:r>
            <a:r>
              <a:rPr lang="en-US" altLang="en-US" sz="2800" baseline="30000" dirty="0">
                <a:solidFill>
                  <a:srgbClr val="CC6600"/>
                </a:solidFill>
                <a:cs typeface="Times New Roman" panose="02020603050405020304" pitchFamily="18" charset="0"/>
                <a:sym typeface="Wingdings" panose="05000000000000000000" pitchFamily="2" charset="2"/>
              </a:rPr>
              <a:t>d</a:t>
            </a:r>
            <a:r>
              <a:rPr lang="en-US" altLang="en-US" sz="2800" dirty="0">
                <a:solidFill>
                  <a:srgbClr val="CC6600"/>
                </a:solidFill>
              </a:rPr>
              <a:t>)</a:t>
            </a:r>
          </a:p>
          <a:p>
            <a:pPr eaLnBrk="1" hangingPunct="1"/>
            <a:r>
              <a:rPr lang="en-US" altLang="en-US" sz="2800" dirty="0"/>
              <a:t> Space complexity is: </a:t>
            </a:r>
            <a:r>
              <a:rPr lang="en-US" altLang="en-US" sz="2800" dirty="0">
                <a:solidFill>
                  <a:srgbClr val="CC6600"/>
                </a:solidFill>
              </a:rPr>
              <a:t>O(bd)</a:t>
            </a:r>
          </a:p>
        </p:txBody>
      </p:sp>
    </p:spTree>
    <p:extLst>
      <p:ext uri="{BB962C8B-B14F-4D97-AF65-F5344CB8AC3E}">
        <p14:creationId xmlns:p14="http://schemas.microsoft.com/office/powerpoint/2010/main" val="17831078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sz="4000" dirty="0"/>
              <a:t>Iterative deepening search </a:t>
            </a:r>
            <a:r>
              <a:rPr lang="en-US" altLang="en-US" sz="4000" i="1" dirty="0"/>
              <a:t>l </a:t>
            </a:r>
            <a:r>
              <a:rPr lang="en-US" altLang="en-US" sz="4000" dirty="0"/>
              <a:t>=0</a:t>
            </a:r>
          </a:p>
        </p:txBody>
      </p:sp>
      <p:pic>
        <p:nvPicPr>
          <p:cNvPr id="48131" name="Picture 4" descr="ids-progress1c"/>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82649"/>
          <a:stretch/>
        </p:blipFill>
        <p:spPr bwMode="auto">
          <a:xfrm>
            <a:off x="1510145" y="1925206"/>
            <a:ext cx="8391236" cy="135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8316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en-US" sz="4000" dirty="0"/>
              <a:t>Iterative deepening search </a:t>
            </a:r>
            <a:r>
              <a:rPr lang="en-US" altLang="en-US" sz="4000" i="1" dirty="0"/>
              <a:t>l </a:t>
            </a:r>
            <a:r>
              <a:rPr lang="en-US" altLang="en-US" sz="4000" dirty="0"/>
              <a:t>=1</a:t>
            </a:r>
          </a:p>
        </p:txBody>
      </p:sp>
      <p:pic>
        <p:nvPicPr>
          <p:cNvPr id="49155" name="Picture 4" descr="ids-progress2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690" y="1768185"/>
            <a:ext cx="10340013" cy="480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51021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sz="4000"/>
              <a:t>Iterative deepening search </a:t>
            </a:r>
            <a:r>
              <a:rPr lang="en-US" altLang="en-US" sz="4000" i="1"/>
              <a:t>l </a:t>
            </a:r>
            <a:r>
              <a:rPr lang="en-US" altLang="en-US" sz="4000"/>
              <a:t>=2</a:t>
            </a:r>
          </a:p>
        </p:txBody>
      </p:sp>
      <p:pic>
        <p:nvPicPr>
          <p:cNvPr id="50179" name="Picture 4" descr="ids-progress3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218" y="2345316"/>
            <a:ext cx="10263072" cy="478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362254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ltLang="en-US" sz="4000"/>
              <a:t>Iterative deepening search </a:t>
            </a:r>
            <a:r>
              <a:rPr lang="en-US" altLang="en-US" sz="4000" i="1"/>
              <a:t>l </a:t>
            </a:r>
            <a:r>
              <a:rPr lang="en-US" altLang="en-US" sz="4000"/>
              <a:t>=3</a:t>
            </a:r>
          </a:p>
        </p:txBody>
      </p:sp>
      <p:pic>
        <p:nvPicPr>
          <p:cNvPr id="51203" name="Picture 4" descr="ids-progress4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208" y="1680440"/>
            <a:ext cx="9525622" cy="442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614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t>AI History</a:t>
            </a:r>
          </a:p>
        </p:txBody>
      </p:sp>
      <p:sp>
        <p:nvSpPr>
          <p:cNvPr id="5" name="Content Placeholder 4"/>
          <p:cNvSpPr>
            <a:spLocks noGrp="1"/>
          </p:cNvSpPr>
          <p:nvPr>
            <p:ph idx="1"/>
          </p:nvPr>
        </p:nvSpPr>
        <p:spPr>
          <a:xfrm>
            <a:off x="914399" y="1371599"/>
            <a:ext cx="11063335" cy="5110681"/>
          </a:xfrm>
        </p:spPr>
        <p:txBody>
          <a:bodyPr>
            <a:normAutofit fontScale="70000" lnSpcReduction="20000"/>
          </a:bodyPr>
          <a:lstStyle/>
          <a:p>
            <a:pPr>
              <a:defRPr/>
            </a:pPr>
            <a:r>
              <a:rPr lang="en-US" dirty="0"/>
              <a:t>Gestation of AI (1934 - 1955)</a:t>
            </a:r>
          </a:p>
          <a:p>
            <a:pPr lvl="1">
              <a:defRPr/>
            </a:pPr>
            <a:r>
              <a:rPr lang="en-US" dirty="0"/>
              <a:t>In 1943, proposed a binary-based model of neurons </a:t>
            </a:r>
          </a:p>
          <a:p>
            <a:pPr lvl="1">
              <a:defRPr/>
            </a:pPr>
            <a:r>
              <a:rPr lang="en-US" dirty="0"/>
              <a:t>Any computable function can be modeled by a set of neurons </a:t>
            </a:r>
          </a:p>
          <a:p>
            <a:pPr lvl="1">
              <a:defRPr/>
            </a:pPr>
            <a:r>
              <a:rPr lang="en-US" dirty="0"/>
              <a:t>A serious attempt to model brain</a:t>
            </a:r>
          </a:p>
          <a:p>
            <a:pPr lvl="1">
              <a:defRPr/>
            </a:pPr>
            <a:r>
              <a:rPr lang="en-US" dirty="0"/>
              <a:t>1950, Turing’s “Computing Machinery and Intelligence ”: </a:t>
            </a:r>
            <a:r>
              <a:rPr lang="en-US" dirty="0" err="1"/>
              <a:t>turing</a:t>
            </a:r>
            <a:r>
              <a:rPr lang="en-US" dirty="0"/>
              <a:t> test, reinforcement learning and machine learning</a:t>
            </a:r>
          </a:p>
          <a:p>
            <a:pPr>
              <a:defRPr/>
            </a:pPr>
            <a:r>
              <a:rPr lang="en-US" dirty="0"/>
              <a:t>The Inception of AI (1956)</a:t>
            </a:r>
          </a:p>
          <a:p>
            <a:pPr lvl="1">
              <a:defRPr/>
            </a:pPr>
            <a:r>
              <a:rPr lang="en-US" dirty="0"/>
              <a:t>Dartmouth meeting to study AI</a:t>
            </a:r>
          </a:p>
          <a:p>
            <a:pPr lvl="1">
              <a:defRPr/>
            </a:pPr>
            <a:r>
              <a:rPr lang="en-US" dirty="0"/>
              <a:t>an AI program ”Logic Theorist” to prove many theorems </a:t>
            </a:r>
          </a:p>
          <a:p>
            <a:pPr>
              <a:defRPr/>
            </a:pPr>
            <a:r>
              <a:rPr lang="en-US" dirty="0"/>
              <a:t>Early Enthusiasm and great Expectation (1952-1969)</a:t>
            </a:r>
          </a:p>
          <a:p>
            <a:pPr lvl="1">
              <a:defRPr/>
            </a:pPr>
            <a:r>
              <a:rPr lang="en-US" dirty="0"/>
              <a:t>General Problem Solver imitates the human way of thinking</a:t>
            </a:r>
          </a:p>
          <a:p>
            <a:pPr lvl="1">
              <a:defRPr/>
            </a:pPr>
            <a:r>
              <a:rPr lang="en-US" dirty="0"/>
              <a:t>LISP (AI programming language) was defined</a:t>
            </a:r>
          </a:p>
          <a:p>
            <a:pPr lvl="1">
              <a:defRPr/>
            </a:pPr>
            <a:r>
              <a:rPr lang="en-US" dirty="0"/>
              <a:t>1965, Robinson discovered the resolution method – logical reasoning</a:t>
            </a:r>
          </a:p>
          <a:p>
            <a:pPr>
              <a:defRPr/>
            </a:pPr>
            <a:r>
              <a:rPr lang="en-US" dirty="0"/>
              <a:t>AI Winter (1966-1973)</a:t>
            </a:r>
          </a:p>
          <a:p>
            <a:pPr lvl="1">
              <a:defRPr/>
            </a:pPr>
            <a:r>
              <a:rPr lang="en-US" dirty="0"/>
              <a:t>Computational intractability of many AI problems</a:t>
            </a:r>
          </a:p>
          <a:p>
            <a:pPr lvl="1">
              <a:defRPr/>
            </a:pPr>
            <a:r>
              <a:rPr lang="en-US" dirty="0"/>
              <a:t>Neural Network starts to disappear</a:t>
            </a:r>
          </a:p>
          <a:p>
            <a:pPr marL="0" indent="0">
              <a:buNone/>
              <a:defRPr/>
            </a:pPr>
            <a:endParaRPr lang="en-US"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0546B-84B2-734E-C46C-DF1651A73153}"/>
            </a:ext>
          </a:extLst>
        </p:cNvPr>
        <p:cNvGrpSpPr/>
        <p:nvPr/>
      </p:nvGrpSpPr>
      <p:grpSpPr>
        <a:xfrm>
          <a:off x="0" y="0"/>
          <a:ext cx="0" cy="0"/>
          <a:chOff x="0" y="0"/>
          <a:chExt cx="0" cy="0"/>
        </a:xfrm>
      </p:grpSpPr>
      <p:sp>
        <p:nvSpPr>
          <p:cNvPr id="105474" name="Title 1">
            <a:extLst>
              <a:ext uri="{FF2B5EF4-FFF2-40B4-BE49-F238E27FC236}">
                <a16:creationId xmlns:a16="http://schemas.microsoft.com/office/drawing/2014/main" id="{4705A8A3-A3FA-CD3C-438E-C62E07D5B7D0}"/>
              </a:ext>
            </a:extLst>
          </p:cNvPr>
          <p:cNvSpPr>
            <a:spLocks noGrp="1"/>
          </p:cNvSpPr>
          <p:nvPr>
            <p:ph type="title"/>
          </p:nvPr>
        </p:nvSpPr>
        <p:spPr/>
        <p:txBody>
          <a:bodyPr/>
          <a:lstStyle/>
          <a:p>
            <a:r>
              <a:rPr lang="en-US" dirty="0">
                <a:solidFill>
                  <a:srgbClr val="FF0000"/>
                </a:solidFill>
              </a:rPr>
              <a:t>Solve this Eight Puzzle using IDS</a:t>
            </a:r>
          </a:p>
        </p:txBody>
      </p:sp>
      <p:pic>
        <p:nvPicPr>
          <p:cNvPr id="2" name="Picture 1">
            <a:extLst>
              <a:ext uri="{FF2B5EF4-FFF2-40B4-BE49-F238E27FC236}">
                <a16:creationId xmlns:a16="http://schemas.microsoft.com/office/drawing/2014/main" id="{A2ED8DBA-26BF-CCDD-340E-59A6C7F8F8C2}"/>
              </a:ext>
            </a:extLst>
          </p:cNvPr>
          <p:cNvPicPr>
            <a:picLocks noChangeAspect="1"/>
          </p:cNvPicPr>
          <p:nvPr/>
        </p:nvPicPr>
        <p:blipFill rotWithShape="1">
          <a:blip r:embed="rId2"/>
          <a:srcRect t="4200"/>
          <a:stretch/>
        </p:blipFill>
        <p:spPr>
          <a:xfrm>
            <a:off x="3152103" y="2119988"/>
            <a:ext cx="5887793" cy="3508652"/>
          </a:xfrm>
          <a:prstGeom prst="rect">
            <a:avLst/>
          </a:prstGeom>
        </p:spPr>
      </p:pic>
    </p:spTree>
    <p:extLst>
      <p:ext uri="{BB962C8B-B14F-4D97-AF65-F5344CB8AC3E}">
        <p14:creationId xmlns:p14="http://schemas.microsoft.com/office/powerpoint/2010/main" val="96929766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D0710-D530-656B-FDF0-EE2C9C6120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B69F84-69A2-B3D2-8523-810BA13BDFF7}"/>
              </a:ext>
            </a:extLst>
          </p:cNvPr>
          <p:cNvSpPr>
            <a:spLocks noGrp="1"/>
          </p:cNvSpPr>
          <p:nvPr>
            <p:ph type="title"/>
          </p:nvPr>
        </p:nvSpPr>
        <p:spPr/>
        <p:txBody>
          <a:bodyPr wrap="square" anchor="ctr">
            <a:normAutofit/>
          </a:bodyPr>
          <a:lstStyle/>
          <a:p>
            <a:r>
              <a:rPr lang="en-US" i="0" kern="0" dirty="0"/>
              <a:t>Solve this Eight Puzzle using IDS</a:t>
            </a:r>
          </a:p>
        </p:txBody>
      </p:sp>
      <p:sp>
        <p:nvSpPr>
          <p:cNvPr id="4" name="Slide Number Placeholder 3">
            <a:extLst>
              <a:ext uri="{FF2B5EF4-FFF2-40B4-BE49-F238E27FC236}">
                <a16:creationId xmlns:a16="http://schemas.microsoft.com/office/drawing/2014/main" id="{E1703FD7-18EA-0FA3-D57D-56C9F8A64A79}"/>
              </a:ext>
            </a:extLst>
          </p:cNvPr>
          <p:cNvSpPr>
            <a:spLocks noGrp="1"/>
          </p:cNvSpPr>
          <p:nvPr>
            <p:ph type="sldNum" sz="quarter" idx="11"/>
          </p:nvPr>
        </p:nvSpPr>
        <p:spPr/>
        <p:txBody>
          <a:bodyPr wrap="square" anchor="t">
            <a:normAutofit/>
          </a:bodyPr>
          <a:lstStyle/>
          <a:p>
            <a:pPr>
              <a:spcAft>
                <a:spcPts val="600"/>
              </a:spcAft>
              <a:defRPr/>
            </a:pPr>
            <a:fld id="{4B083CDA-FF1B-4C34-811C-C9E82555C827}" type="slidenum">
              <a:rPr lang="en-US" smtClean="0"/>
              <a:pPr>
                <a:spcAft>
                  <a:spcPts val="600"/>
                </a:spcAft>
                <a:defRPr/>
              </a:pPr>
              <a:t>141</a:t>
            </a:fld>
            <a:endParaRPr lang="en-US"/>
          </a:p>
        </p:txBody>
      </p:sp>
      <p:pic>
        <p:nvPicPr>
          <p:cNvPr id="3" name="Picture 2">
            <a:extLst>
              <a:ext uri="{FF2B5EF4-FFF2-40B4-BE49-F238E27FC236}">
                <a16:creationId xmlns:a16="http://schemas.microsoft.com/office/drawing/2014/main" id="{DE8837BA-6C8C-84D1-307C-05C997FADD7D}"/>
              </a:ext>
            </a:extLst>
          </p:cNvPr>
          <p:cNvPicPr>
            <a:picLocks noChangeAspect="1"/>
          </p:cNvPicPr>
          <p:nvPr/>
        </p:nvPicPr>
        <p:blipFill>
          <a:blip r:embed="rId2"/>
          <a:srcRect l="6843" t="13708" r="6035" b="14268"/>
          <a:stretch>
            <a:fillRect/>
          </a:stretch>
        </p:blipFill>
        <p:spPr>
          <a:xfrm>
            <a:off x="2449286" y="1363655"/>
            <a:ext cx="8839200" cy="5015033"/>
          </a:xfrm>
          <a:prstGeom prst="rect">
            <a:avLst/>
          </a:prstGeom>
        </p:spPr>
      </p:pic>
      <p:sp>
        <p:nvSpPr>
          <p:cNvPr id="6" name="TextBox 5">
            <a:extLst>
              <a:ext uri="{FF2B5EF4-FFF2-40B4-BE49-F238E27FC236}">
                <a16:creationId xmlns:a16="http://schemas.microsoft.com/office/drawing/2014/main" id="{66EB1F5A-88C7-BB5C-596B-EBC0AC40F94A}"/>
              </a:ext>
            </a:extLst>
          </p:cNvPr>
          <p:cNvSpPr txBox="1"/>
          <p:nvPr/>
        </p:nvSpPr>
        <p:spPr>
          <a:xfrm>
            <a:off x="484415" y="1508296"/>
            <a:ext cx="1295400" cy="523220"/>
          </a:xfrm>
          <a:prstGeom prst="rect">
            <a:avLst/>
          </a:prstGeom>
          <a:solidFill>
            <a:schemeClr val="bg1"/>
          </a:solidFill>
        </p:spPr>
        <p:txBody>
          <a:bodyPr wrap="square">
            <a:spAutoFit/>
          </a:bodyPr>
          <a:lstStyle/>
          <a:p>
            <a:r>
              <a:rPr lang="en-US" sz="2800" dirty="0">
                <a:solidFill>
                  <a:srgbClr val="C00000"/>
                </a:solidFill>
                <a:effectLst/>
                <a:latin typeface="Times New Roman" panose="02020603050405020304" pitchFamily="18" charset="0"/>
                <a:ea typeface="+mj-ea"/>
                <a:cs typeface="+mj-cs"/>
              </a:rPr>
              <a:t>Limit:0</a:t>
            </a:r>
            <a:endParaRPr lang="en-US" sz="2800" dirty="0">
              <a:solidFill>
                <a:srgbClr val="C00000"/>
              </a:solidFill>
            </a:endParaRPr>
          </a:p>
        </p:txBody>
      </p:sp>
      <p:sp>
        <p:nvSpPr>
          <p:cNvPr id="7" name="TextBox 6">
            <a:extLst>
              <a:ext uri="{FF2B5EF4-FFF2-40B4-BE49-F238E27FC236}">
                <a16:creationId xmlns:a16="http://schemas.microsoft.com/office/drawing/2014/main" id="{5E54BC4B-DCF1-C9D9-6E08-1CBDB00FCE30}"/>
              </a:ext>
            </a:extLst>
          </p:cNvPr>
          <p:cNvSpPr txBox="1"/>
          <p:nvPr/>
        </p:nvSpPr>
        <p:spPr>
          <a:xfrm>
            <a:off x="484415" y="1508296"/>
            <a:ext cx="1295400" cy="523220"/>
          </a:xfrm>
          <a:prstGeom prst="rect">
            <a:avLst/>
          </a:prstGeom>
          <a:solidFill>
            <a:schemeClr val="bg1"/>
          </a:solidFill>
        </p:spPr>
        <p:txBody>
          <a:bodyPr wrap="square">
            <a:spAutoFit/>
          </a:bodyPr>
          <a:lstStyle/>
          <a:p>
            <a:r>
              <a:rPr lang="en-US" sz="2800" dirty="0">
                <a:solidFill>
                  <a:srgbClr val="C00000"/>
                </a:solidFill>
                <a:effectLst/>
                <a:latin typeface="Times New Roman" panose="02020603050405020304" pitchFamily="18" charset="0"/>
                <a:ea typeface="+mj-ea"/>
                <a:cs typeface="+mj-cs"/>
              </a:rPr>
              <a:t>Limit:2</a:t>
            </a:r>
            <a:endParaRPr lang="en-US" sz="2800" dirty="0">
              <a:solidFill>
                <a:srgbClr val="C00000"/>
              </a:solidFill>
            </a:endParaRPr>
          </a:p>
        </p:txBody>
      </p:sp>
      <p:sp>
        <p:nvSpPr>
          <p:cNvPr id="11" name="TextBox 10">
            <a:extLst>
              <a:ext uri="{FF2B5EF4-FFF2-40B4-BE49-F238E27FC236}">
                <a16:creationId xmlns:a16="http://schemas.microsoft.com/office/drawing/2014/main" id="{51D2514E-2380-1B76-6EF5-DA58641DDB55}"/>
              </a:ext>
            </a:extLst>
          </p:cNvPr>
          <p:cNvSpPr txBox="1"/>
          <p:nvPr/>
        </p:nvSpPr>
        <p:spPr>
          <a:xfrm>
            <a:off x="484415" y="1508296"/>
            <a:ext cx="1295400" cy="523220"/>
          </a:xfrm>
          <a:prstGeom prst="rect">
            <a:avLst/>
          </a:prstGeom>
          <a:solidFill>
            <a:schemeClr val="bg1"/>
          </a:solidFill>
        </p:spPr>
        <p:txBody>
          <a:bodyPr wrap="square">
            <a:spAutoFit/>
          </a:bodyPr>
          <a:lstStyle/>
          <a:p>
            <a:r>
              <a:rPr lang="en-US" sz="2800" dirty="0">
                <a:solidFill>
                  <a:srgbClr val="C00000"/>
                </a:solidFill>
                <a:effectLst/>
                <a:latin typeface="Times New Roman" panose="02020603050405020304" pitchFamily="18" charset="0"/>
                <a:ea typeface="+mj-ea"/>
                <a:cs typeface="+mj-cs"/>
              </a:rPr>
              <a:t>Limit:1</a:t>
            </a:r>
            <a:endParaRPr lang="en-US" sz="2800" dirty="0">
              <a:solidFill>
                <a:srgbClr val="C00000"/>
              </a:solidFill>
            </a:endParaRPr>
          </a:p>
        </p:txBody>
      </p:sp>
      <p:sp>
        <p:nvSpPr>
          <p:cNvPr id="12" name="TextBox 11">
            <a:extLst>
              <a:ext uri="{FF2B5EF4-FFF2-40B4-BE49-F238E27FC236}">
                <a16:creationId xmlns:a16="http://schemas.microsoft.com/office/drawing/2014/main" id="{ABC6F9AF-095C-F671-11CE-A7A41A2C28FE}"/>
              </a:ext>
            </a:extLst>
          </p:cNvPr>
          <p:cNvSpPr txBox="1"/>
          <p:nvPr/>
        </p:nvSpPr>
        <p:spPr>
          <a:xfrm>
            <a:off x="484415" y="1508296"/>
            <a:ext cx="1295400" cy="523220"/>
          </a:xfrm>
          <a:prstGeom prst="rect">
            <a:avLst/>
          </a:prstGeom>
          <a:solidFill>
            <a:schemeClr val="bg1"/>
          </a:solidFill>
        </p:spPr>
        <p:txBody>
          <a:bodyPr wrap="square">
            <a:spAutoFit/>
          </a:bodyPr>
          <a:lstStyle/>
          <a:p>
            <a:r>
              <a:rPr lang="en-US" sz="2800" dirty="0">
                <a:solidFill>
                  <a:srgbClr val="C00000"/>
                </a:solidFill>
                <a:effectLst/>
                <a:latin typeface="Times New Roman" panose="02020603050405020304" pitchFamily="18" charset="0"/>
                <a:ea typeface="+mj-ea"/>
                <a:cs typeface="+mj-cs"/>
              </a:rPr>
              <a:t>Limit:3</a:t>
            </a:r>
            <a:endParaRPr lang="en-US" sz="2800" dirty="0">
              <a:solidFill>
                <a:srgbClr val="C00000"/>
              </a:solidFill>
            </a:endParaRPr>
          </a:p>
        </p:txBody>
      </p:sp>
      <p:pic>
        <p:nvPicPr>
          <p:cNvPr id="13" name="Picture 12">
            <a:extLst>
              <a:ext uri="{FF2B5EF4-FFF2-40B4-BE49-F238E27FC236}">
                <a16:creationId xmlns:a16="http://schemas.microsoft.com/office/drawing/2014/main" id="{60A41742-582A-F079-D021-8F5B4F472787}"/>
              </a:ext>
            </a:extLst>
          </p:cNvPr>
          <p:cNvPicPr>
            <a:picLocks noChangeAspect="1"/>
          </p:cNvPicPr>
          <p:nvPr/>
        </p:nvPicPr>
        <p:blipFill>
          <a:blip r:embed="rId2"/>
          <a:srcRect l="6843" t="13708" r="6035" b="34693"/>
          <a:stretch>
            <a:fillRect/>
          </a:stretch>
        </p:blipFill>
        <p:spPr>
          <a:xfrm>
            <a:off x="2449286" y="1363655"/>
            <a:ext cx="8839200" cy="3592859"/>
          </a:xfrm>
          <a:prstGeom prst="rect">
            <a:avLst/>
          </a:prstGeom>
        </p:spPr>
      </p:pic>
      <p:pic>
        <p:nvPicPr>
          <p:cNvPr id="14" name="Picture 13">
            <a:extLst>
              <a:ext uri="{FF2B5EF4-FFF2-40B4-BE49-F238E27FC236}">
                <a16:creationId xmlns:a16="http://schemas.microsoft.com/office/drawing/2014/main" id="{C2AFB9D8-EBFA-D4A1-FBDA-64963C1BC834}"/>
              </a:ext>
            </a:extLst>
          </p:cNvPr>
          <p:cNvPicPr>
            <a:picLocks noChangeAspect="1"/>
          </p:cNvPicPr>
          <p:nvPr/>
        </p:nvPicPr>
        <p:blipFill>
          <a:blip r:embed="rId2"/>
          <a:srcRect l="6843" t="13708" r="6035" b="52984"/>
          <a:stretch>
            <a:fillRect/>
          </a:stretch>
        </p:blipFill>
        <p:spPr>
          <a:xfrm>
            <a:off x="2449286" y="1363655"/>
            <a:ext cx="8839200" cy="2319231"/>
          </a:xfrm>
          <a:prstGeom prst="rect">
            <a:avLst/>
          </a:prstGeom>
        </p:spPr>
      </p:pic>
      <p:pic>
        <p:nvPicPr>
          <p:cNvPr id="15" name="Picture 14">
            <a:extLst>
              <a:ext uri="{FF2B5EF4-FFF2-40B4-BE49-F238E27FC236}">
                <a16:creationId xmlns:a16="http://schemas.microsoft.com/office/drawing/2014/main" id="{EE4B1A58-888A-B9AC-6278-86BA0C9A967C}"/>
              </a:ext>
            </a:extLst>
          </p:cNvPr>
          <p:cNvPicPr>
            <a:picLocks noChangeAspect="1"/>
          </p:cNvPicPr>
          <p:nvPr/>
        </p:nvPicPr>
        <p:blipFill>
          <a:blip r:embed="rId2"/>
          <a:srcRect l="6843" t="13708" r="6035" b="71168"/>
          <a:stretch>
            <a:fillRect/>
          </a:stretch>
        </p:blipFill>
        <p:spPr>
          <a:xfrm>
            <a:off x="2449286" y="1363655"/>
            <a:ext cx="8839200" cy="1053081"/>
          </a:xfrm>
          <a:prstGeom prst="rect">
            <a:avLst/>
          </a:prstGeom>
        </p:spPr>
      </p:pic>
    </p:spTree>
    <p:extLst>
      <p:ext uri="{BB962C8B-B14F-4D97-AF65-F5344CB8AC3E}">
        <p14:creationId xmlns:p14="http://schemas.microsoft.com/office/powerpoint/2010/main" val="155334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r>
              <a:rPr lang="en-US" dirty="0">
                <a:solidFill>
                  <a:srgbClr val="FF0000"/>
                </a:solidFill>
              </a:rPr>
              <a:t>Iterative Deepening Search</a:t>
            </a:r>
          </a:p>
        </p:txBody>
      </p:sp>
      <p:sp>
        <p:nvSpPr>
          <p:cNvPr id="3" name="Content Placeholder 2"/>
          <p:cNvSpPr>
            <a:spLocks noGrp="1"/>
          </p:cNvSpPr>
          <p:nvPr>
            <p:ph idx="4294967295"/>
          </p:nvPr>
        </p:nvSpPr>
        <p:spPr>
          <a:xfrm>
            <a:off x="1045029" y="1676400"/>
            <a:ext cx="11146971" cy="4648200"/>
          </a:xfrm>
        </p:spPr>
        <p:txBody>
          <a:bodyPr>
            <a:normAutofit/>
          </a:bodyPr>
          <a:lstStyle/>
          <a:p>
            <a:pPr>
              <a:defRPr/>
            </a:pPr>
            <a:r>
              <a:rPr lang="en-US" dirty="0"/>
              <a:t>DFS with depth bound</a:t>
            </a:r>
          </a:p>
          <a:p>
            <a:pPr>
              <a:defRPr/>
            </a:pPr>
            <a:r>
              <a:rPr lang="en-US" dirty="0" err="1"/>
              <a:t>QueuingFn</a:t>
            </a:r>
            <a:r>
              <a:rPr lang="en-US" dirty="0"/>
              <a:t> is </a:t>
            </a:r>
            <a:r>
              <a:rPr lang="en-US" dirty="0" err="1"/>
              <a:t>enqueue</a:t>
            </a:r>
            <a:r>
              <a:rPr lang="en-US" dirty="0"/>
              <a:t> at front as with DFS</a:t>
            </a:r>
          </a:p>
          <a:p>
            <a:pPr lvl="1">
              <a:defRPr/>
            </a:pPr>
            <a:r>
              <a:rPr lang="en-US" dirty="0"/>
              <a:t>Expand(state) only returns children such that depth(child) &lt;= threshold</a:t>
            </a:r>
          </a:p>
          <a:p>
            <a:pPr lvl="1">
              <a:defRPr/>
            </a:pPr>
            <a:r>
              <a:rPr lang="en-US" dirty="0"/>
              <a:t>This prevents search from going down infinite path</a:t>
            </a:r>
          </a:p>
          <a:p>
            <a:pPr>
              <a:defRPr/>
            </a:pPr>
            <a:r>
              <a:rPr lang="en-US" dirty="0"/>
              <a:t>First threshold is 1</a:t>
            </a:r>
          </a:p>
          <a:p>
            <a:pPr lvl="1">
              <a:defRPr/>
            </a:pPr>
            <a:r>
              <a:rPr lang="en-US" dirty="0"/>
              <a:t>If do not find solution, increment threshold and repeat</a:t>
            </a:r>
          </a:p>
        </p:txBody>
      </p:sp>
    </p:spTree>
    <p:extLst>
      <p:ext uri="{BB962C8B-B14F-4D97-AF65-F5344CB8AC3E}">
        <p14:creationId xmlns:p14="http://schemas.microsoft.com/office/powerpoint/2010/main" val="295578187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solidFill>
                  <a:srgbClr val="FF0000"/>
                </a:solidFill>
              </a:rPr>
              <a:t>Analysis</a:t>
            </a:r>
          </a:p>
        </p:txBody>
      </p:sp>
      <p:sp>
        <p:nvSpPr>
          <p:cNvPr id="150531" name="Content Placeholder 2"/>
          <p:cNvSpPr>
            <a:spLocks noGrp="1"/>
          </p:cNvSpPr>
          <p:nvPr>
            <p:ph idx="1"/>
          </p:nvPr>
        </p:nvSpPr>
        <p:spPr>
          <a:xfrm>
            <a:off x="1981200" y="1371600"/>
            <a:ext cx="8229600" cy="4876800"/>
          </a:xfrm>
        </p:spPr>
        <p:txBody>
          <a:bodyPr/>
          <a:lstStyle/>
          <a:p>
            <a:r>
              <a:rPr lang="en-US"/>
              <a:t>What about the repeated work?</a:t>
            </a:r>
          </a:p>
          <a:p>
            <a:r>
              <a:rPr lang="en-US"/>
              <a:t>Time complexity (number of generated nodes)</a:t>
            </a:r>
          </a:p>
          <a:p>
            <a:pPr lvl="1">
              <a:buFont typeface="Wingdings" panose="05000000000000000000" pitchFamily="2" charset="2"/>
              <a:buChar char="Ø"/>
            </a:pPr>
            <a:r>
              <a:rPr lang="en-US"/>
              <a:t>[b] + [b + b</a:t>
            </a:r>
            <a:r>
              <a:rPr lang="en-US" baseline="30000"/>
              <a:t>2</a:t>
            </a:r>
            <a:r>
              <a:rPr lang="en-US"/>
              <a:t>] + .. + [b + b</a:t>
            </a:r>
            <a:r>
              <a:rPr lang="en-US" baseline="30000"/>
              <a:t>2</a:t>
            </a:r>
            <a:r>
              <a:rPr lang="en-US"/>
              <a:t> + .. + b</a:t>
            </a:r>
            <a:r>
              <a:rPr lang="en-US" baseline="30000"/>
              <a:t>d</a:t>
            </a:r>
            <a:r>
              <a:rPr lang="en-US"/>
              <a:t>]</a:t>
            </a:r>
          </a:p>
          <a:p>
            <a:pPr lvl="1">
              <a:buFont typeface="Wingdings" panose="05000000000000000000" pitchFamily="2" charset="2"/>
              <a:buChar char="Ø"/>
            </a:pPr>
            <a:r>
              <a:rPr lang="en-US"/>
              <a:t>(d)b + (d-1) b</a:t>
            </a:r>
            <a:r>
              <a:rPr lang="en-US" baseline="30000"/>
              <a:t>2 +</a:t>
            </a:r>
            <a:r>
              <a:rPr lang="en-US"/>
              <a:t> … + (1) b</a:t>
            </a:r>
            <a:r>
              <a:rPr lang="en-US" baseline="30000"/>
              <a:t>d</a:t>
            </a:r>
          </a:p>
          <a:p>
            <a:pPr lvl="1">
              <a:buFont typeface="Wingdings" panose="05000000000000000000" pitchFamily="2" charset="2"/>
              <a:buChar char="Ø"/>
            </a:pPr>
            <a:r>
              <a:rPr lang="en-US"/>
              <a:t>O(b</a:t>
            </a:r>
            <a:r>
              <a:rPr lang="en-US" baseline="30000"/>
              <a:t>d</a:t>
            </a:r>
            <a:r>
              <a:rPr lang="en-US"/>
              <a:t>)</a:t>
            </a:r>
          </a:p>
        </p:txBody>
      </p:sp>
    </p:spTree>
    <p:extLst>
      <p:ext uri="{BB962C8B-B14F-4D97-AF65-F5344CB8AC3E}">
        <p14:creationId xmlns:p14="http://schemas.microsoft.com/office/powerpoint/2010/main" val="41100135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lstStyle/>
          <a:p>
            <a:r>
              <a:rPr lang="en-US">
                <a:solidFill>
                  <a:srgbClr val="FF0000"/>
                </a:solidFill>
              </a:rPr>
              <a:t>Analysis</a:t>
            </a:r>
          </a:p>
        </p:txBody>
      </p:sp>
      <p:sp>
        <p:nvSpPr>
          <p:cNvPr id="3" name="Content Placeholder 2"/>
          <p:cNvSpPr>
            <a:spLocks noGrp="1"/>
          </p:cNvSpPr>
          <p:nvPr>
            <p:ph idx="1"/>
          </p:nvPr>
        </p:nvSpPr>
        <p:spPr>
          <a:xfrm>
            <a:off x="1981200" y="838200"/>
            <a:ext cx="8229600" cy="4572000"/>
          </a:xfrm>
        </p:spPr>
        <p:txBody>
          <a:bodyPr>
            <a:noAutofit/>
          </a:bodyPr>
          <a:lstStyle/>
          <a:p>
            <a:pPr lvl="1">
              <a:buFontTx/>
              <a:buNone/>
              <a:defRPr/>
            </a:pPr>
            <a:endParaRPr lang="en-US" dirty="0"/>
          </a:p>
          <a:p>
            <a:pPr>
              <a:defRPr/>
            </a:pPr>
            <a:r>
              <a:rPr lang="en-US" dirty="0"/>
              <a:t>Repeated work is approximately 1/b of total work</a:t>
            </a:r>
          </a:p>
          <a:p>
            <a:pPr lvl="1">
              <a:buFont typeface="Wingdings" pitchFamily="2" charset="2"/>
              <a:buChar char="Ø"/>
              <a:defRPr/>
            </a:pPr>
            <a:r>
              <a:rPr lang="en-US" dirty="0"/>
              <a:t>Negligible</a:t>
            </a:r>
          </a:p>
          <a:p>
            <a:pPr lvl="1">
              <a:buFont typeface="Wingdings" pitchFamily="2" charset="2"/>
              <a:buChar char="Ø"/>
              <a:defRPr/>
            </a:pPr>
            <a:r>
              <a:rPr lang="en-US" dirty="0"/>
              <a:t>Example:  b=10, d=5</a:t>
            </a:r>
          </a:p>
          <a:p>
            <a:pPr lvl="1">
              <a:buFont typeface="Wingdings" pitchFamily="2" charset="2"/>
              <a:buChar char="Ø"/>
              <a:defRPr/>
            </a:pPr>
            <a:r>
              <a:rPr lang="en-US" dirty="0"/>
              <a:t>N(BFS) = 1,111,100</a:t>
            </a:r>
          </a:p>
          <a:p>
            <a:pPr lvl="1">
              <a:buFont typeface="Wingdings" pitchFamily="2" charset="2"/>
              <a:buChar char="Ø"/>
              <a:defRPr/>
            </a:pPr>
            <a:r>
              <a:rPr lang="en-US" dirty="0"/>
              <a:t>N(IDS) = 123,450</a:t>
            </a:r>
          </a:p>
          <a:p>
            <a:pPr>
              <a:defRPr/>
            </a:pPr>
            <a:r>
              <a:rPr lang="en-US" dirty="0"/>
              <a:t>Features</a:t>
            </a:r>
          </a:p>
          <a:p>
            <a:pPr lvl="1">
              <a:defRPr/>
            </a:pPr>
            <a:r>
              <a:rPr lang="en-US" dirty="0"/>
              <a:t>Shortest solution, not necessarily least cost</a:t>
            </a:r>
          </a:p>
          <a:p>
            <a:pPr lvl="1">
              <a:defRPr/>
            </a:pPr>
            <a:r>
              <a:rPr lang="en-US" dirty="0"/>
              <a:t>Is there a better way to decide threshold?  (</a:t>
            </a:r>
            <a:r>
              <a:rPr lang="en-US" dirty="0">
                <a:solidFill>
                  <a:schemeClr val="accent5"/>
                </a:solidFill>
              </a:rPr>
              <a:t>IDA*</a:t>
            </a:r>
            <a:r>
              <a:rPr lang="en-US" dirty="0"/>
              <a:t>)</a:t>
            </a:r>
          </a:p>
        </p:txBody>
      </p:sp>
    </p:spTree>
    <p:extLst>
      <p:ext uri="{BB962C8B-B14F-4D97-AF65-F5344CB8AC3E}">
        <p14:creationId xmlns:p14="http://schemas.microsoft.com/office/powerpoint/2010/main" val="381441910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2019300" y="2981326"/>
            <a:ext cx="9018814" cy="1764845"/>
          </a:xfrm>
        </p:spPr>
        <p:txBody>
          <a:bodyPr/>
          <a:lstStyle/>
          <a:p>
            <a:pPr eaLnBrk="1" hangingPunct="1"/>
            <a:r>
              <a:rPr lang="en-US" sz="5400" dirty="0"/>
              <a:t>
</a:t>
            </a:r>
            <a:r>
              <a:rPr lang="en-US" sz="4000" dirty="0"/>
              <a:t>Uniform Cost Search (</a:t>
            </a:r>
            <a:r>
              <a:rPr lang="en-US" sz="4000" dirty="0" err="1"/>
              <a:t>Branch&amp;Bound</a:t>
            </a:r>
            <a:r>
              <a:rPr lang="en-US" sz="4000" dirty="0"/>
              <a:t>)</a:t>
            </a:r>
            <a:br>
              <a:rPr lang="en-US" sz="3200" dirty="0"/>
            </a:br>
            <a:br>
              <a:rPr lang="en-US" sz="3200" dirty="0"/>
            </a:br>
            <a:endParaRPr lang="en-US" sz="3200" dirty="0"/>
          </a:p>
        </p:txBody>
      </p:sp>
    </p:spTree>
    <p:extLst>
      <p:ext uri="{BB962C8B-B14F-4D97-AF65-F5344CB8AC3E}">
        <p14:creationId xmlns:p14="http://schemas.microsoft.com/office/powerpoint/2010/main" val="152112656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US" dirty="0">
                <a:solidFill>
                  <a:srgbClr val="FF0000"/>
                </a:solidFill>
              </a:rPr>
              <a:t>Uniform Cost Search (</a:t>
            </a:r>
            <a:r>
              <a:rPr lang="en-US" dirty="0" err="1">
                <a:solidFill>
                  <a:srgbClr val="FF0000"/>
                </a:solidFill>
              </a:rPr>
              <a:t>Branch&amp;Bound</a:t>
            </a:r>
            <a:r>
              <a:rPr lang="en-US" dirty="0">
                <a:solidFill>
                  <a:srgbClr val="FF0000"/>
                </a:solidFill>
              </a:rPr>
              <a:t>)</a:t>
            </a:r>
          </a:p>
        </p:txBody>
      </p:sp>
      <p:sp>
        <p:nvSpPr>
          <p:cNvPr id="3" name="Content Placeholder 2"/>
          <p:cNvSpPr>
            <a:spLocks noGrp="1"/>
          </p:cNvSpPr>
          <p:nvPr>
            <p:ph idx="4294967295"/>
          </p:nvPr>
        </p:nvSpPr>
        <p:spPr>
          <a:xfrm>
            <a:off x="1023257" y="1709057"/>
            <a:ext cx="10526486" cy="4419600"/>
          </a:xfrm>
        </p:spPr>
        <p:txBody>
          <a:bodyPr>
            <a:normAutofit fontScale="92500" lnSpcReduction="10000"/>
          </a:bodyPr>
          <a:lstStyle/>
          <a:p>
            <a:pPr>
              <a:defRPr/>
            </a:pPr>
            <a:r>
              <a:rPr lang="en-US" dirty="0" err="1"/>
              <a:t>QueueingFn</a:t>
            </a:r>
            <a:r>
              <a:rPr lang="en-US" dirty="0"/>
              <a:t> is </a:t>
            </a:r>
            <a:r>
              <a:rPr lang="en-US" dirty="0" err="1"/>
              <a:t>SortByCostSoFar</a:t>
            </a:r>
            <a:endParaRPr lang="en-US" dirty="0"/>
          </a:p>
          <a:p>
            <a:pPr>
              <a:defRPr/>
            </a:pPr>
            <a:r>
              <a:rPr lang="en-US" dirty="0"/>
              <a:t>Cost from root to current node n is g(n)</a:t>
            </a:r>
          </a:p>
          <a:p>
            <a:pPr lvl="1">
              <a:defRPr/>
            </a:pPr>
            <a:r>
              <a:rPr lang="en-US" dirty="0"/>
              <a:t>Add operator costs along path</a:t>
            </a:r>
          </a:p>
          <a:p>
            <a:pPr>
              <a:defRPr/>
            </a:pPr>
            <a:r>
              <a:rPr lang="en-US" dirty="0"/>
              <a:t>First goal found is least-cost solution</a:t>
            </a:r>
          </a:p>
          <a:p>
            <a:pPr>
              <a:defRPr/>
            </a:pPr>
            <a:r>
              <a:rPr lang="en-US" dirty="0"/>
              <a:t>Space &amp; time can be exponential because large </a:t>
            </a:r>
            <a:r>
              <a:rPr lang="en-US" dirty="0" err="1"/>
              <a:t>subtrees</a:t>
            </a:r>
            <a:r>
              <a:rPr lang="en-US" dirty="0"/>
              <a:t> with inexpensive steps may be explored before useful paths with costly steps</a:t>
            </a:r>
          </a:p>
          <a:p>
            <a:pPr>
              <a:defRPr/>
            </a:pPr>
            <a:r>
              <a:rPr lang="en-US" dirty="0"/>
              <a:t>If costs are equal, time and space are O(</a:t>
            </a:r>
            <a:r>
              <a:rPr lang="en-US" dirty="0" err="1"/>
              <a:t>b</a:t>
            </a:r>
            <a:r>
              <a:rPr lang="en-US" baseline="30000" dirty="0" err="1"/>
              <a:t>d</a:t>
            </a:r>
            <a:r>
              <a:rPr lang="en-US" dirty="0"/>
              <a:t>)</a:t>
            </a:r>
          </a:p>
          <a:p>
            <a:pPr lvl="1">
              <a:defRPr/>
            </a:pPr>
            <a:r>
              <a:rPr lang="en-US" dirty="0"/>
              <a:t>Otherwise, complexity related to cost of optimal solution</a:t>
            </a:r>
          </a:p>
        </p:txBody>
      </p:sp>
    </p:spTree>
    <p:extLst>
      <p:ext uri="{BB962C8B-B14F-4D97-AF65-F5344CB8AC3E}">
        <p14:creationId xmlns:p14="http://schemas.microsoft.com/office/powerpoint/2010/main" val="272058395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r>
              <a:rPr lang="en-US">
                <a:solidFill>
                  <a:srgbClr val="FF0000"/>
                </a:solidFill>
              </a:rPr>
              <a:t>UCS Example</a:t>
            </a:r>
          </a:p>
        </p:txBody>
      </p:sp>
      <p:pic>
        <p:nvPicPr>
          <p:cNvPr id="1290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173" y="1458446"/>
            <a:ext cx="8273142" cy="5170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2364774"/>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r>
              <a:rPr lang="en-US">
                <a:solidFill>
                  <a:srgbClr val="FF0000"/>
                </a:solidFill>
              </a:rPr>
              <a:t>UCS Example</a:t>
            </a:r>
          </a:p>
        </p:txBody>
      </p:sp>
      <p:pic>
        <p:nvPicPr>
          <p:cNvPr id="2" name="USC">
            <a:hlinkClick r:id="" action="ppaction://media"/>
            <a:extLst>
              <a:ext uri="{FF2B5EF4-FFF2-40B4-BE49-F238E27FC236}">
                <a16:creationId xmlns:a16="http://schemas.microsoft.com/office/drawing/2014/main" id="{9125666E-486D-6CF3-B8B8-A9C02368EAE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1922" t="8422" r="17552" b="4604"/>
          <a:stretch>
            <a:fillRect/>
          </a:stretch>
        </p:blipFill>
        <p:spPr>
          <a:xfrm>
            <a:off x="1766388" y="1496305"/>
            <a:ext cx="8999583" cy="5361695"/>
          </a:xfrm>
          <a:prstGeom prst="rect">
            <a:avLst/>
          </a:prstGeom>
        </p:spPr>
      </p:pic>
    </p:spTree>
    <p:extLst>
      <p:ext uri="{BB962C8B-B14F-4D97-AF65-F5344CB8AC3E}">
        <p14:creationId xmlns:p14="http://schemas.microsoft.com/office/powerpoint/2010/main" val="206786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r>
              <a:rPr lang="en-US">
                <a:solidFill>
                  <a:srgbClr val="FF0000"/>
                </a:solidFill>
              </a:rPr>
              <a:t>Bidirectional Search</a:t>
            </a:r>
          </a:p>
        </p:txBody>
      </p:sp>
      <p:sp>
        <p:nvSpPr>
          <p:cNvPr id="3" name="Content Placeholder 2"/>
          <p:cNvSpPr>
            <a:spLocks noGrp="1"/>
          </p:cNvSpPr>
          <p:nvPr>
            <p:ph idx="4294967295"/>
          </p:nvPr>
        </p:nvSpPr>
        <p:spPr>
          <a:xfrm>
            <a:off x="598714" y="1817914"/>
            <a:ext cx="4887686" cy="4648200"/>
          </a:xfrm>
        </p:spPr>
        <p:txBody>
          <a:bodyPr>
            <a:normAutofit fontScale="85000" lnSpcReduction="20000"/>
          </a:bodyPr>
          <a:lstStyle/>
          <a:p>
            <a:pPr>
              <a:defRPr/>
            </a:pPr>
            <a:r>
              <a:rPr lang="en-US" dirty="0"/>
              <a:t>Search forward from initial state to goal AND backward from goal state to initial state</a:t>
            </a:r>
          </a:p>
          <a:p>
            <a:pPr>
              <a:defRPr/>
            </a:pPr>
            <a:r>
              <a:rPr lang="en-US" dirty="0"/>
              <a:t>Can prune many options</a:t>
            </a:r>
          </a:p>
          <a:p>
            <a:pPr>
              <a:defRPr/>
            </a:pPr>
            <a:r>
              <a:rPr lang="en-US" dirty="0"/>
              <a:t>Considerations</a:t>
            </a:r>
          </a:p>
          <a:p>
            <a:pPr lvl="1">
              <a:defRPr/>
            </a:pPr>
            <a:r>
              <a:rPr lang="en-US" dirty="0"/>
              <a:t>Which goal state(s) to use</a:t>
            </a:r>
          </a:p>
          <a:p>
            <a:pPr lvl="1">
              <a:defRPr/>
            </a:pPr>
            <a:r>
              <a:rPr lang="en-US" dirty="0"/>
              <a:t>How determine when searches overlap</a:t>
            </a:r>
          </a:p>
          <a:p>
            <a:pPr lvl="1">
              <a:defRPr/>
            </a:pPr>
            <a:r>
              <a:rPr lang="en-US" dirty="0"/>
              <a:t>Which search to use for each direction</a:t>
            </a:r>
          </a:p>
          <a:p>
            <a:pPr lvl="1">
              <a:defRPr/>
            </a:pPr>
            <a:r>
              <a:rPr lang="en-US" dirty="0"/>
              <a:t>Here, two BFS searches</a:t>
            </a:r>
          </a:p>
          <a:p>
            <a:pPr>
              <a:defRPr/>
            </a:pPr>
            <a:r>
              <a:rPr lang="en-US" dirty="0"/>
              <a:t>Time and space is O(</a:t>
            </a:r>
            <a:r>
              <a:rPr lang="en-US" dirty="0" err="1"/>
              <a:t>b</a:t>
            </a:r>
            <a:r>
              <a:rPr lang="en-US" baseline="30000" dirty="0" err="1"/>
              <a:t>d</a:t>
            </a:r>
            <a:r>
              <a:rPr lang="en-US" baseline="30000" dirty="0"/>
              <a:t>/2</a:t>
            </a:r>
            <a:r>
              <a:rPr lang="en-US" dirty="0"/>
              <a:t>)</a:t>
            </a:r>
          </a:p>
        </p:txBody>
      </p:sp>
      <p:pic>
        <p:nvPicPr>
          <p:cNvPr id="153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1" y="2286000"/>
            <a:ext cx="443071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046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t>AI History</a:t>
            </a:r>
          </a:p>
        </p:txBody>
      </p:sp>
      <p:sp>
        <p:nvSpPr>
          <p:cNvPr id="3" name="Content Placeholder 2"/>
          <p:cNvSpPr>
            <a:spLocks noGrp="1"/>
          </p:cNvSpPr>
          <p:nvPr>
            <p:ph idx="1"/>
          </p:nvPr>
        </p:nvSpPr>
        <p:spPr>
          <a:xfrm>
            <a:off x="914400" y="1371599"/>
            <a:ext cx="10994572" cy="5344887"/>
          </a:xfrm>
        </p:spPr>
        <p:txBody>
          <a:bodyPr>
            <a:normAutofit fontScale="92500" lnSpcReduction="20000"/>
          </a:bodyPr>
          <a:lstStyle/>
          <a:p>
            <a:pPr>
              <a:defRPr/>
            </a:pPr>
            <a:r>
              <a:rPr lang="en-US" sz="2400" dirty="0"/>
              <a:t>Knowledge-based systems (1969-1979)</a:t>
            </a:r>
          </a:p>
          <a:p>
            <a:pPr lvl="1">
              <a:defRPr/>
            </a:pPr>
            <a:r>
              <a:rPr lang="en-US" sz="2400" dirty="0"/>
              <a:t>Use domain knowledge to allow for stronger reasoning</a:t>
            </a:r>
          </a:p>
          <a:p>
            <a:pPr>
              <a:defRPr/>
            </a:pPr>
            <a:r>
              <a:rPr lang="en-US" sz="2400" dirty="0"/>
              <a:t>Becomes an Industry (1980-now)</a:t>
            </a:r>
          </a:p>
          <a:p>
            <a:pPr lvl="1">
              <a:defRPr/>
            </a:pPr>
            <a:r>
              <a:rPr lang="en-US" sz="2400" dirty="0"/>
              <a:t>Digital Equipment Corporation selling R1 “expert </a:t>
            </a:r>
            <a:r>
              <a:rPr lang="en-US" sz="2400" dirty="0" err="1"/>
              <a:t>sytem</a:t>
            </a:r>
            <a:r>
              <a:rPr lang="en-US" sz="2400" dirty="0"/>
              <a:t>”</a:t>
            </a:r>
          </a:p>
          <a:p>
            <a:pPr lvl="1">
              <a:defRPr/>
            </a:pPr>
            <a:r>
              <a:rPr lang="en-US" sz="2400" dirty="0"/>
              <a:t>From few million to billions in 8 years</a:t>
            </a:r>
          </a:p>
          <a:p>
            <a:pPr>
              <a:defRPr/>
            </a:pPr>
            <a:r>
              <a:rPr lang="en-US" sz="2400" dirty="0"/>
              <a:t>The return of neural network (1986-now)</a:t>
            </a:r>
          </a:p>
          <a:p>
            <a:pPr lvl="1">
              <a:defRPr/>
            </a:pPr>
            <a:r>
              <a:rPr lang="en-US" sz="2400" dirty="0"/>
              <a:t>With the back-propagation algorithm</a:t>
            </a:r>
          </a:p>
          <a:p>
            <a:pPr>
              <a:defRPr/>
            </a:pPr>
            <a:r>
              <a:rPr lang="en-US" sz="2400" dirty="0"/>
              <a:t>AI adopts scientific method (1987-now)</a:t>
            </a:r>
          </a:p>
          <a:p>
            <a:pPr lvl="1">
              <a:defRPr/>
            </a:pPr>
            <a:r>
              <a:rPr lang="en-US" sz="2400" dirty="0"/>
              <a:t>More common to base theorems on pervious ones or rigorous evidence rather than intuition</a:t>
            </a:r>
          </a:p>
          <a:p>
            <a:pPr lvl="1">
              <a:defRPr/>
            </a:pPr>
            <a:r>
              <a:rPr lang="en-US" sz="2400" dirty="0"/>
              <a:t>Speech recognition and HMM </a:t>
            </a:r>
          </a:p>
          <a:p>
            <a:pPr>
              <a:defRPr/>
            </a:pPr>
            <a:r>
              <a:rPr lang="en-US" sz="2400" dirty="0"/>
              <a:t>Emergence of intelligent agent (1995-now)</a:t>
            </a:r>
          </a:p>
          <a:p>
            <a:pPr lvl="1">
              <a:defRPr/>
            </a:pPr>
            <a:r>
              <a:rPr lang="en-US" sz="2400" dirty="0"/>
              <a:t>search engines, recommender systems,….</a:t>
            </a:r>
          </a:p>
          <a:p>
            <a:pPr>
              <a:defRPr/>
            </a:pPr>
            <a:r>
              <a:rPr lang="en-US" sz="2400" dirty="0"/>
              <a:t>Availability of very large data sets (2001 – now)</a:t>
            </a:r>
          </a:p>
          <a:p>
            <a:pPr lvl="1">
              <a:defRPr/>
            </a:pPr>
            <a:r>
              <a:rPr lang="en-US" sz="2400" dirty="0"/>
              <a:t>Worry more about the data</a:t>
            </a:r>
          </a:p>
          <a:p>
            <a:pPr lvl="1">
              <a:defRPr/>
            </a:pPr>
            <a:endParaRPr lang="en-US" sz="2400"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2019300" y="2981326"/>
            <a:ext cx="7772400" cy="1470025"/>
          </a:xfrm>
        </p:spPr>
        <p:txBody>
          <a:bodyPr/>
          <a:lstStyle/>
          <a:p>
            <a:pPr eaLnBrk="1" hangingPunct="1"/>
            <a:r>
              <a:rPr lang="en-US" sz="4600" dirty="0"/>
              <a:t>Informed Searches</a:t>
            </a:r>
            <a:br>
              <a:rPr lang="en-US" sz="4600" dirty="0"/>
            </a:br>
            <a:r>
              <a:rPr lang="en-US" sz="3200" dirty="0"/>
              <a:t>Week-9</a:t>
            </a:r>
            <a:br>
              <a:rPr lang="en-US" sz="3200" dirty="0"/>
            </a:br>
            <a:endParaRPr lang="en-US" sz="3200" dirty="0"/>
          </a:p>
        </p:txBody>
      </p:sp>
      <p:pic>
        <p:nvPicPr>
          <p:cNvPr id="2050" name="Picture 2" descr="Informed Search Algorithms in Artificial Intelligence">
            <a:extLst>
              <a:ext uri="{FF2B5EF4-FFF2-40B4-BE49-F238E27FC236}">
                <a16:creationId xmlns:a16="http://schemas.microsoft.com/office/drawing/2014/main" id="{E5409B05-0817-3FEC-21C1-0D7832009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6343" y="3434443"/>
            <a:ext cx="4876800" cy="324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36114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dirty="0">
                <a:solidFill>
                  <a:srgbClr val="FF0000"/>
                </a:solidFill>
              </a:rPr>
              <a:t>Informed Searches</a:t>
            </a:r>
          </a:p>
        </p:txBody>
      </p:sp>
      <p:sp>
        <p:nvSpPr>
          <p:cNvPr id="3" name="Content Placeholder 2"/>
          <p:cNvSpPr>
            <a:spLocks noGrp="1"/>
          </p:cNvSpPr>
          <p:nvPr>
            <p:ph idx="1"/>
          </p:nvPr>
        </p:nvSpPr>
        <p:spPr>
          <a:xfrm>
            <a:off x="1596188" y="1559291"/>
            <a:ext cx="9896375" cy="5021981"/>
          </a:xfrm>
        </p:spPr>
        <p:txBody>
          <a:bodyPr>
            <a:normAutofit fontScale="70000" lnSpcReduction="20000"/>
          </a:bodyPr>
          <a:lstStyle/>
          <a:p>
            <a:pPr>
              <a:defRPr/>
            </a:pPr>
            <a:r>
              <a:rPr lang="en-US" dirty="0"/>
              <a:t>Best-first search, Hill climbing, Beam search, A*, IDA*, RBFS, SMA*</a:t>
            </a:r>
          </a:p>
          <a:p>
            <a:pPr>
              <a:defRPr/>
            </a:pPr>
            <a:r>
              <a:rPr lang="en-US" dirty="0"/>
              <a:t>New terms</a:t>
            </a:r>
          </a:p>
          <a:p>
            <a:pPr lvl="1">
              <a:defRPr/>
            </a:pPr>
            <a:r>
              <a:rPr lang="en-US" dirty="0"/>
              <a:t>Heuristics</a:t>
            </a:r>
          </a:p>
          <a:p>
            <a:pPr lvl="1">
              <a:defRPr/>
            </a:pPr>
            <a:r>
              <a:rPr lang="en-US" dirty="0"/>
              <a:t>Optimal solution</a:t>
            </a:r>
          </a:p>
          <a:p>
            <a:pPr lvl="1">
              <a:defRPr/>
            </a:pPr>
            <a:r>
              <a:rPr lang="en-US" dirty="0" err="1"/>
              <a:t>Informedness</a:t>
            </a:r>
            <a:endParaRPr lang="en-US" dirty="0"/>
          </a:p>
          <a:p>
            <a:pPr lvl="1">
              <a:defRPr/>
            </a:pPr>
            <a:r>
              <a:rPr lang="en-US" dirty="0"/>
              <a:t>Hill climbing problems</a:t>
            </a:r>
          </a:p>
          <a:p>
            <a:pPr lvl="1">
              <a:defRPr/>
            </a:pPr>
            <a:r>
              <a:rPr lang="en-US" dirty="0"/>
              <a:t>Admissibility</a:t>
            </a:r>
          </a:p>
          <a:p>
            <a:pPr>
              <a:defRPr/>
            </a:pPr>
            <a:r>
              <a:rPr lang="en-US" dirty="0"/>
              <a:t>New parameters</a:t>
            </a:r>
          </a:p>
          <a:p>
            <a:pPr lvl="1">
              <a:defRPr/>
            </a:pPr>
            <a:r>
              <a:rPr lang="en-US" dirty="0"/>
              <a:t>g(n) = estimated cost from initial state to state n</a:t>
            </a:r>
          </a:p>
          <a:p>
            <a:pPr lvl="1">
              <a:defRPr/>
            </a:pPr>
            <a:r>
              <a:rPr lang="en-US" dirty="0"/>
              <a:t>h(n) = estimated cost (distance) from state n to closest goal</a:t>
            </a:r>
          </a:p>
          <a:p>
            <a:pPr lvl="1">
              <a:defRPr/>
            </a:pPr>
            <a:r>
              <a:rPr lang="en-US" dirty="0"/>
              <a:t>h(n) is our heuristic</a:t>
            </a:r>
          </a:p>
          <a:p>
            <a:pPr lvl="2">
              <a:defRPr/>
            </a:pPr>
            <a:r>
              <a:rPr lang="en-US" dirty="0"/>
              <a:t>Robot path planning, h(n) could be Euclidean distance</a:t>
            </a:r>
          </a:p>
          <a:p>
            <a:pPr lvl="2">
              <a:defRPr/>
            </a:pPr>
            <a:r>
              <a:rPr lang="en-US" dirty="0"/>
              <a:t>8 puzzle, h(n) could be #tiles out of place</a:t>
            </a:r>
          </a:p>
          <a:p>
            <a:pPr>
              <a:defRPr/>
            </a:pPr>
            <a:r>
              <a:rPr lang="en-US" dirty="0"/>
              <a:t>Search algorithms which use h(n) to guide search are            </a:t>
            </a:r>
            <a:r>
              <a:rPr lang="en-US" dirty="0">
                <a:solidFill>
                  <a:schemeClr val="accent5"/>
                </a:solidFill>
              </a:rPr>
              <a:t>heuristic search </a:t>
            </a:r>
            <a:r>
              <a:rPr lang="en-US" dirty="0"/>
              <a:t>algorithms</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r>
              <a:rPr lang="en-US" dirty="0">
                <a:solidFill>
                  <a:srgbClr val="FF0000"/>
                </a:solidFill>
              </a:rPr>
              <a:t>Best-First Search</a:t>
            </a:r>
          </a:p>
        </p:txBody>
      </p:sp>
      <p:sp>
        <p:nvSpPr>
          <p:cNvPr id="155651" name="Content Placeholder 2"/>
          <p:cNvSpPr>
            <a:spLocks noGrp="1"/>
          </p:cNvSpPr>
          <p:nvPr>
            <p:ph idx="4294967295"/>
          </p:nvPr>
        </p:nvSpPr>
        <p:spPr>
          <a:xfrm>
            <a:off x="1066800" y="1839686"/>
            <a:ext cx="10210800" cy="3048000"/>
          </a:xfrm>
        </p:spPr>
        <p:txBody>
          <a:bodyPr/>
          <a:lstStyle/>
          <a:p>
            <a:r>
              <a:rPr lang="en-US" dirty="0" err="1"/>
              <a:t>QueueingFn</a:t>
            </a:r>
            <a:r>
              <a:rPr lang="en-US" dirty="0"/>
              <a:t> is sort-by-h</a:t>
            </a:r>
          </a:p>
          <a:p>
            <a:r>
              <a:rPr lang="en-US" dirty="0"/>
              <a:t>Best-first search only as good as heuristic</a:t>
            </a:r>
          </a:p>
          <a:p>
            <a:pPr lvl="1"/>
            <a:r>
              <a:rPr lang="en-US" dirty="0"/>
              <a:t>Example heuristic for 8 puzzle:           Manhattan Distance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CBF87-B5B6-3000-8B5F-D1D7CB3AFFE1}"/>
            </a:ext>
          </a:extLst>
        </p:cNvPr>
        <p:cNvGrpSpPr/>
        <p:nvPr/>
      </p:nvGrpSpPr>
      <p:grpSpPr>
        <a:xfrm>
          <a:off x="0" y="0"/>
          <a:ext cx="0" cy="0"/>
          <a:chOff x="0" y="0"/>
          <a:chExt cx="0" cy="0"/>
        </a:xfrm>
      </p:grpSpPr>
      <p:sp>
        <p:nvSpPr>
          <p:cNvPr id="155650" name="Title 1">
            <a:extLst>
              <a:ext uri="{FF2B5EF4-FFF2-40B4-BE49-F238E27FC236}">
                <a16:creationId xmlns:a16="http://schemas.microsoft.com/office/drawing/2014/main" id="{E6F49DFF-315A-6F04-2925-9CA4D5AC1999}"/>
              </a:ext>
            </a:extLst>
          </p:cNvPr>
          <p:cNvSpPr>
            <a:spLocks noGrp="1"/>
          </p:cNvSpPr>
          <p:nvPr>
            <p:ph type="title"/>
          </p:nvPr>
        </p:nvSpPr>
        <p:spPr/>
        <p:txBody>
          <a:bodyPr/>
          <a:lstStyle/>
          <a:p>
            <a:r>
              <a:rPr lang="en-US" dirty="0">
                <a:solidFill>
                  <a:srgbClr val="FF0000"/>
                </a:solidFill>
              </a:rPr>
              <a:t>Best-First Search</a:t>
            </a:r>
          </a:p>
        </p:txBody>
      </p:sp>
      <p:sp>
        <p:nvSpPr>
          <p:cNvPr id="155651" name="Content Placeholder 2">
            <a:extLst>
              <a:ext uri="{FF2B5EF4-FFF2-40B4-BE49-F238E27FC236}">
                <a16:creationId xmlns:a16="http://schemas.microsoft.com/office/drawing/2014/main" id="{67338CBD-D6C8-4F52-FBD9-EF7FA0DB1262}"/>
              </a:ext>
            </a:extLst>
          </p:cNvPr>
          <p:cNvSpPr>
            <a:spLocks noGrp="1"/>
          </p:cNvSpPr>
          <p:nvPr>
            <p:ph idx="4294967295"/>
          </p:nvPr>
        </p:nvSpPr>
        <p:spPr>
          <a:xfrm>
            <a:off x="1036638" y="1463675"/>
            <a:ext cx="11155362" cy="5165725"/>
          </a:xfrm>
        </p:spPr>
        <p:txBody>
          <a:bodyPr/>
          <a:lstStyle/>
          <a:p>
            <a:r>
              <a:rPr lang="en-US" b="1" dirty="0"/>
              <a:t>Best-First Search (general framework)</a:t>
            </a:r>
          </a:p>
          <a:p>
            <a:pPr lvl="1"/>
            <a:r>
              <a:rPr lang="en-US" dirty="0"/>
              <a:t>Chooses which node to expand based on a scoring function:</a:t>
            </a:r>
          </a:p>
          <a:p>
            <a:pPr lvl="1"/>
            <a:r>
              <a:rPr lang="en-US" dirty="0"/>
              <a:t>f(n)=g(n)+h(n)or some variation</a:t>
            </a:r>
          </a:p>
          <a:p>
            <a:pPr lvl="1"/>
            <a:r>
              <a:rPr lang="en-US" dirty="0"/>
              <a:t>f(n) = g(n) + h(n) \quad \text{or some variation}f(n)=g(n)+h(n)or some variation </a:t>
            </a:r>
          </a:p>
          <a:p>
            <a:r>
              <a:rPr lang="en-US" dirty="0"/>
              <a:t>Here:</a:t>
            </a:r>
          </a:p>
          <a:p>
            <a:pPr lvl="1"/>
            <a:r>
              <a:rPr lang="en-US" dirty="0"/>
              <a:t>g(n)g(n)g(n) = </a:t>
            </a:r>
            <a:r>
              <a:rPr lang="en-US" b="1" dirty="0"/>
              <a:t>cost so far</a:t>
            </a:r>
            <a:r>
              <a:rPr lang="en-US" dirty="0"/>
              <a:t> (sum of previous costs)</a:t>
            </a:r>
          </a:p>
          <a:p>
            <a:pPr lvl="1"/>
            <a:r>
              <a:rPr lang="en-US" dirty="0"/>
              <a:t>h(n)h(n)h(n) = </a:t>
            </a:r>
            <a:r>
              <a:rPr lang="en-US" b="1" dirty="0"/>
              <a:t>heuristic estimate to goal</a:t>
            </a:r>
            <a:r>
              <a:rPr lang="en-US" dirty="0"/>
              <a:t> (present estimate)</a:t>
            </a:r>
          </a:p>
          <a:p>
            <a:r>
              <a:rPr lang="en-US" dirty="0"/>
              <a:t>Depending on how you define f(n)f(n)f(n), you get different algorithms (UCS, Greedy BFS, A*).</a:t>
            </a:r>
          </a:p>
        </p:txBody>
      </p:sp>
    </p:spTree>
    <p:extLst>
      <p:ext uri="{BB962C8B-B14F-4D97-AF65-F5344CB8AC3E}">
        <p14:creationId xmlns:p14="http://schemas.microsoft.com/office/powerpoint/2010/main" val="165913551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r>
              <a:rPr lang="en-US">
                <a:solidFill>
                  <a:srgbClr val="FF0000"/>
                </a:solidFill>
              </a:rPr>
              <a:t>Example</a:t>
            </a:r>
          </a:p>
        </p:txBody>
      </p:sp>
      <p:pic>
        <p:nvPicPr>
          <p:cNvPr id="2" name="bestfs">
            <a:hlinkClick r:id="" action="ppaction://media"/>
            <a:extLst>
              <a:ext uri="{FF2B5EF4-FFF2-40B4-BE49-F238E27FC236}">
                <a16:creationId xmlns:a16="http://schemas.microsoft.com/office/drawing/2014/main" id="{3950D43F-A706-4A5E-87DF-50156B0D65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90344" y="1429384"/>
            <a:ext cx="8757922" cy="52000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F26613C6-E073-D950-BF5E-4CF17CB45101}"/>
              </a:ext>
            </a:extLst>
          </p:cNvPr>
          <p:cNvSpPr>
            <a:spLocks noGrp="1" noChangeArrowheads="1"/>
          </p:cNvSpPr>
          <p:nvPr>
            <p:ph type="title"/>
          </p:nvPr>
        </p:nvSpPr>
        <p:spPr>
          <a:xfrm>
            <a:off x="1981200" y="274638"/>
            <a:ext cx="8229600" cy="487362"/>
          </a:xfrm>
        </p:spPr>
        <p:txBody>
          <a:bodyPr/>
          <a:lstStyle/>
          <a:p>
            <a:r>
              <a:rPr lang="en-US" altLang="en-US" sz="3200">
                <a:solidFill>
                  <a:srgbClr val="FF0000"/>
                </a:solidFill>
              </a:rPr>
              <a:t>H(n) for some problems</a:t>
            </a:r>
          </a:p>
        </p:txBody>
      </p:sp>
      <p:sp>
        <p:nvSpPr>
          <p:cNvPr id="99331" name="Rectangle 3">
            <a:extLst>
              <a:ext uri="{FF2B5EF4-FFF2-40B4-BE49-F238E27FC236}">
                <a16:creationId xmlns:a16="http://schemas.microsoft.com/office/drawing/2014/main" id="{6D11755B-70C1-9203-1DBF-D12C9A03316F}"/>
              </a:ext>
            </a:extLst>
          </p:cNvPr>
          <p:cNvSpPr>
            <a:spLocks noGrp="1" noChangeArrowheads="1"/>
          </p:cNvSpPr>
          <p:nvPr>
            <p:ph type="body" idx="1"/>
          </p:nvPr>
        </p:nvSpPr>
        <p:spPr>
          <a:xfrm>
            <a:off x="1828800" y="685800"/>
            <a:ext cx="8534400" cy="5486400"/>
          </a:xfrm>
        </p:spPr>
        <p:txBody>
          <a:bodyPr/>
          <a:lstStyle/>
          <a:p>
            <a:endParaRPr lang="en-US" altLang="en-US" dirty="0"/>
          </a:p>
          <a:p>
            <a:r>
              <a:rPr lang="en-US" altLang="en-US" sz="2400" dirty="0"/>
              <a:t>8-puzzle</a:t>
            </a:r>
          </a:p>
          <a:p>
            <a:pPr lvl="1"/>
            <a:r>
              <a:rPr lang="en-US" altLang="en-US" sz="2400" dirty="0"/>
              <a:t>W(n): number of misplaced tiles</a:t>
            </a:r>
          </a:p>
          <a:p>
            <a:pPr lvl="1"/>
            <a:r>
              <a:rPr lang="en-US" altLang="en-US" sz="2400" dirty="0" err="1"/>
              <a:t>Manhatten</a:t>
            </a:r>
            <a:r>
              <a:rPr lang="en-US" altLang="en-US" sz="2400" dirty="0"/>
              <a:t> distance</a:t>
            </a:r>
          </a:p>
          <a:p>
            <a:pPr lvl="1"/>
            <a:r>
              <a:rPr lang="en-US" altLang="en-US" sz="2400" dirty="0" err="1"/>
              <a:t>Gaschnig’s</a:t>
            </a:r>
            <a:r>
              <a:rPr lang="en-US" altLang="en-US" sz="2400" dirty="0"/>
              <a:t> heuristic</a:t>
            </a:r>
          </a:p>
          <a:p>
            <a:endParaRPr lang="en-US" altLang="en-US" sz="2400" dirty="0"/>
          </a:p>
          <a:p>
            <a:r>
              <a:rPr lang="en-US" altLang="en-US" sz="2400" dirty="0"/>
              <a:t>8-queen</a:t>
            </a:r>
          </a:p>
          <a:p>
            <a:pPr lvl="1"/>
            <a:r>
              <a:rPr lang="en-US" altLang="en-US" sz="2400" dirty="0"/>
              <a:t>Number of future feasible slots</a:t>
            </a:r>
          </a:p>
          <a:p>
            <a:pPr lvl="1"/>
            <a:r>
              <a:rPr lang="en-US" altLang="en-US" sz="2400" dirty="0"/>
              <a:t>Min number of feasible slots in a row</a:t>
            </a:r>
          </a:p>
          <a:p>
            <a:endParaRPr lang="en-US" altLang="en-US" sz="2400" dirty="0"/>
          </a:p>
          <a:p>
            <a:r>
              <a:rPr lang="en-US" altLang="en-US" sz="2400" dirty="0"/>
              <a:t>Travelling salesperson</a:t>
            </a:r>
          </a:p>
          <a:p>
            <a:pPr lvl="1"/>
            <a:r>
              <a:rPr lang="en-US" altLang="en-US" sz="2400" dirty="0"/>
              <a:t>Minimum spanning tree</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dirty="0">
                <a:solidFill>
                  <a:srgbClr val="FF0000"/>
                </a:solidFill>
              </a:rPr>
              <a:t>Solve this Eight Puzzle using BFS</a:t>
            </a:r>
          </a:p>
        </p:txBody>
      </p:sp>
      <p:pic>
        <p:nvPicPr>
          <p:cNvPr id="2" name="Picture 1"/>
          <p:cNvPicPr>
            <a:picLocks noChangeAspect="1"/>
          </p:cNvPicPr>
          <p:nvPr/>
        </p:nvPicPr>
        <p:blipFill rotWithShape="1">
          <a:blip r:embed="rId2"/>
          <a:srcRect t="4200"/>
          <a:stretch/>
        </p:blipFill>
        <p:spPr>
          <a:xfrm>
            <a:off x="3069388" y="2079348"/>
            <a:ext cx="5887793" cy="3508652"/>
          </a:xfrm>
          <a:prstGeom prst="rect">
            <a:avLst/>
          </a:prstGeom>
        </p:spPr>
      </p:pic>
    </p:spTree>
    <p:extLst>
      <p:ext uri="{BB962C8B-B14F-4D97-AF65-F5344CB8AC3E}">
        <p14:creationId xmlns:p14="http://schemas.microsoft.com/office/powerpoint/2010/main" val="359384419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r>
              <a:rPr lang="en-US">
                <a:solidFill>
                  <a:srgbClr val="FF0000"/>
                </a:solidFill>
              </a:rPr>
              <a:t>Comparison of Search Techniques</a:t>
            </a:r>
          </a:p>
        </p:txBody>
      </p:sp>
      <p:graphicFrame>
        <p:nvGraphicFramePr>
          <p:cNvPr id="3" name="Table 2"/>
          <p:cNvGraphicFramePr>
            <a:graphicFrameLocks noGrp="1"/>
          </p:cNvGraphicFramePr>
          <p:nvPr/>
        </p:nvGraphicFramePr>
        <p:xfrm>
          <a:off x="2514601" y="1752601"/>
          <a:ext cx="6842759" cy="2941320"/>
        </p:xfrm>
        <a:graphic>
          <a:graphicData uri="http://schemas.openxmlformats.org/drawingml/2006/table">
            <a:tbl>
              <a:tblPr firstRow="1" bandRow="1">
                <a:tableStyleId>{7DF18680-E054-41AD-8BC1-D1AEF772440D}</a:tableStyleId>
              </a:tblPr>
              <a:tblGrid>
                <a:gridCol w="1866209">
                  <a:extLst>
                    <a:ext uri="{9D8B030D-6E8A-4147-A177-3AD203B41FA5}">
                      <a16:colId xmlns:a16="http://schemas.microsoft.com/office/drawing/2014/main" val="20000"/>
                    </a:ext>
                  </a:extLst>
                </a:gridCol>
                <a:gridCol w="995310">
                  <a:extLst>
                    <a:ext uri="{9D8B030D-6E8A-4147-A177-3AD203B41FA5}">
                      <a16:colId xmlns:a16="http://schemas.microsoft.com/office/drawing/2014/main" val="20001"/>
                    </a:ext>
                  </a:extLst>
                </a:gridCol>
                <a:gridCol w="995310">
                  <a:extLst>
                    <a:ext uri="{9D8B030D-6E8A-4147-A177-3AD203B41FA5}">
                      <a16:colId xmlns:a16="http://schemas.microsoft.com/office/drawing/2014/main" val="20002"/>
                    </a:ext>
                  </a:extLst>
                </a:gridCol>
                <a:gridCol w="995310">
                  <a:extLst>
                    <a:ext uri="{9D8B030D-6E8A-4147-A177-3AD203B41FA5}">
                      <a16:colId xmlns:a16="http://schemas.microsoft.com/office/drawing/2014/main" val="20003"/>
                    </a:ext>
                  </a:extLst>
                </a:gridCol>
                <a:gridCol w="995310">
                  <a:extLst>
                    <a:ext uri="{9D8B030D-6E8A-4147-A177-3AD203B41FA5}">
                      <a16:colId xmlns:a16="http://schemas.microsoft.com/office/drawing/2014/main" val="20004"/>
                    </a:ext>
                  </a:extLst>
                </a:gridCol>
                <a:gridCol w="995310">
                  <a:extLst>
                    <a:ext uri="{9D8B030D-6E8A-4147-A177-3AD203B41FA5}">
                      <a16:colId xmlns:a16="http://schemas.microsoft.com/office/drawing/2014/main" val="20005"/>
                    </a:ext>
                  </a:extLst>
                </a:gridCol>
              </a:tblGrid>
              <a:tr h="675147">
                <a:tc>
                  <a:txBody>
                    <a:bodyPr/>
                    <a:lstStyle/>
                    <a:p>
                      <a:endParaRPr lang="en-US" sz="1800" dirty="0"/>
                    </a:p>
                  </a:txBody>
                  <a:tcPr marT="45731" marB="45731"/>
                </a:tc>
                <a:tc>
                  <a:txBody>
                    <a:bodyPr/>
                    <a:lstStyle/>
                    <a:p>
                      <a:r>
                        <a:rPr lang="en-US" sz="1800" dirty="0"/>
                        <a:t>DFS</a:t>
                      </a:r>
                    </a:p>
                  </a:txBody>
                  <a:tcPr marT="45731" marB="45731"/>
                </a:tc>
                <a:tc>
                  <a:txBody>
                    <a:bodyPr/>
                    <a:lstStyle/>
                    <a:p>
                      <a:r>
                        <a:rPr lang="en-US" sz="1800" dirty="0"/>
                        <a:t>BFS</a:t>
                      </a:r>
                    </a:p>
                  </a:txBody>
                  <a:tcPr marT="45731" marB="45731"/>
                </a:tc>
                <a:tc>
                  <a:txBody>
                    <a:bodyPr/>
                    <a:lstStyle/>
                    <a:p>
                      <a:r>
                        <a:rPr lang="en-US" sz="1800" dirty="0"/>
                        <a:t>UCS</a:t>
                      </a:r>
                    </a:p>
                  </a:txBody>
                  <a:tcPr marT="45731" marB="45731"/>
                </a:tc>
                <a:tc>
                  <a:txBody>
                    <a:bodyPr/>
                    <a:lstStyle/>
                    <a:p>
                      <a:r>
                        <a:rPr lang="en-US" sz="1800" dirty="0"/>
                        <a:t>IDS</a:t>
                      </a:r>
                    </a:p>
                  </a:txBody>
                  <a:tcPr marT="45731" marB="45731"/>
                </a:tc>
                <a:tc>
                  <a:txBody>
                    <a:bodyPr/>
                    <a:lstStyle/>
                    <a:p>
                      <a:r>
                        <a:rPr lang="en-US" sz="1800" dirty="0"/>
                        <a:t>Best</a:t>
                      </a:r>
                    </a:p>
                  </a:txBody>
                  <a:tcPr marT="45731" marB="45731"/>
                </a:tc>
                <a:extLst>
                  <a:ext uri="{0D108BD9-81ED-4DB2-BD59-A6C34878D82A}">
                    <a16:rowId xmlns:a16="http://schemas.microsoft.com/office/drawing/2014/main" val="10000"/>
                  </a:ext>
                </a:extLst>
              </a:tr>
              <a:tr h="466565">
                <a:tc>
                  <a:txBody>
                    <a:bodyPr/>
                    <a:lstStyle/>
                    <a:p>
                      <a:r>
                        <a:rPr lang="en-US" sz="1800" dirty="0"/>
                        <a:t>Complete</a:t>
                      </a:r>
                    </a:p>
                  </a:txBody>
                  <a:tcPr marT="45731" marB="45731"/>
                </a:tc>
                <a:tc>
                  <a:txBody>
                    <a:bodyPr/>
                    <a:lstStyle/>
                    <a:p>
                      <a:pPr algn="ctr"/>
                      <a:r>
                        <a:rPr lang="en-US" sz="1800" dirty="0"/>
                        <a:t>N</a:t>
                      </a:r>
                    </a:p>
                  </a:txBody>
                  <a:tcPr marT="45731" marB="45731"/>
                </a:tc>
                <a:tc>
                  <a:txBody>
                    <a:bodyPr/>
                    <a:lstStyle/>
                    <a:p>
                      <a:pPr algn="ctr"/>
                      <a:r>
                        <a:rPr lang="en-US" sz="1800" dirty="0"/>
                        <a:t>Y</a:t>
                      </a:r>
                    </a:p>
                  </a:txBody>
                  <a:tcPr marT="45731" marB="45731"/>
                </a:tc>
                <a:tc>
                  <a:txBody>
                    <a:bodyPr/>
                    <a:lstStyle/>
                    <a:p>
                      <a:pPr algn="ctr"/>
                      <a:r>
                        <a:rPr lang="en-US" sz="1800" dirty="0"/>
                        <a:t>Y</a:t>
                      </a:r>
                    </a:p>
                  </a:txBody>
                  <a:tcPr marT="45731" marB="45731"/>
                </a:tc>
                <a:tc>
                  <a:txBody>
                    <a:bodyPr/>
                    <a:lstStyle/>
                    <a:p>
                      <a:pPr algn="ctr"/>
                      <a:r>
                        <a:rPr lang="en-US" sz="1800" dirty="0"/>
                        <a:t>Y</a:t>
                      </a:r>
                    </a:p>
                  </a:txBody>
                  <a:tcPr marT="45731" marB="45731"/>
                </a:tc>
                <a:tc>
                  <a:txBody>
                    <a:bodyPr/>
                    <a:lstStyle/>
                    <a:p>
                      <a:pPr algn="ctr"/>
                      <a:r>
                        <a:rPr lang="en-US" sz="1800" dirty="0"/>
                        <a:t>N</a:t>
                      </a:r>
                    </a:p>
                  </a:txBody>
                  <a:tcPr marT="45731" marB="45731"/>
                </a:tc>
                <a:extLst>
                  <a:ext uri="{0D108BD9-81ED-4DB2-BD59-A6C34878D82A}">
                    <a16:rowId xmlns:a16="http://schemas.microsoft.com/office/drawing/2014/main" val="10001"/>
                  </a:ext>
                </a:extLst>
              </a:tr>
              <a:tr h="466565">
                <a:tc>
                  <a:txBody>
                    <a:bodyPr/>
                    <a:lstStyle/>
                    <a:p>
                      <a:r>
                        <a:rPr lang="en-US" sz="1800" dirty="0"/>
                        <a:t>Optimal</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Y</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extLst>
                  <a:ext uri="{0D108BD9-81ED-4DB2-BD59-A6C34878D82A}">
                    <a16:rowId xmlns:a16="http://schemas.microsoft.com/office/drawing/2014/main" val="10002"/>
                  </a:ext>
                </a:extLst>
              </a:tr>
              <a:tr h="466565">
                <a:tc>
                  <a:txBody>
                    <a:bodyPr/>
                    <a:lstStyle/>
                    <a:p>
                      <a:r>
                        <a:rPr lang="en-US" sz="1800" dirty="0"/>
                        <a:t>Heuristic</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Y</a:t>
                      </a:r>
                    </a:p>
                  </a:txBody>
                  <a:tcPr marT="45731" marB="45731"/>
                </a:tc>
                <a:extLst>
                  <a:ext uri="{0D108BD9-81ED-4DB2-BD59-A6C34878D82A}">
                    <a16:rowId xmlns:a16="http://schemas.microsoft.com/office/drawing/2014/main" val="10003"/>
                  </a:ext>
                </a:extLst>
              </a:tr>
              <a:tr h="399913">
                <a:tc>
                  <a:txBody>
                    <a:bodyPr/>
                    <a:lstStyle/>
                    <a:p>
                      <a:r>
                        <a:rPr lang="en-US" sz="1800" dirty="0"/>
                        <a:t>Time</a:t>
                      </a:r>
                    </a:p>
                  </a:txBody>
                  <a:tcPr marT="45731" marB="45731"/>
                </a:tc>
                <a:tc>
                  <a:txBody>
                    <a:bodyPr/>
                    <a:lstStyle/>
                    <a:p>
                      <a:pPr algn="ctr"/>
                      <a:r>
                        <a:rPr lang="en-US" sz="1800" dirty="0" err="1"/>
                        <a:t>b</a:t>
                      </a:r>
                      <a:r>
                        <a:rPr lang="en-US" sz="1800" baseline="30000" dirty="0" err="1"/>
                        <a:t>m</a:t>
                      </a:r>
                      <a:endParaRPr lang="en-US" sz="1800" baseline="30000" dirty="0"/>
                    </a:p>
                  </a:txBody>
                  <a:tcPr marT="45731" marB="45731"/>
                </a:tc>
                <a:tc>
                  <a:txBody>
                    <a:bodyPr/>
                    <a:lstStyle/>
                    <a:p>
                      <a:pPr algn="ctr"/>
                      <a:r>
                        <a:rPr lang="en-US" sz="1800" dirty="0"/>
                        <a:t>b</a:t>
                      </a:r>
                      <a:r>
                        <a:rPr lang="en-US" sz="1800" baseline="30000" dirty="0"/>
                        <a:t>d+1</a:t>
                      </a:r>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baseline="300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d</a:t>
                      </a:r>
                      <a:endParaRPr lang="en-US" sz="1800" baseline="300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baseline="30000" dirty="0"/>
                    </a:p>
                  </a:txBody>
                  <a:tcPr marT="45731" marB="45731"/>
                </a:tc>
                <a:extLst>
                  <a:ext uri="{0D108BD9-81ED-4DB2-BD59-A6C34878D82A}">
                    <a16:rowId xmlns:a16="http://schemas.microsoft.com/office/drawing/2014/main" val="10004"/>
                  </a:ext>
                </a:extLst>
              </a:tr>
              <a:tr h="466565">
                <a:tc>
                  <a:txBody>
                    <a:bodyPr/>
                    <a:lstStyle/>
                    <a:p>
                      <a:r>
                        <a:rPr lang="en-US" sz="1800" dirty="0"/>
                        <a:t>Space</a:t>
                      </a:r>
                    </a:p>
                  </a:txBody>
                  <a:tcPr marT="45731" marB="45731"/>
                </a:tc>
                <a:tc>
                  <a:txBody>
                    <a:bodyPr/>
                    <a:lstStyle/>
                    <a:p>
                      <a:pPr algn="ctr"/>
                      <a:r>
                        <a:rPr lang="en-US" sz="1800" dirty="0" err="1"/>
                        <a:t>bm</a:t>
                      </a:r>
                      <a:endParaRPr lang="en-US" sz="1800" dirty="0"/>
                    </a:p>
                  </a:txBody>
                  <a:tcPr marT="45731" marB="45731"/>
                </a:tc>
                <a:tc>
                  <a:txBody>
                    <a:bodyPr/>
                    <a:lstStyle/>
                    <a:p>
                      <a:pPr algn="ctr"/>
                      <a:r>
                        <a:rPr lang="en-US" sz="1800" dirty="0"/>
                        <a:t>b</a:t>
                      </a:r>
                      <a:r>
                        <a:rPr lang="en-US" sz="1800" baseline="30000" dirty="0"/>
                        <a:t>d+1</a:t>
                      </a:r>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baseline="300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bd</a:t>
                      </a:r>
                      <a:endParaRPr lang="en-US" sz="18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dirty="0"/>
                    </a:p>
                  </a:txBody>
                  <a:tcPr marT="45731" marB="45731"/>
                </a:tc>
                <a:extLst>
                  <a:ext uri="{0D108BD9-81ED-4DB2-BD59-A6C34878D82A}">
                    <a16:rowId xmlns:a16="http://schemas.microsoft.com/office/drawing/2014/main" val="10005"/>
                  </a:ext>
                </a:extLst>
              </a:tr>
            </a:tbl>
          </a:graphicData>
        </a:graphic>
      </p:graphicFrame>
      <p:pic>
        <p:nvPicPr>
          <p:cNvPr id="1659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800601"/>
            <a:ext cx="5715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F947D-9761-772B-37EB-026A46EBAB8D}"/>
            </a:ext>
          </a:extLst>
        </p:cNvPr>
        <p:cNvGrpSpPr/>
        <p:nvPr/>
      </p:nvGrpSpPr>
      <p:grpSpPr>
        <a:xfrm>
          <a:off x="0" y="0"/>
          <a:ext cx="0" cy="0"/>
          <a:chOff x="0" y="0"/>
          <a:chExt cx="0" cy="0"/>
        </a:xfrm>
      </p:grpSpPr>
      <p:sp>
        <p:nvSpPr>
          <p:cNvPr id="155650" name="Title 1">
            <a:extLst>
              <a:ext uri="{FF2B5EF4-FFF2-40B4-BE49-F238E27FC236}">
                <a16:creationId xmlns:a16="http://schemas.microsoft.com/office/drawing/2014/main" id="{D10EB11E-7D25-2AEE-4758-75FD2259562A}"/>
              </a:ext>
            </a:extLst>
          </p:cNvPr>
          <p:cNvSpPr>
            <a:spLocks noGrp="1"/>
          </p:cNvSpPr>
          <p:nvPr>
            <p:ph type="title"/>
          </p:nvPr>
        </p:nvSpPr>
        <p:spPr/>
        <p:txBody>
          <a:bodyPr/>
          <a:lstStyle/>
          <a:p>
            <a:r>
              <a:rPr lang="en-GB" b="1" dirty="0"/>
              <a:t>Greedy Best-First Search</a:t>
            </a:r>
          </a:p>
        </p:txBody>
      </p:sp>
      <p:sp>
        <p:nvSpPr>
          <p:cNvPr id="155651" name="Content Placeholder 2">
            <a:extLst>
              <a:ext uri="{FF2B5EF4-FFF2-40B4-BE49-F238E27FC236}">
                <a16:creationId xmlns:a16="http://schemas.microsoft.com/office/drawing/2014/main" id="{295451C8-082E-DD7F-ED41-E89F3D8F3E9B}"/>
              </a:ext>
            </a:extLst>
          </p:cNvPr>
          <p:cNvSpPr>
            <a:spLocks noGrp="1"/>
          </p:cNvSpPr>
          <p:nvPr>
            <p:ph idx="4294967295"/>
          </p:nvPr>
        </p:nvSpPr>
        <p:spPr>
          <a:xfrm>
            <a:off x="1036638" y="1463675"/>
            <a:ext cx="11155362" cy="5165725"/>
          </a:xfrm>
        </p:spPr>
        <p:txBody>
          <a:bodyPr/>
          <a:lstStyle/>
          <a:p>
            <a:r>
              <a:rPr lang="en-GB" b="1" dirty="0"/>
              <a:t>Greedy Best-First Search</a:t>
            </a:r>
          </a:p>
          <a:p>
            <a:r>
              <a:rPr lang="en-GB" dirty="0"/>
              <a:t>Special case where only the present heuristic is used:</a:t>
            </a:r>
          </a:p>
          <a:p>
            <a:pPr lvl="1"/>
            <a:r>
              <a:rPr lang="en-GB" dirty="0"/>
              <a:t>f(n)=h(n)f(n) = h(n)f(n)=h(n) </a:t>
            </a:r>
          </a:p>
          <a:p>
            <a:pPr lvl="1"/>
            <a:r>
              <a:rPr lang="en-GB" dirty="0"/>
              <a:t>Ignores the past path cost (g(n)g(n)g(n)).</a:t>
            </a:r>
          </a:p>
          <a:p>
            <a:r>
              <a:rPr lang="en-GB" dirty="0"/>
              <a:t>That’s why it’s called “greedy” — it only looks at what seems best </a:t>
            </a:r>
            <a:r>
              <a:rPr lang="en-GB" b="1" dirty="0"/>
              <a:t>right now</a:t>
            </a:r>
            <a:r>
              <a:rPr lang="en-GB" dirty="0"/>
              <a:t>, not considering the cost already paid.</a:t>
            </a:r>
          </a:p>
        </p:txBody>
      </p:sp>
    </p:spTree>
    <p:extLst>
      <p:ext uri="{BB962C8B-B14F-4D97-AF65-F5344CB8AC3E}">
        <p14:creationId xmlns:p14="http://schemas.microsoft.com/office/powerpoint/2010/main" val="203232737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550250" y="1234458"/>
            <a:ext cx="6361549" cy="1727635"/>
          </a:xfrm>
          <a:prstGeom prst="rect">
            <a:avLst/>
          </a:prstGeom>
        </p:spPr>
        <p:txBody>
          <a:bodyPr vert="horz" wrap="square" lIns="0" tIns="10397" rIns="0" bIns="0" rtlCol="0">
            <a:spAutoFit/>
          </a:bodyPr>
          <a:lstStyle/>
          <a:p>
            <a:pPr marL="7701">
              <a:spcBef>
                <a:spcPts val="82"/>
              </a:spcBef>
            </a:pPr>
            <a:r>
              <a:rPr sz="5579" spc="94" dirty="0">
                <a:latin typeface="Verdana"/>
                <a:cs typeface="Verdana"/>
              </a:rPr>
              <a:t>greedy</a:t>
            </a:r>
            <a:r>
              <a:rPr sz="5579" spc="-276" dirty="0">
                <a:latin typeface="Verdana"/>
                <a:cs typeface="Verdana"/>
              </a:rPr>
              <a:t> </a:t>
            </a:r>
            <a:r>
              <a:rPr sz="5579" dirty="0">
                <a:latin typeface="Verdana"/>
                <a:cs typeface="Verdana"/>
              </a:rPr>
              <a:t>best-first</a:t>
            </a:r>
            <a:r>
              <a:rPr sz="5579" spc="-276" dirty="0">
                <a:latin typeface="Verdana"/>
                <a:cs typeface="Verdana"/>
              </a:rPr>
              <a:t> </a:t>
            </a:r>
            <a:r>
              <a:rPr sz="5579" spc="-6" dirty="0">
                <a:latin typeface="Verdana"/>
                <a:cs typeface="Verdana"/>
              </a:rPr>
              <a:t>search</a:t>
            </a:r>
            <a:endParaRPr sz="5579" dirty="0">
              <a:latin typeface="Verdana"/>
              <a:cs typeface="Verdana"/>
            </a:endParaRPr>
          </a:p>
        </p:txBody>
      </p:sp>
      <p:sp>
        <p:nvSpPr>
          <p:cNvPr id="3" name="object 3"/>
          <p:cNvSpPr txBox="1"/>
          <p:nvPr/>
        </p:nvSpPr>
        <p:spPr>
          <a:xfrm>
            <a:off x="907062" y="3351213"/>
            <a:ext cx="10286615" cy="1719989"/>
          </a:xfrm>
          <a:prstGeom prst="rect">
            <a:avLst/>
          </a:prstGeom>
        </p:spPr>
        <p:txBody>
          <a:bodyPr vert="horz" wrap="square" lIns="0" tIns="26955" rIns="0" bIns="0" rtlCol="0">
            <a:spAutoFit/>
          </a:bodyPr>
          <a:lstStyle/>
          <a:p>
            <a:pPr marL="7701" marR="3081" lvl="0" indent="0" algn="l" defTabSz="554492" rtl="0" eaLnBrk="1" fontAlgn="auto" latinLnBrk="0" hangingPunct="1">
              <a:lnSpc>
                <a:spcPts val="4402"/>
              </a:lnSpc>
              <a:spcBef>
                <a:spcPts val="212"/>
              </a:spcBef>
              <a:spcAft>
                <a:spcPts val="0"/>
              </a:spcAft>
              <a:buClrTx/>
              <a:buSzTx/>
              <a:buFontTx/>
              <a:buNone/>
              <a:tabLst/>
              <a:defRPr/>
            </a:pPr>
            <a:r>
              <a:rPr kumimoji="0" sz="3729" b="0" i="0" u="none" strike="noStrike" kern="0" cap="none" spc="33" normalizeH="0" baseline="0" noProof="0" dirty="0">
                <a:ln>
                  <a:noFill/>
                </a:ln>
                <a:solidFill>
                  <a:srgbClr val="FFFFFF"/>
                </a:solidFill>
                <a:effectLst/>
                <a:uLnTx/>
                <a:uFillTx/>
                <a:latin typeface="Lucida Sans"/>
                <a:ea typeface="+mn-ea"/>
                <a:cs typeface="Lucida Sans"/>
              </a:rPr>
              <a:t>search</a:t>
            </a:r>
            <a:r>
              <a:rPr kumimoji="0" sz="3729" b="0" i="0" u="none" strike="noStrike" kern="0" cap="none" spc="-12" normalizeH="0" baseline="0" noProof="0" dirty="0">
                <a:ln>
                  <a:noFill/>
                </a:ln>
                <a:solidFill>
                  <a:srgbClr val="FFFFFF"/>
                </a:solidFill>
                <a:effectLst/>
                <a:uLnTx/>
                <a:uFillTx/>
                <a:latin typeface="Lucida Sans"/>
                <a:ea typeface="+mn-ea"/>
                <a:cs typeface="Lucida Sans"/>
              </a:rPr>
              <a:t> </a:t>
            </a:r>
            <a:r>
              <a:rPr kumimoji="0" sz="3729" b="0" i="0" u="none" strike="noStrike" kern="0" cap="none" spc="0" normalizeH="0" baseline="0" noProof="0" dirty="0">
                <a:ln>
                  <a:noFill/>
                </a:ln>
                <a:solidFill>
                  <a:srgbClr val="FFFFFF"/>
                </a:solidFill>
                <a:effectLst/>
                <a:uLnTx/>
                <a:uFillTx/>
                <a:latin typeface="Lucida Sans"/>
                <a:ea typeface="+mn-ea"/>
                <a:cs typeface="Lucida Sans"/>
              </a:rPr>
              <a:t>algorithm</a:t>
            </a:r>
            <a:r>
              <a:rPr kumimoji="0" sz="3729" b="0" i="0" u="none" strike="noStrike" kern="0" cap="none" spc="-12" normalizeH="0" baseline="0" noProof="0" dirty="0">
                <a:ln>
                  <a:noFill/>
                </a:ln>
                <a:solidFill>
                  <a:srgbClr val="FFFFFF"/>
                </a:solidFill>
                <a:effectLst/>
                <a:uLnTx/>
                <a:uFillTx/>
                <a:latin typeface="Lucida Sans"/>
                <a:ea typeface="+mn-ea"/>
                <a:cs typeface="Lucida Sans"/>
              </a:rPr>
              <a:t> </a:t>
            </a:r>
            <a:r>
              <a:rPr kumimoji="0" sz="3729" b="0" i="0" u="none" strike="noStrike" kern="0" cap="none" spc="61" normalizeH="0" baseline="0" noProof="0" dirty="0">
                <a:ln>
                  <a:noFill/>
                </a:ln>
                <a:solidFill>
                  <a:srgbClr val="FFFFFF"/>
                </a:solidFill>
                <a:effectLst/>
                <a:uLnTx/>
                <a:uFillTx/>
                <a:latin typeface="Lucida Sans"/>
                <a:ea typeface="+mn-ea"/>
                <a:cs typeface="Lucida Sans"/>
              </a:rPr>
              <a:t>that</a:t>
            </a:r>
            <a:r>
              <a:rPr kumimoji="0" sz="3729" b="0" i="0" u="none" strike="noStrike" kern="0" cap="none" spc="-9" normalizeH="0" baseline="0" noProof="0" dirty="0">
                <a:ln>
                  <a:noFill/>
                </a:ln>
                <a:solidFill>
                  <a:srgbClr val="FFFFFF"/>
                </a:solidFill>
                <a:effectLst/>
                <a:uLnTx/>
                <a:uFillTx/>
                <a:latin typeface="Lucida Sans"/>
                <a:ea typeface="+mn-ea"/>
                <a:cs typeface="Lucida Sans"/>
              </a:rPr>
              <a:t> </a:t>
            </a:r>
            <a:r>
              <a:rPr kumimoji="0" sz="3729" b="0" i="0" u="none" strike="noStrike" kern="0" cap="none" spc="0" normalizeH="0" baseline="0" noProof="0" dirty="0">
                <a:ln>
                  <a:noFill/>
                </a:ln>
                <a:solidFill>
                  <a:srgbClr val="FFFFFF"/>
                </a:solidFill>
                <a:effectLst/>
                <a:uLnTx/>
                <a:uFillTx/>
                <a:latin typeface="Lucida Sans"/>
                <a:ea typeface="+mn-ea"/>
                <a:cs typeface="Lucida Sans"/>
              </a:rPr>
              <a:t>expands</a:t>
            </a:r>
            <a:r>
              <a:rPr kumimoji="0" sz="3729" b="0" i="0" u="none" strike="noStrike" kern="0" cap="none" spc="-12" normalizeH="0" baseline="0" noProof="0" dirty="0">
                <a:ln>
                  <a:noFill/>
                </a:ln>
                <a:solidFill>
                  <a:srgbClr val="FFFFFF"/>
                </a:solidFill>
                <a:effectLst/>
                <a:uLnTx/>
                <a:uFillTx/>
                <a:latin typeface="Lucida Sans"/>
                <a:ea typeface="+mn-ea"/>
                <a:cs typeface="Lucida Sans"/>
              </a:rPr>
              <a:t> </a:t>
            </a:r>
            <a:r>
              <a:rPr kumimoji="0" sz="3729" b="0" i="0" u="none" strike="noStrike" kern="0" cap="none" spc="58" normalizeH="0" baseline="0" noProof="0" dirty="0">
                <a:ln>
                  <a:noFill/>
                </a:ln>
                <a:solidFill>
                  <a:srgbClr val="FFFFFF"/>
                </a:solidFill>
                <a:effectLst/>
                <a:uLnTx/>
                <a:uFillTx/>
                <a:latin typeface="Lucida Sans"/>
                <a:ea typeface="+mn-ea"/>
                <a:cs typeface="Lucida Sans"/>
              </a:rPr>
              <a:t>the</a:t>
            </a:r>
            <a:r>
              <a:rPr kumimoji="0" sz="3729" b="0" i="0" u="none" strike="noStrike" kern="0" cap="none" spc="-12" normalizeH="0" baseline="0" noProof="0" dirty="0">
                <a:ln>
                  <a:noFill/>
                </a:ln>
                <a:solidFill>
                  <a:srgbClr val="FFFFFF"/>
                </a:solidFill>
                <a:effectLst/>
                <a:uLnTx/>
                <a:uFillTx/>
                <a:latin typeface="Lucida Sans"/>
                <a:ea typeface="+mn-ea"/>
                <a:cs typeface="Lucida Sans"/>
              </a:rPr>
              <a:t> </a:t>
            </a:r>
            <a:r>
              <a:rPr kumimoji="0" sz="3729" b="0" i="0" u="none" strike="noStrike" kern="0" cap="none" spc="55" normalizeH="0" baseline="0" noProof="0" dirty="0">
                <a:ln>
                  <a:noFill/>
                </a:ln>
                <a:solidFill>
                  <a:srgbClr val="FFFFFF"/>
                </a:solidFill>
                <a:effectLst/>
                <a:uLnTx/>
                <a:uFillTx/>
                <a:latin typeface="Lucida Sans"/>
                <a:ea typeface="+mn-ea"/>
                <a:cs typeface="Lucida Sans"/>
              </a:rPr>
              <a:t>node </a:t>
            </a:r>
            <a:r>
              <a:rPr kumimoji="0" sz="3729" b="0" i="0" u="none" strike="noStrike" kern="0" cap="none" spc="61" normalizeH="0" baseline="0" noProof="0" dirty="0">
                <a:ln>
                  <a:noFill/>
                </a:ln>
                <a:solidFill>
                  <a:srgbClr val="FFFFFF"/>
                </a:solidFill>
                <a:effectLst/>
                <a:uLnTx/>
                <a:uFillTx/>
                <a:latin typeface="Lucida Sans"/>
                <a:ea typeface="+mn-ea"/>
                <a:cs typeface="Lucida Sans"/>
              </a:rPr>
              <a:t>that</a:t>
            </a:r>
            <a:r>
              <a:rPr kumimoji="0" sz="3729" b="0" i="0" u="none" strike="noStrike" kern="0" cap="none" spc="-94" normalizeH="0" baseline="0" noProof="0" dirty="0">
                <a:ln>
                  <a:noFill/>
                </a:ln>
                <a:solidFill>
                  <a:srgbClr val="FFFFFF"/>
                </a:solidFill>
                <a:effectLst/>
                <a:uLnTx/>
                <a:uFillTx/>
                <a:latin typeface="Lucida Sans"/>
                <a:ea typeface="+mn-ea"/>
                <a:cs typeface="Lucida Sans"/>
              </a:rPr>
              <a:t> </a:t>
            </a:r>
            <a:r>
              <a:rPr kumimoji="0" sz="3729" b="0" i="0" u="none" strike="noStrike" kern="0" cap="none" spc="0" normalizeH="0" baseline="0" noProof="0" dirty="0">
                <a:ln>
                  <a:noFill/>
                </a:ln>
                <a:solidFill>
                  <a:srgbClr val="FFFFFF"/>
                </a:solidFill>
                <a:effectLst/>
                <a:uLnTx/>
                <a:uFillTx/>
                <a:latin typeface="Lucida Sans"/>
                <a:ea typeface="+mn-ea"/>
                <a:cs typeface="Lucida Sans"/>
              </a:rPr>
              <a:t>is</a:t>
            </a:r>
            <a:r>
              <a:rPr kumimoji="0" sz="3729" b="0" i="0" u="none" strike="noStrike" kern="0" cap="none" spc="-91" normalizeH="0" baseline="0" noProof="0" dirty="0">
                <a:ln>
                  <a:noFill/>
                </a:ln>
                <a:solidFill>
                  <a:srgbClr val="FFFFFF"/>
                </a:solidFill>
                <a:effectLst/>
                <a:uLnTx/>
                <a:uFillTx/>
                <a:latin typeface="Lucida Sans"/>
                <a:ea typeface="+mn-ea"/>
                <a:cs typeface="Lucida Sans"/>
              </a:rPr>
              <a:t> </a:t>
            </a:r>
            <a:r>
              <a:rPr kumimoji="0" sz="3729" b="0" i="0" u="none" strike="noStrike" kern="0" cap="none" spc="39" normalizeH="0" baseline="0" noProof="0" dirty="0">
                <a:ln>
                  <a:noFill/>
                </a:ln>
                <a:solidFill>
                  <a:srgbClr val="FFFFFF"/>
                </a:solidFill>
                <a:effectLst/>
                <a:uLnTx/>
                <a:uFillTx/>
                <a:latin typeface="Lucida Sans"/>
                <a:ea typeface="+mn-ea"/>
                <a:cs typeface="Lucida Sans"/>
              </a:rPr>
              <a:t>closest</a:t>
            </a:r>
            <a:r>
              <a:rPr kumimoji="0" sz="3729" b="0" i="0" u="none" strike="noStrike" kern="0" cap="none" spc="-91" normalizeH="0" baseline="0" noProof="0" dirty="0">
                <a:ln>
                  <a:noFill/>
                </a:ln>
                <a:solidFill>
                  <a:srgbClr val="FFFFFF"/>
                </a:solidFill>
                <a:effectLst/>
                <a:uLnTx/>
                <a:uFillTx/>
                <a:latin typeface="Lucida Sans"/>
                <a:ea typeface="+mn-ea"/>
                <a:cs typeface="Lucida Sans"/>
              </a:rPr>
              <a:t> </a:t>
            </a:r>
            <a:r>
              <a:rPr kumimoji="0" sz="3729" b="0" i="0" u="none" strike="noStrike" kern="0" cap="none" spc="64" normalizeH="0" baseline="0" noProof="0" dirty="0">
                <a:ln>
                  <a:noFill/>
                </a:ln>
                <a:solidFill>
                  <a:srgbClr val="FFFFFF"/>
                </a:solidFill>
                <a:effectLst/>
                <a:uLnTx/>
                <a:uFillTx/>
                <a:latin typeface="Lucida Sans"/>
                <a:ea typeface="+mn-ea"/>
                <a:cs typeface="Lucida Sans"/>
              </a:rPr>
              <a:t>to</a:t>
            </a:r>
            <a:r>
              <a:rPr kumimoji="0" sz="3729" b="0" i="0" u="none" strike="noStrike" kern="0" cap="none" spc="-91" normalizeH="0" baseline="0" noProof="0" dirty="0">
                <a:ln>
                  <a:noFill/>
                </a:ln>
                <a:solidFill>
                  <a:srgbClr val="FFFFFF"/>
                </a:solidFill>
                <a:effectLst/>
                <a:uLnTx/>
                <a:uFillTx/>
                <a:latin typeface="Lucida Sans"/>
                <a:ea typeface="+mn-ea"/>
                <a:cs typeface="Lucida Sans"/>
              </a:rPr>
              <a:t> </a:t>
            </a:r>
            <a:r>
              <a:rPr kumimoji="0" sz="3729" b="0" i="0" u="none" strike="noStrike" kern="0" cap="none" spc="58" normalizeH="0" baseline="0" noProof="0" dirty="0">
                <a:ln>
                  <a:noFill/>
                </a:ln>
                <a:solidFill>
                  <a:srgbClr val="FFFFFF"/>
                </a:solidFill>
                <a:effectLst/>
                <a:uLnTx/>
                <a:uFillTx/>
                <a:latin typeface="Lucida Sans"/>
                <a:ea typeface="+mn-ea"/>
                <a:cs typeface="Lucida Sans"/>
              </a:rPr>
              <a:t>the</a:t>
            </a:r>
            <a:r>
              <a:rPr kumimoji="0" sz="3729" b="0" i="0" u="none" strike="noStrike" kern="0" cap="none" spc="-94" normalizeH="0" baseline="0" noProof="0" dirty="0">
                <a:ln>
                  <a:noFill/>
                </a:ln>
                <a:solidFill>
                  <a:srgbClr val="FFFFFF"/>
                </a:solidFill>
                <a:effectLst/>
                <a:uLnTx/>
                <a:uFillTx/>
                <a:latin typeface="Lucida Sans"/>
                <a:ea typeface="+mn-ea"/>
                <a:cs typeface="Lucida Sans"/>
              </a:rPr>
              <a:t> </a:t>
            </a:r>
            <a:r>
              <a:rPr kumimoji="0" sz="3729" b="0" i="0" u="none" strike="noStrike" kern="0" cap="none" spc="0" normalizeH="0" baseline="0" noProof="0" dirty="0">
                <a:ln>
                  <a:noFill/>
                </a:ln>
                <a:solidFill>
                  <a:srgbClr val="FFFFFF"/>
                </a:solidFill>
                <a:effectLst/>
                <a:uLnTx/>
                <a:uFillTx/>
                <a:latin typeface="Lucida Sans"/>
                <a:ea typeface="+mn-ea"/>
                <a:cs typeface="Lucida Sans"/>
              </a:rPr>
              <a:t>goal,</a:t>
            </a:r>
            <a:r>
              <a:rPr kumimoji="0" sz="3729" b="0" i="0" u="none" strike="noStrike" kern="0" cap="none" spc="-91" normalizeH="0" baseline="0" noProof="0" dirty="0">
                <a:ln>
                  <a:noFill/>
                </a:ln>
                <a:solidFill>
                  <a:srgbClr val="FFFFFF"/>
                </a:solidFill>
                <a:effectLst/>
                <a:uLnTx/>
                <a:uFillTx/>
                <a:latin typeface="Lucida Sans"/>
                <a:ea typeface="+mn-ea"/>
                <a:cs typeface="Lucida Sans"/>
              </a:rPr>
              <a:t> </a:t>
            </a:r>
            <a:r>
              <a:rPr kumimoji="0" sz="3729" b="0" i="0" u="none" strike="noStrike" kern="0" cap="none" spc="0" normalizeH="0" baseline="0" noProof="0" dirty="0">
                <a:ln>
                  <a:noFill/>
                </a:ln>
                <a:solidFill>
                  <a:srgbClr val="FFFFFF"/>
                </a:solidFill>
                <a:effectLst/>
                <a:uLnTx/>
                <a:uFillTx/>
                <a:latin typeface="Lucida Sans"/>
                <a:ea typeface="+mn-ea"/>
                <a:cs typeface="Lucida Sans"/>
              </a:rPr>
              <a:t>as</a:t>
            </a:r>
            <a:r>
              <a:rPr kumimoji="0" sz="3729" b="0" i="0" u="none" strike="noStrike" kern="0" cap="none" spc="-91" normalizeH="0" baseline="0" noProof="0" dirty="0">
                <a:ln>
                  <a:noFill/>
                </a:ln>
                <a:solidFill>
                  <a:srgbClr val="FFFFFF"/>
                </a:solidFill>
                <a:effectLst/>
                <a:uLnTx/>
                <a:uFillTx/>
                <a:latin typeface="Lucida Sans"/>
                <a:ea typeface="+mn-ea"/>
                <a:cs typeface="Lucida Sans"/>
              </a:rPr>
              <a:t> </a:t>
            </a:r>
            <a:r>
              <a:rPr kumimoji="0" sz="3729" b="0" i="0" u="none" strike="noStrike" kern="0" cap="none" spc="33" normalizeH="0" baseline="0" noProof="0" dirty="0">
                <a:ln>
                  <a:noFill/>
                </a:ln>
                <a:solidFill>
                  <a:srgbClr val="FFFFFF"/>
                </a:solidFill>
                <a:effectLst/>
                <a:uLnTx/>
                <a:uFillTx/>
                <a:latin typeface="Lucida Sans"/>
                <a:ea typeface="+mn-ea"/>
                <a:cs typeface="Lucida Sans"/>
              </a:rPr>
              <a:t>estimated</a:t>
            </a:r>
            <a:r>
              <a:rPr kumimoji="0" sz="3729" b="0" i="0" u="none" strike="noStrike" kern="0" cap="none" spc="-91" normalizeH="0" baseline="0" noProof="0" dirty="0">
                <a:ln>
                  <a:noFill/>
                </a:ln>
                <a:solidFill>
                  <a:srgbClr val="FFFFFF"/>
                </a:solidFill>
                <a:effectLst/>
                <a:uLnTx/>
                <a:uFillTx/>
                <a:latin typeface="Lucida Sans"/>
                <a:ea typeface="+mn-ea"/>
                <a:cs typeface="Lucida Sans"/>
              </a:rPr>
              <a:t> </a:t>
            </a:r>
            <a:r>
              <a:rPr kumimoji="0" sz="3729" b="0" i="0" u="none" strike="noStrike" kern="0" cap="none" spc="136" normalizeH="0" baseline="0" noProof="0" dirty="0">
                <a:ln>
                  <a:noFill/>
                </a:ln>
                <a:solidFill>
                  <a:srgbClr val="FFFFFF"/>
                </a:solidFill>
                <a:effectLst/>
                <a:uLnTx/>
                <a:uFillTx/>
                <a:latin typeface="Lucida Sans"/>
                <a:ea typeface="+mn-ea"/>
                <a:cs typeface="Lucida Sans"/>
              </a:rPr>
              <a:t>by</a:t>
            </a:r>
            <a:r>
              <a:rPr kumimoji="0" sz="3729" b="0" i="0" u="none" strike="noStrike" kern="0" cap="none" spc="-91" normalizeH="0" baseline="0" noProof="0" dirty="0">
                <a:ln>
                  <a:noFill/>
                </a:ln>
                <a:solidFill>
                  <a:srgbClr val="FFFFFF"/>
                </a:solidFill>
                <a:effectLst/>
                <a:uLnTx/>
                <a:uFillTx/>
                <a:latin typeface="Lucida Sans"/>
                <a:ea typeface="+mn-ea"/>
                <a:cs typeface="Lucida Sans"/>
              </a:rPr>
              <a:t> </a:t>
            </a:r>
            <a:r>
              <a:rPr kumimoji="0" sz="3729" b="0" i="0" u="none" strike="noStrike" kern="0" cap="none" spc="52" normalizeH="0" baseline="0" noProof="0" dirty="0">
                <a:ln>
                  <a:noFill/>
                </a:ln>
                <a:solidFill>
                  <a:srgbClr val="FFFFFF"/>
                </a:solidFill>
                <a:effectLst/>
                <a:uLnTx/>
                <a:uFillTx/>
                <a:latin typeface="Lucida Sans"/>
                <a:ea typeface="+mn-ea"/>
                <a:cs typeface="Lucida Sans"/>
              </a:rPr>
              <a:t>a </a:t>
            </a:r>
            <a:r>
              <a:rPr kumimoji="0" sz="3729" b="0" i="0" u="none" strike="noStrike" kern="0" cap="none" spc="0" normalizeH="0" baseline="0" noProof="0" dirty="0">
                <a:ln>
                  <a:noFill/>
                </a:ln>
                <a:solidFill>
                  <a:srgbClr val="FFFFFF"/>
                </a:solidFill>
                <a:effectLst/>
                <a:uLnTx/>
                <a:uFillTx/>
                <a:latin typeface="Lucida Sans"/>
                <a:ea typeface="+mn-ea"/>
                <a:cs typeface="Lucida Sans"/>
              </a:rPr>
              <a:t>heuristic</a:t>
            </a:r>
            <a:r>
              <a:rPr kumimoji="0" sz="3729" b="0" i="0" u="none" strike="noStrike" kern="0" cap="none" spc="-27" normalizeH="0" baseline="0" noProof="0" dirty="0">
                <a:ln>
                  <a:noFill/>
                </a:ln>
                <a:solidFill>
                  <a:srgbClr val="FFFFFF"/>
                </a:solidFill>
                <a:effectLst/>
                <a:uLnTx/>
                <a:uFillTx/>
                <a:latin typeface="Lucida Sans"/>
                <a:ea typeface="+mn-ea"/>
                <a:cs typeface="Lucida Sans"/>
              </a:rPr>
              <a:t> </a:t>
            </a:r>
            <a:r>
              <a:rPr kumimoji="0" sz="3729" b="0" i="0" u="none" strike="noStrike" kern="0" cap="none" spc="0" normalizeH="0" baseline="0" noProof="0" dirty="0">
                <a:ln>
                  <a:noFill/>
                </a:ln>
                <a:solidFill>
                  <a:srgbClr val="FFFFFF"/>
                </a:solidFill>
                <a:effectLst/>
                <a:uLnTx/>
                <a:uFillTx/>
                <a:latin typeface="Lucida Sans"/>
                <a:ea typeface="+mn-ea"/>
                <a:cs typeface="Lucida Sans"/>
              </a:rPr>
              <a:t>function</a:t>
            </a:r>
            <a:r>
              <a:rPr kumimoji="0" sz="3729" b="0" i="0" u="none" strike="noStrike" kern="0" cap="none" spc="-27" normalizeH="0" baseline="0" noProof="0" dirty="0">
                <a:ln>
                  <a:noFill/>
                </a:ln>
                <a:solidFill>
                  <a:srgbClr val="FFFFFF"/>
                </a:solidFill>
                <a:effectLst/>
                <a:uLnTx/>
                <a:uFillTx/>
                <a:latin typeface="Lucida Sans"/>
                <a:ea typeface="+mn-ea"/>
                <a:cs typeface="Lucida Sans"/>
              </a:rPr>
              <a:t> </a:t>
            </a:r>
            <a:r>
              <a:rPr kumimoji="0" sz="3729" b="0" i="1" u="none" strike="noStrike" kern="0" cap="none" spc="-12" normalizeH="0" baseline="0" noProof="0" dirty="0">
                <a:ln>
                  <a:noFill/>
                </a:ln>
                <a:solidFill>
                  <a:srgbClr val="FFFFFF"/>
                </a:solidFill>
                <a:effectLst/>
                <a:uLnTx/>
                <a:uFillTx/>
                <a:latin typeface="Times New Roman"/>
                <a:ea typeface="+mn-ea"/>
                <a:cs typeface="Times New Roman"/>
              </a:rPr>
              <a:t>h</a:t>
            </a:r>
            <a:r>
              <a:rPr kumimoji="0" sz="3729" b="0" i="0" u="none" strike="noStrike" kern="0" cap="none" spc="-12" normalizeH="0" baseline="0" noProof="0" dirty="0">
                <a:ln>
                  <a:noFill/>
                </a:ln>
                <a:solidFill>
                  <a:srgbClr val="FFFFFF"/>
                </a:solidFill>
                <a:effectLst/>
                <a:uLnTx/>
                <a:uFillTx/>
                <a:latin typeface="Times New Roman"/>
                <a:ea typeface="+mn-ea"/>
                <a:cs typeface="Times New Roman"/>
              </a:rPr>
              <a:t>(</a:t>
            </a:r>
            <a:r>
              <a:rPr kumimoji="0" sz="3729" b="0" i="1" u="none" strike="noStrike" kern="0" cap="none" spc="-12" normalizeH="0" baseline="0" noProof="0" dirty="0">
                <a:ln>
                  <a:noFill/>
                </a:ln>
                <a:solidFill>
                  <a:srgbClr val="FFFFFF"/>
                </a:solidFill>
                <a:effectLst/>
                <a:uLnTx/>
                <a:uFillTx/>
                <a:latin typeface="Times New Roman"/>
                <a:ea typeface="+mn-ea"/>
                <a:cs typeface="Times New Roman"/>
              </a:rPr>
              <a:t>n</a:t>
            </a:r>
            <a:r>
              <a:rPr kumimoji="0" sz="3729" b="0" i="0" u="none" strike="noStrike" kern="0" cap="none" spc="-12" normalizeH="0" baseline="0" noProof="0" dirty="0">
                <a:ln>
                  <a:noFill/>
                </a:ln>
                <a:solidFill>
                  <a:srgbClr val="FFFFFF"/>
                </a:solidFill>
                <a:effectLst/>
                <a:uLnTx/>
                <a:uFillTx/>
                <a:latin typeface="Times New Roman"/>
                <a:ea typeface="+mn-ea"/>
                <a:cs typeface="Times New Roman"/>
              </a:rPr>
              <a:t>)</a:t>
            </a:r>
            <a:endParaRPr kumimoji="0" sz="3729" b="0" i="0" u="none" strike="noStrike" kern="0" cap="none" spc="0" normalizeH="0" baseline="0" noProof="0">
              <a:ln>
                <a:noFill/>
              </a:ln>
              <a:solidFill>
                <a:sysClr val="windowText" lastClr="000000"/>
              </a:solidFill>
              <a:effectLst/>
              <a:uLnTx/>
              <a:uFillTx/>
              <a:latin typeface="Times New Roman"/>
              <a:ea typeface="+mn-ea"/>
              <a:cs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t>The State of the Art	</a:t>
            </a:r>
          </a:p>
        </p:txBody>
      </p:sp>
      <p:sp>
        <p:nvSpPr>
          <p:cNvPr id="3" name="Content Placeholder 2"/>
          <p:cNvSpPr>
            <a:spLocks noGrp="1"/>
          </p:cNvSpPr>
          <p:nvPr>
            <p:ph idx="1"/>
          </p:nvPr>
        </p:nvSpPr>
        <p:spPr/>
        <p:txBody>
          <a:bodyPr>
            <a:normAutofit fontScale="55000" lnSpcReduction="20000"/>
          </a:bodyPr>
          <a:lstStyle/>
          <a:p>
            <a:pPr>
              <a:defRPr/>
            </a:pPr>
            <a:r>
              <a:rPr lang="en-US" dirty="0"/>
              <a:t>Robotics Vehicle</a:t>
            </a:r>
          </a:p>
          <a:p>
            <a:pPr lvl="1">
              <a:defRPr/>
            </a:pPr>
            <a:r>
              <a:rPr lang="en-US" dirty="0"/>
              <a:t>DARPA Challenge</a:t>
            </a:r>
          </a:p>
          <a:p>
            <a:pPr>
              <a:defRPr/>
            </a:pPr>
            <a:r>
              <a:rPr lang="en-US" dirty="0"/>
              <a:t>Speech Recognition</a:t>
            </a:r>
          </a:p>
          <a:p>
            <a:pPr lvl="1">
              <a:defRPr/>
            </a:pPr>
            <a:r>
              <a:rPr lang="en-US" dirty="0"/>
              <a:t>United Airlines</a:t>
            </a:r>
          </a:p>
          <a:p>
            <a:pPr>
              <a:defRPr/>
            </a:pPr>
            <a:r>
              <a:rPr lang="en-US" dirty="0"/>
              <a:t>Autonomous Planning and Scheduling</a:t>
            </a:r>
          </a:p>
          <a:p>
            <a:pPr lvl="1">
              <a:defRPr/>
            </a:pPr>
            <a:r>
              <a:rPr lang="en-US" dirty="0"/>
              <a:t>Remote Agent: Plan and control spacecraft</a:t>
            </a:r>
          </a:p>
          <a:p>
            <a:pPr lvl="1">
              <a:defRPr/>
            </a:pPr>
            <a:r>
              <a:rPr lang="en-US" dirty="0"/>
              <a:t>MAPGEN: daily planning of operations  on NASA’s exploration Rover</a:t>
            </a:r>
          </a:p>
          <a:p>
            <a:pPr>
              <a:defRPr/>
            </a:pPr>
            <a:r>
              <a:rPr lang="en-US" dirty="0"/>
              <a:t>Game Playing</a:t>
            </a:r>
          </a:p>
          <a:p>
            <a:pPr lvl="1">
              <a:defRPr/>
            </a:pPr>
            <a:r>
              <a:rPr lang="en-US" dirty="0"/>
              <a:t>IBM Deep Blue</a:t>
            </a:r>
          </a:p>
          <a:p>
            <a:pPr>
              <a:defRPr/>
            </a:pPr>
            <a:r>
              <a:rPr lang="en-US" dirty="0"/>
              <a:t>Spam Fighting</a:t>
            </a:r>
          </a:p>
          <a:p>
            <a:pPr>
              <a:defRPr/>
            </a:pPr>
            <a:r>
              <a:rPr lang="en-US" dirty="0"/>
              <a:t>Logistic Planning</a:t>
            </a:r>
          </a:p>
          <a:p>
            <a:pPr lvl="1">
              <a:defRPr/>
            </a:pPr>
            <a:r>
              <a:rPr lang="en-US" dirty="0"/>
              <a:t>DART – Dynamic Analysis and Replacing Tool</a:t>
            </a:r>
          </a:p>
          <a:p>
            <a:pPr lvl="1">
              <a:defRPr/>
            </a:pPr>
            <a:r>
              <a:rPr lang="en-US" dirty="0"/>
              <a:t>Gulf War 1991</a:t>
            </a:r>
          </a:p>
          <a:p>
            <a:pPr lvl="1">
              <a:defRPr/>
            </a:pPr>
            <a:r>
              <a:rPr lang="en-US" dirty="0"/>
              <a:t>To plan the logistic for transportation of 50k vehicles, cargo and people</a:t>
            </a:r>
          </a:p>
          <a:p>
            <a:pPr lvl="1">
              <a:defRPr/>
            </a:pPr>
            <a:r>
              <a:rPr lang="en-US" dirty="0"/>
              <a:t>Generated in hour a plan that could take weeks</a:t>
            </a:r>
          </a:p>
          <a:p>
            <a:pPr>
              <a:defRPr/>
            </a:pPr>
            <a:r>
              <a:rPr lang="en-US" dirty="0"/>
              <a:t>Robotics</a:t>
            </a:r>
          </a:p>
          <a:p>
            <a:pPr>
              <a:defRPr/>
            </a:pPr>
            <a:r>
              <a:rPr lang="en-US" dirty="0"/>
              <a:t>Machine Translation</a:t>
            </a:r>
          </a:p>
          <a:p>
            <a:pPr lvl="1">
              <a:defRPr/>
            </a:pPr>
            <a:r>
              <a:rPr lang="en-US" dirty="0"/>
              <a:t>Statistical models</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127583" y="1444523"/>
          <a:ext cx="8405184" cy="4876074"/>
        </p:xfrm>
        <a:graphic>
          <a:graphicData uri="http://schemas.openxmlformats.org/drawingml/2006/table">
            <a:tbl>
              <a:tblPr firstRow="1" bandRow="1">
                <a:tableStyleId>{2D5ABB26-0587-4C30-8999-92F81FD0307C}</a:tableStyleId>
              </a:tblPr>
              <a:tblGrid>
                <a:gridCol w="700432">
                  <a:extLst>
                    <a:ext uri="{9D8B030D-6E8A-4147-A177-3AD203B41FA5}">
                      <a16:colId xmlns:a16="http://schemas.microsoft.com/office/drawing/2014/main" val="20000"/>
                    </a:ext>
                  </a:extLst>
                </a:gridCol>
                <a:gridCol w="700432">
                  <a:extLst>
                    <a:ext uri="{9D8B030D-6E8A-4147-A177-3AD203B41FA5}">
                      <a16:colId xmlns:a16="http://schemas.microsoft.com/office/drawing/2014/main" val="20001"/>
                    </a:ext>
                  </a:extLst>
                </a:gridCol>
                <a:gridCol w="700432">
                  <a:extLst>
                    <a:ext uri="{9D8B030D-6E8A-4147-A177-3AD203B41FA5}">
                      <a16:colId xmlns:a16="http://schemas.microsoft.com/office/drawing/2014/main" val="20002"/>
                    </a:ext>
                  </a:extLst>
                </a:gridCol>
                <a:gridCol w="700432">
                  <a:extLst>
                    <a:ext uri="{9D8B030D-6E8A-4147-A177-3AD203B41FA5}">
                      <a16:colId xmlns:a16="http://schemas.microsoft.com/office/drawing/2014/main" val="20003"/>
                    </a:ext>
                  </a:extLst>
                </a:gridCol>
                <a:gridCol w="700432">
                  <a:extLst>
                    <a:ext uri="{9D8B030D-6E8A-4147-A177-3AD203B41FA5}">
                      <a16:colId xmlns:a16="http://schemas.microsoft.com/office/drawing/2014/main" val="20004"/>
                    </a:ext>
                  </a:extLst>
                </a:gridCol>
                <a:gridCol w="700432">
                  <a:extLst>
                    <a:ext uri="{9D8B030D-6E8A-4147-A177-3AD203B41FA5}">
                      <a16:colId xmlns:a16="http://schemas.microsoft.com/office/drawing/2014/main" val="20005"/>
                    </a:ext>
                  </a:extLst>
                </a:gridCol>
                <a:gridCol w="700432">
                  <a:extLst>
                    <a:ext uri="{9D8B030D-6E8A-4147-A177-3AD203B41FA5}">
                      <a16:colId xmlns:a16="http://schemas.microsoft.com/office/drawing/2014/main" val="20006"/>
                    </a:ext>
                  </a:extLst>
                </a:gridCol>
                <a:gridCol w="700432">
                  <a:extLst>
                    <a:ext uri="{9D8B030D-6E8A-4147-A177-3AD203B41FA5}">
                      <a16:colId xmlns:a16="http://schemas.microsoft.com/office/drawing/2014/main" val="20007"/>
                    </a:ext>
                  </a:extLst>
                </a:gridCol>
                <a:gridCol w="700432">
                  <a:extLst>
                    <a:ext uri="{9D8B030D-6E8A-4147-A177-3AD203B41FA5}">
                      <a16:colId xmlns:a16="http://schemas.microsoft.com/office/drawing/2014/main" val="20008"/>
                    </a:ext>
                  </a:extLst>
                </a:gridCol>
                <a:gridCol w="700432">
                  <a:extLst>
                    <a:ext uri="{9D8B030D-6E8A-4147-A177-3AD203B41FA5}">
                      <a16:colId xmlns:a16="http://schemas.microsoft.com/office/drawing/2014/main" val="20009"/>
                    </a:ext>
                  </a:extLst>
                </a:gridCol>
                <a:gridCol w="700432">
                  <a:extLst>
                    <a:ext uri="{9D8B030D-6E8A-4147-A177-3AD203B41FA5}">
                      <a16:colId xmlns:a16="http://schemas.microsoft.com/office/drawing/2014/main" val="20010"/>
                    </a:ext>
                  </a:extLst>
                </a:gridCol>
                <a:gridCol w="700432">
                  <a:extLst>
                    <a:ext uri="{9D8B030D-6E8A-4147-A177-3AD203B41FA5}">
                      <a16:colId xmlns:a16="http://schemas.microsoft.com/office/drawing/2014/main" val="20011"/>
                    </a:ext>
                  </a:extLst>
                </a:gridCol>
              </a:tblGrid>
              <a:tr h="696582">
                <a:tc>
                  <a:txBody>
                    <a:bodyPr/>
                    <a:lstStyle/>
                    <a:p>
                      <a:pPr>
                        <a:lnSpc>
                          <a:spcPct val="100000"/>
                        </a:lnSpc>
                      </a:pPr>
                      <a:endParaRPr sz="2800">
                        <a:latin typeface="Times New Roman"/>
                        <a:cs typeface="Times New Roman"/>
                      </a:endParaRPr>
                    </a:p>
                  </a:txBody>
                  <a:tcPr marL="0" marR="0" marT="0" marB="0">
                    <a:lnL w="12700">
                      <a:solidFill>
                        <a:srgbClr val="D6D6D6"/>
                      </a:solidFill>
                      <a:prstDash val="solid"/>
                    </a:lnL>
                    <a:lnR w="12700">
                      <a:solidFill>
                        <a:srgbClr val="D6D7D6"/>
                      </a:solidFill>
                      <a:prstDash val="solid"/>
                    </a:lnR>
                    <a:lnT w="12700">
                      <a:solidFill>
                        <a:srgbClr val="D6D6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12700">
                      <a:solidFill>
                        <a:srgbClr val="D6D7D6"/>
                      </a:solidFill>
                      <a:prstDash val="solid"/>
                    </a:lnB>
                    <a:solidFill>
                      <a:srgbClr val="434343"/>
                    </a:solidFill>
                  </a:tcPr>
                </a:tc>
                <a:tc>
                  <a:txBody>
                    <a:bodyPr/>
                    <a:lstStyle/>
                    <a:p>
                      <a:pPr marL="384810">
                        <a:lnSpc>
                          <a:spcPct val="100000"/>
                        </a:lnSpc>
                        <a:spcBef>
                          <a:spcPts val="1850"/>
                        </a:spcBef>
                      </a:pPr>
                      <a:r>
                        <a:rPr sz="2600" b="1" spc="350" dirty="0">
                          <a:solidFill>
                            <a:srgbClr val="FFFFFF"/>
                          </a:solidFill>
                          <a:latin typeface="Lucida Sans"/>
                          <a:cs typeface="Lucida Sans"/>
                        </a:rPr>
                        <a:t>B</a:t>
                      </a:r>
                      <a:endParaRPr sz="2600">
                        <a:latin typeface="Lucida Sans"/>
                        <a:cs typeface="Lucida Sans"/>
                      </a:endParaRPr>
                    </a:p>
                  </a:txBody>
                  <a:tcPr marL="0" marR="0" marT="142474" marB="0">
                    <a:lnL w="12700">
                      <a:solidFill>
                        <a:srgbClr val="D6D7D6"/>
                      </a:solidFill>
                      <a:prstDash val="solid"/>
                    </a:lnL>
                    <a:lnR w="12700">
                      <a:solidFill>
                        <a:srgbClr val="D6D6D6"/>
                      </a:solidFill>
                      <a:prstDash val="solid"/>
                    </a:lnR>
                    <a:lnT w="12700">
                      <a:solidFill>
                        <a:srgbClr val="D6D6D6"/>
                      </a:solidFill>
                      <a:prstDash val="solid"/>
                    </a:lnT>
                    <a:lnB w="12700">
                      <a:solidFill>
                        <a:srgbClr val="D6D7D6"/>
                      </a:solidFill>
                      <a:prstDash val="solid"/>
                    </a:lnB>
                    <a:solidFill>
                      <a:srgbClr val="017100"/>
                    </a:solidFill>
                  </a:tcPr>
                </a:tc>
                <a:extLst>
                  <a:ext uri="{0D108BD9-81ED-4DB2-BD59-A6C34878D82A}">
                    <a16:rowId xmlns:a16="http://schemas.microsoft.com/office/drawing/2014/main" val="10000"/>
                  </a:ext>
                </a:extLst>
              </a:tr>
              <a:tr h="696582">
                <a:tc>
                  <a:txBody>
                    <a:bodyPr/>
                    <a:lstStyle/>
                    <a:p>
                      <a:pPr>
                        <a:lnSpc>
                          <a:spcPct val="100000"/>
                        </a:lnSpc>
                      </a:pPr>
                      <a:endParaRPr sz="2800">
                        <a:latin typeface="Times New Roman"/>
                        <a:cs typeface="Times New Roman"/>
                      </a:endParaRPr>
                    </a:p>
                  </a:txBody>
                  <a:tcPr marL="0" marR="0" marT="0"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1"/>
                  </a:ext>
                </a:extLst>
              </a:tr>
              <a:tr h="696582">
                <a:tc>
                  <a:txBody>
                    <a:bodyPr/>
                    <a:lstStyle/>
                    <a:p>
                      <a:pPr>
                        <a:lnSpc>
                          <a:spcPct val="100000"/>
                        </a:lnSpc>
                      </a:pPr>
                      <a:endParaRPr sz="2800">
                        <a:latin typeface="Times New Roman"/>
                        <a:cs typeface="Times New Roman"/>
                      </a:endParaRPr>
                    </a:p>
                  </a:txBody>
                  <a:tcPr marL="0" marR="0" marT="0"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2"/>
                  </a:ext>
                </a:extLst>
              </a:tr>
              <a:tr h="696582">
                <a:tc>
                  <a:txBody>
                    <a:bodyPr/>
                    <a:lstStyle/>
                    <a:p>
                      <a:pPr>
                        <a:lnSpc>
                          <a:spcPct val="100000"/>
                        </a:lnSpc>
                      </a:pPr>
                      <a:endParaRPr sz="2800">
                        <a:latin typeface="Times New Roman"/>
                        <a:cs typeface="Times New Roman"/>
                      </a:endParaRPr>
                    </a:p>
                  </a:txBody>
                  <a:tcPr marL="0" marR="0" marT="0"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3"/>
                  </a:ext>
                </a:extLst>
              </a:tr>
              <a:tr h="696582">
                <a:tc>
                  <a:txBody>
                    <a:bodyPr/>
                    <a:lstStyle/>
                    <a:p>
                      <a:pPr>
                        <a:lnSpc>
                          <a:spcPct val="100000"/>
                        </a:lnSpc>
                      </a:pPr>
                      <a:endParaRPr sz="2800">
                        <a:latin typeface="Times New Roman"/>
                        <a:cs typeface="Times New Roman"/>
                      </a:endParaRPr>
                    </a:p>
                  </a:txBody>
                  <a:tcPr marL="0" marR="0" marT="0"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4"/>
                  </a:ext>
                </a:extLst>
              </a:tr>
              <a:tr h="696582">
                <a:tc>
                  <a:txBody>
                    <a:bodyPr/>
                    <a:lstStyle/>
                    <a:p>
                      <a:pPr>
                        <a:lnSpc>
                          <a:spcPct val="100000"/>
                        </a:lnSpc>
                      </a:pPr>
                      <a:endParaRPr sz="2800">
                        <a:latin typeface="Times New Roman"/>
                        <a:cs typeface="Times New Roman"/>
                      </a:endParaRPr>
                    </a:p>
                  </a:txBody>
                  <a:tcPr marL="0" marR="0" marT="0"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solidFill>
                      <a:srgbClr val="434343"/>
                    </a:solidFill>
                  </a:tcPr>
                </a:tc>
                <a:extLst>
                  <a:ext uri="{0D108BD9-81ED-4DB2-BD59-A6C34878D82A}">
                    <a16:rowId xmlns:a16="http://schemas.microsoft.com/office/drawing/2014/main" val="10005"/>
                  </a:ext>
                </a:extLst>
              </a:tr>
              <a:tr h="696582">
                <a:tc>
                  <a:txBody>
                    <a:bodyPr/>
                    <a:lstStyle/>
                    <a:p>
                      <a:pPr marL="366395">
                        <a:lnSpc>
                          <a:spcPct val="100000"/>
                        </a:lnSpc>
                        <a:spcBef>
                          <a:spcPts val="1800"/>
                        </a:spcBef>
                      </a:pPr>
                      <a:r>
                        <a:rPr sz="2600" b="1" spc="200" dirty="0">
                          <a:solidFill>
                            <a:srgbClr val="FFFFFF"/>
                          </a:solidFill>
                          <a:latin typeface="Lucida Sans"/>
                          <a:cs typeface="Lucida Sans"/>
                        </a:rPr>
                        <a:t>A</a:t>
                      </a:r>
                      <a:endParaRPr sz="2600">
                        <a:latin typeface="Lucida Sans"/>
                        <a:cs typeface="Lucida Sans"/>
                      </a:endParaRPr>
                    </a:p>
                  </a:txBody>
                  <a:tcPr marL="0" marR="0" marT="138623" marB="0">
                    <a:lnL w="12700">
                      <a:solidFill>
                        <a:srgbClr val="D6D6D6"/>
                      </a:solidFill>
                      <a:prstDash val="solid"/>
                    </a:lnL>
                    <a:lnR w="12700">
                      <a:solidFill>
                        <a:srgbClr val="D6D7D6"/>
                      </a:solidFill>
                      <a:prstDash val="solid"/>
                    </a:lnR>
                    <a:lnT w="12700">
                      <a:solidFill>
                        <a:srgbClr val="D6D7D6"/>
                      </a:solidFill>
                      <a:prstDash val="solid"/>
                    </a:lnT>
                    <a:lnB w="12700">
                      <a:solidFill>
                        <a:srgbClr val="D6D6D6"/>
                      </a:solidFill>
                      <a:prstDash val="solid"/>
                    </a:lnB>
                    <a:solidFill>
                      <a:srgbClr val="B51700"/>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6D6"/>
                      </a:solidFill>
                      <a:prstDash val="solid"/>
                    </a:lnR>
                    <a:lnT w="12700">
                      <a:solidFill>
                        <a:srgbClr val="D6D7D6"/>
                      </a:solidFill>
                      <a:prstDash val="solid"/>
                    </a:lnT>
                    <a:lnB w="12700">
                      <a:solidFill>
                        <a:srgbClr val="D6D6D6"/>
                      </a:solidFill>
                      <a:prstDash val="solid"/>
                    </a:lnB>
                  </a:tcPr>
                </a:tc>
                <a:extLst>
                  <a:ext uri="{0D108BD9-81ED-4DB2-BD59-A6C34878D82A}">
                    <a16:rowId xmlns:a16="http://schemas.microsoft.com/office/drawing/2014/main" val="10006"/>
                  </a:ext>
                </a:extLst>
              </a:tr>
            </a:tbl>
          </a:graphicData>
        </a:graphic>
      </p:graphicFrame>
      <p:sp>
        <p:nvSpPr>
          <p:cNvPr id="3" name="object 3"/>
          <p:cNvSpPr txBox="1">
            <a:spLocks noGrp="1"/>
          </p:cNvSpPr>
          <p:nvPr>
            <p:ph type="title"/>
          </p:nvPr>
        </p:nvSpPr>
        <p:spPr>
          <a:xfrm>
            <a:off x="323062" y="287958"/>
            <a:ext cx="4255433" cy="446358"/>
          </a:xfrm>
          <a:prstGeom prst="rect">
            <a:avLst/>
          </a:prstGeom>
        </p:spPr>
        <p:txBody>
          <a:bodyPr vert="horz" wrap="square" lIns="0" tIns="7701" rIns="0" bIns="0" rtlCol="0">
            <a:spAutoFit/>
          </a:bodyPr>
          <a:lstStyle/>
          <a:p>
            <a:pPr marL="7701">
              <a:spcBef>
                <a:spcPts val="61"/>
              </a:spcBef>
            </a:pPr>
            <a:r>
              <a:rPr dirty="0"/>
              <a:t>Heuristic</a:t>
            </a:r>
            <a:r>
              <a:rPr spc="-69" dirty="0"/>
              <a:t> </a:t>
            </a:r>
            <a:r>
              <a:rPr spc="24" dirty="0"/>
              <a:t>function?</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127583" y="1444523"/>
          <a:ext cx="8405184" cy="4876074"/>
        </p:xfrm>
        <a:graphic>
          <a:graphicData uri="http://schemas.openxmlformats.org/drawingml/2006/table">
            <a:tbl>
              <a:tblPr firstRow="1" bandRow="1">
                <a:tableStyleId>{2D5ABB26-0587-4C30-8999-92F81FD0307C}</a:tableStyleId>
              </a:tblPr>
              <a:tblGrid>
                <a:gridCol w="700432">
                  <a:extLst>
                    <a:ext uri="{9D8B030D-6E8A-4147-A177-3AD203B41FA5}">
                      <a16:colId xmlns:a16="http://schemas.microsoft.com/office/drawing/2014/main" val="20000"/>
                    </a:ext>
                  </a:extLst>
                </a:gridCol>
                <a:gridCol w="700432">
                  <a:extLst>
                    <a:ext uri="{9D8B030D-6E8A-4147-A177-3AD203B41FA5}">
                      <a16:colId xmlns:a16="http://schemas.microsoft.com/office/drawing/2014/main" val="20001"/>
                    </a:ext>
                  </a:extLst>
                </a:gridCol>
                <a:gridCol w="700432">
                  <a:extLst>
                    <a:ext uri="{9D8B030D-6E8A-4147-A177-3AD203B41FA5}">
                      <a16:colId xmlns:a16="http://schemas.microsoft.com/office/drawing/2014/main" val="20002"/>
                    </a:ext>
                  </a:extLst>
                </a:gridCol>
                <a:gridCol w="700432">
                  <a:extLst>
                    <a:ext uri="{9D8B030D-6E8A-4147-A177-3AD203B41FA5}">
                      <a16:colId xmlns:a16="http://schemas.microsoft.com/office/drawing/2014/main" val="20003"/>
                    </a:ext>
                  </a:extLst>
                </a:gridCol>
                <a:gridCol w="700432">
                  <a:extLst>
                    <a:ext uri="{9D8B030D-6E8A-4147-A177-3AD203B41FA5}">
                      <a16:colId xmlns:a16="http://schemas.microsoft.com/office/drawing/2014/main" val="20004"/>
                    </a:ext>
                  </a:extLst>
                </a:gridCol>
                <a:gridCol w="700432">
                  <a:extLst>
                    <a:ext uri="{9D8B030D-6E8A-4147-A177-3AD203B41FA5}">
                      <a16:colId xmlns:a16="http://schemas.microsoft.com/office/drawing/2014/main" val="20005"/>
                    </a:ext>
                  </a:extLst>
                </a:gridCol>
                <a:gridCol w="700432">
                  <a:extLst>
                    <a:ext uri="{9D8B030D-6E8A-4147-A177-3AD203B41FA5}">
                      <a16:colId xmlns:a16="http://schemas.microsoft.com/office/drawing/2014/main" val="20006"/>
                    </a:ext>
                  </a:extLst>
                </a:gridCol>
                <a:gridCol w="700432">
                  <a:extLst>
                    <a:ext uri="{9D8B030D-6E8A-4147-A177-3AD203B41FA5}">
                      <a16:colId xmlns:a16="http://schemas.microsoft.com/office/drawing/2014/main" val="20007"/>
                    </a:ext>
                  </a:extLst>
                </a:gridCol>
                <a:gridCol w="700432">
                  <a:extLst>
                    <a:ext uri="{9D8B030D-6E8A-4147-A177-3AD203B41FA5}">
                      <a16:colId xmlns:a16="http://schemas.microsoft.com/office/drawing/2014/main" val="20008"/>
                    </a:ext>
                  </a:extLst>
                </a:gridCol>
                <a:gridCol w="700432">
                  <a:extLst>
                    <a:ext uri="{9D8B030D-6E8A-4147-A177-3AD203B41FA5}">
                      <a16:colId xmlns:a16="http://schemas.microsoft.com/office/drawing/2014/main" val="20009"/>
                    </a:ext>
                  </a:extLst>
                </a:gridCol>
                <a:gridCol w="700432">
                  <a:extLst>
                    <a:ext uri="{9D8B030D-6E8A-4147-A177-3AD203B41FA5}">
                      <a16:colId xmlns:a16="http://schemas.microsoft.com/office/drawing/2014/main" val="20010"/>
                    </a:ext>
                  </a:extLst>
                </a:gridCol>
                <a:gridCol w="700432">
                  <a:extLst>
                    <a:ext uri="{9D8B030D-6E8A-4147-A177-3AD203B41FA5}">
                      <a16:colId xmlns:a16="http://schemas.microsoft.com/office/drawing/2014/main" val="20011"/>
                    </a:ext>
                  </a:extLst>
                </a:gridCol>
              </a:tblGrid>
              <a:tr h="696582">
                <a:tc>
                  <a:txBody>
                    <a:bodyPr/>
                    <a:lstStyle/>
                    <a:p>
                      <a:pPr>
                        <a:lnSpc>
                          <a:spcPct val="100000"/>
                        </a:lnSpc>
                      </a:pPr>
                      <a:endParaRPr sz="2800">
                        <a:latin typeface="Times New Roman"/>
                        <a:cs typeface="Times New Roman"/>
                      </a:endParaRPr>
                    </a:p>
                  </a:txBody>
                  <a:tcPr marL="0" marR="0" marT="0" marB="0">
                    <a:lnL w="12700">
                      <a:solidFill>
                        <a:srgbClr val="D6D6D6"/>
                      </a:solidFill>
                      <a:prstDash val="solid"/>
                    </a:lnL>
                    <a:lnR w="12700">
                      <a:solidFill>
                        <a:srgbClr val="D6D7D6"/>
                      </a:solidFill>
                      <a:prstDash val="solid"/>
                    </a:lnR>
                    <a:lnT w="12700">
                      <a:solidFill>
                        <a:srgbClr val="D6D6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12700">
                      <a:solidFill>
                        <a:srgbClr val="D6D7D6"/>
                      </a:solidFill>
                      <a:prstDash val="solid"/>
                    </a:lnB>
                    <a:solidFill>
                      <a:srgbClr val="434343"/>
                    </a:solidFill>
                  </a:tcPr>
                </a:tc>
                <a:tc>
                  <a:txBody>
                    <a:bodyPr/>
                    <a:lstStyle/>
                    <a:p>
                      <a:pPr marL="384810">
                        <a:lnSpc>
                          <a:spcPct val="100000"/>
                        </a:lnSpc>
                        <a:spcBef>
                          <a:spcPts val="1850"/>
                        </a:spcBef>
                      </a:pPr>
                      <a:r>
                        <a:rPr sz="2600" b="1" spc="350" dirty="0">
                          <a:solidFill>
                            <a:srgbClr val="FFFFFF"/>
                          </a:solidFill>
                          <a:latin typeface="Lucida Sans"/>
                          <a:cs typeface="Lucida Sans"/>
                        </a:rPr>
                        <a:t>B</a:t>
                      </a:r>
                      <a:endParaRPr sz="2600">
                        <a:latin typeface="Lucida Sans"/>
                        <a:cs typeface="Lucida Sans"/>
                      </a:endParaRPr>
                    </a:p>
                  </a:txBody>
                  <a:tcPr marL="0" marR="0" marT="142474" marB="0">
                    <a:lnL w="12700">
                      <a:solidFill>
                        <a:srgbClr val="D6D7D6"/>
                      </a:solidFill>
                      <a:prstDash val="solid"/>
                    </a:lnL>
                    <a:lnR w="12700">
                      <a:solidFill>
                        <a:srgbClr val="D6D6D6"/>
                      </a:solidFill>
                      <a:prstDash val="solid"/>
                    </a:lnR>
                    <a:lnT w="12700">
                      <a:solidFill>
                        <a:srgbClr val="D6D6D6"/>
                      </a:solidFill>
                      <a:prstDash val="solid"/>
                    </a:lnT>
                    <a:lnB w="12700">
                      <a:solidFill>
                        <a:srgbClr val="D6D7D6"/>
                      </a:solidFill>
                      <a:prstDash val="solid"/>
                    </a:lnB>
                    <a:solidFill>
                      <a:srgbClr val="017100"/>
                    </a:solidFill>
                  </a:tcPr>
                </a:tc>
                <a:extLst>
                  <a:ext uri="{0D108BD9-81ED-4DB2-BD59-A6C34878D82A}">
                    <a16:rowId xmlns:a16="http://schemas.microsoft.com/office/drawing/2014/main" val="10000"/>
                  </a:ext>
                </a:extLst>
              </a:tr>
              <a:tr h="696582">
                <a:tc>
                  <a:txBody>
                    <a:bodyPr/>
                    <a:lstStyle/>
                    <a:p>
                      <a:pPr>
                        <a:lnSpc>
                          <a:spcPct val="100000"/>
                        </a:lnSpc>
                      </a:pPr>
                      <a:endParaRPr sz="2800">
                        <a:latin typeface="Times New Roman"/>
                        <a:cs typeface="Times New Roman"/>
                      </a:endParaRPr>
                    </a:p>
                  </a:txBody>
                  <a:tcPr marL="0" marR="0" marT="0"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1"/>
                  </a:ext>
                </a:extLst>
              </a:tr>
              <a:tr h="696582">
                <a:tc>
                  <a:txBody>
                    <a:bodyPr/>
                    <a:lstStyle/>
                    <a:p>
                      <a:pPr>
                        <a:lnSpc>
                          <a:spcPct val="100000"/>
                        </a:lnSpc>
                      </a:pPr>
                      <a:endParaRPr sz="2800">
                        <a:latin typeface="Times New Roman"/>
                        <a:cs typeface="Times New Roman"/>
                      </a:endParaRPr>
                    </a:p>
                  </a:txBody>
                  <a:tcPr marL="0" marR="0" marT="0"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marL="365760">
                        <a:lnSpc>
                          <a:spcPct val="100000"/>
                        </a:lnSpc>
                        <a:spcBef>
                          <a:spcPts val="1805"/>
                        </a:spcBef>
                      </a:pPr>
                      <a:r>
                        <a:rPr sz="2600" b="1" spc="-50" dirty="0">
                          <a:solidFill>
                            <a:srgbClr val="FFFFFF"/>
                          </a:solidFill>
                          <a:latin typeface="Lucida Sans"/>
                          <a:cs typeface="Lucida Sans"/>
                        </a:rPr>
                        <a:t>D</a:t>
                      </a:r>
                      <a:endParaRPr sz="2600">
                        <a:latin typeface="Lucida Sans"/>
                        <a:cs typeface="Lucida Sans"/>
                      </a:endParaRPr>
                    </a:p>
                  </a:txBody>
                  <a:tcPr marL="0" marR="0" marT="139008"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0076BA"/>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2"/>
                  </a:ext>
                </a:extLst>
              </a:tr>
              <a:tr h="696582">
                <a:tc>
                  <a:txBody>
                    <a:bodyPr/>
                    <a:lstStyle/>
                    <a:p>
                      <a:pPr>
                        <a:lnSpc>
                          <a:spcPct val="100000"/>
                        </a:lnSpc>
                      </a:pPr>
                      <a:endParaRPr sz="2800">
                        <a:latin typeface="Times New Roman"/>
                        <a:cs typeface="Times New Roman"/>
                      </a:endParaRPr>
                    </a:p>
                  </a:txBody>
                  <a:tcPr marL="0" marR="0" marT="0"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3"/>
                  </a:ext>
                </a:extLst>
              </a:tr>
              <a:tr h="696582">
                <a:tc>
                  <a:txBody>
                    <a:bodyPr/>
                    <a:lstStyle/>
                    <a:p>
                      <a:pPr>
                        <a:lnSpc>
                          <a:spcPct val="100000"/>
                        </a:lnSpc>
                      </a:pPr>
                      <a:endParaRPr sz="2800">
                        <a:latin typeface="Times New Roman"/>
                        <a:cs typeface="Times New Roman"/>
                      </a:endParaRPr>
                    </a:p>
                  </a:txBody>
                  <a:tcPr marL="0" marR="0" marT="0"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marL="373380">
                        <a:lnSpc>
                          <a:spcPct val="100000"/>
                        </a:lnSpc>
                        <a:spcBef>
                          <a:spcPts val="1845"/>
                        </a:spcBef>
                      </a:pPr>
                      <a:r>
                        <a:rPr sz="2600" b="1" spc="70" dirty="0">
                          <a:solidFill>
                            <a:srgbClr val="FFFFFF"/>
                          </a:solidFill>
                          <a:latin typeface="Lucida Sans"/>
                          <a:cs typeface="Lucida Sans"/>
                        </a:rPr>
                        <a:t>C</a:t>
                      </a:r>
                      <a:endParaRPr sz="2600">
                        <a:latin typeface="Lucida Sans"/>
                        <a:cs typeface="Lucida Sans"/>
                      </a:endParaRPr>
                    </a:p>
                  </a:txBody>
                  <a:tcPr marL="0" marR="0" marT="142089"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0076BA"/>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4"/>
                  </a:ext>
                </a:extLst>
              </a:tr>
              <a:tr h="696582">
                <a:tc>
                  <a:txBody>
                    <a:bodyPr/>
                    <a:lstStyle/>
                    <a:p>
                      <a:pPr>
                        <a:lnSpc>
                          <a:spcPct val="100000"/>
                        </a:lnSpc>
                      </a:pPr>
                      <a:endParaRPr sz="2800">
                        <a:latin typeface="Times New Roman"/>
                        <a:cs typeface="Times New Roman"/>
                      </a:endParaRPr>
                    </a:p>
                  </a:txBody>
                  <a:tcPr marL="0" marR="0" marT="0"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solidFill>
                      <a:srgbClr val="434343"/>
                    </a:solidFill>
                  </a:tcPr>
                </a:tc>
                <a:extLst>
                  <a:ext uri="{0D108BD9-81ED-4DB2-BD59-A6C34878D82A}">
                    <a16:rowId xmlns:a16="http://schemas.microsoft.com/office/drawing/2014/main" val="10005"/>
                  </a:ext>
                </a:extLst>
              </a:tr>
              <a:tr h="696582">
                <a:tc>
                  <a:txBody>
                    <a:bodyPr/>
                    <a:lstStyle/>
                    <a:p>
                      <a:pPr marL="366395">
                        <a:lnSpc>
                          <a:spcPct val="100000"/>
                        </a:lnSpc>
                        <a:spcBef>
                          <a:spcPts val="1800"/>
                        </a:spcBef>
                      </a:pPr>
                      <a:r>
                        <a:rPr sz="2600" b="1" spc="200" dirty="0">
                          <a:solidFill>
                            <a:srgbClr val="FFFFFF"/>
                          </a:solidFill>
                          <a:latin typeface="Lucida Sans"/>
                          <a:cs typeface="Lucida Sans"/>
                        </a:rPr>
                        <a:t>A</a:t>
                      </a:r>
                      <a:endParaRPr sz="2600">
                        <a:latin typeface="Lucida Sans"/>
                        <a:cs typeface="Lucida Sans"/>
                      </a:endParaRPr>
                    </a:p>
                  </a:txBody>
                  <a:tcPr marL="0" marR="0" marT="138623" marB="0">
                    <a:lnL w="12700">
                      <a:solidFill>
                        <a:srgbClr val="D6D6D6"/>
                      </a:solidFill>
                      <a:prstDash val="solid"/>
                    </a:lnL>
                    <a:lnR w="12700">
                      <a:solidFill>
                        <a:srgbClr val="D6D7D6"/>
                      </a:solidFill>
                      <a:prstDash val="solid"/>
                    </a:lnR>
                    <a:lnT w="12700">
                      <a:solidFill>
                        <a:srgbClr val="D6D7D6"/>
                      </a:solidFill>
                      <a:prstDash val="solid"/>
                    </a:lnT>
                    <a:lnB w="12700">
                      <a:solidFill>
                        <a:srgbClr val="D6D6D6"/>
                      </a:solidFill>
                      <a:prstDash val="solid"/>
                    </a:lnB>
                    <a:solidFill>
                      <a:srgbClr val="B51700"/>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solidFill>
                      <a:srgbClr val="434343"/>
                    </a:solidFill>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a:lnSpc>
                          <a:spcPct val="100000"/>
                        </a:lnSpc>
                      </a:pPr>
                      <a:endParaRPr sz="2800">
                        <a:latin typeface="Times New Roman"/>
                        <a:cs typeface="Times New Roman"/>
                      </a:endParaRPr>
                    </a:p>
                  </a:txBody>
                  <a:tcPr marL="0" marR="0" marT="0" marB="0">
                    <a:lnL w="12700">
                      <a:solidFill>
                        <a:srgbClr val="D6D7D6"/>
                      </a:solidFill>
                      <a:prstDash val="solid"/>
                    </a:lnL>
                    <a:lnR w="12700">
                      <a:solidFill>
                        <a:srgbClr val="D6D6D6"/>
                      </a:solidFill>
                      <a:prstDash val="solid"/>
                    </a:lnR>
                    <a:lnT w="12700">
                      <a:solidFill>
                        <a:srgbClr val="D6D7D6"/>
                      </a:solidFill>
                      <a:prstDash val="solid"/>
                    </a:lnT>
                    <a:lnB w="12700">
                      <a:solidFill>
                        <a:srgbClr val="D6D6D6"/>
                      </a:solidFill>
                      <a:prstDash val="solid"/>
                    </a:lnB>
                  </a:tcPr>
                </a:tc>
                <a:extLst>
                  <a:ext uri="{0D108BD9-81ED-4DB2-BD59-A6C34878D82A}">
                    <a16:rowId xmlns:a16="http://schemas.microsoft.com/office/drawing/2014/main" val="10006"/>
                  </a:ext>
                </a:extLst>
              </a:tr>
            </a:tbl>
          </a:graphicData>
        </a:graphic>
      </p:graphicFrame>
      <p:sp>
        <p:nvSpPr>
          <p:cNvPr id="3" name="object 3"/>
          <p:cNvSpPr txBox="1">
            <a:spLocks noGrp="1"/>
          </p:cNvSpPr>
          <p:nvPr>
            <p:ph type="title"/>
          </p:nvPr>
        </p:nvSpPr>
        <p:spPr>
          <a:xfrm>
            <a:off x="323062" y="287958"/>
            <a:ext cx="4255433" cy="446358"/>
          </a:xfrm>
          <a:prstGeom prst="rect">
            <a:avLst/>
          </a:prstGeom>
        </p:spPr>
        <p:txBody>
          <a:bodyPr vert="horz" wrap="square" lIns="0" tIns="7701" rIns="0" bIns="0" rtlCol="0">
            <a:spAutoFit/>
          </a:bodyPr>
          <a:lstStyle/>
          <a:p>
            <a:pPr marL="7701">
              <a:spcBef>
                <a:spcPts val="61"/>
              </a:spcBef>
            </a:pPr>
            <a:r>
              <a:rPr dirty="0"/>
              <a:t>Heuristic</a:t>
            </a:r>
            <a:r>
              <a:rPr spc="-69" dirty="0"/>
              <a:t> </a:t>
            </a:r>
            <a:r>
              <a:rPr spc="24" dirty="0"/>
              <a:t>function?</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31051" y="1447698"/>
            <a:ext cx="700432" cy="696967"/>
          </a:xfrm>
          <a:custGeom>
            <a:avLst/>
            <a:gdLst/>
            <a:ahLst/>
            <a:cxnLst/>
            <a:rect l="l" t="t" r="r" b="b"/>
            <a:pathLst>
              <a:path w="1155065" h="1149350">
                <a:moveTo>
                  <a:pt x="1154844" y="0"/>
                </a:moveTo>
                <a:lnTo>
                  <a:pt x="0" y="0"/>
                </a:lnTo>
                <a:lnTo>
                  <a:pt x="0" y="1149315"/>
                </a:lnTo>
                <a:lnTo>
                  <a:pt x="1154844" y="1149315"/>
                </a:lnTo>
                <a:lnTo>
                  <a:pt x="1154844" y="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3" name="object 3"/>
          <p:cNvSpPr/>
          <p:nvPr/>
        </p:nvSpPr>
        <p:spPr>
          <a:xfrm>
            <a:off x="5231642" y="1833707"/>
            <a:ext cx="700432" cy="311132"/>
          </a:xfrm>
          <a:custGeom>
            <a:avLst/>
            <a:gdLst/>
            <a:ahLst/>
            <a:cxnLst/>
            <a:rect l="l" t="t" r="r" b="b"/>
            <a:pathLst>
              <a:path w="1155065" h="513079">
                <a:moveTo>
                  <a:pt x="0" y="512759"/>
                </a:moveTo>
                <a:lnTo>
                  <a:pt x="1154833" y="512759"/>
                </a:lnTo>
                <a:lnTo>
                  <a:pt x="1154833" y="0"/>
                </a:lnTo>
                <a:lnTo>
                  <a:pt x="0" y="0"/>
                </a:lnTo>
                <a:lnTo>
                  <a:pt x="0" y="512759"/>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4" name="object 4"/>
          <p:cNvSpPr/>
          <p:nvPr/>
        </p:nvSpPr>
        <p:spPr>
          <a:xfrm>
            <a:off x="5231642" y="1447698"/>
            <a:ext cx="700432" cy="291108"/>
          </a:xfrm>
          <a:custGeom>
            <a:avLst/>
            <a:gdLst/>
            <a:ahLst/>
            <a:cxnLst/>
            <a:rect l="l" t="t" r="r" b="b"/>
            <a:pathLst>
              <a:path w="1155065" h="480060">
                <a:moveTo>
                  <a:pt x="0" y="479493"/>
                </a:moveTo>
                <a:lnTo>
                  <a:pt x="1154833" y="479493"/>
                </a:lnTo>
                <a:lnTo>
                  <a:pt x="1154833" y="0"/>
                </a:lnTo>
                <a:lnTo>
                  <a:pt x="0" y="0"/>
                </a:lnTo>
                <a:lnTo>
                  <a:pt x="0" y="479493"/>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5" name="object 5"/>
          <p:cNvSpPr/>
          <p:nvPr/>
        </p:nvSpPr>
        <p:spPr>
          <a:xfrm>
            <a:off x="6632220" y="1833707"/>
            <a:ext cx="700432" cy="311132"/>
          </a:xfrm>
          <a:custGeom>
            <a:avLst/>
            <a:gdLst/>
            <a:ahLst/>
            <a:cxnLst/>
            <a:rect l="l" t="t" r="r" b="b"/>
            <a:pathLst>
              <a:path w="1155065" h="513079">
                <a:moveTo>
                  <a:pt x="0" y="512759"/>
                </a:moveTo>
                <a:lnTo>
                  <a:pt x="1154833" y="512759"/>
                </a:lnTo>
                <a:lnTo>
                  <a:pt x="1154833" y="0"/>
                </a:lnTo>
                <a:lnTo>
                  <a:pt x="0" y="0"/>
                </a:lnTo>
                <a:lnTo>
                  <a:pt x="0" y="512759"/>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6" name="object 6"/>
          <p:cNvSpPr/>
          <p:nvPr/>
        </p:nvSpPr>
        <p:spPr>
          <a:xfrm>
            <a:off x="6632220" y="1447698"/>
            <a:ext cx="700432" cy="291108"/>
          </a:xfrm>
          <a:custGeom>
            <a:avLst/>
            <a:gdLst/>
            <a:ahLst/>
            <a:cxnLst/>
            <a:rect l="l" t="t" r="r" b="b"/>
            <a:pathLst>
              <a:path w="1155065" h="480060">
                <a:moveTo>
                  <a:pt x="0" y="479493"/>
                </a:moveTo>
                <a:lnTo>
                  <a:pt x="1154833" y="479493"/>
                </a:lnTo>
                <a:lnTo>
                  <a:pt x="1154833" y="0"/>
                </a:lnTo>
                <a:lnTo>
                  <a:pt x="0" y="0"/>
                </a:lnTo>
                <a:lnTo>
                  <a:pt x="0" y="479493"/>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7" name="object 7"/>
          <p:cNvSpPr/>
          <p:nvPr/>
        </p:nvSpPr>
        <p:spPr>
          <a:xfrm>
            <a:off x="7332513" y="1833707"/>
            <a:ext cx="700432" cy="311132"/>
          </a:xfrm>
          <a:custGeom>
            <a:avLst/>
            <a:gdLst/>
            <a:ahLst/>
            <a:cxnLst/>
            <a:rect l="l" t="t" r="r" b="b"/>
            <a:pathLst>
              <a:path w="1155065" h="513079">
                <a:moveTo>
                  <a:pt x="0" y="512759"/>
                </a:moveTo>
                <a:lnTo>
                  <a:pt x="1154833" y="512759"/>
                </a:lnTo>
                <a:lnTo>
                  <a:pt x="1154833" y="0"/>
                </a:lnTo>
                <a:lnTo>
                  <a:pt x="0" y="0"/>
                </a:lnTo>
                <a:lnTo>
                  <a:pt x="0" y="512759"/>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8" name="object 8"/>
          <p:cNvSpPr/>
          <p:nvPr/>
        </p:nvSpPr>
        <p:spPr>
          <a:xfrm>
            <a:off x="7332513" y="1447698"/>
            <a:ext cx="700432" cy="291108"/>
          </a:xfrm>
          <a:custGeom>
            <a:avLst/>
            <a:gdLst/>
            <a:ahLst/>
            <a:cxnLst/>
            <a:rect l="l" t="t" r="r" b="b"/>
            <a:pathLst>
              <a:path w="1155065" h="480060">
                <a:moveTo>
                  <a:pt x="0" y="479493"/>
                </a:moveTo>
                <a:lnTo>
                  <a:pt x="1154833" y="479493"/>
                </a:lnTo>
                <a:lnTo>
                  <a:pt x="1154833" y="0"/>
                </a:lnTo>
                <a:lnTo>
                  <a:pt x="0" y="0"/>
                </a:lnTo>
                <a:lnTo>
                  <a:pt x="0" y="479493"/>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9" name="object 9"/>
          <p:cNvSpPr/>
          <p:nvPr/>
        </p:nvSpPr>
        <p:spPr>
          <a:xfrm>
            <a:off x="8032804" y="1833707"/>
            <a:ext cx="700432" cy="311132"/>
          </a:xfrm>
          <a:custGeom>
            <a:avLst/>
            <a:gdLst/>
            <a:ahLst/>
            <a:cxnLst/>
            <a:rect l="l" t="t" r="r" b="b"/>
            <a:pathLst>
              <a:path w="1155065" h="513079">
                <a:moveTo>
                  <a:pt x="0" y="512759"/>
                </a:moveTo>
                <a:lnTo>
                  <a:pt x="1154833" y="512759"/>
                </a:lnTo>
                <a:lnTo>
                  <a:pt x="1154833" y="0"/>
                </a:lnTo>
                <a:lnTo>
                  <a:pt x="0" y="0"/>
                </a:lnTo>
                <a:lnTo>
                  <a:pt x="0" y="512759"/>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10" name="object 10"/>
          <p:cNvSpPr/>
          <p:nvPr/>
        </p:nvSpPr>
        <p:spPr>
          <a:xfrm>
            <a:off x="8032804" y="1447698"/>
            <a:ext cx="700432" cy="291108"/>
          </a:xfrm>
          <a:custGeom>
            <a:avLst/>
            <a:gdLst/>
            <a:ahLst/>
            <a:cxnLst/>
            <a:rect l="l" t="t" r="r" b="b"/>
            <a:pathLst>
              <a:path w="1155065" h="480060">
                <a:moveTo>
                  <a:pt x="0" y="479493"/>
                </a:moveTo>
                <a:lnTo>
                  <a:pt x="1154833" y="479493"/>
                </a:lnTo>
                <a:lnTo>
                  <a:pt x="1154833" y="0"/>
                </a:lnTo>
                <a:lnTo>
                  <a:pt x="0" y="0"/>
                </a:lnTo>
                <a:lnTo>
                  <a:pt x="0" y="479493"/>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11" name="object 11"/>
          <p:cNvSpPr/>
          <p:nvPr/>
        </p:nvSpPr>
        <p:spPr>
          <a:xfrm>
            <a:off x="10133681" y="1447698"/>
            <a:ext cx="700432" cy="696967"/>
          </a:xfrm>
          <a:custGeom>
            <a:avLst/>
            <a:gdLst/>
            <a:ahLst/>
            <a:cxnLst/>
            <a:rect l="l" t="t" r="r" b="b"/>
            <a:pathLst>
              <a:path w="1155065" h="1149350">
                <a:moveTo>
                  <a:pt x="1154833" y="0"/>
                </a:moveTo>
                <a:lnTo>
                  <a:pt x="0" y="0"/>
                </a:lnTo>
                <a:lnTo>
                  <a:pt x="0" y="1149315"/>
                </a:lnTo>
                <a:lnTo>
                  <a:pt x="1154833" y="1149315"/>
                </a:lnTo>
                <a:lnTo>
                  <a:pt x="1154833" y="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12" name="object 12"/>
          <p:cNvSpPr/>
          <p:nvPr/>
        </p:nvSpPr>
        <p:spPr>
          <a:xfrm>
            <a:off x="3831050" y="2144644"/>
            <a:ext cx="332311" cy="696967"/>
          </a:xfrm>
          <a:custGeom>
            <a:avLst/>
            <a:gdLst/>
            <a:ahLst/>
            <a:cxnLst/>
            <a:rect l="l" t="t" r="r" b="b"/>
            <a:pathLst>
              <a:path w="548004" h="1149350">
                <a:moveTo>
                  <a:pt x="0" y="1149305"/>
                </a:moveTo>
                <a:lnTo>
                  <a:pt x="547627" y="1149305"/>
                </a:lnTo>
                <a:lnTo>
                  <a:pt x="547627" y="0"/>
                </a:lnTo>
                <a:lnTo>
                  <a:pt x="0" y="0"/>
                </a:lnTo>
                <a:lnTo>
                  <a:pt x="0" y="1149305"/>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13" name="object 13"/>
          <p:cNvSpPr/>
          <p:nvPr/>
        </p:nvSpPr>
        <p:spPr>
          <a:xfrm>
            <a:off x="4258376" y="2144644"/>
            <a:ext cx="273011" cy="696967"/>
          </a:xfrm>
          <a:custGeom>
            <a:avLst/>
            <a:gdLst/>
            <a:ahLst/>
            <a:cxnLst/>
            <a:rect l="l" t="t" r="r" b="b"/>
            <a:pathLst>
              <a:path w="450215" h="1149350">
                <a:moveTo>
                  <a:pt x="0" y="1149305"/>
                </a:moveTo>
                <a:lnTo>
                  <a:pt x="450153" y="1149305"/>
                </a:lnTo>
                <a:lnTo>
                  <a:pt x="450153" y="0"/>
                </a:lnTo>
                <a:lnTo>
                  <a:pt x="0" y="0"/>
                </a:lnTo>
                <a:lnTo>
                  <a:pt x="0" y="1149305"/>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14" name="object 14"/>
          <p:cNvSpPr/>
          <p:nvPr/>
        </p:nvSpPr>
        <p:spPr>
          <a:xfrm>
            <a:off x="5231642" y="2144644"/>
            <a:ext cx="700432" cy="696967"/>
          </a:xfrm>
          <a:custGeom>
            <a:avLst/>
            <a:gdLst/>
            <a:ahLst/>
            <a:cxnLst/>
            <a:rect l="l" t="t" r="r" b="b"/>
            <a:pathLst>
              <a:path w="1155065" h="1149350">
                <a:moveTo>
                  <a:pt x="1154833" y="0"/>
                </a:moveTo>
                <a:lnTo>
                  <a:pt x="0" y="0"/>
                </a:lnTo>
                <a:lnTo>
                  <a:pt x="0" y="1149305"/>
                </a:lnTo>
                <a:lnTo>
                  <a:pt x="1154833" y="1149305"/>
                </a:lnTo>
                <a:lnTo>
                  <a:pt x="1154833" y="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15" name="object 15"/>
          <p:cNvSpPr/>
          <p:nvPr/>
        </p:nvSpPr>
        <p:spPr>
          <a:xfrm>
            <a:off x="8032804" y="2144644"/>
            <a:ext cx="700432" cy="696967"/>
          </a:xfrm>
          <a:custGeom>
            <a:avLst/>
            <a:gdLst/>
            <a:ahLst/>
            <a:cxnLst/>
            <a:rect l="l" t="t" r="r" b="b"/>
            <a:pathLst>
              <a:path w="1155065" h="1149350">
                <a:moveTo>
                  <a:pt x="1154833" y="0"/>
                </a:moveTo>
                <a:lnTo>
                  <a:pt x="0" y="0"/>
                </a:lnTo>
                <a:lnTo>
                  <a:pt x="0" y="1149305"/>
                </a:lnTo>
                <a:lnTo>
                  <a:pt x="1154833" y="1149305"/>
                </a:lnTo>
                <a:lnTo>
                  <a:pt x="1154833" y="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16" name="object 16"/>
          <p:cNvSpPr/>
          <p:nvPr/>
        </p:nvSpPr>
        <p:spPr>
          <a:xfrm>
            <a:off x="9433385" y="2144651"/>
            <a:ext cx="1400865" cy="696967"/>
          </a:xfrm>
          <a:custGeom>
            <a:avLst/>
            <a:gdLst/>
            <a:ahLst/>
            <a:cxnLst/>
            <a:rect l="l" t="t" r="r" b="b"/>
            <a:pathLst>
              <a:path w="2310130" h="1149350">
                <a:moveTo>
                  <a:pt x="2309672" y="0"/>
                </a:moveTo>
                <a:lnTo>
                  <a:pt x="1154836" y="0"/>
                </a:lnTo>
                <a:lnTo>
                  <a:pt x="0" y="0"/>
                </a:lnTo>
                <a:lnTo>
                  <a:pt x="0" y="1149299"/>
                </a:lnTo>
                <a:lnTo>
                  <a:pt x="1154836" y="1149299"/>
                </a:lnTo>
                <a:lnTo>
                  <a:pt x="2309672" y="1149299"/>
                </a:lnTo>
                <a:lnTo>
                  <a:pt x="2309672" y="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17" name="object 17"/>
          <p:cNvSpPr/>
          <p:nvPr/>
        </p:nvSpPr>
        <p:spPr>
          <a:xfrm>
            <a:off x="5231642" y="2841584"/>
            <a:ext cx="700432" cy="696967"/>
          </a:xfrm>
          <a:custGeom>
            <a:avLst/>
            <a:gdLst/>
            <a:ahLst/>
            <a:cxnLst/>
            <a:rect l="l" t="t" r="r" b="b"/>
            <a:pathLst>
              <a:path w="1155065" h="1149350">
                <a:moveTo>
                  <a:pt x="1154833" y="0"/>
                </a:moveTo>
                <a:lnTo>
                  <a:pt x="0" y="0"/>
                </a:lnTo>
                <a:lnTo>
                  <a:pt x="0" y="1149305"/>
                </a:lnTo>
                <a:lnTo>
                  <a:pt x="1154833" y="1149305"/>
                </a:lnTo>
                <a:lnTo>
                  <a:pt x="1154833" y="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18" name="object 18"/>
          <p:cNvSpPr/>
          <p:nvPr/>
        </p:nvSpPr>
        <p:spPr>
          <a:xfrm>
            <a:off x="6632220" y="2841584"/>
            <a:ext cx="700432" cy="696967"/>
          </a:xfrm>
          <a:custGeom>
            <a:avLst/>
            <a:gdLst/>
            <a:ahLst/>
            <a:cxnLst/>
            <a:rect l="l" t="t" r="r" b="b"/>
            <a:pathLst>
              <a:path w="1155065" h="1149350">
                <a:moveTo>
                  <a:pt x="1154833" y="0"/>
                </a:moveTo>
                <a:lnTo>
                  <a:pt x="0" y="0"/>
                </a:lnTo>
                <a:lnTo>
                  <a:pt x="0" y="1149305"/>
                </a:lnTo>
                <a:lnTo>
                  <a:pt x="1154833" y="1149305"/>
                </a:lnTo>
                <a:lnTo>
                  <a:pt x="1154833" y="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19" name="object 19"/>
          <p:cNvSpPr/>
          <p:nvPr/>
        </p:nvSpPr>
        <p:spPr>
          <a:xfrm>
            <a:off x="9433390" y="3259937"/>
            <a:ext cx="700432" cy="278787"/>
          </a:xfrm>
          <a:custGeom>
            <a:avLst/>
            <a:gdLst/>
            <a:ahLst/>
            <a:cxnLst/>
            <a:rect l="l" t="t" r="r" b="b"/>
            <a:pathLst>
              <a:path w="1155065" h="459739">
                <a:moveTo>
                  <a:pt x="0" y="459410"/>
                </a:moveTo>
                <a:lnTo>
                  <a:pt x="1154833" y="459410"/>
                </a:lnTo>
                <a:lnTo>
                  <a:pt x="1154833" y="0"/>
                </a:lnTo>
                <a:lnTo>
                  <a:pt x="0" y="0"/>
                </a:lnTo>
                <a:lnTo>
                  <a:pt x="0" y="45941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20" name="object 20"/>
          <p:cNvSpPr/>
          <p:nvPr/>
        </p:nvSpPr>
        <p:spPr>
          <a:xfrm>
            <a:off x="9433390" y="2841584"/>
            <a:ext cx="700432" cy="323454"/>
          </a:xfrm>
          <a:custGeom>
            <a:avLst/>
            <a:gdLst/>
            <a:ahLst/>
            <a:cxnLst/>
            <a:rect l="l" t="t" r="r" b="b"/>
            <a:pathLst>
              <a:path w="1155065" h="533400">
                <a:moveTo>
                  <a:pt x="0" y="532831"/>
                </a:moveTo>
                <a:lnTo>
                  <a:pt x="1154833" y="532831"/>
                </a:lnTo>
                <a:lnTo>
                  <a:pt x="1154833" y="0"/>
                </a:lnTo>
                <a:lnTo>
                  <a:pt x="0" y="0"/>
                </a:lnTo>
                <a:lnTo>
                  <a:pt x="0" y="532831"/>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21" name="object 21"/>
          <p:cNvSpPr/>
          <p:nvPr/>
        </p:nvSpPr>
        <p:spPr>
          <a:xfrm>
            <a:off x="10133681" y="3259937"/>
            <a:ext cx="700432" cy="278787"/>
          </a:xfrm>
          <a:custGeom>
            <a:avLst/>
            <a:gdLst/>
            <a:ahLst/>
            <a:cxnLst/>
            <a:rect l="l" t="t" r="r" b="b"/>
            <a:pathLst>
              <a:path w="1155065" h="459739">
                <a:moveTo>
                  <a:pt x="0" y="459410"/>
                </a:moveTo>
                <a:lnTo>
                  <a:pt x="1154833" y="459410"/>
                </a:lnTo>
                <a:lnTo>
                  <a:pt x="1154833" y="0"/>
                </a:lnTo>
                <a:lnTo>
                  <a:pt x="0" y="0"/>
                </a:lnTo>
                <a:lnTo>
                  <a:pt x="0" y="45941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22" name="object 22"/>
          <p:cNvSpPr/>
          <p:nvPr/>
        </p:nvSpPr>
        <p:spPr>
          <a:xfrm>
            <a:off x="10133681" y="2841584"/>
            <a:ext cx="700432" cy="323454"/>
          </a:xfrm>
          <a:custGeom>
            <a:avLst/>
            <a:gdLst/>
            <a:ahLst/>
            <a:cxnLst/>
            <a:rect l="l" t="t" r="r" b="b"/>
            <a:pathLst>
              <a:path w="1155065" h="533400">
                <a:moveTo>
                  <a:pt x="0" y="532831"/>
                </a:moveTo>
                <a:lnTo>
                  <a:pt x="1154833" y="532831"/>
                </a:lnTo>
                <a:lnTo>
                  <a:pt x="1154833" y="0"/>
                </a:lnTo>
                <a:lnTo>
                  <a:pt x="0" y="0"/>
                </a:lnTo>
                <a:lnTo>
                  <a:pt x="0" y="532831"/>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23" name="object 23"/>
          <p:cNvSpPr/>
          <p:nvPr/>
        </p:nvSpPr>
        <p:spPr>
          <a:xfrm>
            <a:off x="3130758" y="3538524"/>
            <a:ext cx="700432" cy="696967"/>
          </a:xfrm>
          <a:custGeom>
            <a:avLst/>
            <a:gdLst/>
            <a:ahLst/>
            <a:cxnLst/>
            <a:rect l="l" t="t" r="r" b="b"/>
            <a:pathLst>
              <a:path w="1155064" h="1149350">
                <a:moveTo>
                  <a:pt x="1154833" y="0"/>
                </a:moveTo>
                <a:lnTo>
                  <a:pt x="0" y="0"/>
                </a:lnTo>
                <a:lnTo>
                  <a:pt x="0" y="1149315"/>
                </a:lnTo>
                <a:lnTo>
                  <a:pt x="1154833" y="1149315"/>
                </a:lnTo>
                <a:lnTo>
                  <a:pt x="1154833" y="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24" name="object 24"/>
          <p:cNvSpPr/>
          <p:nvPr/>
        </p:nvSpPr>
        <p:spPr>
          <a:xfrm>
            <a:off x="4531344" y="3538531"/>
            <a:ext cx="1400865" cy="696967"/>
          </a:xfrm>
          <a:custGeom>
            <a:avLst/>
            <a:gdLst/>
            <a:ahLst/>
            <a:cxnLst/>
            <a:rect l="l" t="t" r="r" b="b"/>
            <a:pathLst>
              <a:path w="2310129" h="1149350">
                <a:moveTo>
                  <a:pt x="2309672" y="0"/>
                </a:moveTo>
                <a:lnTo>
                  <a:pt x="1154836" y="0"/>
                </a:lnTo>
                <a:lnTo>
                  <a:pt x="0" y="0"/>
                </a:lnTo>
                <a:lnTo>
                  <a:pt x="0" y="1149311"/>
                </a:lnTo>
                <a:lnTo>
                  <a:pt x="1154836" y="1149311"/>
                </a:lnTo>
                <a:lnTo>
                  <a:pt x="2309672" y="1149311"/>
                </a:lnTo>
                <a:lnTo>
                  <a:pt x="2309672" y="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25" name="object 25"/>
          <p:cNvSpPr/>
          <p:nvPr/>
        </p:nvSpPr>
        <p:spPr>
          <a:xfrm>
            <a:off x="6632220" y="3538524"/>
            <a:ext cx="700432" cy="696967"/>
          </a:xfrm>
          <a:custGeom>
            <a:avLst/>
            <a:gdLst/>
            <a:ahLst/>
            <a:cxnLst/>
            <a:rect l="l" t="t" r="r" b="b"/>
            <a:pathLst>
              <a:path w="1155065" h="1149350">
                <a:moveTo>
                  <a:pt x="1154833" y="0"/>
                </a:moveTo>
                <a:lnTo>
                  <a:pt x="0" y="0"/>
                </a:lnTo>
                <a:lnTo>
                  <a:pt x="0" y="1149315"/>
                </a:lnTo>
                <a:lnTo>
                  <a:pt x="1154833" y="1149315"/>
                </a:lnTo>
                <a:lnTo>
                  <a:pt x="1154833" y="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26" name="object 26"/>
          <p:cNvSpPr/>
          <p:nvPr/>
        </p:nvSpPr>
        <p:spPr>
          <a:xfrm>
            <a:off x="8032804" y="3538524"/>
            <a:ext cx="700432" cy="696967"/>
          </a:xfrm>
          <a:custGeom>
            <a:avLst/>
            <a:gdLst/>
            <a:ahLst/>
            <a:cxnLst/>
            <a:rect l="l" t="t" r="r" b="b"/>
            <a:pathLst>
              <a:path w="1155065" h="1149350">
                <a:moveTo>
                  <a:pt x="1154833" y="0"/>
                </a:moveTo>
                <a:lnTo>
                  <a:pt x="0" y="0"/>
                </a:lnTo>
                <a:lnTo>
                  <a:pt x="0" y="1149315"/>
                </a:lnTo>
                <a:lnTo>
                  <a:pt x="1154833" y="1149315"/>
                </a:lnTo>
                <a:lnTo>
                  <a:pt x="1154833" y="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27" name="object 27"/>
          <p:cNvSpPr/>
          <p:nvPr/>
        </p:nvSpPr>
        <p:spPr>
          <a:xfrm>
            <a:off x="9433385" y="3538531"/>
            <a:ext cx="1400865" cy="696967"/>
          </a:xfrm>
          <a:custGeom>
            <a:avLst/>
            <a:gdLst/>
            <a:ahLst/>
            <a:cxnLst/>
            <a:rect l="l" t="t" r="r" b="b"/>
            <a:pathLst>
              <a:path w="2310130" h="1149350">
                <a:moveTo>
                  <a:pt x="2309672" y="0"/>
                </a:moveTo>
                <a:lnTo>
                  <a:pt x="1154836" y="0"/>
                </a:lnTo>
                <a:lnTo>
                  <a:pt x="0" y="0"/>
                </a:lnTo>
                <a:lnTo>
                  <a:pt x="0" y="1149311"/>
                </a:lnTo>
                <a:lnTo>
                  <a:pt x="1154836" y="1149311"/>
                </a:lnTo>
                <a:lnTo>
                  <a:pt x="2309672" y="1149311"/>
                </a:lnTo>
                <a:lnTo>
                  <a:pt x="2309672" y="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28" name="object 28"/>
          <p:cNvSpPr/>
          <p:nvPr/>
        </p:nvSpPr>
        <p:spPr>
          <a:xfrm>
            <a:off x="3130758" y="4235469"/>
            <a:ext cx="700432" cy="696967"/>
          </a:xfrm>
          <a:custGeom>
            <a:avLst/>
            <a:gdLst/>
            <a:ahLst/>
            <a:cxnLst/>
            <a:rect l="l" t="t" r="r" b="b"/>
            <a:pathLst>
              <a:path w="1155064" h="1149350">
                <a:moveTo>
                  <a:pt x="1154833" y="0"/>
                </a:moveTo>
                <a:lnTo>
                  <a:pt x="0" y="0"/>
                </a:lnTo>
                <a:lnTo>
                  <a:pt x="0" y="1149305"/>
                </a:lnTo>
                <a:lnTo>
                  <a:pt x="1154833" y="1149305"/>
                </a:lnTo>
                <a:lnTo>
                  <a:pt x="1154833" y="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29" name="object 29"/>
          <p:cNvSpPr/>
          <p:nvPr/>
        </p:nvSpPr>
        <p:spPr>
          <a:xfrm>
            <a:off x="6632220" y="4235469"/>
            <a:ext cx="700432" cy="696967"/>
          </a:xfrm>
          <a:custGeom>
            <a:avLst/>
            <a:gdLst/>
            <a:ahLst/>
            <a:cxnLst/>
            <a:rect l="l" t="t" r="r" b="b"/>
            <a:pathLst>
              <a:path w="1155065" h="1149350">
                <a:moveTo>
                  <a:pt x="1154833" y="0"/>
                </a:moveTo>
                <a:lnTo>
                  <a:pt x="0" y="0"/>
                </a:lnTo>
                <a:lnTo>
                  <a:pt x="0" y="1149305"/>
                </a:lnTo>
                <a:lnTo>
                  <a:pt x="1154833" y="1149305"/>
                </a:lnTo>
                <a:lnTo>
                  <a:pt x="1154833" y="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30" name="object 30"/>
          <p:cNvSpPr/>
          <p:nvPr/>
        </p:nvSpPr>
        <p:spPr>
          <a:xfrm>
            <a:off x="8032804" y="4235469"/>
            <a:ext cx="700432" cy="696967"/>
          </a:xfrm>
          <a:custGeom>
            <a:avLst/>
            <a:gdLst/>
            <a:ahLst/>
            <a:cxnLst/>
            <a:rect l="l" t="t" r="r" b="b"/>
            <a:pathLst>
              <a:path w="1155065" h="1149350">
                <a:moveTo>
                  <a:pt x="1154833" y="0"/>
                </a:moveTo>
                <a:lnTo>
                  <a:pt x="0" y="0"/>
                </a:lnTo>
                <a:lnTo>
                  <a:pt x="0" y="1149305"/>
                </a:lnTo>
                <a:lnTo>
                  <a:pt x="1154833" y="1149305"/>
                </a:lnTo>
                <a:lnTo>
                  <a:pt x="1154833" y="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31" name="object 31"/>
          <p:cNvSpPr/>
          <p:nvPr/>
        </p:nvSpPr>
        <p:spPr>
          <a:xfrm>
            <a:off x="3130756" y="4932411"/>
            <a:ext cx="2100912" cy="696967"/>
          </a:xfrm>
          <a:custGeom>
            <a:avLst/>
            <a:gdLst/>
            <a:ahLst/>
            <a:cxnLst/>
            <a:rect l="l" t="t" r="r" b="b"/>
            <a:pathLst>
              <a:path w="3464559" h="1149350">
                <a:moveTo>
                  <a:pt x="3464509" y="0"/>
                </a:moveTo>
                <a:lnTo>
                  <a:pt x="2309672" y="0"/>
                </a:lnTo>
                <a:lnTo>
                  <a:pt x="1154836" y="0"/>
                </a:lnTo>
                <a:lnTo>
                  <a:pt x="0" y="0"/>
                </a:lnTo>
                <a:lnTo>
                  <a:pt x="0" y="1149324"/>
                </a:lnTo>
                <a:lnTo>
                  <a:pt x="1154836" y="1149324"/>
                </a:lnTo>
                <a:lnTo>
                  <a:pt x="2309672" y="1149324"/>
                </a:lnTo>
                <a:lnTo>
                  <a:pt x="3464509" y="1149324"/>
                </a:lnTo>
                <a:lnTo>
                  <a:pt x="3464509" y="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32" name="object 32"/>
          <p:cNvSpPr/>
          <p:nvPr/>
        </p:nvSpPr>
        <p:spPr>
          <a:xfrm>
            <a:off x="5931932" y="4932411"/>
            <a:ext cx="1400865" cy="696967"/>
          </a:xfrm>
          <a:custGeom>
            <a:avLst/>
            <a:gdLst/>
            <a:ahLst/>
            <a:cxnLst/>
            <a:rect l="l" t="t" r="r" b="b"/>
            <a:pathLst>
              <a:path w="2310129" h="1149350">
                <a:moveTo>
                  <a:pt x="2309660" y="0"/>
                </a:moveTo>
                <a:lnTo>
                  <a:pt x="1154823" y="0"/>
                </a:lnTo>
                <a:lnTo>
                  <a:pt x="0" y="0"/>
                </a:lnTo>
                <a:lnTo>
                  <a:pt x="0" y="1149324"/>
                </a:lnTo>
                <a:lnTo>
                  <a:pt x="1154823" y="1149324"/>
                </a:lnTo>
                <a:lnTo>
                  <a:pt x="2309660" y="1149324"/>
                </a:lnTo>
                <a:lnTo>
                  <a:pt x="2309660" y="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33" name="object 33"/>
          <p:cNvSpPr/>
          <p:nvPr/>
        </p:nvSpPr>
        <p:spPr>
          <a:xfrm>
            <a:off x="8032797" y="4932411"/>
            <a:ext cx="3501777" cy="696967"/>
          </a:xfrm>
          <a:custGeom>
            <a:avLst/>
            <a:gdLst/>
            <a:ahLst/>
            <a:cxnLst/>
            <a:rect l="l" t="t" r="r" b="b"/>
            <a:pathLst>
              <a:path w="5774690" h="1149350">
                <a:moveTo>
                  <a:pt x="5774169" y="0"/>
                </a:moveTo>
                <a:lnTo>
                  <a:pt x="5774169" y="0"/>
                </a:lnTo>
                <a:lnTo>
                  <a:pt x="0" y="0"/>
                </a:lnTo>
                <a:lnTo>
                  <a:pt x="0" y="1149324"/>
                </a:lnTo>
                <a:lnTo>
                  <a:pt x="5774169" y="1149324"/>
                </a:lnTo>
                <a:lnTo>
                  <a:pt x="5774169" y="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34" name="object 34"/>
          <p:cNvSpPr/>
          <p:nvPr/>
        </p:nvSpPr>
        <p:spPr>
          <a:xfrm>
            <a:off x="5931932" y="5629363"/>
            <a:ext cx="1400865" cy="696967"/>
          </a:xfrm>
          <a:custGeom>
            <a:avLst/>
            <a:gdLst/>
            <a:ahLst/>
            <a:cxnLst/>
            <a:rect l="l" t="t" r="r" b="b"/>
            <a:pathLst>
              <a:path w="2310129" h="1149350">
                <a:moveTo>
                  <a:pt x="2309660" y="0"/>
                </a:moveTo>
                <a:lnTo>
                  <a:pt x="1154823" y="0"/>
                </a:lnTo>
                <a:lnTo>
                  <a:pt x="0" y="0"/>
                </a:lnTo>
                <a:lnTo>
                  <a:pt x="0" y="1149299"/>
                </a:lnTo>
                <a:lnTo>
                  <a:pt x="1154823" y="1149299"/>
                </a:lnTo>
                <a:lnTo>
                  <a:pt x="2309660" y="1149299"/>
                </a:lnTo>
                <a:lnTo>
                  <a:pt x="2309660" y="0"/>
                </a:lnTo>
                <a:close/>
              </a:path>
            </a:pathLst>
          </a:custGeom>
          <a:solidFill>
            <a:srgbClr val="434343"/>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35" name="object 35"/>
          <p:cNvSpPr txBox="1"/>
          <p:nvPr/>
        </p:nvSpPr>
        <p:spPr>
          <a:xfrm>
            <a:off x="10833974" y="1447698"/>
            <a:ext cx="700432" cy="540449"/>
          </a:xfrm>
          <a:prstGeom prst="rect">
            <a:avLst/>
          </a:prstGeom>
          <a:solidFill>
            <a:srgbClr val="017100"/>
          </a:solidFill>
        </p:spPr>
        <p:txBody>
          <a:bodyPr vert="horz" wrap="square" lIns="0" tIns="142474" rIns="0" bIns="0" rtlCol="0">
            <a:spAutoFit/>
          </a:bodyPr>
          <a:lstStyle/>
          <a:p>
            <a:pPr marL="233349" marR="0" lvl="0" indent="0" algn="l" defTabSz="554492" rtl="0" eaLnBrk="1" fontAlgn="auto" latinLnBrk="0" hangingPunct="1">
              <a:lnSpc>
                <a:spcPct val="100000"/>
              </a:lnSpc>
              <a:spcBef>
                <a:spcPts val="1122"/>
              </a:spcBef>
              <a:spcAft>
                <a:spcPts val="0"/>
              </a:spcAft>
              <a:buClrTx/>
              <a:buSzTx/>
              <a:buFontTx/>
              <a:buNone/>
              <a:tabLst/>
              <a:defRPr/>
            </a:pPr>
            <a:r>
              <a:rPr kumimoji="0" sz="2577" b="1" i="0" u="none" strike="noStrike" kern="0" cap="none" spc="212" normalizeH="0" baseline="0" noProof="0" dirty="0">
                <a:ln>
                  <a:noFill/>
                </a:ln>
                <a:solidFill>
                  <a:srgbClr val="FFFFFF"/>
                </a:solidFill>
                <a:effectLst/>
                <a:uLnTx/>
                <a:uFillTx/>
                <a:latin typeface="Lucida Sans"/>
                <a:ea typeface="+mn-ea"/>
                <a:cs typeface="Lucida Sans"/>
              </a:rPr>
              <a:t>B</a:t>
            </a:r>
            <a:endParaRPr kumimoji="0" sz="2577"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36" name="object 36"/>
          <p:cNvSpPr txBox="1"/>
          <p:nvPr/>
        </p:nvSpPr>
        <p:spPr>
          <a:xfrm>
            <a:off x="8032804" y="2841584"/>
            <a:ext cx="700432" cy="536949"/>
          </a:xfrm>
          <a:prstGeom prst="rect">
            <a:avLst/>
          </a:prstGeom>
          <a:solidFill>
            <a:srgbClr val="0076BA"/>
          </a:solidFill>
        </p:spPr>
        <p:txBody>
          <a:bodyPr vert="horz" wrap="square" lIns="0" tIns="139008" rIns="0" bIns="0" rtlCol="0">
            <a:spAutoFit/>
          </a:bodyPr>
          <a:lstStyle/>
          <a:p>
            <a:pPr marL="221797" marR="0" lvl="0" indent="0" algn="l" defTabSz="554492" rtl="0" eaLnBrk="1" fontAlgn="auto" latinLnBrk="0" hangingPunct="1">
              <a:lnSpc>
                <a:spcPct val="100000"/>
              </a:lnSpc>
              <a:spcBef>
                <a:spcPts val="1095"/>
              </a:spcBef>
              <a:spcAft>
                <a:spcPts val="0"/>
              </a:spcAft>
              <a:buClrTx/>
              <a:buSzTx/>
              <a:buFontTx/>
              <a:buNone/>
              <a:tabLst/>
              <a:defRPr/>
            </a:pPr>
            <a:r>
              <a:rPr kumimoji="0" sz="2577" b="1" i="0" u="none" strike="noStrike" kern="0" cap="none" spc="-30" normalizeH="0" baseline="0" noProof="0" dirty="0">
                <a:ln>
                  <a:noFill/>
                </a:ln>
                <a:solidFill>
                  <a:srgbClr val="FFFFFF"/>
                </a:solidFill>
                <a:effectLst/>
                <a:uLnTx/>
                <a:uFillTx/>
                <a:latin typeface="Lucida Sans"/>
                <a:ea typeface="+mn-ea"/>
                <a:cs typeface="Lucida Sans"/>
              </a:rPr>
              <a:t>D</a:t>
            </a:r>
            <a:endParaRPr kumimoji="0" sz="2577"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37" name="object 37"/>
          <p:cNvSpPr txBox="1"/>
          <p:nvPr/>
        </p:nvSpPr>
        <p:spPr>
          <a:xfrm>
            <a:off x="3831051" y="4235470"/>
            <a:ext cx="700432" cy="540060"/>
          </a:xfrm>
          <a:prstGeom prst="rect">
            <a:avLst/>
          </a:prstGeom>
          <a:solidFill>
            <a:srgbClr val="0076BA"/>
          </a:solidFill>
        </p:spPr>
        <p:txBody>
          <a:bodyPr vert="horz" wrap="square" lIns="0" tIns="142089" rIns="0" bIns="0" rtlCol="0">
            <a:spAutoFit/>
          </a:bodyPr>
          <a:lstStyle/>
          <a:p>
            <a:pPr marL="226418" marR="0" lvl="0" indent="0" algn="l" defTabSz="554492" rtl="0" eaLnBrk="1" fontAlgn="auto" latinLnBrk="0" hangingPunct="1">
              <a:lnSpc>
                <a:spcPct val="100000"/>
              </a:lnSpc>
              <a:spcBef>
                <a:spcPts val="1119"/>
              </a:spcBef>
              <a:spcAft>
                <a:spcPts val="0"/>
              </a:spcAft>
              <a:buClrTx/>
              <a:buSzTx/>
              <a:buFontTx/>
              <a:buNone/>
              <a:tabLst/>
              <a:defRPr/>
            </a:pPr>
            <a:r>
              <a:rPr kumimoji="0" sz="2577" b="1" i="0" u="none" strike="noStrike" kern="0" cap="none" spc="42" normalizeH="0" baseline="0" noProof="0" dirty="0">
                <a:ln>
                  <a:noFill/>
                </a:ln>
                <a:solidFill>
                  <a:srgbClr val="FFFFFF"/>
                </a:solidFill>
                <a:effectLst/>
                <a:uLnTx/>
                <a:uFillTx/>
                <a:latin typeface="Lucida Sans"/>
                <a:ea typeface="+mn-ea"/>
                <a:cs typeface="Lucida Sans"/>
              </a:rPr>
              <a:t>C</a:t>
            </a:r>
            <a:endParaRPr kumimoji="0" sz="2577"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38" name="object 38"/>
          <p:cNvSpPr txBox="1"/>
          <p:nvPr/>
        </p:nvSpPr>
        <p:spPr>
          <a:xfrm>
            <a:off x="3130758" y="5629356"/>
            <a:ext cx="700432" cy="536560"/>
          </a:xfrm>
          <a:prstGeom prst="rect">
            <a:avLst/>
          </a:prstGeom>
          <a:solidFill>
            <a:srgbClr val="B51700"/>
          </a:solidFill>
        </p:spPr>
        <p:txBody>
          <a:bodyPr vert="horz" wrap="square" lIns="0" tIns="138623" rIns="0" bIns="0" rtlCol="0">
            <a:spAutoFit/>
          </a:bodyPr>
          <a:lstStyle/>
          <a:p>
            <a:pPr marL="222182" marR="0" lvl="0" indent="0" algn="l" defTabSz="554492" rtl="0" eaLnBrk="1" fontAlgn="auto" latinLnBrk="0" hangingPunct="1">
              <a:lnSpc>
                <a:spcPct val="100000"/>
              </a:lnSpc>
              <a:spcBef>
                <a:spcPts val="1092"/>
              </a:spcBef>
              <a:spcAft>
                <a:spcPts val="0"/>
              </a:spcAft>
              <a:buClrTx/>
              <a:buSzTx/>
              <a:buFontTx/>
              <a:buNone/>
              <a:tabLst/>
              <a:defRPr/>
            </a:pPr>
            <a:r>
              <a:rPr kumimoji="0" sz="2577" b="1" i="0" u="none" strike="noStrike" kern="0" cap="none" spc="121" normalizeH="0" baseline="0" noProof="0" dirty="0">
                <a:ln>
                  <a:noFill/>
                </a:ln>
                <a:solidFill>
                  <a:srgbClr val="FFFFFF"/>
                </a:solidFill>
                <a:effectLst/>
                <a:uLnTx/>
                <a:uFillTx/>
                <a:latin typeface="Lucida Sans"/>
                <a:ea typeface="+mn-ea"/>
                <a:cs typeface="Lucida Sans"/>
              </a:rPr>
              <a:t>A</a:t>
            </a:r>
            <a:endParaRPr kumimoji="0" sz="2577" b="0" i="0" u="none" strike="noStrike" kern="0" cap="none" spc="0" normalizeH="0" baseline="0" noProof="0">
              <a:ln>
                <a:noFill/>
              </a:ln>
              <a:solidFill>
                <a:sysClr val="windowText" lastClr="000000"/>
              </a:solidFill>
              <a:effectLst/>
              <a:uLnTx/>
              <a:uFillTx/>
              <a:latin typeface="Lucida Sans"/>
              <a:ea typeface="+mn-ea"/>
              <a:cs typeface="Lucida Sans"/>
            </a:endParaRPr>
          </a:p>
        </p:txBody>
      </p:sp>
      <p:grpSp>
        <p:nvGrpSpPr>
          <p:cNvPr id="39" name="object 39"/>
          <p:cNvGrpSpPr/>
          <p:nvPr/>
        </p:nvGrpSpPr>
        <p:grpSpPr>
          <a:xfrm>
            <a:off x="3127584" y="1444524"/>
            <a:ext cx="8410195" cy="4885314"/>
            <a:chOff x="5156911" y="2382126"/>
            <a:chExt cx="13869035" cy="8056245"/>
          </a:xfrm>
        </p:grpSpPr>
        <p:sp>
          <p:nvSpPr>
            <p:cNvPr id="40" name="object 40"/>
            <p:cNvSpPr/>
            <p:nvPr/>
          </p:nvSpPr>
          <p:spPr>
            <a:xfrm>
              <a:off x="6316980" y="2382126"/>
              <a:ext cx="0" cy="8056245"/>
            </a:xfrm>
            <a:custGeom>
              <a:avLst/>
              <a:gdLst/>
              <a:ahLst/>
              <a:cxnLst/>
              <a:rect l="l" t="t" r="r" b="b"/>
              <a:pathLst>
                <a:path h="8056245">
                  <a:moveTo>
                    <a:pt x="0" y="0"/>
                  </a:moveTo>
                  <a:lnTo>
                    <a:pt x="0" y="8055639"/>
                  </a:lnTo>
                </a:path>
              </a:pathLst>
            </a:custGeom>
            <a:ln w="10470">
              <a:solidFill>
                <a:srgbClr val="D6D7D6"/>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41" name="object 41"/>
            <p:cNvSpPr/>
            <p:nvPr/>
          </p:nvSpPr>
          <p:spPr>
            <a:xfrm>
              <a:off x="5156911" y="2382126"/>
              <a:ext cx="13869035" cy="8056245"/>
            </a:xfrm>
            <a:custGeom>
              <a:avLst/>
              <a:gdLst/>
              <a:ahLst/>
              <a:cxnLst/>
              <a:rect l="l" t="t" r="r" b="b"/>
              <a:pathLst>
                <a:path w="13869035" h="8056245">
                  <a:moveTo>
                    <a:pt x="2314913" y="0"/>
                  </a:moveTo>
                  <a:lnTo>
                    <a:pt x="2314913" y="484728"/>
                  </a:lnTo>
                </a:path>
                <a:path w="13869035" h="8056245">
                  <a:moveTo>
                    <a:pt x="2314913" y="641791"/>
                  </a:moveTo>
                  <a:lnTo>
                    <a:pt x="2314913" y="8055639"/>
                  </a:lnTo>
                </a:path>
                <a:path w="13869035" h="8056245">
                  <a:moveTo>
                    <a:pt x="3469747" y="0"/>
                  </a:moveTo>
                  <a:lnTo>
                    <a:pt x="3469747" y="484728"/>
                  </a:lnTo>
                </a:path>
                <a:path w="13869035" h="8056245">
                  <a:moveTo>
                    <a:pt x="3469747" y="641791"/>
                  </a:moveTo>
                  <a:lnTo>
                    <a:pt x="3469747" y="8055639"/>
                  </a:lnTo>
                </a:path>
                <a:path w="13869035" h="8056245">
                  <a:moveTo>
                    <a:pt x="4624581" y="0"/>
                  </a:moveTo>
                  <a:lnTo>
                    <a:pt x="4624581" y="484728"/>
                  </a:lnTo>
                </a:path>
                <a:path w="13869035" h="8056245">
                  <a:moveTo>
                    <a:pt x="4624581" y="641791"/>
                  </a:moveTo>
                  <a:lnTo>
                    <a:pt x="4624581" y="8055639"/>
                  </a:lnTo>
                </a:path>
                <a:path w="13869035" h="8056245">
                  <a:moveTo>
                    <a:pt x="5779426" y="641791"/>
                  </a:moveTo>
                  <a:lnTo>
                    <a:pt x="5779426" y="8055639"/>
                  </a:lnTo>
                </a:path>
                <a:path w="13869035" h="8056245">
                  <a:moveTo>
                    <a:pt x="5779426" y="0"/>
                  </a:moveTo>
                  <a:lnTo>
                    <a:pt x="5779426" y="484728"/>
                  </a:lnTo>
                </a:path>
                <a:path w="13869035" h="8056245">
                  <a:moveTo>
                    <a:pt x="6934260" y="0"/>
                  </a:moveTo>
                  <a:lnTo>
                    <a:pt x="6934260" y="484728"/>
                  </a:lnTo>
                </a:path>
                <a:path w="13869035" h="8056245">
                  <a:moveTo>
                    <a:pt x="6934260" y="641791"/>
                  </a:moveTo>
                  <a:lnTo>
                    <a:pt x="6934260" y="8055639"/>
                  </a:lnTo>
                </a:path>
                <a:path w="13869035" h="8056245">
                  <a:moveTo>
                    <a:pt x="8089094" y="0"/>
                  </a:moveTo>
                  <a:lnTo>
                    <a:pt x="8089094" y="484728"/>
                  </a:lnTo>
                </a:path>
                <a:path w="13869035" h="8056245">
                  <a:moveTo>
                    <a:pt x="8089094" y="641791"/>
                  </a:moveTo>
                  <a:lnTo>
                    <a:pt x="8089094" y="8055639"/>
                  </a:lnTo>
                </a:path>
                <a:path w="13869035" h="8056245">
                  <a:moveTo>
                    <a:pt x="9243927" y="0"/>
                  </a:moveTo>
                  <a:lnTo>
                    <a:pt x="9243927" y="484728"/>
                  </a:lnTo>
                </a:path>
                <a:path w="13869035" h="8056245">
                  <a:moveTo>
                    <a:pt x="9243927" y="2993751"/>
                  </a:moveTo>
                  <a:lnTo>
                    <a:pt x="9243927" y="8055639"/>
                  </a:lnTo>
                </a:path>
                <a:path w="13869035" h="8056245">
                  <a:moveTo>
                    <a:pt x="9243927" y="641791"/>
                  </a:moveTo>
                  <a:lnTo>
                    <a:pt x="9243927" y="2836688"/>
                  </a:lnTo>
                </a:path>
                <a:path w="13869035" h="8056245">
                  <a:moveTo>
                    <a:pt x="10398772" y="641791"/>
                  </a:moveTo>
                  <a:lnTo>
                    <a:pt x="10398772" y="2836688"/>
                  </a:lnTo>
                </a:path>
                <a:path w="13869035" h="8056245">
                  <a:moveTo>
                    <a:pt x="10398772" y="2993751"/>
                  </a:moveTo>
                  <a:lnTo>
                    <a:pt x="10398772" y="8055639"/>
                  </a:lnTo>
                </a:path>
                <a:path w="13869035" h="8056245">
                  <a:moveTo>
                    <a:pt x="10398772" y="0"/>
                  </a:moveTo>
                  <a:lnTo>
                    <a:pt x="10398772" y="484728"/>
                  </a:lnTo>
                </a:path>
                <a:path w="13869035" h="8056245">
                  <a:moveTo>
                    <a:pt x="11553574" y="641791"/>
                  </a:moveTo>
                  <a:lnTo>
                    <a:pt x="11553574" y="2836688"/>
                  </a:lnTo>
                </a:path>
                <a:path w="13869035" h="8056245">
                  <a:moveTo>
                    <a:pt x="11553574" y="0"/>
                  </a:moveTo>
                  <a:lnTo>
                    <a:pt x="11553574" y="484728"/>
                  </a:lnTo>
                </a:path>
                <a:path w="13869035" h="8056245">
                  <a:moveTo>
                    <a:pt x="11553574" y="2993751"/>
                  </a:moveTo>
                  <a:lnTo>
                    <a:pt x="11553574" y="8055639"/>
                  </a:lnTo>
                </a:path>
                <a:path w="13869035" h="8056245">
                  <a:moveTo>
                    <a:pt x="12708408" y="0"/>
                  </a:moveTo>
                  <a:lnTo>
                    <a:pt x="12708408" y="2836688"/>
                  </a:lnTo>
                </a:path>
                <a:path w="13869035" h="8056245">
                  <a:moveTo>
                    <a:pt x="12708408" y="2993751"/>
                  </a:moveTo>
                  <a:lnTo>
                    <a:pt x="12708408" y="8055639"/>
                  </a:lnTo>
                </a:path>
                <a:path w="13869035" h="8056245">
                  <a:moveTo>
                    <a:pt x="1864759" y="1154551"/>
                  </a:moveTo>
                  <a:lnTo>
                    <a:pt x="13868478" y="1154551"/>
                  </a:lnTo>
                </a:path>
                <a:path w="13869035" h="8056245">
                  <a:moveTo>
                    <a:pt x="0" y="1154551"/>
                  </a:moveTo>
                  <a:lnTo>
                    <a:pt x="1707696" y="1154551"/>
                  </a:lnTo>
                </a:path>
                <a:path w="13869035" h="8056245">
                  <a:moveTo>
                    <a:pt x="1864759" y="2303856"/>
                  </a:moveTo>
                  <a:lnTo>
                    <a:pt x="13247345" y="2303856"/>
                  </a:lnTo>
                </a:path>
                <a:path w="13869035" h="8056245">
                  <a:moveTo>
                    <a:pt x="13404408" y="2303856"/>
                  </a:moveTo>
                  <a:lnTo>
                    <a:pt x="13868478" y="2303856"/>
                  </a:lnTo>
                </a:path>
                <a:path w="13869035" h="8056245">
                  <a:moveTo>
                    <a:pt x="0" y="2303856"/>
                  </a:moveTo>
                  <a:lnTo>
                    <a:pt x="1707696" y="2303856"/>
                  </a:lnTo>
                </a:path>
                <a:path w="13869035" h="8056245">
                  <a:moveTo>
                    <a:pt x="1864759" y="3453161"/>
                  </a:moveTo>
                  <a:lnTo>
                    <a:pt x="13868478" y="3453161"/>
                  </a:lnTo>
                </a:path>
                <a:path w="13869035" h="8056245">
                  <a:moveTo>
                    <a:pt x="0" y="3453161"/>
                  </a:moveTo>
                  <a:lnTo>
                    <a:pt x="1707696" y="3453161"/>
                  </a:lnTo>
                </a:path>
                <a:path w="13869035" h="8056245">
                  <a:moveTo>
                    <a:pt x="1864759" y="4602477"/>
                  </a:moveTo>
                  <a:lnTo>
                    <a:pt x="13868478" y="4602477"/>
                  </a:lnTo>
                </a:path>
                <a:path w="13869035" h="8056245">
                  <a:moveTo>
                    <a:pt x="0" y="4602477"/>
                  </a:moveTo>
                  <a:lnTo>
                    <a:pt x="1707696" y="4602477"/>
                  </a:lnTo>
                </a:path>
              </a:pathLst>
            </a:custGeom>
            <a:ln w="10470">
              <a:solidFill>
                <a:srgbClr val="D6D7D6"/>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42" name="object 42"/>
            <p:cNvSpPr/>
            <p:nvPr/>
          </p:nvSpPr>
          <p:spPr>
            <a:xfrm>
              <a:off x="5156911" y="8133909"/>
              <a:ext cx="13869035" cy="1149350"/>
            </a:xfrm>
            <a:custGeom>
              <a:avLst/>
              <a:gdLst/>
              <a:ahLst/>
              <a:cxnLst/>
              <a:rect l="l" t="t" r="r" b="b"/>
              <a:pathLst>
                <a:path w="13869035" h="1149350">
                  <a:moveTo>
                    <a:pt x="0" y="0"/>
                  </a:moveTo>
                  <a:lnTo>
                    <a:pt x="13868478" y="0"/>
                  </a:lnTo>
                </a:path>
                <a:path w="13869035" h="1149350">
                  <a:moveTo>
                    <a:pt x="0" y="1149315"/>
                  </a:moveTo>
                  <a:lnTo>
                    <a:pt x="13868478" y="1149315"/>
                  </a:lnTo>
                </a:path>
              </a:pathLst>
            </a:custGeom>
            <a:ln w="10470">
              <a:solidFill>
                <a:srgbClr val="D6D7D6"/>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43" name="object 43"/>
            <p:cNvSpPr/>
            <p:nvPr/>
          </p:nvSpPr>
          <p:spPr>
            <a:xfrm>
              <a:off x="5156911" y="2382126"/>
              <a:ext cx="13869035" cy="8056245"/>
            </a:xfrm>
            <a:custGeom>
              <a:avLst/>
              <a:gdLst/>
              <a:ahLst/>
              <a:cxnLst/>
              <a:rect l="l" t="t" r="r" b="b"/>
              <a:pathLst>
                <a:path w="13869035" h="8056245">
                  <a:moveTo>
                    <a:pt x="5235" y="0"/>
                  </a:moveTo>
                  <a:lnTo>
                    <a:pt x="5235" y="8055639"/>
                  </a:lnTo>
                </a:path>
                <a:path w="13869035" h="8056245">
                  <a:moveTo>
                    <a:pt x="13863242" y="0"/>
                  </a:moveTo>
                  <a:lnTo>
                    <a:pt x="13863242" y="8055639"/>
                  </a:lnTo>
                </a:path>
                <a:path w="13869035" h="8056245">
                  <a:moveTo>
                    <a:pt x="0" y="5235"/>
                  </a:moveTo>
                  <a:lnTo>
                    <a:pt x="13868478" y="5235"/>
                  </a:lnTo>
                </a:path>
                <a:path w="13869035" h="8056245">
                  <a:moveTo>
                    <a:pt x="0" y="8050404"/>
                  </a:moveTo>
                  <a:lnTo>
                    <a:pt x="13868478" y="8050404"/>
                  </a:lnTo>
                </a:path>
              </a:pathLst>
            </a:custGeom>
            <a:ln w="10470">
              <a:solidFill>
                <a:srgbClr val="D6D6D6"/>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sp>
          <p:nvSpPr>
            <p:cNvPr id="44" name="object 44"/>
            <p:cNvSpPr/>
            <p:nvPr/>
          </p:nvSpPr>
          <p:spPr>
            <a:xfrm>
              <a:off x="6864604" y="2861620"/>
              <a:ext cx="11697335" cy="4144645"/>
            </a:xfrm>
            <a:custGeom>
              <a:avLst/>
              <a:gdLst/>
              <a:ahLst/>
              <a:cxnLst/>
              <a:rect l="l" t="t" r="r" b="b"/>
              <a:pathLst>
                <a:path w="11697335" h="4144645">
                  <a:moveTo>
                    <a:pt x="10952747" y="5245"/>
                  </a:moveTo>
                  <a:lnTo>
                    <a:pt x="157060" y="5245"/>
                  </a:lnTo>
                  <a:lnTo>
                    <a:pt x="157060" y="0"/>
                  </a:lnTo>
                  <a:lnTo>
                    <a:pt x="0" y="0"/>
                  </a:lnTo>
                  <a:lnTo>
                    <a:pt x="0" y="4144632"/>
                  </a:lnTo>
                  <a:lnTo>
                    <a:pt x="157060" y="4144632"/>
                  </a:lnTo>
                  <a:lnTo>
                    <a:pt x="157060" y="162306"/>
                  </a:lnTo>
                  <a:lnTo>
                    <a:pt x="10952747" y="162306"/>
                  </a:lnTo>
                  <a:lnTo>
                    <a:pt x="10952747" y="5245"/>
                  </a:lnTo>
                  <a:close/>
                </a:path>
                <a:path w="11697335" h="4144645">
                  <a:moveTo>
                    <a:pt x="11696713" y="684733"/>
                  </a:moveTo>
                  <a:lnTo>
                    <a:pt x="11539652" y="684733"/>
                  </a:lnTo>
                  <a:lnTo>
                    <a:pt x="11539652" y="2357196"/>
                  </a:lnTo>
                  <a:lnTo>
                    <a:pt x="7514844" y="2357196"/>
                  </a:lnTo>
                  <a:lnTo>
                    <a:pt x="7514844" y="2514257"/>
                  </a:lnTo>
                  <a:lnTo>
                    <a:pt x="11687086" y="2514257"/>
                  </a:lnTo>
                  <a:lnTo>
                    <a:pt x="11687086" y="2482558"/>
                  </a:lnTo>
                  <a:lnTo>
                    <a:pt x="11696713" y="2482558"/>
                  </a:lnTo>
                  <a:lnTo>
                    <a:pt x="11696713" y="684733"/>
                  </a:lnTo>
                  <a:close/>
                </a:path>
              </a:pathLst>
            </a:custGeom>
            <a:solidFill>
              <a:srgbClr val="FFFF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mn-cs"/>
              </a:endParaRPr>
            </a:p>
          </p:txBody>
        </p:sp>
      </p:grpSp>
      <p:sp>
        <p:nvSpPr>
          <p:cNvPr id="45" name="object 45"/>
          <p:cNvSpPr txBox="1">
            <a:spLocks noGrp="1"/>
          </p:cNvSpPr>
          <p:nvPr>
            <p:ph type="title"/>
          </p:nvPr>
        </p:nvSpPr>
        <p:spPr>
          <a:xfrm>
            <a:off x="323062" y="287958"/>
            <a:ext cx="4255433" cy="884939"/>
          </a:xfrm>
          <a:prstGeom prst="rect">
            <a:avLst/>
          </a:prstGeom>
        </p:spPr>
        <p:txBody>
          <a:bodyPr vert="horz" wrap="square" lIns="0" tIns="7701" rIns="0" bIns="0" rtlCol="0">
            <a:spAutoFit/>
          </a:bodyPr>
          <a:lstStyle/>
          <a:p>
            <a:pPr marL="7701">
              <a:spcBef>
                <a:spcPts val="61"/>
              </a:spcBef>
            </a:pPr>
            <a:r>
              <a:rPr dirty="0"/>
              <a:t>Heuristic</a:t>
            </a:r>
            <a:r>
              <a:rPr spc="27" dirty="0"/>
              <a:t> </a:t>
            </a:r>
            <a:r>
              <a:rPr spc="30" dirty="0"/>
              <a:t>function? </a:t>
            </a:r>
            <a:r>
              <a:rPr dirty="0"/>
              <a:t>Manhattan</a:t>
            </a:r>
            <a:r>
              <a:rPr spc="30" dirty="0"/>
              <a:t> </a:t>
            </a:r>
            <a:r>
              <a:rPr spc="-6" dirty="0"/>
              <a:t>distance.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ereedy">
            <a:hlinkClick r:id="" action="ppaction://media"/>
            <a:extLst>
              <a:ext uri="{FF2B5EF4-FFF2-40B4-BE49-F238E27FC236}">
                <a16:creationId xmlns:a16="http://schemas.microsoft.com/office/drawing/2014/main" id="{5376CA5C-6D43-138E-364C-BCC3193CBF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4"/>
            <a:ext cx="12011625" cy="65665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5D36B-A526-0933-A395-71B8AE78C69B}"/>
            </a:ext>
          </a:extLst>
        </p:cNvPr>
        <p:cNvGrpSpPr/>
        <p:nvPr/>
      </p:nvGrpSpPr>
      <p:grpSpPr>
        <a:xfrm>
          <a:off x="0" y="0"/>
          <a:ext cx="0" cy="0"/>
          <a:chOff x="0" y="0"/>
          <a:chExt cx="0" cy="0"/>
        </a:xfrm>
      </p:grpSpPr>
      <p:sp>
        <p:nvSpPr>
          <p:cNvPr id="105474" name="Title 1">
            <a:extLst>
              <a:ext uri="{FF2B5EF4-FFF2-40B4-BE49-F238E27FC236}">
                <a16:creationId xmlns:a16="http://schemas.microsoft.com/office/drawing/2014/main" id="{D6814647-96AE-BB54-75B8-7F714565FDAF}"/>
              </a:ext>
            </a:extLst>
          </p:cNvPr>
          <p:cNvSpPr>
            <a:spLocks noGrp="1"/>
          </p:cNvSpPr>
          <p:nvPr>
            <p:ph type="title"/>
          </p:nvPr>
        </p:nvSpPr>
        <p:spPr/>
        <p:txBody>
          <a:bodyPr/>
          <a:lstStyle/>
          <a:p>
            <a:r>
              <a:rPr lang="en-US" dirty="0">
                <a:solidFill>
                  <a:srgbClr val="FF0000"/>
                </a:solidFill>
              </a:rPr>
              <a:t>Solve this Eight Puzzle using GBFS</a:t>
            </a:r>
          </a:p>
        </p:txBody>
      </p:sp>
      <p:pic>
        <p:nvPicPr>
          <p:cNvPr id="2" name="Picture 1">
            <a:extLst>
              <a:ext uri="{FF2B5EF4-FFF2-40B4-BE49-F238E27FC236}">
                <a16:creationId xmlns:a16="http://schemas.microsoft.com/office/drawing/2014/main" id="{F8B62919-1EC8-C53F-9665-9105C150E591}"/>
              </a:ext>
            </a:extLst>
          </p:cNvPr>
          <p:cNvPicPr>
            <a:picLocks noChangeAspect="1"/>
          </p:cNvPicPr>
          <p:nvPr/>
        </p:nvPicPr>
        <p:blipFill rotWithShape="1">
          <a:blip r:embed="rId2"/>
          <a:srcRect t="4200"/>
          <a:stretch/>
        </p:blipFill>
        <p:spPr>
          <a:xfrm>
            <a:off x="3152103" y="2119988"/>
            <a:ext cx="5887793" cy="3508652"/>
          </a:xfrm>
          <a:prstGeom prst="rect">
            <a:avLst/>
          </a:prstGeom>
        </p:spPr>
      </p:pic>
    </p:spTree>
    <p:extLst>
      <p:ext uri="{BB962C8B-B14F-4D97-AF65-F5344CB8AC3E}">
        <p14:creationId xmlns:p14="http://schemas.microsoft.com/office/powerpoint/2010/main" val="354663064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BD79A-8866-43B9-51B6-C078865B373D}"/>
            </a:ext>
          </a:extLst>
        </p:cNvPr>
        <p:cNvGrpSpPr/>
        <p:nvPr/>
      </p:nvGrpSpPr>
      <p:grpSpPr>
        <a:xfrm>
          <a:off x="0" y="0"/>
          <a:ext cx="0" cy="0"/>
          <a:chOff x="0" y="0"/>
          <a:chExt cx="0" cy="0"/>
        </a:xfrm>
      </p:grpSpPr>
      <p:pic>
        <p:nvPicPr>
          <p:cNvPr id="101378" name="Picture 2">
            <a:extLst>
              <a:ext uri="{FF2B5EF4-FFF2-40B4-BE49-F238E27FC236}">
                <a16:creationId xmlns:a16="http://schemas.microsoft.com/office/drawing/2014/main" id="{B235195F-B24B-61B8-F7C5-6FAE0E2B29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9575"/>
          <a:stretch>
            <a:fillRect/>
          </a:stretch>
        </p:blipFill>
        <p:spPr bwMode="auto">
          <a:xfrm>
            <a:off x="4541520" y="1424611"/>
            <a:ext cx="7071360" cy="1084910"/>
          </a:xfrm>
          <a:prstGeom prst="rect">
            <a:avLst/>
          </a:prstGeom>
          <a:noFill/>
          <a:extLst>
            <a:ext uri="{909E8E84-426E-40DD-AFC4-6F175D3DCCD1}">
              <a14:hiddenFill xmlns:a14="http://schemas.microsoft.com/office/drawing/2010/main">
                <a:solidFill>
                  <a:srgbClr val="FFFFFF"/>
                </a:solidFill>
              </a14:hiddenFill>
            </a:ext>
          </a:extLst>
        </p:spPr>
      </p:pic>
      <p:sp>
        <p:nvSpPr>
          <p:cNvPr id="101379" name="Rectangle 3">
            <a:extLst>
              <a:ext uri="{FF2B5EF4-FFF2-40B4-BE49-F238E27FC236}">
                <a16:creationId xmlns:a16="http://schemas.microsoft.com/office/drawing/2014/main" id="{FE109FB5-4158-E956-D3D6-B648365243A7}"/>
              </a:ext>
            </a:extLst>
          </p:cNvPr>
          <p:cNvSpPr>
            <a:spLocks noGrp="1" noChangeArrowheads="1"/>
          </p:cNvSpPr>
          <p:nvPr>
            <p:ph type="title"/>
          </p:nvPr>
        </p:nvSpPr>
        <p:spPr>
          <a:xfrm>
            <a:off x="2209800" y="304800"/>
            <a:ext cx="7772400" cy="609600"/>
          </a:xfrm>
        </p:spPr>
        <p:txBody>
          <a:bodyPr/>
          <a:lstStyle/>
          <a:p>
            <a:r>
              <a:rPr lang="en-US" altLang="en-US" dirty="0">
                <a:solidFill>
                  <a:srgbClr val="C00000"/>
                </a:solidFill>
              </a:rPr>
              <a:t>Greedy Best first search</a:t>
            </a:r>
          </a:p>
        </p:txBody>
      </p:sp>
      <p:sp>
        <p:nvSpPr>
          <p:cNvPr id="101380" name="Text Box 4">
            <a:extLst>
              <a:ext uri="{FF2B5EF4-FFF2-40B4-BE49-F238E27FC236}">
                <a16:creationId xmlns:a16="http://schemas.microsoft.com/office/drawing/2014/main" id="{9816C7F1-9784-B169-DAA9-8559EE312B7F}"/>
              </a:ext>
            </a:extLst>
          </p:cNvPr>
          <p:cNvSpPr txBox="1">
            <a:spLocks noChangeArrowheads="1"/>
          </p:cNvSpPr>
          <p:nvPr/>
        </p:nvSpPr>
        <p:spPr bwMode="auto">
          <a:xfrm>
            <a:off x="1812925" y="1941514"/>
            <a:ext cx="23936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2"/>
                </a:solidFill>
              </a:rPr>
              <a:t>h(n) = number of </a:t>
            </a:r>
          </a:p>
          <a:p>
            <a:r>
              <a:rPr lang="en-US" altLang="en-US" sz="2400">
                <a:solidFill>
                  <a:schemeClr val="tx2"/>
                </a:solidFill>
              </a:rPr>
              <a:t>misplaced tiles</a:t>
            </a:r>
          </a:p>
        </p:txBody>
      </p:sp>
      <p:pic>
        <p:nvPicPr>
          <p:cNvPr id="2" name="Picture 2">
            <a:extLst>
              <a:ext uri="{FF2B5EF4-FFF2-40B4-BE49-F238E27FC236}">
                <a16:creationId xmlns:a16="http://schemas.microsoft.com/office/drawing/2014/main" id="{0B6D08A7-8DC5-2CC8-0225-55D2117A81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465" b="59109"/>
          <a:stretch>
            <a:fillRect/>
          </a:stretch>
        </p:blipFill>
        <p:spPr bwMode="auto">
          <a:xfrm>
            <a:off x="4541520" y="2509521"/>
            <a:ext cx="7071360" cy="10849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5E1506D-FC7C-6CE8-84A0-BA86E38D98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782" b="38792"/>
          <a:stretch>
            <a:fillRect/>
          </a:stretch>
        </p:blipFill>
        <p:spPr bwMode="auto">
          <a:xfrm>
            <a:off x="4704080" y="3594431"/>
            <a:ext cx="7071360" cy="10849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20A92AF-1EA3-E8D8-5E8C-C75DAC72D9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951" r="43911" b="18623"/>
          <a:stretch>
            <a:fillRect/>
          </a:stretch>
        </p:blipFill>
        <p:spPr bwMode="auto">
          <a:xfrm>
            <a:off x="4785359" y="4679341"/>
            <a:ext cx="3966269" cy="10849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8D23B0-1400-13BA-A0CD-7F33E9F64F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204" r="26415" b="-630"/>
          <a:stretch>
            <a:fillRect/>
          </a:stretch>
        </p:blipFill>
        <p:spPr bwMode="auto">
          <a:xfrm>
            <a:off x="4785359" y="5773090"/>
            <a:ext cx="5203453" cy="10849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68CFC2C-B404-8F6C-D9F9-E40DB5163A50}"/>
              </a:ext>
            </a:extLst>
          </p:cNvPr>
          <p:cNvPicPr>
            <a:picLocks noChangeAspect="1"/>
          </p:cNvPicPr>
          <p:nvPr/>
        </p:nvPicPr>
        <p:blipFill>
          <a:blip r:embed="rId4"/>
          <a:stretch>
            <a:fillRect/>
          </a:stretch>
        </p:blipFill>
        <p:spPr>
          <a:xfrm>
            <a:off x="1074737" y="3594430"/>
            <a:ext cx="2416255" cy="2369489"/>
          </a:xfrm>
          <a:prstGeom prst="rect">
            <a:avLst/>
          </a:prstGeom>
        </p:spPr>
      </p:pic>
    </p:spTree>
    <p:extLst>
      <p:ext uri="{BB962C8B-B14F-4D97-AF65-F5344CB8AC3E}">
        <p14:creationId xmlns:p14="http://schemas.microsoft.com/office/powerpoint/2010/main" val="390609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2019300" y="2981326"/>
            <a:ext cx="7772400" cy="1470025"/>
          </a:xfrm>
        </p:spPr>
        <p:txBody>
          <a:bodyPr/>
          <a:lstStyle/>
          <a:p>
            <a:pPr eaLnBrk="1" hangingPunct="1"/>
            <a:r>
              <a:rPr lang="en-US" sz="4600" dirty="0"/>
              <a:t>
</a:t>
            </a:r>
            <a:r>
              <a:rPr lang="en-US" sz="4800" dirty="0"/>
              <a:t> </a:t>
            </a:r>
            <a:r>
              <a:rPr lang="en-US" sz="4800" dirty="0">
                <a:solidFill>
                  <a:srgbClr val="FF0000"/>
                </a:solidFill>
              </a:rPr>
              <a:t>A* </a:t>
            </a:r>
            <a:r>
              <a:rPr lang="en-US" sz="4800" dirty="0"/>
              <a:t>Search</a:t>
            </a:r>
            <a:br>
              <a:rPr lang="en-US" sz="3200" dirty="0"/>
            </a:br>
            <a:endParaRPr lang="en-US" sz="3200" dirty="0"/>
          </a:p>
        </p:txBody>
      </p:sp>
    </p:spTree>
    <p:extLst>
      <p:ext uri="{BB962C8B-B14F-4D97-AF65-F5344CB8AC3E}">
        <p14:creationId xmlns:p14="http://schemas.microsoft.com/office/powerpoint/2010/main" val="229742426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p:txBody>
          <a:bodyPr/>
          <a:lstStyle/>
          <a:p>
            <a:r>
              <a:rPr lang="en-US">
                <a:solidFill>
                  <a:srgbClr val="FF0000"/>
                </a:solidFill>
              </a:rPr>
              <a:t>A*</a:t>
            </a:r>
          </a:p>
        </p:txBody>
      </p:sp>
      <p:sp>
        <p:nvSpPr>
          <p:cNvPr id="183299" name="Content Placeholder 2"/>
          <p:cNvSpPr>
            <a:spLocks noGrp="1"/>
          </p:cNvSpPr>
          <p:nvPr>
            <p:ph idx="4294967295"/>
          </p:nvPr>
        </p:nvSpPr>
        <p:spPr>
          <a:xfrm>
            <a:off x="1719944" y="1676400"/>
            <a:ext cx="9122228" cy="4648200"/>
          </a:xfrm>
        </p:spPr>
        <p:txBody>
          <a:bodyPr/>
          <a:lstStyle/>
          <a:p>
            <a:r>
              <a:rPr lang="en-US" dirty="0" err="1"/>
              <a:t>QueueingFn</a:t>
            </a:r>
            <a:r>
              <a:rPr lang="en-US" dirty="0"/>
              <a:t> is sort-by-f</a:t>
            </a:r>
          </a:p>
          <a:p>
            <a:pPr lvl="1"/>
            <a:r>
              <a:rPr lang="en-US" dirty="0"/>
              <a:t>f(n) = g(n) + h(n)</a:t>
            </a:r>
          </a:p>
          <a:p>
            <a:r>
              <a:rPr lang="en-US" dirty="0"/>
              <a:t>Note that UCS and Best-first both improve search</a:t>
            </a:r>
          </a:p>
          <a:p>
            <a:pPr lvl="1"/>
            <a:r>
              <a:rPr lang="en-US" dirty="0"/>
              <a:t>UCS keeps solution cost low</a:t>
            </a:r>
          </a:p>
          <a:p>
            <a:pPr lvl="1"/>
            <a:r>
              <a:rPr lang="en-US" dirty="0"/>
              <a:t>Best-first helps find solution quickly</a:t>
            </a:r>
          </a:p>
          <a:p>
            <a:r>
              <a:rPr lang="en-US" dirty="0"/>
              <a:t>A* combines these approaches</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p:txBody>
          <a:bodyPr/>
          <a:lstStyle/>
          <a:p>
            <a:r>
              <a:rPr lang="en-US" dirty="0">
                <a:solidFill>
                  <a:srgbClr val="FF0000"/>
                </a:solidFill>
              </a:rPr>
              <a:t>Power of</a:t>
            </a:r>
          </a:p>
        </p:txBody>
      </p:sp>
      <p:sp>
        <p:nvSpPr>
          <p:cNvPr id="3" name="Content Placeholder 2"/>
          <p:cNvSpPr>
            <a:spLocks noGrp="1"/>
          </p:cNvSpPr>
          <p:nvPr>
            <p:ph idx="1"/>
          </p:nvPr>
        </p:nvSpPr>
        <p:spPr/>
        <p:txBody>
          <a:bodyPr>
            <a:normAutofit/>
          </a:bodyPr>
          <a:lstStyle/>
          <a:p>
            <a:pPr>
              <a:defRPr/>
            </a:pPr>
            <a:r>
              <a:rPr lang="en-US" dirty="0"/>
              <a:t>If heuristic function is wrong it either</a:t>
            </a:r>
          </a:p>
          <a:p>
            <a:pPr lvl="1">
              <a:defRPr/>
            </a:pPr>
            <a:r>
              <a:rPr lang="en-US" dirty="0"/>
              <a:t>overestimates (guesses too high)</a:t>
            </a:r>
          </a:p>
          <a:p>
            <a:pPr lvl="1">
              <a:defRPr/>
            </a:pPr>
            <a:r>
              <a:rPr lang="en-US" dirty="0"/>
              <a:t>underestimates (guesses too low)</a:t>
            </a:r>
          </a:p>
          <a:p>
            <a:pPr>
              <a:defRPr/>
            </a:pPr>
            <a:r>
              <a:rPr lang="en-US" dirty="0"/>
              <a:t>Overestimating is worse than underestimating</a:t>
            </a:r>
          </a:p>
          <a:p>
            <a:pPr>
              <a:defRPr/>
            </a:pPr>
            <a:r>
              <a:rPr lang="en-US" dirty="0"/>
              <a:t>A* returns optimal solution if h(n) is </a:t>
            </a:r>
            <a:r>
              <a:rPr lang="en-US" dirty="0">
                <a:solidFill>
                  <a:schemeClr val="accent5"/>
                </a:solidFill>
              </a:rPr>
              <a:t>admissible</a:t>
            </a:r>
          </a:p>
          <a:p>
            <a:pPr lvl="1">
              <a:defRPr/>
            </a:pPr>
            <a:r>
              <a:rPr lang="en-US" dirty="0"/>
              <a:t>heuristic function is </a:t>
            </a:r>
            <a:r>
              <a:rPr lang="en-US" dirty="0">
                <a:solidFill>
                  <a:schemeClr val="accent5"/>
                </a:solidFill>
              </a:rPr>
              <a:t>admissible </a:t>
            </a:r>
            <a:r>
              <a:rPr lang="en-US" dirty="0"/>
              <a:t>if never overestimates true cost to nearest goal</a:t>
            </a:r>
          </a:p>
          <a:p>
            <a:pPr lvl="1">
              <a:defRPr/>
            </a:pPr>
            <a:r>
              <a:rPr lang="en-US" dirty="0"/>
              <a:t>if search finds optimal solution using admissible heuristic, the search is </a:t>
            </a:r>
            <a:r>
              <a:rPr lang="en-US" dirty="0">
                <a:solidFill>
                  <a:schemeClr val="accent5"/>
                </a:solidFill>
              </a:rPr>
              <a:t>admissible</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r>
              <a:rPr lang="en-US" dirty="0">
                <a:solidFill>
                  <a:srgbClr val="FF0000"/>
                </a:solidFill>
              </a:rPr>
              <a:t>Example of A*</a:t>
            </a:r>
          </a:p>
        </p:txBody>
      </p:sp>
      <p:pic>
        <p:nvPicPr>
          <p:cNvPr id="2" name="Recording 2025-08-21 111654">
            <a:hlinkClick r:id="" action="ppaction://media"/>
            <a:extLst>
              <a:ext uri="{FF2B5EF4-FFF2-40B4-BE49-F238E27FC236}">
                <a16:creationId xmlns:a16="http://schemas.microsoft.com/office/drawing/2014/main" id="{BBB37493-3CC1-65E9-296D-1D7E0E17BD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61685" y="1482525"/>
            <a:ext cx="8675688" cy="5375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t>Summary</a:t>
            </a:r>
          </a:p>
        </p:txBody>
      </p:sp>
      <p:sp>
        <p:nvSpPr>
          <p:cNvPr id="5" name="Content Placeholder 4"/>
          <p:cNvSpPr>
            <a:spLocks noGrp="1"/>
          </p:cNvSpPr>
          <p:nvPr>
            <p:ph idx="1"/>
          </p:nvPr>
        </p:nvSpPr>
        <p:spPr/>
        <p:txBody>
          <a:bodyPr>
            <a:normAutofit fontScale="92500" lnSpcReduction="10000"/>
          </a:bodyPr>
          <a:lstStyle/>
          <a:p>
            <a:pPr>
              <a:defRPr/>
            </a:pPr>
            <a:r>
              <a:rPr lang="en-US" dirty="0"/>
              <a:t>This course is concerned with creating rational agents: </a:t>
            </a:r>
            <a:r>
              <a:rPr lang="en-US" b="1" dirty="0"/>
              <a:t>artificial rationality</a:t>
            </a:r>
            <a:r>
              <a:rPr lang="en-US" dirty="0"/>
              <a:t>.</a:t>
            </a:r>
          </a:p>
          <a:p>
            <a:pPr>
              <a:defRPr/>
            </a:pPr>
            <a:r>
              <a:rPr lang="en-US" dirty="0"/>
              <a:t>AI has passed the era of infancy and is now attacking real life, complex problems, and it is succeeding in many of them.</a:t>
            </a:r>
          </a:p>
          <a:p>
            <a:pPr>
              <a:defRPr/>
            </a:pPr>
            <a:r>
              <a:rPr lang="en-US" dirty="0"/>
              <a:t>The history of AI has had a turbulent history with many ups and downs, phenomenal successes and deep disappointments resulting in fund cutbacks and economic losses.</a:t>
            </a:r>
          </a:p>
          <a:p>
            <a:pPr>
              <a:defRPr/>
            </a:pPr>
            <a:r>
              <a:rPr lang="en-US" dirty="0"/>
              <a:t>AI has flourished in the last two decades and it the researchers mentality shifted towards a rigorous scientific methodology: </a:t>
            </a:r>
          </a:p>
          <a:p>
            <a:pPr algn="ctr">
              <a:buFontTx/>
              <a:buNone/>
              <a:defRPr/>
            </a:pPr>
            <a:r>
              <a:rPr lang="en-US" b="1" dirty="0"/>
              <a:t>Firm theoretical basis &amp; Serious experiments</a:t>
            </a:r>
          </a:p>
        </p:txBody>
      </p:sp>
      <p:sp>
        <p:nvSpPr>
          <p:cNvPr id="56324" name="Slide Number Placeholder 3"/>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2F29E362-BE1B-4F73-98D1-6BB1C9353B45}" type="slidenum">
              <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17</a:t>
            </a:fld>
            <a:endPar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endParaRPr>
          </a:p>
        </p:txBody>
      </p:sp>
      <p:sp>
        <p:nvSpPr>
          <p:cNvPr id="56323" name="Footer Placeholder 2"/>
          <p:cNvSpPr>
            <a:spLocks noGrp="1"/>
          </p:cNvSpPr>
          <p:nvPr>
            <p:ph type="ftr" sz="quarter" idx="4294967295"/>
          </p:nvPr>
        </p:nvSpPr>
        <p:spPr>
          <a:xfrm>
            <a:off x="10287000"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CSC 361 Artificial Intelligence</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7062" y="2036855"/>
            <a:ext cx="3439782" cy="869067"/>
          </a:xfrm>
          <a:prstGeom prst="rect">
            <a:avLst/>
          </a:prstGeom>
        </p:spPr>
        <p:txBody>
          <a:bodyPr vert="horz" wrap="square" lIns="0" tIns="10397" rIns="0" bIns="0" rtlCol="0">
            <a:spAutoFit/>
          </a:bodyPr>
          <a:lstStyle/>
          <a:p>
            <a:pPr marL="7701">
              <a:spcBef>
                <a:spcPts val="82"/>
              </a:spcBef>
            </a:pPr>
            <a:r>
              <a:rPr sz="5579" spc="-297" dirty="0">
                <a:latin typeface="Verdana"/>
                <a:cs typeface="Verdana"/>
              </a:rPr>
              <a:t>A*</a:t>
            </a:r>
            <a:r>
              <a:rPr sz="5579" spc="-278" dirty="0">
                <a:latin typeface="Verdana"/>
                <a:cs typeface="Verdana"/>
              </a:rPr>
              <a:t> </a:t>
            </a:r>
            <a:r>
              <a:rPr sz="5579" spc="-6" dirty="0">
                <a:latin typeface="Verdana"/>
                <a:cs typeface="Verdana"/>
              </a:rPr>
              <a:t>search</a:t>
            </a:r>
            <a:endParaRPr sz="5579">
              <a:latin typeface="Verdana"/>
              <a:cs typeface="Verdana"/>
            </a:endParaRPr>
          </a:p>
        </p:txBody>
      </p:sp>
      <p:sp>
        <p:nvSpPr>
          <p:cNvPr id="3" name="object 3"/>
          <p:cNvSpPr txBox="1"/>
          <p:nvPr/>
        </p:nvSpPr>
        <p:spPr>
          <a:xfrm>
            <a:off x="907062" y="3351213"/>
            <a:ext cx="9625458" cy="2838987"/>
          </a:xfrm>
          <a:prstGeom prst="rect">
            <a:avLst/>
          </a:prstGeom>
        </p:spPr>
        <p:txBody>
          <a:bodyPr vert="horz" wrap="square" lIns="0" tIns="36581" rIns="0" bIns="0" rtlCol="0">
            <a:spAutoFit/>
          </a:bodyPr>
          <a:lstStyle/>
          <a:p>
            <a:pPr marL="7701" marR="3081" lvl="0" indent="0" algn="l" defTabSz="554492" rtl="0" eaLnBrk="1" fontAlgn="auto" latinLnBrk="0" hangingPunct="1">
              <a:lnSpc>
                <a:spcPts val="4402"/>
              </a:lnSpc>
              <a:spcBef>
                <a:spcPts val="288"/>
              </a:spcBef>
              <a:spcAft>
                <a:spcPts val="0"/>
              </a:spcAft>
              <a:buClrTx/>
              <a:buSzTx/>
              <a:buFontTx/>
              <a:buNone/>
              <a:tabLst/>
              <a:defRPr/>
            </a:pPr>
            <a:r>
              <a:rPr kumimoji="0" sz="3729" b="0" i="0" u="none" strike="noStrike" kern="0" cap="none" spc="33" normalizeH="0" baseline="0" noProof="0" dirty="0">
                <a:ln>
                  <a:noFill/>
                </a:ln>
                <a:solidFill>
                  <a:srgbClr val="FFFFFF"/>
                </a:solidFill>
                <a:effectLst/>
                <a:uLnTx/>
                <a:uFillTx/>
                <a:latin typeface="Lucida Sans"/>
                <a:ea typeface="+mn-ea"/>
                <a:cs typeface="Lucida Sans"/>
              </a:rPr>
              <a:t>search</a:t>
            </a:r>
            <a:r>
              <a:rPr kumimoji="0" sz="3729" b="0" i="0" u="none" strike="noStrike" kern="0" cap="none" spc="-12" normalizeH="0" baseline="0" noProof="0" dirty="0">
                <a:ln>
                  <a:noFill/>
                </a:ln>
                <a:solidFill>
                  <a:srgbClr val="FFFFFF"/>
                </a:solidFill>
                <a:effectLst/>
                <a:uLnTx/>
                <a:uFillTx/>
                <a:latin typeface="Lucida Sans"/>
                <a:ea typeface="+mn-ea"/>
                <a:cs typeface="Lucida Sans"/>
              </a:rPr>
              <a:t> </a:t>
            </a:r>
            <a:r>
              <a:rPr kumimoji="0" sz="3729" b="0" i="0" u="none" strike="noStrike" kern="0" cap="none" spc="0" normalizeH="0" baseline="0" noProof="0" dirty="0">
                <a:ln>
                  <a:noFill/>
                </a:ln>
                <a:solidFill>
                  <a:srgbClr val="FFFFFF"/>
                </a:solidFill>
                <a:effectLst/>
                <a:uLnTx/>
                <a:uFillTx/>
                <a:latin typeface="Lucida Sans"/>
                <a:ea typeface="+mn-ea"/>
                <a:cs typeface="Lucida Sans"/>
              </a:rPr>
              <a:t>algorithm</a:t>
            </a:r>
            <a:r>
              <a:rPr kumimoji="0" sz="3729" b="0" i="0" u="none" strike="noStrike" kern="0" cap="none" spc="-9" normalizeH="0" baseline="0" noProof="0" dirty="0">
                <a:ln>
                  <a:noFill/>
                </a:ln>
                <a:solidFill>
                  <a:srgbClr val="FFFFFF"/>
                </a:solidFill>
                <a:effectLst/>
                <a:uLnTx/>
                <a:uFillTx/>
                <a:latin typeface="Lucida Sans"/>
                <a:ea typeface="+mn-ea"/>
                <a:cs typeface="Lucida Sans"/>
              </a:rPr>
              <a:t> </a:t>
            </a:r>
            <a:r>
              <a:rPr kumimoji="0" sz="3729" b="0" i="0" u="none" strike="noStrike" kern="0" cap="none" spc="61" normalizeH="0" baseline="0" noProof="0" dirty="0">
                <a:ln>
                  <a:noFill/>
                </a:ln>
                <a:solidFill>
                  <a:srgbClr val="FFFFFF"/>
                </a:solidFill>
                <a:effectLst/>
                <a:uLnTx/>
                <a:uFillTx/>
                <a:latin typeface="Lucida Sans"/>
                <a:ea typeface="+mn-ea"/>
                <a:cs typeface="Lucida Sans"/>
              </a:rPr>
              <a:t>that</a:t>
            </a:r>
            <a:r>
              <a:rPr kumimoji="0" sz="3729" b="0" i="0" u="none" strike="noStrike" kern="0" cap="none" spc="-12" normalizeH="0" baseline="0" noProof="0" dirty="0">
                <a:ln>
                  <a:noFill/>
                </a:ln>
                <a:solidFill>
                  <a:srgbClr val="FFFFFF"/>
                </a:solidFill>
                <a:effectLst/>
                <a:uLnTx/>
                <a:uFillTx/>
                <a:latin typeface="Lucida Sans"/>
                <a:ea typeface="+mn-ea"/>
                <a:cs typeface="Lucida Sans"/>
              </a:rPr>
              <a:t> </a:t>
            </a:r>
            <a:r>
              <a:rPr kumimoji="0" sz="3729" b="0" i="0" u="none" strike="noStrike" kern="0" cap="none" spc="0" normalizeH="0" baseline="0" noProof="0" dirty="0">
                <a:ln>
                  <a:noFill/>
                </a:ln>
                <a:solidFill>
                  <a:srgbClr val="FFFFFF"/>
                </a:solidFill>
                <a:effectLst/>
                <a:uLnTx/>
                <a:uFillTx/>
                <a:latin typeface="Lucida Sans"/>
                <a:ea typeface="+mn-ea"/>
                <a:cs typeface="Lucida Sans"/>
              </a:rPr>
              <a:t>expands</a:t>
            </a:r>
            <a:r>
              <a:rPr kumimoji="0" sz="3729" b="0" i="0" u="none" strike="noStrike" kern="0" cap="none" spc="-9" normalizeH="0" baseline="0" noProof="0" dirty="0">
                <a:ln>
                  <a:noFill/>
                </a:ln>
                <a:solidFill>
                  <a:srgbClr val="FFFFFF"/>
                </a:solidFill>
                <a:effectLst/>
                <a:uLnTx/>
                <a:uFillTx/>
                <a:latin typeface="Lucida Sans"/>
                <a:ea typeface="+mn-ea"/>
                <a:cs typeface="Lucida Sans"/>
              </a:rPr>
              <a:t> </a:t>
            </a:r>
            <a:r>
              <a:rPr kumimoji="0" sz="3729" b="0" i="0" u="none" strike="noStrike" kern="0" cap="none" spc="67" normalizeH="0" baseline="0" noProof="0" dirty="0">
                <a:ln>
                  <a:noFill/>
                </a:ln>
                <a:solidFill>
                  <a:srgbClr val="FFFFFF"/>
                </a:solidFill>
                <a:effectLst/>
                <a:uLnTx/>
                <a:uFillTx/>
                <a:latin typeface="Lucida Sans"/>
                <a:ea typeface="+mn-ea"/>
                <a:cs typeface="Lucida Sans"/>
              </a:rPr>
              <a:t>node</a:t>
            </a:r>
            <a:r>
              <a:rPr kumimoji="0" sz="3729" b="0" i="0" u="none" strike="noStrike" kern="0" cap="none" spc="-9" normalizeH="0" baseline="0" noProof="0" dirty="0">
                <a:ln>
                  <a:noFill/>
                </a:ln>
                <a:solidFill>
                  <a:srgbClr val="FFFFFF"/>
                </a:solidFill>
                <a:effectLst/>
                <a:uLnTx/>
                <a:uFillTx/>
                <a:latin typeface="Lucida Sans"/>
                <a:ea typeface="+mn-ea"/>
                <a:cs typeface="Lucida Sans"/>
              </a:rPr>
              <a:t> </a:t>
            </a:r>
            <a:r>
              <a:rPr kumimoji="0" sz="3729" b="0" i="0" u="none" strike="noStrike" kern="0" cap="none" spc="42" normalizeH="0" baseline="0" noProof="0" dirty="0">
                <a:ln>
                  <a:noFill/>
                </a:ln>
                <a:solidFill>
                  <a:srgbClr val="FFFFFF"/>
                </a:solidFill>
                <a:effectLst/>
                <a:uLnTx/>
                <a:uFillTx/>
                <a:latin typeface="Lucida Sans"/>
                <a:ea typeface="+mn-ea"/>
                <a:cs typeface="Lucida Sans"/>
              </a:rPr>
              <a:t>with </a:t>
            </a:r>
            <a:r>
              <a:rPr kumimoji="0" sz="3729" b="0" i="0" u="none" strike="noStrike" kern="0" cap="none" spc="33" normalizeH="0" baseline="0" noProof="0" dirty="0">
                <a:ln>
                  <a:noFill/>
                </a:ln>
                <a:solidFill>
                  <a:srgbClr val="FFFFFF"/>
                </a:solidFill>
                <a:effectLst/>
                <a:uLnTx/>
                <a:uFillTx/>
                <a:latin typeface="Lucida Sans"/>
                <a:ea typeface="+mn-ea"/>
                <a:cs typeface="Lucida Sans"/>
              </a:rPr>
              <a:t>lowest</a:t>
            </a:r>
            <a:r>
              <a:rPr kumimoji="0" sz="3729" b="0" i="0" u="none" strike="noStrike" kern="0" cap="none" spc="-61" normalizeH="0" baseline="0" noProof="0" dirty="0">
                <a:ln>
                  <a:noFill/>
                </a:ln>
                <a:solidFill>
                  <a:srgbClr val="FFFFFF"/>
                </a:solidFill>
                <a:effectLst/>
                <a:uLnTx/>
                <a:uFillTx/>
                <a:latin typeface="Lucida Sans"/>
                <a:ea typeface="+mn-ea"/>
                <a:cs typeface="Lucida Sans"/>
              </a:rPr>
              <a:t> </a:t>
            </a:r>
            <a:r>
              <a:rPr kumimoji="0" sz="3729" b="0" i="0" u="none" strike="noStrike" kern="0" cap="none" spc="30" normalizeH="0" baseline="0" noProof="0" dirty="0">
                <a:ln>
                  <a:noFill/>
                </a:ln>
                <a:solidFill>
                  <a:srgbClr val="FFFFFF"/>
                </a:solidFill>
                <a:effectLst/>
                <a:uLnTx/>
                <a:uFillTx/>
                <a:latin typeface="Lucida Sans"/>
                <a:ea typeface="+mn-ea"/>
                <a:cs typeface="Lucida Sans"/>
              </a:rPr>
              <a:t>value</a:t>
            </a:r>
            <a:r>
              <a:rPr kumimoji="0" sz="3729" b="0" i="0" u="none" strike="noStrike" kern="0" cap="none" spc="-55" normalizeH="0" baseline="0" noProof="0" dirty="0">
                <a:ln>
                  <a:noFill/>
                </a:ln>
                <a:solidFill>
                  <a:srgbClr val="FFFFFF"/>
                </a:solidFill>
                <a:effectLst/>
                <a:uLnTx/>
                <a:uFillTx/>
                <a:latin typeface="Lucida Sans"/>
                <a:ea typeface="+mn-ea"/>
                <a:cs typeface="Lucida Sans"/>
              </a:rPr>
              <a:t> </a:t>
            </a:r>
            <a:r>
              <a:rPr kumimoji="0" sz="3729" b="0" i="0" u="none" strike="noStrike" kern="0" cap="none" spc="36" normalizeH="0" baseline="0" noProof="0" dirty="0">
                <a:ln>
                  <a:noFill/>
                </a:ln>
                <a:solidFill>
                  <a:srgbClr val="FFFFFF"/>
                </a:solidFill>
                <a:effectLst/>
                <a:uLnTx/>
                <a:uFillTx/>
                <a:latin typeface="Lucida Sans"/>
                <a:ea typeface="+mn-ea"/>
                <a:cs typeface="Lucida Sans"/>
              </a:rPr>
              <a:t>of</a:t>
            </a:r>
            <a:r>
              <a:rPr kumimoji="0" sz="3729" b="0" i="0" u="none" strike="noStrike" kern="0" cap="none" spc="-55" normalizeH="0" baseline="0" noProof="0" dirty="0">
                <a:ln>
                  <a:noFill/>
                </a:ln>
                <a:solidFill>
                  <a:srgbClr val="FFFFFF"/>
                </a:solidFill>
                <a:effectLst/>
                <a:uLnTx/>
                <a:uFillTx/>
                <a:latin typeface="Lucida Sans"/>
                <a:ea typeface="+mn-ea"/>
                <a:cs typeface="Lucida Sans"/>
              </a:rPr>
              <a:t> </a:t>
            </a:r>
            <a:r>
              <a:rPr kumimoji="0" sz="3729" b="0" i="1" u="none" strike="noStrike" kern="0" cap="none" spc="0" normalizeH="0" baseline="0" noProof="0" dirty="0">
                <a:ln>
                  <a:noFill/>
                </a:ln>
                <a:solidFill>
                  <a:srgbClr val="FFFFFF"/>
                </a:solidFill>
                <a:effectLst/>
                <a:uLnTx/>
                <a:uFillTx/>
                <a:latin typeface="Times New Roman"/>
                <a:ea typeface="+mn-ea"/>
                <a:cs typeface="Times New Roman"/>
              </a:rPr>
              <a:t>g</a:t>
            </a:r>
            <a:r>
              <a:rPr kumimoji="0" sz="3729" b="0" i="0" u="none" strike="noStrike" kern="0" cap="none" spc="0" normalizeH="0" baseline="0" noProof="0" dirty="0">
                <a:ln>
                  <a:noFill/>
                </a:ln>
                <a:solidFill>
                  <a:srgbClr val="FFFFFF"/>
                </a:solidFill>
                <a:effectLst/>
                <a:uLnTx/>
                <a:uFillTx/>
                <a:latin typeface="Times New Roman"/>
                <a:ea typeface="+mn-ea"/>
                <a:cs typeface="Times New Roman"/>
              </a:rPr>
              <a:t>(</a:t>
            </a:r>
            <a:r>
              <a:rPr kumimoji="0" sz="3729" b="0" i="1" u="none" strike="noStrike" kern="0" cap="none" spc="0" normalizeH="0" baseline="0" noProof="0" dirty="0">
                <a:ln>
                  <a:noFill/>
                </a:ln>
                <a:solidFill>
                  <a:srgbClr val="FFFFFF"/>
                </a:solidFill>
                <a:effectLst/>
                <a:uLnTx/>
                <a:uFillTx/>
                <a:latin typeface="Times New Roman"/>
                <a:ea typeface="+mn-ea"/>
                <a:cs typeface="Times New Roman"/>
              </a:rPr>
              <a:t>n</a:t>
            </a:r>
            <a:r>
              <a:rPr kumimoji="0" sz="3729" b="0" i="0" u="none" strike="noStrike" kern="0" cap="none" spc="0" normalizeH="0" baseline="0" noProof="0" dirty="0">
                <a:ln>
                  <a:noFill/>
                </a:ln>
                <a:solidFill>
                  <a:srgbClr val="FFFFFF"/>
                </a:solidFill>
                <a:effectLst/>
                <a:uLnTx/>
                <a:uFillTx/>
                <a:latin typeface="Times New Roman"/>
                <a:ea typeface="+mn-ea"/>
                <a:cs typeface="Times New Roman"/>
              </a:rPr>
              <a:t>)</a:t>
            </a:r>
            <a:r>
              <a:rPr kumimoji="0" sz="3729" b="0" i="0" u="none" strike="noStrike" kern="0" cap="none" spc="9" normalizeH="0" baseline="0" noProof="0" dirty="0">
                <a:ln>
                  <a:noFill/>
                </a:ln>
                <a:solidFill>
                  <a:srgbClr val="FFFFFF"/>
                </a:solidFill>
                <a:effectLst/>
                <a:uLnTx/>
                <a:uFillTx/>
                <a:latin typeface="Times New Roman"/>
                <a:ea typeface="+mn-ea"/>
                <a:cs typeface="Times New Roman"/>
              </a:rPr>
              <a:t> </a:t>
            </a:r>
            <a:r>
              <a:rPr kumimoji="0" sz="3729" b="0" i="1" u="none" strike="noStrike" kern="0" cap="none" spc="0" normalizeH="0" baseline="0" noProof="0" dirty="0">
                <a:ln>
                  <a:noFill/>
                </a:ln>
                <a:solidFill>
                  <a:srgbClr val="FFFFFF"/>
                </a:solidFill>
                <a:effectLst/>
                <a:uLnTx/>
                <a:uFillTx/>
                <a:latin typeface="Times New Roman"/>
                <a:ea typeface="+mn-ea"/>
                <a:cs typeface="Times New Roman"/>
              </a:rPr>
              <a:t>+</a:t>
            </a:r>
            <a:r>
              <a:rPr kumimoji="0" sz="3729" b="0" i="1" u="none" strike="noStrike" kern="0" cap="none" spc="6" normalizeH="0" baseline="0" noProof="0" dirty="0">
                <a:ln>
                  <a:noFill/>
                </a:ln>
                <a:solidFill>
                  <a:srgbClr val="FFFFFF"/>
                </a:solidFill>
                <a:effectLst/>
                <a:uLnTx/>
                <a:uFillTx/>
                <a:latin typeface="Times New Roman"/>
                <a:ea typeface="+mn-ea"/>
                <a:cs typeface="Times New Roman"/>
              </a:rPr>
              <a:t> </a:t>
            </a:r>
            <a:r>
              <a:rPr kumimoji="0" sz="3729" b="0" i="1" u="none" strike="noStrike" kern="0" cap="none" spc="-12" normalizeH="0" baseline="0" noProof="0" dirty="0">
                <a:ln>
                  <a:noFill/>
                </a:ln>
                <a:solidFill>
                  <a:srgbClr val="FFFFFF"/>
                </a:solidFill>
                <a:effectLst/>
                <a:uLnTx/>
                <a:uFillTx/>
                <a:latin typeface="Times New Roman"/>
                <a:ea typeface="+mn-ea"/>
                <a:cs typeface="Times New Roman"/>
              </a:rPr>
              <a:t>h</a:t>
            </a:r>
            <a:r>
              <a:rPr kumimoji="0" sz="3729" b="0" i="0" u="none" strike="noStrike" kern="0" cap="none" spc="-12" normalizeH="0" baseline="0" noProof="0" dirty="0">
                <a:ln>
                  <a:noFill/>
                </a:ln>
                <a:solidFill>
                  <a:srgbClr val="FFFFFF"/>
                </a:solidFill>
                <a:effectLst/>
                <a:uLnTx/>
                <a:uFillTx/>
                <a:latin typeface="Times New Roman"/>
                <a:ea typeface="+mn-ea"/>
                <a:cs typeface="Times New Roman"/>
              </a:rPr>
              <a:t>(</a:t>
            </a:r>
            <a:r>
              <a:rPr kumimoji="0" sz="3729" b="0" i="1" u="none" strike="noStrike" kern="0" cap="none" spc="-12" normalizeH="0" baseline="0" noProof="0" dirty="0">
                <a:ln>
                  <a:noFill/>
                </a:ln>
                <a:solidFill>
                  <a:srgbClr val="FFFFFF"/>
                </a:solidFill>
                <a:effectLst/>
                <a:uLnTx/>
                <a:uFillTx/>
                <a:latin typeface="Times New Roman"/>
                <a:ea typeface="+mn-ea"/>
                <a:cs typeface="Times New Roman"/>
              </a:rPr>
              <a:t>n</a:t>
            </a:r>
            <a:r>
              <a:rPr kumimoji="0" sz="3729" b="0" i="0" u="none" strike="noStrike" kern="0" cap="none" spc="-12" normalizeH="0" baseline="0" noProof="0" dirty="0">
                <a:ln>
                  <a:noFill/>
                </a:ln>
                <a:solidFill>
                  <a:srgbClr val="FFFFFF"/>
                </a:solidFill>
                <a:effectLst/>
                <a:uLnTx/>
                <a:uFillTx/>
                <a:latin typeface="Times New Roman"/>
                <a:ea typeface="+mn-ea"/>
                <a:cs typeface="Times New Roman"/>
              </a:rPr>
              <a:t>)</a:t>
            </a:r>
            <a:endParaRPr kumimoji="0" sz="3729"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7701" marR="0" lvl="0" indent="0" algn="l" defTabSz="554492" rtl="0" eaLnBrk="1" fontAlgn="auto" latinLnBrk="0" hangingPunct="1">
              <a:lnSpc>
                <a:spcPct val="100000"/>
              </a:lnSpc>
              <a:spcBef>
                <a:spcPts val="4136"/>
              </a:spcBef>
              <a:spcAft>
                <a:spcPts val="0"/>
              </a:spcAft>
              <a:buClrTx/>
              <a:buSzTx/>
              <a:buFontTx/>
              <a:buNone/>
              <a:tabLst/>
              <a:defRPr/>
            </a:pPr>
            <a:r>
              <a:rPr kumimoji="0" sz="3729" b="0" i="1" u="none" strike="noStrike" kern="0" cap="none" spc="0" normalizeH="0" baseline="0" noProof="0" dirty="0">
                <a:ln>
                  <a:noFill/>
                </a:ln>
                <a:solidFill>
                  <a:srgbClr val="FFFFFF"/>
                </a:solidFill>
                <a:effectLst/>
                <a:uLnTx/>
                <a:uFillTx/>
                <a:latin typeface="Times New Roman"/>
                <a:ea typeface="+mn-ea"/>
                <a:cs typeface="Times New Roman"/>
              </a:rPr>
              <a:t>g</a:t>
            </a:r>
            <a:r>
              <a:rPr kumimoji="0" sz="3729" b="0" i="0" u="none" strike="noStrike" kern="0" cap="none" spc="0" normalizeH="0" baseline="0" noProof="0" dirty="0">
                <a:ln>
                  <a:noFill/>
                </a:ln>
                <a:solidFill>
                  <a:srgbClr val="FFFFFF"/>
                </a:solidFill>
                <a:effectLst/>
                <a:uLnTx/>
                <a:uFillTx/>
                <a:latin typeface="Times New Roman"/>
                <a:ea typeface="+mn-ea"/>
                <a:cs typeface="Times New Roman"/>
              </a:rPr>
              <a:t>(</a:t>
            </a:r>
            <a:r>
              <a:rPr kumimoji="0" sz="3729" b="0" i="1" u="none" strike="noStrike" kern="0" cap="none" spc="0" normalizeH="0" baseline="0" noProof="0" dirty="0">
                <a:ln>
                  <a:noFill/>
                </a:ln>
                <a:solidFill>
                  <a:srgbClr val="FFFFFF"/>
                </a:solidFill>
                <a:effectLst/>
                <a:uLnTx/>
                <a:uFillTx/>
                <a:latin typeface="Times New Roman"/>
                <a:ea typeface="+mn-ea"/>
                <a:cs typeface="Times New Roman"/>
              </a:rPr>
              <a:t>n</a:t>
            </a:r>
            <a:r>
              <a:rPr kumimoji="0" sz="3729" b="0" i="0" u="none" strike="noStrike" kern="0" cap="none" spc="0" normalizeH="0" baseline="0" noProof="0" dirty="0">
                <a:ln>
                  <a:noFill/>
                </a:ln>
                <a:solidFill>
                  <a:srgbClr val="FFFFFF"/>
                </a:solidFill>
                <a:effectLst/>
                <a:uLnTx/>
                <a:uFillTx/>
                <a:latin typeface="Times New Roman"/>
                <a:ea typeface="+mn-ea"/>
                <a:cs typeface="Times New Roman"/>
              </a:rPr>
              <a:t>)</a:t>
            </a:r>
            <a:r>
              <a:rPr kumimoji="0" sz="3729" b="0" i="0" u="none" strike="noStrike" kern="0" cap="none" spc="197" normalizeH="0" baseline="0" noProof="0" dirty="0">
                <a:ln>
                  <a:noFill/>
                </a:ln>
                <a:solidFill>
                  <a:srgbClr val="FFFFFF"/>
                </a:solidFill>
                <a:effectLst/>
                <a:uLnTx/>
                <a:uFillTx/>
                <a:latin typeface="Times New Roman"/>
                <a:ea typeface="+mn-ea"/>
                <a:cs typeface="Times New Roman"/>
              </a:rPr>
              <a:t> </a:t>
            </a:r>
            <a:r>
              <a:rPr kumimoji="0" sz="3729" b="0" i="0" u="none" strike="noStrike" kern="0" cap="none" spc="0" normalizeH="0" baseline="0" noProof="0" dirty="0">
                <a:ln>
                  <a:noFill/>
                </a:ln>
                <a:solidFill>
                  <a:srgbClr val="FFFFFF"/>
                </a:solidFill>
                <a:effectLst/>
                <a:uLnTx/>
                <a:uFillTx/>
                <a:latin typeface="Lucida Sans"/>
                <a:ea typeface="+mn-ea"/>
                <a:cs typeface="Lucida Sans"/>
              </a:rPr>
              <a:t>=</a:t>
            </a:r>
            <a:r>
              <a:rPr kumimoji="0" sz="3729" b="0" i="0" u="none" strike="noStrike" kern="0" cap="none" spc="-52" normalizeH="0" baseline="0" noProof="0" dirty="0">
                <a:ln>
                  <a:noFill/>
                </a:ln>
                <a:solidFill>
                  <a:srgbClr val="FFFFFF"/>
                </a:solidFill>
                <a:effectLst/>
                <a:uLnTx/>
                <a:uFillTx/>
                <a:latin typeface="Lucida Sans"/>
                <a:ea typeface="+mn-ea"/>
                <a:cs typeface="Lucida Sans"/>
              </a:rPr>
              <a:t> </a:t>
            </a:r>
            <a:r>
              <a:rPr kumimoji="0" sz="3729" b="0" i="0" u="none" strike="noStrike" kern="0" cap="none" spc="67" normalizeH="0" baseline="0" noProof="0" dirty="0">
                <a:ln>
                  <a:noFill/>
                </a:ln>
                <a:solidFill>
                  <a:srgbClr val="FFFFFF"/>
                </a:solidFill>
                <a:effectLst/>
                <a:uLnTx/>
                <a:uFillTx/>
                <a:latin typeface="Lucida Sans"/>
                <a:ea typeface="+mn-ea"/>
                <a:cs typeface="Lucida Sans"/>
              </a:rPr>
              <a:t>cost</a:t>
            </a:r>
            <a:r>
              <a:rPr kumimoji="0" sz="3729" b="0" i="0" u="none" strike="noStrike" kern="0" cap="none" spc="-49" normalizeH="0" baseline="0" noProof="0" dirty="0">
                <a:ln>
                  <a:noFill/>
                </a:ln>
                <a:solidFill>
                  <a:srgbClr val="FFFFFF"/>
                </a:solidFill>
                <a:effectLst/>
                <a:uLnTx/>
                <a:uFillTx/>
                <a:latin typeface="Lucida Sans"/>
                <a:ea typeface="+mn-ea"/>
                <a:cs typeface="Lucida Sans"/>
              </a:rPr>
              <a:t> </a:t>
            </a:r>
            <a:r>
              <a:rPr kumimoji="0" sz="3729" b="0" i="0" u="none" strike="noStrike" kern="0" cap="none" spc="64" normalizeH="0" baseline="0" noProof="0" dirty="0">
                <a:ln>
                  <a:noFill/>
                </a:ln>
                <a:solidFill>
                  <a:srgbClr val="FFFFFF"/>
                </a:solidFill>
                <a:effectLst/>
                <a:uLnTx/>
                <a:uFillTx/>
                <a:latin typeface="Lucida Sans"/>
                <a:ea typeface="+mn-ea"/>
                <a:cs typeface="Lucida Sans"/>
              </a:rPr>
              <a:t>to</a:t>
            </a:r>
            <a:r>
              <a:rPr kumimoji="0" sz="3729" b="0" i="0" u="none" strike="noStrike" kern="0" cap="none" spc="-52" normalizeH="0" baseline="0" noProof="0" dirty="0">
                <a:ln>
                  <a:noFill/>
                </a:ln>
                <a:solidFill>
                  <a:srgbClr val="FFFFFF"/>
                </a:solidFill>
                <a:effectLst/>
                <a:uLnTx/>
                <a:uFillTx/>
                <a:latin typeface="Lucida Sans"/>
                <a:ea typeface="+mn-ea"/>
                <a:cs typeface="Lucida Sans"/>
              </a:rPr>
              <a:t> </a:t>
            </a:r>
            <a:r>
              <a:rPr kumimoji="0" sz="3729" b="0" i="0" u="none" strike="noStrike" kern="0" cap="none" spc="45" normalizeH="0" baseline="0" noProof="0" dirty="0">
                <a:ln>
                  <a:noFill/>
                </a:ln>
                <a:solidFill>
                  <a:srgbClr val="FFFFFF"/>
                </a:solidFill>
                <a:effectLst/>
                <a:uLnTx/>
                <a:uFillTx/>
                <a:latin typeface="Lucida Sans"/>
                <a:ea typeface="+mn-ea"/>
                <a:cs typeface="Lucida Sans"/>
              </a:rPr>
              <a:t>reach</a:t>
            </a:r>
            <a:r>
              <a:rPr kumimoji="0" sz="3729" b="0" i="0" u="none" strike="noStrike" kern="0" cap="none" spc="-52" normalizeH="0" baseline="0" noProof="0" dirty="0">
                <a:ln>
                  <a:noFill/>
                </a:ln>
                <a:solidFill>
                  <a:srgbClr val="FFFFFF"/>
                </a:solidFill>
                <a:effectLst/>
                <a:uLnTx/>
                <a:uFillTx/>
                <a:latin typeface="Lucida Sans"/>
                <a:ea typeface="+mn-ea"/>
                <a:cs typeface="Lucida Sans"/>
              </a:rPr>
              <a:t> </a:t>
            </a:r>
            <a:r>
              <a:rPr kumimoji="0" sz="3729" b="0" i="0" u="none" strike="noStrike" kern="0" cap="none" spc="55" normalizeH="0" baseline="0" noProof="0" dirty="0">
                <a:ln>
                  <a:noFill/>
                </a:ln>
                <a:solidFill>
                  <a:srgbClr val="FFFFFF"/>
                </a:solidFill>
                <a:effectLst/>
                <a:uLnTx/>
                <a:uFillTx/>
                <a:latin typeface="Lucida Sans"/>
                <a:ea typeface="+mn-ea"/>
                <a:cs typeface="Lucida Sans"/>
              </a:rPr>
              <a:t>node</a:t>
            </a:r>
            <a:endParaRPr kumimoji="0" sz="3729" b="0" i="0" u="none" strike="noStrike" kern="0" cap="none" spc="0" normalizeH="0" baseline="0" noProof="0">
              <a:ln>
                <a:noFill/>
              </a:ln>
              <a:solidFill>
                <a:sysClr val="windowText" lastClr="000000"/>
              </a:solidFill>
              <a:effectLst/>
              <a:uLnTx/>
              <a:uFillTx/>
              <a:latin typeface="Lucida Sans"/>
              <a:ea typeface="+mn-ea"/>
              <a:cs typeface="Lucida Sans"/>
            </a:endParaRPr>
          </a:p>
          <a:p>
            <a:pPr marL="7701" marR="0" lvl="0" indent="0" algn="l" defTabSz="554492" rtl="0" eaLnBrk="1" fontAlgn="auto" latinLnBrk="0" hangingPunct="1">
              <a:lnSpc>
                <a:spcPct val="100000"/>
              </a:lnSpc>
              <a:spcBef>
                <a:spcPts val="24"/>
              </a:spcBef>
              <a:spcAft>
                <a:spcPts val="0"/>
              </a:spcAft>
              <a:buClrTx/>
              <a:buSzTx/>
              <a:buFontTx/>
              <a:buNone/>
              <a:tabLst/>
              <a:defRPr/>
            </a:pPr>
            <a:r>
              <a:rPr kumimoji="0" sz="3729" b="0" i="1" u="none" strike="noStrike" kern="0" cap="none" spc="0" normalizeH="0" baseline="0" noProof="0" dirty="0">
                <a:ln>
                  <a:noFill/>
                </a:ln>
                <a:solidFill>
                  <a:srgbClr val="FFFFFF"/>
                </a:solidFill>
                <a:effectLst/>
                <a:uLnTx/>
                <a:uFillTx/>
                <a:latin typeface="Times New Roman"/>
                <a:ea typeface="+mn-ea"/>
                <a:cs typeface="Times New Roman"/>
              </a:rPr>
              <a:t>h</a:t>
            </a:r>
            <a:r>
              <a:rPr kumimoji="0" sz="3729" b="0" i="0" u="none" strike="noStrike" kern="0" cap="none" spc="0" normalizeH="0" baseline="0" noProof="0" dirty="0">
                <a:ln>
                  <a:noFill/>
                </a:ln>
                <a:solidFill>
                  <a:srgbClr val="FFFFFF"/>
                </a:solidFill>
                <a:effectLst/>
                <a:uLnTx/>
                <a:uFillTx/>
                <a:latin typeface="Times New Roman"/>
                <a:ea typeface="+mn-ea"/>
                <a:cs typeface="Times New Roman"/>
              </a:rPr>
              <a:t>(</a:t>
            </a:r>
            <a:r>
              <a:rPr kumimoji="0" sz="3729" b="0" i="1" u="none" strike="noStrike" kern="0" cap="none" spc="0" normalizeH="0" baseline="0" noProof="0" dirty="0">
                <a:ln>
                  <a:noFill/>
                </a:ln>
                <a:solidFill>
                  <a:srgbClr val="FFFFFF"/>
                </a:solidFill>
                <a:effectLst/>
                <a:uLnTx/>
                <a:uFillTx/>
                <a:latin typeface="Times New Roman"/>
                <a:ea typeface="+mn-ea"/>
                <a:cs typeface="Times New Roman"/>
              </a:rPr>
              <a:t>n</a:t>
            </a:r>
            <a:r>
              <a:rPr kumimoji="0" sz="3729" b="0" i="0" u="none" strike="noStrike" kern="0" cap="none" spc="0" normalizeH="0" baseline="0" noProof="0" dirty="0">
                <a:ln>
                  <a:noFill/>
                </a:ln>
                <a:solidFill>
                  <a:srgbClr val="FFFFFF"/>
                </a:solidFill>
                <a:effectLst/>
                <a:uLnTx/>
                <a:uFillTx/>
                <a:latin typeface="Times New Roman"/>
                <a:ea typeface="+mn-ea"/>
                <a:cs typeface="Times New Roman"/>
              </a:rPr>
              <a:t>)</a:t>
            </a:r>
            <a:r>
              <a:rPr kumimoji="0" sz="3729" b="0" i="0" u="none" strike="noStrike" kern="0" cap="none" spc="203" normalizeH="0" baseline="0" noProof="0" dirty="0">
                <a:ln>
                  <a:noFill/>
                </a:ln>
                <a:solidFill>
                  <a:srgbClr val="FFFFFF"/>
                </a:solidFill>
                <a:effectLst/>
                <a:uLnTx/>
                <a:uFillTx/>
                <a:latin typeface="Times New Roman"/>
                <a:ea typeface="+mn-ea"/>
                <a:cs typeface="Times New Roman"/>
              </a:rPr>
              <a:t> </a:t>
            </a:r>
            <a:r>
              <a:rPr kumimoji="0" sz="3729" b="0" i="0" u="none" strike="noStrike" kern="0" cap="none" spc="0" normalizeH="0" baseline="0" noProof="0" dirty="0">
                <a:ln>
                  <a:noFill/>
                </a:ln>
                <a:solidFill>
                  <a:srgbClr val="FFFFFF"/>
                </a:solidFill>
                <a:effectLst/>
                <a:uLnTx/>
                <a:uFillTx/>
                <a:latin typeface="Lucida Sans"/>
                <a:ea typeface="+mn-ea"/>
                <a:cs typeface="Lucida Sans"/>
              </a:rPr>
              <a:t>=</a:t>
            </a:r>
            <a:r>
              <a:rPr kumimoji="0" sz="3729" b="0" i="0" u="none" strike="noStrike" kern="0" cap="none" spc="-49" normalizeH="0" baseline="0" noProof="0" dirty="0">
                <a:ln>
                  <a:noFill/>
                </a:ln>
                <a:solidFill>
                  <a:srgbClr val="FFFFFF"/>
                </a:solidFill>
                <a:effectLst/>
                <a:uLnTx/>
                <a:uFillTx/>
                <a:latin typeface="Lucida Sans"/>
                <a:ea typeface="+mn-ea"/>
                <a:cs typeface="Lucida Sans"/>
              </a:rPr>
              <a:t> </a:t>
            </a:r>
            <a:r>
              <a:rPr kumimoji="0" sz="3729" b="0" i="0" u="none" strike="noStrike" kern="0" cap="none" spc="33" normalizeH="0" baseline="0" noProof="0" dirty="0">
                <a:ln>
                  <a:noFill/>
                </a:ln>
                <a:solidFill>
                  <a:srgbClr val="FFFFFF"/>
                </a:solidFill>
                <a:effectLst/>
                <a:uLnTx/>
                <a:uFillTx/>
                <a:latin typeface="Lucida Sans"/>
                <a:ea typeface="+mn-ea"/>
                <a:cs typeface="Lucida Sans"/>
              </a:rPr>
              <a:t>estimated</a:t>
            </a:r>
            <a:r>
              <a:rPr kumimoji="0" sz="3729" b="0" i="0" u="none" strike="noStrike" kern="0" cap="none" spc="-49" normalizeH="0" baseline="0" noProof="0" dirty="0">
                <a:ln>
                  <a:noFill/>
                </a:ln>
                <a:solidFill>
                  <a:srgbClr val="FFFFFF"/>
                </a:solidFill>
                <a:effectLst/>
                <a:uLnTx/>
                <a:uFillTx/>
                <a:latin typeface="Lucida Sans"/>
                <a:ea typeface="+mn-ea"/>
                <a:cs typeface="Lucida Sans"/>
              </a:rPr>
              <a:t> </a:t>
            </a:r>
            <a:r>
              <a:rPr kumimoji="0" sz="3729" b="0" i="0" u="none" strike="noStrike" kern="0" cap="none" spc="67" normalizeH="0" baseline="0" noProof="0" dirty="0">
                <a:ln>
                  <a:noFill/>
                </a:ln>
                <a:solidFill>
                  <a:srgbClr val="FFFFFF"/>
                </a:solidFill>
                <a:effectLst/>
                <a:uLnTx/>
                <a:uFillTx/>
                <a:latin typeface="Lucida Sans"/>
                <a:ea typeface="+mn-ea"/>
                <a:cs typeface="Lucida Sans"/>
              </a:rPr>
              <a:t>cost</a:t>
            </a:r>
            <a:r>
              <a:rPr kumimoji="0" sz="3729" b="0" i="0" u="none" strike="noStrike" kern="0" cap="none" spc="-45" normalizeH="0" baseline="0" noProof="0" dirty="0">
                <a:ln>
                  <a:noFill/>
                </a:ln>
                <a:solidFill>
                  <a:srgbClr val="FFFFFF"/>
                </a:solidFill>
                <a:effectLst/>
                <a:uLnTx/>
                <a:uFillTx/>
                <a:latin typeface="Lucida Sans"/>
                <a:ea typeface="+mn-ea"/>
                <a:cs typeface="Lucida Sans"/>
              </a:rPr>
              <a:t> </a:t>
            </a:r>
            <a:r>
              <a:rPr kumimoji="0" sz="3729" b="0" i="0" u="none" strike="noStrike" kern="0" cap="none" spc="64" normalizeH="0" baseline="0" noProof="0" dirty="0">
                <a:ln>
                  <a:noFill/>
                </a:ln>
                <a:solidFill>
                  <a:srgbClr val="FFFFFF"/>
                </a:solidFill>
                <a:effectLst/>
                <a:uLnTx/>
                <a:uFillTx/>
                <a:latin typeface="Lucida Sans"/>
                <a:ea typeface="+mn-ea"/>
                <a:cs typeface="Lucida Sans"/>
              </a:rPr>
              <a:t>to</a:t>
            </a:r>
            <a:r>
              <a:rPr kumimoji="0" sz="3729" b="0" i="0" u="none" strike="noStrike" kern="0" cap="none" spc="-49" normalizeH="0" baseline="0" noProof="0" dirty="0">
                <a:ln>
                  <a:noFill/>
                </a:ln>
                <a:solidFill>
                  <a:srgbClr val="FFFFFF"/>
                </a:solidFill>
                <a:effectLst/>
                <a:uLnTx/>
                <a:uFillTx/>
                <a:latin typeface="Lucida Sans"/>
                <a:ea typeface="+mn-ea"/>
                <a:cs typeface="Lucida Sans"/>
              </a:rPr>
              <a:t> </a:t>
            </a:r>
            <a:r>
              <a:rPr kumimoji="0" sz="3729" b="0" i="0" u="none" strike="noStrike" kern="0" cap="none" spc="24" normalizeH="0" baseline="0" noProof="0" dirty="0">
                <a:ln>
                  <a:noFill/>
                </a:ln>
                <a:solidFill>
                  <a:srgbClr val="FFFFFF"/>
                </a:solidFill>
                <a:effectLst/>
                <a:uLnTx/>
                <a:uFillTx/>
                <a:latin typeface="Lucida Sans"/>
                <a:ea typeface="+mn-ea"/>
                <a:cs typeface="Lucida Sans"/>
              </a:rPr>
              <a:t>goal</a:t>
            </a:r>
            <a:endParaRPr kumimoji="0" sz="3729" b="0" i="0" u="none" strike="noStrike" kern="0" cap="none" spc="0" normalizeH="0" baseline="0" noProof="0">
              <a:ln>
                <a:noFill/>
              </a:ln>
              <a:solidFill>
                <a:sysClr val="windowText" lastClr="000000"/>
              </a:solidFill>
              <a:effectLst/>
              <a:uLnTx/>
              <a:uFillTx/>
              <a:latin typeface="Lucida Sans"/>
              <a:ea typeface="+mn-ea"/>
              <a:cs typeface="Lucida Sans"/>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05F4F-0258-C71D-25FC-C4EB02A1CD01}"/>
            </a:ext>
          </a:extLst>
        </p:cNvPr>
        <p:cNvGrpSpPr/>
        <p:nvPr/>
      </p:nvGrpSpPr>
      <p:grpSpPr>
        <a:xfrm>
          <a:off x="0" y="0"/>
          <a:ext cx="0" cy="0"/>
          <a:chOff x="0" y="0"/>
          <a:chExt cx="0" cy="0"/>
        </a:xfrm>
      </p:grpSpPr>
      <p:pic>
        <p:nvPicPr>
          <p:cNvPr id="6" name="Recording 2025-08-21 112234">
            <a:hlinkClick r:id="" action="ppaction://media"/>
            <a:extLst>
              <a:ext uri="{FF2B5EF4-FFF2-40B4-BE49-F238E27FC236}">
                <a16:creationId xmlns:a16="http://schemas.microsoft.com/office/drawing/2014/main" id="{29591368-75B7-CA86-57FA-49C0EFD911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0" y="149860"/>
            <a:ext cx="11694160" cy="6596380"/>
          </a:xfrm>
          <a:prstGeom prst="rect">
            <a:avLst/>
          </a:prstGeom>
        </p:spPr>
      </p:pic>
    </p:spTree>
    <p:extLst>
      <p:ext uri="{BB962C8B-B14F-4D97-AF65-F5344CB8AC3E}">
        <p14:creationId xmlns:p14="http://schemas.microsoft.com/office/powerpoint/2010/main" val="162874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A588A72A-976E-478A-9DD3-765AB3ED4CD0}"/>
              </a:ext>
            </a:extLst>
          </p:cNvPr>
          <p:cNvSpPr>
            <a:spLocks noGrp="1"/>
          </p:cNvSpPr>
          <p:nvPr>
            <p:ph type="title" idx="4294967295"/>
          </p:nvPr>
        </p:nvSpPr>
        <p:spPr>
          <a:xfrm>
            <a:off x="0" y="365125"/>
            <a:ext cx="10515600" cy="1325563"/>
          </a:xfrm>
        </p:spPr>
        <p:txBody>
          <a:bodyPr/>
          <a:lstStyle/>
          <a:p>
            <a:r>
              <a:rPr lang="en-US" dirty="0"/>
              <a:t>Project analysis slide 8</a:t>
            </a:r>
          </a:p>
        </p:txBody>
      </p:sp>
      <p:pic>
        <p:nvPicPr>
          <p:cNvPr id="3" name="Picture 2">
            <a:extLst>
              <a:ext uri="{FF2B5EF4-FFF2-40B4-BE49-F238E27FC236}">
                <a16:creationId xmlns:a16="http://schemas.microsoft.com/office/drawing/2014/main" id="{96191242-D5F2-4120-8D96-FA70FEE7A00B}"/>
              </a:ext>
            </a:extLst>
          </p:cNvPr>
          <p:cNvPicPr>
            <a:picLocks noChangeAspect="1"/>
          </p:cNvPicPr>
          <p:nvPr/>
        </p:nvPicPr>
        <p:blipFill rotWithShape="1">
          <a:blip r:embed="rId3">
            <a:extLst>
              <a:ext uri="{28A0092B-C50C-407E-A947-70E740481C1C}">
                <a14:useLocalDpi xmlns:a14="http://schemas.microsoft.com/office/drawing/2010/main" val="0"/>
              </a:ext>
            </a:extLst>
          </a:blip>
          <a:srcRect l="31405" t="12380" r="14889" b="17381"/>
          <a:stretch/>
        </p:blipFill>
        <p:spPr>
          <a:xfrm>
            <a:off x="1513840" y="1328826"/>
            <a:ext cx="10188259" cy="5529174"/>
          </a:xfrm>
          <a:prstGeom prst="rect">
            <a:avLst/>
          </a:prstGeom>
        </p:spPr>
      </p:pic>
      <p:sp>
        <p:nvSpPr>
          <p:cNvPr id="2" name="Title 1">
            <a:extLst>
              <a:ext uri="{FF2B5EF4-FFF2-40B4-BE49-F238E27FC236}">
                <a16:creationId xmlns:a16="http://schemas.microsoft.com/office/drawing/2014/main" id="{CCEC4783-C103-D628-B24C-6ED13308BBD4}"/>
              </a:ext>
            </a:extLst>
          </p:cNvPr>
          <p:cNvSpPr txBox="1">
            <a:spLocks/>
          </p:cNvSpPr>
          <p:nvPr/>
        </p:nvSpPr>
        <p:spPr>
          <a:xfrm>
            <a:off x="914400" y="228600"/>
            <a:ext cx="10363200" cy="990600"/>
          </a:xfrm>
          <a:prstGeom prst="rect">
            <a:avLst/>
          </a:prstGeom>
        </p:spPr>
        <p:txBody>
          <a:bodyPr/>
          <a:lst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New Roman" pitchFamily="18" charset="0"/>
              </a:defRPr>
            </a:lvl2pPr>
            <a:lvl3pPr algn="ctr" rtl="0" eaLnBrk="0" fontAlgn="base" hangingPunct="0">
              <a:spcBef>
                <a:spcPct val="0"/>
              </a:spcBef>
              <a:spcAft>
                <a:spcPct val="0"/>
              </a:spcAft>
              <a:defRPr sz="3600">
                <a:solidFill>
                  <a:schemeClr val="tx2"/>
                </a:solidFill>
                <a:latin typeface="Times New Roman" pitchFamily="18" charset="0"/>
              </a:defRPr>
            </a:lvl3pPr>
            <a:lvl4pPr algn="ctr" rtl="0" eaLnBrk="0" fontAlgn="base" hangingPunct="0">
              <a:spcBef>
                <a:spcPct val="0"/>
              </a:spcBef>
              <a:spcAft>
                <a:spcPct val="0"/>
              </a:spcAft>
              <a:defRPr sz="3600">
                <a:solidFill>
                  <a:schemeClr val="tx2"/>
                </a:solidFill>
                <a:latin typeface="Times New Roman" pitchFamily="18" charset="0"/>
              </a:defRPr>
            </a:lvl4pPr>
            <a:lvl5pPr algn="ctr" rtl="0" eaLnBrk="0" fontAlgn="base" hangingPunct="0">
              <a:spcBef>
                <a:spcPct val="0"/>
              </a:spcBef>
              <a:spcAft>
                <a:spcPct val="0"/>
              </a:spcAft>
              <a:defRPr sz="3600">
                <a:solidFill>
                  <a:schemeClr val="tx2"/>
                </a:solidFill>
                <a:latin typeface="Times New Roman" pitchFamily="18" charset="0"/>
              </a:defRPr>
            </a:lvl5pPr>
            <a:lvl6pPr marL="457200" algn="ctr" rtl="0" fontAlgn="base">
              <a:spcBef>
                <a:spcPct val="0"/>
              </a:spcBef>
              <a:spcAft>
                <a:spcPct val="0"/>
              </a:spcAft>
              <a:defRPr sz="3600">
                <a:solidFill>
                  <a:schemeClr val="tx2"/>
                </a:solidFill>
                <a:latin typeface="Times New Roman" pitchFamily="18" charset="0"/>
              </a:defRPr>
            </a:lvl6pPr>
            <a:lvl7pPr marL="914400" algn="ctr" rtl="0" fontAlgn="base">
              <a:spcBef>
                <a:spcPct val="0"/>
              </a:spcBef>
              <a:spcAft>
                <a:spcPct val="0"/>
              </a:spcAft>
              <a:defRPr sz="3600">
                <a:solidFill>
                  <a:schemeClr val="tx2"/>
                </a:solidFill>
                <a:latin typeface="Times New Roman" pitchFamily="18" charset="0"/>
              </a:defRPr>
            </a:lvl7pPr>
            <a:lvl8pPr marL="1371600" algn="ctr" rtl="0" fontAlgn="base">
              <a:spcBef>
                <a:spcPct val="0"/>
              </a:spcBef>
              <a:spcAft>
                <a:spcPct val="0"/>
              </a:spcAft>
              <a:defRPr sz="3600">
                <a:solidFill>
                  <a:schemeClr val="tx2"/>
                </a:solidFill>
                <a:latin typeface="Times New Roman" pitchFamily="18" charset="0"/>
              </a:defRPr>
            </a:lvl8pPr>
            <a:lvl9pPr marL="1828800" algn="ctr" rtl="0" fontAlgn="base">
              <a:spcBef>
                <a:spcPct val="0"/>
              </a:spcBef>
              <a:spcAft>
                <a:spcPct val="0"/>
              </a:spcAft>
              <a:defRPr sz="3600">
                <a:solidFill>
                  <a:schemeClr val="tx2"/>
                </a:solidFill>
                <a:latin typeface="Times New Roman" pitchFamily="18" charset="0"/>
              </a:defRPr>
            </a:lvl9pPr>
          </a:lstStyle>
          <a:p>
            <a:r>
              <a:rPr lang="en-US" i="0" kern="0" dirty="0">
                <a:solidFill>
                  <a:srgbClr val="FF0000"/>
                </a:solidFill>
              </a:rPr>
              <a:t>Solve this Eight Puzzle using A*</a:t>
            </a:r>
          </a:p>
        </p:txBody>
      </p:sp>
    </p:spTree>
    <p:extLst>
      <p:ext uri="{BB962C8B-B14F-4D97-AF65-F5344CB8AC3E}">
        <p14:creationId xmlns:p14="http://schemas.microsoft.com/office/powerpoint/2010/main" val="218642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a:extLst>
              <a:ext uri="{FF2B5EF4-FFF2-40B4-BE49-F238E27FC236}">
                <a16:creationId xmlns:a16="http://schemas.microsoft.com/office/drawing/2014/main" id="{040579F6-7A79-2EB5-B341-9E3CC3E5BA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003"/>
          <a:stretch>
            <a:fillRect/>
          </a:stretch>
        </p:blipFill>
        <p:spPr bwMode="auto">
          <a:xfrm>
            <a:off x="2688771" y="1465370"/>
            <a:ext cx="6302829" cy="951260"/>
          </a:xfrm>
          <a:prstGeom prst="rect">
            <a:avLst/>
          </a:prstGeom>
          <a:noFill/>
          <a:extLst>
            <a:ext uri="{909E8E84-426E-40DD-AFC4-6F175D3DCCD1}">
              <a14:hiddenFill xmlns:a14="http://schemas.microsoft.com/office/drawing/2010/main">
                <a:solidFill>
                  <a:srgbClr val="FFFFFF"/>
                </a:solidFill>
              </a14:hiddenFill>
            </a:ext>
          </a:extLst>
        </p:spPr>
      </p:pic>
      <p:sp>
        <p:nvSpPr>
          <p:cNvPr id="114691" name="Rectangle 3">
            <a:extLst>
              <a:ext uri="{FF2B5EF4-FFF2-40B4-BE49-F238E27FC236}">
                <a16:creationId xmlns:a16="http://schemas.microsoft.com/office/drawing/2014/main" id="{116F0889-FDB4-5FE1-1191-0E059AB4C55D}"/>
              </a:ext>
            </a:extLst>
          </p:cNvPr>
          <p:cNvSpPr>
            <a:spLocks noGrp="1" noChangeArrowheads="1"/>
          </p:cNvSpPr>
          <p:nvPr>
            <p:ph type="title"/>
          </p:nvPr>
        </p:nvSpPr>
        <p:spPr>
          <a:xfrm>
            <a:off x="2209800" y="304800"/>
            <a:ext cx="7772400" cy="609600"/>
          </a:xfrm>
        </p:spPr>
        <p:txBody>
          <a:bodyPr/>
          <a:lstStyle/>
          <a:p>
            <a:r>
              <a:rPr lang="en-US" sz="3200" dirty="0">
                <a:solidFill>
                  <a:srgbClr val="FF0000"/>
                </a:solidFill>
              </a:rPr>
              <a:t>Solve this Eight Puzzle using A*</a:t>
            </a:r>
          </a:p>
        </p:txBody>
      </p:sp>
      <p:pic>
        <p:nvPicPr>
          <p:cNvPr id="2" name="Picture 2">
            <a:extLst>
              <a:ext uri="{FF2B5EF4-FFF2-40B4-BE49-F238E27FC236}">
                <a16:creationId xmlns:a16="http://schemas.microsoft.com/office/drawing/2014/main" id="{81095465-6405-0FA9-223B-849DA62264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711" b="64292"/>
          <a:stretch>
            <a:fillRect/>
          </a:stretch>
        </p:blipFill>
        <p:spPr bwMode="auto">
          <a:xfrm>
            <a:off x="2841171" y="2553940"/>
            <a:ext cx="6302829" cy="9512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FD73594-296E-D3E2-B8B7-B9D1245877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8" t="35835" r="-2418" b="46168"/>
          <a:stretch>
            <a:fillRect/>
          </a:stretch>
        </p:blipFill>
        <p:spPr bwMode="auto">
          <a:xfrm>
            <a:off x="2944585" y="3429000"/>
            <a:ext cx="6302829" cy="9512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503FEDF0-A8E2-0B66-0692-D9693E42B2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341" b="28662"/>
          <a:stretch>
            <a:fillRect/>
          </a:stretch>
        </p:blipFill>
        <p:spPr bwMode="auto">
          <a:xfrm>
            <a:off x="2841171" y="4380260"/>
            <a:ext cx="6302829" cy="9512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8EAEECC-CABC-881F-00F2-4AD3B932EB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717" b="10286"/>
          <a:stretch>
            <a:fillRect/>
          </a:stretch>
        </p:blipFill>
        <p:spPr bwMode="auto">
          <a:xfrm>
            <a:off x="2892878" y="5331520"/>
            <a:ext cx="6302829" cy="9512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5F962C30-659C-B893-F2BA-3B80C25F05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009" b="-11"/>
          <a:stretch>
            <a:fillRect/>
          </a:stretch>
        </p:blipFill>
        <p:spPr bwMode="auto">
          <a:xfrm>
            <a:off x="2892878" y="6019800"/>
            <a:ext cx="6302829" cy="7929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6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p:txBody>
          <a:bodyPr/>
          <a:lstStyle/>
          <a:p>
            <a:r>
              <a:rPr lang="en-US" dirty="0">
                <a:solidFill>
                  <a:srgbClr val="FF0000"/>
                </a:solidFill>
              </a:rPr>
              <a:t>Optimality of A*</a:t>
            </a:r>
          </a:p>
        </p:txBody>
      </p:sp>
      <p:sp>
        <p:nvSpPr>
          <p:cNvPr id="3" name="Content Placeholder 2"/>
          <p:cNvSpPr>
            <a:spLocks noGrp="1"/>
          </p:cNvSpPr>
          <p:nvPr>
            <p:ph idx="1"/>
          </p:nvPr>
        </p:nvSpPr>
        <p:spPr>
          <a:xfrm>
            <a:off x="1981200" y="1371600"/>
            <a:ext cx="8229600" cy="1524000"/>
          </a:xfrm>
        </p:spPr>
        <p:txBody>
          <a:bodyPr>
            <a:normAutofit fontScale="92500" lnSpcReduction="10000"/>
          </a:bodyPr>
          <a:lstStyle/>
          <a:p>
            <a:pPr>
              <a:defRPr/>
            </a:pPr>
            <a:r>
              <a:rPr lang="en-US" dirty="0"/>
              <a:t>Suppose a suboptimal goal G</a:t>
            </a:r>
            <a:r>
              <a:rPr lang="en-US" baseline="-25000" dirty="0"/>
              <a:t>2</a:t>
            </a:r>
            <a:r>
              <a:rPr lang="en-US" dirty="0"/>
              <a:t> is on the open list</a:t>
            </a:r>
          </a:p>
          <a:p>
            <a:pPr>
              <a:defRPr/>
            </a:pPr>
            <a:r>
              <a:rPr lang="en-US" dirty="0"/>
              <a:t>Let n be unexpanded node on smallest-cost path to optimal goal G</a:t>
            </a:r>
            <a:r>
              <a:rPr lang="en-US" baseline="-25000" dirty="0"/>
              <a:t>1</a:t>
            </a:r>
          </a:p>
        </p:txBody>
      </p:sp>
      <p:pic>
        <p:nvPicPr>
          <p:cNvPr id="1955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971800"/>
            <a:ext cx="4191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9" name="TextBox 4"/>
          <p:cNvSpPr txBox="1">
            <a:spLocks noChangeArrowheads="1"/>
          </p:cNvSpPr>
          <p:nvPr/>
        </p:nvSpPr>
        <p:spPr bwMode="auto">
          <a:xfrm>
            <a:off x="3200401" y="5257800"/>
            <a:ext cx="592040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f(G</a:t>
            </a:r>
            <a:r>
              <a:rPr kumimoji="0" lang="en-US" sz="2000" b="0"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2</a:t>
            </a: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 g(G</a:t>
            </a:r>
            <a:r>
              <a:rPr kumimoji="0" lang="en-US" sz="2000" b="0"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2</a:t>
            </a: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since h(G</a:t>
            </a:r>
            <a:r>
              <a:rPr kumimoji="0" lang="en-US" sz="2000" b="0"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2</a:t>
            </a: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 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&gt;= g(G</a:t>
            </a:r>
            <a:r>
              <a:rPr kumimoji="0" lang="en-US" sz="2000" b="0"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1</a:t>
            </a: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since G</a:t>
            </a:r>
            <a:r>
              <a:rPr kumimoji="0" lang="en-US" sz="2000" b="0"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2</a:t>
            </a: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is suboptimal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&gt;= f(n)        since h is admissible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Since f(G</a:t>
            </a:r>
            <a:r>
              <a:rPr kumimoji="0" lang="en-US" sz="2000" b="0"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2</a:t>
            </a: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&gt; f(n), A* will never select G</a:t>
            </a:r>
            <a:r>
              <a:rPr kumimoji="0" lang="en-US" sz="2000" b="0"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2</a:t>
            </a: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for expansion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en-US">
                <a:solidFill>
                  <a:srgbClr val="FF0000"/>
                </a:solidFill>
              </a:rPr>
              <a:t>Comparison of Search Techniques</a:t>
            </a:r>
          </a:p>
        </p:txBody>
      </p:sp>
      <p:graphicFrame>
        <p:nvGraphicFramePr>
          <p:cNvPr id="3" name="Table 2"/>
          <p:cNvGraphicFramePr>
            <a:graphicFrameLocks noGrp="1"/>
          </p:cNvGraphicFramePr>
          <p:nvPr/>
        </p:nvGraphicFramePr>
        <p:xfrm>
          <a:off x="2514601" y="1752601"/>
          <a:ext cx="6400801" cy="2789237"/>
        </p:xfrm>
        <a:graphic>
          <a:graphicData uri="http://schemas.openxmlformats.org/drawingml/2006/table">
            <a:tbl>
              <a:tblPr firstRow="1" bandRow="1">
                <a:tableStyleId>{7DF18680-E054-41AD-8BC1-D1AEF772440D}</a:tableStyleId>
              </a:tblPr>
              <a:tblGrid>
                <a:gridCol w="1103585">
                  <a:extLst>
                    <a:ext uri="{9D8B030D-6E8A-4147-A177-3AD203B41FA5}">
                      <a16:colId xmlns:a16="http://schemas.microsoft.com/office/drawing/2014/main" val="20000"/>
                    </a:ext>
                  </a:extLst>
                </a:gridCol>
                <a:gridCol w="662151">
                  <a:extLst>
                    <a:ext uri="{9D8B030D-6E8A-4147-A177-3AD203B41FA5}">
                      <a16:colId xmlns:a16="http://schemas.microsoft.com/office/drawing/2014/main" val="20001"/>
                    </a:ext>
                  </a:extLst>
                </a:gridCol>
                <a:gridCol w="588579">
                  <a:extLst>
                    <a:ext uri="{9D8B030D-6E8A-4147-A177-3AD203B41FA5}">
                      <a16:colId xmlns:a16="http://schemas.microsoft.com/office/drawing/2014/main" val="20002"/>
                    </a:ext>
                  </a:extLst>
                </a:gridCol>
                <a:gridCol w="588579">
                  <a:extLst>
                    <a:ext uri="{9D8B030D-6E8A-4147-A177-3AD203B41FA5}">
                      <a16:colId xmlns:a16="http://schemas.microsoft.com/office/drawing/2014/main" val="20003"/>
                    </a:ext>
                  </a:extLst>
                </a:gridCol>
                <a:gridCol w="588579">
                  <a:extLst>
                    <a:ext uri="{9D8B030D-6E8A-4147-A177-3AD203B41FA5}">
                      <a16:colId xmlns:a16="http://schemas.microsoft.com/office/drawing/2014/main" val="20004"/>
                    </a:ext>
                  </a:extLst>
                </a:gridCol>
                <a:gridCol w="662151">
                  <a:extLst>
                    <a:ext uri="{9D8B030D-6E8A-4147-A177-3AD203B41FA5}">
                      <a16:colId xmlns:a16="http://schemas.microsoft.com/office/drawing/2014/main" val="20005"/>
                    </a:ext>
                  </a:extLst>
                </a:gridCol>
                <a:gridCol w="588579">
                  <a:extLst>
                    <a:ext uri="{9D8B030D-6E8A-4147-A177-3AD203B41FA5}">
                      <a16:colId xmlns:a16="http://schemas.microsoft.com/office/drawing/2014/main" val="20006"/>
                    </a:ext>
                  </a:extLst>
                </a:gridCol>
                <a:gridCol w="809299">
                  <a:extLst>
                    <a:ext uri="{9D8B030D-6E8A-4147-A177-3AD203B41FA5}">
                      <a16:colId xmlns:a16="http://schemas.microsoft.com/office/drawing/2014/main" val="20007"/>
                    </a:ext>
                  </a:extLst>
                </a:gridCol>
                <a:gridCol w="809299">
                  <a:extLst>
                    <a:ext uri="{9D8B030D-6E8A-4147-A177-3AD203B41FA5}">
                      <a16:colId xmlns:a16="http://schemas.microsoft.com/office/drawing/2014/main" val="20008"/>
                    </a:ext>
                  </a:extLst>
                </a:gridCol>
              </a:tblGrid>
              <a:tr h="640238">
                <a:tc>
                  <a:txBody>
                    <a:bodyPr/>
                    <a:lstStyle/>
                    <a:p>
                      <a:endParaRPr lang="en-US" sz="1800" dirty="0"/>
                    </a:p>
                  </a:txBody>
                  <a:tcPr marT="45731" marB="45731"/>
                </a:tc>
                <a:tc>
                  <a:txBody>
                    <a:bodyPr/>
                    <a:lstStyle/>
                    <a:p>
                      <a:r>
                        <a:rPr lang="en-US" sz="1800" dirty="0"/>
                        <a:t>DFS</a:t>
                      </a:r>
                    </a:p>
                  </a:txBody>
                  <a:tcPr marT="45731" marB="45731"/>
                </a:tc>
                <a:tc>
                  <a:txBody>
                    <a:bodyPr/>
                    <a:lstStyle/>
                    <a:p>
                      <a:r>
                        <a:rPr lang="en-US" sz="1800" dirty="0"/>
                        <a:t>BFS</a:t>
                      </a:r>
                    </a:p>
                  </a:txBody>
                  <a:tcPr marT="45731" marB="45731"/>
                </a:tc>
                <a:tc>
                  <a:txBody>
                    <a:bodyPr/>
                    <a:lstStyle/>
                    <a:p>
                      <a:r>
                        <a:rPr lang="en-US" sz="1800" dirty="0"/>
                        <a:t>UCS</a:t>
                      </a:r>
                    </a:p>
                  </a:txBody>
                  <a:tcPr marT="45731" marB="45731"/>
                </a:tc>
                <a:tc>
                  <a:txBody>
                    <a:bodyPr/>
                    <a:lstStyle/>
                    <a:p>
                      <a:r>
                        <a:rPr lang="en-US" sz="1800" dirty="0"/>
                        <a:t>IDS</a:t>
                      </a:r>
                    </a:p>
                  </a:txBody>
                  <a:tcPr marT="45731" marB="45731"/>
                </a:tc>
                <a:tc>
                  <a:txBody>
                    <a:bodyPr/>
                    <a:lstStyle/>
                    <a:p>
                      <a:r>
                        <a:rPr lang="en-US" sz="1800" dirty="0"/>
                        <a:t>Best</a:t>
                      </a:r>
                    </a:p>
                  </a:txBody>
                  <a:tcPr marT="45731" marB="45731"/>
                </a:tc>
                <a:tc>
                  <a:txBody>
                    <a:bodyPr/>
                    <a:lstStyle/>
                    <a:p>
                      <a:pPr algn="ctr"/>
                      <a:r>
                        <a:rPr lang="en-US" sz="1800" dirty="0"/>
                        <a:t>HC</a:t>
                      </a:r>
                    </a:p>
                  </a:txBody>
                  <a:tcPr marT="45731" marB="45731"/>
                </a:tc>
                <a:tc>
                  <a:txBody>
                    <a:bodyPr/>
                    <a:lstStyle/>
                    <a:p>
                      <a:pPr algn="ctr"/>
                      <a:r>
                        <a:rPr lang="en-US" sz="1800" dirty="0"/>
                        <a:t>Beam</a:t>
                      </a:r>
                    </a:p>
                  </a:txBody>
                  <a:tcPr marT="45731" marB="45731"/>
                </a:tc>
                <a:tc>
                  <a:txBody>
                    <a:bodyPr/>
                    <a:lstStyle/>
                    <a:p>
                      <a:pPr algn="ctr"/>
                      <a:r>
                        <a:rPr lang="en-US" sz="1800" dirty="0"/>
                        <a:t>A*</a:t>
                      </a:r>
                    </a:p>
                  </a:txBody>
                  <a:tcPr marT="45731" marB="45731"/>
                </a:tc>
                <a:extLst>
                  <a:ext uri="{0D108BD9-81ED-4DB2-BD59-A6C34878D82A}">
                    <a16:rowId xmlns:a16="http://schemas.microsoft.com/office/drawing/2014/main" val="10000"/>
                  </a:ext>
                </a:extLst>
              </a:tr>
              <a:tr h="442441">
                <a:tc>
                  <a:txBody>
                    <a:bodyPr/>
                    <a:lstStyle/>
                    <a:p>
                      <a:r>
                        <a:rPr lang="en-US" sz="1800" dirty="0"/>
                        <a:t>Complete</a:t>
                      </a:r>
                    </a:p>
                  </a:txBody>
                  <a:tcPr marT="45731" marB="45731"/>
                </a:tc>
                <a:tc>
                  <a:txBody>
                    <a:bodyPr/>
                    <a:lstStyle/>
                    <a:p>
                      <a:pPr algn="ctr"/>
                      <a:r>
                        <a:rPr lang="en-US" sz="1800" dirty="0"/>
                        <a:t>N</a:t>
                      </a:r>
                    </a:p>
                  </a:txBody>
                  <a:tcPr marT="45731" marB="45731"/>
                </a:tc>
                <a:tc>
                  <a:txBody>
                    <a:bodyPr/>
                    <a:lstStyle/>
                    <a:p>
                      <a:pPr algn="ctr"/>
                      <a:r>
                        <a:rPr lang="en-US" sz="1800" dirty="0"/>
                        <a:t>Y</a:t>
                      </a:r>
                    </a:p>
                  </a:txBody>
                  <a:tcPr marT="45731" marB="45731"/>
                </a:tc>
                <a:tc>
                  <a:txBody>
                    <a:bodyPr/>
                    <a:lstStyle/>
                    <a:p>
                      <a:pPr algn="ctr"/>
                      <a:r>
                        <a:rPr lang="en-US" sz="1800" dirty="0"/>
                        <a:t>Y</a:t>
                      </a:r>
                    </a:p>
                  </a:txBody>
                  <a:tcPr marT="45731" marB="45731"/>
                </a:tc>
                <a:tc>
                  <a:txBody>
                    <a:bodyPr/>
                    <a:lstStyle/>
                    <a:p>
                      <a:pPr algn="ctr"/>
                      <a:r>
                        <a:rPr lang="en-US" sz="1800" dirty="0"/>
                        <a:t>Y</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Y</a:t>
                      </a:r>
                    </a:p>
                  </a:txBody>
                  <a:tcPr marT="45731" marB="45731"/>
                </a:tc>
                <a:extLst>
                  <a:ext uri="{0D108BD9-81ED-4DB2-BD59-A6C34878D82A}">
                    <a16:rowId xmlns:a16="http://schemas.microsoft.com/office/drawing/2014/main" val="10001"/>
                  </a:ext>
                </a:extLst>
              </a:tr>
              <a:tr h="442441">
                <a:tc>
                  <a:txBody>
                    <a:bodyPr/>
                    <a:lstStyle/>
                    <a:p>
                      <a:r>
                        <a:rPr lang="en-US" sz="1800" dirty="0"/>
                        <a:t>Optimal</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Y</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Y</a:t>
                      </a:r>
                    </a:p>
                  </a:txBody>
                  <a:tcPr marT="45731" marB="45731"/>
                </a:tc>
                <a:extLst>
                  <a:ext uri="{0D108BD9-81ED-4DB2-BD59-A6C34878D82A}">
                    <a16:rowId xmlns:a16="http://schemas.microsoft.com/office/drawing/2014/main" val="10002"/>
                  </a:ext>
                </a:extLst>
              </a:tr>
              <a:tr h="442441">
                <a:tc>
                  <a:txBody>
                    <a:bodyPr/>
                    <a:lstStyle/>
                    <a:p>
                      <a:r>
                        <a:rPr lang="en-US" sz="1800" dirty="0"/>
                        <a:t>Heuristic</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Y</a:t>
                      </a:r>
                    </a:p>
                  </a:txBody>
                  <a:tcPr marT="45731" marB="45731"/>
                </a:tc>
                <a:tc>
                  <a:txBody>
                    <a:bodyPr/>
                    <a:lstStyle/>
                    <a:p>
                      <a:pPr algn="ctr"/>
                      <a:r>
                        <a:rPr lang="en-US" sz="1800" dirty="0"/>
                        <a:t>Y</a:t>
                      </a:r>
                    </a:p>
                  </a:txBody>
                  <a:tcPr marT="45731" marB="45731"/>
                </a:tc>
                <a:tc>
                  <a:txBody>
                    <a:bodyPr/>
                    <a:lstStyle/>
                    <a:p>
                      <a:pPr algn="ctr"/>
                      <a:r>
                        <a:rPr lang="en-US" sz="1800" dirty="0"/>
                        <a:t>Y</a:t>
                      </a:r>
                    </a:p>
                  </a:txBody>
                  <a:tcPr marT="45731" marB="45731"/>
                </a:tc>
                <a:tc>
                  <a:txBody>
                    <a:bodyPr/>
                    <a:lstStyle/>
                    <a:p>
                      <a:pPr algn="ctr"/>
                      <a:r>
                        <a:rPr lang="en-US" sz="1800" dirty="0"/>
                        <a:t>Y</a:t>
                      </a:r>
                    </a:p>
                  </a:txBody>
                  <a:tcPr marT="45731" marB="45731"/>
                </a:tc>
                <a:extLst>
                  <a:ext uri="{0D108BD9-81ED-4DB2-BD59-A6C34878D82A}">
                    <a16:rowId xmlns:a16="http://schemas.microsoft.com/office/drawing/2014/main" val="10003"/>
                  </a:ext>
                </a:extLst>
              </a:tr>
              <a:tr h="379235">
                <a:tc>
                  <a:txBody>
                    <a:bodyPr/>
                    <a:lstStyle/>
                    <a:p>
                      <a:r>
                        <a:rPr lang="en-US" sz="1800" dirty="0"/>
                        <a:t>Time</a:t>
                      </a:r>
                    </a:p>
                  </a:txBody>
                  <a:tcPr marT="45731" marB="45731"/>
                </a:tc>
                <a:tc>
                  <a:txBody>
                    <a:bodyPr/>
                    <a:lstStyle/>
                    <a:p>
                      <a:pPr algn="ctr"/>
                      <a:r>
                        <a:rPr lang="en-US" sz="1800" dirty="0" err="1"/>
                        <a:t>b</a:t>
                      </a:r>
                      <a:r>
                        <a:rPr lang="en-US" sz="1800" baseline="30000" dirty="0" err="1"/>
                        <a:t>m</a:t>
                      </a:r>
                      <a:endParaRPr lang="en-US" sz="1800" baseline="30000" dirty="0"/>
                    </a:p>
                  </a:txBody>
                  <a:tcPr marT="45731" marB="45731"/>
                </a:tc>
                <a:tc>
                  <a:txBody>
                    <a:bodyPr/>
                    <a:lstStyle/>
                    <a:p>
                      <a:pPr algn="ctr"/>
                      <a:r>
                        <a:rPr lang="en-US" sz="1800" dirty="0"/>
                        <a:t>b</a:t>
                      </a:r>
                      <a:r>
                        <a:rPr lang="en-US" sz="1800" baseline="30000" dirty="0"/>
                        <a:t>d+1</a:t>
                      </a:r>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baseline="300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d</a:t>
                      </a:r>
                      <a:endParaRPr lang="en-US" sz="1800" baseline="300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baseline="300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bm</a:t>
                      </a:r>
                      <a:endParaRPr lang="en-US" sz="18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nm</a:t>
                      </a:r>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baseline="30000" dirty="0"/>
                    </a:p>
                  </a:txBody>
                  <a:tcPr marT="45731" marB="45731"/>
                </a:tc>
                <a:extLst>
                  <a:ext uri="{0D108BD9-81ED-4DB2-BD59-A6C34878D82A}">
                    <a16:rowId xmlns:a16="http://schemas.microsoft.com/office/drawing/2014/main" val="10004"/>
                  </a:ext>
                </a:extLst>
              </a:tr>
              <a:tr h="442441">
                <a:tc>
                  <a:txBody>
                    <a:bodyPr/>
                    <a:lstStyle/>
                    <a:p>
                      <a:r>
                        <a:rPr lang="en-US" sz="1800" dirty="0"/>
                        <a:t>Space</a:t>
                      </a:r>
                    </a:p>
                  </a:txBody>
                  <a:tcPr marT="45731" marB="45731"/>
                </a:tc>
                <a:tc>
                  <a:txBody>
                    <a:bodyPr/>
                    <a:lstStyle/>
                    <a:p>
                      <a:pPr algn="ctr"/>
                      <a:r>
                        <a:rPr lang="en-US" sz="1800" dirty="0" err="1"/>
                        <a:t>bm</a:t>
                      </a:r>
                      <a:endParaRPr lang="en-US" sz="1800" dirty="0"/>
                    </a:p>
                  </a:txBody>
                  <a:tcPr marT="45731" marB="45731"/>
                </a:tc>
                <a:tc>
                  <a:txBody>
                    <a:bodyPr/>
                    <a:lstStyle/>
                    <a:p>
                      <a:pPr algn="ctr"/>
                      <a:r>
                        <a:rPr lang="en-US" sz="1800" dirty="0"/>
                        <a:t>b</a:t>
                      </a:r>
                      <a:r>
                        <a:rPr lang="en-US" sz="1800" baseline="30000" dirty="0"/>
                        <a:t>d+1</a:t>
                      </a:r>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baseline="300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bd</a:t>
                      </a:r>
                      <a:endParaRPr lang="en-US" sz="18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b</a:t>
                      </a:r>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bn</a:t>
                      </a:r>
                      <a:endParaRPr lang="en-US" sz="18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baseline="30000" dirty="0"/>
                    </a:p>
                  </a:txBody>
                  <a:tcPr marT="45731" marB="45731"/>
                </a:tc>
                <a:extLst>
                  <a:ext uri="{0D108BD9-81ED-4DB2-BD59-A6C34878D82A}">
                    <a16:rowId xmlns:a16="http://schemas.microsoft.com/office/drawing/2014/main" val="10005"/>
                  </a:ext>
                </a:extLst>
              </a:tr>
            </a:tbl>
          </a:graphicData>
        </a:graphic>
      </p:graphicFrame>
      <p:pic>
        <p:nvPicPr>
          <p:cNvPr id="1966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800601"/>
            <a:ext cx="5715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3C049-CAFF-0F07-FDA3-1E257FF48C43}"/>
            </a:ext>
          </a:extLst>
        </p:cNvPr>
        <p:cNvGrpSpPr/>
        <p:nvPr/>
      </p:nvGrpSpPr>
      <p:grpSpPr>
        <a:xfrm>
          <a:off x="0" y="0"/>
          <a:ext cx="0" cy="0"/>
          <a:chOff x="0" y="0"/>
          <a:chExt cx="0" cy="0"/>
        </a:xfrm>
      </p:grpSpPr>
      <p:sp>
        <p:nvSpPr>
          <p:cNvPr id="57346" name="Rectangle 2">
            <a:extLst>
              <a:ext uri="{FF2B5EF4-FFF2-40B4-BE49-F238E27FC236}">
                <a16:creationId xmlns:a16="http://schemas.microsoft.com/office/drawing/2014/main" id="{B030C452-43FC-2260-05F2-75EA88A2A1CF}"/>
              </a:ext>
            </a:extLst>
          </p:cNvPr>
          <p:cNvSpPr>
            <a:spLocks noGrp="1" noChangeArrowheads="1"/>
          </p:cNvSpPr>
          <p:nvPr>
            <p:ph type="ctrTitle"/>
          </p:nvPr>
        </p:nvSpPr>
        <p:spPr>
          <a:xfrm>
            <a:off x="2019300" y="2981326"/>
            <a:ext cx="7772400" cy="1470025"/>
          </a:xfrm>
        </p:spPr>
        <p:txBody>
          <a:bodyPr/>
          <a:lstStyle/>
          <a:p>
            <a:pPr eaLnBrk="1" hangingPunct="1"/>
            <a:r>
              <a:rPr lang="en-US" sz="4600" dirty="0"/>
              <a:t>
</a:t>
            </a:r>
            <a:r>
              <a:rPr lang="en-US" sz="4800" dirty="0"/>
              <a:t> </a:t>
            </a:r>
            <a:r>
              <a:rPr lang="en-US" sz="4800" dirty="0">
                <a:solidFill>
                  <a:srgbClr val="FF0000"/>
                </a:solidFill>
              </a:rPr>
              <a:t>Beam Search</a:t>
            </a:r>
            <a:br>
              <a:rPr lang="en-US" sz="3200" dirty="0"/>
            </a:br>
            <a:r>
              <a:rPr lang="en-US" sz="3200" dirty="0"/>
              <a:t>Week-10</a:t>
            </a:r>
          </a:p>
        </p:txBody>
      </p:sp>
    </p:spTree>
    <p:extLst>
      <p:ext uri="{BB962C8B-B14F-4D97-AF65-F5344CB8AC3E}">
        <p14:creationId xmlns:p14="http://schemas.microsoft.com/office/powerpoint/2010/main" val="125187086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r>
              <a:rPr lang="en-US" dirty="0">
                <a:solidFill>
                  <a:srgbClr val="FF0000"/>
                </a:solidFill>
              </a:rPr>
              <a:t>Beam Search</a:t>
            </a:r>
          </a:p>
        </p:txBody>
      </p:sp>
      <p:sp>
        <p:nvSpPr>
          <p:cNvPr id="172035" name="Content Placeholder 2"/>
          <p:cNvSpPr>
            <a:spLocks noGrp="1"/>
          </p:cNvSpPr>
          <p:nvPr>
            <p:ph idx="4294967295"/>
          </p:nvPr>
        </p:nvSpPr>
        <p:spPr>
          <a:xfrm>
            <a:off x="1828800" y="1719943"/>
            <a:ext cx="7772400" cy="4648200"/>
          </a:xfrm>
        </p:spPr>
        <p:txBody>
          <a:bodyPr/>
          <a:lstStyle/>
          <a:p>
            <a:r>
              <a:rPr lang="en-US" dirty="0" err="1"/>
              <a:t>Queueing</a:t>
            </a:r>
            <a:r>
              <a:rPr lang="en-US" dirty="0"/>
              <a:t> </a:t>
            </a:r>
            <a:r>
              <a:rPr lang="en-US" dirty="0" err="1"/>
              <a:t>Fn</a:t>
            </a:r>
            <a:r>
              <a:rPr lang="en-US" dirty="0"/>
              <a:t> is sort-by-h</a:t>
            </a:r>
          </a:p>
          <a:p>
            <a:pPr lvl="1"/>
            <a:r>
              <a:rPr lang="en-US" dirty="0"/>
              <a:t>Only keep best (lowest-h) n nodes on open list</a:t>
            </a:r>
          </a:p>
          <a:p>
            <a:r>
              <a:rPr lang="en-US" dirty="0"/>
              <a:t>n is the “beam width”</a:t>
            </a:r>
          </a:p>
          <a:p>
            <a:pPr lvl="1"/>
            <a:r>
              <a:rPr lang="en-US" dirty="0"/>
              <a:t>n = 1, Hill climbing</a:t>
            </a:r>
          </a:p>
          <a:p>
            <a:pPr lvl="1"/>
            <a:r>
              <a:rPr lang="en-US" dirty="0"/>
              <a:t>n = infinity, Best first search</a:t>
            </a:r>
          </a:p>
          <a:p>
            <a:pPr lvl="1"/>
            <a:endParaRPr lang="en-US"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r>
              <a:rPr lang="en-US" dirty="0">
                <a:solidFill>
                  <a:srgbClr val="FF0000"/>
                </a:solidFill>
              </a:rPr>
              <a:t>Example Beam</a:t>
            </a:r>
          </a:p>
        </p:txBody>
      </p:sp>
      <p:pic>
        <p:nvPicPr>
          <p:cNvPr id="2" name="bem">
            <a:hlinkClick r:id="" action="ppaction://media"/>
            <a:extLst>
              <a:ext uri="{FF2B5EF4-FFF2-40B4-BE49-F238E27FC236}">
                <a16:creationId xmlns:a16="http://schemas.microsoft.com/office/drawing/2014/main" id="{297A91FD-0D11-81D7-331C-00B5703A4A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4760" y="1560907"/>
            <a:ext cx="9392920" cy="48564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p:txBody>
          <a:bodyPr/>
          <a:lstStyle/>
          <a:p>
            <a:r>
              <a:rPr lang="en-US">
                <a:solidFill>
                  <a:srgbClr val="FF0000"/>
                </a:solidFill>
              </a:rPr>
              <a:t>Comparison of Search Techniques</a:t>
            </a:r>
          </a:p>
        </p:txBody>
      </p:sp>
      <p:graphicFrame>
        <p:nvGraphicFramePr>
          <p:cNvPr id="3" name="Table 2"/>
          <p:cNvGraphicFramePr>
            <a:graphicFrameLocks noGrp="1"/>
          </p:cNvGraphicFramePr>
          <p:nvPr/>
        </p:nvGraphicFramePr>
        <p:xfrm>
          <a:off x="2514600" y="1752601"/>
          <a:ext cx="5791202" cy="2789237"/>
        </p:xfrm>
        <a:graphic>
          <a:graphicData uri="http://schemas.openxmlformats.org/drawingml/2006/table">
            <a:tbl>
              <a:tblPr firstRow="1" bandRow="1">
                <a:tableStyleId>{7DF18680-E054-41AD-8BC1-D1AEF772440D}</a:tableStyleId>
              </a:tblPr>
              <a:tblGrid>
                <a:gridCol w="1142999">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838203">
                  <a:extLst>
                    <a:ext uri="{9D8B030D-6E8A-4147-A177-3AD203B41FA5}">
                      <a16:colId xmlns:a16="http://schemas.microsoft.com/office/drawing/2014/main" val="20007"/>
                    </a:ext>
                  </a:extLst>
                </a:gridCol>
              </a:tblGrid>
              <a:tr h="640238">
                <a:tc>
                  <a:txBody>
                    <a:bodyPr/>
                    <a:lstStyle/>
                    <a:p>
                      <a:endParaRPr lang="en-US" sz="1800" dirty="0"/>
                    </a:p>
                  </a:txBody>
                  <a:tcPr marT="45731" marB="45731"/>
                </a:tc>
                <a:tc>
                  <a:txBody>
                    <a:bodyPr/>
                    <a:lstStyle/>
                    <a:p>
                      <a:r>
                        <a:rPr lang="en-US" sz="1800" dirty="0"/>
                        <a:t>DFS</a:t>
                      </a:r>
                    </a:p>
                  </a:txBody>
                  <a:tcPr marT="45731" marB="45731"/>
                </a:tc>
                <a:tc>
                  <a:txBody>
                    <a:bodyPr/>
                    <a:lstStyle/>
                    <a:p>
                      <a:r>
                        <a:rPr lang="en-US" sz="1800" dirty="0"/>
                        <a:t>BFS</a:t>
                      </a:r>
                    </a:p>
                  </a:txBody>
                  <a:tcPr marT="45731" marB="45731"/>
                </a:tc>
                <a:tc>
                  <a:txBody>
                    <a:bodyPr/>
                    <a:lstStyle/>
                    <a:p>
                      <a:r>
                        <a:rPr lang="en-US" sz="1800" dirty="0"/>
                        <a:t>UCS</a:t>
                      </a:r>
                    </a:p>
                  </a:txBody>
                  <a:tcPr marT="45731" marB="45731"/>
                </a:tc>
                <a:tc>
                  <a:txBody>
                    <a:bodyPr/>
                    <a:lstStyle/>
                    <a:p>
                      <a:r>
                        <a:rPr lang="en-US" sz="1800" dirty="0"/>
                        <a:t>IDS</a:t>
                      </a:r>
                    </a:p>
                  </a:txBody>
                  <a:tcPr marT="45731" marB="45731"/>
                </a:tc>
                <a:tc>
                  <a:txBody>
                    <a:bodyPr/>
                    <a:lstStyle/>
                    <a:p>
                      <a:r>
                        <a:rPr lang="en-US" sz="1800" dirty="0"/>
                        <a:t>Best</a:t>
                      </a:r>
                    </a:p>
                  </a:txBody>
                  <a:tcPr marT="45731" marB="45731"/>
                </a:tc>
                <a:tc>
                  <a:txBody>
                    <a:bodyPr/>
                    <a:lstStyle/>
                    <a:p>
                      <a:pPr algn="ctr"/>
                      <a:r>
                        <a:rPr lang="en-US" sz="1800" dirty="0"/>
                        <a:t>HC</a:t>
                      </a:r>
                    </a:p>
                  </a:txBody>
                  <a:tcPr marT="45731" marB="45731"/>
                </a:tc>
                <a:tc>
                  <a:txBody>
                    <a:bodyPr/>
                    <a:lstStyle/>
                    <a:p>
                      <a:pPr algn="ctr"/>
                      <a:r>
                        <a:rPr lang="en-US" sz="1800" dirty="0"/>
                        <a:t>Beam</a:t>
                      </a:r>
                    </a:p>
                  </a:txBody>
                  <a:tcPr marT="45731" marB="45731"/>
                </a:tc>
                <a:extLst>
                  <a:ext uri="{0D108BD9-81ED-4DB2-BD59-A6C34878D82A}">
                    <a16:rowId xmlns:a16="http://schemas.microsoft.com/office/drawing/2014/main" val="10000"/>
                  </a:ext>
                </a:extLst>
              </a:tr>
              <a:tr h="442441">
                <a:tc>
                  <a:txBody>
                    <a:bodyPr/>
                    <a:lstStyle/>
                    <a:p>
                      <a:r>
                        <a:rPr lang="en-US" sz="1800" dirty="0"/>
                        <a:t>Complete</a:t>
                      </a:r>
                    </a:p>
                  </a:txBody>
                  <a:tcPr marT="45731" marB="45731"/>
                </a:tc>
                <a:tc>
                  <a:txBody>
                    <a:bodyPr/>
                    <a:lstStyle/>
                    <a:p>
                      <a:pPr algn="ctr"/>
                      <a:r>
                        <a:rPr lang="en-US" sz="1800" dirty="0"/>
                        <a:t>N</a:t>
                      </a:r>
                    </a:p>
                  </a:txBody>
                  <a:tcPr marT="45731" marB="45731"/>
                </a:tc>
                <a:tc>
                  <a:txBody>
                    <a:bodyPr/>
                    <a:lstStyle/>
                    <a:p>
                      <a:pPr algn="ctr"/>
                      <a:r>
                        <a:rPr lang="en-US" sz="1800" dirty="0"/>
                        <a:t>Y</a:t>
                      </a:r>
                    </a:p>
                  </a:txBody>
                  <a:tcPr marT="45731" marB="45731"/>
                </a:tc>
                <a:tc>
                  <a:txBody>
                    <a:bodyPr/>
                    <a:lstStyle/>
                    <a:p>
                      <a:pPr algn="ctr"/>
                      <a:r>
                        <a:rPr lang="en-US" sz="1800" dirty="0"/>
                        <a:t>Y</a:t>
                      </a:r>
                    </a:p>
                  </a:txBody>
                  <a:tcPr marT="45731" marB="45731"/>
                </a:tc>
                <a:tc>
                  <a:txBody>
                    <a:bodyPr/>
                    <a:lstStyle/>
                    <a:p>
                      <a:pPr algn="ctr"/>
                      <a:r>
                        <a:rPr lang="en-US" sz="1800" dirty="0"/>
                        <a:t>Y</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extLst>
                  <a:ext uri="{0D108BD9-81ED-4DB2-BD59-A6C34878D82A}">
                    <a16:rowId xmlns:a16="http://schemas.microsoft.com/office/drawing/2014/main" val="10001"/>
                  </a:ext>
                </a:extLst>
              </a:tr>
              <a:tr h="442441">
                <a:tc>
                  <a:txBody>
                    <a:bodyPr/>
                    <a:lstStyle/>
                    <a:p>
                      <a:r>
                        <a:rPr lang="en-US" sz="1800" dirty="0"/>
                        <a:t>Optimal</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Y</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extLst>
                  <a:ext uri="{0D108BD9-81ED-4DB2-BD59-A6C34878D82A}">
                    <a16:rowId xmlns:a16="http://schemas.microsoft.com/office/drawing/2014/main" val="10002"/>
                  </a:ext>
                </a:extLst>
              </a:tr>
              <a:tr h="442441">
                <a:tc>
                  <a:txBody>
                    <a:bodyPr/>
                    <a:lstStyle/>
                    <a:p>
                      <a:r>
                        <a:rPr lang="en-US" sz="1800" dirty="0"/>
                        <a:t>Heuristic</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Y</a:t>
                      </a:r>
                    </a:p>
                  </a:txBody>
                  <a:tcPr marT="45731" marB="45731"/>
                </a:tc>
                <a:tc>
                  <a:txBody>
                    <a:bodyPr/>
                    <a:lstStyle/>
                    <a:p>
                      <a:pPr algn="ctr"/>
                      <a:r>
                        <a:rPr lang="en-US" sz="1800" dirty="0"/>
                        <a:t>Y</a:t>
                      </a:r>
                    </a:p>
                  </a:txBody>
                  <a:tcPr marT="45731" marB="45731"/>
                </a:tc>
                <a:tc>
                  <a:txBody>
                    <a:bodyPr/>
                    <a:lstStyle/>
                    <a:p>
                      <a:pPr algn="ctr"/>
                      <a:r>
                        <a:rPr lang="en-US" sz="1800" dirty="0"/>
                        <a:t>Y</a:t>
                      </a:r>
                    </a:p>
                  </a:txBody>
                  <a:tcPr marT="45731" marB="45731"/>
                </a:tc>
                <a:extLst>
                  <a:ext uri="{0D108BD9-81ED-4DB2-BD59-A6C34878D82A}">
                    <a16:rowId xmlns:a16="http://schemas.microsoft.com/office/drawing/2014/main" val="10003"/>
                  </a:ext>
                </a:extLst>
              </a:tr>
              <a:tr h="379235">
                <a:tc>
                  <a:txBody>
                    <a:bodyPr/>
                    <a:lstStyle/>
                    <a:p>
                      <a:r>
                        <a:rPr lang="en-US" sz="1800" dirty="0"/>
                        <a:t>Time</a:t>
                      </a:r>
                    </a:p>
                  </a:txBody>
                  <a:tcPr marT="45731" marB="45731"/>
                </a:tc>
                <a:tc>
                  <a:txBody>
                    <a:bodyPr/>
                    <a:lstStyle/>
                    <a:p>
                      <a:pPr algn="ctr"/>
                      <a:r>
                        <a:rPr lang="en-US" sz="1800" dirty="0" err="1"/>
                        <a:t>b</a:t>
                      </a:r>
                      <a:r>
                        <a:rPr lang="en-US" sz="1800" baseline="30000" dirty="0" err="1"/>
                        <a:t>m</a:t>
                      </a:r>
                      <a:endParaRPr lang="en-US" sz="1800" baseline="30000" dirty="0"/>
                    </a:p>
                  </a:txBody>
                  <a:tcPr marT="45731" marB="45731"/>
                </a:tc>
                <a:tc>
                  <a:txBody>
                    <a:bodyPr/>
                    <a:lstStyle/>
                    <a:p>
                      <a:pPr algn="ctr"/>
                      <a:r>
                        <a:rPr lang="en-US" sz="1800" dirty="0"/>
                        <a:t>b</a:t>
                      </a:r>
                      <a:r>
                        <a:rPr lang="en-US" sz="1800" baseline="30000" dirty="0"/>
                        <a:t>d+1</a:t>
                      </a:r>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baseline="300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d</a:t>
                      </a:r>
                      <a:endParaRPr lang="en-US" sz="1800" baseline="300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baseline="300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bm</a:t>
                      </a:r>
                      <a:endParaRPr lang="en-US" sz="18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nm</a:t>
                      </a:r>
                    </a:p>
                  </a:txBody>
                  <a:tcPr marT="45731" marB="45731"/>
                </a:tc>
                <a:extLst>
                  <a:ext uri="{0D108BD9-81ED-4DB2-BD59-A6C34878D82A}">
                    <a16:rowId xmlns:a16="http://schemas.microsoft.com/office/drawing/2014/main" val="10004"/>
                  </a:ext>
                </a:extLst>
              </a:tr>
              <a:tr h="442441">
                <a:tc>
                  <a:txBody>
                    <a:bodyPr/>
                    <a:lstStyle/>
                    <a:p>
                      <a:r>
                        <a:rPr lang="en-US" sz="1800" dirty="0"/>
                        <a:t>Space</a:t>
                      </a:r>
                    </a:p>
                  </a:txBody>
                  <a:tcPr marT="45731" marB="45731"/>
                </a:tc>
                <a:tc>
                  <a:txBody>
                    <a:bodyPr/>
                    <a:lstStyle/>
                    <a:p>
                      <a:pPr algn="ctr"/>
                      <a:r>
                        <a:rPr lang="en-US" sz="1800" dirty="0" err="1"/>
                        <a:t>bm</a:t>
                      </a:r>
                      <a:endParaRPr lang="en-US" sz="1800" dirty="0"/>
                    </a:p>
                  </a:txBody>
                  <a:tcPr marT="45731" marB="45731"/>
                </a:tc>
                <a:tc>
                  <a:txBody>
                    <a:bodyPr/>
                    <a:lstStyle/>
                    <a:p>
                      <a:pPr algn="ctr"/>
                      <a:r>
                        <a:rPr lang="en-US" sz="1800" dirty="0"/>
                        <a:t>b</a:t>
                      </a:r>
                      <a:r>
                        <a:rPr lang="en-US" sz="1800" baseline="30000" dirty="0"/>
                        <a:t>d+1</a:t>
                      </a:r>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baseline="300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bd</a:t>
                      </a:r>
                      <a:endParaRPr lang="en-US" sz="18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b</a:t>
                      </a:r>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bn</a:t>
                      </a:r>
                      <a:endParaRPr lang="en-US" sz="1800" dirty="0"/>
                    </a:p>
                  </a:txBody>
                  <a:tcPr marT="45731" marB="45731"/>
                </a:tc>
                <a:extLst>
                  <a:ext uri="{0D108BD9-81ED-4DB2-BD59-A6C34878D82A}">
                    <a16:rowId xmlns:a16="http://schemas.microsoft.com/office/drawing/2014/main" val="10005"/>
                  </a:ext>
                </a:extLst>
              </a:tr>
            </a:tbl>
          </a:graphicData>
        </a:graphic>
      </p:graphicFrame>
      <p:pic>
        <p:nvPicPr>
          <p:cNvPr id="182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800601"/>
            <a:ext cx="5715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981200" y="265113"/>
            <a:ext cx="8229600" cy="944562"/>
          </a:xfrm>
        </p:spPr>
        <p:txBody>
          <a:bodyPr/>
          <a:lstStyle/>
          <a:p>
            <a:r>
              <a:rPr lang="en-US"/>
              <a:t>Area of AI</a:t>
            </a:r>
          </a:p>
        </p:txBody>
      </p:sp>
      <p:pic>
        <p:nvPicPr>
          <p:cNvPr id="25604"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19241" y="1371600"/>
            <a:ext cx="4753518" cy="4687888"/>
          </a:xfrm>
        </p:spPr>
      </p:pic>
      <p:sp>
        <p:nvSpPr>
          <p:cNvPr id="25603" name="Slide Number Placeholder 6"/>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4742080D-F158-454A-9630-EC2BE1923E63}" type="slidenum">
              <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18</a:t>
            </a:fld>
            <a:endPar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lstStyle/>
          <a:p>
            <a:r>
              <a:rPr lang="en-US">
                <a:solidFill>
                  <a:srgbClr val="FF0000"/>
                </a:solidFill>
              </a:rPr>
              <a:t>IDA*</a:t>
            </a:r>
          </a:p>
        </p:txBody>
      </p:sp>
      <p:sp>
        <p:nvSpPr>
          <p:cNvPr id="3" name="Content Placeholder 2"/>
          <p:cNvSpPr>
            <a:spLocks noGrp="1"/>
          </p:cNvSpPr>
          <p:nvPr>
            <p:ph idx="4294967295"/>
          </p:nvPr>
        </p:nvSpPr>
        <p:spPr>
          <a:xfrm>
            <a:off x="1578429" y="1600200"/>
            <a:ext cx="8305800" cy="4800600"/>
          </a:xfrm>
        </p:spPr>
        <p:txBody>
          <a:bodyPr>
            <a:normAutofit fontScale="85000" lnSpcReduction="20000"/>
          </a:bodyPr>
          <a:lstStyle/>
          <a:p>
            <a:pPr>
              <a:defRPr/>
            </a:pPr>
            <a:r>
              <a:rPr lang="en-US" dirty="0"/>
              <a:t>Series of Depth-First Searches</a:t>
            </a:r>
          </a:p>
          <a:p>
            <a:pPr>
              <a:defRPr/>
            </a:pPr>
            <a:r>
              <a:rPr lang="en-US" dirty="0"/>
              <a:t>Like Iterative Deepening Search, except</a:t>
            </a:r>
          </a:p>
          <a:p>
            <a:pPr lvl="1">
              <a:defRPr/>
            </a:pPr>
            <a:r>
              <a:rPr lang="en-US" dirty="0"/>
              <a:t>Use A* cost threshold instead of depth threshold</a:t>
            </a:r>
          </a:p>
          <a:p>
            <a:pPr lvl="1">
              <a:defRPr/>
            </a:pPr>
            <a:r>
              <a:rPr lang="en-US" dirty="0"/>
              <a:t>Ensures optimal solution</a:t>
            </a:r>
          </a:p>
          <a:p>
            <a:pPr>
              <a:defRPr/>
            </a:pPr>
            <a:r>
              <a:rPr lang="en-US" dirty="0" err="1"/>
              <a:t>QueuingFn</a:t>
            </a:r>
            <a:r>
              <a:rPr lang="en-US" dirty="0"/>
              <a:t> </a:t>
            </a:r>
            <a:r>
              <a:rPr lang="en-US" dirty="0" err="1"/>
              <a:t>enqueues</a:t>
            </a:r>
            <a:r>
              <a:rPr lang="en-US" dirty="0"/>
              <a:t> at front if f(child) &lt;= threshold</a:t>
            </a:r>
          </a:p>
          <a:p>
            <a:pPr>
              <a:defRPr/>
            </a:pPr>
            <a:r>
              <a:rPr lang="en-US" dirty="0"/>
              <a:t>Threshold</a:t>
            </a:r>
          </a:p>
          <a:p>
            <a:pPr lvl="1">
              <a:defRPr/>
            </a:pPr>
            <a:r>
              <a:rPr lang="en-US" dirty="0"/>
              <a:t>h(root) first iteration</a:t>
            </a:r>
          </a:p>
          <a:p>
            <a:pPr lvl="1">
              <a:defRPr/>
            </a:pPr>
            <a:r>
              <a:rPr lang="en-US" dirty="0"/>
              <a:t>Subsequent iterations</a:t>
            </a:r>
          </a:p>
          <a:p>
            <a:pPr lvl="2">
              <a:defRPr/>
            </a:pPr>
            <a:r>
              <a:rPr lang="en-US" dirty="0"/>
              <a:t>f(</a:t>
            </a:r>
            <a:r>
              <a:rPr lang="en-US" dirty="0" err="1"/>
              <a:t>min_child</a:t>
            </a:r>
            <a:r>
              <a:rPr lang="en-US" dirty="0"/>
              <a:t>)</a:t>
            </a:r>
          </a:p>
          <a:p>
            <a:pPr lvl="2">
              <a:defRPr/>
            </a:pPr>
            <a:r>
              <a:rPr lang="en-US" dirty="0" err="1"/>
              <a:t>min_child</a:t>
            </a:r>
            <a:r>
              <a:rPr lang="en-US" dirty="0"/>
              <a:t> is the cut off child with the minimum f value</a:t>
            </a:r>
          </a:p>
          <a:p>
            <a:pPr lvl="1">
              <a:defRPr/>
            </a:pPr>
            <a:r>
              <a:rPr lang="en-US" dirty="0"/>
              <a:t>Increase always includes at least one new node</a:t>
            </a:r>
          </a:p>
          <a:p>
            <a:pPr lvl="1">
              <a:defRPr/>
            </a:pPr>
            <a:r>
              <a:rPr lang="en-US" dirty="0"/>
              <a:t>Makes sure search never looks beyond optimal cost solution</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dirty="0">
                <a:solidFill>
                  <a:srgbClr val="FF0000"/>
                </a:solidFill>
              </a:rPr>
              <a:t>Example of IDA*</a:t>
            </a:r>
          </a:p>
        </p:txBody>
      </p:sp>
      <p:pic>
        <p:nvPicPr>
          <p:cNvPr id="2" name="IA">
            <a:hlinkClick r:id="" action="ppaction://media"/>
            <a:extLst>
              <a:ext uri="{FF2B5EF4-FFF2-40B4-BE49-F238E27FC236}">
                <a16:creationId xmlns:a16="http://schemas.microsoft.com/office/drawing/2014/main" id="{C6016140-01AA-A396-A4C2-1FDCF2DE86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46972" y="1683909"/>
            <a:ext cx="7298055" cy="48369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p:cNvSpPr>
            <a:spLocks noGrp="1"/>
          </p:cNvSpPr>
          <p:nvPr>
            <p:ph type="title"/>
          </p:nvPr>
        </p:nvSpPr>
        <p:spPr/>
        <p:txBody>
          <a:bodyPr/>
          <a:lstStyle/>
          <a:p>
            <a:r>
              <a:rPr lang="en-US">
                <a:solidFill>
                  <a:srgbClr val="FF0000"/>
                </a:solidFill>
              </a:rPr>
              <a:t>Analysis</a:t>
            </a:r>
          </a:p>
        </p:txBody>
      </p:sp>
      <p:sp>
        <p:nvSpPr>
          <p:cNvPr id="3" name="Content Placeholder 2"/>
          <p:cNvSpPr>
            <a:spLocks noGrp="1"/>
          </p:cNvSpPr>
          <p:nvPr>
            <p:ph idx="1"/>
          </p:nvPr>
        </p:nvSpPr>
        <p:spPr/>
        <p:txBody>
          <a:bodyPr>
            <a:normAutofit/>
          </a:bodyPr>
          <a:lstStyle/>
          <a:p>
            <a:pPr>
              <a:defRPr/>
            </a:pPr>
            <a:r>
              <a:rPr lang="en-US" dirty="0"/>
              <a:t>Some redundant search</a:t>
            </a:r>
          </a:p>
          <a:p>
            <a:pPr lvl="1">
              <a:defRPr/>
            </a:pPr>
            <a:r>
              <a:rPr lang="en-US" dirty="0"/>
              <a:t>Small amount compared to work done on last iteration</a:t>
            </a:r>
          </a:p>
          <a:p>
            <a:pPr>
              <a:defRPr/>
            </a:pPr>
            <a:r>
              <a:rPr lang="en-US" dirty="0"/>
              <a:t>Dangerous if continuous-valued h(n) values or if values very close</a:t>
            </a:r>
          </a:p>
          <a:p>
            <a:pPr lvl="1">
              <a:defRPr/>
            </a:pPr>
            <a:r>
              <a:rPr lang="en-US" dirty="0"/>
              <a:t>If threshold = 21.1 and value is 21.2, probably only include 1 new node each iteration</a:t>
            </a:r>
          </a:p>
          <a:p>
            <a:pPr>
              <a:defRPr/>
            </a:pPr>
            <a:r>
              <a:rPr lang="en-US" dirty="0"/>
              <a:t>Time complexity is O(</a:t>
            </a:r>
            <a:r>
              <a:rPr lang="en-US" dirty="0" err="1"/>
              <a:t>b</a:t>
            </a:r>
            <a:r>
              <a:rPr lang="en-US" baseline="30000" dirty="0" err="1"/>
              <a:t>m</a:t>
            </a:r>
            <a:r>
              <a:rPr lang="en-US" dirty="0"/>
              <a:t>)</a:t>
            </a:r>
          </a:p>
          <a:p>
            <a:pPr>
              <a:defRPr/>
            </a:pPr>
            <a:r>
              <a:rPr lang="en-US" dirty="0"/>
              <a:t>Space complexity is O(m)</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p:cNvSpPr>
            <a:spLocks noGrp="1"/>
          </p:cNvSpPr>
          <p:nvPr>
            <p:ph type="title"/>
          </p:nvPr>
        </p:nvSpPr>
        <p:spPr/>
        <p:txBody>
          <a:bodyPr/>
          <a:lstStyle/>
          <a:p>
            <a:r>
              <a:rPr lang="en-US">
                <a:solidFill>
                  <a:srgbClr val="FF0000"/>
                </a:solidFill>
              </a:rPr>
              <a:t>Comparison of Search Techniques</a:t>
            </a:r>
          </a:p>
        </p:txBody>
      </p:sp>
      <p:graphicFrame>
        <p:nvGraphicFramePr>
          <p:cNvPr id="3" name="Table 2"/>
          <p:cNvGraphicFramePr>
            <a:graphicFrameLocks noGrp="1"/>
          </p:cNvGraphicFramePr>
          <p:nvPr/>
        </p:nvGraphicFramePr>
        <p:xfrm>
          <a:off x="2514601" y="1752601"/>
          <a:ext cx="7162801" cy="2789237"/>
        </p:xfrm>
        <a:graphic>
          <a:graphicData uri="http://schemas.openxmlformats.org/drawingml/2006/table">
            <a:tbl>
              <a:tblPr firstRow="1" bandRow="1">
                <a:tableStyleId>{7DF18680-E054-41AD-8BC1-D1AEF772440D}</a:tableStyleId>
              </a:tblPr>
              <a:tblGrid>
                <a:gridCol w="1096346">
                  <a:extLst>
                    <a:ext uri="{9D8B030D-6E8A-4147-A177-3AD203B41FA5}">
                      <a16:colId xmlns:a16="http://schemas.microsoft.com/office/drawing/2014/main" val="20000"/>
                    </a:ext>
                  </a:extLst>
                </a:gridCol>
                <a:gridCol w="657808">
                  <a:extLst>
                    <a:ext uri="{9D8B030D-6E8A-4147-A177-3AD203B41FA5}">
                      <a16:colId xmlns:a16="http://schemas.microsoft.com/office/drawing/2014/main" val="20001"/>
                    </a:ext>
                  </a:extLst>
                </a:gridCol>
                <a:gridCol w="584718">
                  <a:extLst>
                    <a:ext uri="{9D8B030D-6E8A-4147-A177-3AD203B41FA5}">
                      <a16:colId xmlns:a16="http://schemas.microsoft.com/office/drawing/2014/main" val="20002"/>
                    </a:ext>
                  </a:extLst>
                </a:gridCol>
                <a:gridCol w="584718">
                  <a:extLst>
                    <a:ext uri="{9D8B030D-6E8A-4147-A177-3AD203B41FA5}">
                      <a16:colId xmlns:a16="http://schemas.microsoft.com/office/drawing/2014/main" val="20003"/>
                    </a:ext>
                  </a:extLst>
                </a:gridCol>
                <a:gridCol w="584718">
                  <a:extLst>
                    <a:ext uri="{9D8B030D-6E8A-4147-A177-3AD203B41FA5}">
                      <a16:colId xmlns:a16="http://schemas.microsoft.com/office/drawing/2014/main" val="20004"/>
                    </a:ext>
                  </a:extLst>
                </a:gridCol>
                <a:gridCol w="657808">
                  <a:extLst>
                    <a:ext uri="{9D8B030D-6E8A-4147-A177-3AD203B41FA5}">
                      <a16:colId xmlns:a16="http://schemas.microsoft.com/office/drawing/2014/main" val="20005"/>
                    </a:ext>
                  </a:extLst>
                </a:gridCol>
                <a:gridCol w="584718">
                  <a:extLst>
                    <a:ext uri="{9D8B030D-6E8A-4147-A177-3AD203B41FA5}">
                      <a16:colId xmlns:a16="http://schemas.microsoft.com/office/drawing/2014/main" val="20006"/>
                    </a:ext>
                  </a:extLst>
                </a:gridCol>
                <a:gridCol w="803989">
                  <a:extLst>
                    <a:ext uri="{9D8B030D-6E8A-4147-A177-3AD203B41FA5}">
                      <a16:colId xmlns:a16="http://schemas.microsoft.com/office/drawing/2014/main" val="20007"/>
                    </a:ext>
                  </a:extLst>
                </a:gridCol>
                <a:gridCol w="803989">
                  <a:extLst>
                    <a:ext uri="{9D8B030D-6E8A-4147-A177-3AD203B41FA5}">
                      <a16:colId xmlns:a16="http://schemas.microsoft.com/office/drawing/2014/main" val="20008"/>
                    </a:ext>
                  </a:extLst>
                </a:gridCol>
                <a:gridCol w="803989">
                  <a:extLst>
                    <a:ext uri="{9D8B030D-6E8A-4147-A177-3AD203B41FA5}">
                      <a16:colId xmlns:a16="http://schemas.microsoft.com/office/drawing/2014/main" val="20009"/>
                    </a:ext>
                  </a:extLst>
                </a:gridCol>
              </a:tblGrid>
              <a:tr h="640238">
                <a:tc>
                  <a:txBody>
                    <a:bodyPr/>
                    <a:lstStyle/>
                    <a:p>
                      <a:endParaRPr lang="en-US" sz="1800" dirty="0"/>
                    </a:p>
                  </a:txBody>
                  <a:tcPr marT="45731" marB="45731"/>
                </a:tc>
                <a:tc>
                  <a:txBody>
                    <a:bodyPr/>
                    <a:lstStyle/>
                    <a:p>
                      <a:r>
                        <a:rPr lang="en-US" sz="1800" dirty="0"/>
                        <a:t>DFS</a:t>
                      </a:r>
                    </a:p>
                  </a:txBody>
                  <a:tcPr marT="45731" marB="45731"/>
                </a:tc>
                <a:tc>
                  <a:txBody>
                    <a:bodyPr/>
                    <a:lstStyle/>
                    <a:p>
                      <a:r>
                        <a:rPr lang="en-US" sz="1800" dirty="0"/>
                        <a:t>BFS</a:t>
                      </a:r>
                    </a:p>
                  </a:txBody>
                  <a:tcPr marT="45731" marB="45731"/>
                </a:tc>
                <a:tc>
                  <a:txBody>
                    <a:bodyPr/>
                    <a:lstStyle/>
                    <a:p>
                      <a:r>
                        <a:rPr lang="en-US" sz="1800" dirty="0"/>
                        <a:t>UCS</a:t>
                      </a:r>
                    </a:p>
                  </a:txBody>
                  <a:tcPr marT="45731" marB="45731"/>
                </a:tc>
                <a:tc>
                  <a:txBody>
                    <a:bodyPr/>
                    <a:lstStyle/>
                    <a:p>
                      <a:r>
                        <a:rPr lang="en-US" sz="1800" dirty="0"/>
                        <a:t>IDS</a:t>
                      </a:r>
                    </a:p>
                  </a:txBody>
                  <a:tcPr marT="45731" marB="45731"/>
                </a:tc>
                <a:tc>
                  <a:txBody>
                    <a:bodyPr/>
                    <a:lstStyle/>
                    <a:p>
                      <a:r>
                        <a:rPr lang="en-US" sz="1800" dirty="0"/>
                        <a:t>Best</a:t>
                      </a:r>
                    </a:p>
                  </a:txBody>
                  <a:tcPr marT="45731" marB="45731"/>
                </a:tc>
                <a:tc>
                  <a:txBody>
                    <a:bodyPr/>
                    <a:lstStyle/>
                    <a:p>
                      <a:pPr algn="ctr"/>
                      <a:r>
                        <a:rPr lang="en-US" sz="1800" dirty="0"/>
                        <a:t>HC</a:t>
                      </a:r>
                    </a:p>
                  </a:txBody>
                  <a:tcPr marT="45731" marB="45731"/>
                </a:tc>
                <a:tc>
                  <a:txBody>
                    <a:bodyPr/>
                    <a:lstStyle/>
                    <a:p>
                      <a:pPr algn="ctr"/>
                      <a:r>
                        <a:rPr lang="en-US" sz="1800" dirty="0"/>
                        <a:t>Beam</a:t>
                      </a:r>
                    </a:p>
                  </a:txBody>
                  <a:tcPr marT="45731" marB="45731"/>
                </a:tc>
                <a:tc>
                  <a:txBody>
                    <a:bodyPr/>
                    <a:lstStyle/>
                    <a:p>
                      <a:pPr algn="ctr"/>
                      <a:r>
                        <a:rPr lang="en-US" sz="1800" dirty="0"/>
                        <a:t>A*</a:t>
                      </a:r>
                    </a:p>
                  </a:txBody>
                  <a:tcPr marT="45731" marB="45731"/>
                </a:tc>
                <a:tc>
                  <a:txBody>
                    <a:bodyPr/>
                    <a:lstStyle/>
                    <a:p>
                      <a:pPr algn="ctr"/>
                      <a:r>
                        <a:rPr lang="en-US" sz="1800" dirty="0"/>
                        <a:t>IDA*</a:t>
                      </a:r>
                    </a:p>
                  </a:txBody>
                  <a:tcPr marT="45731" marB="45731"/>
                </a:tc>
                <a:extLst>
                  <a:ext uri="{0D108BD9-81ED-4DB2-BD59-A6C34878D82A}">
                    <a16:rowId xmlns:a16="http://schemas.microsoft.com/office/drawing/2014/main" val="10000"/>
                  </a:ext>
                </a:extLst>
              </a:tr>
              <a:tr h="442441">
                <a:tc>
                  <a:txBody>
                    <a:bodyPr/>
                    <a:lstStyle/>
                    <a:p>
                      <a:r>
                        <a:rPr lang="en-US" sz="1800" dirty="0"/>
                        <a:t>Complete</a:t>
                      </a:r>
                    </a:p>
                  </a:txBody>
                  <a:tcPr marT="45731" marB="45731"/>
                </a:tc>
                <a:tc>
                  <a:txBody>
                    <a:bodyPr/>
                    <a:lstStyle/>
                    <a:p>
                      <a:pPr algn="ctr"/>
                      <a:r>
                        <a:rPr lang="en-US" sz="1800" dirty="0"/>
                        <a:t>N</a:t>
                      </a:r>
                    </a:p>
                  </a:txBody>
                  <a:tcPr marT="45731" marB="45731"/>
                </a:tc>
                <a:tc>
                  <a:txBody>
                    <a:bodyPr/>
                    <a:lstStyle/>
                    <a:p>
                      <a:pPr algn="ctr"/>
                      <a:r>
                        <a:rPr lang="en-US" sz="1800" dirty="0"/>
                        <a:t>Y</a:t>
                      </a:r>
                    </a:p>
                  </a:txBody>
                  <a:tcPr marT="45731" marB="45731"/>
                </a:tc>
                <a:tc>
                  <a:txBody>
                    <a:bodyPr/>
                    <a:lstStyle/>
                    <a:p>
                      <a:pPr algn="ctr"/>
                      <a:r>
                        <a:rPr lang="en-US" sz="1800" dirty="0"/>
                        <a:t>Y</a:t>
                      </a:r>
                    </a:p>
                  </a:txBody>
                  <a:tcPr marT="45731" marB="45731"/>
                </a:tc>
                <a:tc>
                  <a:txBody>
                    <a:bodyPr/>
                    <a:lstStyle/>
                    <a:p>
                      <a:pPr algn="ctr"/>
                      <a:r>
                        <a:rPr lang="en-US" sz="1800" dirty="0"/>
                        <a:t>Y</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Y</a:t>
                      </a:r>
                    </a:p>
                  </a:txBody>
                  <a:tcPr marT="45731" marB="45731"/>
                </a:tc>
                <a:tc>
                  <a:txBody>
                    <a:bodyPr/>
                    <a:lstStyle/>
                    <a:p>
                      <a:pPr algn="ctr"/>
                      <a:r>
                        <a:rPr lang="en-US" sz="1800" dirty="0"/>
                        <a:t>Y</a:t>
                      </a:r>
                    </a:p>
                  </a:txBody>
                  <a:tcPr marT="45731" marB="45731"/>
                </a:tc>
                <a:extLst>
                  <a:ext uri="{0D108BD9-81ED-4DB2-BD59-A6C34878D82A}">
                    <a16:rowId xmlns:a16="http://schemas.microsoft.com/office/drawing/2014/main" val="10001"/>
                  </a:ext>
                </a:extLst>
              </a:tr>
              <a:tr h="442441">
                <a:tc>
                  <a:txBody>
                    <a:bodyPr/>
                    <a:lstStyle/>
                    <a:p>
                      <a:r>
                        <a:rPr lang="en-US" sz="1800" dirty="0"/>
                        <a:t>Optimal</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Y</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Y</a:t>
                      </a:r>
                    </a:p>
                  </a:txBody>
                  <a:tcPr marT="45731" marB="45731"/>
                </a:tc>
                <a:tc>
                  <a:txBody>
                    <a:bodyPr/>
                    <a:lstStyle/>
                    <a:p>
                      <a:pPr algn="ctr"/>
                      <a:r>
                        <a:rPr lang="en-US" sz="1800" dirty="0"/>
                        <a:t>Y</a:t>
                      </a:r>
                    </a:p>
                  </a:txBody>
                  <a:tcPr marT="45731" marB="45731"/>
                </a:tc>
                <a:extLst>
                  <a:ext uri="{0D108BD9-81ED-4DB2-BD59-A6C34878D82A}">
                    <a16:rowId xmlns:a16="http://schemas.microsoft.com/office/drawing/2014/main" val="10002"/>
                  </a:ext>
                </a:extLst>
              </a:tr>
              <a:tr h="442441">
                <a:tc>
                  <a:txBody>
                    <a:bodyPr/>
                    <a:lstStyle/>
                    <a:p>
                      <a:r>
                        <a:rPr lang="en-US" sz="1800" dirty="0"/>
                        <a:t>Heuristic</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N</a:t>
                      </a:r>
                    </a:p>
                  </a:txBody>
                  <a:tcPr marT="45731" marB="45731"/>
                </a:tc>
                <a:tc>
                  <a:txBody>
                    <a:bodyPr/>
                    <a:lstStyle/>
                    <a:p>
                      <a:pPr algn="ctr"/>
                      <a:r>
                        <a:rPr lang="en-US" sz="1800" dirty="0"/>
                        <a:t>Y</a:t>
                      </a:r>
                    </a:p>
                  </a:txBody>
                  <a:tcPr marT="45731" marB="45731"/>
                </a:tc>
                <a:tc>
                  <a:txBody>
                    <a:bodyPr/>
                    <a:lstStyle/>
                    <a:p>
                      <a:pPr algn="ctr"/>
                      <a:r>
                        <a:rPr lang="en-US" sz="1800" dirty="0"/>
                        <a:t>Y</a:t>
                      </a:r>
                    </a:p>
                  </a:txBody>
                  <a:tcPr marT="45731" marB="45731"/>
                </a:tc>
                <a:tc>
                  <a:txBody>
                    <a:bodyPr/>
                    <a:lstStyle/>
                    <a:p>
                      <a:pPr algn="ctr"/>
                      <a:r>
                        <a:rPr lang="en-US" sz="1800" dirty="0"/>
                        <a:t>Y</a:t>
                      </a:r>
                    </a:p>
                  </a:txBody>
                  <a:tcPr marT="45731" marB="45731"/>
                </a:tc>
                <a:tc>
                  <a:txBody>
                    <a:bodyPr/>
                    <a:lstStyle/>
                    <a:p>
                      <a:pPr algn="ctr"/>
                      <a:r>
                        <a:rPr lang="en-US" sz="1800" dirty="0"/>
                        <a:t>Y</a:t>
                      </a:r>
                    </a:p>
                  </a:txBody>
                  <a:tcPr marT="45731" marB="45731"/>
                </a:tc>
                <a:tc>
                  <a:txBody>
                    <a:bodyPr/>
                    <a:lstStyle/>
                    <a:p>
                      <a:pPr algn="ctr"/>
                      <a:r>
                        <a:rPr lang="en-US" sz="1800" dirty="0"/>
                        <a:t>Y</a:t>
                      </a:r>
                    </a:p>
                  </a:txBody>
                  <a:tcPr marT="45731" marB="45731"/>
                </a:tc>
                <a:extLst>
                  <a:ext uri="{0D108BD9-81ED-4DB2-BD59-A6C34878D82A}">
                    <a16:rowId xmlns:a16="http://schemas.microsoft.com/office/drawing/2014/main" val="10003"/>
                  </a:ext>
                </a:extLst>
              </a:tr>
              <a:tr h="379235">
                <a:tc>
                  <a:txBody>
                    <a:bodyPr/>
                    <a:lstStyle/>
                    <a:p>
                      <a:r>
                        <a:rPr lang="en-US" sz="1800" dirty="0"/>
                        <a:t>Time</a:t>
                      </a:r>
                    </a:p>
                  </a:txBody>
                  <a:tcPr marT="45731" marB="45731"/>
                </a:tc>
                <a:tc>
                  <a:txBody>
                    <a:bodyPr/>
                    <a:lstStyle/>
                    <a:p>
                      <a:pPr algn="ctr"/>
                      <a:r>
                        <a:rPr lang="en-US" sz="1800" dirty="0" err="1"/>
                        <a:t>b</a:t>
                      </a:r>
                      <a:r>
                        <a:rPr lang="en-US" sz="1800" baseline="30000" dirty="0" err="1"/>
                        <a:t>m</a:t>
                      </a:r>
                      <a:endParaRPr lang="en-US" sz="1800" baseline="30000" dirty="0"/>
                    </a:p>
                  </a:txBody>
                  <a:tcPr marT="45731" marB="45731"/>
                </a:tc>
                <a:tc>
                  <a:txBody>
                    <a:bodyPr/>
                    <a:lstStyle/>
                    <a:p>
                      <a:pPr algn="ctr"/>
                      <a:r>
                        <a:rPr lang="en-US" sz="1800" dirty="0"/>
                        <a:t>b</a:t>
                      </a:r>
                      <a:r>
                        <a:rPr lang="en-US" sz="1800" baseline="30000" dirty="0"/>
                        <a:t>d+1</a:t>
                      </a:r>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baseline="300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d</a:t>
                      </a:r>
                      <a:endParaRPr lang="en-US" sz="1800" baseline="300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baseline="300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bm</a:t>
                      </a:r>
                      <a:endParaRPr lang="en-US" sz="18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nm</a:t>
                      </a:r>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baseline="300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baseline="30000" dirty="0"/>
                    </a:p>
                  </a:txBody>
                  <a:tcPr marT="45731" marB="45731"/>
                </a:tc>
                <a:extLst>
                  <a:ext uri="{0D108BD9-81ED-4DB2-BD59-A6C34878D82A}">
                    <a16:rowId xmlns:a16="http://schemas.microsoft.com/office/drawing/2014/main" val="10004"/>
                  </a:ext>
                </a:extLst>
              </a:tr>
              <a:tr h="442441">
                <a:tc>
                  <a:txBody>
                    <a:bodyPr/>
                    <a:lstStyle/>
                    <a:p>
                      <a:r>
                        <a:rPr lang="en-US" sz="1800" dirty="0"/>
                        <a:t>Space</a:t>
                      </a:r>
                    </a:p>
                  </a:txBody>
                  <a:tcPr marT="45731" marB="45731"/>
                </a:tc>
                <a:tc>
                  <a:txBody>
                    <a:bodyPr/>
                    <a:lstStyle/>
                    <a:p>
                      <a:pPr algn="ctr"/>
                      <a:r>
                        <a:rPr lang="en-US" sz="1800" dirty="0" err="1"/>
                        <a:t>bm</a:t>
                      </a:r>
                      <a:endParaRPr lang="en-US" sz="1800" dirty="0"/>
                    </a:p>
                  </a:txBody>
                  <a:tcPr marT="45731" marB="45731"/>
                </a:tc>
                <a:tc>
                  <a:txBody>
                    <a:bodyPr/>
                    <a:lstStyle/>
                    <a:p>
                      <a:pPr algn="ctr"/>
                      <a:r>
                        <a:rPr lang="en-US" sz="1800" dirty="0"/>
                        <a:t>b</a:t>
                      </a:r>
                      <a:r>
                        <a:rPr lang="en-US" sz="1800" baseline="30000" dirty="0"/>
                        <a:t>d+1</a:t>
                      </a:r>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baseline="300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bd</a:t>
                      </a:r>
                      <a:endParaRPr lang="en-US" sz="18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b</a:t>
                      </a:r>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bn</a:t>
                      </a:r>
                      <a:endParaRPr lang="en-US" sz="18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a:t>
                      </a:r>
                      <a:r>
                        <a:rPr lang="en-US" sz="1800" baseline="30000" dirty="0" err="1"/>
                        <a:t>m</a:t>
                      </a:r>
                      <a:endParaRPr lang="en-US" sz="1800" baseline="30000" dirty="0"/>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bm</a:t>
                      </a:r>
                      <a:endParaRPr lang="en-US" sz="1800" dirty="0"/>
                    </a:p>
                  </a:txBody>
                  <a:tcPr marT="45731" marB="45731"/>
                </a:tc>
                <a:extLst>
                  <a:ext uri="{0D108BD9-81ED-4DB2-BD59-A6C34878D82A}">
                    <a16:rowId xmlns:a16="http://schemas.microsoft.com/office/drawing/2014/main" val="10005"/>
                  </a:ext>
                </a:extLst>
              </a:tr>
            </a:tbl>
          </a:graphicData>
        </a:graphic>
      </p:graphicFrame>
      <p:pic>
        <p:nvPicPr>
          <p:cNvPr id="22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800601"/>
            <a:ext cx="5715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2019300" y="2981326"/>
            <a:ext cx="7772400" cy="1470025"/>
          </a:xfrm>
        </p:spPr>
        <p:txBody>
          <a:bodyPr/>
          <a:lstStyle/>
          <a:p>
            <a:pPr eaLnBrk="1" hangingPunct="1"/>
            <a:r>
              <a:rPr lang="en-US" sz="8800" dirty="0"/>
              <a:t>
</a:t>
            </a:r>
            <a:r>
              <a:rPr lang="en-US" sz="6600" dirty="0"/>
              <a:t>Adversarial Search</a:t>
            </a:r>
            <a:br>
              <a:rPr lang="en-US" sz="6600" dirty="0"/>
            </a:br>
            <a:r>
              <a:rPr lang="en-US" sz="6600" dirty="0"/>
              <a:t>Week-11</a:t>
            </a:r>
          </a:p>
        </p:txBody>
      </p:sp>
    </p:spTree>
    <p:extLst>
      <p:ext uri="{BB962C8B-B14F-4D97-AF65-F5344CB8AC3E}">
        <p14:creationId xmlns:p14="http://schemas.microsoft.com/office/powerpoint/2010/main" val="397515269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C808A4AB-B4B7-5B14-9B49-4BD32E739144}"/>
              </a:ext>
            </a:extLst>
          </p:cNvPr>
          <p:cNvSpPr txBox="1">
            <a:spLocks noChangeArrowheads="1"/>
          </p:cNvSpPr>
          <p:nvPr/>
        </p:nvSpPr>
        <p:spPr>
          <a:xfrm>
            <a:off x="1915886" y="2219326"/>
            <a:ext cx="7772400" cy="1470025"/>
          </a:xfrm>
          <a:prstGeom prst="rect">
            <a:avLst/>
          </a:prstGeom>
        </p:spPr>
        <p:txBody>
          <a:bodyPr/>
          <a:lstStyle>
            <a:lvl1pPr>
              <a:defRPr>
                <a:latin typeface="+mj-lt"/>
                <a:ea typeface="+mj-ea"/>
                <a:cs typeface="+mj-cs"/>
              </a:defRPr>
            </a:lvl1pPr>
          </a:lstStyle>
          <a:p>
            <a:pPr algn="ctr" eaLnBrk="1" fontAlgn="auto" hangingPunct="1">
              <a:spcBef>
                <a:spcPts val="0"/>
              </a:spcBef>
              <a:spcAft>
                <a:spcPts val="0"/>
              </a:spcAft>
            </a:pPr>
            <a:r>
              <a:rPr lang="en-US" sz="4600" i="0" kern="0" dirty="0">
                <a:solidFill>
                  <a:srgbClr val="002060"/>
                </a:solidFill>
              </a:rPr>
              <a:t>
</a:t>
            </a:r>
            <a:r>
              <a:rPr lang="en-US" sz="7200" i="0" kern="0" dirty="0">
                <a:solidFill>
                  <a:srgbClr val="002060"/>
                </a:solidFill>
              </a:rPr>
              <a:t>Minimax</a:t>
            </a:r>
            <a:endParaRPr lang="en-US" sz="3200" i="0" kern="0" dirty="0">
              <a:solidFill>
                <a:srgbClr val="002060"/>
              </a:solidFill>
            </a:endParaRPr>
          </a:p>
        </p:txBody>
      </p:sp>
    </p:spTree>
    <p:extLst>
      <p:ext uri="{BB962C8B-B14F-4D97-AF65-F5344CB8AC3E}">
        <p14:creationId xmlns:p14="http://schemas.microsoft.com/office/powerpoint/2010/main" val="204548645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35158" y="109302"/>
            <a:ext cx="2986176" cy="869067"/>
          </a:xfrm>
          <a:prstGeom prst="rect">
            <a:avLst/>
          </a:prstGeom>
        </p:spPr>
        <p:txBody>
          <a:bodyPr vert="horz" wrap="square" lIns="0" tIns="10397" rIns="0" bIns="0" rtlCol="0">
            <a:spAutoFit/>
          </a:bodyPr>
          <a:lstStyle/>
          <a:p>
            <a:pPr marL="7701">
              <a:spcBef>
                <a:spcPts val="82"/>
              </a:spcBef>
            </a:pPr>
            <a:r>
              <a:rPr sz="5579" spc="-6" dirty="0">
                <a:solidFill>
                  <a:srgbClr val="002060"/>
                </a:solidFill>
                <a:latin typeface="Verdana"/>
                <a:cs typeface="Verdana"/>
              </a:rPr>
              <a:t>Minimax</a:t>
            </a:r>
            <a:endParaRPr sz="5579" dirty="0">
              <a:solidFill>
                <a:srgbClr val="002060"/>
              </a:solidFill>
              <a:latin typeface="Verdana"/>
              <a:cs typeface="Verdana"/>
            </a:endParaRPr>
          </a:p>
        </p:txBody>
      </p:sp>
      <p:sp>
        <p:nvSpPr>
          <p:cNvPr id="3" name="object 3"/>
          <p:cNvSpPr txBox="1"/>
          <p:nvPr/>
        </p:nvSpPr>
        <p:spPr>
          <a:xfrm>
            <a:off x="612244" y="2236344"/>
            <a:ext cx="9467927" cy="1559152"/>
          </a:xfrm>
          <a:prstGeom prst="rect">
            <a:avLst/>
          </a:prstGeom>
        </p:spPr>
        <p:txBody>
          <a:bodyPr vert="horz" wrap="square" lIns="0" tIns="108973" rIns="0" bIns="0" rtlCol="0">
            <a:spAutoFit/>
          </a:bodyPr>
          <a:lstStyle/>
          <a:p>
            <a:pPr marL="325379" indent="-317678" defTabSz="554492" eaLnBrk="1" fontAlgn="auto" hangingPunct="1">
              <a:spcBef>
                <a:spcPts val="858"/>
              </a:spcBef>
              <a:spcAft>
                <a:spcPts val="0"/>
              </a:spcAft>
              <a:buSzPct val="124242"/>
              <a:buFont typeface="Lucida Sans"/>
              <a:buChar char="•"/>
              <a:tabLst>
                <a:tab pos="325379" algn="l"/>
              </a:tabLst>
            </a:pPr>
            <a:r>
              <a:rPr sz="4000" i="0" kern="0" dirty="0">
                <a:solidFill>
                  <a:srgbClr val="002060"/>
                </a:solidFill>
                <a:latin typeface="Times New Roman"/>
                <a:cs typeface="Times New Roman"/>
              </a:rPr>
              <a:t>MAX</a:t>
            </a:r>
            <a:r>
              <a:rPr sz="4000" i="0" kern="0" spc="94" dirty="0">
                <a:solidFill>
                  <a:srgbClr val="002060"/>
                </a:solidFill>
                <a:latin typeface="Times New Roman"/>
                <a:cs typeface="Times New Roman"/>
              </a:rPr>
              <a:t> </a:t>
            </a:r>
            <a:r>
              <a:rPr sz="4000" i="0" kern="0" spc="291" dirty="0">
                <a:solidFill>
                  <a:srgbClr val="002060"/>
                </a:solidFill>
                <a:latin typeface="Lucida Sans"/>
                <a:cs typeface="Lucida Sans"/>
              </a:rPr>
              <a:t>(X)</a:t>
            </a:r>
            <a:r>
              <a:rPr sz="4000" i="0" kern="0" spc="-103" dirty="0">
                <a:solidFill>
                  <a:srgbClr val="002060"/>
                </a:solidFill>
                <a:latin typeface="Lucida Sans"/>
                <a:cs typeface="Lucida Sans"/>
              </a:rPr>
              <a:t> </a:t>
            </a:r>
            <a:r>
              <a:rPr sz="4000" i="0" kern="0" dirty="0">
                <a:solidFill>
                  <a:srgbClr val="002060"/>
                </a:solidFill>
                <a:latin typeface="Lucida Sans"/>
                <a:cs typeface="Lucida Sans"/>
              </a:rPr>
              <a:t>aims</a:t>
            </a:r>
            <a:r>
              <a:rPr sz="4000" i="0" kern="0" spc="-103" dirty="0">
                <a:solidFill>
                  <a:srgbClr val="002060"/>
                </a:solidFill>
                <a:latin typeface="Lucida Sans"/>
                <a:cs typeface="Lucida Sans"/>
              </a:rPr>
              <a:t> </a:t>
            </a:r>
            <a:r>
              <a:rPr sz="4000" i="0" kern="0" spc="45" dirty="0">
                <a:solidFill>
                  <a:srgbClr val="002060"/>
                </a:solidFill>
                <a:latin typeface="Lucida Sans"/>
                <a:cs typeface="Lucida Sans"/>
              </a:rPr>
              <a:t>to</a:t>
            </a:r>
            <a:r>
              <a:rPr sz="4000" i="0" kern="0" spc="-106" dirty="0">
                <a:solidFill>
                  <a:srgbClr val="002060"/>
                </a:solidFill>
                <a:latin typeface="Lucida Sans"/>
                <a:cs typeface="Lucida Sans"/>
              </a:rPr>
              <a:t> </a:t>
            </a:r>
            <a:r>
              <a:rPr sz="4000" i="0" kern="0" spc="-27" dirty="0">
                <a:solidFill>
                  <a:srgbClr val="002060"/>
                </a:solidFill>
                <a:latin typeface="Lucida Sans"/>
                <a:cs typeface="Lucida Sans"/>
              </a:rPr>
              <a:t>maximize</a:t>
            </a:r>
            <a:r>
              <a:rPr sz="4000" i="0" kern="0" spc="-103" dirty="0">
                <a:solidFill>
                  <a:srgbClr val="002060"/>
                </a:solidFill>
                <a:latin typeface="Lucida Sans"/>
                <a:cs typeface="Lucida Sans"/>
              </a:rPr>
              <a:t> </a:t>
            </a:r>
            <a:r>
              <a:rPr sz="4000" i="0" kern="0" spc="-6" dirty="0">
                <a:solidFill>
                  <a:srgbClr val="002060"/>
                </a:solidFill>
                <a:latin typeface="Lucida Sans"/>
                <a:cs typeface="Lucida Sans"/>
              </a:rPr>
              <a:t>score.</a:t>
            </a:r>
            <a:endParaRPr sz="4000" i="0" kern="0" dirty="0">
              <a:solidFill>
                <a:srgbClr val="002060"/>
              </a:solidFill>
              <a:latin typeface="Lucida Sans"/>
              <a:cs typeface="Lucida Sans"/>
            </a:endParaRPr>
          </a:p>
          <a:p>
            <a:pPr marL="325379" indent="-317678" defTabSz="554492" eaLnBrk="1" fontAlgn="auto" hangingPunct="1">
              <a:spcBef>
                <a:spcPts val="1746"/>
              </a:spcBef>
              <a:spcAft>
                <a:spcPts val="0"/>
              </a:spcAft>
              <a:buSzPct val="124242"/>
              <a:buFont typeface="Lucida Sans"/>
              <a:buChar char="•"/>
              <a:tabLst>
                <a:tab pos="325379" algn="l"/>
              </a:tabLst>
            </a:pPr>
            <a:r>
              <a:rPr sz="4000" i="0" kern="0" dirty="0">
                <a:solidFill>
                  <a:srgbClr val="002060"/>
                </a:solidFill>
                <a:latin typeface="Times New Roman"/>
                <a:cs typeface="Times New Roman"/>
              </a:rPr>
              <a:t>MIN</a:t>
            </a:r>
            <a:r>
              <a:rPr sz="4000" i="0" kern="0" spc="97" dirty="0">
                <a:solidFill>
                  <a:srgbClr val="002060"/>
                </a:solidFill>
                <a:latin typeface="Times New Roman"/>
                <a:cs typeface="Times New Roman"/>
              </a:rPr>
              <a:t> </a:t>
            </a:r>
            <a:r>
              <a:rPr sz="4000" i="0" kern="0" spc="209" dirty="0">
                <a:solidFill>
                  <a:srgbClr val="002060"/>
                </a:solidFill>
                <a:latin typeface="Lucida Sans"/>
                <a:cs typeface="Lucida Sans"/>
              </a:rPr>
              <a:t>(O)</a:t>
            </a:r>
            <a:r>
              <a:rPr sz="4000" i="0" kern="0" spc="-103" dirty="0">
                <a:solidFill>
                  <a:srgbClr val="002060"/>
                </a:solidFill>
                <a:latin typeface="Lucida Sans"/>
                <a:cs typeface="Lucida Sans"/>
              </a:rPr>
              <a:t> </a:t>
            </a:r>
            <a:r>
              <a:rPr sz="4000" i="0" kern="0" dirty="0">
                <a:solidFill>
                  <a:srgbClr val="002060"/>
                </a:solidFill>
                <a:latin typeface="Lucida Sans"/>
                <a:cs typeface="Lucida Sans"/>
              </a:rPr>
              <a:t>aims</a:t>
            </a:r>
            <a:r>
              <a:rPr sz="4000" i="0" kern="0" spc="-103" dirty="0">
                <a:solidFill>
                  <a:srgbClr val="002060"/>
                </a:solidFill>
                <a:latin typeface="Lucida Sans"/>
                <a:cs typeface="Lucida Sans"/>
              </a:rPr>
              <a:t> </a:t>
            </a:r>
            <a:r>
              <a:rPr sz="4000" i="0" kern="0" spc="45" dirty="0">
                <a:solidFill>
                  <a:srgbClr val="002060"/>
                </a:solidFill>
                <a:latin typeface="Lucida Sans"/>
                <a:cs typeface="Lucida Sans"/>
              </a:rPr>
              <a:t>to</a:t>
            </a:r>
            <a:r>
              <a:rPr sz="4000" i="0" kern="0" spc="-103" dirty="0">
                <a:solidFill>
                  <a:srgbClr val="002060"/>
                </a:solidFill>
                <a:latin typeface="Lucida Sans"/>
                <a:cs typeface="Lucida Sans"/>
              </a:rPr>
              <a:t> </a:t>
            </a:r>
            <a:r>
              <a:rPr sz="4000" i="0" kern="0" spc="-24" dirty="0">
                <a:solidFill>
                  <a:srgbClr val="002060"/>
                </a:solidFill>
                <a:latin typeface="Lucida Sans"/>
                <a:cs typeface="Lucida Sans"/>
              </a:rPr>
              <a:t>minimize</a:t>
            </a:r>
            <a:r>
              <a:rPr sz="4000" i="0" kern="0" spc="-103" dirty="0">
                <a:solidFill>
                  <a:srgbClr val="002060"/>
                </a:solidFill>
                <a:latin typeface="Lucida Sans"/>
                <a:cs typeface="Lucida Sans"/>
              </a:rPr>
              <a:t> </a:t>
            </a:r>
            <a:r>
              <a:rPr sz="4000" i="0" kern="0" spc="-6" dirty="0">
                <a:solidFill>
                  <a:srgbClr val="002060"/>
                </a:solidFill>
                <a:latin typeface="Lucida Sans"/>
                <a:cs typeface="Lucida Sans"/>
              </a:rPr>
              <a:t>score.</a:t>
            </a:r>
            <a:endParaRPr sz="4000" i="0" kern="0" dirty="0">
              <a:solidFill>
                <a:srgbClr val="002060"/>
              </a:solidFill>
              <a:latin typeface="Lucida Sans"/>
              <a:cs typeface="Lucida Sans"/>
            </a:endParaRPr>
          </a:p>
        </p:txBody>
      </p:sp>
    </p:spTree>
    <p:extLst>
      <p:ext uri="{BB962C8B-B14F-4D97-AF65-F5344CB8AC3E}">
        <p14:creationId xmlns:p14="http://schemas.microsoft.com/office/powerpoint/2010/main" val="232570495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00473" y="250816"/>
            <a:ext cx="2095521" cy="869067"/>
          </a:xfrm>
          <a:prstGeom prst="rect">
            <a:avLst/>
          </a:prstGeom>
        </p:spPr>
        <p:txBody>
          <a:bodyPr vert="horz" wrap="square" lIns="0" tIns="10397" rIns="0" bIns="0" rtlCol="0">
            <a:spAutoFit/>
          </a:bodyPr>
          <a:lstStyle/>
          <a:p>
            <a:pPr marL="7701">
              <a:spcBef>
                <a:spcPts val="82"/>
              </a:spcBef>
            </a:pPr>
            <a:r>
              <a:rPr sz="5579" spc="-12" dirty="0">
                <a:solidFill>
                  <a:srgbClr val="002060"/>
                </a:solidFill>
                <a:latin typeface="Verdana"/>
                <a:cs typeface="Verdana"/>
              </a:rPr>
              <a:t>Game</a:t>
            </a:r>
            <a:endParaRPr sz="5579" dirty="0">
              <a:solidFill>
                <a:srgbClr val="002060"/>
              </a:solidFill>
              <a:latin typeface="Verdana"/>
              <a:cs typeface="Verdana"/>
            </a:endParaRPr>
          </a:p>
        </p:txBody>
      </p:sp>
      <p:sp>
        <p:nvSpPr>
          <p:cNvPr id="3" name="object 3"/>
          <p:cNvSpPr txBox="1"/>
          <p:nvPr/>
        </p:nvSpPr>
        <p:spPr>
          <a:xfrm>
            <a:off x="847213" y="1846369"/>
            <a:ext cx="10447572" cy="3971992"/>
          </a:xfrm>
          <a:prstGeom prst="rect">
            <a:avLst/>
          </a:prstGeom>
        </p:spPr>
        <p:txBody>
          <a:bodyPr vert="horz" wrap="square" lIns="0" tIns="108973" rIns="0" bIns="0" rtlCol="0">
            <a:spAutoFit/>
          </a:bodyPr>
          <a:lstStyle/>
          <a:p>
            <a:pPr marL="340782" indent="-317678" defTabSz="554492" eaLnBrk="1" fontAlgn="auto" hangingPunct="1">
              <a:spcBef>
                <a:spcPts val="858"/>
              </a:spcBef>
              <a:spcAft>
                <a:spcPts val="0"/>
              </a:spcAft>
              <a:buSzPct val="124242"/>
              <a:buFont typeface="Lucida Sans"/>
              <a:buChar char="•"/>
              <a:tabLst>
                <a:tab pos="340782" algn="l"/>
                <a:tab pos="772053" algn="l"/>
              </a:tabLst>
            </a:pPr>
            <a:r>
              <a:rPr sz="3002" kern="0" spc="-15" dirty="0">
                <a:solidFill>
                  <a:srgbClr val="002060"/>
                </a:solidFill>
                <a:latin typeface="Times New Roman"/>
                <a:cs typeface="Times New Roman"/>
              </a:rPr>
              <a:t>S</a:t>
            </a:r>
            <a:r>
              <a:rPr sz="3002" i="0" kern="0" spc="-22" baseline="-6734" dirty="0">
                <a:solidFill>
                  <a:srgbClr val="002060"/>
                </a:solidFill>
                <a:latin typeface="Times New Roman"/>
                <a:cs typeface="Times New Roman"/>
              </a:rPr>
              <a:t>0</a:t>
            </a:r>
            <a:r>
              <a:rPr sz="3002" i="0" kern="0" baseline="-6734" dirty="0">
                <a:solidFill>
                  <a:srgbClr val="002060"/>
                </a:solidFill>
                <a:latin typeface="Times New Roman"/>
                <a:cs typeface="Times New Roman"/>
              </a:rPr>
              <a:t>	</a:t>
            </a:r>
            <a:r>
              <a:rPr sz="3002" i="0" kern="0" spc="-240" dirty="0">
                <a:solidFill>
                  <a:srgbClr val="002060"/>
                </a:solidFill>
                <a:latin typeface="Lucida Sans"/>
                <a:cs typeface="Lucida Sans"/>
              </a:rPr>
              <a:t>:</a:t>
            </a:r>
            <a:r>
              <a:rPr sz="3002" i="0" kern="0" spc="-52" dirty="0">
                <a:solidFill>
                  <a:srgbClr val="002060"/>
                </a:solidFill>
                <a:latin typeface="Lucida Sans"/>
                <a:cs typeface="Lucida Sans"/>
              </a:rPr>
              <a:t> </a:t>
            </a:r>
            <a:r>
              <a:rPr sz="3002" i="0" kern="0" spc="-42" dirty="0">
                <a:solidFill>
                  <a:srgbClr val="002060"/>
                </a:solidFill>
                <a:latin typeface="Lucida Sans"/>
                <a:cs typeface="Lucida Sans"/>
              </a:rPr>
              <a:t>initial</a:t>
            </a:r>
            <a:r>
              <a:rPr sz="3002" i="0" kern="0" spc="-158" dirty="0">
                <a:solidFill>
                  <a:srgbClr val="002060"/>
                </a:solidFill>
                <a:latin typeface="Lucida Sans"/>
                <a:cs typeface="Lucida Sans"/>
              </a:rPr>
              <a:t> </a:t>
            </a:r>
            <a:r>
              <a:rPr sz="3002" i="0" kern="0" spc="-6" dirty="0">
                <a:solidFill>
                  <a:srgbClr val="002060"/>
                </a:solidFill>
                <a:latin typeface="Lucida Sans"/>
                <a:cs typeface="Lucida Sans"/>
              </a:rPr>
              <a:t>state</a:t>
            </a:r>
            <a:endParaRPr sz="3002" i="0" kern="0">
              <a:solidFill>
                <a:srgbClr val="002060"/>
              </a:solidFill>
              <a:latin typeface="Lucida Sans"/>
              <a:cs typeface="Lucida Sans"/>
            </a:endParaRPr>
          </a:p>
          <a:p>
            <a:pPr marL="340782" indent="-317678" defTabSz="554492" eaLnBrk="1" fontAlgn="auto" hangingPunct="1">
              <a:spcBef>
                <a:spcPts val="1746"/>
              </a:spcBef>
              <a:spcAft>
                <a:spcPts val="0"/>
              </a:spcAft>
              <a:buSzPct val="124242"/>
              <a:buFont typeface="Lucida Sans"/>
              <a:buChar char="•"/>
              <a:tabLst>
                <a:tab pos="340782" algn="l"/>
              </a:tabLst>
            </a:pPr>
            <a:r>
              <a:rPr sz="3002" i="0" kern="0" cap="small" dirty="0">
                <a:solidFill>
                  <a:srgbClr val="002060"/>
                </a:solidFill>
                <a:latin typeface="Times New Roman"/>
                <a:cs typeface="Times New Roman"/>
              </a:rPr>
              <a:t>Player(</a:t>
            </a:r>
            <a:r>
              <a:rPr sz="3002" kern="0" dirty="0">
                <a:solidFill>
                  <a:srgbClr val="002060"/>
                </a:solidFill>
                <a:latin typeface="Times New Roman"/>
                <a:cs typeface="Times New Roman"/>
              </a:rPr>
              <a:t>s</a:t>
            </a:r>
            <a:r>
              <a:rPr sz="3002" i="0" kern="0" cap="small" dirty="0">
                <a:solidFill>
                  <a:srgbClr val="002060"/>
                </a:solidFill>
                <a:latin typeface="Times New Roman"/>
                <a:cs typeface="Times New Roman"/>
              </a:rPr>
              <a:t>)</a:t>
            </a:r>
            <a:r>
              <a:rPr sz="3002" i="0" kern="0" cap="small" spc="85" dirty="0">
                <a:solidFill>
                  <a:srgbClr val="002060"/>
                </a:solidFill>
                <a:latin typeface="Times New Roman"/>
                <a:cs typeface="Times New Roman"/>
              </a:rPr>
              <a:t> </a:t>
            </a:r>
            <a:r>
              <a:rPr sz="3002" i="0" kern="0" spc="-240" dirty="0">
                <a:solidFill>
                  <a:srgbClr val="002060"/>
                </a:solidFill>
                <a:latin typeface="Lucida Sans"/>
                <a:cs typeface="Lucida Sans"/>
              </a:rPr>
              <a:t>:</a:t>
            </a:r>
            <a:r>
              <a:rPr sz="3002" i="0" kern="0" spc="-55" dirty="0">
                <a:solidFill>
                  <a:srgbClr val="002060"/>
                </a:solidFill>
                <a:latin typeface="Lucida Sans"/>
                <a:cs typeface="Lucida Sans"/>
              </a:rPr>
              <a:t> </a:t>
            </a:r>
            <a:r>
              <a:rPr sz="3002" i="0" kern="0" dirty="0">
                <a:solidFill>
                  <a:srgbClr val="002060"/>
                </a:solidFill>
                <a:latin typeface="Lucida Sans"/>
                <a:cs typeface="Lucida Sans"/>
              </a:rPr>
              <a:t>returns</a:t>
            </a:r>
            <a:r>
              <a:rPr sz="3002" i="0" kern="0" spc="-88" dirty="0">
                <a:solidFill>
                  <a:srgbClr val="002060"/>
                </a:solidFill>
                <a:latin typeface="Lucida Sans"/>
                <a:cs typeface="Lucida Sans"/>
              </a:rPr>
              <a:t> </a:t>
            </a:r>
            <a:r>
              <a:rPr sz="3002" i="0" kern="0" spc="49" dirty="0">
                <a:solidFill>
                  <a:srgbClr val="002060"/>
                </a:solidFill>
                <a:latin typeface="Lucida Sans"/>
                <a:cs typeface="Lucida Sans"/>
              </a:rPr>
              <a:t>which</a:t>
            </a:r>
            <a:r>
              <a:rPr sz="3002" i="0" kern="0" spc="-85" dirty="0">
                <a:solidFill>
                  <a:srgbClr val="002060"/>
                </a:solidFill>
                <a:latin typeface="Lucida Sans"/>
                <a:cs typeface="Lucida Sans"/>
              </a:rPr>
              <a:t> </a:t>
            </a:r>
            <a:r>
              <a:rPr sz="3002" i="0" kern="0" dirty="0">
                <a:solidFill>
                  <a:srgbClr val="002060"/>
                </a:solidFill>
                <a:latin typeface="Lucida Sans"/>
                <a:cs typeface="Lucida Sans"/>
              </a:rPr>
              <a:t>player</a:t>
            </a:r>
            <a:r>
              <a:rPr sz="3002" i="0" kern="0" spc="-88" dirty="0">
                <a:solidFill>
                  <a:srgbClr val="002060"/>
                </a:solidFill>
                <a:latin typeface="Lucida Sans"/>
                <a:cs typeface="Lucida Sans"/>
              </a:rPr>
              <a:t> </a:t>
            </a:r>
            <a:r>
              <a:rPr sz="3002" i="0" kern="0" spc="45" dirty="0">
                <a:solidFill>
                  <a:srgbClr val="002060"/>
                </a:solidFill>
                <a:latin typeface="Lucida Sans"/>
                <a:cs typeface="Lucida Sans"/>
              </a:rPr>
              <a:t>to</a:t>
            </a:r>
            <a:r>
              <a:rPr sz="3002" i="0" kern="0" spc="-88" dirty="0">
                <a:solidFill>
                  <a:srgbClr val="002060"/>
                </a:solidFill>
                <a:latin typeface="Lucida Sans"/>
                <a:cs typeface="Lucida Sans"/>
              </a:rPr>
              <a:t> </a:t>
            </a:r>
            <a:r>
              <a:rPr sz="3002" i="0" kern="0" spc="42" dirty="0">
                <a:solidFill>
                  <a:srgbClr val="002060"/>
                </a:solidFill>
                <a:latin typeface="Lucida Sans"/>
                <a:cs typeface="Lucida Sans"/>
              </a:rPr>
              <a:t>move</a:t>
            </a:r>
            <a:r>
              <a:rPr sz="3002" i="0" kern="0" spc="-88" dirty="0">
                <a:solidFill>
                  <a:srgbClr val="002060"/>
                </a:solidFill>
                <a:latin typeface="Lucida Sans"/>
                <a:cs typeface="Lucida Sans"/>
              </a:rPr>
              <a:t> </a:t>
            </a:r>
            <a:r>
              <a:rPr sz="3002" i="0" kern="0" dirty="0">
                <a:solidFill>
                  <a:srgbClr val="002060"/>
                </a:solidFill>
                <a:latin typeface="Lucida Sans"/>
                <a:cs typeface="Lucida Sans"/>
              </a:rPr>
              <a:t>in</a:t>
            </a:r>
            <a:r>
              <a:rPr sz="3002" i="0" kern="0" spc="-85" dirty="0">
                <a:solidFill>
                  <a:srgbClr val="002060"/>
                </a:solidFill>
                <a:latin typeface="Lucida Sans"/>
                <a:cs typeface="Lucida Sans"/>
              </a:rPr>
              <a:t> </a:t>
            </a:r>
            <a:r>
              <a:rPr sz="3002" i="0" kern="0" dirty="0">
                <a:solidFill>
                  <a:srgbClr val="002060"/>
                </a:solidFill>
                <a:latin typeface="Lucida Sans"/>
                <a:cs typeface="Lucida Sans"/>
              </a:rPr>
              <a:t>state</a:t>
            </a:r>
            <a:r>
              <a:rPr sz="3002" i="0" kern="0" spc="-88" dirty="0">
                <a:solidFill>
                  <a:srgbClr val="002060"/>
                </a:solidFill>
                <a:latin typeface="Lucida Sans"/>
                <a:cs typeface="Lucida Sans"/>
              </a:rPr>
              <a:t> </a:t>
            </a:r>
            <a:r>
              <a:rPr sz="3002" kern="0" spc="-30" dirty="0">
                <a:solidFill>
                  <a:srgbClr val="002060"/>
                </a:solidFill>
                <a:latin typeface="Times New Roman"/>
                <a:cs typeface="Times New Roman"/>
              </a:rPr>
              <a:t>s</a:t>
            </a:r>
            <a:endParaRPr sz="3002" i="0" kern="0">
              <a:solidFill>
                <a:srgbClr val="002060"/>
              </a:solidFill>
              <a:latin typeface="Times New Roman"/>
              <a:cs typeface="Times New Roman"/>
            </a:endParaRPr>
          </a:p>
          <a:p>
            <a:pPr marL="340782" indent="-317678" defTabSz="554492" eaLnBrk="1" fontAlgn="auto" hangingPunct="1">
              <a:spcBef>
                <a:spcPts val="1749"/>
              </a:spcBef>
              <a:spcAft>
                <a:spcPts val="0"/>
              </a:spcAft>
              <a:buSzPct val="124242"/>
              <a:buFont typeface="Lucida Sans"/>
              <a:buChar char="•"/>
              <a:tabLst>
                <a:tab pos="340782" algn="l"/>
              </a:tabLst>
            </a:pPr>
            <a:r>
              <a:rPr sz="3002" i="0" kern="0" cap="small" dirty="0">
                <a:solidFill>
                  <a:srgbClr val="002060"/>
                </a:solidFill>
                <a:latin typeface="Times New Roman"/>
                <a:cs typeface="Times New Roman"/>
              </a:rPr>
              <a:t>Actions(</a:t>
            </a:r>
            <a:r>
              <a:rPr sz="3002" kern="0" dirty="0">
                <a:solidFill>
                  <a:srgbClr val="002060"/>
                </a:solidFill>
                <a:latin typeface="Times New Roman"/>
                <a:cs typeface="Times New Roman"/>
              </a:rPr>
              <a:t>s</a:t>
            </a:r>
            <a:r>
              <a:rPr sz="3002" i="0" kern="0" cap="small" dirty="0">
                <a:solidFill>
                  <a:srgbClr val="002060"/>
                </a:solidFill>
                <a:latin typeface="Times New Roman"/>
                <a:cs typeface="Times New Roman"/>
              </a:rPr>
              <a:t>)</a:t>
            </a:r>
            <a:r>
              <a:rPr sz="3002" i="0" kern="0" cap="small" spc="124" dirty="0">
                <a:solidFill>
                  <a:srgbClr val="002060"/>
                </a:solidFill>
                <a:latin typeface="Times New Roman"/>
                <a:cs typeface="Times New Roman"/>
              </a:rPr>
              <a:t> </a:t>
            </a:r>
            <a:r>
              <a:rPr sz="3002" i="0" kern="0" spc="-240" dirty="0">
                <a:solidFill>
                  <a:srgbClr val="002060"/>
                </a:solidFill>
                <a:latin typeface="Lucida Sans"/>
                <a:cs typeface="Lucida Sans"/>
              </a:rPr>
              <a:t>:</a:t>
            </a:r>
            <a:r>
              <a:rPr sz="3002" i="0" kern="0" spc="-55" dirty="0">
                <a:solidFill>
                  <a:srgbClr val="002060"/>
                </a:solidFill>
                <a:latin typeface="Lucida Sans"/>
                <a:cs typeface="Lucida Sans"/>
              </a:rPr>
              <a:t> </a:t>
            </a:r>
            <a:r>
              <a:rPr sz="3002" i="0" kern="0" dirty="0">
                <a:solidFill>
                  <a:srgbClr val="002060"/>
                </a:solidFill>
                <a:latin typeface="Lucida Sans"/>
                <a:cs typeface="Lucida Sans"/>
              </a:rPr>
              <a:t>returns</a:t>
            </a:r>
            <a:r>
              <a:rPr sz="3002" i="0" kern="0" spc="-61" dirty="0">
                <a:solidFill>
                  <a:srgbClr val="002060"/>
                </a:solidFill>
                <a:latin typeface="Lucida Sans"/>
                <a:cs typeface="Lucida Sans"/>
              </a:rPr>
              <a:t> </a:t>
            </a:r>
            <a:r>
              <a:rPr sz="3002" i="0" kern="0" dirty="0">
                <a:solidFill>
                  <a:srgbClr val="002060"/>
                </a:solidFill>
                <a:latin typeface="Lucida Sans"/>
                <a:cs typeface="Lucida Sans"/>
              </a:rPr>
              <a:t>legal</a:t>
            </a:r>
            <a:r>
              <a:rPr sz="3002" i="0" kern="0" spc="-61" dirty="0">
                <a:solidFill>
                  <a:srgbClr val="002060"/>
                </a:solidFill>
                <a:latin typeface="Lucida Sans"/>
                <a:cs typeface="Lucida Sans"/>
              </a:rPr>
              <a:t> </a:t>
            </a:r>
            <a:r>
              <a:rPr sz="3002" i="0" kern="0" dirty="0">
                <a:solidFill>
                  <a:srgbClr val="002060"/>
                </a:solidFill>
                <a:latin typeface="Lucida Sans"/>
                <a:cs typeface="Lucida Sans"/>
              </a:rPr>
              <a:t>moves</a:t>
            </a:r>
            <a:r>
              <a:rPr sz="3002" i="0" kern="0" spc="-64" dirty="0">
                <a:solidFill>
                  <a:srgbClr val="002060"/>
                </a:solidFill>
                <a:latin typeface="Lucida Sans"/>
                <a:cs typeface="Lucida Sans"/>
              </a:rPr>
              <a:t> </a:t>
            </a:r>
            <a:r>
              <a:rPr sz="3002" i="0" kern="0" dirty="0">
                <a:solidFill>
                  <a:srgbClr val="002060"/>
                </a:solidFill>
                <a:latin typeface="Lucida Sans"/>
                <a:cs typeface="Lucida Sans"/>
              </a:rPr>
              <a:t>in</a:t>
            </a:r>
            <a:r>
              <a:rPr sz="3002" i="0" kern="0" spc="-61" dirty="0">
                <a:solidFill>
                  <a:srgbClr val="002060"/>
                </a:solidFill>
                <a:latin typeface="Lucida Sans"/>
                <a:cs typeface="Lucida Sans"/>
              </a:rPr>
              <a:t> </a:t>
            </a:r>
            <a:r>
              <a:rPr sz="3002" i="0" kern="0" dirty="0">
                <a:solidFill>
                  <a:srgbClr val="002060"/>
                </a:solidFill>
                <a:latin typeface="Lucida Sans"/>
                <a:cs typeface="Lucida Sans"/>
              </a:rPr>
              <a:t>state</a:t>
            </a:r>
            <a:r>
              <a:rPr sz="3002" i="0" kern="0" spc="-61" dirty="0">
                <a:solidFill>
                  <a:srgbClr val="002060"/>
                </a:solidFill>
                <a:latin typeface="Lucida Sans"/>
                <a:cs typeface="Lucida Sans"/>
              </a:rPr>
              <a:t> </a:t>
            </a:r>
            <a:r>
              <a:rPr sz="3002" kern="0" spc="-30" dirty="0">
                <a:solidFill>
                  <a:srgbClr val="002060"/>
                </a:solidFill>
                <a:latin typeface="Times New Roman"/>
                <a:cs typeface="Times New Roman"/>
              </a:rPr>
              <a:t>s</a:t>
            </a:r>
            <a:endParaRPr sz="3002" i="0" kern="0">
              <a:solidFill>
                <a:srgbClr val="002060"/>
              </a:solidFill>
              <a:latin typeface="Times New Roman"/>
              <a:cs typeface="Times New Roman"/>
            </a:endParaRPr>
          </a:p>
          <a:p>
            <a:pPr marL="340782" indent="-317678" defTabSz="554492" eaLnBrk="1" fontAlgn="auto" hangingPunct="1">
              <a:spcBef>
                <a:spcPts val="1746"/>
              </a:spcBef>
              <a:spcAft>
                <a:spcPts val="0"/>
              </a:spcAft>
              <a:buSzPct val="124242"/>
              <a:buFont typeface="Lucida Sans"/>
              <a:buChar char="•"/>
              <a:tabLst>
                <a:tab pos="340782" algn="l"/>
              </a:tabLst>
            </a:pPr>
            <a:r>
              <a:rPr sz="3002" i="0" kern="0" cap="small" spc="-15" dirty="0">
                <a:solidFill>
                  <a:srgbClr val="002060"/>
                </a:solidFill>
                <a:latin typeface="Times New Roman"/>
                <a:cs typeface="Times New Roman"/>
              </a:rPr>
              <a:t>Result(</a:t>
            </a:r>
            <a:r>
              <a:rPr sz="3002" kern="0" spc="-15" dirty="0">
                <a:solidFill>
                  <a:srgbClr val="002060"/>
                </a:solidFill>
                <a:latin typeface="Times New Roman"/>
                <a:cs typeface="Times New Roman"/>
              </a:rPr>
              <a:t>s,</a:t>
            </a:r>
            <a:r>
              <a:rPr sz="3002" kern="0" spc="6" dirty="0">
                <a:solidFill>
                  <a:srgbClr val="002060"/>
                </a:solidFill>
                <a:latin typeface="Times New Roman"/>
                <a:cs typeface="Times New Roman"/>
              </a:rPr>
              <a:t> </a:t>
            </a:r>
            <a:r>
              <a:rPr sz="3002" kern="0" dirty="0">
                <a:solidFill>
                  <a:srgbClr val="002060"/>
                </a:solidFill>
                <a:latin typeface="Times New Roman"/>
                <a:cs typeface="Times New Roman"/>
              </a:rPr>
              <a:t>a</a:t>
            </a:r>
            <a:r>
              <a:rPr sz="3002" i="0" kern="0" cap="small" dirty="0">
                <a:solidFill>
                  <a:srgbClr val="002060"/>
                </a:solidFill>
                <a:latin typeface="Times New Roman"/>
                <a:cs typeface="Times New Roman"/>
              </a:rPr>
              <a:t>)</a:t>
            </a:r>
            <a:r>
              <a:rPr sz="3002" i="0" kern="0" cap="small" spc="154" dirty="0">
                <a:solidFill>
                  <a:srgbClr val="002060"/>
                </a:solidFill>
                <a:latin typeface="Times New Roman"/>
                <a:cs typeface="Times New Roman"/>
              </a:rPr>
              <a:t> </a:t>
            </a:r>
            <a:r>
              <a:rPr sz="3002" i="0" kern="0" spc="-240" dirty="0">
                <a:solidFill>
                  <a:srgbClr val="002060"/>
                </a:solidFill>
                <a:latin typeface="Lucida Sans"/>
                <a:cs typeface="Lucida Sans"/>
              </a:rPr>
              <a:t>:</a:t>
            </a:r>
            <a:r>
              <a:rPr sz="3002" i="0" kern="0" spc="-42" dirty="0">
                <a:solidFill>
                  <a:srgbClr val="002060"/>
                </a:solidFill>
                <a:latin typeface="Lucida Sans"/>
                <a:cs typeface="Lucida Sans"/>
              </a:rPr>
              <a:t> </a:t>
            </a:r>
            <a:r>
              <a:rPr sz="3002" i="0" kern="0" dirty="0">
                <a:solidFill>
                  <a:srgbClr val="002060"/>
                </a:solidFill>
                <a:latin typeface="Lucida Sans"/>
                <a:cs typeface="Lucida Sans"/>
              </a:rPr>
              <a:t>returns</a:t>
            </a:r>
            <a:r>
              <a:rPr sz="3002" i="0" kern="0" spc="-42" dirty="0">
                <a:solidFill>
                  <a:srgbClr val="002060"/>
                </a:solidFill>
                <a:latin typeface="Lucida Sans"/>
                <a:cs typeface="Lucida Sans"/>
              </a:rPr>
              <a:t> </a:t>
            </a:r>
            <a:r>
              <a:rPr sz="3002" i="0" kern="0" dirty="0">
                <a:solidFill>
                  <a:srgbClr val="002060"/>
                </a:solidFill>
                <a:latin typeface="Lucida Sans"/>
                <a:cs typeface="Lucida Sans"/>
              </a:rPr>
              <a:t>state</a:t>
            </a:r>
            <a:r>
              <a:rPr sz="3002" i="0" kern="0" spc="-42" dirty="0">
                <a:solidFill>
                  <a:srgbClr val="002060"/>
                </a:solidFill>
                <a:latin typeface="Lucida Sans"/>
                <a:cs typeface="Lucida Sans"/>
              </a:rPr>
              <a:t> </a:t>
            </a:r>
            <a:r>
              <a:rPr sz="3002" i="0" kern="0" dirty="0">
                <a:solidFill>
                  <a:srgbClr val="002060"/>
                </a:solidFill>
                <a:latin typeface="Lucida Sans"/>
                <a:cs typeface="Lucida Sans"/>
              </a:rPr>
              <a:t>after</a:t>
            </a:r>
            <a:r>
              <a:rPr sz="3002" i="0" kern="0" spc="-42" dirty="0">
                <a:solidFill>
                  <a:srgbClr val="002060"/>
                </a:solidFill>
                <a:latin typeface="Lucida Sans"/>
                <a:cs typeface="Lucida Sans"/>
              </a:rPr>
              <a:t> </a:t>
            </a:r>
            <a:r>
              <a:rPr sz="3002" i="0" kern="0" dirty="0">
                <a:solidFill>
                  <a:srgbClr val="002060"/>
                </a:solidFill>
                <a:latin typeface="Lucida Sans"/>
                <a:cs typeface="Lucida Sans"/>
              </a:rPr>
              <a:t>action</a:t>
            </a:r>
            <a:r>
              <a:rPr sz="3002" i="0" kern="0" spc="-42" dirty="0">
                <a:solidFill>
                  <a:srgbClr val="002060"/>
                </a:solidFill>
                <a:latin typeface="Lucida Sans"/>
                <a:cs typeface="Lucida Sans"/>
              </a:rPr>
              <a:t> </a:t>
            </a:r>
            <a:r>
              <a:rPr sz="3002" kern="0" dirty="0">
                <a:solidFill>
                  <a:srgbClr val="002060"/>
                </a:solidFill>
                <a:latin typeface="Times New Roman"/>
                <a:cs typeface="Times New Roman"/>
              </a:rPr>
              <a:t>a</a:t>
            </a:r>
            <a:r>
              <a:rPr sz="3002" kern="0" spc="6" dirty="0">
                <a:solidFill>
                  <a:srgbClr val="002060"/>
                </a:solidFill>
                <a:latin typeface="Times New Roman"/>
                <a:cs typeface="Times New Roman"/>
              </a:rPr>
              <a:t> </a:t>
            </a:r>
            <a:r>
              <a:rPr sz="3002" i="0" kern="0" dirty="0">
                <a:solidFill>
                  <a:srgbClr val="002060"/>
                </a:solidFill>
                <a:latin typeface="Lucida Sans"/>
                <a:cs typeface="Lucida Sans"/>
              </a:rPr>
              <a:t>taken</a:t>
            </a:r>
            <a:r>
              <a:rPr sz="3002" i="0" kern="0" spc="-42" dirty="0">
                <a:solidFill>
                  <a:srgbClr val="002060"/>
                </a:solidFill>
                <a:latin typeface="Lucida Sans"/>
                <a:cs typeface="Lucida Sans"/>
              </a:rPr>
              <a:t> </a:t>
            </a:r>
            <a:r>
              <a:rPr sz="3002" i="0" kern="0" dirty="0">
                <a:solidFill>
                  <a:srgbClr val="002060"/>
                </a:solidFill>
                <a:latin typeface="Lucida Sans"/>
                <a:cs typeface="Lucida Sans"/>
              </a:rPr>
              <a:t>in</a:t>
            </a:r>
            <a:r>
              <a:rPr sz="3002" i="0" kern="0" spc="-42" dirty="0">
                <a:solidFill>
                  <a:srgbClr val="002060"/>
                </a:solidFill>
                <a:latin typeface="Lucida Sans"/>
                <a:cs typeface="Lucida Sans"/>
              </a:rPr>
              <a:t> </a:t>
            </a:r>
            <a:r>
              <a:rPr sz="3002" i="0" kern="0" dirty="0">
                <a:solidFill>
                  <a:srgbClr val="002060"/>
                </a:solidFill>
                <a:latin typeface="Lucida Sans"/>
                <a:cs typeface="Lucida Sans"/>
              </a:rPr>
              <a:t>state</a:t>
            </a:r>
            <a:r>
              <a:rPr sz="3002" i="0" kern="0" spc="-42" dirty="0">
                <a:solidFill>
                  <a:srgbClr val="002060"/>
                </a:solidFill>
                <a:latin typeface="Lucida Sans"/>
                <a:cs typeface="Lucida Sans"/>
              </a:rPr>
              <a:t> </a:t>
            </a:r>
            <a:r>
              <a:rPr sz="3002" kern="0" spc="-30" dirty="0">
                <a:solidFill>
                  <a:srgbClr val="002060"/>
                </a:solidFill>
                <a:latin typeface="Times New Roman"/>
                <a:cs typeface="Times New Roman"/>
              </a:rPr>
              <a:t>s</a:t>
            </a:r>
            <a:endParaRPr sz="3002" i="0" kern="0">
              <a:solidFill>
                <a:srgbClr val="002060"/>
              </a:solidFill>
              <a:latin typeface="Times New Roman"/>
              <a:cs typeface="Times New Roman"/>
            </a:endParaRPr>
          </a:p>
          <a:p>
            <a:pPr marL="340782" indent="-317678" defTabSz="554492" eaLnBrk="1" fontAlgn="auto" hangingPunct="1">
              <a:spcBef>
                <a:spcPts val="1746"/>
              </a:spcBef>
              <a:spcAft>
                <a:spcPts val="0"/>
              </a:spcAft>
              <a:buSzPct val="124242"/>
              <a:buFont typeface="Lucida Sans"/>
              <a:buChar char="•"/>
              <a:tabLst>
                <a:tab pos="340782" algn="l"/>
              </a:tabLst>
            </a:pPr>
            <a:r>
              <a:rPr sz="3002" i="0" kern="0" cap="small" dirty="0">
                <a:solidFill>
                  <a:srgbClr val="002060"/>
                </a:solidFill>
                <a:latin typeface="Times New Roman"/>
                <a:cs typeface="Times New Roman"/>
              </a:rPr>
              <a:t>Terminal(</a:t>
            </a:r>
            <a:r>
              <a:rPr sz="3002" kern="0" dirty="0">
                <a:solidFill>
                  <a:srgbClr val="002060"/>
                </a:solidFill>
                <a:latin typeface="Times New Roman"/>
                <a:cs typeface="Times New Roman"/>
              </a:rPr>
              <a:t>s</a:t>
            </a:r>
            <a:r>
              <a:rPr sz="3002" i="0" kern="0" cap="small" dirty="0">
                <a:solidFill>
                  <a:srgbClr val="002060"/>
                </a:solidFill>
                <a:latin typeface="Times New Roman"/>
                <a:cs typeface="Times New Roman"/>
              </a:rPr>
              <a:t>)</a:t>
            </a:r>
            <a:r>
              <a:rPr sz="3002" i="0" kern="0" cap="small" spc="88" dirty="0">
                <a:solidFill>
                  <a:srgbClr val="002060"/>
                </a:solidFill>
                <a:latin typeface="Times New Roman"/>
                <a:cs typeface="Times New Roman"/>
              </a:rPr>
              <a:t> </a:t>
            </a:r>
            <a:r>
              <a:rPr sz="3002" i="0" kern="0" spc="-240" dirty="0">
                <a:solidFill>
                  <a:srgbClr val="002060"/>
                </a:solidFill>
                <a:latin typeface="Lucida Sans"/>
                <a:cs typeface="Lucida Sans"/>
              </a:rPr>
              <a:t>:</a:t>
            </a:r>
            <a:r>
              <a:rPr sz="3002" i="0" kern="0" spc="-52" dirty="0">
                <a:solidFill>
                  <a:srgbClr val="002060"/>
                </a:solidFill>
                <a:latin typeface="Lucida Sans"/>
                <a:cs typeface="Lucida Sans"/>
              </a:rPr>
              <a:t> </a:t>
            </a:r>
            <a:r>
              <a:rPr sz="3002" i="0" kern="0" spc="30" dirty="0">
                <a:solidFill>
                  <a:srgbClr val="002060"/>
                </a:solidFill>
                <a:latin typeface="Lucida Sans"/>
                <a:cs typeface="Lucida Sans"/>
              </a:rPr>
              <a:t>checks</a:t>
            </a:r>
            <a:r>
              <a:rPr sz="3002" i="0" kern="0" spc="-85" dirty="0">
                <a:solidFill>
                  <a:srgbClr val="002060"/>
                </a:solidFill>
                <a:latin typeface="Lucida Sans"/>
                <a:cs typeface="Lucida Sans"/>
              </a:rPr>
              <a:t> </a:t>
            </a:r>
            <a:r>
              <a:rPr sz="3002" i="0" kern="0" dirty="0">
                <a:solidFill>
                  <a:srgbClr val="002060"/>
                </a:solidFill>
                <a:latin typeface="Lucida Sans"/>
                <a:cs typeface="Lucida Sans"/>
              </a:rPr>
              <a:t>if</a:t>
            </a:r>
            <a:r>
              <a:rPr sz="3002" i="0" kern="0" spc="-85" dirty="0">
                <a:solidFill>
                  <a:srgbClr val="002060"/>
                </a:solidFill>
                <a:latin typeface="Lucida Sans"/>
                <a:cs typeface="Lucida Sans"/>
              </a:rPr>
              <a:t> </a:t>
            </a:r>
            <a:r>
              <a:rPr sz="3002" i="0" kern="0" dirty="0">
                <a:solidFill>
                  <a:srgbClr val="002060"/>
                </a:solidFill>
                <a:latin typeface="Lucida Sans"/>
                <a:cs typeface="Lucida Sans"/>
              </a:rPr>
              <a:t>state</a:t>
            </a:r>
            <a:r>
              <a:rPr sz="3002" i="0" kern="0" spc="-85" dirty="0">
                <a:solidFill>
                  <a:srgbClr val="002060"/>
                </a:solidFill>
                <a:latin typeface="Lucida Sans"/>
                <a:cs typeface="Lucida Sans"/>
              </a:rPr>
              <a:t> </a:t>
            </a:r>
            <a:r>
              <a:rPr sz="3002" kern="0" dirty="0">
                <a:solidFill>
                  <a:srgbClr val="002060"/>
                </a:solidFill>
                <a:latin typeface="Times New Roman"/>
                <a:cs typeface="Times New Roman"/>
              </a:rPr>
              <a:t>s</a:t>
            </a:r>
            <a:r>
              <a:rPr sz="3002" kern="0" spc="-30" dirty="0">
                <a:solidFill>
                  <a:srgbClr val="002060"/>
                </a:solidFill>
                <a:latin typeface="Times New Roman"/>
                <a:cs typeface="Times New Roman"/>
              </a:rPr>
              <a:t> </a:t>
            </a:r>
            <a:r>
              <a:rPr sz="3002" i="0" kern="0" dirty="0">
                <a:solidFill>
                  <a:srgbClr val="002060"/>
                </a:solidFill>
                <a:latin typeface="Lucida Sans"/>
                <a:cs typeface="Lucida Sans"/>
              </a:rPr>
              <a:t>is</a:t>
            </a:r>
            <a:r>
              <a:rPr sz="3002" i="0" kern="0" spc="-85" dirty="0">
                <a:solidFill>
                  <a:srgbClr val="002060"/>
                </a:solidFill>
                <a:latin typeface="Lucida Sans"/>
                <a:cs typeface="Lucida Sans"/>
              </a:rPr>
              <a:t> </a:t>
            </a:r>
            <a:r>
              <a:rPr sz="3002" i="0" kern="0" spc="49" dirty="0">
                <a:solidFill>
                  <a:srgbClr val="002060"/>
                </a:solidFill>
                <a:latin typeface="Lucida Sans"/>
                <a:cs typeface="Lucida Sans"/>
              </a:rPr>
              <a:t>a</a:t>
            </a:r>
            <a:r>
              <a:rPr sz="3002" i="0" kern="0" spc="-82" dirty="0">
                <a:solidFill>
                  <a:srgbClr val="002060"/>
                </a:solidFill>
                <a:latin typeface="Lucida Sans"/>
                <a:cs typeface="Lucida Sans"/>
              </a:rPr>
              <a:t> </a:t>
            </a:r>
            <a:r>
              <a:rPr sz="3002" i="0" kern="0" dirty="0">
                <a:solidFill>
                  <a:srgbClr val="002060"/>
                </a:solidFill>
                <a:latin typeface="Lucida Sans"/>
                <a:cs typeface="Lucida Sans"/>
              </a:rPr>
              <a:t>terminal</a:t>
            </a:r>
            <a:r>
              <a:rPr sz="3002" i="0" kern="0" spc="-85" dirty="0">
                <a:solidFill>
                  <a:srgbClr val="002060"/>
                </a:solidFill>
                <a:latin typeface="Lucida Sans"/>
                <a:cs typeface="Lucida Sans"/>
              </a:rPr>
              <a:t> </a:t>
            </a:r>
            <a:r>
              <a:rPr sz="3002" i="0" kern="0" spc="-6" dirty="0">
                <a:solidFill>
                  <a:srgbClr val="002060"/>
                </a:solidFill>
                <a:latin typeface="Lucida Sans"/>
                <a:cs typeface="Lucida Sans"/>
              </a:rPr>
              <a:t>state</a:t>
            </a:r>
            <a:endParaRPr sz="3002" i="0" kern="0">
              <a:solidFill>
                <a:srgbClr val="002060"/>
              </a:solidFill>
              <a:latin typeface="Lucida Sans"/>
              <a:cs typeface="Lucida Sans"/>
            </a:endParaRPr>
          </a:p>
          <a:p>
            <a:pPr marL="340782" indent="-317678" defTabSz="554492" eaLnBrk="1" fontAlgn="auto" hangingPunct="1">
              <a:spcBef>
                <a:spcPts val="1749"/>
              </a:spcBef>
              <a:spcAft>
                <a:spcPts val="0"/>
              </a:spcAft>
              <a:buSzPct val="124242"/>
              <a:buFont typeface="Lucida Sans"/>
              <a:buChar char="•"/>
              <a:tabLst>
                <a:tab pos="340782" algn="l"/>
              </a:tabLst>
            </a:pPr>
            <a:r>
              <a:rPr sz="3002" i="0" kern="0" cap="small" dirty="0">
                <a:solidFill>
                  <a:srgbClr val="002060"/>
                </a:solidFill>
                <a:latin typeface="Times New Roman"/>
                <a:cs typeface="Times New Roman"/>
              </a:rPr>
              <a:t>Utility(</a:t>
            </a:r>
            <a:r>
              <a:rPr sz="3002" kern="0" dirty="0">
                <a:solidFill>
                  <a:srgbClr val="002060"/>
                </a:solidFill>
                <a:latin typeface="Times New Roman"/>
                <a:cs typeface="Times New Roman"/>
              </a:rPr>
              <a:t>s</a:t>
            </a:r>
            <a:r>
              <a:rPr sz="3002" i="0" kern="0" cap="small" dirty="0">
                <a:solidFill>
                  <a:srgbClr val="002060"/>
                </a:solidFill>
                <a:latin typeface="Times New Roman"/>
                <a:cs typeface="Times New Roman"/>
              </a:rPr>
              <a:t>)</a:t>
            </a:r>
            <a:r>
              <a:rPr sz="3002" i="0" kern="0" cap="small" spc="121" dirty="0">
                <a:solidFill>
                  <a:srgbClr val="002060"/>
                </a:solidFill>
                <a:latin typeface="Times New Roman"/>
                <a:cs typeface="Times New Roman"/>
              </a:rPr>
              <a:t> </a:t>
            </a:r>
            <a:r>
              <a:rPr sz="3002" i="0" kern="0" spc="-240" dirty="0">
                <a:solidFill>
                  <a:srgbClr val="002060"/>
                </a:solidFill>
                <a:latin typeface="Lucida Sans"/>
                <a:cs typeface="Lucida Sans"/>
              </a:rPr>
              <a:t>:</a:t>
            </a:r>
            <a:r>
              <a:rPr sz="3002" i="0" kern="0" spc="-52" dirty="0">
                <a:solidFill>
                  <a:srgbClr val="002060"/>
                </a:solidFill>
                <a:latin typeface="Lucida Sans"/>
                <a:cs typeface="Lucida Sans"/>
              </a:rPr>
              <a:t> </a:t>
            </a:r>
            <a:r>
              <a:rPr sz="3002" i="0" kern="0" spc="-18" dirty="0">
                <a:solidFill>
                  <a:srgbClr val="002060"/>
                </a:solidFill>
                <a:latin typeface="Lucida Sans"/>
                <a:cs typeface="Lucida Sans"/>
              </a:rPr>
              <a:t>final</a:t>
            </a:r>
            <a:r>
              <a:rPr sz="3002" i="0" kern="0" spc="-67" dirty="0">
                <a:solidFill>
                  <a:srgbClr val="002060"/>
                </a:solidFill>
                <a:latin typeface="Lucida Sans"/>
                <a:cs typeface="Lucida Sans"/>
              </a:rPr>
              <a:t> </a:t>
            </a:r>
            <a:r>
              <a:rPr sz="3002" i="0" kern="0" dirty="0">
                <a:solidFill>
                  <a:srgbClr val="002060"/>
                </a:solidFill>
                <a:latin typeface="Lucida Sans"/>
                <a:cs typeface="Lucida Sans"/>
              </a:rPr>
              <a:t>numerical</a:t>
            </a:r>
            <a:r>
              <a:rPr sz="3002" i="0" kern="0" spc="-67" dirty="0">
                <a:solidFill>
                  <a:srgbClr val="002060"/>
                </a:solidFill>
                <a:latin typeface="Lucida Sans"/>
                <a:cs typeface="Lucida Sans"/>
              </a:rPr>
              <a:t> </a:t>
            </a:r>
            <a:r>
              <a:rPr sz="3002" i="0" kern="0" dirty="0">
                <a:solidFill>
                  <a:srgbClr val="002060"/>
                </a:solidFill>
                <a:latin typeface="Lucida Sans"/>
                <a:cs typeface="Lucida Sans"/>
              </a:rPr>
              <a:t>value</a:t>
            </a:r>
            <a:r>
              <a:rPr sz="3002" i="0" kern="0" spc="-67" dirty="0">
                <a:solidFill>
                  <a:srgbClr val="002060"/>
                </a:solidFill>
                <a:latin typeface="Lucida Sans"/>
                <a:cs typeface="Lucida Sans"/>
              </a:rPr>
              <a:t> </a:t>
            </a:r>
            <a:r>
              <a:rPr sz="3002" i="0" kern="0" dirty="0">
                <a:solidFill>
                  <a:srgbClr val="002060"/>
                </a:solidFill>
                <a:latin typeface="Lucida Sans"/>
                <a:cs typeface="Lucida Sans"/>
              </a:rPr>
              <a:t>for</a:t>
            </a:r>
            <a:r>
              <a:rPr sz="3002" i="0" kern="0" spc="-67" dirty="0">
                <a:solidFill>
                  <a:srgbClr val="002060"/>
                </a:solidFill>
                <a:latin typeface="Lucida Sans"/>
                <a:cs typeface="Lucida Sans"/>
              </a:rPr>
              <a:t> </a:t>
            </a:r>
            <a:r>
              <a:rPr sz="3002" i="0" kern="0" dirty="0">
                <a:solidFill>
                  <a:srgbClr val="002060"/>
                </a:solidFill>
                <a:latin typeface="Lucida Sans"/>
                <a:cs typeface="Lucida Sans"/>
              </a:rPr>
              <a:t>terminal</a:t>
            </a:r>
            <a:r>
              <a:rPr sz="3002" i="0" kern="0" spc="-67" dirty="0">
                <a:solidFill>
                  <a:srgbClr val="002060"/>
                </a:solidFill>
                <a:latin typeface="Lucida Sans"/>
                <a:cs typeface="Lucida Sans"/>
              </a:rPr>
              <a:t> </a:t>
            </a:r>
            <a:r>
              <a:rPr sz="3002" i="0" kern="0" dirty="0">
                <a:solidFill>
                  <a:srgbClr val="002060"/>
                </a:solidFill>
                <a:latin typeface="Lucida Sans"/>
                <a:cs typeface="Lucida Sans"/>
              </a:rPr>
              <a:t>state</a:t>
            </a:r>
            <a:r>
              <a:rPr sz="3002" i="0" kern="0" spc="-64" dirty="0">
                <a:solidFill>
                  <a:srgbClr val="002060"/>
                </a:solidFill>
                <a:latin typeface="Lucida Sans"/>
                <a:cs typeface="Lucida Sans"/>
              </a:rPr>
              <a:t> </a:t>
            </a:r>
            <a:r>
              <a:rPr sz="3002" kern="0" spc="-30" dirty="0">
                <a:solidFill>
                  <a:srgbClr val="002060"/>
                </a:solidFill>
                <a:latin typeface="Times New Roman"/>
                <a:cs typeface="Times New Roman"/>
              </a:rPr>
              <a:t>s</a:t>
            </a:r>
            <a:endParaRPr sz="3002" i="0" kern="0">
              <a:solidFill>
                <a:srgbClr val="002060"/>
              </a:solidFill>
              <a:latin typeface="Times New Roman"/>
              <a:cs typeface="Times New Roman"/>
            </a:endParaRPr>
          </a:p>
        </p:txBody>
      </p:sp>
    </p:spTree>
    <p:extLst>
      <p:ext uri="{BB962C8B-B14F-4D97-AF65-F5344CB8AC3E}">
        <p14:creationId xmlns:p14="http://schemas.microsoft.com/office/powerpoint/2010/main" val="170250667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63015" y="261703"/>
            <a:ext cx="2986176" cy="869067"/>
          </a:xfrm>
          <a:prstGeom prst="rect">
            <a:avLst/>
          </a:prstGeom>
        </p:spPr>
        <p:txBody>
          <a:bodyPr vert="horz" wrap="square" lIns="0" tIns="10397" rIns="0" bIns="0" rtlCol="0">
            <a:spAutoFit/>
          </a:bodyPr>
          <a:lstStyle/>
          <a:p>
            <a:pPr marL="7701">
              <a:spcBef>
                <a:spcPts val="82"/>
              </a:spcBef>
            </a:pPr>
            <a:r>
              <a:rPr sz="5579" spc="-6" dirty="0">
                <a:solidFill>
                  <a:srgbClr val="002060"/>
                </a:solidFill>
                <a:latin typeface="Verdana"/>
                <a:cs typeface="Verdana"/>
              </a:rPr>
              <a:t>Minimax</a:t>
            </a:r>
            <a:endParaRPr sz="5579" dirty="0">
              <a:solidFill>
                <a:srgbClr val="002060"/>
              </a:solidFill>
              <a:latin typeface="Verdana"/>
              <a:cs typeface="Verdana"/>
            </a:endParaRPr>
          </a:p>
        </p:txBody>
      </p:sp>
      <p:sp>
        <p:nvSpPr>
          <p:cNvPr id="3" name="object 3"/>
          <p:cNvSpPr txBox="1"/>
          <p:nvPr/>
        </p:nvSpPr>
        <p:spPr>
          <a:xfrm>
            <a:off x="862615" y="2415289"/>
            <a:ext cx="9583101" cy="2820417"/>
          </a:xfrm>
          <a:prstGeom prst="rect">
            <a:avLst/>
          </a:prstGeom>
        </p:spPr>
        <p:txBody>
          <a:bodyPr vert="horz" wrap="square" lIns="0" tIns="98962" rIns="0" bIns="0" rtlCol="0">
            <a:spAutoFit/>
          </a:bodyPr>
          <a:lstStyle/>
          <a:p>
            <a:pPr marL="325379" indent="-317678" defTabSz="554492" eaLnBrk="1" fontAlgn="auto" hangingPunct="1">
              <a:spcBef>
                <a:spcPts val="779"/>
              </a:spcBef>
              <a:spcAft>
                <a:spcPts val="0"/>
              </a:spcAft>
              <a:buSzPct val="124242"/>
              <a:buFontTx/>
              <a:buChar char="•"/>
              <a:tabLst>
                <a:tab pos="325379" algn="l"/>
              </a:tabLst>
            </a:pPr>
            <a:r>
              <a:rPr sz="3002" i="0" kern="0" spc="36" dirty="0">
                <a:solidFill>
                  <a:srgbClr val="002060"/>
                </a:solidFill>
                <a:latin typeface="Lucida Sans"/>
                <a:cs typeface="Lucida Sans"/>
              </a:rPr>
              <a:t>Given</a:t>
            </a:r>
            <a:r>
              <a:rPr sz="3002" i="0" kern="0" spc="-6" dirty="0">
                <a:solidFill>
                  <a:srgbClr val="002060"/>
                </a:solidFill>
                <a:latin typeface="Lucida Sans"/>
                <a:cs typeface="Lucida Sans"/>
              </a:rPr>
              <a:t> </a:t>
            </a:r>
            <a:r>
              <a:rPr sz="3002" i="0" kern="0" spc="49" dirty="0">
                <a:solidFill>
                  <a:srgbClr val="002060"/>
                </a:solidFill>
                <a:latin typeface="Lucida Sans"/>
                <a:cs typeface="Lucida Sans"/>
              </a:rPr>
              <a:t>a</a:t>
            </a:r>
            <a:r>
              <a:rPr sz="3002" i="0" kern="0" spc="-3" dirty="0">
                <a:solidFill>
                  <a:srgbClr val="002060"/>
                </a:solidFill>
                <a:latin typeface="Lucida Sans"/>
                <a:cs typeface="Lucida Sans"/>
              </a:rPr>
              <a:t> </a:t>
            </a:r>
            <a:r>
              <a:rPr sz="3002" i="0" kern="0" dirty="0">
                <a:solidFill>
                  <a:srgbClr val="002060"/>
                </a:solidFill>
                <a:latin typeface="Lucida Sans"/>
                <a:cs typeface="Lucida Sans"/>
              </a:rPr>
              <a:t>state</a:t>
            </a:r>
            <a:r>
              <a:rPr sz="3002" i="0" kern="0" spc="-6" dirty="0">
                <a:solidFill>
                  <a:srgbClr val="002060"/>
                </a:solidFill>
                <a:latin typeface="Lucida Sans"/>
                <a:cs typeface="Lucida Sans"/>
              </a:rPr>
              <a:t> </a:t>
            </a:r>
            <a:r>
              <a:rPr sz="3002" kern="0" spc="-15" dirty="0">
                <a:solidFill>
                  <a:srgbClr val="002060"/>
                </a:solidFill>
                <a:latin typeface="Times New Roman"/>
                <a:cs typeface="Times New Roman"/>
              </a:rPr>
              <a:t>s</a:t>
            </a:r>
            <a:r>
              <a:rPr sz="3002" i="0" kern="0" spc="-15" dirty="0">
                <a:solidFill>
                  <a:srgbClr val="002060"/>
                </a:solidFill>
                <a:latin typeface="Lucida Sans"/>
                <a:cs typeface="Lucida Sans"/>
              </a:rPr>
              <a:t>:</a:t>
            </a:r>
            <a:endParaRPr sz="3002" i="0" kern="0">
              <a:solidFill>
                <a:srgbClr val="002060"/>
              </a:solidFill>
              <a:latin typeface="Lucida Sans"/>
              <a:cs typeface="Lucida Sans"/>
            </a:endParaRPr>
          </a:p>
          <a:p>
            <a:pPr marL="959965" marR="3081" lvl="1" indent="-317678" defTabSz="554492" eaLnBrk="1" fontAlgn="auto" hangingPunct="1">
              <a:lnSpc>
                <a:spcPct val="102699"/>
              </a:lnSpc>
              <a:spcBef>
                <a:spcPts val="1549"/>
              </a:spcBef>
              <a:spcAft>
                <a:spcPts val="0"/>
              </a:spcAft>
              <a:buSzPct val="124242"/>
              <a:buFont typeface="Lucida Sans"/>
              <a:buChar char="•"/>
              <a:tabLst>
                <a:tab pos="959965" algn="l"/>
              </a:tabLst>
            </a:pPr>
            <a:r>
              <a:rPr sz="3002" i="0" kern="0" cap="small" dirty="0">
                <a:solidFill>
                  <a:srgbClr val="002060"/>
                </a:solidFill>
                <a:latin typeface="Times New Roman"/>
                <a:cs typeface="Times New Roman"/>
              </a:rPr>
              <a:t>MAX</a:t>
            </a:r>
            <a:r>
              <a:rPr sz="3002" i="0" kern="0" cap="small" spc="136" dirty="0">
                <a:solidFill>
                  <a:srgbClr val="002060"/>
                </a:solidFill>
                <a:latin typeface="Times New Roman"/>
                <a:cs typeface="Times New Roman"/>
              </a:rPr>
              <a:t> </a:t>
            </a:r>
            <a:r>
              <a:rPr sz="3002" i="0" kern="0" dirty="0">
                <a:solidFill>
                  <a:srgbClr val="002060"/>
                </a:solidFill>
                <a:latin typeface="Lucida Sans"/>
                <a:cs typeface="Lucida Sans"/>
              </a:rPr>
              <a:t>picks</a:t>
            </a:r>
            <a:r>
              <a:rPr sz="3002" i="0" kern="0" spc="-69" dirty="0">
                <a:solidFill>
                  <a:srgbClr val="002060"/>
                </a:solidFill>
                <a:latin typeface="Lucida Sans"/>
                <a:cs typeface="Lucida Sans"/>
              </a:rPr>
              <a:t> </a:t>
            </a:r>
            <a:r>
              <a:rPr sz="3002" i="0" kern="0" dirty="0">
                <a:solidFill>
                  <a:srgbClr val="002060"/>
                </a:solidFill>
                <a:latin typeface="Lucida Sans"/>
                <a:cs typeface="Lucida Sans"/>
              </a:rPr>
              <a:t>action</a:t>
            </a:r>
            <a:r>
              <a:rPr sz="3002" i="0" kern="0" spc="-67" dirty="0">
                <a:solidFill>
                  <a:srgbClr val="002060"/>
                </a:solidFill>
                <a:latin typeface="Lucida Sans"/>
                <a:cs typeface="Lucida Sans"/>
              </a:rPr>
              <a:t> </a:t>
            </a:r>
            <a:r>
              <a:rPr sz="3002" kern="0" dirty="0">
                <a:solidFill>
                  <a:srgbClr val="002060"/>
                </a:solidFill>
                <a:latin typeface="Times New Roman"/>
                <a:cs typeface="Times New Roman"/>
              </a:rPr>
              <a:t>a</a:t>
            </a:r>
            <a:r>
              <a:rPr sz="3002" kern="0" spc="133" dirty="0">
                <a:solidFill>
                  <a:srgbClr val="002060"/>
                </a:solidFill>
                <a:latin typeface="Times New Roman"/>
                <a:cs typeface="Times New Roman"/>
              </a:rPr>
              <a:t> </a:t>
            </a:r>
            <a:r>
              <a:rPr sz="3002" i="0" kern="0" dirty="0">
                <a:solidFill>
                  <a:srgbClr val="002060"/>
                </a:solidFill>
                <a:latin typeface="Lucida Sans"/>
                <a:cs typeface="Lucida Sans"/>
              </a:rPr>
              <a:t>in</a:t>
            </a:r>
            <a:r>
              <a:rPr sz="3002" i="0" kern="0" spc="-69" dirty="0">
                <a:solidFill>
                  <a:srgbClr val="002060"/>
                </a:solidFill>
                <a:latin typeface="Lucida Sans"/>
                <a:cs typeface="Lucida Sans"/>
              </a:rPr>
              <a:t> </a:t>
            </a:r>
            <a:r>
              <a:rPr sz="3002" i="0" kern="0" cap="small" dirty="0">
                <a:solidFill>
                  <a:srgbClr val="002060"/>
                </a:solidFill>
                <a:latin typeface="Times New Roman"/>
                <a:cs typeface="Times New Roman"/>
              </a:rPr>
              <a:t>Actions(</a:t>
            </a:r>
            <a:r>
              <a:rPr sz="3002" kern="0" dirty="0">
                <a:solidFill>
                  <a:srgbClr val="002060"/>
                </a:solidFill>
                <a:latin typeface="Times New Roman"/>
                <a:cs typeface="Times New Roman"/>
              </a:rPr>
              <a:t>s</a:t>
            </a:r>
            <a:r>
              <a:rPr sz="3002" i="0" kern="0" cap="small" dirty="0">
                <a:solidFill>
                  <a:srgbClr val="002060"/>
                </a:solidFill>
                <a:latin typeface="Times New Roman"/>
                <a:cs typeface="Times New Roman"/>
              </a:rPr>
              <a:t>)</a:t>
            </a:r>
            <a:r>
              <a:rPr sz="3002" i="0" kern="0" cap="small" spc="136" dirty="0">
                <a:solidFill>
                  <a:srgbClr val="002060"/>
                </a:solidFill>
                <a:latin typeface="Times New Roman"/>
                <a:cs typeface="Times New Roman"/>
              </a:rPr>
              <a:t> </a:t>
            </a:r>
            <a:r>
              <a:rPr sz="3002" i="0" kern="0" spc="33" dirty="0">
                <a:solidFill>
                  <a:srgbClr val="002060"/>
                </a:solidFill>
                <a:latin typeface="Lucida Sans"/>
                <a:cs typeface="Lucida Sans"/>
              </a:rPr>
              <a:t>that</a:t>
            </a:r>
            <a:r>
              <a:rPr sz="3002" i="0" kern="0" spc="-69" dirty="0">
                <a:solidFill>
                  <a:srgbClr val="002060"/>
                </a:solidFill>
                <a:latin typeface="Lucida Sans"/>
                <a:cs typeface="Lucida Sans"/>
              </a:rPr>
              <a:t> </a:t>
            </a:r>
            <a:r>
              <a:rPr sz="3002" i="0" kern="0" spc="-6" dirty="0">
                <a:solidFill>
                  <a:srgbClr val="002060"/>
                </a:solidFill>
                <a:latin typeface="Lucida Sans"/>
                <a:cs typeface="Lucida Sans"/>
              </a:rPr>
              <a:t>produces </a:t>
            </a:r>
            <a:r>
              <a:rPr sz="3002" i="0" kern="0" dirty="0">
                <a:solidFill>
                  <a:srgbClr val="002060"/>
                </a:solidFill>
                <a:latin typeface="Lucida Sans"/>
                <a:cs typeface="Lucida Sans"/>
              </a:rPr>
              <a:t>highest</a:t>
            </a:r>
            <a:r>
              <a:rPr sz="3002" i="0" kern="0" spc="-69" dirty="0">
                <a:solidFill>
                  <a:srgbClr val="002060"/>
                </a:solidFill>
                <a:latin typeface="Lucida Sans"/>
                <a:cs typeface="Lucida Sans"/>
              </a:rPr>
              <a:t> </a:t>
            </a:r>
            <a:r>
              <a:rPr sz="3002" i="0" kern="0" dirty="0">
                <a:solidFill>
                  <a:srgbClr val="002060"/>
                </a:solidFill>
                <a:latin typeface="Lucida Sans"/>
                <a:cs typeface="Lucida Sans"/>
              </a:rPr>
              <a:t>value</a:t>
            </a:r>
            <a:r>
              <a:rPr sz="3002" i="0" kern="0" spc="-67" dirty="0">
                <a:solidFill>
                  <a:srgbClr val="002060"/>
                </a:solidFill>
                <a:latin typeface="Lucida Sans"/>
                <a:cs typeface="Lucida Sans"/>
              </a:rPr>
              <a:t> </a:t>
            </a:r>
            <a:r>
              <a:rPr sz="3002" i="0" kern="0" dirty="0">
                <a:solidFill>
                  <a:srgbClr val="002060"/>
                </a:solidFill>
                <a:latin typeface="Lucida Sans"/>
                <a:cs typeface="Lucida Sans"/>
              </a:rPr>
              <a:t>of</a:t>
            </a:r>
            <a:r>
              <a:rPr sz="3002" i="0" kern="0" spc="-69" dirty="0">
                <a:solidFill>
                  <a:srgbClr val="002060"/>
                </a:solidFill>
                <a:latin typeface="Lucida Sans"/>
                <a:cs typeface="Lucida Sans"/>
              </a:rPr>
              <a:t> </a:t>
            </a:r>
            <a:r>
              <a:rPr sz="3002" i="0" kern="0" cap="small" spc="-15" dirty="0">
                <a:solidFill>
                  <a:srgbClr val="002060"/>
                </a:solidFill>
                <a:latin typeface="Times New Roman"/>
                <a:cs typeface="Times New Roman"/>
              </a:rPr>
              <a:t>Min-</a:t>
            </a:r>
            <a:r>
              <a:rPr sz="3002" i="0" kern="0" cap="small" spc="-12" dirty="0">
                <a:solidFill>
                  <a:srgbClr val="002060"/>
                </a:solidFill>
                <a:latin typeface="Times New Roman"/>
                <a:cs typeface="Times New Roman"/>
              </a:rPr>
              <a:t>Value(Result(</a:t>
            </a:r>
            <a:r>
              <a:rPr sz="3002" kern="0" spc="-12" dirty="0">
                <a:solidFill>
                  <a:srgbClr val="002060"/>
                </a:solidFill>
                <a:latin typeface="Times New Roman"/>
                <a:cs typeface="Times New Roman"/>
              </a:rPr>
              <a:t>s,</a:t>
            </a:r>
            <a:r>
              <a:rPr sz="3002" kern="0" spc="-18" dirty="0">
                <a:solidFill>
                  <a:srgbClr val="002060"/>
                </a:solidFill>
                <a:latin typeface="Times New Roman"/>
                <a:cs typeface="Times New Roman"/>
              </a:rPr>
              <a:t> </a:t>
            </a:r>
            <a:r>
              <a:rPr sz="3002" kern="0" spc="-15" dirty="0">
                <a:solidFill>
                  <a:srgbClr val="002060"/>
                </a:solidFill>
                <a:latin typeface="Times New Roman"/>
                <a:cs typeface="Times New Roman"/>
              </a:rPr>
              <a:t>a</a:t>
            </a:r>
            <a:r>
              <a:rPr sz="3002" i="0" kern="0" cap="small" spc="-15" dirty="0">
                <a:solidFill>
                  <a:srgbClr val="002060"/>
                </a:solidFill>
                <a:latin typeface="Times New Roman"/>
                <a:cs typeface="Times New Roman"/>
              </a:rPr>
              <a:t>))</a:t>
            </a:r>
            <a:endParaRPr sz="3002" i="0" kern="0">
              <a:solidFill>
                <a:srgbClr val="002060"/>
              </a:solidFill>
              <a:latin typeface="Times New Roman"/>
              <a:cs typeface="Times New Roman"/>
            </a:endParaRPr>
          </a:p>
          <a:p>
            <a:pPr marL="959965" marR="151330" lvl="1" indent="-317678" defTabSz="554492" eaLnBrk="1" fontAlgn="auto" hangingPunct="1">
              <a:lnSpc>
                <a:spcPct val="102699"/>
              </a:lnSpc>
              <a:spcBef>
                <a:spcPts val="1549"/>
              </a:spcBef>
              <a:spcAft>
                <a:spcPts val="0"/>
              </a:spcAft>
              <a:buSzPct val="124242"/>
              <a:buFont typeface="Lucida Sans"/>
              <a:buChar char="•"/>
              <a:tabLst>
                <a:tab pos="959965" algn="l"/>
              </a:tabLst>
            </a:pPr>
            <a:r>
              <a:rPr sz="3002" i="0" kern="0" cap="small" dirty="0">
                <a:solidFill>
                  <a:srgbClr val="002060"/>
                </a:solidFill>
                <a:latin typeface="Times New Roman"/>
                <a:cs typeface="Times New Roman"/>
              </a:rPr>
              <a:t>MIN</a:t>
            </a:r>
            <a:r>
              <a:rPr sz="3002" i="0" kern="0" cap="small" spc="136" dirty="0">
                <a:solidFill>
                  <a:srgbClr val="002060"/>
                </a:solidFill>
                <a:latin typeface="Times New Roman"/>
                <a:cs typeface="Times New Roman"/>
              </a:rPr>
              <a:t> </a:t>
            </a:r>
            <a:r>
              <a:rPr sz="3002" i="0" kern="0" dirty="0">
                <a:solidFill>
                  <a:srgbClr val="002060"/>
                </a:solidFill>
                <a:latin typeface="Lucida Sans"/>
                <a:cs typeface="Lucida Sans"/>
              </a:rPr>
              <a:t>picks</a:t>
            </a:r>
            <a:r>
              <a:rPr sz="3002" i="0" kern="0" spc="-67" dirty="0">
                <a:solidFill>
                  <a:srgbClr val="002060"/>
                </a:solidFill>
                <a:latin typeface="Lucida Sans"/>
                <a:cs typeface="Lucida Sans"/>
              </a:rPr>
              <a:t> </a:t>
            </a:r>
            <a:r>
              <a:rPr sz="3002" i="0" kern="0" dirty="0">
                <a:solidFill>
                  <a:srgbClr val="002060"/>
                </a:solidFill>
                <a:latin typeface="Lucida Sans"/>
                <a:cs typeface="Lucida Sans"/>
              </a:rPr>
              <a:t>action</a:t>
            </a:r>
            <a:r>
              <a:rPr sz="3002" i="0" kern="0" spc="-67" dirty="0">
                <a:solidFill>
                  <a:srgbClr val="002060"/>
                </a:solidFill>
                <a:latin typeface="Lucida Sans"/>
                <a:cs typeface="Lucida Sans"/>
              </a:rPr>
              <a:t> </a:t>
            </a:r>
            <a:r>
              <a:rPr sz="3002" kern="0" dirty="0">
                <a:solidFill>
                  <a:srgbClr val="002060"/>
                </a:solidFill>
                <a:latin typeface="Times New Roman"/>
                <a:cs typeface="Times New Roman"/>
              </a:rPr>
              <a:t>a</a:t>
            </a:r>
            <a:r>
              <a:rPr sz="3002" kern="0" spc="133" dirty="0">
                <a:solidFill>
                  <a:srgbClr val="002060"/>
                </a:solidFill>
                <a:latin typeface="Times New Roman"/>
                <a:cs typeface="Times New Roman"/>
              </a:rPr>
              <a:t> </a:t>
            </a:r>
            <a:r>
              <a:rPr sz="3002" i="0" kern="0" dirty="0">
                <a:solidFill>
                  <a:srgbClr val="002060"/>
                </a:solidFill>
                <a:latin typeface="Lucida Sans"/>
                <a:cs typeface="Lucida Sans"/>
              </a:rPr>
              <a:t>in</a:t>
            </a:r>
            <a:r>
              <a:rPr sz="3002" i="0" kern="0" spc="-67" dirty="0">
                <a:solidFill>
                  <a:srgbClr val="002060"/>
                </a:solidFill>
                <a:latin typeface="Lucida Sans"/>
                <a:cs typeface="Lucida Sans"/>
              </a:rPr>
              <a:t> </a:t>
            </a:r>
            <a:r>
              <a:rPr sz="3002" i="0" kern="0" cap="small" dirty="0">
                <a:solidFill>
                  <a:srgbClr val="002060"/>
                </a:solidFill>
                <a:latin typeface="Times New Roman"/>
                <a:cs typeface="Times New Roman"/>
              </a:rPr>
              <a:t>Actions(</a:t>
            </a:r>
            <a:r>
              <a:rPr sz="3002" kern="0" dirty="0">
                <a:solidFill>
                  <a:srgbClr val="002060"/>
                </a:solidFill>
                <a:latin typeface="Times New Roman"/>
                <a:cs typeface="Times New Roman"/>
              </a:rPr>
              <a:t>s</a:t>
            </a:r>
            <a:r>
              <a:rPr sz="3002" i="0" kern="0" cap="small" dirty="0">
                <a:solidFill>
                  <a:srgbClr val="002060"/>
                </a:solidFill>
                <a:latin typeface="Times New Roman"/>
                <a:cs typeface="Times New Roman"/>
              </a:rPr>
              <a:t>)</a:t>
            </a:r>
            <a:r>
              <a:rPr sz="3002" i="0" kern="0" cap="small" spc="136" dirty="0">
                <a:solidFill>
                  <a:srgbClr val="002060"/>
                </a:solidFill>
                <a:latin typeface="Times New Roman"/>
                <a:cs typeface="Times New Roman"/>
              </a:rPr>
              <a:t> </a:t>
            </a:r>
            <a:r>
              <a:rPr sz="3002" i="0" kern="0" spc="33" dirty="0">
                <a:solidFill>
                  <a:srgbClr val="002060"/>
                </a:solidFill>
                <a:latin typeface="Lucida Sans"/>
                <a:cs typeface="Lucida Sans"/>
              </a:rPr>
              <a:t>that</a:t>
            </a:r>
            <a:r>
              <a:rPr sz="3002" i="0" kern="0" spc="-67" dirty="0">
                <a:solidFill>
                  <a:srgbClr val="002060"/>
                </a:solidFill>
                <a:latin typeface="Lucida Sans"/>
                <a:cs typeface="Lucida Sans"/>
              </a:rPr>
              <a:t> </a:t>
            </a:r>
            <a:r>
              <a:rPr sz="3002" i="0" kern="0" spc="-6" dirty="0">
                <a:solidFill>
                  <a:srgbClr val="002060"/>
                </a:solidFill>
                <a:latin typeface="Lucida Sans"/>
                <a:cs typeface="Lucida Sans"/>
              </a:rPr>
              <a:t>produces </a:t>
            </a:r>
            <a:r>
              <a:rPr sz="3002" i="0" kern="0" dirty="0">
                <a:solidFill>
                  <a:srgbClr val="002060"/>
                </a:solidFill>
                <a:latin typeface="Lucida Sans"/>
                <a:cs typeface="Lucida Sans"/>
              </a:rPr>
              <a:t>smallest</a:t>
            </a:r>
            <a:r>
              <a:rPr sz="3002" i="0" kern="0" spc="-100" dirty="0">
                <a:solidFill>
                  <a:srgbClr val="002060"/>
                </a:solidFill>
                <a:latin typeface="Lucida Sans"/>
                <a:cs typeface="Lucida Sans"/>
              </a:rPr>
              <a:t> </a:t>
            </a:r>
            <a:r>
              <a:rPr sz="3002" i="0" kern="0" dirty="0">
                <a:solidFill>
                  <a:srgbClr val="002060"/>
                </a:solidFill>
                <a:latin typeface="Lucida Sans"/>
                <a:cs typeface="Lucida Sans"/>
              </a:rPr>
              <a:t>value</a:t>
            </a:r>
            <a:r>
              <a:rPr sz="3002" i="0" kern="0" spc="-100" dirty="0">
                <a:solidFill>
                  <a:srgbClr val="002060"/>
                </a:solidFill>
                <a:latin typeface="Lucida Sans"/>
                <a:cs typeface="Lucida Sans"/>
              </a:rPr>
              <a:t> </a:t>
            </a:r>
            <a:r>
              <a:rPr sz="3002" i="0" kern="0" dirty="0">
                <a:solidFill>
                  <a:srgbClr val="002060"/>
                </a:solidFill>
                <a:latin typeface="Lucida Sans"/>
                <a:cs typeface="Lucida Sans"/>
              </a:rPr>
              <a:t>of</a:t>
            </a:r>
            <a:r>
              <a:rPr sz="3002" i="0" kern="0" spc="-100" dirty="0">
                <a:solidFill>
                  <a:srgbClr val="002060"/>
                </a:solidFill>
                <a:latin typeface="Lucida Sans"/>
                <a:cs typeface="Lucida Sans"/>
              </a:rPr>
              <a:t> </a:t>
            </a:r>
            <a:r>
              <a:rPr sz="3002" i="0" kern="0" cap="small" spc="-15" dirty="0">
                <a:solidFill>
                  <a:srgbClr val="002060"/>
                </a:solidFill>
                <a:latin typeface="Times New Roman"/>
                <a:cs typeface="Times New Roman"/>
              </a:rPr>
              <a:t>Max-</a:t>
            </a:r>
            <a:r>
              <a:rPr sz="3002" i="0" kern="0" cap="small" spc="-12" dirty="0">
                <a:solidFill>
                  <a:srgbClr val="002060"/>
                </a:solidFill>
                <a:latin typeface="Times New Roman"/>
                <a:cs typeface="Times New Roman"/>
              </a:rPr>
              <a:t>Value(Result(</a:t>
            </a:r>
            <a:r>
              <a:rPr sz="3002" kern="0" spc="-12" dirty="0">
                <a:solidFill>
                  <a:srgbClr val="002060"/>
                </a:solidFill>
                <a:latin typeface="Times New Roman"/>
                <a:cs typeface="Times New Roman"/>
              </a:rPr>
              <a:t>s,</a:t>
            </a:r>
            <a:r>
              <a:rPr sz="3002" kern="0" spc="-42" dirty="0">
                <a:solidFill>
                  <a:srgbClr val="002060"/>
                </a:solidFill>
                <a:latin typeface="Times New Roman"/>
                <a:cs typeface="Times New Roman"/>
              </a:rPr>
              <a:t> </a:t>
            </a:r>
            <a:r>
              <a:rPr sz="3002" kern="0" spc="-15" dirty="0">
                <a:solidFill>
                  <a:srgbClr val="002060"/>
                </a:solidFill>
                <a:latin typeface="Times New Roman"/>
                <a:cs typeface="Times New Roman"/>
              </a:rPr>
              <a:t>a</a:t>
            </a:r>
            <a:r>
              <a:rPr sz="3002" i="0" kern="0" cap="small" spc="-15" dirty="0">
                <a:solidFill>
                  <a:srgbClr val="002060"/>
                </a:solidFill>
                <a:latin typeface="Times New Roman"/>
                <a:cs typeface="Times New Roman"/>
              </a:rPr>
              <a:t>))</a:t>
            </a:r>
            <a:endParaRPr sz="3002" i="0" kern="0">
              <a:solidFill>
                <a:srgbClr val="002060"/>
              </a:solidFill>
              <a:latin typeface="Times New Roman"/>
              <a:cs typeface="Times New Roman"/>
            </a:endParaRPr>
          </a:p>
        </p:txBody>
      </p:sp>
    </p:spTree>
    <p:extLst>
      <p:ext uri="{BB962C8B-B14F-4D97-AF65-F5344CB8AC3E}">
        <p14:creationId xmlns:p14="http://schemas.microsoft.com/office/powerpoint/2010/main" val="289635445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39215" y="135183"/>
            <a:ext cx="2986176" cy="869067"/>
          </a:xfrm>
          <a:prstGeom prst="rect">
            <a:avLst/>
          </a:prstGeom>
        </p:spPr>
        <p:txBody>
          <a:bodyPr vert="horz" wrap="square" lIns="0" tIns="10397" rIns="0" bIns="0" rtlCol="0">
            <a:spAutoFit/>
          </a:bodyPr>
          <a:lstStyle/>
          <a:p>
            <a:pPr marL="7701">
              <a:spcBef>
                <a:spcPts val="82"/>
              </a:spcBef>
            </a:pPr>
            <a:r>
              <a:rPr sz="5579" spc="-6" dirty="0">
                <a:solidFill>
                  <a:srgbClr val="002060"/>
                </a:solidFill>
                <a:latin typeface="Verdana"/>
                <a:cs typeface="Verdana"/>
              </a:rPr>
              <a:t>Minimax</a:t>
            </a:r>
            <a:endParaRPr sz="5579" dirty="0">
              <a:solidFill>
                <a:srgbClr val="002060"/>
              </a:solidFill>
              <a:latin typeface="Verdana"/>
              <a:cs typeface="Verdana"/>
            </a:endParaRPr>
          </a:p>
        </p:txBody>
      </p:sp>
      <p:sp>
        <p:nvSpPr>
          <p:cNvPr id="3" name="object 3"/>
          <p:cNvSpPr txBox="1"/>
          <p:nvPr/>
        </p:nvSpPr>
        <p:spPr>
          <a:xfrm>
            <a:off x="1078500" y="1960661"/>
            <a:ext cx="10029392" cy="3893089"/>
          </a:xfrm>
          <a:prstGeom prst="rect">
            <a:avLst/>
          </a:prstGeom>
        </p:spPr>
        <p:txBody>
          <a:bodyPr vert="horz" wrap="square" lIns="0" tIns="45438" rIns="0" bIns="0" rtlCol="0">
            <a:spAutoFit/>
          </a:bodyPr>
          <a:lstStyle/>
          <a:p>
            <a:pPr marL="477479" marR="4543755" indent="-470163" defTabSz="554492" eaLnBrk="1" fontAlgn="auto" hangingPunct="1">
              <a:lnSpc>
                <a:spcPts val="4250"/>
              </a:lnSpc>
              <a:spcBef>
                <a:spcPts val="358"/>
              </a:spcBef>
              <a:spcAft>
                <a:spcPts val="0"/>
              </a:spcAft>
            </a:pPr>
            <a:r>
              <a:rPr sz="3699" i="0" kern="0" dirty="0">
                <a:solidFill>
                  <a:srgbClr val="002060"/>
                </a:solidFill>
                <a:latin typeface="Times New Roman"/>
                <a:cs typeface="Times New Roman"/>
              </a:rPr>
              <a:t>function</a:t>
            </a:r>
            <a:r>
              <a:rPr sz="3699" i="0" kern="0" spc="-82" dirty="0">
                <a:solidFill>
                  <a:srgbClr val="002060"/>
                </a:solidFill>
                <a:latin typeface="Times New Roman"/>
                <a:cs typeface="Times New Roman"/>
              </a:rPr>
              <a:t> </a:t>
            </a:r>
            <a:r>
              <a:rPr sz="3699" i="0" kern="0" spc="-6" dirty="0">
                <a:solidFill>
                  <a:srgbClr val="002060"/>
                </a:solidFill>
                <a:latin typeface="Times New Roman"/>
                <a:cs typeface="Times New Roman"/>
              </a:rPr>
              <a:t>M</a:t>
            </a:r>
            <a:r>
              <a:rPr sz="2941" i="0" kern="0" spc="-6" dirty="0">
                <a:solidFill>
                  <a:srgbClr val="002060"/>
                </a:solidFill>
                <a:latin typeface="Times New Roman"/>
                <a:cs typeface="Times New Roman"/>
              </a:rPr>
              <a:t>AX</a:t>
            </a:r>
            <a:r>
              <a:rPr sz="3699" i="0" kern="0" spc="-6" dirty="0">
                <a:solidFill>
                  <a:srgbClr val="002060"/>
                </a:solidFill>
                <a:latin typeface="Times New Roman"/>
                <a:cs typeface="Times New Roman"/>
              </a:rPr>
              <a:t>-V</a:t>
            </a:r>
            <a:r>
              <a:rPr sz="2941" i="0" kern="0" spc="-6" dirty="0">
                <a:solidFill>
                  <a:srgbClr val="002060"/>
                </a:solidFill>
                <a:latin typeface="Times New Roman"/>
                <a:cs typeface="Times New Roman"/>
              </a:rPr>
              <a:t>ALUE</a:t>
            </a:r>
            <a:r>
              <a:rPr sz="3699" i="0" kern="0" spc="-6" dirty="0">
                <a:solidFill>
                  <a:srgbClr val="002060"/>
                </a:solidFill>
                <a:latin typeface="Times New Roman"/>
                <a:cs typeface="Times New Roman"/>
              </a:rPr>
              <a:t>(</a:t>
            </a:r>
            <a:r>
              <a:rPr sz="3699" kern="0" spc="-6" dirty="0">
                <a:solidFill>
                  <a:srgbClr val="002060"/>
                </a:solidFill>
                <a:latin typeface="Times New Roman"/>
                <a:cs typeface="Times New Roman"/>
              </a:rPr>
              <a:t>state</a:t>
            </a:r>
            <a:r>
              <a:rPr sz="3699" i="0" kern="0" spc="-6" dirty="0">
                <a:solidFill>
                  <a:srgbClr val="002060"/>
                </a:solidFill>
                <a:latin typeface="Times New Roman"/>
                <a:cs typeface="Times New Roman"/>
              </a:rPr>
              <a:t>): </a:t>
            </a:r>
            <a:r>
              <a:rPr sz="3699" i="0" kern="0" dirty="0">
                <a:solidFill>
                  <a:srgbClr val="002060"/>
                </a:solidFill>
                <a:latin typeface="Times New Roman"/>
                <a:cs typeface="Times New Roman"/>
              </a:rPr>
              <a:t>if</a:t>
            </a:r>
            <a:r>
              <a:rPr sz="3699" i="0" kern="0" spc="-97" dirty="0">
                <a:solidFill>
                  <a:srgbClr val="002060"/>
                </a:solidFill>
                <a:latin typeface="Times New Roman"/>
                <a:cs typeface="Times New Roman"/>
              </a:rPr>
              <a:t> </a:t>
            </a:r>
            <a:r>
              <a:rPr sz="3699" i="0" kern="0" spc="-6" dirty="0">
                <a:solidFill>
                  <a:srgbClr val="002060"/>
                </a:solidFill>
                <a:latin typeface="Times New Roman"/>
                <a:cs typeface="Times New Roman"/>
              </a:rPr>
              <a:t>T</a:t>
            </a:r>
            <a:r>
              <a:rPr sz="2941" i="0" kern="0" spc="-6" dirty="0">
                <a:solidFill>
                  <a:srgbClr val="002060"/>
                </a:solidFill>
                <a:latin typeface="Times New Roman"/>
                <a:cs typeface="Times New Roman"/>
              </a:rPr>
              <a:t>ERMINAL</a:t>
            </a:r>
            <a:r>
              <a:rPr sz="3699" i="0" kern="0" spc="-6" dirty="0">
                <a:solidFill>
                  <a:srgbClr val="002060"/>
                </a:solidFill>
                <a:latin typeface="Times New Roman"/>
                <a:cs typeface="Times New Roman"/>
              </a:rPr>
              <a:t>(</a:t>
            </a:r>
            <a:r>
              <a:rPr sz="3699" kern="0" spc="-6" dirty="0">
                <a:solidFill>
                  <a:srgbClr val="002060"/>
                </a:solidFill>
                <a:latin typeface="Times New Roman"/>
                <a:cs typeface="Times New Roman"/>
              </a:rPr>
              <a:t>state</a:t>
            </a:r>
            <a:r>
              <a:rPr sz="3699" i="0" kern="0" spc="-6" dirty="0">
                <a:solidFill>
                  <a:srgbClr val="002060"/>
                </a:solidFill>
                <a:latin typeface="Times New Roman"/>
                <a:cs typeface="Times New Roman"/>
              </a:rPr>
              <a:t>):</a:t>
            </a:r>
            <a:endParaRPr sz="3699" i="0" kern="0">
              <a:solidFill>
                <a:srgbClr val="002060"/>
              </a:solidFill>
              <a:latin typeface="Times New Roman"/>
              <a:cs typeface="Times New Roman"/>
            </a:endParaRPr>
          </a:p>
          <a:p>
            <a:pPr marL="947257" defTabSz="554492" eaLnBrk="1" fontAlgn="auto" hangingPunct="1">
              <a:lnSpc>
                <a:spcPts val="4045"/>
              </a:lnSpc>
              <a:spcBef>
                <a:spcPts val="0"/>
              </a:spcBef>
              <a:spcAft>
                <a:spcPts val="0"/>
              </a:spcAft>
            </a:pPr>
            <a:r>
              <a:rPr sz="3699" i="0" kern="0" dirty="0">
                <a:solidFill>
                  <a:srgbClr val="002060"/>
                </a:solidFill>
                <a:latin typeface="Times New Roman"/>
                <a:cs typeface="Times New Roman"/>
              </a:rPr>
              <a:t>return</a:t>
            </a:r>
            <a:r>
              <a:rPr sz="3699" i="0" kern="0" spc="-97" dirty="0">
                <a:solidFill>
                  <a:srgbClr val="002060"/>
                </a:solidFill>
                <a:latin typeface="Times New Roman"/>
                <a:cs typeface="Times New Roman"/>
              </a:rPr>
              <a:t> </a:t>
            </a:r>
            <a:r>
              <a:rPr sz="3699" i="0" kern="0" spc="-6" dirty="0">
                <a:solidFill>
                  <a:srgbClr val="002060"/>
                </a:solidFill>
                <a:latin typeface="Times New Roman"/>
                <a:cs typeface="Times New Roman"/>
              </a:rPr>
              <a:t>U</a:t>
            </a:r>
            <a:r>
              <a:rPr sz="2941" i="0" kern="0" spc="-6" dirty="0">
                <a:solidFill>
                  <a:srgbClr val="002060"/>
                </a:solidFill>
                <a:latin typeface="Times New Roman"/>
                <a:cs typeface="Times New Roman"/>
              </a:rPr>
              <a:t>TILITY</a:t>
            </a:r>
            <a:r>
              <a:rPr sz="3699" i="0" kern="0" spc="-6" dirty="0">
                <a:solidFill>
                  <a:srgbClr val="002060"/>
                </a:solidFill>
                <a:latin typeface="Times New Roman"/>
                <a:cs typeface="Times New Roman"/>
              </a:rPr>
              <a:t>(</a:t>
            </a:r>
            <a:r>
              <a:rPr sz="3699" kern="0" spc="-6" dirty="0">
                <a:solidFill>
                  <a:srgbClr val="002060"/>
                </a:solidFill>
                <a:latin typeface="Times New Roman"/>
                <a:cs typeface="Times New Roman"/>
              </a:rPr>
              <a:t>state</a:t>
            </a:r>
            <a:r>
              <a:rPr sz="3699" i="0" kern="0" spc="-6" dirty="0">
                <a:solidFill>
                  <a:srgbClr val="002060"/>
                </a:solidFill>
                <a:latin typeface="Times New Roman"/>
                <a:cs typeface="Times New Roman"/>
              </a:rPr>
              <a:t>)</a:t>
            </a:r>
            <a:endParaRPr sz="3699" i="0" kern="0">
              <a:solidFill>
                <a:srgbClr val="002060"/>
              </a:solidFill>
              <a:latin typeface="Times New Roman"/>
              <a:cs typeface="Times New Roman"/>
            </a:endParaRPr>
          </a:p>
          <a:p>
            <a:pPr marL="477479" defTabSz="554492" eaLnBrk="1" fontAlgn="auto" hangingPunct="1">
              <a:lnSpc>
                <a:spcPts val="4250"/>
              </a:lnSpc>
              <a:spcBef>
                <a:spcPts val="0"/>
              </a:spcBef>
              <a:spcAft>
                <a:spcPts val="0"/>
              </a:spcAft>
            </a:pPr>
            <a:r>
              <a:rPr sz="3699" kern="0" dirty="0">
                <a:solidFill>
                  <a:srgbClr val="002060"/>
                </a:solidFill>
                <a:latin typeface="Times New Roman"/>
                <a:cs typeface="Times New Roman"/>
              </a:rPr>
              <a:t>v</a:t>
            </a:r>
            <a:r>
              <a:rPr sz="3699" kern="0" spc="-6" dirty="0">
                <a:solidFill>
                  <a:srgbClr val="002060"/>
                </a:solidFill>
                <a:latin typeface="Times New Roman"/>
                <a:cs typeface="Times New Roman"/>
              </a:rPr>
              <a:t> </a:t>
            </a:r>
            <a:r>
              <a:rPr sz="3699" i="0" kern="0" dirty="0">
                <a:solidFill>
                  <a:srgbClr val="002060"/>
                </a:solidFill>
                <a:latin typeface="Times New Roman"/>
                <a:cs typeface="Times New Roman"/>
              </a:rPr>
              <a:t>=</a:t>
            </a:r>
            <a:r>
              <a:rPr sz="3699" i="0" kern="0" spc="-6" dirty="0">
                <a:solidFill>
                  <a:srgbClr val="002060"/>
                </a:solidFill>
                <a:latin typeface="Times New Roman"/>
                <a:cs typeface="Times New Roman"/>
              </a:rPr>
              <a:t> </a:t>
            </a:r>
            <a:r>
              <a:rPr sz="3699" i="0" kern="0" spc="-18" dirty="0">
                <a:solidFill>
                  <a:srgbClr val="002060"/>
                </a:solidFill>
                <a:latin typeface="Times New Roman"/>
                <a:cs typeface="Times New Roman"/>
              </a:rPr>
              <a:t>-</a:t>
            </a:r>
            <a:r>
              <a:rPr sz="3699" i="0" kern="0" spc="-36" dirty="0">
                <a:solidFill>
                  <a:srgbClr val="002060"/>
                </a:solidFill>
                <a:latin typeface="Times New Roman"/>
                <a:cs typeface="Times New Roman"/>
              </a:rPr>
              <a:t>∞</a:t>
            </a:r>
            <a:endParaRPr sz="3699" i="0" kern="0">
              <a:solidFill>
                <a:srgbClr val="002060"/>
              </a:solidFill>
              <a:latin typeface="Times New Roman"/>
              <a:cs typeface="Times New Roman"/>
            </a:endParaRPr>
          </a:p>
          <a:p>
            <a:pPr marL="477479" defTabSz="554492" eaLnBrk="1" fontAlgn="auto" hangingPunct="1">
              <a:lnSpc>
                <a:spcPts val="4250"/>
              </a:lnSpc>
              <a:spcBef>
                <a:spcPts val="0"/>
              </a:spcBef>
              <a:spcAft>
                <a:spcPts val="0"/>
              </a:spcAft>
              <a:tabLst>
                <a:tab pos="2434759" algn="l"/>
              </a:tabLst>
            </a:pPr>
            <a:r>
              <a:rPr sz="3699" i="0" kern="0" dirty="0">
                <a:solidFill>
                  <a:srgbClr val="002060"/>
                </a:solidFill>
                <a:latin typeface="Times New Roman"/>
                <a:cs typeface="Times New Roman"/>
              </a:rPr>
              <a:t>for</a:t>
            </a:r>
            <a:r>
              <a:rPr sz="3699" i="0" kern="0" spc="-45" dirty="0">
                <a:solidFill>
                  <a:srgbClr val="002060"/>
                </a:solidFill>
                <a:latin typeface="Times New Roman"/>
                <a:cs typeface="Times New Roman"/>
              </a:rPr>
              <a:t> </a:t>
            </a:r>
            <a:r>
              <a:rPr sz="3699" kern="0" spc="-6" dirty="0">
                <a:solidFill>
                  <a:srgbClr val="002060"/>
                </a:solidFill>
                <a:latin typeface="Times New Roman"/>
                <a:cs typeface="Times New Roman"/>
              </a:rPr>
              <a:t>action</a:t>
            </a:r>
            <a:r>
              <a:rPr sz="3699" kern="0" dirty="0">
                <a:solidFill>
                  <a:srgbClr val="002060"/>
                </a:solidFill>
                <a:latin typeface="Times New Roman"/>
                <a:cs typeface="Times New Roman"/>
              </a:rPr>
              <a:t>	</a:t>
            </a:r>
            <a:r>
              <a:rPr sz="3699" i="0" kern="0" dirty="0">
                <a:solidFill>
                  <a:srgbClr val="002060"/>
                </a:solidFill>
                <a:latin typeface="Times New Roman"/>
                <a:cs typeface="Times New Roman"/>
              </a:rPr>
              <a:t>in</a:t>
            </a:r>
            <a:r>
              <a:rPr sz="3699" i="0" kern="0" spc="-221" dirty="0">
                <a:solidFill>
                  <a:srgbClr val="002060"/>
                </a:solidFill>
                <a:latin typeface="Times New Roman"/>
                <a:cs typeface="Times New Roman"/>
              </a:rPr>
              <a:t> </a:t>
            </a:r>
            <a:r>
              <a:rPr sz="3699" i="0" kern="0" spc="-6" dirty="0">
                <a:solidFill>
                  <a:srgbClr val="002060"/>
                </a:solidFill>
                <a:latin typeface="Times New Roman"/>
                <a:cs typeface="Times New Roman"/>
              </a:rPr>
              <a:t>A</a:t>
            </a:r>
            <a:r>
              <a:rPr sz="2941" i="0" kern="0" spc="-6" dirty="0">
                <a:solidFill>
                  <a:srgbClr val="002060"/>
                </a:solidFill>
                <a:latin typeface="Times New Roman"/>
                <a:cs typeface="Times New Roman"/>
              </a:rPr>
              <a:t>CTIONS</a:t>
            </a:r>
            <a:r>
              <a:rPr sz="3699" i="0" kern="0" spc="-6" dirty="0">
                <a:solidFill>
                  <a:srgbClr val="002060"/>
                </a:solidFill>
                <a:latin typeface="Times New Roman"/>
                <a:cs typeface="Times New Roman"/>
              </a:rPr>
              <a:t>(</a:t>
            </a:r>
            <a:r>
              <a:rPr sz="3699" kern="0" spc="-6" dirty="0">
                <a:solidFill>
                  <a:srgbClr val="002060"/>
                </a:solidFill>
                <a:latin typeface="Times New Roman"/>
                <a:cs typeface="Times New Roman"/>
              </a:rPr>
              <a:t>state</a:t>
            </a:r>
            <a:r>
              <a:rPr sz="3699" i="0" kern="0" spc="-6" dirty="0">
                <a:solidFill>
                  <a:srgbClr val="002060"/>
                </a:solidFill>
                <a:latin typeface="Times New Roman"/>
                <a:cs typeface="Times New Roman"/>
              </a:rPr>
              <a:t>):</a:t>
            </a:r>
            <a:endParaRPr sz="3699" i="0" kern="0">
              <a:solidFill>
                <a:srgbClr val="002060"/>
              </a:solidFill>
              <a:latin typeface="Times New Roman"/>
              <a:cs typeface="Times New Roman"/>
            </a:endParaRPr>
          </a:p>
          <a:p>
            <a:pPr marL="477479" marR="3081" indent="469778" defTabSz="554492" eaLnBrk="1" fontAlgn="auto" hangingPunct="1">
              <a:lnSpc>
                <a:spcPts val="4250"/>
              </a:lnSpc>
              <a:spcBef>
                <a:spcPts val="154"/>
              </a:spcBef>
              <a:spcAft>
                <a:spcPts val="0"/>
              </a:spcAft>
            </a:pPr>
            <a:r>
              <a:rPr sz="3699" kern="0" dirty="0">
                <a:solidFill>
                  <a:srgbClr val="002060"/>
                </a:solidFill>
                <a:latin typeface="Times New Roman"/>
                <a:cs typeface="Times New Roman"/>
              </a:rPr>
              <a:t>v</a:t>
            </a:r>
            <a:r>
              <a:rPr sz="3699" kern="0" spc="-91" dirty="0">
                <a:solidFill>
                  <a:srgbClr val="002060"/>
                </a:solidFill>
                <a:latin typeface="Times New Roman"/>
                <a:cs typeface="Times New Roman"/>
              </a:rPr>
              <a:t> </a:t>
            </a:r>
            <a:r>
              <a:rPr sz="3699" i="0" kern="0" dirty="0">
                <a:solidFill>
                  <a:srgbClr val="002060"/>
                </a:solidFill>
                <a:latin typeface="Times New Roman"/>
                <a:cs typeface="Times New Roman"/>
              </a:rPr>
              <a:t>=</a:t>
            </a:r>
            <a:r>
              <a:rPr sz="3699" i="0" kern="0" spc="-88" dirty="0">
                <a:solidFill>
                  <a:srgbClr val="002060"/>
                </a:solidFill>
                <a:latin typeface="Times New Roman"/>
                <a:cs typeface="Times New Roman"/>
              </a:rPr>
              <a:t> </a:t>
            </a:r>
            <a:r>
              <a:rPr sz="3699" i="0" kern="0" spc="-18" dirty="0">
                <a:solidFill>
                  <a:srgbClr val="002060"/>
                </a:solidFill>
                <a:latin typeface="Times New Roman"/>
                <a:cs typeface="Times New Roman"/>
              </a:rPr>
              <a:t>M</a:t>
            </a:r>
            <a:r>
              <a:rPr sz="2941" i="0" kern="0" spc="-18" dirty="0">
                <a:solidFill>
                  <a:srgbClr val="002060"/>
                </a:solidFill>
                <a:latin typeface="Times New Roman"/>
                <a:cs typeface="Times New Roman"/>
              </a:rPr>
              <a:t>AX</a:t>
            </a:r>
            <a:r>
              <a:rPr sz="3699" i="0" kern="0" spc="-18" dirty="0">
                <a:solidFill>
                  <a:srgbClr val="002060"/>
                </a:solidFill>
                <a:latin typeface="Times New Roman"/>
                <a:cs typeface="Times New Roman"/>
              </a:rPr>
              <a:t>(</a:t>
            </a:r>
            <a:r>
              <a:rPr sz="3699" kern="0" spc="-18" dirty="0">
                <a:solidFill>
                  <a:srgbClr val="002060"/>
                </a:solidFill>
                <a:latin typeface="Times New Roman"/>
                <a:cs typeface="Times New Roman"/>
              </a:rPr>
              <a:t>v,</a:t>
            </a:r>
            <a:r>
              <a:rPr sz="3699" kern="0" spc="-88" dirty="0">
                <a:solidFill>
                  <a:srgbClr val="002060"/>
                </a:solidFill>
                <a:latin typeface="Times New Roman"/>
                <a:cs typeface="Times New Roman"/>
              </a:rPr>
              <a:t> </a:t>
            </a:r>
            <a:r>
              <a:rPr sz="3699" i="0" kern="0" spc="-6" dirty="0">
                <a:solidFill>
                  <a:srgbClr val="002060"/>
                </a:solidFill>
                <a:latin typeface="Times New Roman"/>
                <a:cs typeface="Times New Roman"/>
              </a:rPr>
              <a:t>M</a:t>
            </a:r>
            <a:r>
              <a:rPr sz="2941" i="0" kern="0" spc="-6" dirty="0">
                <a:solidFill>
                  <a:srgbClr val="002060"/>
                </a:solidFill>
                <a:latin typeface="Times New Roman"/>
                <a:cs typeface="Times New Roman"/>
              </a:rPr>
              <a:t>IN</a:t>
            </a:r>
            <a:r>
              <a:rPr sz="3699" i="0" kern="0" spc="-6" dirty="0">
                <a:solidFill>
                  <a:srgbClr val="002060"/>
                </a:solidFill>
                <a:latin typeface="Times New Roman"/>
                <a:cs typeface="Times New Roman"/>
              </a:rPr>
              <a:t>-</a:t>
            </a:r>
            <a:r>
              <a:rPr sz="3699" i="0" kern="0" spc="-12" dirty="0">
                <a:solidFill>
                  <a:srgbClr val="002060"/>
                </a:solidFill>
                <a:latin typeface="Times New Roman"/>
                <a:cs typeface="Times New Roman"/>
              </a:rPr>
              <a:t>V</a:t>
            </a:r>
            <a:r>
              <a:rPr sz="2941" i="0" kern="0" spc="-12" dirty="0">
                <a:solidFill>
                  <a:srgbClr val="002060"/>
                </a:solidFill>
                <a:latin typeface="Times New Roman"/>
                <a:cs typeface="Times New Roman"/>
              </a:rPr>
              <a:t>ALUE</a:t>
            </a:r>
            <a:r>
              <a:rPr sz="3699" i="0" kern="0" spc="-12" dirty="0">
                <a:solidFill>
                  <a:srgbClr val="002060"/>
                </a:solidFill>
                <a:latin typeface="Times New Roman"/>
                <a:cs typeface="Times New Roman"/>
              </a:rPr>
              <a:t>(R</a:t>
            </a:r>
            <a:r>
              <a:rPr sz="2941" i="0" kern="0" spc="-12" dirty="0">
                <a:solidFill>
                  <a:srgbClr val="002060"/>
                </a:solidFill>
                <a:latin typeface="Times New Roman"/>
                <a:cs typeface="Times New Roman"/>
              </a:rPr>
              <a:t>ESULT</a:t>
            </a:r>
            <a:r>
              <a:rPr sz="3699" i="0" kern="0" spc="-12" dirty="0">
                <a:solidFill>
                  <a:srgbClr val="002060"/>
                </a:solidFill>
                <a:latin typeface="Times New Roman"/>
                <a:cs typeface="Times New Roman"/>
              </a:rPr>
              <a:t>(</a:t>
            </a:r>
            <a:r>
              <a:rPr sz="3699" kern="0" spc="-12" dirty="0">
                <a:solidFill>
                  <a:srgbClr val="002060"/>
                </a:solidFill>
                <a:latin typeface="Times New Roman"/>
                <a:cs typeface="Times New Roman"/>
              </a:rPr>
              <a:t>state</a:t>
            </a:r>
            <a:r>
              <a:rPr sz="3699" i="0" kern="0" spc="-12" dirty="0">
                <a:solidFill>
                  <a:srgbClr val="002060"/>
                </a:solidFill>
                <a:latin typeface="Times New Roman"/>
                <a:cs typeface="Times New Roman"/>
              </a:rPr>
              <a:t>,</a:t>
            </a:r>
            <a:r>
              <a:rPr sz="3699" i="0" kern="0" spc="-88" dirty="0">
                <a:solidFill>
                  <a:srgbClr val="002060"/>
                </a:solidFill>
                <a:latin typeface="Times New Roman"/>
                <a:cs typeface="Times New Roman"/>
              </a:rPr>
              <a:t> </a:t>
            </a:r>
            <a:r>
              <a:rPr sz="3699" kern="0" spc="-6" dirty="0">
                <a:solidFill>
                  <a:srgbClr val="002060"/>
                </a:solidFill>
                <a:latin typeface="Times New Roman"/>
                <a:cs typeface="Times New Roman"/>
              </a:rPr>
              <a:t>action</a:t>
            </a:r>
            <a:r>
              <a:rPr sz="3699" i="0" kern="0" spc="-6" dirty="0">
                <a:solidFill>
                  <a:srgbClr val="002060"/>
                </a:solidFill>
                <a:latin typeface="Times New Roman"/>
                <a:cs typeface="Times New Roman"/>
              </a:rPr>
              <a:t>))) </a:t>
            </a:r>
            <a:r>
              <a:rPr sz="3699" i="0" kern="0" dirty="0">
                <a:solidFill>
                  <a:srgbClr val="002060"/>
                </a:solidFill>
                <a:latin typeface="Times New Roman"/>
                <a:cs typeface="Times New Roman"/>
              </a:rPr>
              <a:t>return</a:t>
            </a:r>
            <a:r>
              <a:rPr sz="3699" i="0" kern="0" spc="-100" dirty="0">
                <a:solidFill>
                  <a:srgbClr val="002060"/>
                </a:solidFill>
                <a:latin typeface="Times New Roman"/>
                <a:cs typeface="Times New Roman"/>
              </a:rPr>
              <a:t> </a:t>
            </a:r>
            <a:r>
              <a:rPr sz="3699" kern="0" spc="-30" dirty="0">
                <a:solidFill>
                  <a:srgbClr val="002060"/>
                </a:solidFill>
                <a:latin typeface="Times New Roman"/>
                <a:cs typeface="Times New Roman"/>
              </a:rPr>
              <a:t>v</a:t>
            </a:r>
            <a:endParaRPr sz="3699" i="0" kern="0">
              <a:solidFill>
                <a:srgbClr val="002060"/>
              </a:solidFill>
              <a:latin typeface="Times New Roman"/>
              <a:cs typeface="Times New Roman"/>
            </a:endParaRPr>
          </a:p>
        </p:txBody>
      </p:sp>
    </p:spTree>
    <p:extLst>
      <p:ext uri="{BB962C8B-B14F-4D97-AF65-F5344CB8AC3E}">
        <p14:creationId xmlns:p14="http://schemas.microsoft.com/office/powerpoint/2010/main" val="2898624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981200" y="265113"/>
            <a:ext cx="8229600" cy="944562"/>
          </a:xfrm>
        </p:spPr>
        <p:txBody>
          <a:bodyPr/>
          <a:lstStyle/>
          <a:p>
            <a:r>
              <a:rPr lang="en-US"/>
              <a:t>Area of AI</a:t>
            </a:r>
          </a:p>
        </p:txBody>
      </p:sp>
      <p:sp>
        <p:nvSpPr>
          <p:cNvPr id="27651" name="Slide Number Placeholder 6"/>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42FE0AA9-664F-475C-AB3B-599A7EF9BFC7}" type="slidenum">
              <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19</a:t>
            </a:fld>
            <a:endPar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endParaRPr>
          </a:p>
        </p:txBody>
      </p:sp>
      <p:pic>
        <p:nvPicPr>
          <p:cNvPr id="2765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9976" y="1417638"/>
            <a:ext cx="5229225" cy="55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94930" y="305245"/>
            <a:ext cx="2986176" cy="869067"/>
          </a:xfrm>
          <a:prstGeom prst="rect">
            <a:avLst/>
          </a:prstGeom>
        </p:spPr>
        <p:txBody>
          <a:bodyPr vert="horz" wrap="square" lIns="0" tIns="10397" rIns="0" bIns="0" rtlCol="0">
            <a:spAutoFit/>
          </a:bodyPr>
          <a:lstStyle/>
          <a:p>
            <a:pPr marL="7701">
              <a:spcBef>
                <a:spcPts val="82"/>
              </a:spcBef>
            </a:pPr>
            <a:r>
              <a:rPr sz="5579" spc="-6" dirty="0">
                <a:solidFill>
                  <a:srgbClr val="002060"/>
                </a:solidFill>
                <a:latin typeface="Verdana"/>
                <a:cs typeface="Verdana"/>
              </a:rPr>
              <a:t>Minimax</a:t>
            </a:r>
            <a:endParaRPr sz="5579" dirty="0">
              <a:solidFill>
                <a:srgbClr val="002060"/>
              </a:solidFill>
              <a:latin typeface="Verdana"/>
              <a:cs typeface="Verdana"/>
            </a:endParaRPr>
          </a:p>
        </p:txBody>
      </p:sp>
      <p:sp>
        <p:nvSpPr>
          <p:cNvPr id="3" name="object 3"/>
          <p:cNvSpPr txBox="1"/>
          <p:nvPr/>
        </p:nvSpPr>
        <p:spPr>
          <a:xfrm>
            <a:off x="1078500" y="1960661"/>
            <a:ext cx="10029392" cy="3893089"/>
          </a:xfrm>
          <a:prstGeom prst="rect">
            <a:avLst/>
          </a:prstGeom>
        </p:spPr>
        <p:txBody>
          <a:bodyPr vert="horz" wrap="square" lIns="0" tIns="45438" rIns="0" bIns="0" rtlCol="0">
            <a:spAutoFit/>
          </a:bodyPr>
          <a:lstStyle/>
          <a:p>
            <a:pPr marL="477479" marR="4690080" indent="-470163" defTabSz="554492" eaLnBrk="1" fontAlgn="auto" hangingPunct="1">
              <a:lnSpc>
                <a:spcPts val="4250"/>
              </a:lnSpc>
              <a:spcBef>
                <a:spcPts val="358"/>
              </a:spcBef>
              <a:spcAft>
                <a:spcPts val="0"/>
              </a:spcAft>
            </a:pPr>
            <a:r>
              <a:rPr sz="3699" i="0" kern="0" dirty="0">
                <a:solidFill>
                  <a:srgbClr val="002060"/>
                </a:solidFill>
                <a:latin typeface="Times New Roman"/>
                <a:cs typeface="Times New Roman"/>
              </a:rPr>
              <a:t>function</a:t>
            </a:r>
            <a:r>
              <a:rPr sz="3699" i="0" kern="0" spc="-82" dirty="0">
                <a:solidFill>
                  <a:srgbClr val="002060"/>
                </a:solidFill>
                <a:latin typeface="Times New Roman"/>
                <a:cs typeface="Times New Roman"/>
              </a:rPr>
              <a:t> </a:t>
            </a:r>
            <a:r>
              <a:rPr sz="3699" i="0" kern="0" spc="-6" dirty="0">
                <a:solidFill>
                  <a:srgbClr val="002060"/>
                </a:solidFill>
                <a:latin typeface="Times New Roman"/>
                <a:cs typeface="Times New Roman"/>
              </a:rPr>
              <a:t>M</a:t>
            </a:r>
            <a:r>
              <a:rPr sz="2941" i="0" kern="0" spc="-6" dirty="0">
                <a:solidFill>
                  <a:srgbClr val="002060"/>
                </a:solidFill>
                <a:latin typeface="Times New Roman"/>
                <a:cs typeface="Times New Roman"/>
              </a:rPr>
              <a:t>IN</a:t>
            </a:r>
            <a:r>
              <a:rPr sz="3699" i="0" kern="0" spc="-6" dirty="0">
                <a:solidFill>
                  <a:srgbClr val="002060"/>
                </a:solidFill>
                <a:latin typeface="Times New Roman"/>
                <a:cs typeface="Times New Roman"/>
              </a:rPr>
              <a:t>-V</a:t>
            </a:r>
            <a:r>
              <a:rPr sz="2941" i="0" kern="0" spc="-6" dirty="0">
                <a:solidFill>
                  <a:srgbClr val="002060"/>
                </a:solidFill>
                <a:latin typeface="Times New Roman"/>
                <a:cs typeface="Times New Roman"/>
              </a:rPr>
              <a:t>ALUE</a:t>
            </a:r>
            <a:r>
              <a:rPr sz="3699" i="0" kern="0" spc="-6" dirty="0">
                <a:solidFill>
                  <a:srgbClr val="002060"/>
                </a:solidFill>
                <a:latin typeface="Times New Roman"/>
                <a:cs typeface="Times New Roman"/>
              </a:rPr>
              <a:t>(</a:t>
            </a:r>
            <a:r>
              <a:rPr sz="3699" kern="0" spc="-6" dirty="0">
                <a:solidFill>
                  <a:srgbClr val="002060"/>
                </a:solidFill>
                <a:latin typeface="Times New Roman"/>
                <a:cs typeface="Times New Roman"/>
              </a:rPr>
              <a:t>state</a:t>
            </a:r>
            <a:r>
              <a:rPr sz="3699" i="0" kern="0" spc="-6" dirty="0">
                <a:solidFill>
                  <a:srgbClr val="002060"/>
                </a:solidFill>
                <a:latin typeface="Times New Roman"/>
                <a:cs typeface="Times New Roman"/>
              </a:rPr>
              <a:t>): </a:t>
            </a:r>
            <a:r>
              <a:rPr sz="3699" i="0" kern="0" dirty="0">
                <a:solidFill>
                  <a:srgbClr val="002060"/>
                </a:solidFill>
                <a:latin typeface="Times New Roman"/>
                <a:cs typeface="Times New Roman"/>
              </a:rPr>
              <a:t>if</a:t>
            </a:r>
            <a:r>
              <a:rPr sz="3699" i="0" kern="0" spc="-97" dirty="0">
                <a:solidFill>
                  <a:srgbClr val="002060"/>
                </a:solidFill>
                <a:latin typeface="Times New Roman"/>
                <a:cs typeface="Times New Roman"/>
              </a:rPr>
              <a:t> </a:t>
            </a:r>
            <a:r>
              <a:rPr sz="3699" i="0" kern="0" spc="-6" dirty="0">
                <a:solidFill>
                  <a:srgbClr val="002060"/>
                </a:solidFill>
                <a:latin typeface="Times New Roman"/>
                <a:cs typeface="Times New Roman"/>
              </a:rPr>
              <a:t>T</a:t>
            </a:r>
            <a:r>
              <a:rPr sz="2941" i="0" kern="0" spc="-6" dirty="0">
                <a:solidFill>
                  <a:srgbClr val="002060"/>
                </a:solidFill>
                <a:latin typeface="Times New Roman"/>
                <a:cs typeface="Times New Roman"/>
              </a:rPr>
              <a:t>ERMINAL</a:t>
            </a:r>
            <a:r>
              <a:rPr sz="3699" i="0" kern="0" spc="-6" dirty="0">
                <a:solidFill>
                  <a:srgbClr val="002060"/>
                </a:solidFill>
                <a:latin typeface="Times New Roman"/>
                <a:cs typeface="Times New Roman"/>
              </a:rPr>
              <a:t>(</a:t>
            </a:r>
            <a:r>
              <a:rPr sz="3699" kern="0" spc="-6" dirty="0">
                <a:solidFill>
                  <a:srgbClr val="002060"/>
                </a:solidFill>
                <a:latin typeface="Times New Roman"/>
                <a:cs typeface="Times New Roman"/>
              </a:rPr>
              <a:t>state</a:t>
            </a:r>
            <a:r>
              <a:rPr sz="3699" i="0" kern="0" spc="-6" dirty="0">
                <a:solidFill>
                  <a:srgbClr val="002060"/>
                </a:solidFill>
                <a:latin typeface="Times New Roman"/>
                <a:cs typeface="Times New Roman"/>
              </a:rPr>
              <a:t>):</a:t>
            </a:r>
            <a:endParaRPr sz="3699" i="0" kern="0">
              <a:solidFill>
                <a:srgbClr val="002060"/>
              </a:solidFill>
              <a:latin typeface="Times New Roman"/>
              <a:cs typeface="Times New Roman"/>
            </a:endParaRPr>
          </a:p>
          <a:p>
            <a:pPr marL="947257" defTabSz="554492" eaLnBrk="1" fontAlgn="auto" hangingPunct="1">
              <a:lnSpc>
                <a:spcPts val="4045"/>
              </a:lnSpc>
              <a:spcBef>
                <a:spcPts val="0"/>
              </a:spcBef>
              <a:spcAft>
                <a:spcPts val="0"/>
              </a:spcAft>
            </a:pPr>
            <a:r>
              <a:rPr sz="3699" i="0" kern="0" dirty="0">
                <a:solidFill>
                  <a:srgbClr val="002060"/>
                </a:solidFill>
                <a:latin typeface="Times New Roman"/>
                <a:cs typeface="Times New Roman"/>
              </a:rPr>
              <a:t>return</a:t>
            </a:r>
            <a:r>
              <a:rPr sz="3699" i="0" kern="0" spc="-97" dirty="0">
                <a:solidFill>
                  <a:srgbClr val="002060"/>
                </a:solidFill>
                <a:latin typeface="Times New Roman"/>
                <a:cs typeface="Times New Roman"/>
              </a:rPr>
              <a:t> </a:t>
            </a:r>
            <a:r>
              <a:rPr sz="3699" i="0" kern="0" spc="-6" dirty="0">
                <a:solidFill>
                  <a:srgbClr val="002060"/>
                </a:solidFill>
                <a:latin typeface="Times New Roman"/>
                <a:cs typeface="Times New Roman"/>
              </a:rPr>
              <a:t>U</a:t>
            </a:r>
            <a:r>
              <a:rPr sz="2941" i="0" kern="0" spc="-6" dirty="0">
                <a:solidFill>
                  <a:srgbClr val="002060"/>
                </a:solidFill>
                <a:latin typeface="Times New Roman"/>
                <a:cs typeface="Times New Roman"/>
              </a:rPr>
              <a:t>TILITY</a:t>
            </a:r>
            <a:r>
              <a:rPr sz="3699" i="0" kern="0" spc="-6" dirty="0">
                <a:solidFill>
                  <a:srgbClr val="002060"/>
                </a:solidFill>
                <a:latin typeface="Times New Roman"/>
                <a:cs typeface="Times New Roman"/>
              </a:rPr>
              <a:t>(</a:t>
            </a:r>
            <a:r>
              <a:rPr sz="3699" kern="0" spc="-6" dirty="0">
                <a:solidFill>
                  <a:srgbClr val="002060"/>
                </a:solidFill>
                <a:latin typeface="Times New Roman"/>
                <a:cs typeface="Times New Roman"/>
              </a:rPr>
              <a:t>state</a:t>
            </a:r>
            <a:r>
              <a:rPr sz="3699" i="0" kern="0" spc="-6" dirty="0">
                <a:solidFill>
                  <a:srgbClr val="002060"/>
                </a:solidFill>
                <a:latin typeface="Times New Roman"/>
                <a:cs typeface="Times New Roman"/>
              </a:rPr>
              <a:t>)</a:t>
            </a:r>
            <a:endParaRPr sz="3699" i="0" kern="0">
              <a:solidFill>
                <a:srgbClr val="002060"/>
              </a:solidFill>
              <a:latin typeface="Times New Roman"/>
              <a:cs typeface="Times New Roman"/>
            </a:endParaRPr>
          </a:p>
          <a:p>
            <a:pPr marL="477479" defTabSz="554492" eaLnBrk="1" fontAlgn="auto" hangingPunct="1">
              <a:lnSpc>
                <a:spcPts val="4250"/>
              </a:lnSpc>
              <a:spcBef>
                <a:spcPts val="0"/>
              </a:spcBef>
              <a:spcAft>
                <a:spcPts val="0"/>
              </a:spcAft>
            </a:pPr>
            <a:r>
              <a:rPr sz="3699" kern="0" dirty="0">
                <a:solidFill>
                  <a:srgbClr val="002060"/>
                </a:solidFill>
                <a:latin typeface="Times New Roman"/>
                <a:cs typeface="Times New Roman"/>
              </a:rPr>
              <a:t>v</a:t>
            </a:r>
            <a:r>
              <a:rPr sz="3699" kern="0" spc="-9" dirty="0">
                <a:solidFill>
                  <a:srgbClr val="002060"/>
                </a:solidFill>
                <a:latin typeface="Times New Roman"/>
                <a:cs typeface="Times New Roman"/>
              </a:rPr>
              <a:t> </a:t>
            </a:r>
            <a:r>
              <a:rPr sz="3699" i="0" kern="0" dirty="0">
                <a:solidFill>
                  <a:srgbClr val="002060"/>
                </a:solidFill>
                <a:latin typeface="Times New Roman"/>
                <a:cs typeface="Times New Roman"/>
              </a:rPr>
              <a:t>=</a:t>
            </a:r>
            <a:r>
              <a:rPr sz="3699" i="0" kern="0" spc="-9" dirty="0">
                <a:solidFill>
                  <a:srgbClr val="002060"/>
                </a:solidFill>
                <a:latin typeface="Times New Roman"/>
                <a:cs typeface="Times New Roman"/>
              </a:rPr>
              <a:t> </a:t>
            </a:r>
            <a:r>
              <a:rPr sz="3699" i="0" kern="0" spc="-30" dirty="0">
                <a:solidFill>
                  <a:srgbClr val="002060"/>
                </a:solidFill>
                <a:latin typeface="Times New Roman"/>
                <a:cs typeface="Times New Roman"/>
              </a:rPr>
              <a:t>∞</a:t>
            </a:r>
            <a:endParaRPr sz="3699" i="0" kern="0">
              <a:solidFill>
                <a:srgbClr val="002060"/>
              </a:solidFill>
              <a:latin typeface="Times New Roman"/>
              <a:cs typeface="Times New Roman"/>
            </a:endParaRPr>
          </a:p>
          <a:p>
            <a:pPr marL="477479" defTabSz="554492" eaLnBrk="1" fontAlgn="auto" hangingPunct="1">
              <a:lnSpc>
                <a:spcPts val="4250"/>
              </a:lnSpc>
              <a:spcBef>
                <a:spcPts val="0"/>
              </a:spcBef>
              <a:spcAft>
                <a:spcPts val="0"/>
              </a:spcAft>
              <a:tabLst>
                <a:tab pos="2434759" algn="l"/>
              </a:tabLst>
            </a:pPr>
            <a:r>
              <a:rPr sz="3699" i="0" kern="0" dirty="0">
                <a:solidFill>
                  <a:srgbClr val="002060"/>
                </a:solidFill>
                <a:latin typeface="Times New Roman"/>
                <a:cs typeface="Times New Roman"/>
              </a:rPr>
              <a:t>for</a:t>
            </a:r>
            <a:r>
              <a:rPr sz="3699" i="0" kern="0" spc="-45" dirty="0">
                <a:solidFill>
                  <a:srgbClr val="002060"/>
                </a:solidFill>
                <a:latin typeface="Times New Roman"/>
                <a:cs typeface="Times New Roman"/>
              </a:rPr>
              <a:t> </a:t>
            </a:r>
            <a:r>
              <a:rPr sz="3699" kern="0" spc="-6" dirty="0">
                <a:solidFill>
                  <a:srgbClr val="002060"/>
                </a:solidFill>
                <a:latin typeface="Times New Roman"/>
                <a:cs typeface="Times New Roman"/>
              </a:rPr>
              <a:t>action</a:t>
            </a:r>
            <a:r>
              <a:rPr sz="3699" kern="0" dirty="0">
                <a:solidFill>
                  <a:srgbClr val="002060"/>
                </a:solidFill>
                <a:latin typeface="Times New Roman"/>
                <a:cs typeface="Times New Roman"/>
              </a:rPr>
              <a:t>	</a:t>
            </a:r>
            <a:r>
              <a:rPr sz="3699" i="0" kern="0" dirty="0">
                <a:solidFill>
                  <a:srgbClr val="002060"/>
                </a:solidFill>
                <a:latin typeface="Times New Roman"/>
                <a:cs typeface="Times New Roman"/>
              </a:rPr>
              <a:t>in</a:t>
            </a:r>
            <a:r>
              <a:rPr sz="3699" i="0" kern="0" spc="-221" dirty="0">
                <a:solidFill>
                  <a:srgbClr val="002060"/>
                </a:solidFill>
                <a:latin typeface="Times New Roman"/>
                <a:cs typeface="Times New Roman"/>
              </a:rPr>
              <a:t> </a:t>
            </a:r>
            <a:r>
              <a:rPr sz="3699" i="0" kern="0" spc="-6" dirty="0">
                <a:solidFill>
                  <a:srgbClr val="002060"/>
                </a:solidFill>
                <a:latin typeface="Times New Roman"/>
                <a:cs typeface="Times New Roman"/>
              </a:rPr>
              <a:t>A</a:t>
            </a:r>
            <a:r>
              <a:rPr sz="2941" i="0" kern="0" spc="-6" dirty="0">
                <a:solidFill>
                  <a:srgbClr val="002060"/>
                </a:solidFill>
                <a:latin typeface="Times New Roman"/>
                <a:cs typeface="Times New Roman"/>
              </a:rPr>
              <a:t>CTIONS</a:t>
            </a:r>
            <a:r>
              <a:rPr sz="3699" i="0" kern="0" spc="-6" dirty="0">
                <a:solidFill>
                  <a:srgbClr val="002060"/>
                </a:solidFill>
                <a:latin typeface="Times New Roman"/>
                <a:cs typeface="Times New Roman"/>
              </a:rPr>
              <a:t>(</a:t>
            </a:r>
            <a:r>
              <a:rPr sz="3699" kern="0" spc="-6" dirty="0">
                <a:solidFill>
                  <a:srgbClr val="002060"/>
                </a:solidFill>
                <a:latin typeface="Times New Roman"/>
                <a:cs typeface="Times New Roman"/>
              </a:rPr>
              <a:t>state</a:t>
            </a:r>
            <a:r>
              <a:rPr sz="3699" i="0" kern="0" spc="-6" dirty="0">
                <a:solidFill>
                  <a:srgbClr val="002060"/>
                </a:solidFill>
                <a:latin typeface="Times New Roman"/>
                <a:cs typeface="Times New Roman"/>
              </a:rPr>
              <a:t>):</a:t>
            </a:r>
            <a:endParaRPr sz="3699" i="0" kern="0">
              <a:solidFill>
                <a:srgbClr val="002060"/>
              </a:solidFill>
              <a:latin typeface="Times New Roman"/>
              <a:cs typeface="Times New Roman"/>
            </a:endParaRPr>
          </a:p>
          <a:p>
            <a:pPr marL="477479" marR="3081" indent="469778" defTabSz="554492" eaLnBrk="1" fontAlgn="auto" hangingPunct="1">
              <a:lnSpc>
                <a:spcPts val="4250"/>
              </a:lnSpc>
              <a:spcBef>
                <a:spcPts val="154"/>
              </a:spcBef>
              <a:spcAft>
                <a:spcPts val="0"/>
              </a:spcAft>
            </a:pPr>
            <a:r>
              <a:rPr sz="3699" kern="0" dirty="0">
                <a:solidFill>
                  <a:srgbClr val="002060"/>
                </a:solidFill>
                <a:latin typeface="Times New Roman"/>
                <a:cs typeface="Times New Roman"/>
              </a:rPr>
              <a:t>v</a:t>
            </a:r>
            <a:r>
              <a:rPr sz="3699" kern="0" spc="-91" dirty="0">
                <a:solidFill>
                  <a:srgbClr val="002060"/>
                </a:solidFill>
                <a:latin typeface="Times New Roman"/>
                <a:cs typeface="Times New Roman"/>
              </a:rPr>
              <a:t> </a:t>
            </a:r>
            <a:r>
              <a:rPr sz="3699" i="0" kern="0" dirty="0">
                <a:solidFill>
                  <a:srgbClr val="002060"/>
                </a:solidFill>
                <a:latin typeface="Times New Roman"/>
                <a:cs typeface="Times New Roman"/>
              </a:rPr>
              <a:t>=</a:t>
            </a:r>
            <a:r>
              <a:rPr sz="3699" i="0" kern="0" spc="-88" dirty="0">
                <a:solidFill>
                  <a:srgbClr val="002060"/>
                </a:solidFill>
                <a:latin typeface="Times New Roman"/>
                <a:cs typeface="Times New Roman"/>
              </a:rPr>
              <a:t> </a:t>
            </a:r>
            <a:r>
              <a:rPr sz="3699" i="0" kern="0" spc="-18" dirty="0">
                <a:solidFill>
                  <a:srgbClr val="002060"/>
                </a:solidFill>
                <a:latin typeface="Times New Roman"/>
                <a:cs typeface="Times New Roman"/>
              </a:rPr>
              <a:t>M</a:t>
            </a:r>
            <a:r>
              <a:rPr sz="2941" i="0" kern="0" spc="-18" dirty="0">
                <a:solidFill>
                  <a:srgbClr val="002060"/>
                </a:solidFill>
                <a:latin typeface="Times New Roman"/>
                <a:cs typeface="Times New Roman"/>
              </a:rPr>
              <a:t>IN</a:t>
            </a:r>
            <a:r>
              <a:rPr sz="3699" i="0" kern="0" spc="-18" dirty="0">
                <a:solidFill>
                  <a:srgbClr val="002060"/>
                </a:solidFill>
                <a:latin typeface="Times New Roman"/>
                <a:cs typeface="Times New Roman"/>
              </a:rPr>
              <a:t>(</a:t>
            </a:r>
            <a:r>
              <a:rPr sz="3699" kern="0" spc="-18" dirty="0">
                <a:solidFill>
                  <a:srgbClr val="002060"/>
                </a:solidFill>
                <a:latin typeface="Times New Roman"/>
                <a:cs typeface="Times New Roman"/>
              </a:rPr>
              <a:t>v,</a:t>
            </a:r>
            <a:r>
              <a:rPr sz="3699" kern="0" spc="-88" dirty="0">
                <a:solidFill>
                  <a:srgbClr val="002060"/>
                </a:solidFill>
                <a:latin typeface="Times New Roman"/>
                <a:cs typeface="Times New Roman"/>
              </a:rPr>
              <a:t> </a:t>
            </a:r>
            <a:r>
              <a:rPr sz="3699" i="0" kern="0" spc="-6" dirty="0">
                <a:solidFill>
                  <a:srgbClr val="002060"/>
                </a:solidFill>
                <a:latin typeface="Times New Roman"/>
                <a:cs typeface="Times New Roman"/>
              </a:rPr>
              <a:t>M</a:t>
            </a:r>
            <a:r>
              <a:rPr sz="2941" i="0" kern="0" spc="-6" dirty="0">
                <a:solidFill>
                  <a:srgbClr val="002060"/>
                </a:solidFill>
                <a:latin typeface="Times New Roman"/>
                <a:cs typeface="Times New Roman"/>
              </a:rPr>
              <a:t>AX</a:t>
            </a:r>
            <a:r>
              <a:rPr sz="3699" i="0" kern="0" spc="-6" dirty="0">
                <a:solidFill>
                  <a:srgbClr val="002060"/>
                </a:solidFill>
                <a:latin typeface="Times New Roman"/>
                <a:cs typeface="Times New Roman"/>
              </a:rPr>
              <a:t>-</a:t>
            </a:r>
            <a:r>
              <a:rPr sz="3699" i="0" kern="0" spc="-12" dirty="0">
                <a:solidFill>
                  <a:srgbClr val="002060"/>
                </a:solidFill>
                <a:latin typeface="Times New Roman"/>
                <a:cs typeface="Times New Roman"/>
              </a:rPr>
              <a:t>V</a:t>
            </a:r>
            <a:r>
              <a:rPr sz="2941" i="0" kern="0" spc="-12" dirty="0">
                <a:solidFill>
                  <a:srgbClr val="002060"/>
                </a:solidFill>
                <a:latin typeface="Times New Roman"/>
                <a:cs typeface="Times New Roman"/>
              </a:rPr>
              <a:t>ALUE</a:t>
            </a:r>
            <a:r>
              <a:rPr sz="3699" i="0" kern="0" spc="-12" dirty="0">
                <a:solidFill>
                  <a:srgbClr val="002060"/>
                </a:solidFill>
                <a:latin typeface="Times New Roman"/>
                <a:cs typeface="Times New Roman"/>
              </a:rPr>
              <a:t>(R</a:t>
            </a:r>
            <a:r>
              <a:rPr sz="2941" i="0" kern="0" spc="-12" dirty="0">
                <a:solidFill>
                  <a:srgbClr val="002060"/>
                </a:solidFill>
                <a:latin typeface="Times New Roman"/>
                <a:cs typeface="Times New Roman"/>
              </a:rPr>
              <a:t>ESULT</a:t>
            </a:r>
            <a:r>
              <a:rPr sz="3699" i="0" kern="0" spc="-12" dirty="0">
                <a:solidFill>
                  <a:srgbClr val="002060"/>
                </a:solidFill>
                <a:latin typeface="Times New Roman"/>
                <a:cs typeface="Times New Roman"/>
              </a:rPr>
              <a:t>(</a:t>
            </a:r>
            <a:r>
              <a:rPr sz="3699" kern="0" spc="-12" dirty="0">
                <a:solidFill>
                  <a:srgbClr val="002060"/>
                </a:solidFill>
                <a:latin typeface="Times New Roman"/>
                <a:cs typeface="Times New Roman"/>
              </a:rPr>
              <a:t>state</a:t>
            </a:r>
            <a:r>
              <a:rPr sz="3699" i="0" kern="0" spc="-12" dirty="0">
                <a:solidFill>
                  <a:srgbClr val="002060"/>
                </a:solidFill>
                <a:latin typeface="Times New Roman"/>
                <a:cs typeface="Times New Roman"/>
              </a:rPr>
              <a:t>,</a:t>
            </a:r>
            <a:r>
              <a:rPr sz="3699" i="0" kern="0" spc="-88" dirty="0">
                <a:solidFill>
                  <a:srgbClr val="002060"/>
                </a:solidFill>
                <a:latin typeface="Times New Roman"/>
                <a:cs typeface="Times New Roman"/>
              </a:rPr>
              <a:t> </a:t>
            </a:r>
            <a:r>
              <a:rPr sz="3699" kern="0" spc="-6" dirty="0">
                <a:solidFill>
                  <a:srgbClr val="002060"/>
                </a:solidFill>
                <a:latin typeface="Times New Roman"/>
                <a:cs typeface="Times New Roman"/>
              </a:rPr>
              <a:t>action</a:t>
            </a:r>
            <a:r>
              <a:rPr sz="3699" i="0" kern="0" spc="-6" dirty="0">
                <a:solidFill>
                  <a:srgbClr val="002060"/>
                </a:solidFill>
                <a:latin typeface="Times New Roman"/>
                <a:cs typeface="Times New Roman"/>
              </a:rPr>
              <a:t>))) </a:t>
            </a:r>
            <a:r>
              <a:rPr sz="3699" i="0" kern="0" dirty="0">
                <a:solidFill>
                  <a:srgbClr val="002060"/>
                </a:solidFill>
                <a:latin typeface="Times New Roman"/>
                <a:cs typeface="Times New Roman"/>
              </a:rPr>
              <a:t>return</a:t>
            </a:r>
            <a:r>
              <a:rPr sz="3699" i="0" kern="0" spc="-100" dirty="0">
                <a:solidFill>
                  <a:srgbClr val="002060"/>
                </a:solidFill>
                <a:latin typeface="Times New Roman"/>
                <a:cs typeface="Times New Roman"/>
              </a:rPr>
              <a:t> </a:t>
            </a:r>
            <a:r>
              <a:rPr sz="3699" kern="0" spc="-30" dirty="0">
                <a:solidFill>
                  <a:srgbClr val="002060"/>
                </a:solidFill>
                <a:latin typeface="Times New Roman"/>
                <a:cs typeface="Times New Roman"/>
              </a:rPr>
              <a:t>v</a:t>
            </a:r>
            <a:endParaRPr sz="3699" i="0" kern="0">
              <a:solidFill>
                <a:srgbClr val="002060"/>
              </a:solidFill>
              <a:latin typeface="Times New Roman"/>
              <a:cs typeface="Times New Roman"/>
            </a:endParaRPr>
          </a:p>
        </p:txBody>
      </p:sp>
    </p:spTree>
    <p:extLst>
      <p:ext uri="{BB962C8B-B14F-4D97-AF65-F5344CB8AC3E}">
        <p14:creationId xmlns:p14="http://schemas.microsoft.com/office/powerpoint/2010/main" val="344004414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505123" y="1574657"/>
            <a:ext cx="1181763" cy="1181763"/>
          </a:xfrm>
          <a:custGeom>
            <a:avLst/>
            <a:gdLst/>
            <a:ahLst/>
            <a:cxnLst/>
            <a:rect l="l" t="t" r="r" b="b"/>
            <a:pathLst>
              <a:path w="1948815" h="1948814">
                <a:moveTo>
                  <a:pt x="974399" y="0"/>
                </a:moveTo>
                <a:lnTo>
                  <a:pt x="0" y="1948799"/>
                </a:lnTo>
                <a:lnTo>
                  <a:pt x="1948820" y="1948799"/>
                </a:lnTo>
                <a:lnTo>
                  <a:pt x="974399" y="0"/>
                </a:lnTo>
                <a:close/>
              </a:path>
            </a:pathLst>
          </a:custGeom>
          <a:solidFill>
            <a:srgbClr val="1DB100"/>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3" name="object 3"/>
          <p:cNvSpPr txBox="1"/>
          <p:nvPr/>
        </p:nvSpPr>
        <p:spPr>
          <a:xfrm>
            <a:off x="5967657" y="2100350"/>
            <a:ext cx="259919" cy="545954"/>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3487" i="0" kern="0" spc="-30" dirty="0">
                <a:solidFill>
                  <a:sysClr val="windowText" lastClr="000000"/>
                </a:solidFill>
                <a:latin typeface="Consolas"/>
                <a:cs typeface="Consolas"/>
              </a:rPr>
              <a:t>9</a:t>
            </a:r>
            <a:endParaRPr sz="3487" i="0" kern="0">
              <a:solidFill>
                <a:sysClr val="windowText" lastClr="000000"/>
              </a:solidFill>
              <a:latin typeface="Consolas"/>
              <a:cs typeface="Consolas"/>
            </a:endParaRPr>
          </a:p>
        </p:txBody>
      </p:sp>
      <p:sp>
        <p:nvSpPr>
          <p:cNvPr id="4" name="object 4"/>
          <p:cNvSpPr/>
          <p:nvPr/>
        </p:nvSpPr>
        <p:spPr>
          <a:xfrm>
            <a:off x="3016047" y="4101844"/>
            <a:ext cx="1181763" cy="1181378"/>
          </a:xfrm>
          <a:custGeom>
            <a:avLst/>
            <a:gdLst/>
            <a:ahLst/>
            <a:cxnLst/>
            <a:rect l="l" t="t" r="r" b="b"/>
            <a:pathLst>
              <a:path w="1948815" h="1948179">
                <a:moveTo>
                  <a:pt x="1948799" y="0"/>
                </a:moveTo>
                <a:lnTo>
                  <a:pt x="0" y="0"/>
                </a:lnTo>
                <a:lnTo>
                  <a:pt x="974399" y="1947584"/>
                </a:lnTo>
                <a:lnTo>
                  <a:pt x="1948799" y="0"/>
                </a:lnTo>
                <a:close/>
              </a:path>
            </a:pathLst>
          </a:custGeom>
          <a:solidFill>
            <a:srgbClr val="EE220C"/>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5" name="object 5"/>
          <p:cNvSpPr txBox="1"/>
          <p:nvPr/>
        </p:nvSpPr>
        <p:spPr>
          <a:xfrm>
            <a:off x="3478632" y="4094110"/>
            <a:ext cx="259919" cy="545954"/>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3487" i="0" kern="0" spc="-30" dirty="0">
                <a:solidFill>
                  <a:sysClr val="windowText" lastClr="000000"/>
                </a:solidFill>
                <a:latin typeface="Consolas"/>
                <a:cs typeface="Consolas"/>
              </a:rPr>
              <a:t>5</a:t>
            </a:r>
            <a:endParaRPr sz="3487" i="0" kern="0">
              <a:solidFill>
                <a:sysClr val="windowText" lastClr="000000"/>
              </a:solidFill>
              <a:latin typeface="Consolas"/>
              <a:cs typeface="Consolas"/>
            </a:endParaRPr>
          </a:p>
        </p:txBody>
      </p:sp>
      <p:sp>
        <p:nvSpPr>
          <p:cNvPr id="6" name="object 6"/>
          <p:cNvSpPr/>
          <p:nvPr/>
        </p:nvSpPr>
        <p:spPr>
          <a:xfrm>
            <a:off x="5505123" y="4101844"/>
            <a:ext cx="1181763" cy="1181378"/>
          </a:xfrm>
          <a:custGeom>
            <a:avLst/>
            <a:gdLst/>
            <a:ahLst/>
            <a:cxnLst/>
            <a:rect l="l" t="t" r="r" b="b"/>
            <a:pathLst>
              <a:path w="1948815" h="1948179">
                <a:moveTo>
                  <a:pt x="1948820" y="0"/>
                </a:moveTo>
                <a:lnTo>
                  <a:pt x="0" y="0"/>
                </a:lnTo>
                <a:lnTo>
                  <a:pt x="974399" y="1947584"/>
                </a:lnTo>
                <a:lnTo>
                  <a:pt x="1948820" y="0"/>
                </a:lnTo>
                <a:close/>
              </a:path>
            </a:pathLst>
          </a:custGeom>
          <a:solidFill>
            <a:srgbClr val="EE220C"/>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7" name="object 7"/>
          <p:cNvSpPr txBox="1"/>
          <p:nvPr/>
        </p:nvSpPr>
        <p:spPr>
          <a:xfrm>
            <a:off x="5967657" y="4094110"/>
            <a:ext cx="259919" cy="545954"/>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3487" i="0" kern="0" spc="-30" dirty="0">
                <a:solidFill>
                  <a:sysClr val="windowText" lastClr="000000"/>
                </a:solidFill>
                <a:latin typeface="Consolas"/>
                <a:cs typeface="Consolas"/>
              </a:rPr>
              <a:t>3</a:t>
            </a:r>
            <a:endParaRPr sz="3487" i="0" kern="0">
              <a:solidFill>
                <a:sysClr val="windowText" lastClr="000000"/>
              </a:solidFill>
              <a:latin typeface="Consolas"/>
              <a:cs typeface="Consolas"/>
            </a:endParaRPr>
          </a:p>
        </p:txBody>
      </p:sp>
      <p:sp>
        <p:nvSpPr>
          <p:cNvPr id="8" name="object 8"/>
          <p:cNvSpPr/>
          <p:nvPr/>
        </p:nvSpPr>
        <p:spPr>
          <a:xfrm>
            <a:off x="7994199" y="4101844"/>
            <a:ext cx="1182148" cy="1181378"/>
          </a:xfrm>
          <a:custGeom>
            <a:avLst/>
            <a:gdLst/>
            <a:ahLst/>
            <a:cxnLst/>
            <a:rect l="l" t="t" r="r" b="b"/>
            <a:pathLst>
              <a:path w="1949450" h="1948179">
                <a:moveTo>
                  <a:pt x="1948841" y="0"/>
                </a:moveTo>
                <a:lnTo>
                  <a:pt x="0" y="0"/>
                </a:lnTo>
                <a:lnTo>
                  <a:pt x="974420" y="1947584"/>
                </a:lnTo>
                <a:lnTo>
                  <a:pt x="1948841" y="0"/>
                </a:lnTo>
                <a:close/>
              </a:path>
            </a:pathLst>
          </a:custGeom>
          <a:solidFill>
            <a:srgbClr val="EE220C"/>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9" name="object 9"/>
          <p:cNvSpPr txBox="1"/>
          <p:nvPr/>
        </p:nvSpPr>
        <p:spPr>
          <a:xfrm>
            <a:off x="8456682" y="4094110"/>
            <a:ext cx="259919" cy="545954"/>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3487" i="0" kern="0" spc="-30" dirty="0">
                <a:solidFill>
                  <a:sysClr val="windowText" lastClr="000000"/>
                </a:solidFill>
                <a:latin typeface="Consolas"/>
                <a:cs typeface="Consolas"/>
              </a:rPr>
              <a:t>9</a:t>
            </a:r>
            <a:endParaRPr sz="3487" i="0" kern="0">
              <a:solidFill>
                <a:sysClr val="windowText" lastClr="000000"/>
              </a:solidFill>
              <a:latin typeface="Consolas"/>
              <a:cs typeface="Consolas"/>
            </a:endParaRPr>
          </a:p>
        </p:txBody>
      </p:sp>
      <p:grpSp>
        <p:nvGrpSpPr>
          <p:cNvPr id="10" name="object 10"/>
          <p:cNvGrpSpPr/>
          <p:nvPr/>
        </p:nvGrpSpPr>
        <p:grpSpPr>
          <a:xfrm>
            <a:off x="3616657" y="2763161"/>
            <a:ext cx="4812152" cy="1329243"/>
            <a:chOff x="5963430" y="4556657"/>
            <a:chExt cx="7935595" cy="2192020"/>
          </a:xfrm>
        </p:grpSpPr>
        <p:sp>
          <p:nvSpPr>
            <p:cNvPr id="11" name="object 11"/>
            <p:cNvSpPr/>
            <p:nvPr/>
          </p:nvSpPr>
          <p:spPr>
            <a:xfrm>
              <a:off x="5963425" y="4584045"/>
              <a:ext cx="7935595" cy="2164715"/>
            </a:xfrm>
            <a:custGeom>
              <a:avLst/>
              <a:gdLst/>
              <a:ahLst/>
              <a:cxnLst/>
              <a:rect l="l" t="t" r="r" b="b"/>
              <a:pathLst>
                <a:path w="7935594" h="2164715">
                  <a:moveTo>
                    <a:pt x="3674300" y="49885"/>
                  </a:moveTo>
                  <a:lnTo>
                    <a:pt x="3648049" y="4597"/>
                  </a:lnTo>
                  <a:lnTo>
                    <a:pt x="0" y="2119033"/>
                  </a:lnTo>
                  <a:lnTo>
                    <a:pt x="26250" y="2164334"/>
                  </a:lnTo>
                  <a:lnTo>
                    <a:pt x="3674300" y="49885"/>
                  </a:lnTo>
                  <a:close/>
                </a:path>
                <a:path w="7935594" h="2164715">
                  <a:moveTo>
                    <a:pt x="7934998" y="2114435"/>
                  </a:moveTo>
                  <a:lnTo>
                    <a:pt x="4286948" y="0"/>
                  </a:lnTo>
                  <a:lnTo>
                    <a:pt x="4260685" y="45300"/>
                  </a:lnTo>
                  <a:lnTo>
                    <a:pt x="7908747" y="2159736"/>
                  </a:lnTo>
                  <a:lnTo>
                    <a:pt x="7934998" y="2114435"/>
                  </a:lnTo>
                  <a:close/>
                </a:path>
              </a:pathLst>
            </a:custGeom>
            <a:solidFill>
              <a:srgbClr val="FFFFFF"/>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12" name="object 12"/>
            <p:cNvSpPr/>
            <p:nvPr/>
          </p:nvSpPr>
          <p:spPr>
            <a:xfrm>
              <a:off x="9934357" y="4556657"/>
              <a:ext cx="0" cy="2164715"/>
            </a:xfrm>
            <a:custGeom>
              <a:avLst/>
              <a:gdLst/>
              <a:ahLst/>
              <a:cxnLst/>
              <a:rect l="l" t="t" r="r" b="b"/>
              <a:pathLst>
                <a:path h="2164715">
                  <a:moveTo>
                    <a:pt x="0" y="0"/>
                  </a:moveTo>
                  <a:lnTo>
                    <a:pt x="0" y="2164468"/>
                  </a:lnTo>
                </a:path>
              </a:pathLst>
            </a:custGeom>
            <a:ln w="52354">
              <a:solidFill>
                <a:srgbClr val="FFFFFF"/>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gr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06059" y="2492511"/>
            <a:ext cx="1181763" cy="1181763"/>
          </a:xfrm>
          <a:custGeom>
            <a:avLst/>
            <a:gdLst/>
            <a:ahLst/>
            <a:cxnLst/>
            <a:rect l="l" t="t" r="r" b="b"/>
            <a:pathLst>
              <a:path w="1948815" h="1948814">
                <a:moveTo>
                  <a:pt x="974399" y="0"/>
                </a:moveTo>
                <a:lnTo>
                  <a:pt x="0" y="1948788"/>
                </a:lnTo>
                <a:lnTo>
                  <a:pt x="1948799" y="1948788"/>
                </a:lnTo>
                <a:lnTo>
                  <a:pt x="974399" y="0"/>
                </a:lnTo>
                <a:close/>
              </a:path>
            </a:pathLst>
          </a:custGeom>
          <a:solidFill>
            <a:srgbClr val="1DB100"/>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3" name="object 3"/>
          <p:cNvSpPr txBox="1"/>
          <p:nvPr/>
        </p:nvSpPr>
        <p:spPr>
          <a:xfrm>
            <a:off x="4164383" y="3021036"/>
            <a:ext cx="259919" cy="545954"/>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3487" i="0" kern="0" spc="-30" dirty="0">
                <a:solidFill>
                  <a:sysClr val="windowText" lastClr="000000"/>
                </a:solidFill>
                <a:latin typeface="Consolas"/>
                <a:cs typeface="Consolas"/>
              </a:rPr>
              <a:t>9</a:t>
            </a:r>
            <a:endParaRPr sz="3487" i="0" kern="0">
              <a:solidFill>
                <a:sysClr val="windowText" lastClr="000000"/>
              </a:solidFill>
              <a:latin typeface="Consolas"/>
              <a:cs typeface="Consolas"/>
            </a:endParaRPr>
          </a:p>
        </p:txBody>
      </p:sp>
      <p:sp>
        <p:nvSpPr>
          <p:cNvPr id="4" name="object 4"/>
          <p:cNvSpPr/>
          <p:nvPr/>
        </p:nvSpPr>
        <p:spPr>
          <a:xfrm>
            <a:off x="1216983" y="5019684"/>
            <a:ext cx="1181763" cy="1181378"/>
          </a:xfrm>
          <a:custGeom>
            <a:avLst/>
            <a:gdLst/>
            <a:ahLst/>
            <a:cxnLst/>
            <a:rect l="l" t="t" r="r" b="b"/>
            <a:pathLst>
              <a:path w="1948814" h="1948179">
                <a:moveTo>
                  <a:pt x="1948788" y="0"/>
                </a:moveTo>
                <a:lnTo>
                  <a:pt x="0" y="0"/>
                </a:lnTo>
                <a:lnTo>
                  <a:pt x="974399" y="1947584"/>
                </a:lnTo>
                <a:lnTo>
                  <a:pt x="1948788" y="0"/>
                </a:lnTo>
                <a:close/>
              </a:path>
            </a:pathLst>
          </a:custGeom>
          <a:solidFill>
            <a:srgbClr val="EE220C"/>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5" name="object 5"/>
          <p:cNvSpPr txBox="1"/>
          <p:nvPr/>
        </p:nvSpPr>
        <p:spPr>
          <a:xfrm>
            <a:off x="1675358" y="5008447"/>
            <a:ext cx="259919" cy="545954"/>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3487" i="0" kern="0" spc="-30" dirty="0">
                <a:solidFill>
                  <a:sysClr val="windowText" lastClr="000000"/>
                </a:solidFill>
                <a:latin typeface="Consolas"/>
                <a:cs typeface="Consolas"/>
              </a:rPr>
              <a:t>5</a:t>
            </a:r>
            <a:endParaRPr sz="3487" i="0" kern="0">
              <a:solidFill>
                <a:sysClr val="windowText" lastClr="000000"/>
              </a:solidFill>
              <a:latin typeface="Consolas"/>
              <a:cs typeface="Consolas"/>
            </a:endParaRPr>
          </a:p>
        </p:txBody>
      </p:sp>
      <p:sp>
        <p:nvSpPr>
          <p:cNvPr id="6" name="object 6"/>
          <p:cNvSpPr/>
          <p:nvPr/>
        </p:nvSpPr>
        <p:spPr>
          <a:xfrm>
            <a:off x="3706059" y="5019684"/>
            <a:ext cx="1181763" cy="1181378"/>
          </a:xfrm>
          <a:custGeom>
            <a:avLst/>
            <a:gdLst/>
            <a:ahLst/>
            <a:cxnLst/>
            <a:rect l="l" t="t" r="r" b="b"/>
            <a:pathLst>
              <a:path w="1948815" h="1948179">
                <a:moveTo>
                  <a:pt x="1948799" y="0"/>
                </a:moveTo>
                <a:lnTo>
                  <a:pt x="0" y="0"/>
                </a:lnTo>
                <a:lnTo>
                  <a:pt x="974399" y="1947584"/>
                </a:lnTo>
                <a:lnTo>
                  <a:pt x="1948799" y="0"/>
                </a:lnTo>
                <a:close/>
              </a:path>
            </a:pathLst>
          </a:custGeom>
          <a:solidFill>
            <a:srgbClr val="EE220C"/>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7" name="object 7"/>
          <p:cNvSpPr txBox="1"/>
          <p:nvPr/>
        </p:nvSpPr>
        <p:spPr>
          <a:xfrm>
            <a:off x="4164383" y="5008447"/>
            <a:ext cx="259919" cy="545954"/>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3487" i="0" kern="0" spc="-30" dirty="0">
                <a:solidFill>
                  <a:sysClr val="windowText" lastClr="000000"/>
                </a:solidFill>
                <a:latin typeface="Consolas"/>
                <a:cs typeface="Consolas"/>
              </a:rPr>
              <a:t>3</a:t>
            </a:r>
            <a:endParaRPr sz="3487" i="0" kern="0">
              <a:solidFill>
                <a:sysClr val="windowText" lastClr="000000"/>
              </a:solidFill>
              <a:latin typeface="Consolas"/>
              <a:cs typeface="Consolas"/>
            </a:endParaRPr>
          </a:p>
        </p:txBody>
      </p:sp>
      <p:sp>
        <p:nvSpPr>
          <p:cNvPr id="8" name="object 8"/>
          <p:cNvSpPr/>
          <p:nvPr/>
        </p:nvSpPr>
        <p:spPr>
          <a:xfrm>
            <a:off x="6195135" y="5019684"/>
            <a:ext cx="1181763" cy="1181378"/>
          </a:xfrm>
          <a:custGeom>
            <a:avLst/>
            <a:gdLst/>
            <a:ahLst/>
            <a:cxnLst/>
            <a:rect l="l" t="t" r="r" b="b"/>
            <a:pathLst>
              <a:path w="1948815" h="1948179">
                <a:moveTo>
                  <a:pt x="1948809" y="0"/>
                </a:moveTo>
                <a:lnTo>
                  <a:pt x="0" y="0"/>
                </a:lnTo>
                <a:lnTo>
                  <a:pt x="974389" y="1947584"/>
                </a:lnTo>
                <a:lnTo>
                  <a:pt x="1948809" y="0"/>
                </a:lnTo>
                <a:close/>
              </a:path>
            </a:pathLst>
          </a:custGeom>
          <a:solidFill>
            <a:srgbClr val="EE220C"/>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9" name="object 9"/>
          <p:cNvSpPr txBox="1"/>
          <p:nvPr/>
        </p:nvSpPr>
        <p:spPr>
          <a:xfrm>
            <a:off x="6653409" y="5008447"/>
            <a:ext cx="259919" cy="545954"/>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3487" i="0" kern="0" spc="-30" dirty="0">
                <a:solidFill>
                  <a:sysClr val="windowText" lastClr="000000"/>
                </a:solidFill>
                <a:latin typeface="Consolas"/>
                <a:cs typeface="Consolas"/>
              </a:rPr>
              <a:t>9</a:t>
            </a:r>
            <a:endParaRPr sz="3487" i="0" kern="0">
              <a:solidFill>
                <a:sysClr val="windowText" lastClr="000000"/>
              </a:solidFill>
              <a:latin typeface="Consolas"/>
              <a:cs typeface="Consolas"/>
            </a:endParaRPr>
          </a:p>
        </p:txBody>
      </p:sp>
      <p:grpSp>
        <p:nvGrpSpPr>
          <p:cNvPr id="10" name="object 10"/>
          <p:cNvGrpSpPr/>
          <p:nvPr/>
        </p:nvGrpSpPr>
        <p:grpSpPr>
          <a:xfrm>
            <a:off x="1817593" y="2429790"/>
            <a:ext cx="8234606" cy="3815220"/>
            <a:chOff x="2996640" y="4006904"/>
            <a:chExt cx="13579475" cy="6291580"/>
          </a:xfrm>
        </p:grpSpPr>
        <p:sp>
          <p:nvSpPr>
            <p:cNvPr id="11" name="object 11"/>
            <p:cNvSpPr/>
            <p:nvPr/>
          </p:nvSpPr>
          <p:spPr>
            <a:xfrm>
              <a:off x="2996628" y="6097644"/>
              <a:ext cx="7935595" cy="2164715"/>
            </a:xfrm>
            <a:custGeom>
              <a:avLst/>
              <a:gdLst/>
              <a:ahLst/>
              <a:cxnLst/>
              <a:rect l="l" t="t" r="r" b="b"/>
              <a:pathLst>
                <a:path w="7935595" h="2164715">
                  <a:moveTo>
                    <a:pt x="3674313" y="49885"/>
                  </a:moveTo>
                  <a:lnTo>
                    <a:pt x="3648049" y="4597"/>
                  </a:lnTo>
                  <a:lnTo>
                    <a:pt x="0" y="2119033"/>
                  </a:lnTo>
                  <a:lnTo>
                    <a:pt x="26263" y="2164334"/>
                  </a:lnTo>
                  <a:lnTo>
                    <a:pt x="3674313" y="49885"/>
                  </a:lnTo>
                  <a:close/>
                </a:path>
                <a:path w="7935595" h="2164715">
                  <a:moveTo>
                    <a:pt x="7934998" y="2114435"/>
                  </a:moveTo>
                  <a:lnTo>
                    <a:pt x="4286948" y="0"/>
                  </a:lnTo>
                  <a:lnTo>
                    <a:pt x="4260697" y="45288"/>
                  </a:lnTo>
                  <a:lnTo>
                    <a:pt x="7908747" y="2159736"/>
                  </a:lnTo>
                  <a:lnTo>
                    <a:pt x="7934998" y="2114435"/>
                  </a:lnTo>
                  <a:close/>
                </a:path>
              </a:pathLst>
            </a:custGeom>
            <a:solidFill>
              <a:srgbClr val="FFFFFF"/>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12" name="object 12"/>
            <p:cNvSpPr/>
            <p:nvPr/>
          </p:nvSpPr>
          <p:spPr>
            <a:xfrm>
              <a:off x="6967557" y="6070255"/>
              <a:ext cx="0" cy="2164715"/>
            </a:xfrm>
            <a:custGeom>
              <a:avLst/>
              <a:gdLst/>
              <a:ahLst/>
              <a:cxnLst/>
              <a:rect l="l" t="t" r="r" b="b"/>
              <a:pathLst>
                <a:path h="2164715">
                  <a:moveTo>
                    <a:pt x="0" y="0"/>
                  </a:moveTo>
                  <a:lnTo>
                    <a:pt x="0" y="2164468"/>
                  </a:lnTo>
                </a:path>
              </a:pathLst>
            </a:custGeom>
            <a:ln w="52354">
              <a:solidFill>
                <a:srgbClr val="FFFFFF"/>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13" name="object 13"/>
            <p:cNvSpPr/>
            <p:nvPr/>
          </p:nvSpPr>
          <p:spPr>
            <a:xfrm>
              <a:off x="14627093" y="4006904"/>
              <a:ext cx="1949450" cy="1948814"/>
            </a:xfrm>
            <a:custGeom>
              <a:avLst/>
              <a:gdLst/>
              <a:ahLst/>
              <a:cxnLst/>
              <a:rect l="l" t="t" r="r" b="b"/>
              <a:pathLst>
                <a:path w="1949450" h="1948814">
                  <a:moveTo>
                    <a:pt x="974420" y="0"/>
                  </a:moveTo>
                  <a:lnTo>
                    <a:pt x="0" y="1948799"/>
                  </a:lnTo>
                  <a:lnTo>
                    <a:pt x="1948841" y="1948799"/>
                  </a:lnTo>
                  <a:lnTo>
                    <a:pt x="974420" y="0"/>
                  </a:lnTo>
                  <a:close/>
                </a:path>
              </a:pathLst>
            </a:custGeom>
            <a:solidFill>
              <a:srgbClr val="1DB100"/>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14" name="object 14"/>
            <p:cNvSpPr/>
            <p:nvPr/>
          </p:nvSpPr>
          <p:spPr>
            <a:xfrm>
              <a:off x="13481055" y="8350489"/>
              <a:ext cx="1949450" cy="1948180"/>
            </a:xfrm>
            <a:custGeom>
              <a:avLst/>
              <a:gdLst/>
              <a:ahLst/>
              <a:cxnLst/>
              <a:rect l="l" t="t" r="r" b="b"/>
              <a:pathLst>
                <a:path w="1949450" h="1948179">
                  <a:moveTo>
                    <a:pt x="1948841" y="0"/>
                  </a:moveTo>
                  <a:lnTo>
                    <a:pt x="0" y="0"/>
                  </a:lnTo>
                  <a:lnTo>
                    <a:pt x="974420" y="1947581"/>
                  </a:lnTo>
                  <a:lnTo>
                    <a:pt x="1948841" y="0"/>
                  </a:lnTo>
                  <a:close/>
                </a:path>
              </a:pathLst>
            </a:custGeom>
            <a:solidFill>
              <a:srgbClr val="EE220C"/>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grpSp>
      <p:sp>
        <p:nvSpPr>
          <p:cNvPr id="15" name="object 15"/>
          <p:cNvSpPr txBox="1"/>
          <p:nvPr/>
        </p:nvSpPr>
        <p:spPr>
          <a:xfrm>
            <a:off x="8634469" y="5052894"/>
            <a:ext cx="259919" cy="545954"/>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3487" i="0" kern="0" spc="-30" dirty="0">
                <a:solidFill>
                  <a:sysClr val="windowText" lastClr="000000"/>
                </a:solidFill>
                <a:latin typeface="Consolas"/>
                <a:cs typeface="Consolas"/>
              </a:rPr>
              <a:t>2</a:t>
            </a:r>
            <a:endParaRPr sz="3487" i="0" kern="0">
              <a:solidFill>
                <a:sysClr val="windowText" lastClr="000000"/>
              </a:solidFill>
              <a:latin typeface="Consolas"/>
              <a:cs typeface="Consolas"/>
            </a:endParaRPr>
          </a:p>
        </p:txBody>
      </p:sp>
      <p:sp>
        <p:nvSpPr>
          <p:cNvPr id="16" name="object 16"/>
          <p:cNvSpPr/>
          <p:nvPr/>
        </p:nvSpPr>
        <p:spPr>
          <a:xfrm>
            <a:off x="9793281" y="5063744"/>
            <a:ext cx="1181763" cy="1181378"/>
          </a:xfrm>
          <a:custGeom>
            <a:avLst/>
            <a:gdLst/>
            <a:ahLst/>
            <a:cxnLst/>
            <a:rect l="l" t="t" r="r" b="b"/>
            <a:pathLst>
              <a:path w="1948815" h="1948179">
                <a:moveTo>
                  <a:pt x="1948736" y="0"/>
                </a:moveTo>
                <a:lnTo>
                  <a:pt x="0" y="0"/>
                </a:lnTo>
                <a:lnTo>
                  <a:pt x="974420" y="1947581"/>
                </a:lnTo>
                <a:lnTo>
                  <a:pt x="1948736" y="0"/>
                </a:lnTo>
                <a:close/>
              </a:path>
            </a:pathLst>
          </a:custGeom>
          <a:solidFill>
            <a:srgbClr val="EE220C"/>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17" name="object 17"/>
          <p:cNvSpPr txBox="1"/>
          <p:nvPr/>
        </p:nvSpPr>
        <p:spPr>
          <a:xfrm>
            <a:off x="10253606" y="5052894"/>
            <a:ext cx="259919" cy="545954"/>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3487" i="0" kern="0" spc="-30" dirty="0">
                <a:solidFill>
                  <a:sysClr val="windowText" lastClr="000000"/>
                </a:solidFill>
                <a:latin typeface="Consolas"/>
                <a:cs typeface="Consolas"/>
              </a:rPr>
              <a:t>8</a:t>
            </a:r>
            <a:endParaRPr sz="3487" i="0" kern="0">
              <a:solidFill>
                <a:sysClr val="windowText" lastClr="000000"/>
              </a:solidFill>
              <a:latin typeface="Consolas"/>
              <a:cs typeface="Consolas"/>
            </a:endParaRPr>
          </a:p>
        </p:txBody>
      </p:sp>
      <p:grpSp>
        <p:nvGrpSpPr>
          <p:cNvPr id="18" name="object 18"/>
          <p:cNvGrpSpPr/>
          <p:nvPr/>
        </p:nvGrpSpPr>
        <p:grpSpPr>
          <a:xfrm>
            <a:off x="6475132" y="430437"/>
            <a:ext cx="3836013" cy="4623470"/>
            <a:chOff x="10677266" y="709821"/>
            <a:chExt cx="6325870" cy="7624445"/>
          </a:xfrm>
        </p:grpSpPr>
        <p:sp>
          <p:nvSpPr>
            <p:cNvPr id="19" name="object 19"/>
            <p:cNvSpPr/>
            <p:nvPr/>
          </p:nvSpPr>
          <p:spPr>
            <a:xfrm>
              <a:off x="14320180" y="6008916"/>
              <a:ext cx="961390" cy="2298700"/>
            </a:xfrm>
            <a:custGeom>
              <a:avLst/>
              <a:gdLst/>
              <a:ahLst/>
              <a:cxnLst/>
              <a:rect l="l" t="t" r="r" b="b"/>
              <a:pathLst>
                <a:path w="961390" h="2298700">
                  <a:moveTo>
                    <a:pt x="961134" y="0"/>
                  </a:moveTo>
                  <a:lnTo>
                    <a:pt x="0" y="2298463"/>
                  </a:lnTo>
                </a:path>
              </a:pathLst>
            </a:custGeom>
            <a:ln w="52354">
              <a:solidFill>
                <a:srgbClr val="FFFFFF"/>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20" name="object 20"/>
            <p:cNvSpPr/>
            <p:nvPr/>
          </p:nvSpPr>
          <p:spPr>
            <a:xfrm>
              <a:off x="16015429" y="6008916"/>
              <a:ext cx="961390" cy="2298700"/>
            </a:xfrm>
            <a:custGeom>
              <a:avLst/>
              <a:gdLst/>
              <a:ahLst/>
              <a:cxnLst/>
              <a:rect l="l" t="t" r="r" b="b"/>
              <a:pathLst>
                <a:path w="961390" h="2298700">
                  <a:moveTo>
                    <a:pt x="0" y="0"/>
                  </a:moveTo>
                  <a:lnTo>
                    <a:pt x="961134" y="2298463"/>
                  </a:lnTo>
                </a:path>
              </a:pathLst>
            </a:custGeom>
            <a:ln w="52354">
              <a:solidFill>
                <a:srgbClr val="FFFFFF"/>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21" name="object 21"/>
            <p:cNvSpPr/>
            <p:nvPr/>
          </p:nvSpPr>
          <p:spPr>
            <a:xfrm>
              <a:off x="10677266" y="709821"/>
              <a:ext cx="1949450" cy="1948180"/>
            </a:xfrm>
            <a:custGeom>
              <a:avLst/>
              <a:gdLst/>
              <a:ahLst/>
              <a:cxnLst/>
              <a:rect l="l" t="t" r="r" b="b"/>
              <a:pathLst>
                <a:path w="1949450" h="1948180">
                  <a:moveTo>
                    <a:pt x="1948841" y="0"/>
                  </a:moveTo>
                  <a:lnTo>
                    <a:pt x="0" y="0"/>
                  </a:lnTo>
                  <a:lnTo>
                    <a:pt x="974420" y="1947616"/>
                  </a:lnTo>
                  <a:lnTo>
                    <a:pt x="1948841" y="0"/>
                  </a:lnTo>
                  <a:close/>
                </a:path>
              </a:pathLst>
            </a:custGeom>
            <a:solidFill>
              <a:srgbClr val="EE220C"/>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grpSp>
      <p:sp>
        <p:nvSpPr>
          <p:cNvPr id="22" name="object 22"/>
          <p:cNvSpPr txBox="1"/>
          <p:nvPr/>
        </p:nvSpPr>
        <p:spPr>
          <a:xfrm>
            <a:off x="9332921" y="2970240"/>
            <a:ext cx="259919" cy="545954"/>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3487" i="0" kern="0" spc="-30" dirty="0">
                <a:solidFill>
                  <a:sysClr val="windowText" lastClr="000000"/>
                </a:solidFill>
                <a:latin typeface="Consolas"/>
                <a:cs typeface="Consolas"/>
              </a:rPr>
              <a:t>8</a:t>
            </a:r>
            <a:endParaRPr sz="3487" i="0" kern="0">
              <a:solidFill>
                <a:sysClr val="windowText" lastClr="000000"/>
              </a:solidFill>
              <a:latin typeface="Consolas"/>
              <a:cs typeface="Consolas"/>
            </a:endParaRPr>
          </a:p>
        </p:txBody>
      </p:sp>
      <p:sp>
        <p:nvSpPr>
          <p:cNvPr id="23" name="object 23"/>
          <p:cNvSpPr txBox="1"/>
          <p:nvPr/>
        </p:nvSpPr>
        <p:spPr>
          <a:xfrm>
            <a:off x="6939139" y="424069"/>
            <a:ext cx="259919" cy="545954"/>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3487" i="0" kern="0" spc="-30" dirty="0">
                <a:solidFill>
                  <a:sysClr val="windowText" lastClr="000000"/>
                </a:solidFill>
                <a:latin typeface="Consolas"/>
                <a:cs typeface="Consolas"/>
              </a:rPr>
              <a:t>8</a:t>
            </a:r>
            <a:endParaRPr sz="3487" i="0" kern="0">
              <a:solidFill>
                <a:sysClr val="windowText" lastClr="000000"/>
              </a:solidFill>
              <a:latin typeface="Consolas"/>
              <a:cs typeface="Consolas"/>
            </a:endParaRPr>
          </a:p>
        </p:txBody>
      </p:sp>
      <p:grpSp>
        <p:nvGrpSpPr>
          <p:cNvPr id="24" name="object 24"/>
          <p:cNvGrpSpPr/>
          <p:nvPr/>
        </p:nvGrpSpPr>
        <p:grpSpPr>
          <a:xfrm>
            <a:off x="4284497" y="1581623"/>
            <a:ext cx="5163331" cy="943023"/>
            <a:chOff x="7064747" y="2608213"/>
            <a:chExt cx="8514715" cy="1555115"/>
          </a:xfrm>
        </p:grpSpPr>
        <p:sp>
          <p:nvSpPr>
            <p:cNvPr id="25" name="object 25"/>
            <p:cNvSpPr/>
            <p:nvPr/>
          </p:nvSpPr>
          <p:spPr>
            <a:xfrm>
              <a:off x="7090924" y="2664861"/>
              <a:ext cx="4449445" cy="1471930"/>
            </a:xfrm>
            <a:custGeom>
              <a:avLst/>
              <a:gdLst/>
              <a:ahLst/>
              <a:cxnLst/>
              <a:rect l="l" t="t" r="r" b="b"/>
              <a:pathLst>
                <a:path w="4449445" h="1471929">
                  <a:moveTo>
                    <a:pt x="4449038" y="0"/>
                  </a:moveTo>
                  <a:lnTo>
                    <a:pt x="0" y="1471886"/>
                  </a:lnTo>
                </a:path>
              </a:pathLst>
            </a:custGeom>
            <a:ln w="52354">
              <a:solidFill>
                <a:srgbClr val="FFFFFF"/>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26" name="object 26"/>
            <p:cNvSpPr/>
            <p:nvPr/>
          </p:nvSpPr>
          <p:spPr>
            <a:xfrm>
              <a:off x="11756605" y="2634391"/>
              <a:ext cx="3796665" cy="1414145"/>
            </a:xfrm>
            <a:custGeom>
              <a:avLst/>
              <a:gdLst/>
              <a:ahLst/>
              <a:cxnLst/>
              <a:rect l="l" t="t" r="r" b="b"/>
              <a:pathLst>
                <a:path w="3796665" h="1414145">
                  <a:moveTo>
                    <a:pt x="0" y="0"/>
                  </a:moveTo>
                  <a:lnTo>
                    <a:pt x="3796472" y="1414063"/>
                  </a:lnTo>
                </a:path>
              </a:pathLst>
            </a:custGeom>
            <a:ln w="52354">
              <a:solidFill>
                <a:srgbClr val="FFFFFF"/>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gr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D0308-653A-85D7-19EA-D6B72F31640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5133C7E-5E8D-3D78-0C92-5FC412547905}"/>
              </a:ext>
            </a:extLst>
          </p:cNvPr>
          <p:cNvPicPr>
            <a:picLocks noChangeAspect="1"/>
          </p:cNvPicPr>
          <p:nvPr/>
        </p:nvPicPr>
        <p:blipFill>
          <a:blip r:embed="rId2"/>
          <a:stretch>
            <a:fillRect/>
          </a:stretch>
        </p:blipFill>
        <p:spPr>
          <a:xfrm>
            <a:off x="3999189" y="2109411"/>
            <a:ext cx="3740553" cy="3721410"/>
          </a:xfrm>
          <a:prstGeom prst="rect">
            <a:avLst/>
          </a:prstGeom>
        </p:spPr>
      </p:pic>
      <p:sp>
        <p:nvSpPr>
          <p:cNvPr id="9" name="TextBox 8">
            <a:extLst>
              <a:ext uri="{FF2B5EF4-FFF2-40B4-BE49-F238E27FC236}">
                <a16:creationId xmlns:a16="http://schemas.microsoft.com/office/drawing/2014/main" id="{88A0D98E-0AA0-D7EE-63A2-56C8E16B1822}"/>
              </a:ext>
            </a:extLst>
          </p:cNvPr>
          <p:cNvSpPr txBox="1"/>
          <p:nvPr/>
        </p:nvSpPr>
        <p:spPr>
          <a:xfrm>
            <a:off x="1774371" y="537322"/>
            <a:ext cx="9448800" cy="707886"/>
          </a:xfrm>
          <a:prstGeom prst="rect">
            <a:avLst/>
          </a:prstGeom>
          <a:noFill/>
        </p:spPr>
        <p:txBody>
          <a:bodyPr wrap="square">
            <a:spAutoFit/>
          </a:bodyPr>
          <a:lstStyle/>
          <a:p>
            <a:r>
              <a:rPr lang="en-US" sz="4000" i="0" spc="-12" dirty="0">
                <a:solidFill>
                  <a:srgbClr val="FFFFFF"/>
                </a:solidFill>
                <a:latin typeface="Lucida Sans"/>
                <a:cs typeface="Lucida Sans"/>
              </a:rPr>
              <a:t>Tic-</a:t>
            </a:r>
            <a:r>
              <a:rPr lang="en-US" sz="4000" i="0" spc="-309" dirty="0">
                <a:solidFill>
                  <a:srgbClr val="FFFFFF"/>
                </a:solidFill>
                <a:latin typeface="Lucida Sans"/>
                <a:cs typeface="Lucida Sans"/>
              </a:rPr>
              <a:t>T</a:t>
            </a:r>
            <a:r>
              <a:rPr lang="en-US" sz="4000" i="0" spc="133" dirty="0">
                <a:solidFill>
                  <a:srgbClr val="FFFFFF"/>
                </a:solidFill>
                <a:latin typeface="Lucida Sans"/>
                <a:cs typeface="Lucida Sans"/>
              </a:rPr>
              <a:t>ac</a:t>
            </a:r>
            <a:r>
              <a:rPr lang="en-US" sz="4000" i="0" spc="-109" dirty="0">
                <a:solidFill>
                  <a:srgbClr val="FFFFFF"/>
                </a:solidFill>
                <a:latin typeface="Lucida Sans"/>
                <a:cs typeface="Lucida Sans"/>
              </a:rPr>
              <a:t>-</a:t>
            </a:r>
            <a:r>
              <a:rPr lang="en-US" sz="4000" i="0" spc="-303" dirty="0">
                <a:solidFill>
                  <a:srgbClr val="FFFFFF"/>
                </a:solidFill>
                <a:latin typeface="Lucida Sans"/>
                <a:cs typeface="Lucida Sans"/>
              </a:rPr>
              <a:t>T</a:t>
            </a:r>
            <a:r>
              <a:rPr lang="en-US" sz="4000" i="0" spc="139" dirty="0">
                <a:solidFill>
                  <a:srgbClr val="FFFFFF"/>
                </a:solidFill>
                <a:latin typeface="Lucida Sans"/>
                <a:cs typeface="Lucida Sans"/>
              </a:rPr>
              <a:t>oe</a:t>
            </a:r>
            <a:r>
              <a:rPr lang="en-US" sz="4000" i="0" spc="-103" dirty="0">
                <a:solidFill>
                  <a:srgbClr val="FFFFFF"/>
                </a:solidFill>
                <a:latin typeface="Lucida Sans"/>
                <a:cs typeface="Lucida Sans"/>
              </a:rPr>
              <a:t> </a:t>
            </a:r>
            <a:r>
              <a:rPr lang="en-US" sz="4000" i="0" spc="55" dirty="0">
                <a:solidFill>
                  <a:srgbClr val="FFFFFF"/>
                </a:solidFill>
                <a:latin typeface="Lucida Sans"/>
                <a:cs typeface="Lucida Sans"/>
              </a:rPr>
              <a:t>Games Using Minmax</a:t>
            </a:r>
            <a:endParaRPr lang="en-US" sz="4000" i="0" dirty="0"/>
          </a:p>
        </p:txBody>
      </p:sp>
    </p:spTree>
    <p:extLst>
      <p:ext uri="{BB962C8B-B14F-4D97-AF65-F5344CB8AC3E}">
        <p14:creationId xmlns:p14="http://schemas.microsoft.com/office/powerpoint/2010/main" val="227819747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30890" y="2252740"/>
            <a:ext cx="2078578" cy="699842"/>
          </a:xfrm>
          <a:prstGeom prst="rect">
            <a:avLst/>
          </a:prstGeom>
        </p:spPr>
        <p:txBody>
          <a:bodyPr vert="horz" wrap="square" lIns="0" tIns="9242" rIns="0" bIns="0" rtlCol="0">
            <a:spAutoFit/>
          </a:bodyPr>
          <a:lstStyle/>
          <a:p>
            <a:pPr marL="7701" defTabSz="554492" eaLnBrk="1" fontAlgn="auto" hangingPunct="1">
              <a:spcBef>
                <a:spcPts val="73"/>
              </a:spcBef>
              <a:spcAft>
                <a:spcPts val="0"/>
              </a:spcAft>
              <a:tabLst>
                <a:tab pos="845601" algn="l"/>
                <a:tab pos="1651925" algn="l"/>
              </a:tabLst>
            </a:pPr>
            <a:r>
              <a:rPr sz="4487" b="1" i="0" kern="0" spc="79" dirty="0">
                <a:solidFill>
                  <a:srgbClr val="1DB100"/>
                </a:solidFill>
                <a:latin typeface="Lucida Sans"/>
                <a:cs typeface="Lucida Sans"/>
              </a:rPr>
              <a:t>O</a:t>
            </a:r>
            <a:r>
              <a:rPr sz="4487" b="1" i="0" kern="0" dirty="0">
                <a:solidFill>
                  <a:srgbClr val="1DB100"/>
                </a:solidFill>
                <a:latin typeface="Lucida Sans"/>
                <a:cs typeface="Lucida Sans"/>
              </a:rPr>
              <a:t>	</a:t>
            </a:r>
            <a:r>
              <a:rPr sz="4487" b="1" i="0" kern="0" spc="267" dirty="0">
                <a:solidFill>
                  <a:srgbClr val="FFFFFF"/>
                </a:solidFill>
                <a:latin typeface="Lucida Sans"/>
                <a:cs typeface="Lucida Sans"/>
              </a:rPr>
              <a:t>X</a:t>
            </a:r>
            <a:r>
              <a:rPr sz="4487" b="1" i="0" kern="0" dirty="0">
                <a:solidFill>
                  <a:srgbClr val="FFFFFF"/>
                </a:solidFill>
                <a:latin typeface="Lucida Sans"/>
                <a:cs typeface="Lucida Sans"/>
              </a:rPr>
              <a:t>	</a:t>
            </a:r>
            <a:r>
              <a:rPr sz="4487" b="1" i="0" kern="0" spc="267" dirty="0">
                <a:solidFill>
                  <a:srgbClr val="FFFFFF"/>
                </a:solidFill>
                <a:latin typeface="Lucida Sans"/>
                <a:cs typeface="Lucida Sans"/>
              </a:rPr>
              <a:t>X</a:t>
            </a:r>
            <a:endParaRPr sz="4487" i="0" kern="0">
              <a:solidFill>
                <a:sysClr val="windowText" lastClr="000000"/>
              </a:solidFill>
              <a:latin typeface="Lucida Sans"/>
              <a:cs typeface="Lucida Sans"/>
            </a:endParaRPr>
          </a:p>
        </p:txBody>
      </p:sp>
      <p:sp>
        <p:nvSpPr>
          <p:cNvPr id="3" name="object 3"/>
          <p:cNvSpPr txBox="1"/>
          <p:nvPr/>
        </p:nvSpPr>
        <p:spPr>
          <a:xfrm>
            <a:off x="1230890" y="3059133"/>
            <a:ext cx="501353" cy="699842"/>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4487" b="1" i="0" kern="0" spc="79" dirty="0">
                <a:solidFill>
                  <a:srgbClr val="1DB100"/>
                </a:solidFill>
                <a:latin typeface="Lucida Sans"/>
                <a:cs typeface="Lucida Sans"/>
              </a:rPr>
              <a:t>O</a:t>
            </a:r>
            <a:endParaRPr sz="4487" i="0" kern="0">
              <a:solidFill>
                <a:sysClr val="windowText" lastClr="000000"/>
              </a:solidFill>
              <a:latin typeface="Lucida Sans"/>
              <a:cs typeface="Lucida Sans"/>
            </a:endParaRPr>
          </a:p>
        </p:txBody>
      </p:sp>
      <p:sp>
        <p:nvSpPr>
          <p:cNvPr id="4" name="object 4"/>
          <p:cNvSpPr txBox="1"/>
          <p:nvPr/>
        </p:nvSpPr>
        <p:spPr>
          <a:xfrm>
            <a:off x="1922902" y="3065393"/>
            <a:ext cx="728927" cy="693621"/>
          </a:xfrm>
          <a:prstGeom prst="rect">
            <a:avLst/>
          </a:prstGeom>
        </p:spPr>
        <p:txBody>
          <a:bodyPr vert="horz" wrap="square" lIns="0" tIns="3081" rIns="0" bIns="0" rtlCol="0">
            <a:spAutoFit/>
          </a:bodyPr>
          <a:lstStyle/>
          <a:p>
            <a:pPr marL="122065" defTabSz="554492" eaLnBrk="1" fontAlgn="auto" hangingPunct="1">
              <a:spcBef>
                <a:spcPts val="24"/>
              </a:spcBef>
              <a:spcAft>
                <a:spcPts val="0"/>
              </a:spcAft>
            </a:pPr>
            <a:r>
              <a:rPr sz="4487" b="1" i="0" kern="0" spc="79" dirty="0">
                <a:solidFill>
                  <a:srgbClr val="FFFFFF"/>
                </a:solidFill>
                <a:latin typeface="Lucida Sans"/>
                <a:cs typeface="Lucida Sans"/>
              </a:rPr>
              <a:t>O</a:t>
            </a:r>
            <a:endParaRPr sz="4487" i="0" kern="0">
              <a:solidFill>
                <a:sysClr val="windowText" lastClr="000000"/>
              </a:solidFill>
              <a:latin typeface="Lucida Sans"/>
              <a:cs typeface="Lucida Sans"/>
            </a:endParaRPr>
          </a:p>
        </p:txBody>
      </p:sp>
      <p:sp>
        <p:nvSpPr>
          <p:cNvPr id="5" name="object 5"/>
          <p:cNvSpPr txBox="1"/>
          <p:nvPr/>
        </p:nvSpPr>
        <p:spPr>
          <a:xfrm>
            <a:off x="1230890" y="3871877"/>
            <a:ext cx="2078578" cy="699842"/>
          </a:xfrm>
          <a:prstGeom prst="rect">
            <a:avLst/>
          </a:prstGeom>
        </p:spPr>
        <p:txBody>
          <a:bodyPr vert="horz" wrap="square" lIns="0" tIns="9242" rIns="0" bIns="0" rtlCol="0">
            <a:spAutoFit/>
          </a:bodyPr>
          <a:lstStyle/>
          <a:p>
            <a:pPr marL="7701" defTabSz="554492" eaLnBrk="1" fontAlgn="auto" hangingPunct="1">
              <a:spcBef>
                <a:spcPts val="73"/>
              </a:spcBef>
              <a:spcAft>
                <a:spcPts val="0"/>
              </a:spcAft>
              <a:tabLst>
                <a:tab pos="845601" algn="l"/>
                <a:tab pos="1651925" algn="l"/>
              </a:tabLst>
            </a:pPr>
            <a:r>
              <a:rPr sz="4487" b="1" i="0" kern="0" spc="79" dirty="0">
                <a:solidFill>
                  <a:srgbClr val="1DB100"/>
                </a:solidFill>
                <a:latin typeface="Lucida Sans"/>
                <a:cs typeface="Lucida Sans"/>
              </a:rPr>
              <a:t>O</a:t>
            </a:r>
            <a:r>
              <a:rPr sz="4487" b="1" i="0" kern="0" dirty="0">
                <a:solidFill>
                  <a:srgbClr val="1DB100"/>
                </a:solidFill>
                <a:latin typeface="Lucida Sans"/>
                <a:cs typeface="Lucida Sans"/>
              </a:rPr>
              <a:t>	</a:t>
            </a:r>
            <a:r>
              <a:rPr sz="4487" b="1" i="0" kern="0" spc="267" dirty="0">
                <a:solidFill>
                  <a:srgbClr val="FFFFFF"/>
                </a:solidFill>
                <a:latin typeface="Lucida Sans"/>
                <a:cs typeface="Lucida Sans"/>
              </a:rPr>
              <a:t>X</a:t>
            </a:r>
            <a:r>
              <a:rPr sz="4487" b="1" i="0" kern="0" dirty="0">
                <a:solidFill>
                  <a:srgbClr val="FFFFFF"/>
                </a:solidFill>
                <a:latin typeface="Lucida Sans"/>
                <a:cs typeface="Lucida Sans"/>
              </a:rPr>
              <a:t>	</a:t>
            </a:r>
            <a:r>
              <a:rPr sz="4487" b="1" i="0" kern="0" spc="267" dirty="0">
                <a:solidFill>
                  <a:srgbClr val="FFFFFF"/>
                </a:solidFill>
                <a:latin typeface="Lucida Sans"/>
                <a:cs typeface="Lucida Sans"/>
              </a:rPr>
              <a:t>X</a:t>
            </a:r>
            <a:endParaRPr sz="4487" i="0" kern="0">
              <a:solidFill>
                <a:sysClr val="windowText" lastClr="000000"/>
              </a:solidFill>
              <a:latin typeface="Lucida Sans"/>
              <a:cs typeface="Lucida Sans"/>
            </a:endParaRPr>
          </a:p>
        </p:txBody>
      </p:sp>
      <p:sp>
        <p:nvSpPr>
          <p:cNvPr id="6" name="object 6"/>
          <p:cNvSpPr/>
          <p:nvPr/>
        </p:nvSpPr>
        <p:spPr>
          <a:xfrm>
            <a:off x="1098901" y="2241392"/>
            <a:ext cx="2377003" cy="2377003"/>
          </a:xfrm>
          <a:custGeom>
            <a:avLst/>
            <a:gdLst/>
            <a:ahLst/>
            <a:cxnLst/>
            <a:rect l="l" t="t" r="r" b="b"/>
            <a:pathLst>
              <a:path w="3919854" h="3919854">
                <a:moveTo>
                  <a:pt x="1306483" y="0"/>
                </a:moveTo>
                <a:lnTo>
                  <a:pt x="1306483" y="3919451"/>
                </a:lnTo>
              </a:path>
              <a:path w="3919854" h="3919854">
                <a:moveTo>
                  <a:pt x="2612967" y="0"/>
                </a:moveTo>
                <a:lnTo>
                  <a:pt x="2612967" y="3919451"/>
                </a:lnTo>
              </a:path>
              <a:path w="3919854" h="3919854">
                <a:moveTo>
                  <a:pt x="0" y="1306483"/>
                </a:moveTo>
                <a:lnTo>
                  <a:pt x="3919451" y="1306483"/>
                </a:lnTo>
              </a:path>
              <a:path w="3919854" h="3919854">
                <a:moveTo>
                  <a:pt x="0" y="2612967"/>
                </a:moveTo>
                <a:lnTo>
                  <a:pt x="3919451" y="2612967"/>
                </a:lnTo>
              </a:path>
            </a:pathLst>
          </a:custGeom>
          <a:ln w="104708">
            <a:solidFill>
              <a:srgbClr val="D6D7D6"/>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7" name="object 7"/>
          <p:cNvSpPr txBox="1"/>
          <p:nvPr/>
        </p:nvSpPr>
        <p:spPr>
          <a:xfrm>
            <a:off x="4964428" y="2252740"/>
            <a:ext cx="2046618" cy="699842"/>
          </a:xfrm>
          <a:prstGeom prst="rect">
            <a:avLst/>
          </a:prstGeom>
        </p:spPr>
        <p:txBody>
          <a:bodyPr vert="horz" wrap="square" lIns="0" tIns="9242" rIns="0" bIns="0" rtlCol="0">
            <a:spAutoFit/>
          </a:bodyPr>
          <a:lstStyle/>
          <a:p>
            <a:pPr marL="7701" defTabSz="554492" eaLnBrk="1" fontAlgn="auto" hangingPunct="1">
              <a:spcBef>
                <a:spcPts val="73"/>
              </a:spcBef>
              <a:spcAft>
                <a:spcPts val="0"/>
              </a:spcAft>
              <a:tabLst>
                <a:tab pos="782065" algn="l"/>
                <a:tab pos="1620349" algn="l"/>
              </a:tabLst>
            </a:pPr>
            <a:r>
              <a:rPr sz="4487" b="1" i="0" kern="0" spc="267" dirty="0">
                <a:solidFill>
                  <a:srgbClr val="FFFFFF"/>
                </a:solidFill>
                <a:latin typeface="Lucida Sans"/>
                <a:cs typeface="Lucida Sans"/>
              </a:rPr>
              <a:t>X</a:t>
            </a:r>
            <a:r>
              <a:rPr sz="4487" b="1" i="0" kern="0" dirty="0">
                <a:solidFill>
                  <a:srgbClr val="FFFFFF"/>
                </a:solidFill>
                <a:latin typeface="Lucida Sans"/>
                <a:cs typeface="Lucida Sans"/>
              </a:rPr>
              <a:t>	</a:t>
            </a:r>
            <a:r>
              <a:rPr sz="4487" b="1" i="0" kern="0" spc="79" dirty="0">
                <a:solidFill>
                  <a:srgbClr val="FFFFFF"/>
                </a:solidFill>
                <a:latin typeface="Lucida Sans"/>
                <a:cs typeface="Lucida Sans"/>
              </a:rPr>
              <a:t>O</a:t>
            </a:r>
            <a:r>
              <a:rPr sz="4487" b="1" i="0" kern="0" dirty="0">
                <a:solidFill>
                  <a:srgbClr val="FFFFFF"/>
                </a:solidFill>
                <a:latin typeface="Lucida Sans"/>
                <a:cs typeface="Lucida Sans"/>
              </a:rPr>
              <a:t>	</a:t>
            </a:r>
            <a:r>
              <a:rPr sz="4487" b="1" i="0" kern="0" spc="267" dirty="0">
                <a:solidFill>
                  <a:srgbClr val="FFFFFF"/>
                </a:solidFill>
                <a:latin typeface="Lucida Sans"/>
                <a:cs typeface="Lucida Sans"/>
              </a:rPr>
              <a:t>X</a:t>
            </a:r>
            <a:endParaRPr sz="4487" i="0" kern="0">
              <a:solidFill>
                <a:sysClr val="windowText" lastClr="000000"/>
              </a:solidFill>
              <a:latin typeface="Lucida Sans"/>
              <a:cs typeface="Lucida Sans"/>
            </a:endParaRPr>
          </a:p>
        </p:txBody>
      </p:sp>
      <p:sp>
        <p:nvSpPr>
          <p:cNvPr id="8" name="object 8"/>
          <p:cNvSpPr txBox="1"/>
          <p:nvPr/>
        </p:nvSpPr>
        <p:spPr>
          <a:xfrm>
            <a:off x="4932680" y="3059133"/>
            <a:ext cx="501353" cy="699842"/>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4487" b="1" i="0" kern="0" spc="79" dirty="0">
                <a:solidFill>
                  <a:srgbClr val="FFFFFF"/>
                </a:solidFill>
                <a:latin typeface="Lucida Sans"/>
                <a:cs typeface="Lucida Sans"/>
              </a:rPr>
              <a:t>O</a:t>
            </a:r>
            <a:endParaRPr sz="4487" i="0" kern="0">
              <a:solidFill>
                <a:sysClr val="windowText" lastClr="000000"/>
              </a:solidFill>
              <a:latin typeface="Lucida Sans"/>
              <a:cs typeface="Lucida Sans"/>
            </a:endParaRPr>
          </a:p>
        </p:txBody>
      </p:sp>
      <p:sp>
        <p:nvSpPr>
          <p:cNvPr id="9" name="object 9"/>
          <p:cNvSpPr txBox="1"/>
          <p:nvPr/>
        </p:nvSpPr>
        <p:spPr>
          <a:xfrm>
            <a:off x="5624692" y="3065393"/>
            <a:ext cx="728927" cy="693621"/>
          </a:xfrm>
          <a:prstGeom prst="rect">
            <a:avLst/>
          </a:prstGeom>
        </p:spPr>
        <p:txBody>
          <a:bodyPr vert="horz" wrap="square" lIns="0" tIns="3081" rIns="0" bIns="0" rtlCol="0">
            <a:spAutoFit/>
          </a:bodyPr>
          <a:lstStyle/>
          <a:p>
            <a:pPr marL="122065" defTabSz="554492" eaLnBrk="1" fontAlgn="auto" hangingPunct="1">
              <a:spcBef>
                <a:spcPts val="24"/>
              </a:spcBef>
              <a:spcAft>
                <a:spcPts val="0"/>
              </a:spcAft>
            </a:pPr>
            <a:r>
              <a:rPr sz="4487" b="1" i="0" kern="0" spc="79" dirty="0">
                <a:solidFill>
                  <a:srgbClr val="FFFFFF"/>
                </a:solidFill>
                <a:latin typeface="Lucida Sans"/>
                <a:cs typeface="Lucida Sans"/>
              </a:rPr>
              <a:t>O</a:t>
            </a:r>
            <a:endParaRPr sz="4487" i="0" kern="0">
              <a:solidFill>
                <a:sysClr val="windowText" lastClr="000000"/>
              </a:solidFill>
              <a:latin typeface="Lucida Sans"/>
              <a:cs typeface="Lucida Sans"/>
            </a:endParaRPr>
          </a:p>
        </p:txBody>
      </p:sp>
      <p:sp>
        <p:nvSpPr>
          <p:cNvPr id="10" name="object 10"/>
          <p:cNvSpPr txBox="1"/>
          <p:nvPr/>
        </p:nvSpPr>
        <p:spPr>
          <a:xfrm>
            <a:off x="6577214" y="3059133"/>
            <a:ext cx="433968" cy="699842"/>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4487" b="1" i="0" kern="0" spc="267" dirty="0">
                <a:solidFill>
                  <a:srgbClr val="FFFFFF"/>
                </a:solidFill>
                <a:latin typeface="Lucida Sans"/>
                <a:cs typeface="Lucida Sans"/>
              </a:rPr>
              <a:t>X</a:t>
            </a:r>
            <a:endParaRPr sz="4487" i="0" kern="0">
              <a:solidFill>
                <a:sysClr val="windowText" lastClr="000000"/>
              </a:solidFill>
              <a:latin typeface="Lucida Sans"/>
              <a:cs typeface="Lucida Sans"/>
            </a:endParaRPr>
          </a:p>
        </p:txBody>
      </p:sp>
      <p:sp>
        <p:nvSpPr>
          <p:cNvPr id="11" name="object 11"/>
          <p:cNvSpPr txBox="1"/>
          <p:nvPr/>
        </p:nvSpPr>
        <p:spPr>
          <a:xfrm>
            <a:off x="4964428" y="3871877"/>
            <a:ext cx="2082429" cy="699842"/>
          </a:xfrm>
          <a:prstGeom prst="rect">
            <a:avLst/>
          </a:prstGeom>
        </p:spPr>
        <p:txBody>
          <a:bodyPr vert="horz" wrap="square" lIns="0" tIns="9242" rIns="0" bIns="0" rtlCol="0">
            <a:spAutoFit/>
          </a:bodyPr>
          <a:lstStyle/>
          <a:p>
            <a:pPr marL="7701" defTabSz="554492" eaLnBrk="1" fontAlgn="auto" hangingPunct="1">
              <a:spcBef>
                <a:spcPts val="73"/>
              </a:spcBef>
              <a:spcAft>
                <a:spcPts val="0"/>
              </a:spcAft>
              <a:tabLst>
                <a:tab pos="814025" algn="l"/>
                <a:tab pos="1588389" algn="l"/>
              </a:tabLst>
            </a:pPr>
            <a:r>
              <a:rPr sz="4487" b="1" i="0" kern="0" spc="267" dirty="0">
                <a:solidFill>
                  <a:srgbClr val="FFFFFF"/>
                </a:solidFill>
                <a:latin typeface="Lucida Sans"/>
                <a:cs typeface="Lucida Sans"/>
              </a:rPr>
              <a:t>X</a:t>
            </a:r>
            <a:r>
              <a:rPr sz="4487" b="1" i="0" kern="0" dirty="0">
                <a:solidFill>
                  <a:srgbClr val="FFFFFF"/>
                </a:solidFill>
                <a:latin typeface="Lucida Sans"/>
                <a:cs typeface="Lucida Sans"/>
              </a:rPr>
              <a:t>	</a:t>
            </a:r>
            <a:r>
              <a:rPr sz="4487" b="1" i="0" kern="0" spc="267" dirty="0">
                <a:solidFill>
                  <a:srgbClr val="FFFFFF"/>
                </a:solidFill>
                <a:latin typeface="Lucida Sans"/>
                <a:cs typeface="Lucida Sans"/>
              </a:rPr>
              <a:t>X</a:t>
            </a:r>
            <a:r>
              <a:rPr sz="4487" b="1" i="0" kern="0" dirty="0">
                <a:solidFill>
                  <a:srgbClr val="FFFFFF"/>
                </a:solidFill>
                <a:latin typeface="Lucida Sans"/>
                <a:cs typeface="Lucida Sans"/>
              </a:rPr>
              <a:t>	</a:t>
            </a:r>
            <a:r>
              <a:rPr sz="4487" b="1" i="0" kern="0" spc="73" dirty="0">
                <a:solidFill>
                  <a:srgbClr val="FFFFFF"/>
                </a:solidFill>
                <a:latin typeface="Lucida Sans"/>
                <a:cs typeface="Lucida Sans"/>
              </a:rPr>
              <a:t>O</a:t>
            </a:r>
            <a:endParaRPr sz="4487" i="0" kern="0">
              <a:solidFill>
                <a:sysClr val="windowText" lastClr="000000"/>
              </a:solidFill>
              <a:latin typeface="Lucida Sans"/>
              <a:cs typeface="Lucida Sans"/>
            </a:endParaRPr>
          </a:p>
        </p:txBody>
      </p:sp>
      <p:sp>
        <p:nvSpPr>
          <p:cNvPr id="12" name="object 12"/>
          <p:cNvSpPr/>
          <p:nvPr/>
        </p:nvSpPr>
        <p:spPr>
          <a:xfrm>
            <a:off x="4800691" y="2241392"/>
            <a:ext cx="2377003" cy="2377003"/>
          </a:xfrm>
          <a:custGeom>
            <a:avLst/>
            <a:gdLst/>
            <a:ahLst/>
            <a:cxnLst/>
            <a:rect l="l" t="t" r="r" b="b"/>
            <a:pathLst>
              <a:path w="3919854" h="3919854">
                <a:moveTo>
                  <a:pt x="1306483" y="0"/>
                </a:moveTo>
                <a:lnTo>
                  <a:pt x="1306483" y="3919451"/>
                </a:lnTo>
              </a:path>
              <a:path w="3919854" h="3919854">
                <a:moveTo>
                  <a:pt x="2612967" y="0"/>
                </a:moveTo>
                <a:lnTo>
                  <a:pt x="2612967" y="3919451"/>
                </a:lnTo>
              </a:path>
              <a:path w="3919854" h="3919854">
                <a:moveTo>
                  <a:pt x="0" y="1306483"/>
                </a:moveTo>
                <a:lnTo>
                  <a:pt x="3919451" y="1306483"/>
                </a:lnTo>
              </a:path>
              <a:path w="3919854" h="3919854">
                <a:moveTo>
                  <a:pt x="0" y="2612967"/>
                </a:moveTo>
                <a:lnTo>
                  <a:pt x="3919451" y="2612967"/>
                </a:lnTo>
              </a:path>
            </a:pathLst>
          </a:custGeom>
          <a:ln w="104708">
            <a:solidFill>
              <a:srgbClr val="D6D7D6"/>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13" name="object 13"/>
          <p:cNvSpPr txBox="1"/>
          <p:nvPr/>
        </p:nvSpPr>
        <p:spPr>
          <a:xfrm>
            <a:off x="8850355" y="2252740"/>
            <a:ext cx="501353" cy="699842"/>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4487" b="1" i="0" kern="0" spc="79" dirty="0">
                <a:solidFill>
                  <a:srgbClr val="FFFFFF"/>
                </a:solidFill>
                <a:latin typeface="Lucida Sans"/>
                <a:cs typeface="Lucida Sans"/>
              </a:rPr>
              <a:t>O</a:t>
            </a:r>
            <a:endParaRPr sz="4487" i="0" kern="0">
              <a:solidFill>
                <a:sysClr val="windowText" lastClr="000000"/>
              </a:solidFill>
              <a:latin typeface="Lucida Sans"/>
              <a:cs typeface="Lucida Sans"/>
            </a:endParaRPr>
          </a:p>
        </p:txBody>
      </p:sp>
      <p:sp>
        <p:nvSpPr>
          <p:cNvPr id="14" name="object 14"/>
          <p:cNvSpPr txBox="1"/>
          <p:nvPr/>
        </p:nvSpPr>
        <p:spPr>
          <a:xfrm>
            <a:off x="10494890" y="2252740"/>
            <a:ext cx="433968" cy="699842"/>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4487" b="1" i="0" kern="0" spc="267" dirty="0">
                <a:solidFill>
                  <a:srgbClr val="1DB100"/>
                </a:solidFill>
                <a:latin typeface="Lucida Sans"/>
                <a:cs typeface="Lucida Sans"/>
              </a:rPr>
              <a:t>X</a:t>
            </a:r>
            <a:endParaRPr sz="4487" i="0" kern="0">
              <a:solidFill>
                <a:sysClr val="windowText" lastClr="000000"/>
              </a:solidFill>
              <a:latin typeface="Lucida Sans"/>
              <a:cs typeface="Lucida Sans"/>
            </a:endParaRPr>
          </a:p>
        </p:txBody>
      </p:sp>
      <p:sp>
        <p:nvSpPr>
          <p:cNvPr id="15" name="object 15"/>
          <p:cNvSpPr txBox="1"/>
          <p:nvPr/>
        </p:nvSpPr>
        <p:spPr>
          <a:xfrm>
            <a:off x="9542367" y="3065393"/>
            <a:ext cx="728927" cy="693621"/>
          </a:xfrm>
          <a:prstGeom prst="rect">
            <a:avLst/>
          </a:prstGeom>
        </p:spPr>
        <p:txBody>
          <a:bodyPr vert="horz" wrap="square" lIns="0" tIns="3081" rIns="0" bIns="0" rtlCol="0">
            <a:spAutoFit/>
          </a:bodyPr>
          <a:lstStyle/>
          <a:p>
            <a:pPr marL="153641" defTabSz="554492" eaLnBrk="1" fontAlgn="auto" hangingPunct="1">
              <a:spcBef>
                <a:spcPts val="24"/>
              </a:spcBef>
              <a:spcAft>
                <a:spcPts val="0"/>
              </a:spcAft>
            </a:pPr>
            <a:r>
              <a:rPr sz="4487" b="1" i="0" kern="0" spc="267" dirty="0">
                <a:solidFill>
                  <a:srgbClr val="1DB100"/>
                </a:solidFill>
                <a:latin typeface="Lucida Sans"/>
                <a:cs typeface="Lucida Sans"/>
              </a:rPr>
              <a:t>X</a:t>
            </a:r>
            <a:endParaRPr sz="4487" i="0" kern="0">
              <a:solidFill>
                <a:sysClr val="windowText" lastClr="000000"/>
              </a:solidFill>
              <a:latin typeface="Lucida Sans"/>
              <a:cs typeface="Lucida Sans"/>
            </a:endParaRPr>
          </a:p>
        </p:txBody>
      </p:sp>
      <p:sp>
        <p:nvSpPr>
          <p:cNvPr id="16" name="object 16"/>
          <p:cNvSpPr txBox="1"/>
          <p:nvPr/>
        </p:nvSpPr>
        <p:spPr>
          <a:xfrm>
            <a:off x="10463142" y="3059133"/>
            <a:ext cx="501353" cy="699842"/>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4487" b="1" i="0" kern="0" spc="79" dirty="0">
                <a:solidFill>
                  <a:srgbClr val="FFFFFF"/>
                </a:solidFill>
                <a:latin typeface="Lucida Sans"/>
                <a:cs typeface="Lucida Sans"/>
              </a:rPr>
              <a:t>O</a:t>
            </a:r>
            <a:endParaRPr sz="4487" i="0" kern="0">
              <a:solidFill>
                <a:sysClr val="windowText" lastClr="000000"/>
              </a:solidFill>
              <a:latin typeface="Lucida Sans"/>
              <a:cs typeface="Lucida Sans"/>
            </a:endParaRPr>
          </a:p>
        </p:txBody>
      </p:sp>
      <p:sp>
        <p:nvSpPr>
          <p:cNvPr id="17" name="object 17"/>
          <p:cNvSpPr txBox="1"/>
          <p:nvPr/>
        </p:nvSpPr>
        <p:spPr>
          <a:xfrm>
            <a:off x="8882103" y="3871877"/>
            <a:ext cx="2046618" cy="699842"/>
          </a:xfrm>
          <a:prstGeom prst="rect">
            <a:avLst/>
          </a:prstGeom>
        </p:spPr>
        <p:txBody>
          <a:bodyPr vert="horz" wrap="square" lIns="0" tIns="9242" rIns="0" bIns="0" rtlCol="0">
            <a:spAutoFit/>
          </a:bodyPr>
          <a:lstStyle/>
          <a:p>
            <a:pPr marL="7701" defTabSz="554492" eaLnBrk="1" fontAlgn="auto" hangingPunct="1">
              <a:spcBef>
                <a:spcPts val="73"/>
              </a:spcBef>
              <a:spcAft>
                <a:spcPts val="0"/>
              </a:spcAft>
              <a:tabLst>
                <a:tab pos="782065" algn="l"/>
                <a:tab pos="1620349" algn="l"/>
              </a:tabLst>
            </a:pPr>
            <a:r>
              <a:rPr sz="4487" b="1" i="0" kern="0" spc="267" dirty="0">
                <a:solidFill>
                  <a:srgbClr val="1DB100"/>
                </a:solidFill>
                <a:latin typeface="Lucida Sans"/>
                <a:cs typeface="Lucida Sans"/>
              </a:rPr>
              <a:t>X</a:t>
            </a:r>
            <a:r>
              <a:rPr sz="4487" b="1" i="0" kern="0" dirty="0">
                <a:solidFill>
                  <a:srgbClr val="1DB100"/>
                </a:solidFill>
                <a:latin typeface="Lucida Sans"/>
                <a:cs typeface="Lucida Sans"/>
              </a:rPr>
              <a:t>	</a:t>
            </a:r>
            <a:r>
              <a:rPr sz="4487" b="1" i="0" kern="0" spc="79" dirty="0">
                <a:solidFill>
                  <a:srgbClr val="FFFFFF"/>
                </a:solidFill>
                <a:latin typeface="Lucida Sans"/>
                <a:cs typeface="Lucida Sans"/>
              </a:rPr>
              <a:t>O</a:t>
            </a:r>
            <a:r>
              <a:rPr sz="4487" b="1" i="0" kern="0" dirty="0">
                <a:solidFill>
                  <a:srgbClr val="FFFFFF"/>
                </a:solidFill>
                <a:latin typeface="Lucida Sans"/>
                <a:cs typeface="Lucida Sans"/>
              </a:rPr>
              <a:t>	</a:t>
            </a:r>
            <a:r>
              <a:rPr sz="4487" b="1" i="0" kern="0" spc="267" dirty="0">
                <a:solidFill>
                  <a:srgbClr val="FFFFFF"/>
                </a:solidFill>
                <a:latin typeface="Lucida Sans"/>
                <a:cs typeface="Lucida Sans"/>
              </a:rPr>
              <a:t>X</a:t>
            </a:r>
            <a:endParaRPr sz="4487" i="0" kern="0">
              <a:solidFill>
                <a:sysClr val="windowText" lastClr="000000"/>
              </a:solidFill>
              <a:latin typeface="Lucida Sans"/>
              <a:cs typeface="Lucida Sans"/>
            </a:endParaRPr>
          </a:p>
        </p:txBody>
      </p:sp>
      <p:sp>
        <p:nvSpPr>
          <p:cNvPr id="18" name="object 18"/>
          <p:cNvSpPr/>
          <p:nvPr/>
        </p:nvSpPr>
        <p:spPr>
          <a:xfrm>
            <a:off x="8718366" y="2241392"/>
            <a:ext cx="2377003" cy="2377003"/>
          </a:xfrm>
          <a:custGeom>
            <a:avLst/>
            <a:gdLst/>
            <a:ahLst/>
            <a:cxnLst/>
            <a:rect l="l" t="t" r="r" b="b"/>
            <a:pathLst>
              <a:path w="3919855" h="3919854">
                <a:moveTo>
                  <a:pt x="1306483" y="0"/>
                </a:moveTo>
                <a:lnTo>
                  <a:pt x="1306483" y="3919451"/>
                </a:lnTo>
              </a:path>
              <a:path w="3919855" h="3919854">
                <a:moveTo>
                  <a:pt x="2612967" y="0"/>
                </a:moveTo>
                <a:lnTo>
                  <a:pt x="2612967" y="3919451"/>
                </a:lnTo>
              </a:path>
              <a:path w="3919855" h="3919854">
                <a:moveTo>
                  <a:pt x="0" y="1306483"/>
                </a:moveTo>
                <a:lnTo>
                  <a:pt x="3919451" y="1306483"/>
                </a:lnTo>
              </a:path>
              <a:path w="3919855" h="3919854">
                <a:moveTo>
                  <a:pt x="0" y="2612967"/>
                </a:moveTo>
                <a:lnTo>
                  <a:pt x="3919451" y="2612967"/>
                </a:lnTo>
              </a:path>
            </a:pathLst>
          </a:custGeom>
          <a:ln w="104708">
            <a:solidFill>
              <a:srgbClr val="D6D7D6"/>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19" name="object 19"/>
          <p:cNvSpPr txBox="1"/>
          <p:nvPr/>
        </p:nvSpPr>
        <p:spPr>
          <a:xfrm>
            <a:off x="9688496" y="5071943"/>
            <a:ext cx="434353" cy="930778"/>
          </a:xfrm>
          <a:prstGeom prst="rect">
            <a:avLst/>
          </a:prstGeom>
        </p:spPr>
        <p:txBody>
          <a:bodyPr vert="horz" wrap="square" lIns="0" tIns="6931" rIns="0" bIns="0" rtlCol="0">
            <a:spAutoFit/>
          </a:bodyPr>
          <a:lstStyle/>
          <a:p>
            <a:pPr marL="7701" defTabSz="554492" eaLnBrk="1" fontAlgn="auto" hangingPunct="1">
              <a:spcBef>
                <a:spcPts val="55"/>
              </a:spcBef>
              <a:spcAft>
                <a:spcPts val="0"/>
              </a:spcAft>
            </a:pPr>
            <a:r>
              <a:rPr sz="6003" i="0" kern="0" spc="-30" dirty="0">
                <a:solidFill>
                  <a:srgbClr val="FFFFFF"/>
                </a:solidFill>
                <a:latin typeface="Consolas"/>
                <a:cs typeface="Consolas"/>
              </a:rPr>
              <a:t>1</a:t>
            </a:r>
            <a:endParaRPr sz="6003" i="0" kern="0">
              <a:solidFill>
                <a:sysClr val="windowText" lastClr="000000"/>
              </a:solidFill>
              <a:latin typeface="Consolas"/>
              <a:cs typeface="Consolas"/>
            </a:endParaRPr>
          </a:p>
        </p:txBody>
      </p:sp>
      <p:sp>
        <p:nvSpPr>
          <p:cNvPr id="20" name="object 20"/>
          <p:cNvSpPr txBox="1"/>
          <p:nvPr/>
        </p:nvSpPr>
        <p:spPr>
          <a:xfrm>
            <a:off x="1859495" y="5071943"/>
            <a:ext cx="853303" cy="930778"/>
          </a:xfrm>
          <a:prstGeom prst="rect">
            <a:avLst/>
          </a:prstGeom>
        </p:spPr>
        <p:txBody>
          <a:bodyPr vert="horz" wrap="square" lIns="0" tIns="6931" rIns="0" bIns="0" rtlCol="0">
            <a:spAutoFit/>
          </a:bodyPr>
          <a:lstStyle/>
          <a:p>
            <a:pPr marL="7701" defTabSz="554492" eaLnBrk="1" fontAlgn="auto" hangingPunct="1">
              <a:spcBef>
                <a:spcPts val="55"/>
              </a:spcBef>
              <a:spcAft>
                <a:spcPts val="0"/>
              </a:spcAft>
            </a:pPr>
            <a:r>
              <a:rPr sz="6003" i="0" kern="0" dirty="0">
                <a:solidFill>
                  <a:srgbClr val="FFFFFF"/>
                </a:solidFill>
                <a:latin typeface="Consolas"/>
                <a:cs typeface="Consolas"/>
              </a:rPr>
              <a:t>-</a:t>
            </a:r>
            <a:r>
              <a:rPr sz="6003" i="0" kern="0" spc="-30" dirty="0">
                <a:solidFill>
                  <a:srgbClr val="FFFFFF"/>
                </a:solidFill>
                <a:latin typeface="Consolas"/>
                <a:cs typeface="Consolas"/>
              </a:rPr>
              <a:t>1</a:t>
            </a:r>
            <a:endParaRPr sz="6003" i="0" kern="0">
              <a:solidFill>
                <a:sysClr val="windowText" lastClr="000000"/>
              </a:solidFill>
              <a:latin typeface="Consolas"/>
              <a:cs typeface="Consolas"/>
            </a:endParaRPr>
          </a:p>
        </p:txBody>
      </p:sp>
      <p:sp>
        <p:nvSpPr>
          <p:cNvPr id="21" name="object 21"/>
          <p:cNvSpPr txBox="1"/>
          <p:nvPr/>
        </p:nvSpPr>
        <p:spPr>
          <a:xfrm>
            <a:off x="5777170" y="5071943"/>
            <a:ext cx="434353" cy="930778"/>
          </a:xfrm>
          <a:prstGeom prst="rect">
            <a:avLst/>
          </a:prstGeom>
        </p:spPr>
        <p:txBody>
          <a:bodyPr vert="horz" wrap="square" lIns="0" tIns="6931" rIns="0" bIns="0" rtlCol="0">
            <a:spAutoFit/>
          </a:bodyPr>
          <a:lstStyle/>
          <a:p>
            <a:pPr marL="7701" defTabSz="554492" eaLnBrk="1" fontAlgn="auto" hangingPunct="1">
              <a:spcBef>
                <a:spcPts val="55"/>
              </a:spcBef>
              <a:spcAft>
                <a:spcPts val="0"/>
              </a:spcAft>
            </a:pPr>
            <a:r>
              <a:rPr sz="6003" i="0" kern="0" spc="-30" dirty="0">
                <a:solidFill>
                  <a:srgbClr val="FFFFFF"/>
                </a:solidFill>
                <a:latin typeface="Consolas"/>
                <a:cs typeface="Consolas"/>
              </a:rPr>
              <a:t>0</a:t>
            </a:r>
            <a:endParaRPr sz="6003" i="0" kern="0">
              <a:solidFill>
                <a:sysClr val="windowText" lastClr="000000"/>
              </a:solidFill>
              <a:latin typeface="Consolas"/>
              <a:cs typeface="Consolas"/>
            </a:endParaRPr>
          </a:p>
        </p:txBody>
      </p:sp>
      <p:sp>
        <p:nvSpPr>
          <p:cNvPr id="22" name="TextBox 21">
            <a:extLst>
              <a:ext uri="{FF2B5EF4-FFF2-40B4-BE49-F238E27FC236}">
                <a16:creationId xmlns:a16="http://schemas.microsoft.com/office/drawing/2014/main" id="{37F9DE2D-76E6-95D1-D40A-114F464FCDFD}"/>
              </a:ext>
            </a:extLst>
          </p:cNvPr>
          <p:cNvSpPr txBox="1"/>
          <p:nvPr/>
        </p:nvSpPr>
        <p:spPr>
          <a:xfrm>
            <a:off x="1479921" y="221636"/>
            <a:ext cx="9448800" cy="707886"/>
          </a:xfrm>
          <a:prstGeom prst="rect">
            <a:avLst/>
          </a:prstGeom>
          <a:noFill/>
        </p:spPr>
        <p:txBody>
          <a:bodyPr wrap="square">
            <a:spAutoFit/>
          </a:bodyPr>
          <a:lstStyle/>
          <a:p>
            <a:r>
              <a:rPr lang="en-US" sz="4000" i="0" spc="-12" dirty="0">
                <a:solidFill>
                  <a:srgbClr val="FFFFFF"/>
                </a:solidFill>
                <a:latin typeface="Lucida Sans"/>
                <a:cs typeface="Lucida Sans"/>
              </a:rPr>
              <a:t>Tic-</a:t>
            </a:r>
            <a:r>
              <a:rPr lang="en-US" sz="4000" i="0" spc="-309" dirty="0">
                <a:solidFill>
                  <a:srgbClr val="FFFFFF"/>
                </a:solidFill>
                <a:latin typeface="Lucida Sans"/>
                <a:cs typeface="Lucida Sans"/>
              </a:rPr>
              <a:t>T</a:t>
            </a:r>
            <a:r>
              <a:rPr lang="en-US" sz="4000" i="0" spc="133" dirty="0">
                <a:solidFill>
                  <a:srgbClr val="FFFFFF"/>
                </a:solidFill>
                <a:latin typeface="Lucida Sans"/>
                <a:cs typeface="Lucida Sans"/>
              </a:rPr>
              <a:t>ac</a:t>
            </a:r>
            <a:r>
              <a:rPr lang="en-US" sz="4000" i="0" spc="-109" dirty="0">
                <a:solidFill>
                  <a:srgbClr val="FFFFFF"/>
                </a:solidFill>
                <a:latin typeface="Lucida Sans"/>
                <a:cs typeface="Lucida Sans"/>
              </a:rPr>
              <a:t>-</a:t>
            </a:r>
            <a:r>
              <a:rPr lang="en-US" sz="4000" i="0" spc="-303" dirty="0">
                <a:solidFill>
                  <a:srgbClr val="FFFFFF"/>
                </a:solidFill>
                <a:latin typeface="Lucida Sans"/>
                <a:cs typeface="Lucida Sans"/>
              </a:rPr>
              <a:t>T</a:t>
            </a:r>
            <a:r>
              <a:rPr lang="en-US" sz="4000" i="0" spc="139" dirty="0">
                <a:solidFill>
                  <a:srgbClr val="FFFFFF"/>
                </a:solidFill>
                <a:latin typeface="Lucida Sans"/>
                <a:cs typeface="Lucida Sans"/>
              </a:rPr>
              <a:t>oe</a:t>
            </a:r>
            <a:r>
              <a:rPr lang="en-US" sz="4000" i="0" spc="-103" dirty="0">
                <a:solidFill>
                  <a:srgbClr val="FFFFFF"/>
                </a:solidFill>
                <a:latin typeface="Lucida Sans"/>
                <a:cs typeface="Lucida Sans"/>
              </a:rPr>
              <a:t> </a:t>
            </a:r>
            <a:r>
              <a:rPr lang="en-US" sz="4000" i="0" spc="55" dirty="0">
                <a:solidFill>
                  <a:srgbClr val="FFFFFF"/>
                </a:solidFill>
                <a:latin typeface="Lucida Sans"/>
                <a:cs typeface="Lucida Sans"/>
              </a:rPr>
              <a:t>Games Using Minmax</a:t>
            </a:r>
            <a:endParaRPr lang="en-US" sz="4000" i="0" dirty="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2616" y="239931"/>
            <a:ext cx="4099782" cy="869067"/>
          </a:xfrm>
          <a:prstGeom prst="rect">
            <a:avLst/>
          </a:prstGeom>
        </p:spPr>
        <p:txBody>
          <a:bodyPr vert="horz" wrap="square" lIns="0" tIns="10397" rIns="0" bIns="0" rtlCol="0">
            <a:spAutoFit/>
          </a:bodyPr>
          <a:lstStyle/>
          <a:p>
            <a:pPr marL="7701">
              <a:spcBef>
                <a:spcPts val="82"/>
              </a:spcBef>
            </a:pPr>
            <a:r>
              <a:rPr sz="5579" spc="-49" dirty="0">
                <a:latin typeface="Verdana"/>
                <a:cs typeface="Verdana"/>
              </a:rPr>
              <a:t>Initial</a:t>
            </a:r>
            <a:r>
              <a:rPr sz="5579" spc="-424" dirty="0">
                <a:latin typeface="Verdana"/>
                <a:cs typeface="Verdana"/>
              </a:rPr>
              <a:t> </a:t>
            </a:r>
            <a:r>
              <a:rPr sz="5579" spc="-6" dirty="0">
                <a:latin typeface="Verdana"/>
                <a:cs typeface="Verdana"/>
              </a:rPr>
              <a:t>State</a:t>
            </a:r>
            <a:endParaRPr sz="5579">
              <a:latin typeface="Verdana"/>
              <a:cs typeface="Verdana"/>
            </a:endParaRPr>
          </a:p>
        </p:txBody>
      </p:sp>
      <p:sp>
        <p:nvSpPr>
          <p:cNvPr id="3" name="object 3"/>
          <p:cNvSpPr/>
          <p:nvPr/>
        </p:nvSpPr>
        <p:spPr>
          <a:xfrm>
            <a:off x="4159386" y="1962012"/>
            <a:ext cx="3869129" cy="3869129"/>
          </a:xfrm>
          <a:custGeom>
            <a:avLst/>
            <a:gdLst/>
            <a:ahLst/>
            <a:cxnLst/>
            <a:rect l="l" t="t" r="r" b="b"/>
            <a:pathLst>
              <a:path w="6380480" h="6380480">
                <a:moveTo>
                  <a:pt x="2126615" y="0"/>
                </a:moveTo>
                <a:lnTo>
                  <a:pt x="2126615" y="6379858"/>
                </a:lnTo>
              </a:path>
              <a:path w="6380480" h="6380480">
                <a:moveTo>
                  <a:pt x="4253231" y="0"/>
                </a:moveTo>
                <a:lnTo>
                  <a:pt x="4253231" y="6379858"/>
                </a:lnTo>
              </a:path>
              <a:path w="6380480" h="6380480">
                <a:moveTo>
                  <a:pt x="0" y="2126615"/>
                </a:moveTo>
                <a:lnTo>
                  <a:pt x="6379858" y="2126615"/>
                </a:lnTo>
              </a:path>
              <a:path w="6380480" h="6380480">
                <a:moveTo>
                  <a:pt x="0" y="4253231"/>
                </a:moveTo>
                <a:lnTo>
                  <a:pt x="6379858" y="4253231"/>
                </a:lnTo>
              </a:path>
            </a:pathLst>
          </a:custGeom>
          <a:ln w="104708">
            <a:solidFill>
              <a:srgbClr val="D6D7D6"/>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2616" y="271679"/>
            <a:ext cx="3005429" cy="869067"/>
          </a:xfrm>
          <a:prstGeom prst="rect">
            <a:avLst/>
          </a:prstGeom>
        </p:spPr>
        <p:txBody>
          <a:bodyPr vert="horz" wrap="square" lIns="0" tIns="10397" rIns="0" bIns="0" rtlCol="0">
            <a:spAutoFit/>
          </a:bodyPr>
          <a:lstStyle/>
          <a:p>
            <a:pPr marL="7701">
              <a:spcBef>
                <a:spcPts val="82"/>
              </a:spcBef>
            </a:pPr>
            <a:r>
              <a:rPr sz="5579" cap="small" spc="-21" dirty="0">
                <a:latin typeface="Times New Roman"/>
                <a:cs typeface="Times New Roman"/>
              </a:rPr>
              <a:t>P</a:t>
            </a:r>
            <a:r>
              <a:rPr sz="5579" cap="small" spc="-24" dirty="0">
                <a:latin typeface="Times New Roman"/>
                <a:cs typeface="Times New Roman"/>
              </a:rPr>
              <a:t>l</a:t>
            </a:r>
            <a:r>
              <a:rPr sz="5579" cap="small" spc="-431" dirty="0">
                <a:latin typeface="Times New Roman"/>
                <a:cs typeface="Times New Roman"/>
              </a:rPr>
              <a:t>a</a:t>
            </a:r>
            <a:r>
              <a:rPr sz="5579" cap="small" spc="-24" dirty="0">
                <a:latin typeface="Times New Roman"/>
                <a:cs typeface="Times New Roman"/>
              </a:rPr>
              <a:t>ye</a:t>
            </a:r>
            <a:r>
              <a:rPr sz="5579" cap="small" spc="-21" dirty="0">
                <a:latin typeface="Times New Roman"/>
                <a:cs typeface="Times New Roman"/>
              </a:rPr>
              <a:t>r</a:t>
            </a:r>
            <a:r>
              <a:rPr sz="5579" cap="small" spc="-24" dirty="0">
                <a:latin typeface="Times New Roman"/>
                <a:cs typeface="Times New Roman"/>
              </a:rPr>
              <a:t>(</a:t>
            </a:r>
            <a:r>
              <a:rPr sz="5579" i="1" spc="-21" dirty="0">
                <a:latin typeface="Times New Roman"/>
                <a:cs typeface="Times New Roman"/>
              </a:rPr>
              <a:t>s</a:t>
            </a:r>
            <a:r>
              <a:rPr sz="5579" cap="small" spc="-21" dirty="0">
                <a:latin typeface="Times New Roman"/>
                <a:cs typeface="Times New Roman"/>
              </a:rPr>
              <a:t>)</a:t>
            </a:r>
            <a:endParaRPr sz="5579">
              <a:latin typeface="Times New Roman"/>
              <a:cs typeface="Times New Roman"/>
            </a:endParaRPr>
          </a:p>
        </p:txBody>
      </p:sp>
      <p:sp>
        <p:nvSpPr>
          <p:cNvPr id="3" name="object 3"/>
          <p:cNvSpPr/>
          <p:nvPr/>
        </p:nvSpPr>
        <p:spPr>
          <a:xfrm>
            <a:off x="3651422" y="1708030"/>
            <a:ext cx="2123631" cy="2123631"/>
          </a:xfrm>
          <a:custGeom>
            <a:avLst/>
            <a:gdLst/>
            <a:ahLst/>
            <a:cxnLst/>
            <a:rect l="l" t="t" r="r" b="b"/>
            <a:pathLst>
              <a:path w="3502025" h="3502025">
                <a:moveTo>
                  <a:pt x="1167315" y="0"/>
                </a:moveTo>
                <a:lnTo>
                  <a:pt x="1167315" y="3501956"/>
                </a:lnTo>
              </a:path>
              <a:path w="3502025" h="3502025">
                <a:moveTo>
                  <a:pt x="2334640" y="0"/>
                </a:moveTo>
                <a:lnTo>
                  <a:pt x="2334640" y="3501956"/>
                </a:lnTo>
              </a:path>
              <a:path w="3502025" h="3502025">
                <a:moveTo>
                  <a:pt x="0" y="1167315"/>
                </a:moveTo>
                <a:lnTo>
                  <a:pt x="3501956" y="1167315"/>
                </a:lnTo>
              </a:path>
              <a:path w="3502025" h="3502025">
                <a:moveTo>
                  <a:pt x="0" y="2334640"/>
                </a:moveTo>
                <a:lnTo>
                  <a:pt x="3501956" y="2334640"/>
                </a:lnTo>
              </a:path>
            </a:pathLst>
          </a:custGeom>
          <a:ln w="104708">
            <a:solidFill>
              <a:srgbClr val="D6D7D6"/>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4" name="object 4"/>
          <p:cNvSpPr txBox="1"/>
          <p:nvPr/>
        </p:nvSpPr>
        <p:spPr>
          <a:xfrm>
            <a:off x="862616" y="2297187"/>
            <a:ext cx="2491753" cy="869067"/>
          </a:xfrm>
          <a:prstGeom prst="rect">
            <a:avLst/>
          </a:prstGeom>
        </p:spPr>
        <p:txBody>
          <a:bodyPr vert="horz" wrap="square" lIns="0" tIns="10397" rIns="0" bIns="0" rtlCol="0">
            <a:spAutoFit/>
          </a:bodyPr>
          <a:lstStyle/>
          <a:p>
            <a:pPr marL="7701" defTabSz="554492" eaLnBrk="1" fontAlgn="auto" hangingPunct="1">
              <a:spcBef>
                <a:spcPts val="82"/>
              </a:spcBef>
              <a:spcAft>
                <a:spcPts val="0"/>
              </a:spcAft>
            </a:pPr>
            <a:r>
              <a:rPr sz="5579" i="0" kern="0" cap="small" spc="-30" dirty="0">
                <a:solidFill>
                  <a:srgbClr val="FFFFFF"/>
                </a:solidFill>
                <a:latin typeface="Times New Roman"/>
                <a:cs typeface="Times New Roman"/>
              </a:rPr>
              <a:t>P</a:t>
            </a:r>
            <a:r>
              <a:rPr sz="5579" i="0" kern="0" cap="small" spc="-33" dirty="0">
                <a:solidFill>
                  <a:srgbClr val="FFFFFF"/>
                </a:solidFill>
                <a:latin typeface="Times New Roman"/>
                <a:cs typeface="Times New Roman"/>
              </a:rPr>
              <a:t>l</a:t>
            </a:r>
            <a:r>
              <a:rPr sz="5579" i="0" kern="0" cap="small" spc="-440" dirty="0">
                <a:solidFill>
                  <a:srgbClr val="FFFFFF"/>
                </a:solidFill>
                <a:latin typeface="Times New Roman"/>
                <a:cs typeface="Times New Roman"/>
              </a:rPr>
              <a:t>a</a:t>
            </a:r>
            <a:r>
              <a:rPr sz="5579" i="0" kern="0" cap="small" spc="-33" dirty="0">
                <a:solidFill>
                  <a:srgbClr val="FFFFFF"/>
                </a:solidFill>
                <a:latin typeface="Times New Roman"/>
                <a:cs typeface="Times New Roman"/>
              </a:rPr>
              <a:t>ye</a:t>
            </a:r>
            <a:r>
              <a:rPr sz="5579" i="0" kern="0" cap="small" spc="-30" dirty="0">
                <a:solidFill>
                  <a:srgbClr val="FFFFFF"/>
                </a:solidFill>
                <a:latin typeface="Times New Roman"/>
                <a:cs typeface="Times New Roman"/>
              </a:rPr>
              <a:t>r(</a:t>
            </a:r>
            <a:endParaRPr sz="5579" i="0" kern="0">
              <a:solidFill>
                <a:sysClr val="windowText" lastClr="000000"/>
              </a:solidFill>
              <a:latin typeface="Times New Roman"/>
              <a:cs typeface="Times New Roman"/>
            </a:endParaRPr>
          </a:p>
        </p:txBody>
      </p:sp>
      <p:sp>
        <p:nvSpPr>
          <p:cNvPr id="5" name="object 5"/>
          <p:cNvSpPr txBox="1"/>
          <p:nvPr/>
        </p:nvSpPr>
        <p:spPr>
          <a:xfrm>
            <a:off x="6005742" y="2297187"/>
            <a:ext cx="1660013" cy="869067"/>
          </a:xfrm>
          <a:prstGeom prst="rect">
            <a:avLst/>
          </a:prstGeom>
        </p:spPr>
        <p:txBody>
          <a:bodyPr vert="horz" wrap="square" lIns="0" tIns="10397" rIns="0" bIns="0" rtlCol="0">
            <a:spAutoFit/>
          </a:bodyPr>
          <a:lstStyle/>
          <a:p>
            <a:pPr marL="7701" defTabSz="554492" eaLnBrk="1" fontAlgn="auto" hangingPunct="1">
              <a:spcBef>
                <a:spcPts val="82"/>
              </a:spcBef>
              <a:spcAft>
                <a:spcPts val="0"/>
              </a:spcAft>
              <a:tabLst>
                <a:tab pos="1131318" algn="l"/>
              </a:tabLst>
            </a:pPr>
            <a:r>
              <a:rPr sz="5579" i="0" kern="0" dirty="0">
                <a:solidFill>
                  <a:srgbClr val="FFFFFF"/>
                </a:solidFill>
                <a:latin typeface="Times New Roman"/>
                <a:cs typeface="Times New Roman"/>
              </a:rPr>
              <a:t>)</a:t>
            </a:r>
            <a:r>
              <a:rPr sz="5579" i="0" kern="0" spc="3" dirty="0">
                <a:solidFill>
                  <a:srgbClr val="FFFFFF"/>
                </a:solidFill>
                <a:latin typeface="Times New Roman"/>
                <a:cs typeface="Times New Roman"/>
              </a:rPr>
              <a:t> </a:t>
            </a:r>
            <a:r>
              <a:rPr sz="5579" i="0" kern="0" spc="-30" dirty="0">
                <a:solidFill>
                  <a:srgbClr val="FFFFFF"/>
                </a:solidFill>
                <a:latin typeface="Times New Roman"/>
                <a:cs typeface="Times New Roman"/>
              </a:rPr>
              <a:t>=</a:t>
            </a:r>
            <a:r>
              <a:rPr sz="5579" i="0" kern="0" dirty="0">
                <a:solidFill>
                  <a:srgbClr val="FFFFFF"/>
                </a:solidFill>
                <a:latin typeface="Times New Roman"/>
                <a:cs typeface="Times New Roman"/>
              </a:rPr>
              <a:t>	</a:t>
            </a:r>
            <a:r>
              <a:rPr sz="8368" b="1" i="0" kern="0" spc="509" baseline="-1509" dirty="0">
                <a:solidFill>
                  <a:srgbClr val="FFFFFF"/>
                </a:solidFill>
                <a:latin typeface="Lucida Sans"/>
                <a:cs typeface="Lucida Sans"/>
              </a:rPr>
              <a:t>X</a:t>
            </a:r>
            <a:endParaRPr sz="8368" i="0" kern="0" baseline="-1509">
              <a:solidFill>
                <a:sysClr val="windowText" lastClr="000000"/>
              </a:solidFill>
              <a:latin typeface="Lucida Sans"/>
              <a:cs typeface="Lucida Sans"/>
            </a:endParaRPr>
          </a:p>
        </p:txBody>
      </p:sp>
      <p:sp>
        <p:nvSpPr>
          <p:cNvPr id="6" name="object 6"/>
          <p:cNvSpPr txBox="1"/>
          <p:nvPr/>
        </p:nvSpPr>
        <p:spPr>
          <a:xfrm>
            <a:off x="4371981" y="5006509"/>
            <a:ext cx="644598" cy="618596"/>
          </a:xfrm>
          <a:prstGeom prst="rect">
            <a:avLst/>
          </a:prstGeom>
        </p:spPr>
        <p:txBody>
          <a:bodyPr vert="horz" wrap="square" lIns="0" tIns="2695" rIns="0" bIns="0" rtlCol="0">
            <a:spAutoFit/>
          </a:bodyPr>
          <a:lstStyle/>
          <a:p>
            <a:pPr marL="136313" defTabSz="554492" eaLnBrk="1" fontAlgn="auto" hangingPunct="1">
              <a:spcBef>
                <a:spcPts val="21"/>
              </a:spcBef>
              <a:spcAft>
                <a:spcPts val="0"/>
              </a:spcAft>
            </a:pPr>
            <a:r>
              <a:rPr sz="4002" b="1" i="0" kern="0" spc="209" dirty="0">
                <a:solidFill>
                  <a:srgbClr val="FFFFFF"/>
                </a:solidFill>
                <a:latin typeface="Lucida Sans"/>
                <a:cs typeface="Lucida Sans"/>
              </a:rPr>
              <a:t>X</a:t>
            </a:r>
            <a:endParaRPr sz="4002" i="0" kern="0">
              <a:solidFill>
                <a:sysClr val="windowText" lastClr="000000"/>
              </a:solidFill>
              <a:latin typeface="Lucida Sans"/>
              <a:cs typeface="Lucida Sans"/>
            </a:endParaRPr>
          </a:p>
        </p:txBody>
      </p:sp>
      <p:sp>
        <p:nvSpPr>
          <p:cNvPr id="7" name="object 7"/>
          <p:cNvSpPr/>
          <p:nvPr/>
        </p:nvSpPr>
        <p:spPr>
          <a:xfrm>
            <a:off x="3632373" y="4266900"/>
            <a:ext cx="2123631" cy="2123631"/>
          </a:xfrm>
          <a:custGeom>
            <a:avLst/>
            <a:gdLst/>
            <a:ahLst/>
            <a:cxnLst/>
            <a:rect l="l" t="t" r="r" b="b"/>
            <a:pathLst>
              <a:path w="3502025" h="3502025">
                <a:moveTo>
                  <a:pt x="1167315" y="0"/>
                </a:moveTo>
                <a:lnTo>
                  <a:pt x="1167315" y="3501956"/>
                </a:lnTo>
              </a:path>
              <a:path w="3502025" h="3502025">
                <a:moveTo>
                  <a:pt x="2334640" y="0"/>
                </a:moveTo>
                <a:lnTo>
                  <a:pt x="2334640" y="3501956"/>
                </a:lnTo>
              </a:path>
              <a:path w="3502025" h="3502025">
                <a:moveTo>
                  <a:pt x="0" y="1167315"/>
                </a:moveTo>
                <a:lnTo>
                  <a:pt x="3501956" y="1167315"/>
                </a:lnTo>
              </a:path>
              <a:path w="3502025" h="3502025">
                <a:moveTo>
                  <a:pt x="0" y="2334640"/>
                </a:moveTo>
                <a:lnTo>
                  <a:pt x="3501956" y="2334640"/>
                </a:lnTo>
              </a:path>
            </a:pathLst>
          </a:custGeom>
          <a:ln w="104708">
            <a:solidFill>
              <a:srgbClr val="D6D7D6"/>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8" name="object 8"/>
          <p:cNvSpPr txBox="1"/>
          <p:nvPr/>
        </p:nvSpPr>
        <p:spPr>
          <a:xfrm>
            <a:off x="849916" y="4849708"/>
            <a:ext cx="2491753" cy="869067"/>
          </a:xfrm>
          <a:prstGeom prst="rect">
            <a:avLst/>
          </a:prstGeom>
        </p:spPr>
        <p:txBody>
          <a:bodyPr vert="horz" wrap="square" lIns="0" tIns="10397" rIns="0" bIns="0" rtlCol="0">
            <a:spAutoFit/>
          </a:bodyPr>
          <a:lstStyle/>
          <a:p>
            <a:pPr marL="7701" defTabSz="554492" eaLnBrk="1" fontAlgn="auto" hangingPunct="1">
              <a:spcBef>
                <a:spcPts val="82"/>
              </a:spcBef>
              <a:spcAft>
                <a:spcPts val="0"/>
              </a:spcAft>
            </a:pPr>
            <a:r>
              <a:rPr sz="5579" i="0" kern="0" cap="small" spc="-30" dirty="0">
                <a:solidFill>
                  <a:srgbClr val="FFFFFF"/>
                </a:solidFill>
                <a:latin typeface="Times New Roman"/>
                <a:cs typeface="Times New Roman"/>
              </a:rPr>
              <a:t>P</a:t>
            </a:r>
            <a:r>
              <a:rPr sz="5579" i="0" kern="0" cap="small" spc="-33" dirty="0">
                <a:solidFill>
                  <a:srgbClr val="FFFFFF"/>
                </a:solidFill>
                <a:latin typeface="Times New Roman"/>
                <a:cs typeface="Times New Roman"/>
              </a:rPr>
              <a:t>l</a:t>
            </a:r>
            <a:r>
              <a:rPr sz="5579" i="0" kern="0" cap="small" spc="-440" dirty="0">
                <a:solidFill>
                  <a:srgbClr val="FFFFFF"/>
                </a:solidFill>
                <a:latin typeface="Times New Roman"/>
                <a:cs typeface="Times New Roman"/>
              </a:rPr>
              <a:t>a</a:t>
            </a:r>
            <a:r>
              <a:rPr sz="5579" i="0" kern="0" cap="small" spc="-33" dirty="0">
                <a:solidFill>
                  <a:srgbClr val="FFFFFF"/>
                </a:solidFill>
                <a:latin typeface="Times New Roman"/>
                <a:cs typeface="Times New Roman"/>
              </a:rPr>
              <a:t>ye</a:t>
            </a:r>
            <a:r>
              <a:rPr sz="5579" i="0" kern="0" cap="small" spc="-30" dirty="0">
                <a:solidFill>
                  <a:srgbClr val="FFFFFF"/>
                </a:solidFill>
                <a:latin typeface="Times New Roman"/>
                <a:cs typeface="Times New Roman"/>
              </a:rPr>
              <a:t>r(</a:t>
            </a:r>
            <a:endParaRPr sz="5579" i="0" kern="0">
              <a:solidFill>
                <a:sysClr val="windowText" lastClr="000000"/>
              </a:solidFill>
              <a:latin typeface="Times New Roman"/>
              <a:cs typeface="Times New Roman"/>
            </a:endParaRPr>
          </a:p>
        </p:txBody>
      </p:sp>
      <p:sp>
        <p:nvSpPr>
          <p:cNvPr id="9" name="object 9"/>
          <p:cNvSpPr txBox="1"/>
          <p:nvPr/>
        </p:nvSpPr>
        <p:spPr>
          <a:xfrm>
            <a:off x="5993043" y="4849708"/>
            <a:ext cx="1743957" cy="869067"/>
          </a:xfrm>
          <a:prstGeom prst="rect">
            <a:avLst/>
          </a:prstGeom>
        </p:spPr>
        <p:txBody>
          <a:bodyPr vert="horz" wrap="square" lIns="0" tIns="10397" rIns="0" bIns="0" rtlCol="0">
            <a:spAutoFit/>
          </a:bodyPr>
          <a:lstStyle/>
          <a:p>
            <a:pPr marL="7701" defTabSz="554492" eaLnBrk="1" fontAlgn="auto" hangingPunct="1">
              <a:spcBef>
                <a:spcPts val="82"/>
              </a:spcBef>
              <a:spcAft>
                <a:spcPts val="0"/>
              </a:spcAft>
              <a:tabLst>
                <a:tab pos="1131318" algn="l"/>
              </a:tabLst>
            </a:pPr>
            <a:r>
              <a:rPr sz="5579" i="0" kern="0" dirty="0">
                <a:solidFill>
                  <a:srgbClr val="FFFFFF"/>
                </a:solidFill>
                <a:latin typeface="Times New Roman"/>
                <a:cs typeface="Times New Roman"/>
              </a:rPr>
              <a:t>)</a:t>
            </a:r>
            <a:r>
              <a:rPr sz="5579" i="0" kern="0" spc="3" dirty="0">
                <a:solidFill>
                  <a:srgbClr val="FFFFFF"/>
                </a:solidFill>
                <a:latin typeface="Times New Roman"/>
                <a:cs typeface="Times New Roman"/>
              </a:rPr>
              <a:t> </a:t>
            </a:r>
            <a:r>
              <a:rPr sz="5579" i="0" kern="0" spc="-30" dirty="0">
                <a:solidFill>
                  <a:srgbClr val="FFFFFF"/>
                </a:solidFill>
                <a:latin typeface="Times New Roman"/>
                <a:cs typeface="Times New Roman"/>
              </a:rPr>
              <a:t>=</a:t>
            </a:r>
            <a:r>
              <a:rPr sz="5579" i="0" kern="0" dirty="0">
                <a:solidFill>
                  <a:srgbClr val="FFFFFF"/>
                </a:solidFill>
                <a:latin typeface="Times New Roman"/>
                <a:cs typeface="Times New Roman"/>
              </a:rPr>
              <a:t>	</a:t>
            </a:r>
            <a:r>
              <a:rPr sz="8368" b="1" i="0" kern="0" spc="159" baseline="-1509" dirty="0">
                <a:solidFill>
                  <a:srgbClr val="FFFFFF"/>
                </a:solidFill>
                <a:latin typeface="Lucida Sans"/>
                <a:cs typeface="Lucida Sans"/>
              </a:rPr>
              <a:t>O</a:t>
            </a:r>
            <a:endParaRPr sz="8368" i="0" kern="0" baseline="-1509">
              <a:solidFill>
                <a:sysClr val="windowText" lastClr="000000"/>
              </a:solidFill>
              <a:latin typeface="Lucida Sans"/>
              <a:cs typeface="Lucida Sans"/>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2616" y="271679"/>
            <a:ext cx="3334274" cy="869067"/>
          </a:xfrm>
          <a:prstGeom prst="rect">
            <a:avLst/>
          </a:prstGeom>
        </p:spPr>
        <p:txBody>
          <a:bodyPr vert="horz" wrap="square" lIns="0" tIns="10397" rIns="0" bIns="0" rtlCol="0">
            <a:spAutoFit/>
          </a:bodyPr>
          <a:lstStyle/>
          <a:p>
            <a:pPr marL="7701">
              <a:spcBef>
                <a:spcPts val="82"/>
              </a:spcBef>
            </a:pPr>
            <a:r>
              <a:rPr sz="5579" cap="small" spc="-21" dirty="0">
                <a:latin typeface="Times New Roman"/>
                <a:cs typeface="Times New Roman"/>
              </a:rPr>
              <a:t>Actions(</a:t>
            </a:r>
            <a:r>
              <a:rPr sz="5579" i="1" spc="-21" dirty="0">
                <a:latin typeface="Times New Roman"/>
                <a:cs typeface="Times New Roman"/>
              </a:rPr>
              <a:t>s</a:t>
            </a:r>
            <a:r>
              <a:rPr sz="5579" cap="small" spc="-21" dirty="0">
                <a:latin typeface="Times New Roman"/>
                <a:cs typeface="Times New Roman"/>
              </a:rPr>
              <a:t>)</a:t>
            </a:r>
            <a:endParaRPr sz="5579">
              <a:latin typeface="Times New Roman"/>
              <a:cs typeface="Times New Roman"/>
            </a:endParaRPr>
          </a:p>
        </p:txBody>
      </p:sp>
      <p:sp>
        <p:nvSpPr>
          <p:cNvPr id="3" name="object 3"/>
          <p:cNvSpPr txBox="1"/>
          <p:nvPr/>
        </p:nvSpPr>
        <p:spPr>
          <a:xfrm>
            <a:off x="4704096" y="2843249"/>
            <a:ext cx="1139405"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tabLst>
                <a:tab pos="699661" algn="l"/>
              </a:tabLst>
            </a:pPr>
            <a:r>
              <a:rPr sz="4002" b="1" i="0" kern="0" spc="209" dirty="0">
                <a:solidFill>
                  <a:srgbClr val="FFFFFF"/>
                </a:solidFill>
                <a:latin typeface="Lucida Sans"/>
                <a:cs typeface="Lucida Sans"/>
              </a:rPr>
              <a:t>X</a:t>
            </a:r>
            <a:r>
              <a:rPr sz="4002" b="1" i="0" kern="0" dirty="0">
                <a:solidFill>
                  <a:srgbClr val="FFFFFF"/>
                </a:solidFill>
                <a:latin typeface="Lucida Sans"/>
                <a:cs typeface="Lucida Sans"/>
              </a:rPr>
              <a:t>	</a:t>
            </a:r>
            <a:r>
              <a:rPr sz="4002" b="1" i="0" kern="0" spc="67" dirty="0">
                <a:solidFill>
                  <a:srgbClr val="FFFFFF"/>
                </a:solidFill>
                <a:latin typeface="Lucida Sans"/>
                <a:cs typeface="Lucida Sans"/>
              </a:rPr>
              <a:t>O</a:t>
            </a:r>
            <a:endParaRPr sz="4002" i="0" kern="0">
              <a:solidFill>
                <a:sysClr val="windowText" lastClr="000000"/>
              </a:solidFill>
              <a:latin typeface="Lucida Sans"/>
              <a:cs typeface="Lucida Sans"/>
            </a:endParaRPr>
          </a:p>
        </p:txBody>
      </p:sp>
      <p:sp>
        <p:nvSpPr>
          <p:cNvPr id="4" name="object 4"/>
          <p:cNvSpPr txBox="1"/>
          <p:nvPr/>
        </p:nvSpPr>
        <p:spPr>
          <a:xfrm>
            <a:off x="3948499" y="3573448"/>
            <a:ext cx="447445"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pPr>
            <a:r>
              <a:rPr sz="4002" b="1" i="0" kern="0" spc="67" dirty="0">
                <a:solidFill>
                  <a:srgbClr val="FFFFFF"/>
                </a:solidFill>
                <a:latin typeface="Lucida Sans"/>
                <a:cs typeface="Lucida Sans"/>
              </a:rPr>
              <a:t>O</a:t>
            </a:r>
            <a:endParaRPr sz="4002" i="0" kern="0">
              <a:solidFill>
                <a:sysClr val="windowText" lastClr="000000"/>
              </a:solidFill>
              <a:latin typeface="Lucida Sans"/>
              <a:cs typeface="Lucida Sans"/>
            </a:endParaRPr>
          </a:p>
        </p:txBody>
      </p:sp>
      <p:sp>
        <p:nvSpPr>
          <p:cNvPr id="5" name="object 5"/>
          <p:cNvSpPr txBox="1"/>
          <p:nvPr/>
        </p:nvSpPr>
        <p:spPr>
          <a:xfrm>
            <a:off x="4575167" y="3577859"/>
            <a:ext cx="644598" cy="618596"/>
          </a:xfrm>
          <a:prstGeom prst="rect">
            <a:avLst/>
          </a:prstGeom>
        </p:spPr>
        <p:txBody>
          <a:bodyPr vert="horz" wrap="square" lIns="0" tIns="2695" rIns="0" bIns="0" rtlCol="0">
            <a:spAutoFit/>
          </a:bodyPr>
          <a:lstStyle/>
          <a:p>
            <a:pPr marL="136313" defTabSz="554492" eaLnBrk="1" fontAlgn="auto" hangingPunct="1">
              <a:spcBef>
                <a:spcPts val="21"/>
              </a:spcBef>
              <a:spcAft>
                <a:spcPts val="0"/>
              </a:spcAft>
            </a:pPr>
            <a:r>
              <a:rPr sz="4002" b="1" i="0" kern="0" spc="209" dirty="0">
                <a:solidFill>
                  <a:srgbClr val="FFFFFF"/>
                </a:solidFill>
                <a:latin typeface="Lucida Sans"/>
                <a:cs typeface="Lucida Sans"/>
              </a:rPr>
              <a:t>X</a:t>
            </a:r>
            <a:endParaRPr sz="4002" i="0" kern="0">
              <a:solidFill>
                <a:sysClr val="windowText" lastClr="000000"/>
              </a:solidFill>
              <a:latin typeface="Lucida Sans"/>
              <a:cs typeface="Lucida Sans"/>
            </a:endParaRPr>
          </a:p>
        </p:txBody>
      </p:sp>
      <p:sp>
        <p:nvSpPr>
          <p:cNvPr id="6" name="object 6"/>
          <p:cNvSpPr txBox="1"/>
          <p:nvPr/>
        </p:nvSpPr>
        <p:spPr>
          <a:xfrm>
            <a:off x="3980246" y="4290947"/>
            <a:ext cx="387375"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pPr>
            <a:r>
              <a:rPr sz="4002" b="1" i="0" kern="0" spc="209" dirty="0">
                <a:solidFill>
                  <a:srgbClr val="FFFFFF"/>
                </a:solidFill>
                <a:latin typeface="Lucida Sans"/>
                <a:cs typeface="Lucida Sans"/>
              </a:rPr>
              <a:t>X</a:t>
            </a:r>
            <a:endParaRPr sz="4002" i="0" kern="0">
              <a:solidFill>
                <a:sysClr val="windowText" lastClr="000000"/>
              </a:solidFill>
              <a:latin typeface="Lucida Sans"/>
              <a:cs typeface="Lucida Sans"/>
            </a:endParaRPr>
          </a:p>
        </p:txBody>
      </p:sp>
      <p:sp>
        <p:nvSpPr>
          <p:cNvPr id="7" name="object 7"/>
          <p:cNvSpPr txBox="1"/>
          <p:nvPr/>
        </p:nvSpPr>
        <p:spPr>
          <a:xfrm>
            <a:off x="5396197" y="4290947"/>
            <a:ext cx="447445"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pPr>
            <a:r>
              <a:rPr sz="4002" b="1" i="0" kern="0" spc="67" dirty="0">
                <a:solidFill>
                  <a:srgbClr val="FFFFFF"/>
                </a:solidFill>
                <a:latin typeface="Lucida Sans"/>
                <a:cs typeface="Lucida Sans"/>
              </a:rPr>
              <a:t>O</a:t>
            </a:r>
            <a:endParaRPr sz="4002" i="0" kern="0">
              <a:solidFill>
                <a:sysClr val="windowText" lastClr="000000"/>
              </a:solidFill>
              <a:latin typeface="Lucida Sans"/>
              <a:cs typeface="Lucida Sans"/>
            </a:endParaRPr>
          </a:p>
        </p:txBody>
      </p:sp>
      <p:sp>
        <p:nvSpPr>
          <p:cNvPr id="8" name="object 8"/>
          <p:cNvSpPr/>
          <p:nvPr/>
        </p:nvSpPr>
        <p:spPr>
          <a:xfrm>
            <a:off x="3835559" y="2838251"/>
            <a:ext cx="2123631" cy="2123631"/>
          </a:xfrm>
          <a:custGeom>
            <a:avLst/>
            <a:gdLst/>
            <a:ahLst/>
            <a:cxnLst/>
            <a:rect l="l" t="t" r="r" b="b"/>
            <a:pathLst>
              <a:path w="3502025" h="3502025">
                <a:moveTo>
                  <a:pt x="1167315" y="0"/>
                </a:moveTo>
                <a:lnTo>
                  <a:pt x="1167315" y="3501956"/>
                </a:lnTo>
              </a:path>
              <a:path w="3502025" h="3502025">
                <a:moveTo>
                  <a:pt x="2334640" y="0"/>
                </a:moveTo>
                <a:lnTo>
                  <a:pt x="2334640" y="3501956"/>
                </a:lnTo>
              </a:path>
              <a:path w="3502025" h="3502025">
                <a:moveTo>
                  <a:pt x="0" y="1167315"/>
                </a:moveTo>
                <a:lnTo>
                  <a:pt x="3501956" y="1167315"/>
                </a:lnTo>
              </a:path>
              <a:path w="3502025" h="3502025">
                <a:moveTo>
                  <a:pt x="0" y="2334640"/>
                </a:moveTo>
                <a:lnTo>
                  <a:pt x="3501956" y="2334640"/>
                </a:lnTo>
              </a:path>
            </a:pathLst>
          </a:custGeom>
          <a:ln w="104708">
            <a:solidFill>
              <a:srgbClr val="D6D7D6"/>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9" name="object 9"/>
          <p:cNvSpPr txBox="1"/>
          <p:nvPr/>
        </p:nvSpPr>
        <p:spPr>
          <a:xfrm>
            <a:off x="830867" y="3436043"/>
            <a:ext cx="2736269" cy="843330"/>
          </a:xfrm>
          <a:prstGeom prst="rect">
            <a:avLst/>
          </a:prstGeom>
        </p:spPr>
        <p:txBody>
          <a:bodyPr vert="horz" wrap="square" lIns="0" tIns="8086" rIns="0" bIns="0" rtlCol="0">
            <a:spAutoFit/>
          </a:bodyPr>
          <a:lstStyle/>
          <a:p>
            <a:pPr marL="7701" defTabSz="554492" eaLnBrk="1" fontAlgn="auto" hangingPunct="1">
              <a:spcBef>
                <a:spcPts val="64"/>
              </a:spcBef>
              <a:spcAft>
                <a:spcPts val="0"/>
              </a:spcAft>
            </a:pPr>
            <a:r>
              <a:rPr sz="5427" i="0" kern="0" cap="small" spc="-33" dirty="0">
                <a:solidFill>
                  <a:srgbClr val="FFFFFF"/>
                </a:solidFill>
                <a:latin typeface="Times New Roman"/>
                <a:cs typeface="Times New Roman"/>
              </a:rPr>
              <a:t>Actions(</a:t>
            </a:r>
            <a:endParaRPr sz="5427" i="0" kern="0">
              <a:solidFill>
                <a:sysClr val="windowText" lastClr="000000"/>
              </a:solidFill>
              <a:latin typeface="Times New Roman"/>
              <a:cs typeface="Times New Roman"/>
            </a:endParaRPr>
          </a:p>
        </p:txBody>
      </p:sp>
      <p:sp>
        <p:nvSpPr>
          <p:cNvPr id="10" name="object 10"/>
          <p:cNvSpPr txBox="1"/>
          <p:nvPr/>
        </p:nvSpPr>
        <p:spPr>
          <a:xfrm>
            <a:off x="5427944" y="3414709"/>
            <a:ext cx="2076653" cy="868939"/>
          </a:xfrm>
          <a:prstGeom prst="rect">
            <a:avLst/>
          </a:prstGeom>
        </p:spPr>
        <p:txBody>
          <a:bodyPr vert="horz" wrap="square" lIns="0" tIns="10397" rIns="0" bIns="0" rtlCol="0">
            <a:spAutoFit/>
          </a:bodyPr>
          <a:lstStyle/>
          <a:p>
            <a:pPr marL="7701" defTabSz="554492" eaLnBrk="1" fontAlgn="auto" hangingPunct="1">
              <a:spcBef>
                <a:spcPts val="82"/>
              </a:spcBef>
              <a:spcAft>
                <a:spcPts val="0"/>
              </a:spcAft>
              <a:tabLst>
                <a:tab pos="718144" algn="l"/>
              </a:tabLst>
            </a:pPr>
            <a:r>
              <a:rPr sz="6003" b="1" i="0" kern="0" spc="314" baseline="5050" dirty="0">
                <a:solidFill>
                  <a:srgbClr val="FFFFFF"/>
                </a:solidFill>
                <a:latin typeface="Lucida Sans"/>
                <a:cs typeface="Lucida Sans"/>
              </a:rPr>
              <a:t>X</a:t>
            </a:r>
            <a:r>
              <a:rPr sz="6003" b="1" i="0" kern="0" baseline="5050" dirty="0">
                <a:solidFill>
                  <a:srgbClr val="FFFFFF"/>
                </a:solidFill>
                <a:latin typeface="Lucida Sans"/>
                <a:cs typeface="Lucida Sans"/>
              </a:rPr>
              <a:t>	</a:t>
            </a:r>
            <a:r>
              <a:rPr sz="5427" i="0" kern="0" dirty="0">
                <a:solidFill>
                  <a:srgbClr val="FFFFFF"/>
                </a:solidFill>
                <a:latin typeface="Times New Roman"/>
                <a:cs typeface="Times New Roman"/>
              </a:rPr>
              <a:t>)</a:t>
            </a:r>
            <a:r>
              <a:rPr sz="5427" i="0" kern="0" spc="-6" dirty="0">
                <a:solidFill>
                  <a:srgbClr val="FFFFFF"/>
                </a:solidFill>
                <a:latin typeface="Times New Roman"/>
                <a:cs typeface="Times New Roman"/>
              </a:rPr>
              <a:t> </a:t>
            </a:r>
            <a:r>
              <a:rPr sz="5427" i="0" kern="0" dirty="0">
                <a:solidFill>
                  <a:srgbClr val="FFFFFF"/>
                </a:solidFill>
                <a:latin typeface="Times New Roman"/>
                <a:cs typeface="Times New Roman"/>
              </a:rPr>
              <a:t>=</a:t>
            </a:r>
            <a:r>
              <a:rPr sz="5427" i="0" kern="0" spc="-33" dirty="0">
                <a:solidFill>
                  <a:srgbClr val="FFFFFF"/>
                </a:solidFill>
                <a:latin typeface="Times New Roman"/>
                <a:cs typeface="Times New Roman"/>
              </a:rPr>
              <a:t> </a:t>
            </a:r>
            <a:r>
              <a:rPr sz="8368" i="0" kern="0" spc="-54" baseline="4830" dirty="0">
                <a:solidFill>
                  <a:srgbClr val="FFFFFF"/>
                </a:solidFill>
                <a:latin typeface="Consolas"/>
                <a:cs typeface="Consolas"/>
              </a:rPr>
              <a:t>{</a:t>
            </a:r>
            <a:endParaRPr sz="8368" i="0" kern="0" baseline="4830">
              <a:solidFill>
                <a:sysClr val="windowText" lastClr="000000"/>
              </a:solidFill>
              <a:latin typeface="Consolas"/>
              <a:cs typeface="Consolas"/>
            </a:endParaRPr>
          </a:p>
        </p:txBody>
      </p:sp>
      <p:sp>
        <p:nvSpPr>
          <p:cNvPr id="11" name="object 11"/>
          <p:cNvSpPr txBox="1"/>
          <p:nvPr/>
        </p:nvSpPr>
        <p:spPr>
          <a:xfrm>
            <a:off x="9052830" y="3351213"/>
            <a:ext cx="406628" cy="869067"/>
          </a:xfrm>
          <a:prstGeom prst="rect">
            <a:avLst/>
          </a:prstGeom>
        </p:spPr>
        <p:txBody>
          <a:bodyPr vert="horz" wrap="square" lIns="0" tIns="10397" rIns="0" bIns="0" rtlCol="0">
            <a:spAutoFit/>
          </a:bodyPr>
          <a:lstStyle/>
          <a:p>
            <a:pPr marL="7701" defTabSz="554492" eaLnBrk="1" fontAlgn="auto" hangingPunct="1">
              <a:spcBef>
                <a:spcPts val="82"/>
              </a:spcBef>
              <a:spcAft>
                <a:spcPts val="0"/>
              </a:spcAft>
            </a:pPr>
            <a:r>
              <a:rPr sz="5579" i="0" kern="0" spc="-30" dirty="0">
                <a:solidFill>
                  <a:srgbClr val="FFFFFF"/>
                </a:solidFill>
                <a:latin typeface="Consolas"/>
                <a:cs typeface="Consolas"/>
              </a:rPr>
              <a:t>,</a:t>
            </a:r>
            <a:endParaRPr sz="5579" i="0" kern="0">
              <a:solidFill>
                <a:sysClr val="windowText" lastClr="000000"/>
              </a:solidFill>
              <a:latin typeface="Consolas"/>
              <a:cs typeface="Consolas"/>
            </a:endParaRPr>
          </a:p>
        </p:txBody>
      </p:sp>
      <p:sp>
        <p:nvSpPr>
          <p:cNvPr id="12" name="object 12"/>
          <p:cNvSpPr txBox="1"/>
          <p:nvPr/>
        </p:nvSpPr>
        <p:spPr>
          <a:xfrm>
            <a:off x="11007781" y="3351213"/>
            <a:ext cx="406628" cy="869067"/>
          </a:xfrm>
          <a:prstGeom prst="rect">
            <a:avLst/>
          </a:prstGeom>
        </p:spPr>
        <p:txBody>
          <a:bodyPr vert="horz" wrap="square" lIns="0" tIns="10397" rIns="0" bIns="0" rtlCol="0">
            <a:spAutoFit/>
          </a:bodyPr>
          <a:lstStyle/>
          <a:p>
            <a:pPr marL="7701" defTabSz="554492" eaLnBrk="1" fontAlgn="auto" hangingPunct="1">
              <a:spcBef>
                <a:spcPts val="82"/>
              </a:spcBef>
              <a:spcAft>
                <a:spcPts val="0"/>
              </a:spcAft>
            </a:pPr>
            <a:r>
              <a:rPr sz="5579" i="0" kern="0" spc="-30" dirty="0">
                <a:solidFill>
                  <a:srgbClr val="FFFFFF"/>
                </a:solidFill>
                <a:latin typeface="Consolas"/>
                <a:cs typeface="Consolas"/>
              </a:rPr>
              <a:t>}</a:t>
            </a:r>
            <a:endParaRPr sz="5579" i="0" kern="0">
              <a:solidFill>
                <a:sysClr val="windowText" lastClr="000000"/>
              </a:solidFill>
              <a:latin typeface="Consolas"/>
              <a:cs typeface="Consolas"/>
            </a:endParaRPr>
          </a:p>
        </p:txBody>
      </p:sp>
      <p:sp>
        <p:nvSpPr>
          <p:cNvPr id="13" name="object 13"/>
          <p:cNvSpPr txBox="1"/>
          <p:nvPr/>
        </p:nvSpPr>
        <p:spPr>
          <a:xfrm>
            <a:off x="7688386" y="3287717"/>
            <a:ext cx="285332" cy="391873"/>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2486" b="1" i="0" kern="0" spc="30" dirty="0">
                <a:solidFill>
                  <a:srgbClr val="FAE232"/>
                </a:solidFill>
                <a:latin typeface="Lucida Sans"/>
                <a:cs typeface="Lucida Sans"/>
              </a:rPr>
              <a:t>O</a:t>
            </a:r>
            <a:endParaRPr sz="2486" i="0" kern="0">
              <a:solidFill>
                <a:sysClr val="windowText" lastClr="000000"/>
              </a:solidFill>
              <a:latin typeface="Lucida Sans"/>
              <a:cs typeface="Lucida Sans"/>
            </a:endParaRPr>
          </a:p>
        </p:txBody>
      </p:sp>
      <p:sp>
        <p:nvSpPr>
          <p:cNvPr id="14" name="object 14"/>
          <p:cNvSpPr/>
          <p:nvPr/>
        </p:nvSpPr>
        <p:spPr>
          <a:xfrm>
            <a:off x="7645291" y="3289069"/>
            <a:ext cx="1214493" cy="1214493"/>
          </a:xfrm>
          <a:custGeom>
            <a:avLst/>
            <a:gdLst/>
            <a:ahLst/>
            <a:cxnLst/>
            <a:rect l="l" t="t" r="r" b="b"/>
            <a:pathLst>
              <a:path w="2002790" h="2002790">
                <a:moveTo>
                  <a:pt x="667415" y="0"/>
                </a:moveTo>
                <a:lnTo>
                  <a:pt x="667415" y="2002242"/>
                </a:lnTo>
              </a:path>
              <a:path w="2002790" h="2002790">
                <a:moveTo>
                  <a:pt x="1334828" y="0"/>
                </a:moveTo>
                <a:lnTo>
                  <a:pt x="1334828" y="2002242"/>
                </a:lnTo>
              </a:path>
              <a:path w="2002790" h="2002790">
                <a:moveTo>
                  <a:pt x="0" y="667415"/>
                </a:moveTo>
                <a:lnTo>
                  <a:pt x="2002242" y="667415"/>
                </a:lnTo>
              </a:path>
              <a:path w="2002790" h="2002790">
                <a:moveTo>
                  <a:pt x="0" y="1334828"/>
                </a:moveTo>
                <a:lnTo>
                  <a:pt x="2002242" y="1334828"/>
                </a:lnTo>
              </a:path>
            </a:pathLst>
          </a:custGeom>
          <a:ln w="104708">
            <a:solidFill>
              <a:srgbClr val="D6D7D6"/>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15" name="object 15"/>
          <p:cNvSpPr txBox="1"/>
          <p:nvPr/>
        </p:nvSpPr>
        <p:spPr>
          <a:xfrm>
            <a:off x="10005973" y="4125858"/>
            <a:ext cx="285332" cy="391873"/>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2486" b="1" i="0" kern="0" spc="30" dirty="0">
                <a:solidFill>
                  <a:srgbClr val="FAE232"/>
                </a:solidFill>
                <a:latin typeface="Lucida Sans"/>
                <a:cs typeface="Lucida Sans"/>
              </a:rPr>
              <a:t>O</a:t>
            </a:r>
            <a:endParaRPr sz="2486" i="0" kern="0">
              <a:solidFill>
                <a:sysClr val="windowText" lastClr="000000"/>
              </a:solidFill>
              <a:latin typeface="Lucida Sans"/>
              <a:cs typeface="Lucida Sans"/>
            </a:endParaRPr>
          </a:p>
        </p:txBody>
      </p:sp>
      <p:sp>
        <p:nvSpPr>
          <p:cNvPr id="16" name="object 16"/>
          <p:cNvSpPr/>
          <p:nvPr/>
        </p:nvSpPr>
        <p:spPr>
          <a:xfrm>
            <a:off x="9543808" y="3289069"/>
            <a:ext cx="1214493" cy="1214493"/>
          </a:xfrm>
          <a:custGeom>
            <a:avLst/>
            <a:gdLst/>
            <a:ahLst/>
            <a:cxnLst/>
            <a:rect l="l" t="t" r="r" b="b"/>
            <a:pathLst>
              <a:path w="2002790" h="2002790">
                <a:moveTo>
                  <a:pt x="667415" y="0"/>
                </a:moveTo>
                <a:lnTo>
                  <a:pt x="667415" y="2002242"/>
                </a:lnTo>
              </a:path>
              <a:path w="2002790" h="2002790">
                <a:moveTo>
                  <a:pt x="1334828" y="0"/>
                </a:moveTo>
                <a:lnTo>
                  <a:pt x="1334828" y="2002242"/>
                </a:lnTo>
              </a:path>
              <a:path w="2002790" h="2002790">
                <a:moveTo>
                  <a:pt x="0" y="667415"/>
                </a:moveTo>
                <a:lnTo>
                  <a:pt x="2002242" y="667415"/>
                </a:lnTo>
              </a:path>
              <a:path w="2002790" h="2002790">
                <a:moveTo>
                  <a:pt x="0" y="1334828"/>
                </a:moveTo>
                <a:lnTo>
                  <a:pt x="2002242" y="1334828"/>
                </a:lnTo>
              </a:path>
            </a:pathLst>
          </a:custGeom>
          <a:ln w="104708">
            <a:solidFill>
              <a:srgbClr val="D6D7D6"/>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2615" y="271679"/>
            <a:ext cx="3668895" cy="869067"/>
          </a:xfrm>
          <a:prstGeom prst="rect">
            <a:avLst/>
          </a:prstGeom>
        </p:spPr>
        <p:txBody>
          <a:bodyPr vert="horz" wrap="square" lIns="0" tIns="10397" rIns="0" bIns="0" rtlCol="0">
            <a:spAutoFit/>
          </a:bodyPr>
          <a:lstStyle/>
          <a:p>
            <a:pPr marL="7701">
              <a:spcBef>
                <a:spcPts val="82"/>
              </a:spcBef>
            </a:pPr>
            <a:r>
              <a:rPr sz="5579" cap="small" spc="33" dirty="0">
                <a:latin typeface="Times New Roman"/>
                <a:cs typeface="Times New Roman"/>
              </a:rPr>
              <a:t>R</a:t>
            </a:r>
            <a:r>
              <a:rPr sz="5579" cap="small" spc="30" dirty="0">
                <a:latin typeface="Times New Roman"/>
                <a:cs typeface="Times New Roman"/>
              </a:rPr>
              <a:t>esu</a:t>
            </a:r>
            <a:r>
              <a:rPr sz="5579" cap="small" spc="-379" dirty="0">
                <a:latin typeface="Times New Roman"/>
                <a:cs typeface="Times New Roman"/>
              </a:rPr>
              <a:t>l</a:t>
            </a:r>
            <a:r>
              <a:rPr sz="5579" cap="small" spc="33" dirty="0">
                <a:latin typeface="Times New Roman"/>
                <a:cs typeface="Times New Roman"/>
              </a:rPr>
              <a:t>t(</a:t>
            </a:r>
            <a:r>
              <a:rPr sz="5579" i="1" spc="33" dirty="0">
                <a:latin typeface="Times New Roman"/>
                <a:cs typeface="Times New Roman"/>
              </a:rPr>
              <a:t>s,</a:t>
            </a:r>
            <a:r>
              <a:rPr sz="5579" i="1" spc="-303" dirty="0">
                <a:latin typeface="Times New Roman"/>
                <a:cs typeface="Times New Roman"/>
              </a:rPr>
              <a:t> </a:t>
            </a:r>
            <a:r>
              <a:rPr sz="5579" i="1" spc="-67" dirty="0">
                <a:latin typeface="Times New Roman"/>
                <a:cs typeface="Times New Roman"/>
              </a:rPr>
              <a:t>a</a:t>
            </a:r>
            <a:r>
              <a:rPr sz="5579" cap="small" spc="-67" dirty="0">
                <a:latin typeface="Times New Roman"/>
                <a:cs typeface="Times New Roman"/>
              </a:rPr>
              <a:t>)</a:t>
            </a:r>
            <a:endParaRPr sz="5579">
              <a:latin typeface="Times New Roman"/>
              <a:cs typeface="Times New Roman"/>
            </a:endParaRPr>
          </a:p>
        </p:txBody>
      </p:sp>
      <p:sp>
        <p:nvSpPr>
          <p:cNvPr id="3" name="object 3"/>
          <p:cNvSpPr txBox="1"/>
          <p:nvPr/>
        </p:nvSpPr>
        <p:spPr>
          <a:xfrm>
            <a:off x="4405667" y="2843249"/>
            <a:ext cx="1139405"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tabLst>
                <a:tab pos="699661" algn="l"/>
              </a:tabLst>
            </a:pPr>
            <a:r>
              <a:rPr sz="4002" b="1" i="0" kern="0" spc="209" dirty="0">
                <a:solidFill>
                  <a:srgbClr val="FFFFFF"/>
                </a:solidFill>
                <a:latin typeface="Lucida Sans"/>
                <a:cs typeface="Lucida Sans"/>
              </a:rPr>
              <a:t>X</a:t>
            </a:r>
            <a:r>
              <a:rPr sz="4002" b="1" i="0" kern="0" dirty="0">
                <a:solidFill>
                  <a:srgbClr val="FFFFFF"/>
                </a:solidFill>
                <a:latin typeface="Lucida Sans"/>
                <a:cs typeface="Lucida Sans"/>
              </a:rPr>
              <a:t>	</a:t>
            </a:r>
            <a:r>
              <a:rPr sz="4002" b="1" i="0" kern="0" spc="67" dirty="0">
                <a:solidFill>
                  <a:srgbClr val="FFFFFF"/>
                </a:solidFill>
                <a:latin typeface="Lucida Sans"/>
                <a:cs typeface="Lucida Sans"/>
              </a:rPr>
              <a:t>O</a:t>
            </a:r>
            <a:endParaRPr sz="4002" i="0" kern="0">
              <a:solidFill>
                <a:sysClr val="windowText" lastClr="000000"/>
              </a:solidFill>
              <a:latin typeface="Lucida Sans"/>
              <a:cs typeface="Lucida Sans"/>
            </a:endParaRPr>
          </a:p>
        </p:txBody>
      </p:sp>
      <p:sp>
        <p:nvSpPr>
          <p:cNvPr id="4" name="object 4"/>
          <p:cNvSpPr txBox="1"/>
          <p:nvPr/>
        </p:nvSpPr>
        <p:spPr>
          <a:xfrm>
            <a:off x="3650069" y="3573448"/>
            <a:ext cx="447445"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pPr>
            <a:r>
              <a:rPr sz="4002" b="1" i="0" kern="0" spc="67" dirty="0">
                <a:solidFill>
                  <a:srgbClr val="FFFFFF"/>
                </a:solidFill>
                <a:latin typeface="Lucida Sans"/>
                <a:cs typeface="Lucida Sans"/>
              </a:rPr>
              <a:t>O</a:t>
            </a:r>
            <a:endParaRPr sz="4002" i="0" kern="0">
              <a:solidFill>
                <a:sysClr val="windowText" lastClr="000000"/>
              </a:solidFill>
              <a:latin typeface="Lucida Sans"/>
              <a:cs typeface="Lucida Sans"/>
            </a:endParaRPr>
          </a:p>
        </p:txBody>
      </p:sp>
      <p:sp>
        <p:nvSpPr>
          <p:cNvPr id="5" name="object 5"/>
          <p:cNvSpPr txBox="1"/>
          <p:nvPr/>
        </p:nvSpPr>
        <p:spPr>
          <a:xfrm>
            <a:off x="4276738" y="3577859"/>
            <a:ext cx="644598" cy="618596"/>
          </a:xfrm>
          <a:prstGeom prst="rect">
            <a:avLst/>
          </a:prstGeom>
        </p:spPr>
        <p:txBody>
          <a:bodyPr vert="horz" wrap="square" lIns="0" tIns="2695" rIns="0" bIns="0" rtlCol="0">
            <a:spAutoFit/>
          </a:bodyPr>
          <a:lstStyle/>
          <a:p>
            <a:pPr marL="136313" defTabSz="554492" eaLnBrk="1" fontAlgn="auto" hangingPunct="1">
              <a:spcBef>
                <a:spcPts val="21"/>
              </a:spcBef>
              <a:spcAft>
                <a:spcPts val="0"/>
              </a:spcAft>
            </a:pPr>
            <a:r>
              <a:rPr sz="4002" b="1" i="0" kern="0" spc="209" dirty="0">
                <a:solidFill>
                  <a:srgbClr val="FFFFFF"/>
                </a:solidFill>
                <a:latin typeface="Lucida Sans"/>
                <a:cs typeface="Lucida Sans"/>
              </a:rPr>
              <a:t>X</a:t>
            </a:r>
            <a:endParaRPr sz="4002" i="0" kern="0">
              <a:solidFill>
                <a:sysClr val="windowText" lastClr="000000"/>
              </a:solidFill>
              <a:latin typeface="Lucida Sans"/>
              <a:cs typeface="Lucida Sans"/>
            </a:endParaRPr>
          </a:p>
        </p:txBody>
      </p:sp>
      <p:sp>
        <p:nvSpPr>
          <p:cNvPr id="6" name="object 6"/>
          <p:cNvSpPr txBox="1"/>
          <p:nvPr/>
        </p:nvSpPr>
        <p:spPr>
          <a:xfrm>
            <a:off x="5129516" y="3573448"/>
            <a:ext cx="387375"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pPr>
            <a:r>
              <a:rPr sz="4002" b="1" i="0" kern="0" spc="209" dirty="0">
                <a:solidFill>
                  <a:srgbClr val="FFFFFF"/>
                </a:solidFill>
                <a:latin typeface="Lucida Sans"/>
                <a:cs typeface="Lucida Sans"/>
              </a:rPr>
              <a:t>X</a:t>
            </a:r>
            <a:endParaRPr sz="4002" i="0" kern="0">
              <a:solidFill>
                <a:sysClr val="windowText" lastClr="000000"/>
              </a:solidFill>
              <a:latin typeface="Lucida Sans"/>
              <a:cs typeface="Lucida Sans"/>
            </a:endParaRPr>
          </a:p>
        </p:txBody>
      </p:sp>
      <p:sp>
        <p:nvSpPr>
          <p:cNvPr id="7" name="object 7"/>
          <p:cNvSpPr txBox="1"/>
          <p:nvPr/>
        </p:nvSpPr>
        <p:spPr>
          <a:xfrm>
            <a:off x="3681817" y="4290947"/>
            <a:ext cx="387375"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pPr>
            <a:r>
              <a:rPr sz="4002" b="1" i="0" kern="0" spc="209" dirty="0">
                <a:solidFill>
                  <a:srgbClr val="FFFFFF"/>
                </a:solidFill>
                <a:latin typeface="Lucida Sans"/>
                <a:cs typeface="Lucida Sans"/>
              </a:rPr>
              <a:t>X</a:t>
            </a:r>
            <a:endParaRPr sz="4002" i="0" kern="0">
              <a:solidFill>
                <a:sysClr val="windowText" lastClr="000000"/>
              </a:solidFill>
              <a:latin typeface="Lucida Sans"/>
              <a:cs typeface="Lucida Sans"/>
            </a:endParaRPr>
          </a:p>
        </p:txBody>
      </p:sp>
      <p:sp>
        <p:nvSpPr>
          <p:cNvPr id="8" name="object 8"/>
          <p:cNvSpPr txBox="1"/>
          <p:nvPr/>
        </p:nvSpPr>
        <p:spPr>
          <a:xfrm>
            <a:off x="5097768" y="4290947"/>
            <a:ext cx="447445"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pPr>
            <a:r>
              <a:rPr sz="4002" b="1" i="0" kern="0" spc="67" dirty="0">
                <a:solidFill>
                  <a:srgbClr val="FFFFFF"/>
                </a:solidFill>
                <a:latin typeface="Lucida Sans"/>
                <a:cs typeface="Lucida Sans"/>
              </a:rPr>
              <a:t>O</a:t>
            </a:r>
            <a:endParaRPr sz="4002" i="0" kern="0">
              <a:solidFill>
                <a:sysClr val="windowText" lastClr="000000"/>
              </a:solidFill>
              <a:latin typeface="Lucida Sans"/>
              <a:cs typeface="Lucida Sans"/>
            </a:endParaRPr>
          </a:p>
        </p:txBody>
      </p:sp>
      <p:sp>
        <p:nvSpPr>
          <p:cNvPr id="9" name="object 9"/>
          <p:cNvSpPr/>
          <p:nvPr/>
        </p:nvSpPr>
        <p:spPr>
          <a:xfrm>
            <a:off x="3537130" y="2838251"/>
            <a:ext cx="2123631" cy="2123631"/>
          </a:xfrm>
          <a:custGeom>
            <a:avLst/>
            <a:gdLst/>
            <a:ahLst/>
            <a:cxnLst/>
            <a:rect l="l" t="t" r="r" b="b"/>
            <a:pathLst>
              <a:path w="3502025" h="3502025">
                <a:moveTo>
                  <a:pt x="1167315" y="0"/>
                </a:moveTo>
                <a:lnTo>
                  <a:pt x="1167315" y="3501956"/>
                </a:lnTo>
              </a:path>
              <a:path w="3502025" h="3502025">
                <a:moveTo>
                  <a:pt x="2334640" y="0"/>
                </a:moveTo>
                <a:lnTo>
                  <a:pt x="2334640" y="3501956"/>
                </a:lnTo>
              </a:path>
              <a:path w="3502025" h="3502025">
                <a:moveTo>
                  <a:pt x="0" y="1167315"/>
                </a:moveTo>
                <a:lnTo>
                  <a:pt x="3501956" y="1167315"/>
                </a:lnTo>
              </a:path>
              <a:path w="3502025" h="3502025">
                <a:moveTo>
                  <a:pt x="0" y="2334640"/>
                </a:moveTo>
                <a:lnTo>
                  <a:pt x="3501956" y="2334640"/>
                </a:lnTo>
              </a:path>
            </a:pathLst>
          </a:custGeom>
          <a:ln w="104708">
            <a:solidFill>
              <a:srgbClr val="D6D7D6"/>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10" name="object 10"/>
          <p:cNvSpPr txBox="1"/>
          <p:nvPr/>
        </p:nvSpPr>
        <p:spPr>
          <a:xfrm>
            <a:off x="830868" y="3421058"/>
            <a:ext cx="2444389" cy="869067"/>
          </a:xfrm>
          <a:prstGeom prst="rect">
            <a:avLst/>
          </a:prstGeom>
        </p:spPr>
        <p:txBody>
          <a:bodyPr vert="horz" wrap="square" lIns="0" tIns="10397" rIns="0" bIns="0" rtlCol="0">
            <a:spAutoFit/>
          </a:bodyPr>
          <a:lstStyle/>
          <a:p>
            <a:pPr marL="7701" defTabSz="554492" eaLnBrk="1" fontAlgn="auto" hangingPunct="1">
              <a:spcBef>
                <a:spcPts val="82"/>
              </a:spcBef>
              <a:spcAft>
                <a:spcPts val="0"/>
              </a:spcAft>
            </a:pPr>
            <a:r>
              <a:rPr sz="5579" i="0" kern="0" cap="small" spc="-27" dirty="0">
                <a:solidFill>
                  <a:srgbClr val="FFFFFF"/>
                </a:solidFill>
                <a:latin typeface="Times New Roman"/>
                <a:cs typeface="Times New Roman"/>
              </a:rPr>
              <a:t>R</a:t>
            </a:r>
            <a:r>
              <a:rPr sz="5579" i="0" kern="0" cap="small" spc="-30" dirty="0">
                <a:solidFill>
                  <a:srgbClr val="FFFFFF"/>
                </a:solidFill>
                <a:latin typeface="Times New Roman"/>
                <a:cs typeface="Times New Roman"/>
              </a:rPr>
              <a:t>esu</a:t>
            </a:r>
            <a:r>
              <a:rPr sz="5579" i="0" kern="0" cap="small" spc="-440" dirty="0">
                <a:solidFill>
                  <a:srgbClr val="FFFFFF"/>
                </a:solidFill>
                <a:latin typeface="Times New Roman"/>
                <a:cs typeface="Times New Roman"/>
              </a:rPr>
              <a:t>l</a:t>
            </a:r>
            <a:r>
              <a:rPr sz="5579" i="0" kern="0" cap="small" spc="-27" dirty="0">
                <a:solidFill>
                  <a:srgbClr val="FFFFFF"/>
                </a:solidFill>
                <a:latin typeface="Times New Roman"/>
                <a:cs typeface="Times New Roman"/>
              </a:rPr>
              <a:t>t(</a:t>
            </a:r>
            <a:endParaRPr sz="5579" i="0" kern="0">
              <a:solidFill>
                <a:sysClr val="windowText" lastClr="000000"/>
              </a:solidFill>
              <a:latin typeface="Times New Roman"/>
              <a:cs typeface="Times New Roman"/>
            </a:endParaRPr>
          </a:p>
        </p:txBody>
      </p:sp>
      <p:sp>
        <p:nvSpPr>
          <p:cNvPr id="11" name="object 11"/>
          <p:cNvSpPr txBox="1"/>
          <p:nvPr/>
        </p:nvSpPr>
        <p:spPr>
          <a:xfrm>
            <a:off x="5926423" y="3421058"/>
            <a:ext cx="193302" cy="869067"/>
          </a:xfrm>
          <a:prstGeom prst="rect">
            <a:avLst/>
          </a:prstGeom>
        </p:spPr>
        <p:txBody>
          <a:bodyPr vert="horz" wrap="square" lIns="0" tIns="10397" rIns="0" bIns="0" rtlCol="0">
            <a:spAutoFit/>
          </a:bodyPr>
          <a:lstStyle/>
          <a:p>
            <a:pPr marL="7701" defTabSz="554492" eaLnBrk="1" fontAlgn="auto" hangingPunct="1">
              <a:spcBef>
                <a:spcPts val="82"/>
              </a:spcBef>
              <a:spcAft>
                <a:spcPts val="0"/>
              </a:spcAft>
            </a:pPr>
            <a:r>
              <a:rPr sz="5579" kern="0" spc="-30" dirty="0">
                <a:solidFill>
                  <a:srgbClr val="FFFFFF"/>
                </a:solidFill>
                <a:latin typeface="Times New Roman"/>
                <a:cs typeface="Times New Roman"/>
              </a:rPr>
              <a:t>,</a:t>
            </a:r>
            <a:endParaRPr sz="5579" i="0" kern="0">
              <a:solidFill>
                <a:sysClr val="windowText" lastClr="000000"/>
              </a:solidFill>
              <a:latin typeface="Times New Roman"/>
              <a:cs typeface="Times New Roman"/>
            </a:endParaRPr>
          </a:p>
        </p:txBody>
      </p:sp>
      <p:sp>
        <p:nvSpPr>
          <p:cNvPr id="12" name="object 12"/>
          <p:cNvSpPr txBox="1"/>
          <p:nvPr/>
        </p:nvSpPr>
        <p:spPr>
          <a:xfrm>
            <a:off x="7704324" y="3421058"/>
            <a:ext cx="831354" cy="869067"/>
          </a:xfrm>
          <a:prstGeom prst="rect">
            <a:avLst/>
          </a:prstGeom>
        </p:spPr>
        <p:txBody>
          <a:bodyPr vert="horz" wrap="square" lIns="0" tIns="10397" rIns="0" bIns="0" rtlCol="0">
            <a:spAutoFit/>
          </a:bodyPr>
          <a:lstStyle/>
          <a:p>
            <a:pPr marL="7701" defTabSz="554492" eaLnBrk="1" fontAlgn="auto" hangingPunct="1">
              <a:spcBef>
                <a:spcPts val="82"/>
              </a:spcBef>
              <a:spcAft>
                <a:spcPts val="0"/>
              </a:spcAft>
            </a:pPr>
            <a:r>
              <a:rPr sz="5579" i="0" kern="0" dirty="0">
                <a:solidFill>
                  <a:srgbClr val="FFFFFF"/>
                </a:solidFill>
                <a:latin typeface="Times New Roman"/>
                <a:cs typeface="Times New Roman"/>
              </a:rPr>
              <a:t>)</a:t>
            </a:r>
            <a:r>
              <a:rPr sz="5579" i="0" kern="0" spc="3" dirty="0">
                <a:solidFill>
                  <a:srgbClr val="FFFFFF"/>
                </a:solidFill>
                <a:latin typeface="Times New Roman"/>
                <a:cs typeface="Times New Roman"/>
              </a:rPr>
              <a:t> </a:t>
            </a:r>
            <a:r>
              <a:rPr sz="5579" i="0" kern="0" spc="-30" dirty="0">
                <a:solidFill>
                  <a:srgbClr val="FFFFFF"/>
                </a:solidFill>
                <a:latin typeface="Times New Roman"/>
                <a:cs typeface="Times New Roman"/>
              </a:rPr>
              <a:t>=</a:t>
            </a:r>
            <a:endParaRPr sz="5579" i="0" kern="0">
              <a:solidFill>
                <a:sysClr val="windowText" lastClr="000000"/>
              </a:solidFill>
              <a:latin typeface="Times New Roman"/>
              <a:cs typeface="Times New Roman"/>
            </a:endParaRPr>
          </a:p>
        </p:txBody>
      </p:sp>
      <p:sp>
        <p:nvSpPr>
          <p:cNvPr id="13" name="object 13"/>
          <p:cNvSpPr txBox="1"/>
          <p:nvPr/>
        </p:nvSpPr>
        <p:spPr>
          <a:xfrm>
            <a:off x="6323232" y="3414708"/>
            <a:ext cx="285332" cy="391873"/>
          </a:xfrm>
          <a:prstGeom prst="rect">
            <a:avLst/>
          </a:prstGeom>
        </p:spPr>
        <p:txBody>
          <a:bodyPr vert="horz" wrap="square" lIns="0" tIns="9242" rIns="0" bIns="0" rtlCol="0">
            <a:spAutoFit/>
          </a:bodyPr>
          <a:lstStyle/>
          <a:p>
            <a:pPr marL="7701" defTabSz="554492" eaLnBrk="1" fontAlgn="auto" hangingPunct="1">
              <a:spcBef>
                <a:spcPts val="73"/>
              </a:spcBef>
              <a:spcAft>
                <a:spcPts val="0"/>
              </a:spcAft>
            </a:pPr>
            <a:r>
              <a:rPr sz="2486" b="1" i="0" kern="0" spc="30" dirty="0">
                <a:solidFill>
                  <a:srgbClr val="FAE232"/>
                </a:solidFill>
                <a:latin typeface="Lucida Sans"/>
                <a:cs typeface="Lucida Sans"/>
              </a:rPr>
              <a:t>O</a:t>
            </a:r>
            <a:endParaRPr sz="2486" i="0" kern="0">
              <a:solidFill>
                <a:sysClr val="windowText" lastClr="000000"/>
              </a:solidFill>
              <a:latin typeface="Lucida Sans"/>
              <a:cs typeface="Lucida Sans"/>
            </a:endParaRPr>
          </a:p>
        </p:txBody>
      </p:sp>
      <p:sp>
        <p:nvSpPr>
          <p:cNvPr id="14" name="object 14"/>
          <p:cNvSpPr/>
          <p:nvPr/>
        </p:nvSpPr>
        <p:spPr>
          <a:xfrm>
            <a:off x="6280137" y="3416060"/>
            <a:ext cx="1214493" cy="1214493"/>
          </a:xfrm>
          <a:custGeom>
            <a:avLst/>
            <a:gdLst/>
            <a:ahLst/>
            <a:cxnLst/>
            <a:rect l="l" t="t" r="r" b="b"/>
            <a:pathLst>
              <a:path w="2002790" h="2002790">
                <a:moveTo>
                  <a:pt x="667415" y="0"/>
                </a:moveTo>
                <a:lnTo>
                  <a:pt x="667415" y="667415"/>
                </a:lnTo>
              </a:path>
              <a:path w="2002790" h="2002790">
                <a:moveTo>
                  <a:pt x="667415" y="667415"/>
                </a:moveTo>
                <a:lnTo>
                  <a:pt x="667415" y="2002242"/>
                </a:lnTo>
              </a:path>
              <a:path w="2002790" h="2002790">
                <a:moveTo>
                  <a:pt x="1334828" y="0"/>
                </a:moveTo>
                <a:lnTo>
                  <a:pt x="1334828" y="2002242"/>
                </a:lnTo>
              </a:path>
              <a:path w="2002790" h="2002790">
                <a:moveTo>
                  <a:pt x="0" y="667415"/>
                </a:moveTo>
                <a:lnTo>
                  <a:pt x="667415" y="667415"/>
                </a:lnTo>
              </a:path>
              <a:path w="2002790" h="2002790">
                <a:moveTo>
                  <a:pt x="667415" y="667415"/>
                </a:moveTo>
                <a:lnTo>
                  <a:pt x="2002242" y="667415"/>
                </a:lnTo>
              </a:path>
              <a:path w="2002790" h="2002790">
                <a:moveTo>
                  <a:pt x="0" y="1334828"/>
                </a:moveTo>
                <a:lnTo>
                  <a:pt x="2002242" y="1334828"/>
                </a:lnTo>
              </a:path>
            </a:pathLst>
          </a:custGeom>
          <a:ln w="104708">
            <a:solidFill>
              <a:srgbClr val="D6D7D6"/>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15" name="object 15"/>
          <p:cNvSpPr txBox="1"/>
          <p:nvPr/>
        </p:nvSpPr>
        <p:spPr>
          <a:xfrm>
            <a:off x="9002744" y="2843249"/>
            <a:ext cx="1894903"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tabLst>
                <a:tab pos="763197" algn="l"/>
                <a:tab pos="1455157" algn="l"/>
              </a:tabLst>
            </a:pPr>
            <a:r>
              <a:rPr sz="4002" b="1" i="0" kern="0" spc="67" dirty="0">
                <a:solidFill>
                  <a:srgbClr val="FFFFFF"/>
                </a:solidFill>
                <a:latin typeface="Lucida Sans"/>
                <a:cs typeface="Lucida Sans"/>
              </a:rPr>
              <a:t>O</a:t>
            </a:r>
            <a:r>
              <a:rPr sz="4002" b="1" i="0" kern="0" dirty="0">
                <a:solidFill>
                  <a:srgbClr val="FFFFFF"/>
                </a:solidFill>
                <a:latin typeface="Lucida Sans"/>
                <a:cs typeface="Lucida Sans"/>
              </a:rPr>
              <a:t>	</a:t>
            </a:r>
            <a:r>
              <a:rPr sz="4002" b="1" i="0" kern="0" spc="209" dirty="0">
                <a:solidFill>
                  <a:srgbClr val="FFFFFF"/>
                </a:solidFill>
                <a:latin typeface="Lucida Sans"/>
                <a:cs typeface="Lucida Sans"/>
              </a:rPr>
              <a:t>X</a:t>
            </a:r>
            <a:r>
              <a:rPr sz="4002" b="1" i="0" kern="0" dirty="0">
                <a:solidFill>
                  <a:srgbClr val="FFFFFF"/>
                </a:solidFill>
                <a:latin typeface="Lucida Sans"/>
                <a:cs typeface="Lucida Sans"/>
              </a:rPr>
              <a:t>	</a:t>
            </a:r>
            <a:r>
              <a:rPr sz="4002" b="1" i="0" kern="0" spc="67" dirty="0">
                <a:solidFill>
                  <a:srgbClr val="FFFFFF"/>
                </a:solidFill>
                <a:latin typeface="Lucida Sans"/>
                <a:cs typeface="Lucida Sans"/>
              </a:rPr>
              <a:t>O</a:t>
            </a:r>
            <a:endParaRPr sz="4002" i="0" kern="0">
              <a:solidFill>
                <a:sysClr val="windowText" lastClr="000000"/>
              </a:solidFill>
              <a:latin typeface="Lucida Sans"/>
              <a:cs typeface="Lucida Sans"/>
            </a:endParaRPr>
          </a:p>
        </p:txBody>
      </p:sp>
      <p:sp>
        <p:nvSpPr>
          <p:cNvPr id="16" name="object 16"/>
          <p:cNvSpPr txBox="1"/>
          <p:nvPr/>
        </p:nvSpPr>
        <p:spPr>
          <a:xfrm>
            <a:off x="9002744" y="3573448"/>
            <a:ext cx="447445"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pPr>
            <a:r>
              <a:rPr sz="4002" b="1" i="0" kern="0" spc="67" dirty="0">
                <a:solidFill>
                  <a:srgbClr val="FFFFFF"/>
                </a:solidFill>
                <a:latin typeface="Lucida Sans"/>
                <a:cs typeface="Lucida Sans"/>
              </a:rPr>
              <a:t>O</a:t>
            </a:r>
            <a:endParaRPr sz="4002" i="0" kern="0">
              <a:solidFill>
                <a:sysClr val="windowText" lastClr="000000"/>
              </a:solidFill>
              <a:latin typeface="Lucida Sans"/>
              <a:cs typeface="Lucida Sans"/>
            </a:endParaRPr>
          </a:p>
        </p:txBody>
      </p:sp>
      <p:sp>
        <p:nvSpPr>
          <p:cNvPr id="17" name="object 17"/>
          <p:cNvSpPr txBox="1"/>
          <p:nvPr/>
        </p:nvSpPr>
        <p:spPr>
          <a:xfrm>
            <a:off x="9629413" y="3577859"/>
            <a:ext cx="644598" cy="618596"/>
          </a:xfrm>
          <a:prstGeom prst="rect">
            <a:avLst/>
          </a:prstGeom>
        </p:spPr>
        <p:txBody>
          <a:bodyPr vert="horz" wrap="square" lIns="0" tIns="2695" rIns="0" bIns="0" rtlCol="0">
            <a:spAutoFit/>
          </a:bodyPr>
          <a:lstStyle/>
          <a:p>
            <a:pPr marL="136313" defTabSz="554492" eaLnBrk="1" fontAlgn="auto" hangingPunct="1">
              <a:spcBef>
                <a:spcPts val="21"/>
              </a:spcBef>
              <a:spcAft>
                <a:spcPts val="0"/>
              </a:spcAft>
            </a:pPr>
            <a:r>
              <a:rPr sz="4002" b="1" i="0" kern="0" spc="209" dirty="0">
                <a:solidFill>
                  <a:srgbClr val="FFFFFF"/>
                </a:solidFill>
                <a:latin typeface="Lucida Sans"/>
                <a:cs typeface="Lucida Sans"/>
              </a:rPr>
              <a:t>X</a:t>
            </a:r>
            <a:endParaRPr sz="4002" i="0" kern="0">
              <a:solidFill>
                <a:sysClr val="windowText" lastClr="000000"/>
              </a:solidFill>
              <a:latin typeface="Lucida Sans"/>
              <a:cs typeface="Lucida Sans"/>
            </a:endParaRPr>
          </a:p>
        </p:txBody>
      </p:sp>
      <p:sp>
        <p:nvSpPr>
          <p:cNvPr id="18" name="object 18"/>
          <p:cNvSpPr txBox="1"/>
          <p:nvPr/>
        </p:nvSpPr>
        <p:spPr>
          <a:xfrm>
            <a:off x="10482190" y="3573448"/>
            <a:ext cx="387375"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pPr>
            <a:r>
              <a:rPr sz="4002" b="1" i="0" kern="0" spc="209" dirty="0">
                <a:solidFill>
                  <a:srgbClr val="FFFFFF"/>
                </a:solidFill>
                <a:latin typeface="Lucida Sans"/>
                <a:cs typeface="Lucida Sans"/>
              </a:rPr>
              <a:t>X</a:t>
            </a:r>
            <a:endParaRPr sz="4002" i="0" kern="0">
              <a:solidFill>
                <a:sysClr val="windowText" lastClr="000000"/>
              </a:solidFill>
              <a:latin typeface="Lucida Sans"/>
              <a:cs typeface="Lucida Sans"/>
            </a:endParaRPr>
          </a:p>
        </p:txBody>
      </p:sp>
      <p:sp>
        <p:nvSpPr>
          <p:cNvPr id="19" name="object 19"/>
          <p:cNvSpPr txBox="1"/>
          <p:nvPr/>
        </p:nvSpPr>
        <p:spPr>
          <a:xfrm>
            <a:off x="9034492" y="4290947"/>
            <a:ext cx="387375"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pPr>
            <a:r>
              <a:rPr sz="4002" b="1" i="0" kern="0" spc="209" dirty="0">
                <a:solidFill>
                  <a:srgbClr val="FFFFFF"/>
                </a:solidFill>
                <a:latin typeface="Lucida Sans"/>
                <a:cs typeface="Lucida Sans"/>
              </a:rPr>
              <a:t>X</a:t>
            </a:r>
            <a:endParaRPr sz="4002" i="0" kern="0">
              <a:solidFill>
                <a:sysClr val="windowText" lastClr="000000"/>
              </a:solidFill>
              <a:latin typeface="Lucida Sans"/>
              <a:cs typeface="Lucida Sans"/>
            </a:endParaRPr>
          </a:p>
        </p:txBody>
      </p:sp>
      <p:sp>
        <p:nvSpPr>
          <p:cNvPr id="20" name="object 20"/>
          <p:cNvSpPr txBox="1"/>
          <p:nvPr/>
        </p:nvSpPr>
        <p:spPr>
          <a:xfrm>
            <a:off x="10450442" y="4290947"/>
            <a:ext cx="447445"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pPr>
            <a:r>
              <a:rPr sz="4002" b="1" i="0" kern="0" spc="67" dirty="0">
                <a:solidFill>
                  <a:srgbClr val="FFFFFF"/>
                </a:solidFill>
                <a:latin typeface="Lucida Sans"/>
                <a:cs typeface="Lucida Sans"/>
              </a:rPr>
              <a:t>O</a:t>
            </a:r>
            <a:endParaRPr sz="4002" i="0" kern="0">
              <a:solidFill>
                <a:sysClr val="windowText" lastClr="000000"/>
              </a:solidFill>
              <a:latin typeface="Lucida Sans"/>
              <a:cs typeface="Lucida Sans"/>
            </a:endParaRPr>
          </a:p>
        </p:txBody>
      </p:sp>
      <p:sp>
        <p:nvSpPr>
          <p:cNvPr id="21" name="object 21"/>
          <p:cNvSpPr/>
          <p:nvPr/>
        </p:nvSpPr>
        <p:spPr>
          <a:xfrm>
            <a:off x="8889805" y="2838251"/>
            <a:ext cx="2123631" cy="2123631"/>
          </a:xfrm>
          <a:custGeom>
            <a:avLst/>
            <a:gdLst/>
            <a:ahLst/>
            <a:cxnLst/>
            <a:rect l="l" t="t" r="r" b="b"/>
            <a:pathLst>
              <a:path w="3502025" h="3502025">
                <a:moveTo>
                  <a:pt x="1167315" y="0"/>
                </a:moveTo>
                <a:lnTo>
                  <a:pt x="1167315" y="3501956"/>
                </a:lnTo>
              </a:path>
              <a:path w="3502025" h="3502025">
                <a:moveTo>
                  <a:pt x="2334640" y="0"/>
                </a:moveTo>
                <a:lnTo>
                  <a:pt x="2334640" y="3501956"/>
                </a:lnTo>
              </a:path>
              <a:path w="3502025" h="3502025">
                <a:moveTo>
                  <a:pt x="0" y="1167315"/>
                </a:moveTo>
                <a:lnTo>
                  <a:pt x="3501956" y="1167315"/>
                </a:lnTo>
              </a:path>
              <a:path w="3502025" h="3502025">
                <a:moveTo>
                  <a:pt x="0" y="2334640"/>
                </a:moveTo>
                <a:lnTo>
                  <a:pt x="3501956" y="2334640"/>
                </a:lnTo>
              </a:path>
            </a:pathLst>
          </a:custGeom>
          <a:ln w="104708">
            <a:solidFill>
              <a:srgbClr val="D6D7D6"/>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2616" y="271679"/>
            <a:ext cx="3791731" cy="869067"/>
          </a:xfrm>
          <a:prstGeom prst="rect">
            <a:avLst/>
          </a:prstGeom>
        </p:spPr>
        <p:txBody>
          <a:bodyPr vert="horz" wrap="square" lIns="0" tIns="10397" rIns="0" bIns="0" rtlCol="0">
            <a:spAutoFit/>
          </a:bodyPr>
          <a:lstStyle/>
          <a:p>
            <a:pPr marL="7701">
              <a:spcBef>
                <a:spcPts val="82"/>
              </a:spcBef>
            </a:pPr>
            <a:r>
              <a:rPr sz="5579" cap="small" spc="-18" dirty="0">
                <a:latin typeface="Times New Roman"/>
                <a:cs typeface="Times New Roman"/>
              </a:rPr>
              <a:t>Terminal(</a:t>
            </a:r>
            <a:r>
              <a:rPr sz="5579" i="1" spc="-18" dirty="0">
                <a:latin typeface="Times New Roman"/>
                <a:cs typeface="Times New Roman"/>
              </a:rPr>
              <a:t>s</a:t>
            </a:r>
            <a:r>
              <a:rPr sz="5579" cap="small" spc="-18" dirty="0">
                <a:latin typeface="Times New Roman"/>
                <a:cs typeface="Times New Roman"/>
              </a:rPr>
              <a:t>)</a:t>
            </a:r>
            <a:endParaRPr sz="5579">
              <a:latin typeface="Times New Roman"/>
              <a:cs typeface="Times New Roman"/>
            </a:endParaRPr>
          </a:p>
        </p:txBody>
      </p:sp>
      <p:sp>
        <p:nvSpPr>
          <p:cNvPr id="3" name="object 3"/>
          <p:cNvSpPr txBox="1"/>
          <p:nvPr/>
        </p:nvSpPr>
        <p:spPr>
          <a:xfrm>
            <a:off x="4539007" y="1713028"/>
            <a:ext cx="447445"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pPr>
            <a:r>
              <a:rPr sz="4002" b="1" i="0" kern="0" spc="67" dirty="0">
                <a:solidFill>
                  <a:srgbClr val="FFFFFF"/>
                </a:solidFill>
                <a:latin typeface="Lucida Sans"/>
                <a:cs typeface="Lucida Sans"/>
              </a:rPr>
              <a:t>O</a:t>
            </a:r>
            <a:endParaRPr sz="4002" i="0" kern="0">
              <a:solidFill>
                <a:sysClr val="windowText" lastClr="000000"/>
              </a:solidFill>
              <a:latin typeface="Lucida Sans"/>
              <a:cs typeface="Lucida Sans"/>
            </a:endParaRPr>
          </a:p>
        </p:txBody>
      </p:sp>
      <p:sp>
        <p:nvSpPr>
          <p:cNvPr id="4" name="object 4"/>
          <p:cNvSpPr txBox="1"/>
          <p:nvPr/>
        </p:nvSpPr>
        <p:spPr>
          <a:xfrm>
            <a:off x="4539007" y="2443227"/>
            <a:ext cx="447445"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pPr>
            <a:r>
              <a:rPr sz="4002" b="1" i="0" kern="0" spc="67" dirty="0">
                <a:solidFill>
                  <a:srgbClr val="FFFFFF"/>
                </a:solidFill>
                <a:latin typeface="Lucida Sans"/>
                <a:cs typeface="Lucida Sans"/>
              </a:rPr>
              <a:t>O</a:t>
            </a:r>
            <a:endParaRPr sz="4002" i="0" kern="0">
              <a:solidFill>
                <a:sysClr val="windowText" lastClr="000000"/>
              </a:solidFill>
              <a:latin typeface="Lucida Sans"/>
              <a:cs typeface="Lucida Sans"/>
            </a:endParaRPr>
          </a:p>
        </p:txBody>
      </p:sp>
      <p:sp>
        <p:nvSpPr>
          <p:cNvPr id="5" name="object 5"/>
          <p:cNvSpPr txBox="1"/>
          <p:nvPr/>
        </p:nvSpPr>
        <p:spPr>
          <a:xfrm>
            <a:off x="5165676" y="2447639"/>
            <a:ext cx="644598" cy="618596"/>
          </a:xfrm>
          <a:prstGeom prst="rect">
            <a:avLst/>
          </a:prstGeom>
        </p:spPr>
        <p:txBody>
          <a:bodyPr vert="horz" wrap="square" lIns="0" tIns="2695" rIns="0" bIns="0" rtlCol="0">
            <a:spAutoFit/>
          </a:bodyPr>
          <a:lstStyle/>
          <a:p>
            <a:pPr marL="136313" defTabSz="554492" eaLnBrk="1" fontAlgn="auto" hangingPunct="1">
              <a:spcBef>
                <a:spcPts val="21"/>
              </a:spcBef>
              <a:spcAft>
                <a:spcPts val="0"/>
              </a:spcAft>
            </a:pPr>
            <a:r>
              <a:rPr sz="4002" b="1" i="0" kern="0" spc="209" dirty="0">
                <a:solidFill>
                  <a:srgbClr val="FFFFFF"/>
                </a:solidFill>
                <a:latin typeface="Lucida Sans"/>
                <a:cs typeface="Lucida Sans"/>
              </a:rPr>
              <a:t>X</a:t>
            </a:r>
            <a:endParaRPr sz="4002" i="0" kern="0">
              <a:solidFill>
                <a:sysClr val="windowText" lastClr="000000"/>
              </a:solidFill>
              <a:latin typeface="Lucida Sans"/>
              <a:cs typeface="Lucida Sans"/>
            </a:endParaRPr>
          </a:p>
        </p:txBody>
      </p:sp>
      <p:sp>
        <p:nvSpPr>
          <p:cNvPr id="6" name="object 6"/>
          <p:cNvSpPr/>
          <p:nvPr/>
        </p:nvSpPr>
        <p:spPr>
          <a:xfrm>
            <a:off x="4426067" y="1708030"/>
            <a:ext cx="2123631" cy="2123631"/>
          </a:xfrm>
          <a:custGeom>
            <a:avLst/>
            <a:gdLst/>
            <a:ahLst/>
            <a:cxnLst/>
            <a:rect l="l" t="t" r="r" b="b"/>
            <a:pathLst>
              <a:path w="3502025" h="3502025">
                <a:moveTo>
                  <a:pt x="1167315" y="0"/>
                </a:moveTo>
                <a:lnTo>
                  <a:pt x="1167315" y="3501956"/>
                </a:lnTo>
              </a:path>
              <a:path w="3502025" h="3502025">
                <a:moveTo>
                  <a:pt x="2334640" y="0"/>
                </a:moveTo>
                <a:lnTo>
                  <a:pt x="2334640" y="3501956"/>
                </a:lnTo>
              </a:path>
              <a:path w="3502025" h="3502025">
                <a:moveTo>
                  <a:pt x="0" y="1167315"/>
                </a:moveTo>
                <a:lnTo>
                  <a:pt x="3501956" y="1167315"/>
                </a:lnTo>
              </a:path>
              <a:path w="3502025" h="3502025">
                <a:moveTo>
                  <a:pt x="0" y="2334640"/>
                </a:moveTo>
                <a:lnTo>
                  <a:pt x="3501956" y="2334640"/>
                </a:lnTo>
              </a:path>
            </a:pathLst>
          </a:custGeom>
          <a:ln w="104708">
            <a:solidFill>
              <a:srgbClr val="D6D7D6"/>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7" name="object 7"/>
          <p:cNvSpPr txBox="1"/>
          <p:nvPr/>
        </p:nvSpPr>
        <p:spPr>
          <a:xfrm>
            <a:off x="862615" y="2297187"/>
            <a:ext cx="3278440" cy="869067"/>
          </a:xfrm>
          <a:prstGeom prst="rect">
            <a:avLst/>
          </a:prstGeom>
        </p:spPr>
        <p:txBody>
          <a:bodyPr vert="horz" wrap="square" lIns="0" tIns="10397" rIns="0" bIns="0" rtlCol="0">
            <a:spAutoFit/>
          </a:bodyPr>
          <a:lstStyle/>
          <a:p>
            <a:pPr marL="7701" defTabSz="554492" eaLnBrk="1" fontAlgn="auto" hangingPunct="1">
              <a:spcBef>
                <a:spcPts val="82"/>
              </a:spcBef>
              <a:spcAft>
                <a:spcPts val="0"/>
              </a:spcAft>
            </a:pPr>
            <a:r>
              <a:rPr sz="5579" i="0" kern="0" cap="small" spc="-21" dirty="0">
                <a:solidFill>
                  <a:srgbClr val="FFFFFF"/>
                </a:solidFill>
                <a:latin typeface="Times New Roman"/>
                <a:cs typeface="Times New Roman"/>
              </a:rPr>
              <a:t>Terminal(</a:t>
            </a:r>
            <a:endParaRPr sz="5579" i="0" kern="0">
              <a:solidFill>
                <a:sysClr val="windowText" lastClr="000000"/>
              </a:solidFill>
              <a:latin typeface="Times New Roman"/>
              <a:cs typeface="Times New Roman"/>
            </a:endParaRPr>
          </a:p>
        </p:txBody>
      </p:sp>
      <p:sp>
        <p:nvSpPr>
          <p:cNvPr id="8" name="object 8"/>
          <p:cNvSpPr txBox="1"/>
          <p:nvPr/>
        </p:nvSpPr>
        <p:spPr>
          <a:xfrm>
            <a:off x="6792179" y="2227342"/>
            <a:ext cx="3196806" cy="869067"/>
          </a:xfrm>
          <a:prstGeom prst="rect">
            <a:avLst/>
          </a:prstGeom>
        </p:spPr>
        <p:txBody>
          <a:bodyPr vert="horz" wrap="square" lIns="0" tIns="10397" rIns="0" bIns="0" rtlCol="0">
            <a:spAutoFit/>
          </a:bodyPr>
          <a:lstStyle/>
          <a:p>
            <a:pPr marL="7701" defTabSz="554492" eaLnBrk="1" fontAlgn="auto" hangingPunct="1">
              <a:spcBef>
                <a:spcPts val="82"/>
              </a:spcBef>
              <a:spcAft>
                <a:spcPts val="0"/>
              </a:spcAft>
              <a:tabLst>
                <a:tab pos="1233744" algn="l"/>
              </a:tabLst>
            </a:pPr>
            <a:r>
              <a:rPr sz="8368" i="0" kern="0" baseline="-5434" dirty="0">
                <a:solidFill>
                  <a:srgbClr val="FFFFFF"/>
                </a:solidFill>
                <a:latin typeface="Times New Roman"/>
                <a:cs typeface="Times New Roman"/>
              </a:rPr>
              <a:t>)</a:t>
            </a:r>
            <a:r>
              <a:rPr sz="8368" i="0" kern="0" spc="4" baseline="-5434" dirty="0">
                <a:solidFill>
                  <a:srgbClr val="FFFFFF"/>
                </a:solidFill>
                <a:latin typeface="Times New Roman"/>
                <a:cs typeface="Times New Roman"/>
              </a:rPr>
              <a:t> </a:t>
            </a:r>
            <a:r>
              <a:rPr sz="8368" i="0" kern="0" spc="-45" baseline="-5434" dirty="0">
                <a:solidFill>
                  <a:srgbClr val="FFFFFF"/>
                </a:solidFill>
                <a:latin typeface="Times New Roman"/>
                <a:cs typeface="Times New Roman"/>
              </a:rPr>
              <a:t>=</a:t>
            </a:r>
            <a:r>
              <a:rPr sz="8368" i="0" kern="0" baseline="-5434" dirty="0">
                <a:solidFill>
                  <a:srgbClr val="FFFFFF"/>
                </a:solidFill>
                <a:latin typeface="Times New Roman"/>
                <a:cs typeface="Times New Roman"/>
              </a:rPr>
              <a:t>	</a:t>
            </a:r>
            <a:r>
              <a:rPr sz="5579" i="0" kern="0" spc="-6" dirty="0">
                <a:solidFill>
                  <a:srgbClr val="FFFFFF"/>
                </a:solidFill>
                <a:latin typeface="Consolas"/>
                <a:cs typeface="Consolas"/>
              </a:rPr>
              <a:t>false</a:t>
            </a:r>
            <a:endParaRPr sz="5579" i="0" kern="0">
              <a:solidFill>
                <a:sysClr val="windowText" lastClr="000000"/>
              </a:solidFill>
              <a:latin typeface="Consolas"/>
              <a:cs typeface="Consolas"/>
            </a:endParaRPr>
          </a:p>
        </p:txBody>
      </p:sp>
      <p:sp>
        <p:nvSpPr>
          <p:cNvPr id="9" name="object 9"/>
          <p:cNvSpPr txBox="1"/>
          <p:nvPr/>
        </p:nvSpPr>
        <p:spPr>
          <a:xfrm>
            <a:off x="4539007" y="3160726"/>
            <a:ext cx="1866793" cy="1739272"/>
          </a:xfrm>
          <a:prstGeom prst="rect">
            <a:avLst/>
          </a:prstGeom>
        </p:spPr>
        <p:txBody>
          <a:bodyPr vert="horz" wrap="square" lIns="0" tIns="7316" rIns="0" bIns="0" rtlCol="0">
            <a:spAutoFit/>
          </a:bodyPr>
          <a:lstStyle/>
          <a:p>
            <a:pPr marL="39276" defTabSz="554492" eaLnBrk="1" fontAlgn="auto" hangingPunct="1">
              <a:spcBef>
                <a:spcPts val="58"/>
              </a:spcBef>
              <a:spcAft>
                <a:spcPts val="0"/>
              </a:spcAft>
              <a:tabLst>
                <a:tab pos="731237" algn="l"/>
                <a:tab pos="1486732" algn="l"/>
              </a:tabLst>
            </a:pPr>
            <a:r>
              <a:rPr sz="4002" b="1" i="0" kern="0" spc="209" dirty="0">
                <a:solidFill>
                  <a:srgbClr val="FFFFFF"/>
                </a:solidFill>
                <a:latin typeface="Lucida Sans"/>
                <a:cs typeface="Lucida Sans"/>
              </a:rPr>
              <a:t>X</a:t>
            </a:r>
            <a:r>
              <a:rPr sz="4002" b="1" i="0" kern="0" dirty="0">
                <a:solidFill>
                  <a:srgbClr val="FFFFFF"/>
                </a:solidFill>
                <a:latin typeface="Lucida Sans"/>
                <a:cs typeface="Lucida Sans"/>
              </a:rPr>
              <a:t>	</a:t>
            </a:r>
            <a:r>
              <a:rPr sz="4002" b="1" i="0" kern="0" spc="67" dirty="0">
                <a:solidFill>
                  <a:srgbClr val="FFFFFF"/>
                </a:solidFill>
                <a:latin typeface="Lucida Sans"/>
                <a:cs typeface="Lucida Sans"/>
              </a:rPr>
              <a:t>O</a:t>
            </a:r>
            <a:r>
              <a:rPr sz="4002" b="1" i="0" kern="0" dirty="0">
                <a:solidFill>
                  <a:srgbClr val="FFFFFF"/>
                </a:solidFill>
                <a:latin typeface="Lucida Sans"/>
                <a:cs typeface="Lucida Sans"/>
              </a:rPr>
              <a:t>	</a:t>
            </a:r>
            <a:r>
              <a:rPr sz="4002" b="1" i="0" kern="0" spc="209" dirty="0">
                <a:solidFill>
                  <a:srgbClr val="FFFFFF"/>
                </a:solidFill>
                <a:latin typeface="Lucida Sans"/>
                <a:cs typeface="Lucida Sans"/>
              </a:rPr>
              <a:t>X</a:t>
            </a:r>
            <a:endParaRPr sz="4002" i="0" kern="0">
              <a:solidFill>
                <a:sysClr val="windowText" lastClr="000000"/>
              </a:solidFill>
              <a:latin typeface="Lucida Sans"/>
              <a:cs typeface="Lucida Sans"/>
            </a:endParaRPr>
          </a:p>
          <a:p>
            <a:pPr marL="7701" defTabSz="554492" eaLnBrk="1" fontAlgn="auto" hangingPunct="1">
              <a:spcBef>
                <a:spcPts val="3947"/>
              </a:spcBef>
              <a:spcAft>
                <a:spcPts val="0"/>
              </a:spcAft>
              <a:tabLst>
                <a:tab pos="1486732" algn="l"/>
              </a:tabLst>
            </a:pPr>
            <a:r>
              <a:rPr sz="4002" b="1" i="0" kern="0" spc="67" dirty="0">
                <a:solidFill>
                  <a:srgbClr val="FFFFFF"/>
                </a:solidFill>
                <a:latin typeface="Lucida Sans"/>
                <a:cs typeface="Lucida Sans"/>
              </a:rPr>
              <a:t>O</a:t>
            </a:r>
            <a:r>
              <a:rPr sz="4002" b="1" i="0" kern="0" dirty="0">
                <a:solidFill>
                  <a:srgbClr val="FFFFFF"/>
                </a:solidFill>
                <a:latin typeface="Lucida Sans"/>
                <a:cs typeface="Lucida Sans"/>
              </a:rPr>
              <a:t>	</a:t>
            </a:r>
            <a:r>
              <a:rPr sz="4002" b="1" i="0" kern="0" spc="209" dirty="0">
                <a:solidFill>
                  <a:srgbClr val="FFFFFF"/>
                </a:solidFill>
                <a:latin typeface="Lucida Sans"/>
                <a:cs typeface="Lucida Sans"/>
              </a:rPr>
              <a:t>X</a:t>
            </a:r>
            <a:endParaRPr sz="4002" i="0" kern="0">
              <a:solidFill>
                <a:sysClr val="windowText" lastClr="000000"/>
              </a:solidFill>
              <a:latin typeface="Lucida Sans"/>
              <a:cs typeface="Lucida Sans"/>
            </a:endParaRPr>
          </a:p>
        </p:txBody>
      </p:sp>
      <p:sp>
        <p:nvSpPr>
          <p:cNvPr id="10" name="object 10"/>
          <p:cNvSpPr txBox="1"/>
          <p:nvPr/>
        </p:nvSpPr>
        <p:spPr>
          <a:xfrm>
            <a:off x="4539007" y="5002097"/>
            <a:ext cx="447445"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pPr>
            <a:r>
              <a:rPr sz="4002" b="1" i="0" kern="0" spc="67" dirty="0">
                <a:solidFill>
                  <a:srgbClr val="FFFFFF"/>
                </a:solidFill>
                <a:latin typeface="Lucida Sans"/>
                <a:cs typeface="Lucida Sans"/>
              </a:rPr>
              <a:t>O</a:t>
            </a:r>
            <a:endParaRPr sz="4002" i="0" kern="0">
              <a:solidFill>
                <a:sysClr val="windowText" lastClr="000000"/>
              </a:solidFill>
              <a:latin typeface="Lucida Sans"/>
              <a:cs typeface="Lucida Sans"/>
            </a:endParaRPr>
          </a:p>
        </p:txBody>
      </p:sp>
      <p:sp>
        <p:nvSpPr>
          <p:cNvPr id="11" name="object 11"/>
          <p:cNvSpPr txBox="1"/>
          <p:nvPr/>
        </p:nvSpPr>
        <p:spPr>
          <a:xfrm>
            <a:off x="5165676" y="5006509"/>
            <a:ext cx="644598" cy="618596"/>
          </a:xfrm>
          <a:prstGeom prst="rect">
            <a:avLst/>
          </a:prstGeom>
        </p:spPr>
        <p:txBody>
          <a:bodyPr vert="horz" wrap="square" lIns="0" tIns="2695" rIns="0" bIns="0" rtlCol="0">
            <a:spAutoFit/>
          </a:bodyPr>
          <a:lstStyle/>
          <a:p>
            <a:pPr marL="136313" defTabSz="554492" eaLnBrk="1" fontAlgn="auto" hangingPunct="1">
              <a:spcBef>
                <a:spcPts val="21"/>
              </a:spcBef>
              <a:spcAft>
                <a:spcPts val="0"/>
              </a:spcAft>
            </a:pPr>
            <a:r>
              <a:rPr sz="4002" b="1" i="0" kern="0" spc="209" dirty="0">
                <a:solidFill>
                  <a:srgbClr val="FFFFFF"/>
                </a:solidFill>
                <a:latin typeface="Lucida Sans"/>
                <a:cs typeface="Lucida Sans"/>
              </a:rPr>
              <a:t>X</a:t>
            </a:r>
            <a:endParaRPr sz="4002" i="0" kern="0">
              <a:solidFill>
                <a:sysClr val="windowText" lastClr="000000"/>
              </a:solidFill>
              <a:latin typeface="Lucida Sans"/>
              <a:cs typeface="Lucida Sans"/>
            </a:endParaRPr>
          </a:p>
        </p:txBody>
      </p:sp>
      <p:sp>
        <p:nvSpPr>
          <p:cNvPr id="12" name="object 12"/>
          <p:cNvSpPr txBox="1"/>
          <p:nvPr/>
        </p:nvSpPr>
        <p:spPr>
          <a:xfrm>
            <a:off x="4570755" y="5719597"/>
            <a:ext cx="1835218"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tabLst>
                <a:tab pos="699661" algn="l"/>
                <a:tab pos="1455157" algn="l"/>
              </a:tabLst>
            </a:pPr>
            <a:r>
              <a:rPr sz="4002" b="1" i="0" kern="0" spc="209" dirty="0">
                <a:solidFill>
                  <a:srgbClr val="FFFFFF"/>
                </a:solidFill>
                <a:latin typeface="Lucida Sans"/>
                <a:cs typeface="Lucida Sans"/>
              </a:rPr>
              <a:t>X</a:t>
            </a:r>
            <a:r>
              <a:rPr sz="4002" b="1" i="0" kern="0" dirty="0">
                <a:solidFill>
                  <a:srgbClr val="FFFFFF"/>
                </a:solidFill>
                <a:latin typeface="Lucida Sans"/>
                <a:cs typeface="Lucida Sans"/>
              </a:rPr>
              <a:t>	</a:t>
            </a:r>
            <a:r>
              <a:rPr sz="4002" b="1" i="0" kern="0" spc="67" dirty="0">
                <a:solidFill>
                  <a:srgbClr val="FFFFFF"/>
                </a:solidFill>
                <a:latin typeface="Lucida Sans"/>
                <a:cs typeface="Lucida Sans"/>
              </a:rPr>
              <a:t>O</a:t>
            </a:r>
            <a:r>
              <a:rPr sz="4002" b="1" i="0" kern="0" dirty="0">
                <a:solidFill>
                  <a:srgbClr val="FFFFFF"/>
                </a:solidFill>
                <a:latin typeface="Lucida Sans"/>
                <a:cs typeface="Lucida Sans"/>
              </a:rPr>
              <a:t>	</a:t>
            </a:r>
            <a:r>
              <a:rPr sz="4002" b="1" i="0" kern="0" spc="209" dirty="0">
                <a:solidFill>
                  <a:srgbClr val="FFFFFF"/>
                </a:solidFill>
                <a:latin typeface="Lucida Sans"/>
                <a:cs typeface="Lucida Sans"/>
              </a:rPr>
              <a:t>X</a:t>
            </a:r>
            <a:endParaRPr sz="4002" i="0" kern="0">
              <a:solidFill>
                <a:sysClr val="windowText" lastClr="000000"/>
              </a:solidFill>
              <a:latin typeface="Lucida Sans"/>
              <a:cs typeface="Lucida Sans"/>
            </a:endParaRPr>
          </a:p>
        </p:txBody>
      </p:sp>
      <p:sp>
        <p:nvSpPr>
          <p:cNvPr id="13" name="object 13"/>
          <p:cNvSpPr/>
          <p:nvPr/>
        </p:nvSpPr>
        <p:spPr>
          <a:xfrm>
            <a:off x="4426067" y="4266900"/>
            <a:ext cx="2123631" cy="2123631"/>
          </a:xfrm>
          <a:custGeom>
            <a:avLst/>
            <a:gdLst/>
            <a:ahLst/>
            <a:cxnLst/>
            <a:rect l="l" t="t" r="r" b="b"/>
            <a:pathLst>
              <a:path w="3502025" h="3502025">
                <a:moveTo>
                  <a:pt x="1167315" y="0"/>
                </a:moveTo>
                <a:lnTo>
                  <a:pt x="1167315" y="3501956"/>
                </a:lnTo>
              </a:path>
              <a:path w="3502025" h="3502025">
                <a:moveTo>
                  <a:pt x="2334640" y="0"/>
                </a:moveTo>
                <a:lnTo>
                  <a:pt x="2334640" y="3501956"/>
                </a:lnTo>
              </a:path>
              <a:path w="3502025" h="3502025">
                <a:moveTo>
                  <a:pt x="0" y="1167315"/>
                </a:moveTo>
                <a:lnTo>
                  <a:pt x="3501956" y="1167315"/>
                </a:lnTo>
              </a:path>
              <a:path w="3502025" h="3502025">
                <a:moveTo>
                  <a:pt x="0" y="2334640"/>
                </a:moveTo>
                <a:lnTo>
                  <a:pt x="3501956" y="2334640"/>
                </a:lnTo>
              </a:path>
            </a:pathLst>
          </a:custGeom>
          <a:ln w="104708">
            <a:solidFill>
              <a:srgbClr val="D6D7D6"/>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14" name="object 14"/>
          <p:cNvSpPr txBox="1"/>
          <p:nvPr/>
        </p:nvSpPr>
        <p:spPr>
          <a:xfrm>
            <a:off x="849916" y="4849708"/>
            <a:ext cx="3278440" cy="869067"/>
          </a:xfrm>
          <a:prstGeom prst="rect">
            <a:avLst/>
          </a:prstGeom>
        </p:spPr>
        <p:txBody>
          <a:bodyPr vert="horz" wrap="square" lIns="0" tIns="10397" rIns="0" bIns="0" rtlCol="0">
            <a:spAutoFit/>
          </a:bodyPr>
          <a:lstStyle/>
          <a:p>
            <a:pPr marL="7701" defTabSz="554492" eaLnBrk="1" fontAlgn="auto" hangingPunct="1">
              <a:spcBef>
                <a:spcPts val="82"/>
              </a:spcBef>
              <a:spcAft>
                <a:spcPts val="0"/>
              </a:spcAft>
            </a:pPr>
            <a:r>
              <a:rPr sz="5579" i="0" kern="0" cap="small" spc="-21" dirty="0">
                <a:solidFill>
                  <a:srgbClr val="FFFFFF"/>
                </a:solidFill>
                <a:latin typeface="Times New Roman"/>
                <a:cs typeface="Times New Roman"/>
              </a:rPr>
              <a:t>Terminal(</a:t>
            </a:r>
            <a:endParaRPr sz="5579" i="0" kern="0">
              <a:solidFill>
                <a:sysClr val="windowText" lastClr="000000"/>
              </a:solidFill>
              <a:latin typeface="Times New Roman"/>
              <a:cs typeface="Times New Roman"/>
            </a:endParaRPr>
          </a:p>
        </p:txBody>
      </p:sp>
      <p:sp>
        <p:nvSpPr>
          <p:cNvPr id="15" name="object 15"/>
          <p:cNvSpPr txBox="1"/>
          <p:nvPr/>
        </p:nvSpPr>
        <p:spPr>
          <a:xfrm>
            <a:off x="6779479" y="4779863"/>
            <a:ext cx="2748976" cy="869067"/>
          </a:xfrm>
          <a:prstGeom prst="rect">
            <a:avLst/>
          </a:prstGeom>
        </p:spPr>
        <p:txBody>
          <a:bodyPr vert="horz" wrap="square" lIns="0" tIns="10397" rIns="0" bIns="0" rtlCol="0">
            <a:spAutoFit/>
          </a:bodyPr>
          <a:lstStyle/>
          <a:p>
            <a:pPr marL="7701" defTabSz="554492" eaLnBrk="1" fontAlgn="auto" hangingPunct="1">
              <a:spcBef>
                <a:spcPts val="82"/>
              </a:spcBef>
              <a:spcAft>
                <a:spcPts val="0"/>
              </a:spcAft>
              <a:tabLst>
                <a:tab pos="1176756" algn="l"/>
              </a:tabLst>
            </a:pPr>
            <a:r>
              <a:rPr sz="8368" i="0" kern="0" baseline="-5434" dirty="0">
                <a:solidFill>
                  <a:srgbClr val="FFFFFF"/>
                </a:solidFill>
                <a:latin typeface="Times New Roman"/>
                <a:cs typeface="Times New Roman"/>
              </a:rPr>
              <a:t>)</a:t>
            </a:r>
            <a:r>
              <a:rPr sz="8368" i="0" kern="0" spc="4" baseline="-5434" dirty="0">
                <a:solidFill>
                  <a:srgbClr val="FFFFFF"/>
                </a:solidFill>
                <a:latin typeface="Times New Roman"/>
                <a:cs typeface="Times New Roman"/>
              </a:rPr>
              <a:t> </a:t>
            </a:r>
            <a:r>
              <a:rPr sz="8368" i="0" kern="0" spc="-45" baseline="-5434" dirty="0">
                <a:solidFill>
                  <a:srgbClr val="FFFFFF"/>
                </a:solidFill>
                <a:latin typeface="Times New Roman"/>
                <a:cs typeface="Times New Roman"/>
              </a:rPr>
              <a:t>=</a:t>
            </a:r>
            <a:r>
              <a:rPr sz="8368" i="0" kern="0" baseline="-5434" dirty="0">
                <a:solidFill>
                  <a:srgbClr val="FFFFFF"/>
                </a:solidFill>
                <a:latin typeface="Times New Roman"/>
                <a:cs typeface="Times New Roman"/>
              </a:rPr>
              <a:t>	</a:t>
            </a:r>
            <a:r>
              <a:rPr sz="5579" i="0" kern="0" spc="-12" dirty="0">
                <a:solidFill>
                  <a:srgbClr val="FFFFFF"/>
                </a:solidFill>
                <a:latin typeface="Consolas"/>
                <a:cs typeface="Consolas"/>
              </a:rPr>
              <a:t>true</a:t>
            </a:r>
            <a:endParaRPr sz="5579" i="0" kern="0">
              <a:solidFill>
                <a:sysClr val="windowText" lastClr="000000"/>
              </a:solidFill>
              <a:latin typeface="Consolas"/>
              <a:cs typeface="Consola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9">
            <a:extLst>
              <a:ext uri="{FF2B5EF4-FFF2-40B4-BE49-F238E27FC236}">
                <a16:creationId xmlns:a16="http://schemas.microsoft.com/office/drawing/2014/main" id="{C6160473-AC9F-B6AF-988F-77C4831DE7C8}"/>
              </a:ext>
            </a:extLst>
          </p:cNvPr>
          <p:cNvSpPr>
            <a:spLocks noGrp="1" noChangeArrowheads="1"/>
          </p:cNvSpPr>
          <p:nvPr>
            <p:ph type="title" idx="4294967295"/>
          </p:nvPr>
        </p:nvSpPr>
        <p:spPr>
          <a:xfrm>
            <a:off x="4648200" y="1071563"/>
            <a:ext cx="7543800" cy="1089025"/>
          </a:xfrm>
          <a:prstGeom prst="rect">
            <a:avLst/>
          </a:prstGeom>
        </p:spPr>
        <p:txBody>
          <a:bodyPr/>
          <a:lstStyle/>
          <a:p>
            <a:pPr eaLnBrk="1"/>
            <a:r>
              <a:rPr lang="en-GB" sz="3000" dirty="0"/>
              <a:t>CSE 405: Artificial Intelligence</a:t>
            </a:r>
            <a:endParaRPr lang="en-US" altLang="en-US" sz="3000" dirty="0">
              <a:latin typeface="Times New Roman" panose="02020603050405020304" pitchFamily="18" charset="0"/>
              <a:cs typeface="Times New Roman" panose="02020603050405020304" pitchFamily="18" charset="0"/>
            </a:endParaRPr>
          </a:p>
        </p:txBody>
      </p:sp>
      <p:graphicFrame>
        <p:nvGraphicFramePr>
          <p:cNvPr id="18" name="Content Placeholder 17">
            <a:extLst>
              <a:ext uri="{FF2B5EF4-FFF2-40B4-BE49-F238E27FC236}">
                <a16:creationId xmlns:a16="http://schemas.microsoft.com/office/drawing/2014/main" id="{BD15D8F9-EF38-73BE-1374-F7CA8B80FD3B}"/>
              </a:ext>
            </a:extLst>
          </p:cNvPr>
          <p:cNvGraphicFramePr>
            <a:graphicFrameLocks noGrp="1"/>
          </p:cNvGraphicFramePr>
          <p:nvPr>
            <p:ph idx="4294967295"/>
          </p:nvPr>
        </p:nvGraphicFramePr>
        <p:xfrm>
          <a:off x="0" y="1865313"/>
          <a:ext cx="5581650" cy="589359"/>
        </p:xfrm>
        <a:graphic>
          <a:graphicData uri="http://schemas.openxmlformats.org/drawingml/2006/table">
            <a:tbl>
              <a:tblPr bandRow="1">
                <a:tableStyleId>{5C22544A-7EE6-4342-B048-85BDC9FD1C3A}</a:tableStyleId>
              </a:tblPr>
              <a:tblGrid>
                <a:gridCol w="1082326">
                  <a:extLst>
                    <a:ext uri="{9D8B030D-6E8A-4147-A177-3AD203B41FA5}">
                      <a16:colId xmlns:a16="http://schemas.microsoft.com/office/drawing/2014/main" val="20000"/>
                    </a:ext>
                  </a:extLst>
                </a:gridCol>
                <a:gridCol w="2314704">
                  <a:extLst>
                    <a:ext uri="{9D8B030D-6E8A-4147-A177-3AD203B41FA5}">
                      <a16:colId xmlns:a16="http://schemas.microsoft.com/office/drawing/2014/main" val="20001"/>
                    </a:ext>
                  </a:extLst>
                </a:gridCol>
                <a:gridCol w="889481">
                  <a:extLst>
                    <a:ext uri="{9D8B030D-6E8A-4147-A177-3AD203B41FA5}">
                      <a16:colId xmlns:a16="http://schemas.microsoft.com/office/drawing/2014/main" val="20002"/>
                    </a:ext>
                  </a:extLst>
                </a:gridCol>
                <a:gridCol w="1295139">
                  <a:extLst>
                    <a:ext uri="{9D8B030D-6E8A-4147-A177-3AD203B41FA5}">
                      <a16:colId xmlns:a16="http://schemas.microsoft.com/office/drawing/2014/main" val="20003"/>
                    </a:ext>
                  </a:extLst>
                </a:gridCol>
              </a:tblGrid>
              <a:tr h="196453">
                <a:tc>
                  <a:txBody>
                    <a:bodyPr/>
                    <a:lstStyle/>
                    <a:p>
                      <a:pPr marL="0" marR="0">
                        <a:lnSpc>
                          <a:spcPct val="107000"/>
                        </a:lnSpc>
                        <a:spcAft>
                          <a:spcPts val="800"/>
                        </a:spcAft>
                      </a:pPr>
                      <a:r>
                        <a:rPr lang="en-GB" sz="1200" dirty="0">
                          <a:effectLst/>
                          <a:latin typeface="Times New Roman" panose="02020603050405020304" pitchFamily="18" charset="0"/>
                          <a:cs typeface="Times New Roman" panose="02020603050405020304" pitchFamily="18" charset="0"/>
                        </a:rPr>
                        <a:t>Course Code: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Aft>
                          <a:spcPts val="800"/>
                        </a:spcAft>
                      </a:pPr>
                      <a:r>
                        <a:rPr lang="en-US" sz="1200" dirty="0">
                          <a:latin typeface="Times New Roman" panose="02020603050405020304" pitchFamily="18" charset="0"/>
                          <a:cs typeface="Times New Roman" panose="02020603050405020304" pitchFamily="18" charset="0"/>
                        </a:rPr>
                        <a:t>CSE-405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Aft>
                          <a:spcPts val="800"/>
                        </a:spcAft>
                      </a:pPr>
                      <a:r>
                        <a:rPr lang="en-GB" sz="1200" dirty="0">
                          <a:effectLst/>
                          <a:latin typeface="Times New Roman" panose="02020603050405020304" pitchFamily="18" charset="0"/>
                          <a:cs typeface="Times New Roman" panose="02020603050405020304" pitchFamily="18" charset="0"/>
                        </a:rPr>
                        <a:t>Credits: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Aft>
                          <a:spcPts val="800"/>
                        </a:spcAft>
                      </a:pPr>
                      <a:r>
                        <a:rPr lang="en-GB" sz="1200" dirty="0">
                          <a:effectLst/>
                          <a:latin typeface="Times New Roman" panose="02020603050405020304" pitchFamily="18" charset="0"/>
                          <a:cs typeface="Times New Roman" panose="02020603050405020304" pitchFamily="18" charset="0"/>
                        </a:rPr>
                        <a:t>03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196453">
                <a:tc>
                  <a:txBody>
                    <a:bodyPr/>
                    <a:lstStyle/>
                    <a:p>
                      <a:pPr marL="0" marR="0">
                        <a:lnSpc>
                          <a:spcPct val="107000"/>
                        </a:lnSpc>
                        <a:spcAft>
                          <a:spcPts val="800"/>
                        </a:spcAft>
                      </a:pPr>
                      <a:r>
                        <a:rPr lang="en-GB" sz="12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Aft>
                          <a:spcPts val="800"/>
                        </a:spcAft>
                      </a:pPr>
                      <a:r>
                        <a:rPr lang="en-GB" sz="12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Aft>
                          <a:spcPts val="800"/>
                        </a:spcAft>
                      </a:pPr>
                      <a:r>
                        <a:rPr lang="en-GB" sz="1200" dirty="0">
                          <a:effectLst/>
                          <a:latin typeface="Times New Roman" panose="02020603050405020304" pitchFamily="18" charset="0"/>
                          <a:cs typeface="Times New Roman" panose="02020603050405020304" pitchFamily="18" charset="0"/>
                        </a:rPr>
                        <a:t>CIE Marks: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Aft>
                          <a:spcPts val="800"/>
                        </a:spcAft>
                      </a:pPr>
                      <a:r>
                        <a:rPr lang="en-GB" sz="1200" dirty="0">
                          <a:effectLst/>
                          <a:latin typeface="Times New Roman" panose="02020603050405020304" pitchFamily="18" charset="0"/>
                          <a:cs typeface="Times New Roman" panose="02020603050405020304" pitchFamily="18" charset="0"/>
                        </a:rPr>
                        <a:t>60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196453">
                <a:tc>
                  <a:txBody>
                    <a:bodyPr/>
                    <a:lstStyle/>
                    <a:p>
                      <a:pPr marL="0" marR="0">
                        <a:lnSpc>
                          <a:spcPct val="107000"/>
                        </a:lnSpc>
                        <a:spcAft>
                          <a:spcPts val="800"/>
                        </a:spcAft>
                      </a:pPr>
                      <a:r>
                        <a:rPr lang="en-GB" sz="1200">
                          <a:effectLst/>
                          <a:latin typeface="Times New Roman" panose="02020603050405020304" pitchFamily="18" charset="0"/>
                          <a:cs typeface="Times New Roman" panose="02020603050405020304" pitchFamily="18" charset="0"/>
                        </a:rPr>
                        <a:t>Exam Hours: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Aft>
                          <a:spcPts val="800"/>
                        </a:spcAft>
                      </a:pPr>
                      <a:r>
                        <a:rPr lang="en-GB" sz="1200" dirty="0">
                          <a:effectLst/>
                          <a:latin typeface="Times New Roman" panose="02020603050405020304" pitchFamily="18" charset="0"/>
                          <a:cs typeface="Times New Roman" panose="02020603050405020304" pitchFamily="18" charset="0"/>
                        </a:rPr>
                        <a:t>03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Aft>
                          <a:spcPts val="800"/>
                        </a:spcAft>
                      </a:pPr>
                      <a:r>
                        <a:rPr lang="en-GB" sz="1200" dirty="0">
                          <a:effectLst/>
                          <a:latin typeface="Times New Roman" panose="02020603050405020304" pitchFamily="18" charset="0"/>
                          <a:cs typeface="Times New Roman" panose="02020603050405020304" pitchFamily="18" charset="0"/>
                        </a:rPr>
                        <a:t>SEE Marks: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Aft>
                          <a:spcPts val="800"/>
                        </a:spcAft>
                      </a:pPr>
                      <a:r>
                        <a:rPr lang="en-GB" sz="1200" dirty="0">
                          <a:effectLst/>
                          <a:latin typeface="Times New Roman" panose="02020603050405020304" pitchFamily="18" charset="0"/>
                          <a:cs typeface="Times New Roman" panose="02020603050405020304" pitchFamily="18" charset="0"/>
                        </a:rPr>
                        <a:t>40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bl>
          </a:graphicData>
        </a:graphic>
      </p:graphicFrame>
      <p:sp>
        <p:nvSpPr>
          <p:cNvPr id="5165" name="TextBox 23">
            <a:extLst>
              <a:ext uri="{FF2B5EF4-FFF2-40B4-BE49-F238E27FC236}">
                <a16:creationId xmlns:a16="http://schemas.microsoft.com/office/drawing/2014/main" id="{81161905-E53F-2BA4-6645-F487AF7C923E}"/>
              </a:ext>
            </a:extLst>
          </p:cNvPr>
          <p:cNvSpPr txBox="1">
            <a:spLocks noChangeArrowheads="1"/>
          </p:cNvSpPr>
          <p:nvPr/>
        </p:nvSpPr>
        <p:spPr bwMode="auto">
          <a:xfrm>
            <a:off x="3305175" y="2461105"/>
            <a:ext cx="5581650" cy="43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altLang="en-US"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Course Learning Outcome (CLOs): After Completing this course successfully, the student will be able to…</a:t>
            </a:r>
          </a:p>
        </p:txBody>
      </p:sp>
      <p:graphicFrame>
        <p:nvGraphicFramePr>
          <p:cNvPr id="38" name="Table 37"/>
          <p:cNvGraphicFramePr>
            <a:graphicFrameLocks noGrp="1"/>
          </p:cNvGraphicFramePr>
          <p:nvPr/>
        </p:nvGraphicFramePr>
        <p:xfrm>
          <a:off x="1991754" y="2815382"/>
          <a:ext cx="8495177" cy="3907122"/>
        </p:xfrm>
        <a:graphic>
          <a:graphicData uri="http://schemas.openxmlformats.org/drawingml/2006/table">
            <a:tbl>
              <a:tblPr>
                <a:tableStyleId>{BC89EF96-8CEA-46FF-86C4-4CE0E7609802}</a:tableStyleId>
              </a:tblPr>
              <a:tblGrid>
                <a:gridCol w="1027176">
                  <a:extLst>
                    <a:ext uri="{9D8B030D-6E8A-4147-A177-3AD203B41FA5}">
                      <a16:colId xmlns:a16="http://schemas.microsoft.com/office/drawing/2014/main" val="20000"/>
                    </a:ext>
                  </a:extLst>
                </a:gridCol>
                <a:gridCol w="7468001">
                  <a:extLst>
                    <a:ext uri="{9D8B030D-6E8A-4147-A177-3AD203B41FA5}">
                      <a16:colId xmlns:a16="http://schemas.microsoft.com/office/drawing/2014/main" val="20001"/>
                    </a:ext>
                  </a:extLst>
                </a:gridCol>
              </a:tblGrid>
              <a:tr h="217637">
                <a:tc>
                  <a:txBody>
                    <a:bodyPr/>
                    <a:lstStyle/>
                    <a:p>
                      <a:pPr algn="just"/>
                      <a:r>
                        <a:rPr lang="en-US" sz="1400"/>
                        <a:t>CLO</a:t>
                      </a:r>
                    </a:p>
                  </a:txBody>
                  <a:tcPr marL="43812" marR="43812" marT="21906" marB="21906" anchor="ctr"/>
                </a:tc>
                <a:tc>
                  <a:txBody>
                    <a:bodyPr/>
                    <a:lstStyle/>
                    <a:p>
                      <a:pPr algn="just"/>
                      <a:r>
                        <a:rPr lang="en-US" sz="1400"/>
                        <a:t>Description</a:t>
                      </a:r>
                    </a:p>
                  </a:txBody>
                  <a:tcPr marL="43812" marR="43812" marT="21906" marB="21906" anchor="ctr"/>
                </a:tc>
                <a:extLst>
                  <a:ext uri="{0D108BD9-81ED-4DB2-BD59-A6C34878D82A}">
                    <a16:rowId xmlns:a16="http://schemas.microsoft.com/office/drawing/2014/main" val="10000"/>
                  </a:ext>
                </a:extLst>
              </a:tr>
              <a:tr h="402126">
                <a:tc>
                  <a:txBody>
                    <a:bodyPr/>
                    <a:lstStyle/>
                    <a:p>
                      <a:pPr algn="just"/>
                      <a:r>
                        <a:rPr lang="en-US" sz="1400"/>
                        <a:t>CLO1</a:t>
                      </a:r>
                    </a:p>
                  </a:txBody>
                  <a:tcPr marL="43812" marR="43812" marT="21906" marB="21906" anchor="ctr"/>
                </a:tc>
                <a:tc>
                  <a:txBody>
                    <a:bodyPr/>
                    <a:lstStyle/>
                    <a:p>
                      <a:pPr algn="just"/>
                      <a:r>
                        <a:rPr lang="en-GB" sz="1400"/>
                        <a:t>Understand the history and progression of Artificial Intelligence, including foundational concepts and milestones.</a:t>
                      </a:r>
                    </a:p>
                  </a:txBody>
                  <a:tcPr marL="43812" marR="43812" marT="21906" marB="21906" anchor="ctr"/>
                </a:tc>
                <a:extLst>
                  <a:ext uri="{0D108BD9-81ED-4DB2-BD59-A6C34878D82A}">
                    <a16:rowId xmlns:a16="http://schemas.microsoft.com/office/drawing/2014/main" val="10001"/>
                  </a:ext>
                </a:extLst>
              </a:tr>
              <a:tr h="257994">
                <a:tc>
                  <a:txBody>
                    <a:bodyPr/>
                    <a:lstStyle/>
                    <a:p>
                      <a:pPr algn="just"/>
                      <a:r>
                        <a:rPr lang="en-US" sz="1400"/>
                        <a:t>CLO2</a:t>
                      </a:r>
                    </a:p>
                  </a:txBody>
                  <a:tcPr marL="43812" marR="43812" marT="21906" marB="21906" anchor="ctr"/>
                </a:tc>
                <a:tc>
                  <a:txBody>
                    <a:bodyPr/>
                    <a:lstStyle/>
                    <a:p>
                      <a:pPr algn="just"/>
                      <a:r>
                        <a:rPr lang="en-GB" sz="1400"/>
                        <a:t>Develop and structure machine learning models using basic algorithms and techniques.</a:t>
                      </a:r>
                    </a:p>
                  </a:txBody>
                  <a:tcPr marL="43812" marR="43812" marT="21906" marB="21906" anchor="ctr"/>
                </a:tc>
                <a:extLst>
                  <a:ext uri="{0D108BD9-81ED-4DB2-BD59-A6C34878D82A}">
                    <a16:rowId xmlns:a16="http://schemas.microsoft.com/office/drawing/2014/main" val="10002"/>
                  </a:ext>
                </a:extLst>
              </a:tr>
              <a:tr h="402126">
                <a:tc>
                  <a:txBody>
                    <a:bodyPr/>
                    <a:lstStyle/>
                    <a:p>
                      <a:pPr algn="just"/>
                      <a:r>
                        <a:rPr lang="en-US" sz="1400"/>
                        <a:t>CLO3</a:t>
                      </a:r>
                    </a:p>
                  </a:txBody>
                  <a:tcPr marL="43812" marR="43812" marT="21906" marB="21906" anchor="ctr"/>
                </a:tc>
                <a:tc>
                  <a:txBody>
                    <a:bodyPr/>
                    <a:lstStyle/>
                    <a:p>
                      <a:pPr algn="just"/>
                      <a:r>
                        <a:rPr lang="en-GB" sz="1400"/>
                        <a:t>Design and implement AI systems using advanced frameworks and tools like TensorFlow and PyTorch.</a:t>
                      </a:r>
                    </a:p>
                  </a:txBody>
                  <a:tcPr marL="43812" marR="43812" marT="21906" marB="21906" anchor="ctr"/>
                </a:tc>
                <a:extLst>
                  <a:ext uri="{0D108BD9-81ED-4DB2-BD59-A6C34878D82A}">
                    <a16:rowId xmlns:a16="http://schemas.microsoft.com/office/drawing/2014/main" val="10003"/>
                  </a:ext>
                </a:extLst>
              </a:tr>
              <a:tr h="257994">
                <a:tc>
                  <a:txBody>
                    <a:bodyPr/>
                    <a:lstStyle/>
                    <a:p>
                      <a:pPr algn="just"/>
                      <a:r>
                        <a:rPr lang="en-US" sz="1400"/>
                        <a:t>CLO4</a:t>
                      </a:r>
                    </a:p>
                  </a:txBody>
                  <a:tcPr marL="43812" marR="43812" marT="21906" marB="21906" anchor="ctr"/>
                </a:tc>
                <a:tc>
                  <a:txBody>
                    <a:bodyPr/>
                    <a:lstStyle/>
                    <a:p>
                      <a:pPr algn="just"/>
                      <a:r>
                        <a:rPr lang="en-GB" sz="1400"/>
                        <a:t>Explain the roles of supervised, unsupervised, and reinforcement learning in AI applications.</a:t>
                      </a:r>
                    </a:p>
                  </a:txBody>
                  <a:tcPr marL="43812" marR="43812" marT="21906" marB="21906" anchor="ctr"/>
                </a:tc>
                <a:extLst>
                  <a:ext uri="{0D108BD9-81ED-4DB2-BD59-A6C34878D82A}">
                    <a16:rowId xmlns:a16="http://schemas.microsoft.com/office/drawing/2014/main" val="10004"/>
                  </a:ext>
                </a:extLst>
              </a:tr>
              <a:tr h="402126">
                <a:tc>
                  <a:txBody>
                    <a:bodyPr/>
                    <a:lstStyle/>
                    <a:p>
                      <a:pPr algn="just"/>
                      <a:r>
                        <a:rPr lang="en-US" sz="1400"/>
                        <a:t>CLO5</a:t>
                      </a:r>
                    </a:p>
                  </a:txBody>
                  <a:tcPr marL="43812" marR="43812" marT="21906" marB="21906" anchor="ctr"/>
                </a:tc>
                <a:tc>
                  <a:txBody>
                    <a:bodyPr/>
                    <a:lstStyle/>
                    <a:p>
                      <a:pPr algn="just"/>
                      <a:r>
                        <a:rPr lang="en-GB" sz="1400"/>
                        <a:t>Create and preprocess datasets for training and validating AI models using Python libraries like Pandas and NumPy.</a:t>
                      </a:r>
                    </a:p>
                  </a:txBody>
                  <a:tcPr marL="43812" marR="43812" marT="21906" marB="21906" anchor="ctr"/>
                </a:tc>
                <a:extLst>
                  <a:ext uri="{0D108BD9-81ED-4DB2-BD59-A6C34878D82A}">
                    <a16:rowId xmlns:a16="http://schemas.microsoft.com/office/drawing/2014/main" val="10005"/>
                  </a:ext>
                </a:extLst>
              </a:tr>
              <a:tr h="402126">
                <a:tc>
                  <a:txBody>
                    <a:bodyPr/>
                    <a:lstStyle/>
                    <a:p>
                      <a:pPr algn="just"/>
                      <a:r>
                        <a:rPr lang="en-US" sz="1400"/>
                        <a:t>CLO6</a:t>
                      </a:r>
                    </a:p>
                  </a:txBody>
                  <a:tcPr marL="43812" marR="43812" marT="21906" marB="21906" anchor="ctr"/>
                </a:tc>
                <a:tc>
                  <a:txBody>
                    <a:bodyPr/>
                    <a:lstStyle/>
                    <a:p>
                      <a:pPr algn="just"/>
                      <a:r>
                        <a:rPr lang="en-GB" sz="1400"/>
                        <a:t>Add functionality to AI models, such as natural language processing, computer vision, and recommendation systems.</a:t>
                      </a:r>
                    </a:p>
                  </a:txBody>
                  <a:tcPr marL="43812" marR="43812" marT="21906" marB="21906" anchor="ctr"/>
                </a:tc>
                <a:extLst>
                  <a:ext uri="{0D108BD9-81ED-4DB2-BD59-A6C34878D82A}">
                    <a16:rowId xmlns:a16="http://schemas.microsoft.com/office/drawing/2014/main" val="10006"/>
                  </a:ext>
                </a:extLst>
              </a:tr>
              <a:tr h="257994">
                <a:tc>
                  <a:txBody>
                    <a:bodyPr/>
                    <a:lstStyle/>
                    <a:p>
                      <a:pPr algn="just"/>
                      <a:r>
                        <a:rPr lang="en-US" sz="1400"/>
                        <a:t>CLO7</a:t>
                      </a:r>
                    </a:p>
                  </a:txBody>
                  <a:tcPr marL="43812" marR="43812" marT="21906" marB="21906" anchor="ctr"/>
                </a:tc>
                <a:tc>
                  <a:txBody>
                    <a:bodyPr/>
                    <a:lstStyle/>
                    <a:p>
                      <a:pPr algn="just"/>
                      <a:r>
                        <a:rPr lang="en-GB" sz="1400"/>
                        <a:t>Implement and optimize neural networks for efficient performance in real-world scenarios.</a:t>
                      </a:r>
                    </a:p>
                  </a:txBody>
                  <a:tcPr marL="43812" marR="43812" marT="21906" marB="21906" anchor="ctr"/>
                </a:tc>
                <a:extLst>
                  <a:ext uri="{0D108BD9-81ED-4DB2-BD59-A6C34878D82A}">
                    <a16:rowId xmlns:a16="http://schemas.microsoft.com/office/drawing/2014/main" val="10007"/>
                  </a:ext>
                </a:extLst>
              </a:tr>
              <a:tr h="257994">
                <a:tc>
                  <a:txBody>
                    <a:bodyPr/>
                    <a:lstStyle/>
                    <a:p>
                      <a:pPr algn="just"/>
                      <a:r>
                        <a:rPr lang="en-US" sz="1400"/>
                        <a:t>CLO8</a:t>
                      </a:r>
                    </a:p>
                  </a:txBody>
                  <a:tcPr marL="43812" marR="43812" marT="21906" marB="21906" anchor="ctr"/>
                </a:tc>
                <a:tc>
                  <a:txBody>
                    <a:bodyPr/>
                    <a:lstStyle/>
                    <a:p>
                      <a:pPr algn="just"/>
                      <a:r>
                        <a:rPr lang="en-GB" sz="1400"/>
                        <a:t>Use AI techniques to analyze and interpret data for decision-making and predictions.</a:t>
                      </a:r>
                    </a:p>
                  </a:txBody>
                  <a:tcPr marL="43812" marR="43812" marT="21906" marB="21906" anchor="ctr"/>
                </a:tc>
                <a:extLst>
                  <a:ext uri="{0D108BD9-81ED-4DB2-BD59-A6C34878D82A}">
                    <a16:rowId xmlns:a16="http://schemas.microsoft.com/office/drawing/2014/main" val="10008"/>
                  </a:ext>
                </a:extLst>
              </a:tr>
              <a:tr h="402126">
                <a:tc>
                  <a:txBody>
                    <a:bodyPr/>
                    <a:lstStyle/>
                    <a:p>
                      <a:pPr algn="just"/>
                      <a:r>
                        <a:rPr lang="en-US" sz="1400"/>
                        <a:t>CLO9</a:t>
                      </a:r>
                    </a:p>
                  </a:txBody>
                  <a:tcPr marL="43812" marR="43812" marT="21906" marB="21906" anchor="ctr"/>
                </a:tc>
                <a:tc>
                  <a:txBody>
                    <a:bodyPr/>
                    <a:lstStyle/>
                    <a:p>
                      <a:pPr algn="just"/>
                      <a:r>
                        <a:rPr lang="en-GB" sz="1400"/>
                        <a:t>Design and evaluate AI workflows, pipelines, and architectures for scalability and performance.</a:t>
                      </a:r>
                    </a:p>
                  </a:txBody>
                  <a:tcPr marL="43812" marR="43812" marT="21906" marB="21906" anchor="ctr"/>
                </a:tc>
                <a:extLst>
                  <a:ext uri="{0D108BD9-81ED-4DB2-BD59-A6C34878D82A}">
                    <a16:rowId xmlns:a16="http://schemas.microsoft.com/office/drawing/2014/main" val="10009"/>
                  </a:ext>
                </a:extLst>
              </a:tr>
              <a:tr h="402126">
                <a:tc>
                  <a:txBody>
                    <a:bodyPr/>
                    <a:lstStyle/>
                    <a:p>
                      <a:pPr algn="just"/>
                      <a:r>
                        <a:rPr lang="en-US" sz="1400"/>
                        <a:t>CLO10</a:t>
                      </a:r>
                    </a:p>
                  </a:txBody>
                  <a:tcPr marL="43812" marR="43812" marT="21906" marB="21906" anchor="ctr"/>
                </a:tc>
                <a:tc>
                  <a:txBody>
                    <a:bodyPr/>
                    <a:lstStyle/>
                    <a:p>
                      <a:pPr algn="just"/>
                      <a:r>
                        <a:rPr lang="en-GB" sz="1400" dirty="0"/>
                        <a:t>Ensure AI systems adhere to ethical standards, fairness, and interpretability in real-world applications.</a:t>
                      </a:r>
                    </a:p>
                  </a:txBody>
                  <a:tcPr marL="43812" marR="43812" marT="21906" marB="21906"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360245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GB" dirty="0"/>
              <a:t>word </a:t>
            </a:r>
            <a:r>
              <a:rPr lang="en-GB" b="1" dirty="0"/>
              <a:t>"</a:t>
            </a:r>
            <a:r>
              <a:rPr lang="en-GB" b="1" dirty="0">
                <a:solidFill>
                  <a:schemeClr val="tx2">
                    <a:lumMod val="75000"/>
                  </a:schemeClr>
                </a:solidFill>
              </a:rPr>
              <a:t>artificial</a:t>
            </a:r>
            <a:r>
              <a:rPr lang="en-GB" b="1" dirty="0"/>
              <a:t>"</a:t>
            </a:r>
            <a:endParaRPr lang="en-US" dirty="0"/>
          </a:p>
        </p:txBody>
      </p:sp>
      <p:sp>
        <p:nvSpPr>
          <p:cNvPr id="3" name="Content Placeholder 2"/>
          <p:cNvSpPr>
            <a:spLocks noGrp="1"/>
          </p:cNvSpPr>
          <p:nvPr>
            <p:ph idx="1"/>
          </p:nvPr>
        </p:nvSpPr>
        <p:spPr>
          <a:xfrm>
            <a:off x="2030414" y="1573214"/>
            <a:ext cx="8212137" cy="4981575"/>
          </a:xfrm>
        </p:spPr>
        <p:txBody>
          <a:bodyPr/>
          <a:lstStyle/>
          <a:p>
            <a:pPr algn="just">
              <a:defRPr/>
            </a:pPr>
            <a:r>
              <a:rPr lang="en-GB" sz="2400" dirty="0"/>
              <a:t>The word </a:t>
            </a:r>
            <a:r>
              <a:rPr lang="en-GB" sz="2400" b="1" dirty="0"/>
              <a:t>"</a:t>
            </a:r>
            <a:r>
              <a:rPr lang="en-GB" sz="2400" b="1" dirty="0">
                <a:solidFill>
                  <a:srgbClr val="C00000"/>
                </a:solidFill>
              </a:rPr>
              <a:t>artificial</a:t>
            </a:r>
            <a:r>
              <a:rPr lang="en-GB" sz="2400" b="1" dirty="0"/>
              <a:t>"</a:t>
            </a:r>
            <a:r>
              <a:rPr lang="en-GB" sz="2400" dirty="0"/>
              <a:t> refers to something that is </a:t>
            </a:r>
            <a:r>
              <a:rPr lang="en-GB" sz="2400" b="1" dirty="0">
                <a:solidFill>
                  <a:srgbClr val="FF0000"/>
                </a:solidFill>
              </a:rPr>
              <a:t>made or created by humans</a:t>
            </a:r>
            <a:r>
              <a:rPr lang="en-GB" sz="2400" dirty="0"/>
              <a:t> rather than occurring naturally. </a:t>
            </a:r>
          </a:p>
          <a:p>
            <a:pPr algn="just">
              <a:defRPr/>
            </a:pPr>
            <a:r>
              <a:rPr lang="en-GB" sz="2400" dirty="0"/>
              <a:t>It is often used to describe objects, processes, or systems that </a:t>
            </a:r>
            <a:r>
              <a:rPr lang="en-GB" sz="2400" dirty="0">
                <a:solidFill>
                  <a:srgbClr val="FF0000"/>
                </a:solidFill>
              </a:rPr>
              <a:t>mimic</a:t>
            </a:r>
            <a:r>
              <a:rPr lang="en-GB" sz="2400" dirty="0"/>
              <a:t> or replicate </a:t>
            </a:r>
            <a:r>
              <a:rPr lang="en-GB" sz="2400" dirty="0">
                <a:solidFill>
                  <a:srgbClr val="FF0000"/>
                </a:solidFill>
              </a:rPr>
              <a:t>natural</a:t>
            </a:r>
            <a:r>
              <a:rPr lang="en-GB" sz="2400" dirty="0"/>
              <a:t> ones but are designed and constructed by </a:t>
            </a:r>
            <a:r>
              <a:rPr lang="en-GB" sz="2400" dirty="0">
                <a:solidFill>
                  <a:srgbClr val="FF0000"/>
                </a:solidFill>
              </a:rPr>
              <a:t>people</a:t>
            </a:r>
            <a:r>
              <a:rPr lang="en-GB" sz="2400" dirty="0"/>
              <a:t>.</a:t>
            </a:r>
          </a:p>
          <a:p>
            <a:pPr marL="0" indent="0">
              <a:buNone/>
              <a:defRPr/>
            </a:pPr>
            <a:r>
              <a:rPr lang="en-GB" sz="2400" b="1" dirty="0"/>
              <a:t>Common Contexts:</a:t>
            </a:r>
          </a:p>
          <a:p>
            <a:pPr>
              <a:buFont typeface="+mj-lt"/>
              <a:buAutoNum type="arabicPeriod"/>
              <a:defRPr/>
            </a:pPr>
            <a:r>
              <a:rPr lang="en-GB" sz="2400" dirty="0"/>
              <a:t>Man-made items, like </a:t>
            </a:r>
            <a:r>
              <a:rPr lang="en-GB" sz="2400" dirty="0">
                <a:solidFill>
                  <a:srgbClr val="3399FF"/>
                </a:solidFill>
              </a:rPr>
              <a:t>artificial flowers </a:t>
            </a:r>
            <a:r>
              <a:rPr lang="en-GB" sz="2400" dirty="0"/>
              <a:t>or synthetic materials.</a:t>
            </a:r>
          </a:p>
          <a:p>
            <a:pPr>
              <a:buFont typeface="+mj-lt"/>
              <a:buAutoNum type="arabicPeriod"/>
              <a:defRPr/>
            </a:pPr>
            <a:r>
              <a:rPr lang="en-GB" sz="2400" dirty="0"/>
              <a:t>Machines or software designed to perform tasks that typically </a:t>
            </a:r>
            <a:r>
              <a:rPr lang="en-GB" sz="2400" dirty="0">
                <a:solidFill>
                  <a:schemeClr val="tx2">
                    <a:lumMod val="75000"/>
                  </a:schemeClr>
                </a:solidFill>
              </a:rPr>
              <a:t>require human intelligence</a:t>
            </a:r>
            <a:r>
              <a:rPr lang="en-GB" sz="2400" dirty="0"/>
              <a:t>.</a:t>
            </a:r>
          </a:p>
          <a:p>
            <a:pPr>
              <a:buFont typeface="+mj-lt"/>
              <a:buAutoNum type="arabicPeriod"/>
              <a:defRPr/>
            </a:pPr>
            <a:r>
              <a:rPr lang="en-GB" sz="2400" dirty="0"/>
              <a:t>Substances created to imitate natural </a:t>
            </a:r>
            <a:r>
              <a:rPr lang="en-GB" sz="2400" dirty="0" err="1">
                <a:solidFill>
                  <a:schemeClr val="tx2">
                    <a:lumMod val="75000"/>
                  </a:schemeClr>
                </a:solidFill>
              </a:rPr>
              <a:t>flavors</a:t>
            </a:r>
            <a:r>
              <a:rPr lang="en-GB" sz="2400" dirty="0">
                <a:solidFill>
                  <a:schemeClr val="tx2">
                    <a:lumMod val="75000"/>
                  </a:schemeClr>
                </a:solidFill>
              </a:rPr>
              <a:t> </a:t>
            </a:r>
            <a:r>
              <a:rPr lang="en-GB" sz="2400" dirty="0"/>
              <a:t>or </a:t>
            </a:r>
            <a:r>
              <a:rPr lang="en-GB" sz="2400" dirty="0" err="1">
                <a:solidFill>
                  <a:srgbClr val="3399FF"/>
                </a:solidFill>
              </a:rPr>
              <a:t>colors</a:t>
            </a:r>
            <a:r>
              <a:rPr lang="en-GB" sz="2400" dirty="0">
                <a:solidFill>
                  <a:srgbClr val="3399FF"/>
                </a:solidFill>
              </a:rPr>
              <a:t> </a:t>
            </a:r>
            <a:r>
              <a:rPr lang="en-GB" sz="2400" dirty="0"/>
              <a:t>in food.</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2616" y="271679"/>
            <a:ext cx="3111707" cy="869067"/>
          </a:xfrm>
          <a:prstGeom prst="rect">
            <a:avLst/>
          </a:prstGeom>
        </p:spPr>
        <p:txBody>
          <a:bodyPr vert="horz" wrap="square" lIns="0" tIns="10397" rIns="0" bIns="0" rtlCol="0">
            <a:spAutoFit/>
          </a:bodyPr>
          <a:lstStyle/>
          <a:p>
            <a:pPr marL="7701">
              <a:spcBef>
                <a:spcPts val="82"/>
              </a:spcBef>
            </a:pPr>
            <a:r>
              <a:rPr sz="5579" cap="small" spc="-21" dirty="0">
                <a:latin typeface="Times New Roman"/>
                <a:cs typeface="Times New Roman"/>
              </a:rPr>
              <a:t>Utility(</a:t>
            </a:r>
            <a:r>
              <a:rPr sz="5579" i="1" spc="-21" dirty="0">
                <a:latin typeface="Times New Roman"/>
                <a:cs typeface="Times New Roman"/>
              </a:rPr>
              <a:t>s</a:t>
            </a:r>
            <a:r>
              <a:rPr sz="5579" cap="small" spc="-21" dirty="0">
                <a:latin typeface="Times New Roman"/>
                <a:cs typeface="Times New Roman"/>
              </a:rPr>
              <a:t>)</a:t>
            </a:r>
            <a:endParaRPr sz="5579">
              <a:latin typeface="Times New Roman"/>
              <a:cs typeface="Times New Roman"/>
            </a:endParaRPr>
          </a:p>
        </p:txBody>
      </p:sp>
      <p:sp>
        <p:nvSpPr>
          <p:cNvPr id="3" name="object 3"/>
          <p:cNvSpPr txBox="1"/>
          <p:nvPr/>
        </p:nvSpPr>
        <p:spPr>
          <a:xfrm>
            <a:off x="3929450" y="1713028"/>
            <a:ext cx="1866793"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tabLst>
                <a:tab pos="1486732" algn="l"/>
              </a:tabLst>
            </a:pPr>
            <a:r>
              <a:rPr sz="4002" b="1" i="0" kern="0" spc="67" dirty="0">
                <a:solidFill>
                  <a:srgbClr val="FFFFFF"/>
                </a:solidFill>
                <a:latin typeface="Lucida Sans"/>
                <a:cs typeface="Lucida Sans"/>
              </a:rPr>
              <a:t>O</a:t>
            </a:r>
            <a:r>
              <a:rPr sz="4002" b="1" i="0" kern="0" dirty="0">
                <a:solidFill>
                  <a:srgbClr val="FFFFFF"/>
                </a:solidFill>
                <a:latin typeface="Lucida Sans"/>
                <a:cs typeface="Lucida Sans"/>
              </a:rPr>
              <a:t>	</a:t>
            </a:r>
            <a:r>
              <a:rPr sz="4002" b="1" i="0" kern="0" spc="209" dirty="0">
                <a:solidFill>
                  <a:srgbClr val="FFFFFF"/>
                </a:solidFill>
                <a:latin typeface="Lucida Sans"/>
                <a:cs typeface="Lucida Sans"/>
              </a:rPr>
              <a:t>X</a:t>
            </a:r>
            <a:endParaRPr sz="4002" i="0" kern="0">
              <a:solidFill>
                <a:sysClr val="windowText" lastClr="000000"/>
              </a:solidFill>
              <a:latin typeface="Lucida Sans"/>
              <a:cs typeface="Lucida Sans"/>
            </a:endParaRPr>
          </a:p>
        </p:txBody>
      </p:sp>
      <p:sp>
        <p:nvSpPr>
          <p:cNvPr id="4" name="object 4"/>
          <p:cNvSpPr txBox="1"/>
          <p:nvPr/>
        </p:nvSpPr>
        <p:spPr>
          <a:xfrm>
            <a:off x="3929450" y="2443227"/>
            <a:ext cx="447445"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pPr>
            <a:r>
              <a:rPr sz="4002" b="1" i="0" kern="0" spc="67" dirty="0">
                <a:solidFill>
                  <a:srgbClr val="FFFFFF"/>
                </a:solidFill>
                <a:latin typeface="Lucida Sans"/>
                <a:cs typeface="Lucida Sans"/>
              </a:rPr>
              <a:t>O</a:t>
            </a:r>
            <a:endParaRPr sz="4002" i="0" kern="0">
              <a:solidFill>
                <a:sysClr val="windowText" lastClr="000000"/>
              </a:solidFill>
              <a:latin typeface="Lucida Sans"/>
              <a:cs typeface="Lucida Sans"/>
            </a:endParaRPr>
          </a:p>
        </p:txBody>
      </p:sp>
      <p:sp>
        <p:nvSpPr>
          <p:cNvPr id="5" name="object 5"/>
          <p:cNvSpPr txBox="1"/>
          <p:nvPr/>
        </p:nvSpPr>
        <p:spPr>
          <a:xfrm>
            <a:off x="4556118" y="2447639"/>
            <a:ext cx="644598" cy="618596"/>
          </a:xfrm>
          <a:prstGeom prst="rect">
            <a:avLst/>
          </a:prstGeom>
        </p:spPr>
        <p:txBody>
          <a:bodyPr vert="horz" wrap="square" lIns="0" tIns="2695" rIns="0" bIns="0" rtlCol="0">
            <a:spAutoFit/>
          </a:bodyPr>
          <a:lstStyle/>
          <a:p>
            <a:pPr marL="136313" defTabSz="554492" eaLnBrk="1" fontAlgn="auto" hangingPunct="1">
              <a:spcBef>
                <a:spcPts val="21"/>
              </a:spcBef>
              <a:spcAft>
                <a:spcPts val="0"/>
              </a:spcAft>
            </a:pPr>
            <a:r>
              <a:rPr sz="4002" b="1" i="0" kern="0" spc="209" dirty="0">
                <a:solidFill>
                  <a:srgbClr val="FFFFFF"/>
                </a:solidFill>
                <a:latin typeface="Lucida Sans"/>
                <a:cs typeface="Lucida Sans"/>
              </a:rPr>
              <a:t>X</a:t>
            </a:r>
            <a:endParaRPr sz="4002" i="0" kern="0">
              <a:solidFill>
                <a:sysClr val="windowText" lastClr="000000"/>
              </a:solidFill>
              <a:latin typeface="Lucida Sans"/>
              <a:cs typeface="Lucida Sans"/>
            </a:endParaRPr>
          </a:p>
        </p:txBody>
      </p:sp>
      <p:sp>
        <p:nvSpPr>
          <p:cNvPr id="6" name="object 6"/>
          <p:cNvSpPr/>
          <p:nvPr/>
        </p:nvSpPr>
        <p:spPr>
          <a:xfrm>
            <a:off x="3816510" y="1708030"/>
            <a:ext cx="2123631" cy="2123631"/>
          </a:xfrm>
          <a:custGeom>
            <a:avLst/>
            <a:gdLst/>
            <a:ahLst/>
            <a:cxnLst/>
            <a:rect l="l" t="t" r="r" b="b"/>
            <a:pathLst>
              <a:path w="3502025" h="3502025">
                <a:moveTo>
                  <a:pt x="1167315" y="0"/>
                </a:moveTo>
                <a:lnTo>
                  <a:pt x="1167315" y="3501956"/>
                </a:lnTo>
              </a:path>
              <a:path w="3502025" h="3502025">
                <a:moveTo>
                  <a:pt x="2334640" y="0"/>
                </a:moveTo>
                <a:lnTo>
                  <a:pt x="2334640" y="3501956"/>
                </a:lnTo>
              </a:path>
              <a:path w="3502025" h="3502025">
                <a:moveTo>
                  <a:pt x="0" y="1167315"/>
                </a:moveTo>
                <a:lnTo>
                  <a:pt x="3501956" y="1167315"/>
                </a:lnTo>
              </a:path>
              <a:path w="3502025" h="3502025">
                <a:moveTo>
                  <a:pt x="0" y="2334640"/>
                </a:moveTo>
                <a:lnTo>
                  <a:pt x="3501956" y="2334640"/>
                </a:lnTo>
              </a:path>
            </a:pathLst>
          </a:custGeom>
          <a:ln w="104708">
            <a:solidFill>
              <a:srgbClr val="D6D7D6"/>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7" name="object 7"/>
          <p:cNvSpPr txBox="1"/>
          <p:nvPr/>
        </p:nvSpPr>
        <p:spPr>
          <a:xfrm>
            <a:off x="862615" y="2297187"/>
            <a:ext cx="2598416" cy="869067"/>
          </a:xfrm>
          <a:prstGeom prst="rect">
            <a:avLst/>
          </a:prstGeom>
        </p:spPr>
        <p:txBody>
          <a:bodyPr vert="horz" wrap="square" lIns="0" tIns="10397" rIns="0" bIns="0" rtlCol="0">
            <a:spAutoFit/>
          </a:bodyPr>
          <a:lstStyle/>
          <a:p>
            <a:pPr marL="7701" defTabSz="554492" eaLnBrk="1" fontAlgn="auto" hangingPunct="1">
              <a:spcBef>
                <a:spcPts val="82"/>
              </a:spcBef>
              <a:spcAft>
                <a:spcPts val="0"/>
              </a:spcAft>
            </a:pPr>
            <a:r>
              <a:rPr sz="5579" i="0" kern="0" cap="small" spc="-27" dirty="0">
                <a:solidFill>
                  <a:srgbClr val="FFFFFF"/>
                </a:solidFill>
                <a:latin typeface="Times New Roman"/>
                <a:cs typeface="Times New Roman"/>
              </a:rPr>
              <a:t>Utility(</a:t>
            </a:r>
            <a:endParaRPr sz="5579" i="0" kern="0">
              <a:solidFill>
                <a:sysClr val="windowText" lastClr="000000"/>
              </a:solidFill>
              <a:latin typeface="Times New Roman"/>
              <a:cs typeface="Times New Roman"/>
            </a:endParaRPr>
          </a:p>
        </p:txBody>
      </p:sp>
      <p:sp>
        <p:nvSpPr>
          <p:cNvPr id="8" name="object 8"/>
          <p:cNvSpPr txBox="1"/>
          <p:nvPr/>
        </p:nvSpPr>
        <p:spPr>
          <a:xfrm>
            <a:off x="6112141" y="2297187"/>
            <a:ext cx="1538333" cy="869067"/>
          </a:xfrm>
          <a:prstGeom prst="rect">
            <a:avLst/>
          </a:prstGeom>
        </p:spPr>
        <p:txBody>
          <a:bodyPr vert="horz" wrap="square" lIns="0" tIns="10397" rIns="0" bIns="0" rtlCol="0">
            <a:spAutoFit/>
          </a:bodyPr>
          <a:lstStyle/>
          <a:p>
            <a:pPr marL="7701" defTabSz="554492" eaLnBrk="1" fontAlgn="auto" hangingPunct="1">
              <a:spcBef>
                <a:spcPts val="82"/>
              </a:spcBef>
              <a:spcAft>
                <a:spcPts val="0"/>
              </a:spcAft>
              <a:tabLst>
                <a:tab pos="1139404" algn="l"/>
              </a:tabLst>
            </a:pPr>
            <a:r>
              <a:rPr sz="5579" i="0" kern="0" dirty="0">
                <a:solidFill>
                  <a:srgbClr val="FFFFFF"/>
                </a:solidFill>
                <a:latin typeface="Times New Roman"/>
                <a:cs typeface="Times New Roman"/>
              </a:rPr>
              <a:t>)</a:t>
            </a:r>
            <a:r>
              <a:rPr sz="5579" i="0" kern="0" spc="3" dirty="0">
                <a:solidFill>
                  <a:srgbClr val="FFFFFF"/>
                </a:solidFill>
                <a:latin typeface="Times New Roman"/>
                <a:cs typeface="Times New Roman"/>
              </a:rPr>
              <a:t> </a:t>
            </a:r>
            <a:r>
              <a:rPr sz="5579" i="0" kern="0" spc="-30" dirty="0">
                <a:solidFill>
                  <a:srgbClr val="FFFFFF"/>
                </a:solidFill>
                <a:latin typeface="Times New Roman"/>
                <a:cs typeface="Times New Roman"/>
              </a:rPr>
              <a:t>=</a:t>
            </a:r>
            <a:r>
              <a:rPr sz="5579" i="0" kern="0" dirty="0">
                <a:solidFill>
                  <a:srgbClr val="FFFFFF"/>
                </a:solidFill>
                <a:latin typeface="Times New Roman"/>
                <a:cs typeface="Times New Roman"/>
              </a:rPr>
              <a:t>	</a:t>
            </a:r>
            <a:r>
              <a:rPr sz="8368" i="0" kern="0" spc="-45" baseline="5434" dirty="0">
                <a:solidFill>
                  <a:srgbClr val="FFFFFF"/>
                </a:solidFill>
                <a:latin typeface="Consolas"/>
                <a:cs typeface="Consolas"/>
              </a:rPr>
              <a:t>1</a:t>
            </a:r>
            <a:endParaRPr sz="8368" i="0" kern="0" baseline="5434">
              <a:solidFill>
                <a:sysClr val="windowText" lastClr="000000"/>
              </a:solidFill>
              <a:latin typeface="Consolas"/>
              <a:cs typeface="Consolas"/>
            </a:endParaRPr>
          </a:p>
        </p:txBody>
      </p:sp>
      <p:sp>
        <p:nvSpPr>
          <p:cNvPr id="9" name="object 9"/>
          <p:cNvSpPr txBox="1"/>
          <p:nvPr/>
        </p:nvSpPr>
        <p:spPr>
          <a:xfrm>
            <a:off x="3929450" y="3160726"/>
            <a:ext cx="1866793" cy="1739272"/>
          </a:xfrm>
          <a:prstGeom prst="rect">
            <a:avLst/>
          </a:prstGeom>
        </p:spPr>
        <p:txBody>
          <a:bodyPr vert="horz" wrap="square" lIns="0" tIns="7316" rIns="0" bIns="0" rtlCol="0">
            <a:spAutoFit/>
          </a:bodyPr>
          <a:lstStyle/>
          <a:p>
            <a:pPr marL="39276" defTabSz="554492" eaLnBrk="1" fontAlgn="auto" hangingPunct="1">
              <a:spcBef>
                <a:spcPts val="58"/>
              </a:spcBef>
              <a:spcAft>
                <a:spcPts val="0"/>
              </a:spcAft>
              <a:tabLst>
                <a:tab pos="731237" algn="l"/>
                <a:tab pos="1486732" algn="l"/>
              </a:tabLst>
            </a:pPr>
            <a:r>
              <a:rPr sz="4002" b="1" i="0" kern="0" spc="209" dirty="0">
                <a:solidFill>
                  <a:srgbClr val="FFFFFF"/>
                </a:solidFill>
                <a:latin typeface="Lucida Sans"/>
                <a:cs typeface="Lucida Sans"/>
              </a:rPr>
              <a:t>X</a:t>
            </a:r>
            <a:r>
              <a:rPr sz="4002" b="1" i="0" kern="0" dirty="0">
                <a:solidFill>
                  <a:srgbClr val="FFFFFF"/>
                </a:solidFill>
                <a:latin typeface="Lucida Sans"/>
                <a:cs typeface="Lucida Sans"/>
              </a:rPr>
              <a:t>	</a:t>
            </a:r>
            <a:r>
              <a:rPr sz="4002" b="1" i="0" kern="0" spc="67" dirty="0">
                <a:solidFill>
                  <a:srgbClr val="FFFFFF"/>
                </a:solidFill>
                <a:latin typeface="Lucida Sans"/>
                <a:cs typeface="Lucida Sans"/>
              </a:rPr>
              <a:t>O</a:t>
            </a:r>
            <a:r>
              <a:rPr sz="4002" b="1" i="0" kern="0" dirty="0">
                <a:solidFill>
                  <a:srgbClr val="FFFFFF"/>
                </a:solidFill>
                <a:latin typeface="Lucida Sans"/>
                <a:cs typeface="Lucida Sans"/>
              </a:rPr>
              <a:t>	</a:t>
            </a:r>
            <a:r>
              <a:rPr sz="4002" b="1" i="0" kern="0" spc="209" dirty="0">
                <a:solidFill>
                  <a:srgbClr val="FFFFFF"/>
                </a:solidFill>
                <a:latin typeface="Lucida Sans"/>
                <a:cs typeface="Lucida Sans"/>
              </a:rPr>
              <a:t>X</a:t>
            </a:r>
            <a:endParaRPr sz="4002" i="0" kern="0">
              <a:solidFill>
                <a:sysClr val="windowText" lastClr="000000"/>
              </a:solidFill>
              <a:latin typeface="Lucida Sans"/>
              <a:cs typeface="Lucida Sans"/>
            </a:endParaRPr>
          </a:p>
          <a:p>
            <a:pPr marL="7701" defTabSz="554492" eaLnBrk="1" fontAlgn="auto" hangingPunct="1">
              <a:spcBef>
                <a:spcPts val="3947"/>
              </a:spcBef>
              <a:spcAft>
                <a:spcPts val="0"/>
              </a:spcAft>
              <a:tabLst>
                <a:tab pos="763197" algn="l"/>
                <a:tab pos="1486732" algn="l"/>
              </a:tabLst>
            </a:pPr>
            <a:r>
              <a:rPr sz="4002" b="1" i="0" kern="0" spc="67" dirty="0">
                <a:solidFill>
                  <a:srgbClr val="FFFFFF"/>
                </a:solidFill>
                <a:latin typeface="Lucida Sans"/>
                <a:cs typeface="Lucida Sans"/>
              </a:rPr>
              <a:t>O</a:t>
            </a:r>
            <a:r>
              <a:rPr sz="4002" b="1" i="0" kern="0" dirty="0">
                <a:solidFill>
                  <a:srgbClr val="FFFFFF"/>
                </a:solidFill>
                <a:latin typeface="Lucida Sans"/>
                <a:cs typeface="Lucida Sans"/>
              </a:rPr>
              <a:t>	</a:t>
            </a:r>
            <a:r>
              <a:rPr sz="4002" b="1" i="0" kern="0" spc="209" dirty="0">
                <a:solidFill>
                  <a:srgbClr val="FFFFFF"/>
                </a:solidFill>
                <a:latin typeface="Lucida Sans"/>
                <a:cs typeface="Lucida Sans"/>
              </a:rPr>
              <a:t>X</a:t>
            </a:r>
            <a:r>
              <a:rPr sz="4002" b="1" i="0" kern="0" dirty="0">
                <a:solidFill>
                  <a:srgbClr val="FFFFFF"/>
                </a:solidFill>
                <a:latin typeface="Lucida Sans"/>
                <a:cs typeface="Lucida Sans"/>
              </a:rPr>
              <a:t>	</a:t>
            </a:r>
            <a:r>
              <a:rPr sz="4002" b="1" i="0" kern="0" spc="209" dirty="0">
                <a:solidFill>
                  <a:srgbClr val="FFFFFF"/>
                </a:solidFill>
                <a:latin typeface="Lucida Sans"/>
                <a:cs typeface="Lucida Sans"/>
              </a:rPr>
              <a:t>X</a:t>
            </a:r>
            <a:endParaRPr sz="4002" i="0" kern="0">
              <a:solidFill>
                <a:sysClr val="windowText" lastClr="000000"/>
              </a:solidFill>
              <a:latin typeface="Lucida Sans"/>
              <a:cs typeface="Lucida Sans"/>
            </a:endParaRPr>
          </a:p>
        </p:txBody>
      </p:sp>
      <p:sp>
        <p:nvSpPr>
          <p:cNvPr id="10" name="object 10"/>
          <p:cNvSpPr txBox="1"/>
          <p:nvPr/>
        </p:nvSpPr>
        <p:spPr>
          <a:xfrm>
            <a:off x="3961198" y="5002097"/>
            <a:ext cx="387375"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pPr>
            <a:r>
              <a:rPr sz="4002" b="1" i="0" kern="0" spc="209" dirty="0">
                <a:solidFill>
                  <a:srgbClr val="FFFFFF"/>
                </a:solidFill>
                <a:latin typeface="Lucida Sans"/>
                <a:cs typeface="Lucida Sans"/>
              </a:rPr>
              <a:t>X</a:t>
            </a:r>
            <a:endParaRPr sz="4002" i="0" kern="0">
              <a:solidFill>
                <a:sysClr val="windowText" lastClr="000000"/>
              </a:solidFill>
              <a:latin typeface="Lucida Sans"/>
              <a:cs typeface="Lucida Sans"/>
            </a:endParaRPr>
          </a:p>
        </p:txBody>
      </p:sp>
      <p:sp>
        <p:nvSpPr>
          <p:cNvPr id="11" name="object 11"/>
          <p:cNvSpPr txBox="1"/>
          <p:nvPr/>
        </p:nvSpPr>
        <p:spPr>
          <a:xfrm>
            <a:off x="4556118" y="5006509"/>
            <a:ext cx="644598" cy="618596"/>
          </a:xfrm>
          <a:prstGeom prst="rect">
            <a:avLst/>
          </a:prstGeom>
        </p:spPr>
        <p:txBody>
          <a:bodyPr vert="horz" wrap="square" lIns="0" tIns="2695" rIns="0" bIns="0" rtlCol="0">
            <a:spAutoFit/>
          </a:bodyPr>
          <a:lstStyle/>
          <a:p>
            <a:pPr marL="104737" defTabSz="554492" eaLnBrk="1" fontAlgn="auto" hangingPunct="1">
              <a:spcBef>
                <a:spcPts val="21"/>
              </a:spcBef>
              <a:spcAft>
                <a:spcPts val="0"/>
              </a:spcAft>
            </a:pPr>
            <a:r>
              <a:rPr sz="4002" b="1" i="0" kern="0" spc="67" dirty="0">
                <a:solidFill>
                  <a:srgbClr val="FFFFFF"/>
                </a:solidFill>
                <a:latin typeface="Lucida Sans"/>
                <a:cs typeface="Lucida Sans"/>
              </a:rPr>
              <a:t>O</a:t>
            </a:r>
            <a:endParaRPr sz="4002" i="0" kern="0">
              <a:solidFill>
                <a:sysClr val="windowText" lastClr="000000"/>
              </a:solidFill>
              <a:latin typeface="Lucida Sans"/>
              <a:cs typeface="Lucida Sans"/>
            </a:endParaRPr>
          </a:p>
        </p:txBody>
      </p:sp>
      <p:sp>
        <p:nvSpPr>
          <p:cNvPr id="12" name="object 12"/>
          <p:cNvSpPr txBox="1"/>
          <p:nvPr/>
        </p:nvSpPr>
        <p:spPr>
          <a:xfrm>
            <a:off x="3929450" y="5719597"/>
            <a:ext cx="1894903"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tabLst>
                <a:tab pos="763197" algn="l"/>
                <a:tab pos="1455157" algn="l"/>
              </a:tabLst>
            </a:pPr>
            <a:r>
              <a:rPr sz="4002" b="1" i="0" kern="0" spc="67" dirty="0">
                <a:solidFill>
                  <a:srgbClr val="FFFFFF"/>
                </a:solidFill>
                <a:latin typeface="Lucida Sans"/>
                <a:cs typeface="Lucida Sans"/>
              </a:rPr>
              <a:t>O</a:t>
            </a:r>
            <a:r>
              <a:rPr sz="4002" b="1" i="0" kern="0" dirty="0">
                <a:solidFill>
                  <a:srgbClr val="FFFFFF"/>
                </a:solidFill>
                <a:latin typeface="Lucida Sans"/>
                <a:cs typeface="Lucida Sans"/>
              </a:rPr>
              <a:t>	</a:t>
            </a:r>
            <a:r>
              <a:rPr sz="4002" b="1" i="0" kern="0" spc="209" dirty="0">
                <a:solidFill>
                  <a:srgbClr val="FFFFFF"/>
                </a:solidFill>
                <a:latin typeface="Lucida Sans"/>
                <a:cs typeface="Lucida Sans"/>
              </a:rPr>
              <a:t>X</a:t>
            </a:r>
            <a:r>
              <a:rPr sz="4002" b="1" i="0" kern="0" dirty="0">
                <a:solidFill>
                  <a:srgbClr val="FFFFFF"/>
                </a:solidFill>
                <a:latin typeface="Lucida Sans"/>
                <a:cs typeface="Lucida Sans"/>
              </a:rPr>
              <a:t>	</a:t>
            </a:r>
            <a:r>
              <a:rPr sz="4002" b="1" i="0" kern="0" spc="67" dirty="0">
                <a:solidFill>
                  <a:srgbClr val="FFFFFF"/>
                </a:solidFill>
                <a:latin typeface="Lucida Sans"/>
                <a:cs typeface="Lucida Sans"/>
              </a:rPr>
              <a:t>O</a:t>
            </a:r>
            <a:endParaRPr sz="4002" i="0" kern="0">
              <a:solidFill>
                <a:sysClr val="windowText" lastClr="000000"/>
              </a:solidFill>
              <a:latin typeface="Lucida Sans"/>
              <a:cs typeface="Lucida Sans"/>
            </a:endParaRPr>
          </a:p>
        </p:txBody>
      </p:sp>
      <p:sp>
        <p:nvSpPr>
          <p:cNvPr id="13" name="object 13"/>
          <p:cNvSpPr/>
          <p:nvPr/>
        </p:nvSpPr>
        <p:spPr>
          <a:xfrm>
            <a:off x="3816510" y="4266900"/>
            <a:ext cx="2123631" cy="2123631"/>
          </a:xfrm>
          <a:custGeom>
            <a:avLst/>
            <a:gdLst/>
            <a:ahLst/>
            <a:cxnLst/>
            <a:rect l="l" t="t" r="r" b="b"/>
            <a:pathLst>
              <a:path w="3502025" h="3502025">
                <a:moveTo>
                  <a:pt x="1167315" y="0"/>
                </a:moveTo>
                <a:lnTo>
                  <a:pt x="1167315" y="3501956"/>
                </a:lnTo>
              </a:path>
              <a:path w="3502025" h="3502025">
                <a:moveTo>
                  <a:pt x="2334640" y="0"/>
                </a:moveTo>
                <a:lnTo>
                  <a:pt x="2334640" y="3501956"/>
                </a:lnTo>
              </a:path>
              <a:path w="3502025" h="3502025">
                <a:moveTo>
                  <a:pt x="0" y="1167315"/>
                </a:moveTo>
                <a:lnTo>
                  <a:pt x="3501956" y="1167315"/>
                </a:lnTo>
              </a:path>
              <a:path w="3502025" h="3502025">
                <a:moveTo>
                  <a:pt x="0" y="2334640"/>
                </a:moveTo>
                <a:lnTo>
                  <a:pt x="3501956" y="2334640"/>
                </a:lnTo>
              </a:path>
            </a:pathLst>
          </a:custGeom>
          <a:ln w="104708">
            <a:solidFill>
              <a:srgbClr val="D6D7D6"/>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14" name="object 14"/>
          <p:cNvSpPr txBox="1"/>
          <p:nvPr/>
        </p:nvSpPr>
        <p:spPr>
          <a:xfrm>
            <a:off x="849916" y="4849708"/>
            <a:ext cx="2598416" cy="869067"/>
          </a:xfrm>
          <a:prstGeom prst="rect">
            <a:avLst/>
          </a:prstGeom>
        </p:spPr>
        <p:txBody>
          <a:bodyPr vert="horz" wrap="square" lIns="0" tIns="10397" rIns="0" bIns="0" rtlCol="0">
            <a:spAutoFit/>
          </a:bodyPr>
          <a:lstStyle/>
          <a:p>
            <a:pPr marL="7701" defTabSz="554492" eaLnBrk="1" fontAlgn="auto" hangingPunct="1">
              <a:spcBef>
                <a:spcPts val="82"/>
              </a:spcBef>
              <a:spcAft>
                <a:spcPts val="0"/>
              </a:spcAft>
            </a:pPr>
            <a:r>
              <a:rPr sz="5579" i="0" kern="0" cap="small" spc="-27" dirty="0">
                <a:solidFill>
                  <a:srgbClr val="FFFFFF"/>
                </a:solidFill>
                <a:latin typeface="Times New Roman"/>
                <a:cs typeface="Times New Roman"/>
              </a:rPr>
              <a:t>Utility(</a:t>
            </a:r>
            <a:endParaRPr sz="5579" i="0" kern="0">
              <a:solidFill>
                <a:sysClr val="windowText" lastClr="000000"/>
              </a:solidFill>
              <a:latin typeface="Times New Roman"/>
              <a:cs typeface="Times New Roman"/>
            </a:endParaRPr>
          </a:p>
        </p:txBody>
      </p:sp>
      <p:sp>
        <p:nvSpPr>
          <p:cNvPr id="15" name="object 15"/>
          <p:cNvSpPr txBox="1"/>
          <p:nvPr/>
        </p:nvSpPr>
        <p:spPr>
          <a:xfrm>
            <a:off x="6099442" y="4779863"/>
            <a:ext cx="1973841" cy="869067"/>
          </a:xfrm>
          <a:prstGeom prst="rect">
            <a:avLst/>
          </a:prstGeom>
        </p:spPr>
        <p:txBody>
          <a:bodyPr vert="horz" wrap="square" lIns="0" tIns="10397" rIns="0" bIns="0" rtlCol="0">
            <a:spAutoFit/>
          </a:bodyPr>
          <a:lstStyle/>
          <a:p>
            <a:pPr marL="7701" defTabSz="554492" eaLnBrk="1" fontAlgn="auto" hangingPunct="1">
              <a:spcBef>
                <a:spcPts val="82"/>
              </a:spcBef>
              <a:spcAft>
                <a:spcPts val="0"/>
              </a:spcAft>
              <a:tabLst>
                <a:tab pos="1183686" algn="l"/>
              </a:tabLst>
            </a:pPr>
            <a:r>
              <a:rPr sz="8368" i="0" kern="0" baseline="-5434" dirty="0">
                <a:solidFill>
                  <a:srgbClr val="FFFFFF"/>
                </a:solidFill>
                <a:latin typeface="Times New Roman"/>
                <a:cs typeface="Times New Roman"/>
              </a:rPr>
              <a:t>)</a:t>
            </a:r>
            <a:r>
              <a:rPr sz="8368" i="0" kern="0" spc="4" baseline="-5434" dirty="0">
                <a:solidFill>
                  <a:srgbClr val="FFFFFF"/>
                </a:solidFill>
                <a:latin typeface="Times New Roman"/>
                <a:cs typeface="Times New Roman"/>
              </a:rPr>
              <a:t> </a:t>
            </a:r>
            <a:r>
              <a:rPr sz="8368" i="0" kern="0" spc="-45" baseline="-5434" dirty="0">
                <a:solidFill>
                  <a:srgbClr val="FFFFFF"/>
                </a:solidFill>
                <a:latin typeface="Times New Roman"/>
                <a:cs typeface="Times New Roman"/>
              </a:rPr>
              <a:t>=</a:t>
            </a:r>
            <a:r>
              <a:rPr sz="8368" i="0" kern="0" baseline="-5434" dirty="0">
                <a:solidFill>
                  <a:srgbClr val="FFFFFF"/>
                </a:solidFill>
                <a:latin typeface="Times New Roman"/>
                <a:cs typeface="Times New Roman"/>
              </a:rPr>
              <a:t>	</a:t>
            </a:r>
            <a:r>
              <a:rPr sz="5579" i="0" kern="0" dirty="0">
                <a:solidFill>
                  <a:srgbClr val="FFFFFF"/>
                </a:solidFill>
                <a:latin typeface="Consolas"/>
                <a:cs typeface="Consolas"/>
              </a:rPr>
              <a:t>-</a:t>
            </a:r>
            <a:r>
              <a:rPr sz="5579" i="0" kern="0" spc="-30" dirty="0">
                <a:solidFill>
                  <a:srgbClr val="FFFFFF"/>
                </a:solidFill>
                <a:latin typeface="Consolas"/>
                <a:cs typeface="Consolas"/>
              </a:rPr>
              <a:t>1</a:t>
            </a:r>
            <a:endParaRPr sz="5579" i="0" kern="0">
              <a:solidFill>
                <a:sysClr val="windowText" lastClr="000000"/>
              </a:solidFill>
              <a:latin typeface="Consolas"/>
              <a:cs typeface="Consolas"/>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7044433" y="260649"/>
          <a:ext cx="1794015" cy="1997372"/>
        </p:xfrm>
        <a:graphic>
          <a:graphicData uri="http://schemas.openxmlformats.org/drawingml/2006/table">
            <a:tbl>
              <a:tblPr firstRow="1" bandRow="1">
                <a:tableStyleId>{2D5ABB26-0587-4C30-8999-92F81FD0307C}</a:tableStyleId>
              </a:tblPr>
              <a:tblGrid>
                <a:gridCol w="598005">
                  <a:extLst>
                    <a:ext uri="{9D8B030D-6E8A-4147-A177-3AD203B41FA5}">
                      <a16:colId xmlns:a16="http://schemas.microsoft.com/office/drawing/2014/main" val="20000"/>
                    </a:ext>
                  </a:extLst>
                </a:gridCol>
                <a:gridCol w="598005">
                  <a:extLst>
                    <a:ext uri="{9D8B030D-6E8A-4147-A177-3AD203B41FA5}">
                      <a16:colId xmlns:a16="http://schemas.microsoft.com/office/drawing/2014/main" val="20001"/>
                    </a:ext>
                  </a:extLst>
                </a:gridCol>
                <a:gridCol w="598005">
                  <a:extLst>
                    <a:ext uri="{9D8B030D-6E8A-4147-A177-3AD203B41FA5}">
                      <a16:colId xmlns:a16="http://schemas.microsoft.com/office/drawing/2014/main" val="20002"/>
                    </a:ext>
                  </a:extLst>
                </a:gridCol>
              </a:tblGrid>
              <a:tr h="597620">
                <a:tc>
                  <a:txBody>
                    <a:bodyPr/>
                    <a:lstStyle/>
                    <a:p>
                      <a:pPr>
                        <a:lnSpc>
                          <a:spcPct val="100000"/>
                        </a:lnSpc>
                      </a:pPr>
                      <a:endParaRPr sz="3200">
                        <a:latin typeface="Times New Roman"/>
                        <a:cs typeface="Times New Roman"/>
                      </a:endParaRPr>
                    </a:p>
                  </a:txBody>
                  <a:tcPr marL="0" marR="0" marT="0" marB="0">
                    <a:lnR w="57150">
                      <a:solidFill>
                        <a:srgbClr val="D6D7D6"/>
                      </a:solidFill>
                      <a:prstDash val="solid"/>
                    </a:lnR>
                    <a:lnB w="57150">
                      <a:solidFill>
                        <a:srgbClr val="D6D7D6"/>
                      </a:solidFill>
                      <a:prstDash val="solid"/>
                    </a:lnB>
                  </a:tcPr>
                </a:tc>
                <a:tc>
                  <a:txBody>
                    <a:bodyPr/>
                    <a:lstStyle/>
                    <a:p>
                      <a:pPr marL="3810" algn="ctr">
                        <a:lnSpc>
                          <a:spcPts val="7345"/>
                        </a:lnSpc>
                      </a:pPr>
                      <a:r>
                        <a:rPr sz="3800" b="1" spc="365" dirty="0">
                          <a:solidFill>
                            <a:srgbClr val="FFFFFF"/>
                          </a:solidFill>
                          <a:latin typeface="Lucida Sans"/>
                          <a:cs typeface="Lucida Sans"/>
                        </a:rPr>
                        <a:t>X</a:t>
                      </a:r>
                      <a:endParaRPr sz="3800">
                        <a:latin typeface="Lucida Sans"/>
                        <a:cs typeface="Lucida Sans"/>
                      </a:endParaRPr>
                    </a:p>
                  </a:txBody>
                  <a:tcPr marL="0" marR="0" marT="0" marB="0">
                    <a:lnL w="57150">
                      <a:solidFill>
                        <a:srgbClr val="D6D7D6"/>
                      </a:solidFill>
                      <a:prstDash val="solid"/>
                    </a:lnL>
                    <a:lnR w="57150">
                      <a:solidFill>
                        <a:srgbClr val="D6D7D6"/>
                      </a:solidFill>
                      <a:prstDash val="solid"/>
                    </a:lnR>
                    <a:lnB w="57150">
                      <a:solidFill>
                        <a:srgbClr val="D6D7D6"/>
                      </a:solidFill>
                      <a:prstDash val="solid"/>
                    </a:lnB>
                  </a:tcPr>
                </a:tc>
                <a:tc>
                  <a:txBody>
                    <a:bodyPr/>
                    <a:lstStyle/>
                    <a:p>
                      <a:pPr marL="31750" algn="ctr">
                        <a:lnSpc>
                          <a:spcPts val="7345"/>
                        </a:lnSpc>
                      </a:pPr>
                      <a:r>
                        <a:rPr sz="3800" b="1" spc="100" dirty="0">
                          <a:solidFill>
                            <a:srgbClr val="FFFFFF"/>
                          </a:solidFill>
                          <a:latin typeface="Lucida Sans"/>
                          <a:cs typeface="Lucida Sans"/>
                        </a:rPr>
                        <a:t>O</a:t>
                      </a:r>
                      <a:endParaRPr sz="3800">
                        <a:latin typeface="Lucida Sans"/>
                        <a:cs typeface="Lucida Sans"/>
                      </a:endParaRPr>
                    </a:p>
                  </a:txBody>
                  <a:tcPr marL="0" marR="0" marT="0" marB="0">
                    <a:lnL w="57150">
                      <a:solidFill>
                        <a:srgbClr val="D6D7D6"/>
                      </a:solidFill>
                      <a:prstDash val="solid"/>
                    </a:lnL>
                    <a:lnB w="57150">
                      <a:solidFill>
                        <a:srgbClr val="D6D7D6"/>
                      </a:solidFill>
                      <a:prstDash val="solid"/>
                    </a:lnB>
                  </a:tcPr>
                </a:tc>
                <a:extLst>
                  <a:ext uri="{0D108BD9-81ED-4DB2-BD59-A6C34878D82A}">
                    <a16:rowId xmlns:a16="http://schemas.microsoft.com/office/drawing/2014/main" val="10000"/>
                  </a:ext>
                </a:extLst>
              </a:tr>
              <a:tr h="597620">
                <a:tc>
                  <a:txBody>
                    <a:bodyPr/>
                    <a:lstStyle/>
                    <a:p>
                      <a:pPr marR="17145" algn="ctr">
                        <a:lnSpc>
                          <a:spcPct val="100000"/>
                        </a:lnSpc>
                        <a:spcBef>
                          <a:spcPts val="80"/>
                        </a:spcBef>
                      </a:pPr>
                      <a:r>
                        <a:rPr sz="3800" b="1" spc="100" dirty="0">
                          <a:solidFill>
                            <a:srgbClr val="FFFFFF"/>
                          </a:solidFill>
                          <a:latin typeface="Lucida Sans"/>
                          <a:cs typeface="Lucida Sans"/>
                        </a:rPr>
                        <a:t>O</a:t>
                      </a:r>
                      <a:endParaRPr sz="3800">
                        <a:latin typeface="Lucida Sans"/>
                        <a:cs typeface="Lucida Sans"/>
                      </a:endParaRPr>
                    </a:p>
                  </a:txBody>
                  <a:tcPr marL="0" marR="0" marT="6161" marB="0">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marL="3810" algn="ctr">
                        <a:lnSpc>
                          <a:spcPct val="100000"/>
                        </a:lnSpc>
                        <a:spcBef>
                          <a:spcPts val="80"/>
                        </a:spcBef>
                      </a:pPr>
                      <a:r>
                        <a:rPr sz="3800" b="1" spc="365" dirty="0">
                          <a:solidFill>
                            <a:srgbClr val="FFFFFF"/>
                          </a:solidFill>
                          <a:latin typeface="Lucida Sans"/>
                          <a:cs typeface="Lucida Sans"/>
                        </a:rPr>
                        <a:t>X</a:t>
                      </a:r>
                      <a:endParaRPr sz="3800">
                        <a:latin typeface="Lucida Sans"/>
                        <a:cs typeface="Lucida Sans"/>
                      </a:endParaRPr>
                    </a:p>
                  </a:txBody>
                  <a:tcPr marL="0" marR="0" marT="6161" marB="0">
                    <a:lnL w="57150">
                      <a:solidFill>
                        <a:srgbClr val="D6D7D6"/>
                      </a:solidFill>
                      <a:prstDash val="solid"/>
                    </a:lnL>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marL="21590" algn="ctr">
                        <a:lnSpc>
                          <a:spcPct val="100000"/>
                        </a:lnSpc>
                        <a:spcBef>
                          <a:spcPts val="80"/>
                        </a:spcBef>
                      </a:pPr>
                      <a:r>
                        <a:rPr sz="3800" b="1" spc="365" dirty="0">
                          <a:solidFill>
                            <a:srgbClr val="FAE232"/>
                          </a:solidFill>
                          <a:latin typeface="Lucida Sans"/>
                          <a:cs typeface="Lucida Sans"/>
                        </a:rPr>
                        <a:t>X</a:t>
                      </a:r>
                      <a:endParaRPr sz="3800">
                        <a:latin typeface="Lucida Sans"/>
                        <a:cs typeface="Lucida Sans"/>
                      </a:endParaRPr>
                    </a:p>
                  </a:txBody>
                  <a:tcPr marL="0" marR="0" marT="6161" marB="0">
                    <a:lnL w="57150">
                      <a:solidFill>
                        <a:srgbClr val="D6D7D6"/>
                      </a:solidFill>
                      <a:prstDash val="solid"/>
                    </a:lnL>
                    <a:lnT w="57150">
                      <a:solidFill>
                        <a:srgbClr val="D6D7D6"/>
                      </a:solidFill>
                      <a:prstDash val="solid"/>
                    </a:lnT>
                    <a:lnB w="57150">
                      <a:solidFill>
                        <a:srgbClr val="D6D7D6"/>
                      </a:solidFill>
                      <a:prstDash val="solid"/>
                    </a:lnB>
                  </a:tcPr>
                </a:tc>
                <a:extLst>
                  <a:ext uri="{0D108BD9-81ED-4DB2-BD59-A6C34878D82A}">
                    <a16:rowId xmlns:a16="http://schemas.microsoft.com/office/drawing/2014/main" val="10001"/>
                  </a:ext>
                </a:extLst>
              </a:tr>
              <a:tr h="597620">
                <a:tc>
                  <a:txBody>
                    <a:bodyPr/>
                    <a:lstStyle/>
                    <a:p>
                      <a:pPr marR="26034" algn="ctr">
                        <a:lnSpc>
                          <a:spcPct val="100000"/>
                        </a:lnSpc>
                        <a:spcBef>
                          <a:spcPts val="65"/>
                        </a:spcBef>
                      </a:pPr>
                      <a:r>
                        <a:rPr sz="3800" b="1" spc="365" dirty="0">
                          <a:solidFill>
                            <a:srgbClr val="FFFFFF"/>
                          </a:solidFill>
                          <a:latin typeface="Lucida Sans"/>
                          <a:cs typeface="Lucida Sans"/>
                        </a:rPr>
                        <a:t>X</a:t>
                      </a:r>
                      <a:endParaRPr sz="3800">
                        <a:latin typeface="Lucida Sans"/>
                        <a:cs typeface="Lucida Sans"/>
                      </a:endParaRPr>
                    </a:p>
                  </a:txBody>
                  <a:tcPr marL="0" marR="0" marT="5006" marB="0">
                    <a:lnR w="57150">
                      <a:solidFill>
                        <a:srgbClr val="D6D7D6"/>
                      </a:solidFill>
                      <a:prstDash val="solid"/>
                    </a:lnR>
                    <a:lnT w="57150">
                      <a:solidFill>
                        <a:srgbClr val="D6D7D6"/>
                      </a:solidFill>
                      <a:prstDash val="solid"/>
                    </a:lnT>
                  </a:tcPr>
                </a:tc>
                <a:tc>
                  <a:txBody>
                    <a:bodyPr/>
                    <a:lstStyle/>
                    <a:p>
                      <a:pPr>
                        <a:lnSpc>
                          <a:spcPct val="100000"/>
                        </a:lnSpc>
                      </a:pPr>
                      <a:endParaRPr sz="3200">
                        <a:latin typeface="Times New Roman"/>
                        <a:cs typeface="Times New Roman"/>
                      </a:endParaRPr>
                    </a:p>
                  </a:txBody>
                  <a:tcPr marL="0" marR="0" marT="0" marB="0">
                    <a:lnL w="57150">
                      <a:solidFill>
                        <a:srgbClr val="D6D7D6"/>
                      </a:solidFill>
                      <a:prstDash val="solid"/>
                    </a:lnL>
                    <a:lnR w="57150">
                      <a:solidFill>
                        <a:srgbClr val="D6D7D6"/>
                      </a:solidFill>
                      <a:prstDash val="solid"/>
                    </a:lnR>
                    <a:lnT w="57150">
                      <a:solidFill>
                        <a:srgbClr val="D6D7D6"/>
                      </a:solidFill>
                      <a:prstDash val="solid"/>
                    </a:lnT>
                  </a:tcPr>
                </a:tc>
                <a:tc>
                  <a:txBody>
                    <a:bodyPr/>
                    <a:lstStyle/>
                    <a:p>
                      <a:pPr marL="31750" algn="ctr">
                        <a:lnSpc>
                          <a:spcPct val="100000"/>
                        </a:lnSpc>
                        <a:spcBef>
                          <a:spcPts val="65"/>
                        </a:spcBef>
                      </a:pPr>
                      <a:r>
                        <a:rPr sz="3800" b="1" spc="100" dirty="0">
                          <a:solidFill>
                            <a:srgbClr val="FFFFFF"/>
                          </a:solidFill>
                          <a:latin typeface="Lucida Sans"/>
                          <a:cs typeface="Lucida Sans"/>
                        </a:rPr>
                        <a:t>O</a:t>
                      </a:r>
                      <a:endParaRPr sz="3800">
                        <a:latin typeface="Lucida Sans"/>
                        <a:cs typeface="Lucida Sans"/>
                      </a:endParaRPr>
                    </a:p>
                  </a:txBody>
                  <a:tcPr marL="0" marR="0" marT="5006" marB="0">
                    <a:lnL w="57150">
                      <a:solidFill>
                        <a:srgbClr val="D6D7D6"/>
                      </a:solidFill>
                      <a:prstDash val="solid"/>
                    </a:lnL>
                    <a:lnT w="57150">
                      <a:solidFill>
                        <a:srgbClr val="D6D7D6"/>
                      </a:solidFill>
                      <a:prstDash val="solid"/>
                    </a:lnT>
                  </a:tcPr>
                </a:tc>
                <a:extLst>
                  <a:ext uri="{0D108BD9-81ED-4DB2-BD59-A6C34878D82A}">
                    <a16:rowId xmlns:a16="http://schemas.microsoft.com/office/drawing/2014/main" val="10002"/>
                  </a:ext>
                </a:extLst>
              </a:tr>
            </a:tbl>
          </a:graphicData>
        </a:graphic>
      </p:graphicFrame>
      <p:grpSp>
        <p:nvGrpSpPr>
          <p:cNvPr id="3" name="object 3"/>
          <p:cNvGrpSpPr/>
          <p:nvPr/>
        </p:nvGrpSpPr>
        <p:grpSpPr>
          <a:xfrm>
            <a:off x="5320300" y="1657271"/>
            <a:ext cx="1532172" cy="696967"/>
            <a:chOff x="8772863" y="2732963"/>
            <a:chExt cx="2526665" cy="1149350"/>
          </a:xfrm>
        </p:grpSpPr>
        <p:sp>
          <p:nvSpPr>
            <p:cNvPr id="4" name="object 4"/>
            <p:cNvSpPr/>
            <p:nvPr/>
          </p:nvSpPr>
          <p:spPr>
            <a:xfrm>
              <a:off x="8944072" y="2759140"/>
              <a:ext cx="2329180" cy="1036319"/>
            </a:xfrm>
            <a:custGeom>
              <a:avLst/>
              <a:gdLst/>
              <a:ahLst/>
              <a:cxnLst/>
              <a:rect l="l" t="t" r="r" b="b"/>
              <a:pathLst>
                <a:path w="2329179" h="1036320">
                  <a:moveTo>
                    <a:pt x="2328882" y="0"/>
                  </a:moveTo>
                  <a:lnTo>
                    <a:pt x="23916" y="1025560"/>
                  </a:lnTo>
                  <a:lnTo>
                    <a:pt x="0" y="1036202"/>
                  </a:lnTo>
                </a:path>
              </a:pathLst>
            </a:custGeom>
            <a:ln w="52354">
              <a:solidFill>
                <a:srgbClr val="FFFFFF"/>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5" name="object 5"/>
            <p:cNvSpPr/>
            <p:nvPr/>
          </p:nvSpPr>
          <p:spPr>
            <a:xfrm>
              <a:off x="8772863" y="3687123"/>
              <a:ext cx="238760" cy="195580"/>
            </a:xfrm>
            <a:custGeom>
              <a:avLst/>
              <a:gdLst/>
              <a:ahLst/>
              <a:cxnLst/>
              <a:rect l="l" t="t" r="r" b="b"/>
              <a:pathLst>
                <a:path w="238759" h="195579">
                  <a:moveTo>
                    <a:pt x="151744" y="0"/>
                  </a:moveTo>
                  <a:lnTo>
                    <a:pt x="0" y="184413"/>
                  </a:lnTo>
                  <a:lnTo>
                    <a:pt x="238579" y="195156"/>
                  </a:lnTo>
                  <a:lnTo>
                    <a:pt x="151744" y="0"/>
                  </a:lnTo>
                  <a:close/>
                </a:path>
              </a:pathLst>
            </a:custGeom>
            <a:solidFill>
              <a:srgbClr val="FFFFFF"/>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grpSp>
      <p:graphicFrame>
        <p:nvGraphicFramePr>
          <p:cNvPr id="6" name="object 6"/>
          <p:cNvGraphicFramePr>
            <a:graphicFrameLocks noGrp="1"/>
          </p:cNvGraphicFramePr>
          <p:nvPr/>
        </p:nvGraphicFramePr>
        <p:xfrm>
          <a:off x="4259785" y="2516354"/>
          <a:ext cx="1794015" cy="2006897"/>
        </p:xfrm>
        <a:graphic>
          <a:graphicData uri="http://schemas.openxmlformats.org/drawingml/2006/table">
            <a:tbl>
              <a:tblPr firstRow="1" bandRow="1">
                <a:tableStyleId>{2D5ABB26-0587-4C30-8999-92F81FD0307C}</a:tableStyleId>
              </a:tblPr>
              <a:tblGrid>
                <a:gridCol w="598005">
                  <a:extLst>
                    <a:ext uri="{9D8B030D-6E8A-4147-A177-3AD203B41FA5}">
                      <a16:colId xmlns:a16="http://schemas.microsoft.com/office/drawing/2014/main" val="20000"/>
                    </a:ext>
                  </a:extLst>
                </a:gridCol>
                <a:gridCol w="598005">
                  <a:extLst>
                    <a:ext uri="{9D8B030D-6E8A-4147-A177-3AD203B41FA5}">
                      <a16:colId xmlns:a16="http://schemas.microsoft.com/office/drawing/2014/main" val="20001"/>
                    </a:ext>
                  </a:extLst>
                </a:gridCol>
                <a:gridCol w="598005">
                  <a:extLst>
                    <a:ext uri="{9D8B030D-6E8A-4147-A177-3AD203B41FA5}">
                      <a16:colId xmlns:a16="http://schemas.microsoft.com/office/drawing/2014/main" val="20002"/>
                    </a:ext>
                  </a:extLst>
                </a:gridCol>
              </a:tblGrid>
              <a:tr h="597620">
                <a:tc>
                  <a:txBody>
                    <a:bodyPr/>
                    <a:lstStyle/>
                    <a:p>
                      <a:pPr marR="25400" algn="ctr">
                        <a:lnSpc>
                          <a:spcPts val="7409"/>
                        </a:lnSpc>
                      </a:pPr>
                      <a:r>
                        <a:rPr sz="3800" b="1" spc="100" dirty="0">
                          <a:solidFill>
                            <a:srgbClr val="FAE232"/>
                          </a:solidFill>
                          <a:latin typeface="Lucida Sans"/>
                          <a:cs typeface="Lucida Sans"/>
                        </a:rPr>
                        <a:t>O</a:t>
                      </a:r>
                      <a:endParaRPr sz="3800">
                        <a:latin typeface="Lucida Sans"/>
                        <a:cs typeface="Lucida Sans"/>
                      </a:endParaRPr>
                    </a:p>
                  </a:txBody>
                  <a:tcPr marL="0" marR="0" marT="0" marB="0">
                    <a:lnR w="57150">
                      <a:solidFill>
                        <a:srgbClr val="D6D7D6"/>
                      </a:solidFill>
                      <a:prstDash val="solid"/>
                    </a:lnR>
                    <a:lnB w="57150">
                      <a:solidFill>
                        <a:srgbClr val="D6D7D6"/>
                      </a:solidFill>
                      <a:prstDash val="solid"/>
                    </a:lnB>
                  </a:tcPr>
                </a:tc>
                <a:tc>
                  <a:txBody>
                    <a:bodyPr/>
                    <a:lstStyle/>
                    <a:p>
                      <a:pPr algn="ctr">
                        <a:lnSpc>
                          <a:spcPts val="7409"/>
                        </a:lnSpc>
                      </a:pPr>
                      <a:r>
                        <a:rPr sz="3800" b="1" spc="365" dirty="0">
                          <a:solidFill>
                            <a:srgbClr val="FFFFFF"/>
                          </a:solidFill>
                          <a:latin typeface="Lucida Sans"/>
                          <a:cs typeface="Lucida Sans"/>
                        </a:rPr>
                        <a:t>X</a:t>
                      </a:r>
                      <a:endParaRPr sz="3800">
                        <a:latin typeface="Lucida Sans"/>
                        <a:cs typeface="Lucida Sans"/>
                      </a:endParaRPr>
                    </a:p>
                  </a:txBody>
                  <a:tcPr marL="0" marR="0" marT="0" marB="0">
                    <a:lnL w="57150">
                      <a:solidFill>
                        <a:srgbClr val="D6D7D6"/>
                      </a:solidFill>
                      <a:prstDash val="solid"/>
                    </a:lnL>
                    <a:lnR w="57150">
                      <a:solidFill>
                        <a:srgbClr val="D6D7D6"/>
                      </a:solidFill>
                      <a:prstDash val="solid"/>
                    </a:lnR>
                    <a:lnB w="57150">
                      <a:solidFill>
                        <a:srgbClr val="D6D7D6"/>
                      </a:solidFill>
                      <a:prstDash val="solid"/>
                    </a:lnB>
                  </a:tcPr>
                </a:tc>
                <a:tc>
                  <a:txBody>
                    <a:bodyPr/>
                    <a:lstStyle/>
                    <a:p>
                      <a:pPr marL="22225" algn="ctr">
                        <a:lnSpc>
                          <a:spcPts val="7409"/>
                        </a:lnSpc>
                      </a:pPr>
                      <a:r>
                        <a:rPr sz="3800" b="1" spc="100" dirty="0">
                          <a:solidFill>
                            <a:srgbClr val="FFFFFF"/>
                          </a:solidFill>
                          <a:latin typeface="Lucida Sans"/>
                          <a:cs typeface="Lucida Sans"/>
                        </a:rPr>
                        <a:t>O</a:t>
                      </a:r>
                      <a:endParaRPr sz="3800">
                        <a:latin typeface="Lucida Sans"/>
                        <a:cs typeface="Lucida Sans"/>
                      </a:endParaRPr>
                    </a:p>
                  </a:txBody>
                  <a:tcPr marL="0" marR="0" marT="0" marB="0">
                    <a:lnL w="57150">
                      <a:solidFill>
                        <a:srgbClr val="D6D7D6"/>
                      </a:solidFill>
                      <a:prstDash val="solid"/>
                    </a:lnL>
                    <a:lnB w="57150">
                      <a:solidFill>
                        <a:srgbClr val="D6D7D6"/>
                      </a:solidFill>
                      <a:prstDash val="solid"/>
                    </a:lnB>
                  </a:tcPr>
                </a:tc>
                <a:extLst>
                  <a:ext uri="{0D108BD9-81ED-4DB2-BD59-A6C34878D82A}">
                    <a16:rowId xmlns:a16="http://schemas.microsoft.com/office/drawing/2014/main" val="10000"/>
                  </a:ext>
                </a:extLst>
              </a:tr>
              <a:tr h="597620">
                <a:tc>
                  <a:txBody>
                    <a:bodyPr/>
                    <a:lstStyle/>
                    <a:p>
                      <a:pPr marR="25400" algn="ctr">
                        <a:lnSpc>
                          <a:spcPct val="100000"/>
                        </a:lnSpc>
                        <a:spcBef>
                          <a:spcPts val="60"/>
                        </a:spcBef>
                      </a:pPr>
                      <a:r>
                        <a:rPr sz="3800" b="1" spc="100" dirty="0">
                          <a:solidFill>
                            <a:srgbClr val="FFFFFF"/>
                          </a:solidFill>
                          <a:latin typeface="Lucida Sans"/>
                          <a:cs typeface="Lucida Sans"/>
                        </a:rPr>
                        <a:t>O</a:t>
                      </a:r>
                      <a:endParaRPr sz="3800">
                        <a:latin typeface="Lucida Sans"/>
                        <a:cs typeface="Lucida Sans"/>
                      </a:endParaRPr>
                    </a:p>
                  </a:txBody>
                  <a:tcPr marL="0" marR="0" marT="4621" marB="0">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algn="ctr">
                        <a:lnSpc>
                          <a:spcPct val="100000"/>
                        </a:lnSpc>
                        <a:spcBef>
                          <a:spcPts val="60"/>
                        </a:spcBef>
                      </a:pPr>
                      <a:r>
                        <a:rPr sz="3800" b="1" spc="365" dirty="0">
                          <a:solidFill>
                            <a:srgbClr val="FFFFFF"/>
                          </a:solidFill>
                          <a:latin typeface="Lucida Sans"/>
                          <a:cs typeface="Lucida Sans"/>
                        </a:rPr>
                        <a:t>X</a:t>
                      </a:r>
                      <a:endParaRPr sz="3800">
                        <a:latin typeface="Lucida Sans"/>
                        <a:cs typeface="Lucida Sans"/>
                      </a:endParaRPr>
                    </a:p>
                  </a:txBody>
                  <a:tcPr marL="0" marR="0" marT="4621" marB="0">
                    <a:lnL w="57150">
                      <a:solidFill>
                        <a:srgbClr val="D6D7D6"/>
                      </a:solidFill>
                      <a:prstDash val="solid"/>
                    </a:lnL>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marL="33020" algn="ctr">
                        <a:lnSpc>
                          <a:spcPct val="100000"/>
                        </a:lnSpc>
                        <a:spcBef>
                          <a:spcPts val="60"/>
                        </a:spcBef>
                      </a:pPr>
                      <a:r>
                        <a:rPr sz="3800" b="1" spc="365" dirty="0">
                          <a:solidFill>
                            <a:srgbClr val="FFFFFF"/>
                          </a:solidFill>
                          <a:latin typeface="Lucida Sans"/>
                          <a:cs typeface="Lucida Sans"/>
                        </a:rPr>
                        <a:t>X</a:t>
                      </a:r>
                      <a:endParaRPr sz="3800">
                        <a:latin typeface="Lucida Sans"/>
                        <a:cs typeface="Lucida Sans"/>
                      </a:endParaRPr>
                    </a:p>
                  </a:txBody>
                  <a:tcPr marL="0" marR="0" marT="4621" marB="0">
                    <a:lnL w="57150">
                      <a:solidFill>
                        <a:srgbClr val="D6D7D6"/>
                      </a:solidFill>
                      <a:prstDash val="solid"/>
                    </a:lnL>
                    <a:lnT w="57150">
                      <a:solidFill>
                        <a:srgbClr val="D6D7D6"/>
                      </a:solidFill>
                      <a:prstDash val="solid"/>
                    </a:lnT>
                    <a:lnB w="57150">
                      <a:solidFill>
                        <a:srgbClr val="D6D7D6"/>
                      </a:solidFill>
                      <a:prstDash val="solid"/>
                    </a:lnB>
                  </a:tcPr>
                </a:tc>
                <a:extLst>
                  <a:ext uri="{0D108BD9-81ED-4DB2-BD59-A6C34878D82A}">
                    <a16:rowId xmlns:a16="http://schemas.microsoft.com/office/drawing/2014/main" val="10001"/>
                  </a:ext>
                </a:extLst>
              </a:tr>
              <a:tr h="597620">
                <a:tc>
                  <a:txBody>
                    <a:bodyPr/>
                    <a:lstStyle/>
                    <a:p>
                      <a:pPr marR="14604" algn="ctr">
                        <a:lnSpc>
                          <a:spcPct val="100000"/>
                        </a:lnSpc>
                        <a:spcBef>
                          <a:spcPts val="45"/>
                        </a:spcBef>
                      </a:pPr>
                      <a:r>
                        <a:rPr sz="3800" b="1" spc="365" dirty="0">
                          <a:solidFill>
                            <a:srgbClr val="FFFFFF"/>
                          </a:solidFill>
                          <a:latin typeface="Lucida Sans"/>
                          <a:cs typeface="Lucida Sans"/>
                        </a:rPr>
                        <a:t>X</a:t>
                      </a:r>
                      <a:endParaRPr sz="3800">
                        <a:latin typeface="Lucida Sans"/>
                        <a:cs typeface="Lucida Sans"/>
                      </a:endParaRPr>
                    </a:p>
                  </a:txBody>
                  <a:tcPr marL="0" marR="0" marT="3466" marB="0">
                    <a:lnR w="57150">
                      <a:solidFill>
                        <a:srgbClr val="D6D7D6"/>
                      </a:solidFill>
                      <a:prstDash val="solid"/>
                    </a:lnR>
                    <a:lnT w="57150">
                      <a:solidFill>
                        <a:srgbClr val="D6D7D6"/>
                      </a:solidFill>
                      <a:prstDash val="solid"/>
                    </a:lnT>
                  </a:tcPr>
                </a:tc>
                <a:tc>
                  <a:txBody>
                    <a:bodyPr/>
                    <a:lstStyle/>
                    <a:p>
                      <a:pPr>
                        <a:lnSpc>
                          <a:spcPct val="100000"/>
                        </a:lnSpc>
                      </a:pPr>
                      <a:endParaRPr sz="3200">
                        <a:latin typeface="Times New Roman"/>
                        <a:cs typeface="Times New Roman"/>
                      </a:endParaRPr>
                    </a:p>
                  </a:txBody>
                  <a:tcPr marL="0" marR="0" marT="0" marB="0">
                    <a:lnL w="57150">
                      <a:solidFill>
                        <a:srgbClr val="D6D7D6"/>
                      </a:solidFill>
                      <a:prstDash val="solid"/>
                    </a:lnL>
                    <a:lnR w="57150">
                      <a:solidFill>
                        <a:srgbClr val="D6D7D6"/>
                      </a:solidFill>
                      <a:prstDash val="solid"/>
                    </a:lnR>
                    <a:lnT w="57150">
                      <a:solidFill>
                        <a:srgbClr val="D6D7D6"/>
                      </a:solidFill>
                      <a:prstDash val="solid"/>
                    </a:lnT>
                  </a:tcPr>
                </a:tc>
                <a:tc>
                  <a:txBody>
                    <a:bodyPr/>
                    <a:lstStyle/>
                    <a:p>
                      <a:pPr marL="22225" algn="ctr">
                        <a:lnSpc>
                          <a:spcPct val="100000"/>
                        </a:lnSpc>
                        <a:spcBef>
                          <a:spcPts val="45"/>
                        </a:spcBef>
                      </a:pPr>
                      <a:r>
                        <a:rPr sz="3800" b="1" spc="100" dirty="0">
                          <a:solidFill>
                            <a:srgbClr val="FFFFFF"/>
                          </a:solidFill>
                          <a:latin typeface="Lucida Sans"/>
                          <a:cs typeface="Lucida Sans"/>
                        </a:rPr>
                        <a:t>O</a:t>
                      </a:r>
                      <a:endParaRPr sz="3800">
                        <a:latin typeface="Lucida Sans"/>
                        <a:cs typeface="Lucida Sans"/>
                      </a:endParaRPr>
                    </a:p>
                  </a:txBody>
                  <a:tcPr marL="0" marR="0" marT="3466" marB="0">
                    <a:lnL w="57150">
                      <a:solidFill>
                        <a:srgbClr val="D6D7D6"/>
                      </a:solidFill>
                      <a:prstDash val="solid"/>
                    </a:lnL>
                    <a:lnT w="57150">
                      <a:solidFill>
                        <a:srgbClr val="D6D7D6"/>
                      </a:solidFill>
                      <a:prstDash val="solid"/>
                    </a:lnT>
                  </a:tcPr>
                </a:tc>
                <a:extLst>
                  <a:ext uri="{0D108BD9-81ED-4DB2-BD59-A6C34878D82A}">
                    <a16:rowId xmlns:a16="http://schemas.microsoft.com/office/drawing/2014/main" val="10002"/>
                  </a:ext>
                </a:extLst>
              </a:tr>
            </a:tbl>
          </a:graphicData>
        </a:graphic>
      </p:graphicFrame>
      <p:graphicFrame>
        <p:nvGraphicFramePr>
          <p:cNvPr id="7" name="object 7"/>
          <p:cNvGraphicFramePr>
            <a:graphicFrameLocks noGrp="1"/>
          </p:cNvGraphicFramePr>
          <p:nvPr/>
        </p:nvGraphicFramePr>
        <p:xfrm>
          <a:off x="9766867" y="2516354"/>
          <a:ext cx="1794015" cy="2006897"/>
        </p:xfrm>
        <a:graphic>
          <a:graphicData uri="http://schemas.openxmlformats.org/drawingml/2006/table">
            <a:tbl>
              <a:tblPr firstRow="1" bandRow="1">
                <a:tableStyleId>{2D5ABB26-0587-4C30-8999-92F81FD0307C}</a:tableStyleId>
              </a:tblPr>
              <a:tblGrid>
                <a:gridCol w="598005">
                  <a:extLst>
                    <a:ext uri="{9D8B030D-6E8A-4147-A177-3AD203B41FA5}">
                      <a16:colId xmlns:a16="http://schemas.microsoft.com/office/drawing/2014/main" val="20000"/>
                    </a:ext>
                  </a:extLst>
                </a:gridCol>
                <a:gridCol w="598005">
                  <a:extLst>
                    <a:ext uri="{9D8B030D-6E8A-4147-A177-3AD203B41FA5}">
                      <a16:colId xmlns:a16="http://schemas.microsoft.com/office/drawing/2014/main" val="20001"/>
                    </a:ext>
                  </a:extLst>
                </a:gridCol>
                <a:gridCol w="598005">
                  <a:extLst>
                    <a:ext uri="{9D8B030D-6E8A-4147-A177-3AD203B41FA5}">
                      <a16:colId xmlns:a16="http://schemas.microsoft.com/office/drawing/2014/main" val="20002"/>
                    </a:ext>
                  </a:extLst>
                </a:gridCol>
              </a:tblGrid>
              <a:tr h="597620">
                <a:tc>
                  <a:txBody>
                    <a:bodyPr/>
                    <a:lstStyle/>
                    <a:p>
                      <a:pPr>
                        <a:lnSpc>
                          <a:spcPct val="100000"/>
                        </a:lnSpc>
                      </a:pPr>
                      <a:endParaRPr sz="3200">
                        <a:latin typeface="Times New Roman"/>
                        <a:cs typeface="Times New Roman"/>
                      </a:endParaRPr>
                    </a:p>
                  </a:txBody>
                  <a:tcPr marL="0" marR="0" marT="0" marB="0">
                    <a:lnR w="57150">
                      <a:solidFill>
                        <a:srgbClr val="D6D7D6"/>
                      </a:solidFill>
                      <a:prstDash val="solid"/>
                    </a:lnR>
                    <a:lnB w="57150">
                      <a:solidFill>
                        <a:srgbClr val="D6D7D6"/>
                      </a:solidFill>
                      <a:prstDash val="solid"/>
                    </a:lnB>
                  </a:tcPr>
                </a:tc>
                <a:tc>
                  <a:txBody>
                    <a:bodyPr/>
                    <a:lstStyle/>
                    <a:p>
                      <a:pPr marL="8890" algn="ctr">
                        <a:lnSpc>
                          <a:spcPts val="7409"/>
                        </a:lnSpc>
                      </a:pPr>
                      <a:r>
                        <a:rPr sz="3800" b="1" spc="365" dirty="0">
                          <a:solidFill>
                            <a:srgbClr val="FFFFFF"/>
                          </a:solidFill>
                          <a:latin typeface="Lucida Sans"/>
                          <a:cs typeface="Lucida Sans"/>
                        </a:rPr>
                        <a:t>X</a:t>
                      </a:r>
                      <a:endParaRPr sz="3800">
                        <a:latin typeface="Lucida Sans"/>
                        <a:cs typeface="Lucida Sans"/>
                      </a:endParaRPr>
                    </a:p>
                  </a:txBody>
                  <a:tcPr marL="0" marR="0" marT="0" marB="0">
                    <a:lnL w="57150">
                      <a:solidFill>
                        <a:srgbClr val="D6D7D6"/>
                      </a:solidFill>
                      <a:prstDash val="solid"/>
                    </a:lnL>
                    <a:lnR w="57150">
                      <a:solidFill>
                        <a:srgbClr val="D6D7D6"/>
                      </a:solidFill>
                      <a:prstDash val="solid"/>
                    </a:lnR>
                    <a:lnB w="57150">
                      <a:solidFill>
                        <a:srgbClr val="D6D7D6"/>
                      </a:solidFill>
                      <a:prstDash val="solid"/>
                    </a:lnB>
                  </a:tcPr>
                </a:tc>
                <a:tc>
                  <a:txBody>
                    <a:bodyPr/>
                    <a:lstStyle/>
                    <a:p>
                      <a:pPr marL="15875" algn="ctr">
                        <a:lnSpc>
                          <a:spcPts val="7409"/>
                        </a:lnSpc>
                      </a:pPr>
                      <a:r>
                        <a:rPr sz="3800" b="1" spc="100" dirty="0">
                          <a:solidFill>
                            <a:srgbClr val="FFFFFF"/>
                          </a:solidFill>
                          <a:latin typeface="Lucida Sans"/>
                          <a:cs typeface="Lucida Sans"/>
                        </a:rPr>
                        <a:t>O</a:t>
                      </a:r>
                      <a:endParaRPr sz="3800">
                        <a:latin typeface="Lucida Sans"/>
                        <a:cs typeface="Lucida Sans"/>
                      </a:endParaRPr>
                    </a:p>
                  </a:txBody>
                  <a:tcPr marL="0" marR="0" marT="0" marB="0">
                    <a:lnL w="57150">
                      <a:solidFill>
                        <a:srgbClr val="D6D7D6"/>
                      </a:solidFill>
                      <a:prstDash val="solid"/>
                    </a:lnL>
                    <a:lnB w="57150">
                      <a:solidFill>
                        <a:srgbClr val="D6D7D6"/>
                      </a:solidFill>
                      <a:prstDash val="solid"/>
                    </a:lnB>
                  </a:tcPr>
                </a:tc>
                <a:extLst>
                  <a:ext uri="{0D108BD9-81ED-4DB2-BD59-A6C34878D82A}">
                    <a16:rowId xmlns:a16="http://schemas.microsoft.com/office/drawing/2014/main" val="10000"/>
                  </a:ext>
                </a:extLst>
              </a:tr>
              <a:tr h="597620">
                <a:tc>
                  <a:txBody>
                    <a:bodyPr/>
                    <a:lstStyle/>
                    <a:p>
                      <a:pPr marR="11430" algn="ctr">
                        <a:lnSpc>
                          <a:spcPct val="100000"/>
                        </a:lnSpc>
                        <a:spcBef>
                          <a:spcPts val="60"/>
                        </a:spcBef>
                      </a:pPr>
                      <a:r>
                        <a:rPr sz="3800" b="1" spc="100" dirty="0">
                          <a:solidFill>
                            <a:srgbClr val="FFFFFF"/>
                          </a:solidFill>
                          <a:latin typeface="Lucida Sans"/>
                          <a:cs typeface="Lucida Sans"/>
                        </a:rPr>
                        <a:t>O</a:t>
                      </a:r>
                      <a:endParaRPr sz="3800">
                        <a:latin typeface="Lucida Sans"/>
                        <a:cs typeface="Lucida Sans"/>
                      </a:endParaRPr>
                    </a:p>
                  </a:txBody>
                  <a:tcPr marL="0" marR="0" marT="4621" marB="0">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marL="8890" algn="ctr">
                        <a:lnSpc>
                          <a:spcPct val="100000"/>
                        </a:lnSpc>
                        <a:spcBef>
                          <a:spcPts val="60"/>
                        </a:spcBef>
                      </a:pPr>
                      <a:r>
                        <a:rPr sz="3800" b="1" spc="365" dirty="0">
                          <a:solidFill>
                            <a:srgbClr val="FFFFFF"/>
                          </a:solidFill>
                          <a:latin typeface="Lucida Sans"/>
                          <a:cs typeface="Lucida Sans"/>
                        </a:rPr>
                        <a:t>X</a:t>
                      </a:r>
                      <a:endParaRPr sz="3800">
                        <a:latin typeface="Lucida Sans"/>
                        <a:cs typeface="Lucida Sans"/>
                      </a:endParaRPr>
                    </a:p>
                  </a:txBody>
                  <a:tcPr marL="0" marR="0" marT="4621" marB="0">
                    <a:lnL w="57150">
                      <a:solidFill>
                        <a:srgbClr val="D6D7D6"/>
                      </a:solidFill>
                      <a:prstDash val="solid"/>
                    </a:lnL>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marL="26670" algn="ctr">
                        <a:lnSpc>
                          <a:spcPct val="100000"/>
                        </a:lnSpc>
                        <a:spcBef>
                          <a:spcPts val="60"/>
                        </a:spcBef>
                      </a:pPr>
                      <a:r>
                        <a:rPr sz="3800" b="1" spc="365" dirty="0">
                          <a:solidFill>
                            <a:srgbClr val="FFFFFF"/>
                          </a:solidFill>
                          <a:latin typeface="Lucida Sans"/>
                          <a:cs typeface="Lucida Sans"/>
                        </a:rPr>
                        <a:t>X</a:t>
                      </a:r>
                      <a:endParaRPr sz="3800">
                        <a:latin typeface="Lucida Sans"/>
                        <a:cs typeface="Lucida Sans"/>
                      </a:endParaRPr>
                    </a:p>
                  </a:txBody>
                  <a:tcPr marL="0" marR="0" marT="4621" marB="0">
                    <a:lnL w="57150">
                      <a:solidFill>
                        <a:srgbClr val="D6D7D6"/>
                      </a:solidFill>
                      <a:prstDash val="solid"/>
                    </a:lnL>
                    <a:lnT w="57150">
                      <a:solidFill>
                        <a:srgbClr val="D6D7D6"/>
                      </a:solidFill>
                      <a:prstDash val="solid"/>
                    </a:lnT>
                    <a:lnB w="57150">
                      <a:solidFill>
                        <a:srgbClr val="D6D7D6"/>
                      </a:solidFill>
                      <a:prstDash val="solid"/>
                    </a:lnB>
                  </a:tcPr>
                </a:tc>
                <a:extLst>
                  <a:ext uri="{0D108BD9-81ED-4DB2-BD59-A6C34878D82A}">
                    <a16:rowId xmlns:a16="http://schemas.microsoft.com/office/drawing/2014/main" val="10001"/>
                  </a:ext>
                </a:extLst>
              </a:tr>
              <a:tr h="597620">
                <a:tc>
                  <a:txBody>
                    <a:bodyPr/>
                    <a:lstStyle/>
                    <a:p>
                      <a:pPr marR="21590" algn="ctr">
                        <a:lnSpc>
                          <a:spcPct val="100000"/>
                        </a:lnSpc>
                        <a:spcBef>
                          <a:spcPts val="45"/>
                        </a:spcBef>
                      </a:pPr>
                      <a:r>
                        <a:rPr sz="3800" b="1" spc="365" dirty="0">
                          <a:solidFill>
                            <a:srgbClr val="FFFFFF"/>
                          </a:solidFill>
                          <a:latin typeface="Lucida Sans"/>
                          <a:cs typeface="Lucida Sans"/>
                        </a:rPr>
                        <a:t>X</a:t>
                      </a:r>
                      <a:endParaRPr sz="3800">
                        <a:latin typeface="Lucida Sans"/>
                        <a:cs typeface="Lucida Sans"/>
                      </a:endParaRPr>
                    </a:p>
                  </a:txBody>
                  <a:tcPr marL="0" marR="0" marT="3466" marB="0">
                    <a:lnR w="57150">
                      <a:solidFill>
                        <a:srgbClr val="D6D7D6"/>
                      </a:solidFill>
                      <a:prstDash val="solid"/>
                    </a:lnR>
                    <a:lnT w="57150">
                      <a:solidFill>
                        <a:srgbClr val="D6D7D6"/>
                      </a:solidFill>
                      <a:prstDash val="solid"/>
                    </a:lnT>
                  </a:tcPr>
                </a:tc>
                <a:tc>
                  <a:txBody>
                    <a:bodyPr/>
                    <a:lstStyle/>
                    <a:p>
                      <a:pPr algn="ctr">
                        <a:lnSpc>
                          <a:spcPct val="100000"/>
                        </a:lnSpc>
                        <a:spcBef>
                          <a:spcPts val="45"/>
                        </a:spcBef>
                      </a:pPr>
                      <a:r>
                        <a:rPr sz="3800" b="1" spc="100" dirty="0">
                          <a:solidFill>
                            <a:srgbClr val="FAE232"/>
                          </a:solidFill>
                          <a:latin typeface="Lucida Sans"/>
                          <a:cs typeface="Lucida Sans"/>
                        </a:rPr>
                        <a:t>O</a:t>
                      </a:r>
                      <a:endParaRPr sz="3800">
                        <a:latin typeface="Lucida Sans"/>
                        <a:cs typeface="Lucida Sans"/>
                      </a:endParaRPr>
                    </a:p>
                  </a:txBody>
                  <a:tcPr marL="0" marR="0" marT="3466" marB="0">
                    <a:lnL w="57150">
                      <a:solidFill>
                        <a:srgbClr val="D6D7D6"/>
                      </a:solidFill>
                      <a:prstDash val="solid"/>
                    </a:lnL>
                    <a:lnR w="57150">
                      <a:solidFill>
                        <a:srgbClr val="D6D7D6"/>
                      </a:solidFill>
                      <a:prstDash val="solid"/>
                    </a:lnR>
                    <a:lnT w="57150">
                      <a:solidFill>
                        <a:srgbClr val="D6D7D6"/>
                      </a:solidFill>
                      <a:prstDash val="solid"/>
                    </a:lnT>
                  </a:tcPr>
                </a:tc>
                <a:tc>
                  <a:txBody>
                    <a:bodyPr/>
                    <a:lstStyle/>
                    <a:p>
                      <a:pPr marL="15875" algn="ctr">
                        <a:lnSpc>
                          <a:spcPct val="100000"/>
                        </a:lnSpc>
                        <a:spcBef>
                          <a:spcPts val="45"/>
                        </a:spcBef>
                      </a:pPr>
                      <a:r>
                        <a:rPr sz="3800" b="1" spc="100" dirty="0">
                          <a:solidFill>
                            <a:srgbClr val="FFFFFF"/>
                          </a:solidFill>
                          <a:latin typeface="Lucida Sans"/>
                          <a:cs typeface="Lucida Sans"/>
                        </a:rPr>
                        <a:t>O</a:t>
                      </a:r>
                      <a:endParaRPr sz="3800">
                        <a:latin typeface="Lucida Sans"/>
                        <a:cs typeface="Lucida Sans"/>
                      </a:endParaRPr>
                    </a:p>
                  </a:txBody>
                  <a:tcPr marL="0" marR="0" marT="3466" marB="0">
                    <a:lnL w="57150">
                      <a:solidFill>
                        <a:srgbClr val="D6D7D6"/>
                      </a:solidFill>
                      <a:prstDash val="solid"/>
                    </a:lnL>
                    <a:lnT w="57150">
                      <a:solidFill>
                        <a:srgbClr val="D6D7D6"/>
                      </a:solidFill>
                      <a:prstDash val="solid"/>
                    </a:lnT>
                  </a:tcPr>
                </a:tc>
                <a:extLst>
                  <a:ext uri="{0D108BD9-81ED-4DB2-BD59-A6C34878D82A}">
                    <a16:rowId xmlns:a16="http://schemas.microsoft.com/office/drawing/2014/main" val="10002"/>
                  </a:ext>
                </a:extLst>
              </a:tr>
            </a:tbl>
          </a:graphicData>
        </a:graphic>
      </p:graphicFrame>
      <p:sp>
        <p:nvSpPr>
          <p:cNvPr id="8" name="object 8"/>
          <p:cNvSpPr txBox="1"/>
          <p:nvPr/>
        </p:nvSpPr>
        <p:spPr>
          <a:xfrm>
            <a:off x="4780290" y="380891"/>
            <a:ext cx="1956513" cy="892245"/>
          </a:xfrm>
          <a:prstGeom prst="rect">
            <a:avLst/>
          </a:prstGeom>
        </p:spPr>
        <p:txBody>
          <a:bodyPr vert="horz" wrap="square" lIns="0" tIns="7316" rIns="0" bIns="0" rtlCol="0">
            <a:spAutoFit/>
          </a:bodyPr>
          <a:lstStyle/>
          <a:p>
            <a:pPr marL="7701" defTabSz="554492" eaLnBrk="1" fontAlgn="auto" hangingPunct="1">
              <a:lnSpc>
                <a:spcPts val="3384"/>
              </a:lnSpc>
              <a:spcBef>
                <a:spcPts val="58"/>
              </a:spcBef>
              <a:spcAft>
                <a:spcPts val="0"/>
              </a:spcAft>
            </a:pPr>
            <a:r>
              <a:rPr sz="2941" i="0" kern="0" cap="small" spc="-18" dirty="0">
                <a:solidFill>
                  <a:srgbClr val="FFFFFF"/>
                </a:solidFill>
                <a:latin typeface="Times New Roman"/>
                <a:cs typeface="Times New Roman"/>
              </a:rPr>
              <a:t>Min-</a:t>
            </a:r>
            <a:r>
              <a:rPr sz="2941" i="0" kern="0" cap="small" spc="-49" dirty="0">
                <a:solidFill>
                  <a:srgbClr val="FFFFFF"/>
                </a:solidFill>
                <a:latin typeface="Times New Roman"/>
                <a:cs typeface="Times New Roman"/>
              </a:rPr>
              <a:t>Value:</a:t>
            </a:r>
            <a:endParaRPr sz="2941" i="0" kern="0">
              <a:solidFill>
                <a:sysClr val="windowText" lastClr="000000"/>
              </a:solidFill>
              <a:latin typeface="Times New Roman"/>
              <a:cs typeface="Times New Roman"/>
            </a:endParaRPr>
          </a:p>
          <a:p>
            <a:pPr marR="147094" algn="r" defTabSz="554492" eaLnBrk="1" fontAlgn="auto" hangingPunct="1">
              <a:lnSpc>
                <a:spcPts val="3456"/>
              </a:lnSpc>
              <a:spcBef>
                <a:spcPts val="0"/>
              </a:spcBef>
              <a:spcAft>
                <a:spcPts val="0"/>
              </a:spcAft>
            </a:pPr>
            <a:r>
              <a:rPr sz="3002" i="0" kern="0" spc="-30" dirty="0">
                <a:solidFill>
                  <a:srgbClr val="FFFFFF"/>
                </a:solidFill>
                <a:latin typeface="Consolas"/>
                <a:cs typeface="Consolas"/>
              </a:rPr>
              <a:t>0</a:t>
            </a:r>
            <a:endParaRPr sz="3002" i="0" kern="0">
              <a:solidFill>
                <a:sysClr val="windowText" lastClr="000000"/>
              </a:solidFill>
              <a:latin typeface="Consolas"/>
              <a:cs typeface="Consolas"/>
            </a:endParaRPr>
          </a:p>
        </p:txBody>
      </p:sp>
      <p:grpSp>
        <p:nvGrpSpPr>
          <p:cNvPr id="9" name="object 9"/>
          <p:cNvGrpSpPr/>
          <p:nvPr/>
        </p:nvGrpSpPr>
        <p:grpSpPr>
          <a:xfrm>
            <a:off x="9030320" y="1657272"/>
            <a:ext cx="1532172" cy="696967"/>
            <a:chOff x="14890960" y="2732964"/>
            <a:chExt cx="2526665" cy="1149350"/>
          </a:xfrm>
        </p:grpSpPr>
        <p:sp>
          <p:nvSpPr>
            <p:cNvPr id="10" name="object 10"/>
            <p:cNvSpPr/>
            <p:nvPr/>
          </p:nvSpPr>
          <p:spPr>
            <a:xfrm>
              <a:off x="14917138" y="2759141"/>
              <a:ext cx="2329180" cy="1036319"/>
            </a:xfrm>
            <a:custGeom>
              <a:avLst/>
              <a:gdLst/>
              <a:ahLst/>
              <a:cxnLst/>
              <a:rect l="l" t="t" r="r" b="b"/>
              <a:pathLst>
                <a:path w="2329180" h="1036320">
                  <a:moveTo>
                    <a:pt x="0" y="0"/>
                  </a:moveTo>
                  <a:lnTo>
                    <a:pt x="2304965" y="1025560"/>
                  </a:lnTo>
                  <a:lnTo>
                    <a:pt x="2328882" y="1036202"/>
                  </a:lnTo>
                </a:path>
              </a:pathLst>
            </a:custGeom>
            <a:ln w="52354">
              <a:solidFill>
                <a:srgbClr val="FFFFFF"/>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11" name="object 11"/>
            <p:cNvSpPr/>
            <p:nvPr/>
          </p:nvSpPr>
          <p:spPr>
            <a:xfrm>
              <a:off x="17178743" y="3687123"/>
              <a:ext cx="238760" cy="195580"/>
            </a:xfrm>
            <a:custGeom>
              <a:avLst/>
              <a:gdLst/>
              <a:ahLst/>
              <a:cxnLst/>
              <a:rect l="l" t="t" r="r" b="b"/>
              <a:pathLst>
                <a:path w="238759" h="195579">
                  <a:moveTo>
                    <a:pt x="86803" y="0"/>
                  </a:moveTo>
                  <a:lnTo>
                    <a:pt x="0" y="195156"/>
                  </a:lnTo>
                  <a:lnTo>
                    <a:pt x="238526" y="184413"/>
                  </a:lnTo>
                  <a:lnTo>
                    <a:pt x="86803" y="0"/>
                  </a:lnTo>
                  <a:close/>
                </a:path>
              </a:pathLst>
            </a:custGeom>
            <a:solidFill>
              <a:srgbClr val="FFFFFF"/>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grpSp>
      <p:grpSp>
        <p:nvGrpSpPr>
          <p:cNvPr id="12" name="object 12"/>
          <p:cNvGrpSpPr/>
          <p:nvPr/>
        </p:nvGrpSpPr>
        <p:grpSpPr>
          <a:xfrm>
            <a:off x="5091869" y="4472188"/>
            <a:ext cx="129767" cy="351949"/>
            <a:chOff x="8396163" y="7374969"/>
            <a:chExt cx="213995" cy="580390"/>
          </a:xfrm>
        </p:grpSpPr>
        <p:sp>
          <p:nvSpPr>
            <p:cNvPr id="13" name="object 13"/>
            <p:cNvSpPr/>
            <p:nvPr/>
          </p:nvSpPr>
          <p:spPr>
            <a:xfrm>
              <a:off x="8502966" y="7374969"/>
              <a:ext cx="0" cy="393065"/>
            </a:xfrm>
            <a:custGeom>
              <a:avLst/>
              <a:gdLst/>
              <a:ahLst/>
              <a:cxnLst/>
              <a:rect l="l" t="t" r="r" b="b"/>
              <a:pathLst>
                <a:path h="393065">
                  <a:moveTo>
                    <a:pt x="0" y="0"/>
                  </a:moveTo>
                  <a:lnTo>
                    <a:pt x="0" y="366328"/>
                  </a:lnTo>
                  <a:lnTo>
                    <a:pt x="0" y="392505"/>
                  </a:lnTo>
                </a:path>
              </a:pathLst>
            </a:custGeom>
            <a:ln w="52354">
              <a:solidFill>
                <a:srgbClr val="FFFFFF"/>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14" name="object 14"/>
            <p:cNvSpPr/>
            <p:nvPr/>
          </p:nvSpPr>
          <p:spPr>
            <a:xfrm>
              <a:off x="8396163" y="7741303"/>
              <a:ext cx="213995" cy="213995"/>
            </a:xfrm>
            <a:custGeom>
              <a:avLst/>
              <a:gdLst/>
              <a:ahLst/>
              <a:cxnLst/>
              <a:rect l="l" t="t" r="r" b="b"/>
              <a:pathLst>
                <a:path w="213995" h="213995">
                  <a:moveTo>
                    <a:pt x="213606" y="0"/>
                  </a:moveTo>
                  <a:lnTo>
                    <a:pt x="0" y="0"/>
                  </a:lnTo>
                  <a:lnTo>
                    <a:pt x="106803" y="213606"/>
                  </a:lnTo>
                  <a:lnTo>
                    <a:pt x="213606" y="0"/>
                  </a:lnTo>
                  <a:close/>
                </a:path>
              </a:pathLst>
            </a:custGeom>
            <a:solidFill>
              <a:srgbClr val="FFFFFF"/>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grpSp>
      <p:graphicFrame>
        <p:nvGraphicFramePr>
          <p:cNvPr id="15" name="object 15"/>
          <p:cNvGraphicFramePr>
            <a:graphicFrameLocks noGrp="1"/>
          </p:cNvGraphicFramePr>
          <p:nvPr/>
        </p:nvGraphicFramePr>
        <p:xfrm>
          <a:off x="4259785" y="4894592"/>
          <a:ext cx="1794015" cy="2006897"/>
        </p:xfrm>
        <a:graphic>
          <a:graphicData uri="http://schemas.openxmlformats.org/drawingml/2006/table">
            <a:tbl>
              <a:tblPr firstRow="1" bandRow="1">
                <a:tableStyleId>{2D5ABB26-0587-4C30-8999-92F81FD0307C}</a:tableStyleId>
              </a:tblPr>
              <a:tblGrid>
                <a:gridCol w="598005">
                  <a:extLst>
                    <a:ext uri="{9D8B030D-6E8A-4147-A177-3AD203B41FA5}">
                      <a16:colId xmlns:a16="http://schemas.microsoft.com/office/drawing/2014/main" val="20000"/>
                    </a:ext>
                  </a:extLst>
                </a:gridCol>
                <a:gridCol w="598005">
                  <a:extLst>
                    <a:ext uri="{9D8B030D-6E8A-4147-A177-3AD203B41FA5}">
                      <a16:colId xmlns:a16="http://schemas.microsoft.com/office/drawing/2014/main" val="20001"/>
                    </a:ext>
                  </a:extLst>
                </a:gridCol>
                <a:gridCol w="598005">
                  <a:extLst>
                    <a:ext uri="{9D8B030D-6E8A-4147-A177-3AD203B41FA5}">
                      <a16:colId xmlns:a16="http://schemas.microsoft.com/office/drawing/2014/main" val="20002"/>
                    </a:ext>
                  </a:extLst>
                </a:gridCol>
              </a:tblGrid>
              <a:tr h="597620">
                <a:tc>
                  <a:txBody>
                    <a:bodyPr/>
                    <a:lstStyle/>
                    <a:p>
                      <a:pPr marR="25400" algn="ctr">
                        <a:lnSpc>
                          <a:spcPts val="7365"/>
                        </a:lnSpc>
                      </a:pPr>
                      <a:r>
                        <a:rPr sz="3800" b="1" spc="100" dirty="0">
                          <a:solidFill>
                            <a:srgbClr val="FFFFFF"/>
                          </a:solidFill>
                          <a:latin typeface="Lucida Sans"/>
                          <a:cs typeface="Lucida Sans"/>
                        </a:rPr>
                        <a:t>O</a:t>
                      </a:r>
                      <a:endParaRPr sz="3800">
                        <a:latin typeface="Lucida Sans"/>
                        <a:cs typeface="Lucida Sans"/>
                      </a:endParaRPr>
                    </a:p>
                  </a:txBody>
                  <a:tcPr marL="0" marR="0" marT="0" marB="0">
                    <a:lnR w="57150">
                      <a:solidFill>
                        <a:srgbClr val="D6D7D6"/>
                      </a:solidFill>
                      <a:prstDash val="solid"/>
                    </a:lnR>
                    <a:lnB w="57150">
                      <a:solidFill>
                        <a:srgbClr val="D6D7D6"/>
                      </a:solidFill>
                      <a:prstDash val="solid"/>
                    </a:lnB>
                  </a:tcPr>
                </a:tc>
                <a:tc>
                  <a:txBody>
                    <a:bodyPr/>
                    <a:lstStyle/>
                    <a:p>
                      <a:pPr algn="ctr">
                        <a:lnSpc>
                          <a:spcPts val="7365"/>
                        </a:lnSpc>
                      </a:pPr>
                      <a:r>
                        <a:rPr sz="3800" b="1" spc="365" dirty="0">
                          <a:solidFill>
                            <a:srgbClr val="FFFFFF"/>
                          </a:solidFill>
                          <a:latin typeface="Lucida Sans"/>
                          <a:cs typeface="Lucida Sans"/>
                        </a:rPr>
                        <a:t>X</a:t>
                      </a:r>
                      <a:endParaRPr sz="3800">
                        <a:latin typeface="Lucida Sans"/>
                        <a:cs typeface="Lucida Sans"/>
                      </a:endParaRPr>
                    </a:p>
                  </a:txBody>
                  <a:tcPr marL="0" marR="0" marT="0" marB="0">
                    <a:lnL w="57150">
                      <a:solidFill>
                        <a:srgbClr val="D6D7D6"/>
                      </a:solidFill>
                      <a:prstDash val="solid"/>
                    </a:lnL>
                    <a:lnR w="57150">
                      <a:solidFill>
                        <a:srgbClr val="D6D7D6"/>
                      </a:solidFill>
                      <a:prstDash val="solid"/>
                    </a:lnR>
                    <a:lnB w="57150">
                      <a:solidFill>
                        <a:srgbClr val="D6D7D6"/>
                      </a:solidFill>
                      <a:prstDash val="solid"/>
                    </a:lnB>
                    <a:solidFill>
                      <a:srgbClr val="1DB100"/>
                    </a:solidFill>
                  </a:tcPr>
                </a:tc>
                <a:tc>
                  <a:txBody>
                    <a:bodyPr/>
                    <a:lstStyle/>
                    <a:p>
                      <a:pPr marL="22225" algn="ctr">
                        <a:lnSpc>
                          <a:spcPts val="7365"/>
                        </a:lnSpc>
                      </a:pPr>
                      <a:r>
                        <a:rPr sz="3800" b="1" spc="100" dirty="0">
                          <a:solidFill>
                            <a:srgbClr val="FFFFFF"/>
                          </a:solidFill>
                          <a:latin typeface="Lucida Sans"/>
                          <a:cs typeface="Lucida Sans"/>
                        </a:rPr>
                        <a:t>O</a:t>
                      </a:r>
                      <a:endParaRPr sz="3800">
                        <a:latin typeface="Lucida Sans"/>
                        <a:cs typeface="Lucida Sans"/>
                      </a:endParaRPr>
                    </a:p>
                  </a:txBody>
                  <a:tcPr marL="0" marR="0" marT="0" marB="0">
                    <a:lnL w="57150">
                      <a:solidFill>
                        <a:srgbClr val="D6D7D6"/>
                      </a:solidFill>
                      <a:prstDash val="solid"/>
                    </a:lnL>
                    <a:lnB w="57150">
                      <a:solidFill>
                        <a:srgbClr val="D6D7D6"/>
                      </a:solidFill>
                      <a:prstDash val="solid"/>
                    </a:lnB>
                  </a:tcPr>
                </a:tc>
                <a:extLst>
                  <a:ext uri="{0D108BD9-81ED-4DB2-BD59-A6C34878D82A}">
                    <a16:rowId xmlns:a16="http://schemas.microsoft.com/office/drawing/2014/main" val="10000"/>
                  </a:ext>
                </a:extLst>
              </a:tr>
              <a:tr h="597620">
                <a:tc>
                  <a:txBody>
                    <a:bodyPr/>
                    <a:lstStyle/>
                    <a:p>
                      <a:pPr marR="25400" algn="ctr">
                        <a:lnSpc>
                          <a:spcPct val="100000"/>
                        </a:lnSpc>
                        <a:spcBef>
                          <a:spcPts val="95"/>
                        </a:spcBef>
                      </a:pPr>
                      <a:r>
                        <a:rPr sz="3800" b="1" spc="100" dirty="0">
                          <a:solidFill>
                            <a:srgbClr val="FFFFFF"/>
                          </a:solidFill>
                          <a:latin typeface="Lucida Sans"/>
                          <a:cs typeface="Lucida Sans"/>
                        </a:rPr>
                        <a:t>O</a:t>
                      </a:r>
                      <a:endParaRPr sz="3800">
                        <a:latin typeface="Lucida Sans"/>
                        <a:cs typeface="Lucida Sans"/>
                      </a:endParaRPr>
                    </a:p>
                  </a:txBody>
                  <a:tcPr marL="0" marR="0" marT="7316" marB="0">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algn="ctr">
                        <a:lnSpc>
                          <a:spcPct val="100000"/>
                        </a:lnSpc>
                        <a:spcBef>
                          <a:spcPts val="95"/>
                        </a:spcBef>
                      </a:pPr>
                      <a:r>
                        <a:rPr sz="3800" b="1" spc="365" dirty="0">
                          <a:solidFill>
                            <a:srgbClr val="FFFFFF"/>
                          </a:solidFill>
                          <a:latin typeface="Lucida Sans"/>
                          <a:cs typeface="Lucida Sans"/>
                        </a:rPr>
                        <a:t>X</a:t>
                      </a:r>
                      <a:endParaRPr sz="3800">
                        <a:latin typeface="Lucida Sans"/>
                        <a:cs typeface="Lucida Sans"/>
                      </a:endParaRPr>
                    </a:p>
                  </a:txBody>
                  <a:tcPr marL="0" marR="0" marT="7316" marB="0">
                    <a:lnL w="57150">
                      <a:solidFill>
                        <a:srgbClr val="D6D7D6"/>
                      </a:solidFill>
                      <a:prstDash val="solid"/>
                    </a:lnL>
                    <a:lnR w="57150">
                      <a:solidFill>
                        <a:srgbClr val="D6D7D6"/>
                      </a:solidFill>
                      <a:prstDash val="solid"/>
                    </a:lnR>
                    <a:lnT w="57150">
                      <a:solidFill>
                        <a:srgbClr val="D6D7D6"/>
                      </a:solidFill>
                      <a:prstDash val="solid"/>
                    </a:lnT>
                    <a:lnB w="57150">
                      <a:solidFill>
                        <a:srgbClr val="D6D7D6"/>
                      </a:solidFill>
                      <a:prstDash val="solid"/>
                    </a:lnB>
                    <a:solidFill>
                      <a:srgbClr val="1DB100"/>
                    </a:solidFill>
                  </a:tcPr>
                </a:tc>
                <a:tc>
                  <a:txBody>
                    <a:bodyPr/>
                    <a:lstStyle/>
                    <a:p>
                      <a:pPr marL="33020" algn="ctr">
                        <a:lnSpc>
                          <a:spcPct val="100000"/>
                        </a:lnSpc>
                        <a:spcBef>
                          <a:spcPts val="95"/>
                        </a:spcBef>
                      </a:pPr>
                      <a:r>
                        <a:rPr sz="3800" b="1" spc="365" dirty="0">
                          <a:solidFill>
                            <a:srgbClr val="FFFFFF"/>
                          </a:solidFill>
                          <a:latin typeface="Lucida Sans"/>
                          <a:cs typeface="Lucida Sans"/>
                        </a:rPr>
                        <a:t>X</a:t>
                      </a:r>
                      <a:endParaRPr sz="3800">
                        <a:latin typeface="Lucida Sans"/>
                        <a:cs typeface="Lucida Sans"/>
                      </a:endParaRPr>
                    </a:p>
                  </a:txBody>
                  <a:tcPr marL="0" marR="0" marT="7316" marB="0">
                    <a:lnL w="57150">
                      <a:solidFill>
                        <a:srgbClr val="D6D7D6"/>
                      </a:solidFill>
                      <a:prstDash val="solid"/>
                    </a:lnL>
                    <a:lnT w="57150">
                      <a:solidFill>
                        <a:srgbClr val="D6D7D6"/>
                      </a:solidFill>
                      <a:prstDash val="solid"/>
                    </a:lnT>
                    <a:lnB w="57150">
                      <a:solidFill>
                        <a:srgbClr val="D6D7D6"/>
                      </a:solidFill>
                      <a:prstDash val="solid"/>
                    </a:lnB>
                  </a:tcPr>
                </a:tc>
                <a:extLst>
                  <a:ext uri="{0D108BD9-81ED-4DB2-BD59-A6C34878D82A}">
                    <a16:rowId xmlns:a16="http://schemas.microsoft.com/office/drawing/2014/main" val="10001"/>
                  </a:ext>
                </a:extLst>
              </a:tr>
              <a:tr h="597620">
                <a:tc>
                  <a:txBody>
                    <a:bodyPr/>
                    <a:lstStyle/>
                    <a:p>
                      <a:pPr marR="14604" algn="ctr">
                        <a:lnSpc>
                          <a:spcPct val="100000"/>
                        </a:lnSpc>
                        <a:spcBef>
                          <a:spcPts val="80"/>
                        </a:spcBef>
                      </a:pPr>
                      <a:r>
                        <a:rPr sz="3800" b="1" spc="365" dirty="0">
                          <a:solidFill>
                            <a:srgbClr val="FFFFFF"/>
                          </a:solidFill>
                          <a:latin typeface="Lucida Sans"/>
                          <a:cs typeface="Lucida Sans"/>
                        </a:rPr>
                        <a:t>X</a:t>
                      </a:r>
                      <a:endParaRPr sz="3800">
                        <a:latin typeface="Lucida Sans"/>
                        <a:cs typeface="Lucida Sans"/>
                      </a:endParaRPr>
                    </a:p>
                  </a:txBody>
                  <a:tcPr marL="0" marR="0" marT="6161" marB="0">
                    <a:lnR w="57150">
                      <a:solidFill>
                        <a:srgbClr val="D6D7D6"/>
                      </a:solidFill>
                      <a:prstDash val="solid"/>
                    </a:lnR>
                    <a:lnT w="57150">
                      <a:solidFill>
                        <a:srgbClr val="D6D7D6"/>
                      </a:solidFill>
                      <a:prstDash val="solid"/>
                    </a:lnT>
                  </a:tcPr>
                </a:tc>
                <a:tc>
                  <a:txBody>
                    <a:bodyPr/>
                    <a:lstStyle/>
                    <a:p>
                      <a:pPr algn="ctr">
                        <a:lnSpc>
                          <a:spcPct val="100000"/>
                        </a:lnSpc>
                        <a:spcBef>
                          <a:spcPts val="80"/>
                        </a:spcBef>
                      </a:pPr>
                      <a:r>
                        <a:rPr sz="3800" b="1" spc="365" dirty="0">
                          <a:solidFill>
                            <a:srgbClr val="FAE232"/>
                          </a:solidFill>
                          <a:latin typeface="Lucida Sans"/>
                          <a:cs typeface="Lucida Sans"/>
                        </a:rPr>
                        <a:t>X</a:t>
                      </a:r>
                      <a:endParaRPr sz="3800">
                        <a:latin typeface="Lucida Sans"/>
                        <a:cs typeface="Lucida Sans"/>
                      </a:endParaRPr>
                    </a:p>
                  </a:txBody>
                  <a:tcPr marL="0" marR="0" marT="6161" marB="0">
                    <a:lnL w="57150">
                      <a:solidFill>
                        <a:srgbClr val="D6D7D6"/>
                      </a:solidFill>
                      <a:prstDash val="solid"/>
                    </a:lnL>
                    <a:lnR w="57150">
                      <a:solidFill>
                        <a:srgbClr val="D6D7D6"/>
                      </a:solidFill>
                      <a:prstDash val="solid"/>
                    </a:lnR>
                    <a:lnT w="57150">
                      <a:solidFill>
                        <a:srgbClr val="D6D7D6"/>
                      </a:solidFill>
                      <a:prstDash val="solid"/>
                    </a:lnT>
                    <a:solidFill>
                      <a:srgbClr val="1DB100"/>
                    </a:solidFill>
                  </a:tcPr>
                </a:tc>
                <a:tc>
                  <a:txBody>
                    <a:bodyPr/>
                    <a:lstStyle/>
                    <a:p>
                      <a:pPr marL="22225" algn="ctr">
                        <a:lnSpc>
                          <a:spcPct val="100000"/>
                        </a:lnSpc>
                        <a:spcBef>
                          <a:spcPts val="80"/>
                        </a:spcBef>
                      </a:pPr>
                      <a:r>
                        <a:rPr sz="3800" b="1" spc="100" dirty="0">
                          <a:solidFill>
                            <a:srgbClr val="FFFFFF"/>
                          </a:solidFill>
                          <a:latin typeface="Lucida Sans"/>
                          <a:cs typeface="Lucida Sans"/>
                        </a:rPr>
                        <a:t>O</a:t>
                      </a:r>
                      <a:endParaRPr sz="3800">
                        <a:latin typeface="Lucida Sans"/>
                        <a:cs typeface="Lucida Sans"/>
                      </a:endParaRPr>
                    </a:p>
                  </a:txBody>
                  <a:tcPr marL="0" marR="0" marT="6161" marB="0">
                    <a:lnL w="57150">
                      <a:solidFill>
                        <a:srgbClr val="D6D7D6"/>
                      </a:solidFill>
                      <a:prstDash val="solid"/>
                    </a:lnL>
                    <a:lnT w="57150">
                      <a:solidFill>
                        <a:srgbClr val="D6D7D6"/>
                      </a:solidFill>
                      <a:prstDash val="solid"/>
                    </a:lnT>
                  </a:tcPr>
                </a:tc>
                <a:extLst>
                  <a:ext uri="{0D108BD9-81ED-4DB2-BD59-A6C34878D82A}">
                    <a16:rowId xmlns:a16="http://schemas.microsoft.com/office/drawing/2014/main" val="10002"/>
                  </a:ext>
                </a:extLst>
              </a:tr>
            </a:tbl>
          </a:graphicData>
        </a:graphic>
      </p:graphicFrame>
      <p:grpSp>
        <p:nvGrpSpPr>
          <p:cNvPr id="16" name="object 16"/>
          <p:cNvGrpSpPr/>
          <p:nvPr/>
        </p:nvGrpSpPr>
        <p:grpSpPr>
          <a:xfrm>
            <a:off x="10598977" y="4472188"/>
            <a:ext cx="129767" cy="351949"/>
            <a:chOff x="17477792" y="7374969"/>
            <a:chExt cx="213995" cy="580390"/>
          </a:xfrm>
        </p:grpSpPr>
        <p:sp>
          <p:nvSpPr>
            <p:cNvPr id="17" name="object 17"/>
            <p:cNvSpPr/>
            <p:nvPr/>
          </p:nvSpPr>
          <p:spPr>
            <a:xfrm>
              <a:off x="17584595" y="7374969"/>
              <a:ext cx="0" cy="393065"/>
            </a:xfrm>
            <a:custGeom>
              <a:avLst/>
              <a:gdLst/>
              <a:ahLst/>
              <a:cxnLst/>
              <a:rect l="l" t="t" r="r" b="b"/>
              <a:pathLst>
                <a:path h="393065">
                  <a:moveTo>
                    <a:pt x="0" y="0"/>
                  </a:moveTo>
                  <a:lnTo>
                    <a:pt x="0" y="366328"/>
                  </a:lnTo>
                  <a:lnTo>
                    <a:pt x="0" y="392505"/>
                  </a:lnTo>
                </a:path>
              </a:pathLst>
            </a:custGeom>
            <a:ln w="52354">
              <a:solidFill>
                <a:srgbClr val="FFFFFF"/>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18" name="object 18"/>
            <p:cNvSpPr/>
            <p:nvPr/>
          </p:nvSpPr>
          <p:spPr>
            <a:xfrm>
              <a:off x="17477792" y="7741303"/>
              <a:ext cx="213995" cy="213995"/>
            </a:xfrm>
            <a:custGeom>
              <a:avLst/>
              <a:gdLst/>
              <a:ahLst/>
              <a:cxnLst/>
              <a:rect l="l" t="t" r="r" b="b"/>
              <a:pathLst>
                <a:path w="213994" h="213995">
                  <a:moveTo>
                    <a:pt x="213606" y="0"/>
                  </a:moveTo>
                  <a:lnTo>
                    <a:pt x="0" y="0"/>
                  </a:lnTo>
                  <a:lnTo>
                    <a:pt x="106803" y="213606"/>
                  </a:lnTo>
                  <a:lnTo>
                    <a:pt x="213606" y="0"/>
                  </a:lnTo>
                  <a:close/>
                </a:path>
              </a:pathLst>
            </a:custGeom>
            <a:solidFill>
              <a:srgbClr val="FFFFFF"/>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grpSp>
      <p:graphicFrame>
        <p:nvGraphicFramePr>
          <p:cNvPr id="19" name="object 19"/>
          <p:cNvGraphicFramePr>
            <a:graphicFrameLocks noGrp="1"/>
          </p:cNvGraphicFramePr>
          <p:nvPr/>
        </p:nvGraphicFramePr>
        <p:xfrm>
          <a:off x="9766867" y="4894592"/>
          <a:ext cx="1794015" cy="2006897"/>
        </p:xfrm>
        <a:graphic>
          <a:graphicData uri="http://schemas.openxmlformats.org/drawingml/2006/table">
            <a:tbl>
              <a:tblPr firstRow="1" bandRow="1">
                <a:tableStyleId>{2D5ABB26-0587-4C30-8999-92F81FD0307C}</a:tableStyleId>
              </a:tblPr>
              <a:tblGrid>
                <a:gridCol w="598005">
                  <a:extLst>
                    <a:ext uri="{9D8B030D-6E8A-4147-A177-3AD203B41FA5}">
                      <a16:colId xmlns:a16="http://schemas.microsoft.com/office/drawing/2014/main" val="20000"/>
                    </a:ext>
                  </a:extLst>
                </a:gridCol>
                <a:gridCol w="598005">
                  <a:extLst>
                    <a:ext uri="{9D8B030D-6E8A-4147-A177-3AD203B41FA5}">
                      <a16:colId xmlns:a16="http://schemas.microsoft.com/office/drawing/2014/main" val="20001"/>
                    </a:ext>
                  </a:extLst>
                </a:gridCol>
                <a:gridCol w="598005">
                  <a:extLst>
                    <a:ext uri="{9D8B030D-6E8A-4147-A177-3AD203B41FA5}">
                      <a16:colId xmlns:a16="http://schemas.microsoft.com/office/drawing/2014/main" val="20002"/>
                    </a:ext>
                  </a:extLst>
                </a:gridCol>
              </a:tblGrid>
              <a:tr h="597620">
                <a:tc>
                  <a:txBody>
                    <a:bodyPr/>
                    <a:lstStyle/>
                    <a:p>
                      <a:pPr marR="21590" algn="ctr">
                        <a:lnSpc>
                          <a:spcPts val="7365"/>
                        </a:lnSpc>
                      </a:pPr>
                      <a:r>
                        <a:rPr sz="3800" b="1" spc="365" dirty="0">
                          <a:solidFill>
                            <a:srgbClr val="FAE232"/>
                          </a:solidFill>
                          <a:latin typeface="Lucida Sans"/>
                          <a:cs typeface="Lucida Sans"/>
                        </a:rPr>
                        <a:t>X</a:t>
                      </a:r>
                      <a:endParaRPr sz="3800">
                        <a:latin typeface="Lucida Sans"/>
                        <a:cs typeface="Lucida Sans"/>
                      </a:endParaRPr>
                    </a:p>
                  </a:txBody>
                  <a:tcPr marL="0" marR="0" marT="0" marB="0">
                    <a:lnR w="57150">
                      <a:solidFill>
                        <a:srgbClr val="D6D7D6"/>
                      </a:solidFill>
                      <a:prstDash val="solid"/>
                    </a:lnR>
                    <a:lnB w="57150">
                      <a:solidFill>
                        <a:srgbClr val="D6D7D6"/>
                      </a:solidFill>
                      <a:prstDash val="solid"/>
                    </a:lnB>
                  </a:tcPr>
                </a:tc>
                <a:tc>
                  <a:txBody>
                    <a:bodyPr/>
                    <a:lstStyle/>
                    <a:p>
                      <a:pPr marL="8890" algn="ctr">
                        <a:lnSpc>
                          <a:spcPts val="7365"/>
                        </a:lnSpc>
                      </a:pPr>
                      <a:r>
                        <a:rPr sz="3800" b="1" spc="365" dirty="0">
                          <a:solidFill>
                            <a:srgbClr val="FFFFFF"/>
                          </a:solidFill>
                          <a:latin typeface="Lucida Sans"/>
                          <a:cs typeface="Lucida Sans"/>
                        </a:rPr>
                        <a:t>X</a:t>
                      </a:r>
                      <a:endParaRPr sz="3800">
                        <a:latin typeface="Lucida Sans"/>
                        <a:cs typeface="Lucida Sans"/>
                      </a:endParaRPr>
                    </a:p>
                  </a:txBody>
                  <a:tcPr marL="0" marR="0" marT="0" marB="0">
                    <a:lnL w="57150">
                      <a:solidFill>
                        <a:srgbClr val="D6D7D6"/>
                      </a:solidFill>
                      <a:prstDash val="solid"/>
                    </a:lnL>
                    <a:lnR w="57150">
                      <a:solidFill>
                        <a:srgbClr val="D6D7D6"/>
                      </a:solidFill>
                      <a:prstDash val="solid"/>
                    </a:lnR>
                    <a:lnB w="57150">
                      <a:solidFill>
                        <a:srgbClr val="D6D7D6"/>
                      </a:solidFill>
                      <a:prstDash val="solid"/>
                    </a:lnB>
                  </a:tcPr>
                </a:tc>
                <a:tc>
                  <a:txBody>
                    <a:bodyPr/>
                    <a:lstStyle/>
                    <a:p>
                      <a:pPr marL="15875" algn="ctr">
                        <a:lnSpc>
                          <a:spcPts val="7365"/>
                        </a:lnSpc>
                      </a:pPr>
                      <a:r>
                        <a:rPr sz="3800" b="1" spc="100" dirty="0">
                          <a:solidFill>
                            <a:srgbClr val="FFFFFF"/>
                          </a:solidFill>
                          <a:latin typeface="Lucida Sans"/>
                          <a:cs typeface="Lucida Sans"/>
                        </a:rPr>
                        <a:t>O</a:t>
                      </a:r>
                      <a:endParaRPr sz="3800">
                        <a:latin typeface="Lucida Sans"/>
                        <a:cs typeface="Lucida Sans"/>
                      </a:endParaRPr>
                    </a:p>
                  </a:txBody>
                  <a:tcPr marL="0" marR="0" marT="0" marB="0">
                    <a:lnL w="57150">
                      <a:solidFill>
                        <a:srgbClr val="D6D7D6"/>
                      </a:solidFill>
                      <a:prstDash val="solid"/>
                    </a:lnL>
                    <a:lnB w="57150">
                      <a:solidFill>
                        <a:srgbClr val="D6D7D6"/>
                      </a:solidFill>
                      <a:prstDash val="solid"/>
                    </a:lnB>
                  </a:tcPr>
                </a:tc>
                <a:extLst>
                  <a:ext uri="{0D108BD9-81ED-4DB2-BD59-A6C34878D82A}">
                    <a16:rowId xmlns:a16="http://schemas.microsoft.com/office/drawing/2014/main" val="10000"/>
                  </a:ext>
                </a:extLst>
              </a:tr>
              <a:tr h="597620">
                <a:tc>
                  <a:txBody>
                    <a:bodyPr/>
                    <a:lstStyle/>
                    <a:p>
                      <a:pPr marR="11430" algn="ctr">
                        <a:lnSpc>
                          <a:spcPct val="100000"/>
                        </a:lnSpc>
                        <a:spcBef>
                          <a:spcPts val="95"/>
                        </a:spcBef>
                      </a:pPr>
                      <a:r>
                        <a:rPr sz="3800" b="1" spc="100" dirty="0">
                          <a:solidFill>
                            <a:srgbClr val="FFFFFF"/>
                          </a:solidFill>
                          <a:latin typeface="Lucida Sans"/>
                          <a:cs typeface="Lucida Sans"/>
                        </a:rPr>
                        <a:t>O</a:t>
                      </a:r>
                      <a:endParaRPr sz="3800">
                        <a:latin typeface="Lucida Sans"/>
                        <a:cs typeface="Lucida Sans"/>
                      </a:endParaRPr>
                    </a:p>
                  </a:txBody>
                  <a:tcPr marL="0" marR="0" marT="7316" marB="0">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marL="8890" algn="ctr">
                        <a:lnSpc>
                          <a:spcPct val="100000"/>
                        </a:lnSpc>
                        <a:spcBef>
                          <a:spcPts val="95"/>
                        </a:spcBef>
                      </a:pPr>
                      <a:r>
                        <a:rPr sz="3800" b="1" spc="365" dirty="0">
                          <a:solidFill>
                            <a:srgbClr val="FFFFFF"/>
                          </a:solidFill>
                          <a:latin typeface="Lucida Sans"/>
                          <a:cs typeface="Lucida Sans"/>
                        </a:rPr>
                        <a:t>X</a:t>
                      </a:r>
                      <a:endParaRPr sz="3800">
                        <a:latin typeface="Lucida Sans"/>
                        <a:cs typeface="Lucida Sans"/>
                      </a:endParaRPr>
                    </a:p>
                  </a:txBody>
                  <a:tcPr marL="0" marR="0" marT="7316" marB="0">
                    <a:lnL w="57150">
                      <a:solidFill>
                        <a:srgbClr val="D6D7D6"/>
                      </a:solidFill>
                      <a:prstDash val="solid"/>
                    </a:lnL>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marL="26670" algn="ctr">
                        <a:lnSpc>
                          <a:spcPct val="100000"/>
                        </a:lnSpc>
                        <a:spcBef>
                          <a:spcPts val="95"/>
                        </a:spcBef>
                      </a:pPr>
                      <a:r>
                        <a:rPr sz="3800" b="1" spc="365" dirty="0">
                          <a:solidFill>
                            <a:srgbClr val="FFFFFF"/>
                          </a:solidFill>
                          <a:latin typeface="Lucida Sans"/>
                          <a:cs typeface="Lucida Sans"/>
                        </a:rPr>
                        <a:t>X</a:t>
                      </a:r>
                      <a:endParaRPr sz="3800">
                        <a:latin typeface="Lucida Sans"/>
                        <a:cs typeface="Lucida Sans"/>
                      </a:endParaRPr>
                    </a:p>
                  </a:txBody>
                  <a:tcPr marL="0" marR="0" marT="7316" marB="0">
                    <a:lnL w="57150">
                      <a:solidFill>
                        <a:srgbClr val="D6D7D6"/>
                      </a:solidFill>
                      <a:prstDash val="solid"/>
                    </a:lnL>
                    <a:lnT w="57150">
                      <a:solidFill>
                        <a:srgbClr val="D6D7D6"/>
                      </a:solidFill>
                      <a:prstDash val="solid"/>
                    </a:lnT>
                    <a:lnB w="57150">
                      <a:solidFill>
                        <a:srgbClr val="D6D7D6"/>
                      </a:solidFill>
                      <a:prstDash val="solid"/>
                    </a:lnB>
                  </a:tcPr>
                </a:tc>
                <a:extLst>
                  <a:ext uri="{0D108BD9-81ED-4DB2-BD59-A6C34878D82A}">
                    <a16:rowId xmlns:a16="http://schemas.microsoft.com/office/drawing/2014/main" val="10001"/>
                  </a:ext>
                </a:extLst>
              </a:tr>
              <a:tr h="597620">
                <a:tc>
                  <a:txBody>
                    <a:bodyPr/>
                    <a:lstStyle/>
                    <a:p>
                      <a:pPr marR="21590" algn="ctr">
                        <a:lnSpc>
                          <a:spcPct val="100000"/>
                        </a:lnSpc>
                        <a:spcBef>
                          <a:spcPts val="80"/>
                        </a:spcBef>
                      </a:pPr>
                      <a:r>
                        <a:rPr sz="3800" b="1" spc="365" dirty="0">
                          <a:solidFill>
                            <a:srgbClr val="FFFFFF"/>
                          </a:solidFill>
                          <a:latin typeface="Lucida Sans"/>
                          <a:cs typeface="Lucida Sans"/>
                        </a:rPr>
                        <a:t>X</a:t>
                      </a:r>
                      <a:endParaRPr sz="3800">
                        <a:latin typeface="Lucida Sans"/>
                        <a:cs typeface="Lucida Sans"/>
                      </a:endParaRPr>
                    </a:p>
                  </a:txBody>
                  <a:tcPr marL="0" marR="0" marT="6161" marB="0">
                    <a:lnR w="57150">
                      <a:solidFill>
                        <a:srgbClr val="D6D7D6"/>
                      </a:solidFill>
                      <a:prstDash val="solid"/>
                    </a:lnR>
                    <a:lnT w="57150">
                      <a:solidFill>
                        <a:srgbClr val="D6D7D6"/>
                      </a:solidFill>
                      <a:prstDash val="solid"/>
                    </a:lnT>
                  </a:tcPr>
                </a:tc>
                <a:tc>
                  <a:txBody>
                    <a:bodyPr/>
                    <a:lstStyle/>
                    <a:p>
                      <a:pPr algn="ctr">
                        <a:lnSpc>
                          <a:spcPct val="100000"/>
                        </a:lnSpc>
                        <a:spcBef>
                          <a:spcPts val="80"/>
                        </a:spcBef>
                      </a:pPr>
                      <a:r>
                        <a:rPr sz="3800" b="1" spc="100" dirty="0">
                          <a:solidFill>
                            <a:srgbClr val="FFFFFF"/>
                          </a:solidFill>
                          <a:latin typeface="Lucida Sans"/>
                          <a:cs typeface="Lucida Sans"/>
                        </a:rPr>
                        <a:t>O</a:t>
                      </a:r>
                      <a:endParaRPr sz="3800">
                        <a:latin typeface="Lucida Sans"/>
                        <a:cs typeface="Lucida Sans"/>
                      </a:endParaRPr>
                    </a:p>
                  </a:txBody>
                  <a:tcPr marL="0" marR="0" marT="6161" marB="0">
                    <a:lnL w="57150">
                      <a:solidFill>
                        <a:srgbClr val="D6D7D6"/>
                      </a:solidFill>
                      <a:prstDash val="solid"/>
                    </a:lnL>
                    <a:lnR w="57150">
                      <a:solidFill>
                        <a:srgbClr val="D6D7D6"/>
                      </a:solidFill>
                      <a:prstDash val="solid"/>
                    </a:lnR>
                    <a:lnT w="57150">
                      <a:solidFill>
                        <a:srgbClr val="D6D7D6"/>
                      </a:solidFill>
                      <a:prstDash val="solid"/>
                    </a:lnT>
                  </a:tcPr>
                </a:tc>
                <a:tc>
                  <a:txBody>
                    <a:bodyPr/>
                    <a:lstStyle/>
                    <a:p>
                      <a:pPr marL="15875" algn="ctr">
                        <a:lnSpc>
                          <a:spcPct val="100000"/>
                        </a:lnSpc>
                        <a:spcBef>
                          <a:spcPts val="80"/>
                        </a:spcBef>
                      </a:pPr>
                      <a:r>
                        <a:rPr sz="3800" b="1" spc="100" dirty="0">
                          <a:solidFill>
                            <a:srgbClr val="FFFFFF"/>
                          </a:solidFill>
                          <a:latin typeface="Lucida Sans"/>
                          <a:cs typeface="Lucida Sans"/>
                        </a:rPr>
                        <a:t>O</a:t>
                      </a:r>
                      <a:endParaRPr sz="3800">
                        <a:latin typeface="Lucida Sans"/>
                        <a:cs typeface="Lucida Sans"/>
                      </a:endParaRPr>
                    </a:p>
                  </a:txBody>
                  <a:tcPr marL="0" marR="0" marT="6161" marB="0">
                    <a:lnL w="57150">
                      <a:solidFill>
                        <a:srgbClr val="D6D7D6"/>
                      </a:solidFill>
                      <a:prstDash val="solid"/>
                    </a:lnL>
                    <a:lnT w="57150">
                      <a:solidFill>
                        <a:srgbClr val="D6D7D6"/>
                      </a:solidFill>
                      <a:prstDash val="solid"/>
                    </a:lnT>
                  </a:tcPr>
                </a:tc>
                <a:extLst>
                  <a:ext uri="{0D108BD9-81ED-4DB2-BD59-A6C34878D82A}">
                    <a16:rowId xmlns:a16="http://schemas.microsoft.com/office/drawing/2014/main" val="10002"/>
                  </a:ext>
                </a:extLst>
              </a:tr>
            </a:tbl>
          </a:graphicData>
        </a:graphic>
      </p:graphicFrame>
      <p:sp>
        <p:nvSpPr>
          <p:cNvPr id="20" name="object 20"/>
          <p:cNvSpPr txBox="1"/>
          <p:nvPr/>
        </p:nvSpPr>
        <p:spPr>
          <a:xfrm>
            <a:off x="8466905" y="5443486"/>
            <a:ext cx="1185229" cy="892245"/>
          </a:xfrm>
          <a:prstGeom prst="rect">
            <a:avLst/>
          </a:prstGeom>
        </p:spPr>
        <p:txBody>
          <a:bodyPr vert="horz" wrap="square" lIns="0" tIns="7316" rIns="0" bIns="0" rtlCol="0">
            <a:spAutoFit/>
          </a:bodyPr>
          <a:lstStyle/>
          <a:p>
            <a:pPr marL="7701" defTabSz="554492" eaLnBrk="1" fontAlgn="auto" hangingPunct="1">
              <a:lnSpc>
                <a:spcPts val="3378"/>
              </a:lnSpc>
              <a:spcBef>
                <a:spcPts val="58"/>
              </a:spcBef>
              <a:spcAft>
                <a:spcPts val="0"/>
              </a:spcAft>
            </a:pPr>
            <a:r>
              <a:rPr sz="2941" i="0" kern="0" cap="small" spc="-52" dirty="0">
                <a:solidFill>
                  <a:srgbClr val="FFFFFF"/>
                </a:solidFill>
                <a:latin typeface="Times New Roman"/>
                <a:cs typeface="Times New Roman"/>
              </a:rPr>
              <a:t>Value:</a:t>
            </a:r>
            <a:endParaRPr sz="2941" i="0" kern="0">
              <a:solidFill>
                <a:sysClr val="windowText" lastClr="000000"/>
              </a:solidFill>
              <a:latin typeface="Times New Roman"/>
              <a:cs typeface="Times New Roman"/>
            </a:endParaRPr>
          </a:p>
          <a:p>
            <a:pPr marL="568354" algn="ctr" defTabSz="554492" eaLnBrk="1" fontAlgn="auto" hangingPunct="1">
              <a:lnSpc>
                <a:spcPts val="3450"/>
              </a:lnSpc>
              <a:spcBef>
                <a:spcPts val="0"/>
              </a:spcBef>
              <a:spcAft>
                <a:spcPts val="0"/>
              </a:spcAft>
            </a:pPr>
            <a:r>
              <a:rPr sz="3002" i="0" kern="0" spc="-30" dirty="0">
                <a:solidFill>
                  <a:srgbClr val="FFFFFF"/>
                </a:solidFill>
                <a:latin typeface="Consolas"/>
                <a:cs typeface="Consolas"/>
              </a:rPr>
              <a:t>0</a:t>
            </a:r>
            <a:endParaRPr sz="3002" i="0" kern="0">
              <a:solidFill>
                <a:sysClr val="windowText" lastClr="000000"/>
              </a:solidFill>
              <a:latin typeface="Consolas"/>
              <a:cs typeface="Consolas"/>
            </a:endParaRPr>
          </a:p>
        </p:txBody>
      </p:sp>
      <p:sp>
        <p:nvSpPr>
          <p:cNvPr id="21" name="object 21"/>
          <p:cNvSpPr txBox="1"/>
          <p:nvPr/>
        </p:nvSpPr>
        <p:spPr>
          <a:xfrm>
            <a:off x="2882014" y="5516303"/>
            <a:ext cx="1185229" cy="892245"/>
          </a:xfrm>
          <a:prstGeom prst="rect">
            <a:avLst/>
          </a:prstGeom>
        </p:spPr>
        <p:txBody>
          <a:bodyPr vert="horz" wrap="square" lIns="0" tIns="7316" rIns="0" bIns="0" rtlCol="0">
            <a:spAutoFit/>
          </a:bodyPr>
          <a:lstStyle/>
          <a:p>
            <a:pPr marL="7701" defTabSz="554492" eaLnBrk="1" fontAlgn="auto" hangingPunct="1">
              <a:lnSpc>
                <a:spcPts val="3390"/>
              </a:lnSpc>
              <a:spcBef>
                <a:spcPts val="58"/>
              </a:spcBef>
              <a:spcAft>
                <a:spcPts val="0"/>
              </a:spcAft>
            </a:pPr>
            <a:r>
              <a:rPr sz="2941" i="0" kern="0" cap="small" spc="-52" dirty="0">
                <a:solidFill>
                  <a:srgbClr val="FFFFFF"/>
                </a:solidFill>
                <a:latin typeface="Times New Roman"/>
                <a:cs typeface="Times New Roman"/>
              </a:rPr>
              <a:t>Value:</a:t>
            </a:r>
            <a:endParaRPr sz="2941" i="0" kern="0">
              <a:solidFill>
                <a:sysClr val="windowText" lastClr="000000"/>
              </a:solidFill>
              <a:latin typeface="Times New Roman"/>
              <a:cs typeface="Times New Roman"/>
            </a:endParaRPr>
          </a:p>
          <a:p>
            <a:pPr marL="769358" defTabSz="554492" eaLnBrk="1" fontAlgn="auto" hangingPunct="1">
              <a:lnSpc>
                <a:spcPts val="3463"/>
              </a:lnSpc>
              <a:spcBef>
                <a:spcPts val="0"/>
              </a:spcBef>
              <a:spcAft>
                <a:spcPts val="0"/>
              </a:spcAft>
            </a:pPr>
            <a:r>
              <a:rPr sz="3002" i="0" kern="0" spc="-30" dirty="0">
                <a:solidFill>
                  <a:srgbClr val="FFFFFF"/>
                </a:solidFill>
                <a:latin typeface="Consolas"/>
                <a:cs typeface="Consolas"/>
              </a:rPr>
              <a:t>1</a:t>
            </a:r>
            <a:endParaRPr sz="3002" i="0" kern="0">
              <a:solidFill>
                <a:sysClr val="windowText" lastClr="000000"/>
              </a:solidFill>
              <a:latin typeface="Consolas"/>
              <a:cs typeface="Consolas"/>
            </a:endParaRPr>
          </a:p>
        </p:txBody>
      </p:sp>
      <p:sp>
        <p:nvSpPr>
          <p:cNvPr id="22" name="object 22"/>
          <p:cNvSpPr txBox="1"/>
          <p:nvPr/>
        </p:nvSpPr>
        <p:spPr>
          <a:xfrm>
            <a:off x="2024584" y="2960080"/>
            <a:ext cx="2030831" cy="879810"/>
          </a:xfrm>
          <a:prstGeom prst="rect">
            <a:avLst/>
          </a:prstGeom>
        </p:spPr>
        <p:txBody>
          <a:bodyPr vert="horz" wrap="square" lIns="0" tIns="7701" rIns="0" bIns="0" rtlCol="0">
            <a:spAutoFit/>
          </a:bodyPr>
          <a:lstStyle/>
          <a:p>
            <a:pPr marL="7701" defTabSz="554492" eaLnBrk="1" fontAlgn="auto" hangingPunct="1">
              <a:lnSpc>
                <a:spcPts val="3317"/>
              </a:lnSpc>
              <a:spcBef>
                <a:spcPts val="61"/>
              </a:spcBef>
              <a:spcAft>
                <a:spcPts val="0"/>
              </a:spcAft>
            </a:pPr>
            <a:r>
              <a:rPr sz="2880" i="0" kern="0" cap="small" spc="-24" dirty="0">
                <a:solidFill>
                  <a:srgbClr val="FFFFFF"/>
                </a:solidFill>
                <a:latin typeface="Times New Roman"/>
                <a:cs typeface="Times New Roman"/>
              </a:rPr>
              <a:t>Max-</a:t>
            </a:r>
            <a:r>
              <a:rPr sz="2880" i="0" kern="0" cap="small" spc="-42" dirty="0">
                <a:solidFill>
                  <a:srgbClr val="FFFFFF"/>
                </a:solidFill>
                <a:latin typeface="Times New Roman"/>
                <a:cs typeface="Times New Roman"/>
              </a:rPr>
              <a:t>Value:</a:t>
            </a:r>
            <a:endParaRPr sz="2880" i="0" kern="0">
              <a:solidFill>
                <a:sysClr val="windowText" lastClr="000000"/>
              </a:solidFill>
              <a:latin typeface="Times New Roman"/>
              <a:cs typeface="Times New Roman"/>
            </a:endParaRPr>
          </a:p>
          <a:p>
            <a:pPr marR="189837" algn="r" defTabSz="554492" eaLnBrk="1" fontAlgn="auto" hangingPunct="1">
              <a:lnSpc>
                <a:spcPts val="3463"/>
              </a:lnSpc>
              <a:spcBef>
                <a:spcPts val="0"/>
              </a:spcBef>
              <a:spcAft>
                <a:spcPts val="0"/>
              </a:spcAft>
            </a:pPr>
            <a:r>
              <a:rPr sz="3002" i="0" kern="0" spc="-30" dirty="0">
                <a:solidFill>
                  <a:srgbClr val="FFFFFF"/>
                </a:solidFill>
                <a:latin typeface="Consolas"/>
                <a:cs typeface="Consolas"/>
              </a:rPr>
              <a:t>1</a:t>
            </a:r>
            <a:endParaRPr sz="3002" i="0" kern="0">
              <a:solidFill>
                <a:sysClr val="windowText" lastClr="000000"/>
              </a:solidFill>
              <a:latin typeface="Consolas"/>
              <a:cs typeface="Consolas"/>
            </a:endParaRPr>
          </a:p>
        </p:txBody>
      </p:sp>
      <p:sp>
        <p:nvSpPr>
          <p:cNvPr id="23" name="object 23"/>
          <p:cNvSpPr txBox="1"/>
          <p:nvPr/>
        </p:nvSpPr>
        <p:spPr>
          <a:xfrm>
            <a:off x="7605842" y="2941031"/>
            <a:ext cx="2030831" cy="879810"/>
          </a:xfrm>
          <a:prstGeom prst="rect">
            <a:avLst/>
          </a:prstGeom>
        </p:spPr>
        <p:txBody>
          <a:bodyPr vert="horz" wrap="square" lIns="0" tIns="7701" rIns="0" bIns="0" rtlCol="0">
            <a:spAutoFit/>
          </a:bodyPr>
          <a:lstStyle/>
          <a:p>
            <a:pPr marL="7701" defTabSz="554492" eaLnBrk="1" fontAlgn="auto" hangingPunct="1">
              <a:lnSpc>
                <a:spcPts val="3341"/>
              </a:lnSpc>
              <a:spcBef>
                <a:spcPts val="61"/>
              </a:spcBef>
              <a:spcAft>
                <a:spcPts val="0"/>
              </a:spcAft>
            </a:pPr>
            <a:r>
              <a:rPr sz="2880" i="0" kern="0" cap="small" spc="-24" dirty="0">
                <a:solidFill>
                  <a:srgbClr val="FFFFFF"/>
                </a:solidFill>
                <a:latin typeface="Times New Roman"/>
                <a:cs typeface="Times New Roman"/>
              </a:rPr>
              <a:t>Max-</a:t>
            </a:r>
            <a:r>
              <a:rPr sz="2880" i="0" kern="0" cap="small" spc="-42" dirty="0">
                <a:solidFill>
                  <a:srgbClr val="FFFFFF"/>
                </a:solidFill>
                <a:latin typeface="Times New Roman"/>
                <a:cs typeface="Times New Roman"/>
              </a:rPr>
              <a:t>Value:</a:t>
            </a:r>
            <a:endParaRPr sz="2880" i="0" kern="0">
              <a:solidFill>
                <a:sysClr val="windowText" lastClr="000000"/>
              </a:solidFill>
              <a:latin typeface="Times New Roman"/>
              <a:cs typeface="Times New Roman"/>
            </a:endParaRPr>
          </a:p>
          <a:p>
            <a:pPr marR="183290" algn="r" defTabSz="554492" eaLnBrk="1" fontAlgn="auto" hangingPunct="1">
              <a:lnSpc>
                <a:spcPts val="3487"/>
              </a:lnSpc>
              <a:spcBef>
                <a:spcPts val="0"/>
              </a:spcBef>
              <a:spcAft>
                <a:spcPts val="0"/>
              </a:spcAft>
            </a:pPr>
            <a:r>
              <a:rPr sz="3002" i="0" kern="0" spc="-30" dirty="0">
                <a:solidFill>
                  <a:srgbClr val="FFFFFF"/>
                </a:solidFill>
                <a:latin typeface="Consolas"/>
                <a:cs typeface="Consolas"/>
              </a:rPr>
              <a:t>0</a:t>
            </a:r>
            <a:endParaRPr sz="3002" i="0" kern="0">
              <a:solidFill>
                <a:sysClr val="windowText" lastClr="000000"/>
              </a:solidFill>
              <a:latin typeface="Consolas"/>
              <a:cs typeface="Consolas"/>
            </a:endParaRPr>
          </a:p>
        </p:txBody>
      </p:sp>
      <p:sp>
        <p:nvSpPr>
          <p:cNvPr id="24" name="object 24"/>
          <p:cNvSpPr txBox="1">
            <a:spLocks noGrp="1"/>
          </p:cNvSpPr>
          <p:nvPr>
            <p:ph type="title"/>
          </p:nvPr>
        </p:nvSpPr>
        <p:spPr>
          <a:xfrm>
            <a:off x="380049" y="500264"/>
            <a:ext cx="3123259" cy="623262"/>
          </a:xfrm>
          <a:prstGeom prst="rect">
            <a:avLst/>
          </a:prstGeom>
        </p:spPr>
        <p:txBody>
          <a:bodyPr vert="horz" wrap="square" lIns="0" tIns="7316" rIns="0" bIns="0" rtlCol="0">
            <a:spAutoFit/>
          </a:bodyPr>
          <a:lstStyle/>
          <a:p>
            <a:pPr marL="7701">
              <a:spcBef>
                <a:spcPts val="58"/>
              </a:spcBef>
            </a:pPr>
            <a:r>
              <a:rPr sz="4002" spc="-15" dirty="0">
                <a:latin typeface="Times New Roman"/>
                <a:cs typeface="Times New Roman"/>
              </a:rPr>
              <a:t>P</a:t>
            </a:r>
            <a:r>
              <a:rPr sz="3184" spc="-15" dirty="0">
                <a:latin typeface="Times New Roman"/>
                <a:cs typeface="Times New Roman"/>
              </a:rPr>
              <a:t>LAYER</a:t>
            </a:r>
            <a:r>
              <a:rPr sz="4002" spc="-15" dirty="0">
                <a:latin typeface="Times New Roman"/>
                <a:cs typeface="Times New Roman"/>
              </a:rPr>
              <a:t>(</a:t>
            </a:r>
            <a:r>
              <a:rPr sz="4002" i="1" spc="-15" dirty="0">
                <a:latin typeface="Times New Roman"/>
                <a:cs typeface="Times New Roman"/>
              </a:rPr>
              <a:t>s</a:t>
            </a:r>
            <a:r>
              <a:rPr sz="4002" spc="-15" dirty="0">
                <a:latin typeface="Times New Roman"/>
                <a:cs typeface="Times New Roman"/>
              </a:rPr>
              <a:t>)</a:t>
            </a:r>
            <a:r>
              <a:rPr sz="4002" spc="-124" dirty="0">
                <a:latin typeface="Times New Roman"/>
                <a:cs typeface="Times New Roman"/>
              </a:rPr>
              <a:t> </a:t>
            </a:r>
            <a:r>
              <a:rPr sz="4002" dirty="0">
                <a:latin typeface="Times New Roman"/>
                <a:cs typeface="Times New Roman"/>
              </a:rPr>
              <a:t>=</a:t>
            </a:r>
            <a:r>
              <a:rPr sz="4002" spc="-124" dirty="0">
                <a:latin typeface="Times New Roman"/>
                <a:cs typeface="Times New Roman"/>
              </a:rPr>
              <a:t> </a:t>
            </a:r>
            <a:r>
              <a:rPr sz="4002" spc="248" dirty="0"/>
              <a:t>O</a:t>
            </a:r>
            <a:endParaRPr sz="4002">
              <a:latin typeface="Times New Roman"/>
              <a:cs typeface="Times New Roman"/>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4496" y="1325705"/>
            <a:ext cx="3058568" cy="623262"/>
          </a:xfrm>
          <a:prstGeom prst="rect">
            <a:avLst/>
          </a:prstGeom>
        </p:spPr>
        <p:txBody>
          <a:bodyPr vert="horz" wrap="square" lIns="0" tIns="7316" rIns="0" bIns="0" rtlCol="0">
            <a:spAutoFit/>
          </a:bodyPr>
          <a:lstStyle/>
          <a:p>
            <a:pPr marL="7701" defTabSz="554492" eaLnBrk="1" fontAlgn="auto" hangingPunct="1">
              <a:spcBef>
                <a:spcPts val="58"/>
              </a:spcBef>
              <a:spcAft>
                <a:spcPts val="0"/>
              </a:spcAft>
            </a:pPr>
            <a:r>
              <a:rPr sz="4002" i="0" kern="0" spc="-15" dirty="0">
                <a:solidFill>
                  <a:srgbClr val="FFFFFF"/>
                </a:solidFill>
                <a:latin typeface="Times New Roman"/>
                <a:cs typeface="Times New Roman"/>
              </a:rPr>
              <a:t>P</a:t>
            </a:r>
            <a:r>
              <a:rPr sz="3184" i="0" kern="0" spc="-15" dirty="0">
                <a:solidFill>
                  <a:srgbClr val="FFFFFF"/>
                </a:solidFill>
                <a:latin typeface="Times New Roman"/>
                <a:cs typeface="Times New Roman"/>
              </a:rPr>
              <a:t>LAYER</a:t>
            </a:r>
            <a:r>
              <a:rPr sz="4002" i="0" kern="0" spc="-15" dirty="0">
                <a:solidFill>
                  <a:srgbClr val="FFFFFF"/>
                </a:solidFill>
                <a:latin typeface="Times New Roman"/>
                <a:cs typeface="Times New Roman"/>
              </a:rPr>
              <a:t>(</a:t>
            </a:r>
            <a:r>
              <a:rPr sz="4002" kern="0" spc="-15" dirty="0">
                <a:solidFill>
                  <a:srgbClr val="FFFFFF"/>
                </a:solidFill>
                <a:latin typeface="Times New Roman"/>
                <a:cs typeface="Times New Roman"/>
              </a:rPr>
              <a:t>s</a:t>
            </a:r>
            <a:r>
              <a:rPr sz="4002" i="0" kern="0" spc="-15" dirty="0">
                <a:solidFill>
                  <a:srgbClr val="FFFFFF"/>
                </a:solidFill>
                <a:latin typeface="Times New Roman"/>
                <a:cs typeface="Times New Roman"/>
              </a:rPr>
              <a:t>)</a:t>
            </a:r>
            <a:r>
              <a:rPr sz="4002" i="0" kern="0" spc="-124" dirty="0">
                <a:solidFill>
                  <a:srgbClr val="FFFFFF"/>
                </a:solidFill>
                <a:latin typeface="Times New Roman"/>
                <a:cs typeface="Times New Roman"/>
              </a:rPr>
              <a:t> </a:t>
            </a:r>
            <a:r>
              <a:rPr sz="4002" i="0" kern="0" dirty="0">
                <a:solidFill>
                  <a:srgbClr val="FFFFFF"/>
                </a:solidFill>
                <a:latin typeface="Times New Roman"/>
                <a:cs typeface="Times New Roman"/>
              </a:rPr>
              <a:t>=</a:t>
            </a:r>
            <a:r>
              <a:rPr sz="4002" i="0" kern="0" spc="-124" dirty="0">
                <a:solidFill>
                  <a:srgbClr val="FFFFFF"/>
                </a:solidFill>
                <a:latin typeface="Times New Roman"/>
                <a:cs typeface="Times New Roman"/>
              </a:rPr>
              <a:t> </a:t>
            </a:r>
            <a:r>
              <a:rPr sz="4002" i="0" kern="0" spc="346" dirty="0">
                <a:solidFill>
                  <a:srgbClr val="FFFFFF"/>
                </a:solidFill>
                <a:latin typeface="Lucida Sans"/>
                <a:cs typeface="Lucida Sans"/>
              </a:rPr>
              <a:t>X</a:t>
            </a:r>
            <a:endParaRPr sz="4002" i="0" kern="0">
              <a:solidFill>
                <a:sysClr val="windowText" lastClr="000000"/>
              </a:solidFill>
              <a:latin typeface="Lucida Sans"/>
              <a:cs typeface="Lucida Sans"/>
            </a:endParaRPr>
          </a:p>
        </p:txBody>
      </p:sp>
      <p:graphicFrame>
        <p:nvGraphicFramePr>
          <p:cNvPr id="3" name="object 3"/>
          <p:cNvGraphicFramePr>
            <a:graphicFrameLocks noGrp="1"/>
          </p:cNvGraphicFramePr>
          <p:nvPr/>
        </p:nvGraphicFramePr>
        <p:xfrm>
          <a:off x="3098413" y="3057297"/>
          <a:ext cx="933396" cy="933396"/>
        </p:xfrm>
        <a:graphic>
          <a:graphicData uri="http://schemas.openxmlformats.org/drawingml/2006/table">
            <a:tbl>
              <a:tblPr firstRow="1" bandRow="1">
                <a:tableStyleId>{2D5ABB26-0587-4C30-8999-92F81FD0307C}</a:tableStyleId>
              </a:tblPr>
              <a:tblGrid>
                <a:gridCol w="311132">
                  <a:extLst>
                    <a:ext uri="{9D8B030D-6E8A-4147-A177-3AD203B41FA5}">
                      <a16:colId xmlns:a16="http://schemas.microsoft.com/office/drawing/2014/main" val="20000"/>
                    </a:ext>
                  </a:extLst>
                </a:gridCol>
                <a:gridCol w="311132">
                  <a:extLst>
                    <a:ext uri="{9D8B030D-6E8A-4147-A177-3AD203B41FA5}">
                      <a16:colId xmlns:a16="http://schemas.microsoft.com/office/drawing/2014/main" val="20001"/>
                    </a:ext>
                  </a:extLst>
                </a:gridCol>
                <a:gridCol w="311132">
                  <a:extLst>
                    <a:ext uri="{9D8B030D-6E8A-4147-A177-3AD203B41FA5}">
                      <a16:colId xmlns:a16="http://schemas.microsoft.com/office/drawing/2014/main" val="20002"/>
                    </a:ext>
                  </a:extLst>
                </a:gridCol>
              </a:tblGrid>
              <a:tr h="311132">
                <a:tc>
                  <a:txBody>
                    <a:bodyPr/>
                    <a:lstStyle/>
                    <a:p>
                      <a:pPr>
                        <a:lnSpc>
                          <a:spcPct val="100000"/>
                        </a:lnSpc>
                      </a:pPr>
                      <a:endParaRPr sz="1800">
                        <a:latin typeface="Times New Roman"/>
                        <a:cs typeface="Times New Roman"/>
                      </a:endParaRPr>
                    </a:p>
                  </a:txBody>
                  <a:tcPr marL="0" marR="0" marT="0" marB="0">
                    <a:lnR w="57150">
                      <a:solidFill>
                        <a:srgbClr val="D6D7D6"/>
                      </a:solidFill>
                      <a:prstDash val="solid"/>
                    </a:lnR>
                    <a:lnB w="57150">
                      <a:solidFill>
                        <a:srgbClr val="D6D7D6"/>
                      </a:solidFill>
                      <a:prstDash val="solid"/>
                    </a:lnB>
                  </a:tcPr>
                </a:tc>
                <a:tc>
                  <a:txBody>
                    <a:bodyPr/>
                    <a:lstStyle/>
                    <a:p>
                      <a:pPr algn="ctr">
                        <a:lnSpc>
                          <a:spcPct val="100000"/>
                        </a:lnSpc>
                        <a:spcBef>
                          <a:spcPts val="140"/>
                        </a:spcBef>
                      </a:pPr>
                      <a:r>
                        <a:rPr sz="1800" b="1" spc="145" dirty="0">
                          <a:solidFill>
                            <a:srgbClr val="FFFFFF"/>
                          </a:solidFill>
                          <a:latin typeface="Lucida Sans"/>
                          <a:cs typeface="Lucida Sans"/>
                        </a:rPr>
                        <a:t>X</a:t>
                      </a:r>
                      <a:endParaRPr sz="1800">
                        <a:latin typeface="Lucida Sans"/>
                        <a:cs typeface="Lucida Sans"/>
                      </a:endParaRPr>
                    </a:p>
                  </a:txBody>
                  <a:tcPr marL="0" marR="0" marT="10782" marB="0">
                    <a:lnL w="57150">
                      <a:solidFill>
                        <a:srgbClr val="D6D7D6"/>
                      </a:solidFill>
                      <a:prstDash val="solid"/>
                    </a:lnL>
                    <a:lnR w="57150">
                      <a:solidFill>
                        <a:srgbClr val="D6D7D6"/>
                      </a:solidFill>
                      <a:prstDash val="solid"/>
                    </a:lnR>
                    <a:lnB w="57150">
                      <a:solidFill>
                        <a:srgbClr val="D6D7D6"/>
                      </a:solidFill>
                      <a:prstDash val="solid"/>
                    </a:lnB>
                  </a:tcPr>
                </a:tc>
                <a:tc>
                  <a:txBody>
                    <a:bodyPr/>
                    <a:lstStyle/>
                    <a:p>
                      <a:pPr marL="17145" algn="ctr">
                        <a:lnSpc>
                          <a:spcPct val="100000"/>
                        </a:lnSpc>
                        <a:spcBef>
                          <a:spcPts val="140"/>
                        </a:spcBef>
                      </a:pPr>
                      <a:r>
                        <a:rPr sz="1800" b="1" spc="45" dirty="0">
                          <a:solidFill>
                            <a:srgbClr val="FFFFFF"/>
                          </a:solidFill>
                          <a:latin typeface="Lucida Sans"/>
                          <a:cs typeface="Lucida Sans"/>
                        </a:rPr>
                        <a:t>O</a:t>
                      </a:r>
                      <a:endParaRPr sz="1800">
                        <a:latin typeface="Lucida Sans"/>
                        <a:cs typeface="Lucida Sans"/>
                      </a:endParaRPr>
                    </a:p>
                  </a:txBody>
                  <a:tcPr marL="0" marR="0" marT="10782" marB="0">
                    <a:lnL w="57150">
                      <a:solidFill>
                        <a:srgbClr val="D6D7D6"/>
                      </a:solidFill>
                      <a:prstDash val="solid"/>
                    </a:lnL>
                    <a:lnB w="57150">
                      <a:solidFill>
                        <a:srgbClr val="D6D7D6"/>
                      </a:solidFill>
                      <a:prstDash val="solid"/>
                    </a:lnB>
                  </a:tcPr>
                </a:tc>
                <a:extLst>
                  <a:ext uri="{0D108BD9-81ED-4DB2-BD59-A6C34878D82A}">
                    <a16:rowId xmlns:a16="http://schemas.microsoft.com/office/drawing/2014/main" val="10000"/>
                  </a:ext>
                </a:extLst>
              </a:tr>
              <a:tr h="311132">
                <a:tc>
                  <a:txBody>
                    <a:bodyPr/>
                    <a:lstStyle/>
                    <a:p>
                      <a:pPr marL="84455">
                        <a:lnSpc>
                          <a:spcPct val="100000"/>
                        </a:lnSpc>
                        <a:spcBef>
                          <a:spcPts val="385"/>
                        </a:spcBef>
                      </a:pPr>
                      <a:r>
                        <a:rPr sz="1800" b="1" spc="45" dirty="0">
                          <a:solidFill>
                            <a:srgbClr val="FFFFFF"/>
                          </a:solidFill>
                          <a:latin typeface="Lucida Sans"/>
                          <a:cs typeface="Lucida Sans"/>
                        </a:rPr>
                        <a:t>O</a:t>
                      </a:r>
                      <a:endParaRPr sz="1800">
                        <a:latin typeface="Lucida Sans"/>
                        <a:cs typeface="Lucida Sans"/>
                      </a:endParaRPr>
                    </a:p>
                  </a:txBody>
                  <a:tcPr marL="0" marR="0" marT="29650" marB="0">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algn="ctr">
                        <a:lnSpc>
                          <a:spcPct val="100000"/>
                        </a:lnSpc>
                        <a:spcBef>
                          <a:spcPts val="385"/>
                        </a:spcBef>
                      </a:pPr>
                      <a:r>
                        <a:rPr sz="1800" b="1" spc="145" dirty="0">
                          <a:solidFill>
                            <a:srgbClr val="FFFFFF"/>
                          </a:solidFill>
                          <a:latin typeface="Lucida Sans"/>
                          <a:cs typeface="Lucida Sans"/>
                        </a:rPr>
                        <a:t>X</a:t>
                      </a:r>
                      <a:endParaRPr sz="1800">
                        <a:latin typeface="Lucida Sans"/>
                        <a:cs typeface="Lucida Sans"/>
                      </a:endParaRPr>
                    </a:p>
                  </a:txBody>
                  <a:tcPr marL="0" marR="0" marT="29650" marB="0">
                    <a:lnL w="57150">
                      <a:solidFill>
                        <a:srgbClr val="D6D7D6"/>
                      </a:solidFill>
                      <a:prstDash val="solid"/>
                    </a:lnL>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marL="35560" algn="ctr">
                        <a:lnSpc>
                          <a:spcPct val="100000"/>
                        </a:lnSpc>
                        <a:spcBef>
                          <a:spcPts val="385"/>
                        </a:spcBef>
                      </a:pPr>
                      <a:r>
                        <a:rPr sz="1800" b="1" spc="145" dirty="0">
                          <a:solidFill>
                            <a:srgbClr val="FAE232"/>
                          </a:solidFill>
                          <a:latin typeface="Lucida Sans"/>
                          <a:cs typeface="Lucida Sans"/>
                        </a:rPr>
                        <a:t>X</a:t>
                      </a:r>
                      <a:endParaRPr sz="1800">
                        <a:latin typeface="Lucida Sans"/>
                        <a:cs typeface="Lucida Sans"/>
                      </a:endParaRPr>
                    </a:p>
                  </a:txBody>
                  <a:tcPr marL="0" marR="0" marT="29650" marB="0">
                    <a:lnL w="57150">
                      <a:solidFill>
                        <a:srgbClr val="D6D7D6"/>
                      </a:solidFill>
                      <a:prstDash val="solid"/>
                    </a:lnL>
                    <a:lnT w="57150">
                      <a:solidFill>
                        <a:srgbClr val="D6D7D6"/>
                      </a:solidFill>
                      <a:prstDash val="solid"/>
                    </a:lnT>
                    <a:lnB w="57150">
                      <a:solidFill>
                        <a:srgbClr val="D6D7D6"/>
                      </a:solidFill>
                      <a:prstDash val="solid"/>
                    </a:lnB>
                  </a:tcPr>
                </a:tc>
                <a:extLst>
                  <a:ext uri="{0D108BD9-81ED-4DB2-BD59-A6C34878D82A}">
                    <a16:rowId xmlns:a16="http://schemas.microsoft.com/office/drawing/2014/main" val="10001"/>
                  </a:ext>
                </a:extLst>
              </a:tr>
              <a:tr h="311132">
                <a:tc>
                  <a:txBody>
                    <a:bodyPr/>
                    <a:lstStyle/>
                    <a:p>
                      <a:pPr marL="105410">
                        <a:lnSpc>
                          <a:spcPct val="100000"/>
                        </a:lnSpc>
                        <a:spcBef>
                          <a:spcPts val="384"/>
                        </a:spcBef>
                      </a:pPr>
                      <a:r>
                        <a:rPr sz="1800" b="1" spc="145" dirty="0">
                          <a:solidFill>
                            <a:srgbClr val="FFFFFF"/>
                          </a:solidFill>
                          <a:latin typeface="Lucida Sans"/>
                          <a:cs typeface="Lucida Sans"/>
                        </a:rPr>
                        <a:t>X</a:t>
                      </a:r>
                      <a:endParaRPr sz="1800">
                        <a:latin typeface="Lucida Sans"/>
                        <a:cs typeface="Lucida Sans"/>
                      </a:endParaRPr>
                    </a:p>
                  </a:txBody>
                  <a:tcPr marL="0" marR="0" marT="29649" marB="0">
                    <a:lnR w="57150">
                      <a:solidFill>
                        <a:srgbClr val="D6D7D6"/>
                      </a:solidFill>
                      <a:prstDash val="solid"/>
                    </a:lnR>
                    <a:lnT w="57150">
                      <a:solidFill>
                        <a:srgbClr val="D6D7D6"/>
                      </a:solidFill>
                      <a:prstDash val="solid"/>
                    </a:lnT>
                  </a:tcPr>
                </a:tc>
                <a:tc>
                  <a:txBody>
                    <a:bodyPr/>
                    <a:lstStyle/>
                    <a:p>
                      <a:pPr>
                        <a:lnSpc>
                          <a:spcPct val="100000"/>
                        </a:lnSpc>
                      </a:pPr>
                      <a:endParaRPr sz="1800">
                        <a:latin typeface="Times New Roman"/>
                        <a:cs typeface="Times New Roman"/>
                      </a:endParaRPr>
                    </a:p>
                  </a:txBody>
                  <a:tcPr marL="0" marR="0" marT="0" marB="0">
                    <a:lnL w="57150">
                      <a:solidFill>
                        <a:srgbClr val="D6D7D6"/>
                      </a:solidFill>
                      <a:prstDash val="solid"/>
                    </a:lnL>
                    <a:lnR w="57150">
                      <a:solidFill>
                        <a:srgbClr val="D6D7D6"/>
                      </a:solidFill>
                      <a:prstDash val="solid"/>
                    </a:lnR>
                    <a:lnT w="57150">
                      <a:solidFill>
                        <a:srgbClr val="D6D7D6"/>
                      </a:solidFill>
                      <a:prstDash val="solid"/>
                    </a:lnT>
                  </a:tcPr>
                </a:tc>
                <a:tc>
                  <a:txBody>
                    <a:bodyPr/>
                    <a:lstStyle/>
                    <a:p>
                      <a:pPr marL="17145" algn="ctr">
                        <a:lnSpc>
                          <a:spcPct val="100000"/>
                        </a:lnSpc>
                        <a:spcBef>
                          <a:spcPts val="384"/>
                        </a:spcBef>
                      </a:pPr>
                      <a:r>
                        <a:rPr sz="1800" b="1" spc="45" dirty="0">
                          <a:solidFill>
                            <a:srgbClr val="FFFFFF"/>
                          </a:solidFill>
                          <a:latin typeface="Lucida Sans"/>
                          <a:cs typeface="Lucida Sans"/>
                        </a:rPr>
                        <a:t>O</a:t>
                      </a:r>
                      <a:endParaRPr sz="1800">
                        <a:latin typeface="Lucida Sans"/>
                        <a:cs typeface="Lucida Sans"/>
                      </a:endParaRPr>
                    </a:p>
                  </a:txBody>
                  <a:tcPr marL="0" marR="0" marT="29649" marB="0">
                    <a:lnL w="57150">
                      <a:solidFill>
                        <a:srgbClr val="D6D7D6"/>
                      </a:solidFill>
                      <a:prstDash val="solid"/>
                    </a:lnL>
                    <a:lnT w="57150">
                      <a:solidFill>
                        <a:srgbClr val="D6D7D6"/>
                      </a:solidFill>
                      <a:prstDash val="solid"/>
                    </a:lnT>
                  </a:tcPr>
                </a:tc>
                <a:extLst>
                  <a:ext uri="{0D108BD9-81ED-4DB2-BD59-A6C34878D82A}">
                    <a16:rowId xmlns:a16="http://schemas.microsoft.com/office/drawing/2014/main" val="10002"/>
                  </a:ext>
                </a:extLst>
              </a:tr>
            </a:tbl>
          </a:graphicData>
        </a:graphic>
      </p:graphicFrame>
      <p:grpSp>
        <p:nvGrpSpPr>
          <p:cNvPr id="4" name="object 4"/>
          <p:cNvGrpSpPr/>
          <p:nvPr/>
        </p:nvGrpSpPr>
        <p:grpSpPr>
          <a:xfrm>
            <a:off x="2202549" y="3775368"/>
            <a:ext cx="803630" cy="373128"/>
            <a:chOff x="3631460" y="6225862"/>
            <a:chExt cx="1325245" cy="615315"/>
          </a:xfrm>
        </p:grpSpPr>
        <p:sp>
          <p:nvSpPr>
            <p:cNvPr id="5" name="object 5"/>
            <p:cNvSpPr/>
            <p:nvPr/>
          </p:nvSpPr>
          <p:spPr>
            <a:xfrm>
              <a:off x="3802706" y="6252039"/>
              <a:ext cx="1128395" cy="502284"/>
            </a:xfrm>
            <a:custGeom>
              <a:avLst/>
              <a:gdLst/>
              <a:ahLst/>
              <a:cxnLst/>
              <a:rect l="l" t="t" r="r" b="b"/>
              <a:pathLst>
                <a:path w="1128395" h="502284">
                  <a:moveTo>
                    <a:pt x="1127824" y="0"/>
                  </a:moveTo>
                  <a:lnTo>
                    <a:pt x="23916" y="491167"/>
                  </a:lnTo>
                  <a:lnTo>
                    <a:pt x="0" y="501809"/>
                  </a:lnTo>
                </a:path>
              </a:pathLst>
            </a:custGeom>
            <a:ln w="52354">
              <a:solidFill>
                <a:srgbClr val="FFFFFF"/>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6" name="object 6"/>
            <p:cNvSpPr/>
            <p:nvPr/>
          </p:nvSpPr>
          <p:spPr>
            <a:xfrm>
              <a:off x="3631460" y="6645630"/>
              <a:ext cx="238760" cy="195580"/>
            </a:xfrm>
            <a:custGeom>
              <a:avLst/>
              <a:gdLst/>
              <a:ahLst/>
              <a:cxnLst/>
              <a:rect l="l" t="t" r="r" b="b"/>
              <a:pathLst>
                <a:path w="238760" h="195579">
                  <a:moveTo>
                    <a:pt x="151744" y="0"/>
                  </a:moveTo>
                  <a:lnTo>
                    <a:pt x="0" y="184413"/>
                  </a:lnTo>
                  <a:lnTo>
                    <a:pt x="238579" y="195156"/>
                  </a:lnTo>
                  <a:lnTo>
                    <a:pt x="151744" y="0"/>
                  </a:lnTo>
                  <a:close/>
                </a:path>
              </a:pathLst>
            </a:custGeom>
            <a:solidFill>
              <a:srgbClr val="FFFFFF"/>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grpSp>
      <p:graphicFrame>
        <p:nvGraphicFramePr>
          <p:cNvPr id="7" name="object 7"/>
          <p:cNvGraphicFramePr>
            <a:graphicFrameLocks noGrp="1"/>
          </p:cNvGraphicFramePr>
          <p:nvPr/>
        </p:nvGraphicFramePr>
        <p:xfrm>
          <a:off x="1651503" y="4229374"/>
          <a:ext cx="933396" cy="933396"/>
        </p:xfrm>
        <a:graphic>
          <a:graphicData uri="http://schemas.openxmlformats.org/drawingml/2006/table">
            <a:tbl>
              <a:tblPr firstRow="1" bandRow="1">
                <a:tableStyleId>{2D5ABB26-0587-4C30-8999-92F81FD0307C}</a:tableStyleId>
              </a:tblPr>
              <a:tblGrid>
                <a:gridCol w="311132">
                  <a:extLst>
                    <a:ext uri="{9D8B030D-6E8A-4147-A177-3AD203B41FA5}">
                      <a16:colId xmlns:a16="http://schemas.microsoft.com/office/drawing/2014/main" val="20000"/>
                    </a:ext>
                  </a:extLst>
                </a:gridCol>
                <a:gridCol w="311132">
                  <a:extLst>
                    <a:ext uri="{9D8B030D-6E8A-4147-A177-3AD203B41FA5}">
                      <a16:colId xmlns:a16="http://schemas.microsoft.com/office/drawing/2014/main" val="20001"/>
                    </a:ext>
                  </a:extLst>
                </a:gridCol>
                <a:gridCol w="311132">
                  <a:extLst>
                    <a:ext uri="{9D8B030D-6E8A-4147-A177-3AD203B41FA5}">
                      <a16:colId xmlns:a16="http://schemas.microsoft.com/office/drawing/2014/main" val="20002"/>
                    </a:ext>
                  </a:extLst>
                </a:gridCol>
              </a:tblGrid>
              <a:tr h="311132">
                <a:tc>
                  <a:txBody>
                    <a:bodyPr/>
                    <a:lstStyle/>
                    <a:p>
                      <a:pPr marL="83185">
                        <a:lnSpc>
                          <a:spcPct val="100000"/>
                        </a:lnSpc>
                        <a:spcBef>
                          <a:spcPts val="175"/>
                        </a:spcBef>
                      </a:pPr>
                      <a:r>
                        <a:rPr sz="1800" b="1" spc="45" dirty="0">
                          <a:solidFill>
                            <a:srgbClr val="FAE232"/>
                          </a:solidFill>
                          <a:latin typeface="Lucida Sans"/>
                          <a:cs typeface="Lucida Sans"/>
                        </a:rPr>
                        <a:t>O</a:t>
                      </a:r>
                      <a:endParaRPr sz="1800">
                        <a:latin typeface="Lucida Sans"/>
                        <a:cs typeface="Lucida Sans"/>
                      </a:endParaRPr>
                    </a:p>
                  </a:txBody>
                  <a:tcPr marL="0" marR="0" marT="13477" marB="0">
                    <a:lnR w="57150">
                      <a:solidFill>
                        <a:srgbClr val="D6D7D6"/>
                      </a:solidFill>
                      <a:prstDash val="solid"/>
                    </a:lnR>
                    <a:lnB w="57150">
                      <a:solidFill>
                        <a:srgbClr val="D6D7D6"/>
                      </a:solidFill>
                      <a:prstDash val="solid"/>
                    </a:lnB>
                  </a:tcPr>
                </a:tc>
                <a:tc>
                  <a:txBody>
                    <a:bodyPr/>
                    <a:lstStyle/>
                    <a:p>
                      <a:pPr marR="1270" algn="ctr">
                        <a:lnSpc>
                          <a:spcPct val="100000"/>
                        </a:lnSpc>
                        <a:spcBef>
                          <a:spcPts val="175"/>
                        </a:spcBef>
                      </a:pPr>
                      <a:r>
                        <a:rPr sz="1800" b="1" spc="145" dirty="0">
                          <a:solidFill>
                            <a:srgbClr val="FFFFFF"/>
                          </a:solidFill>
                          <a:latin typeface="Lucida Sans"/>
                          <a:cs typeface="Lucida Sans"/>
                        </a:rPr>
                        <a:t>X</a:t>
                      </a:r>
                      <a:endParaRPr sz="1800">
                        <a:latin typeface="Lucida Sans"/>
                        <a:cs typeface="Lucida Sans"/>
                      </a:endParaRPr>
                    </a:p>
                  </a:txBody>
                  <a:tcPr marL="0" marR="0" marT="13477" marB="0">
                    <a:lnL w="57150">
                      <a:solidFill>
                        <a:srgbClr val="D6D7D6"/>
                      </a:solidFill>
                      <a:prstDash val="solid"/>
                    </a:lnL>
                    <a:lnR w="57150">
                      <a:solidFill>
                        <a:srgbClr val="D6D7D6"/>
                      </a:solidFill>
                      <a:prstDash val="solid"/>
                    </a:lnR>
                    <a:lnB w="57150">
                      <a:solidFill>
                        <a:srgbClr val="D6D7D6"/>
                      </a:solidFill>
                      <a:prstDash val="solid"/>
                    </a:lnB>
                  </a:tcPr>
                </a:tc>
                <a:tc>
                  <a:txBody>
                    <a:bodyPr/>
                    <a:lstStyle/>
                    <a:p>
                      <a:pPr marL="35560" algn="ctr">
                        <a:lnSpc>
                          <a:spcPct val="100000"/>
                        </a:lnSpc>
                        <a:spcBef>
                          <a:spcPts val="175"/>
                        </a:spcBef>
                      </a:pPr>
                      <a:r>
                        <a:rPr sz="1800" b="1" spc="45" dirty="0">
                          <a:solidFill>
                            <a:srgbClr val="FFFFFF"/>
                          </a:solidFill>
                          <a:latin typeface="Lucida Sans"/>
                          <a:cs typeface="Lucida Sans"/>
                        </a:rPr>
                        <a:t>O</a:t>
                      </a:r>
                      <a:endParaRPr sz="1800">
                        <a:latin typeface="Lucida Sans"/>
                        <a:cs typeface="Lucida Sans"/>
                      </a:endParaRPr>
                    </a:p>
                  </a:txBody>
                  <a:tcPr marL="0" marR="0" marT="13477" marB="0">
                    <a:lnL w="57150">
                      <a:solidFill>
                        <a:srgbClr val="D6D7D6"/>
                      </a:solidFill>
                      <a:prstDash val="solid"/>
                    </a:lnL>
                    <a:lnB w="57150">
                      <a:solidFill>
                        <a:srgbClr val="D6D7D6"/>
                      </a:solidFill>
                      <a:prstDash val="solid"/>
                    </a:lnB>
                  </a:tcPr>
                </a:tc>
                <a:extLst>
                  <a:ext uri="{0D108BD9-81ED-4DB2-BD59-A6C34878D82A}">
                    <a16:rowId xmlns:a16="http://schemas.microsoft.com/office/drawing/2014/main" val="10000"/>
                  </a:ext>
                </a:extLst>
              </a:tr>
              <a:tr h="311132">
                <a:tc>
                  <a:txBody>
                    <a:bodyPr/>
                    <a:lstStyle/>
                    <a:p>
                      <a:pPr marL="83185">
                        <a:lnSpc>
                          <a:spcPct val="100000"/>
                        </a:lnSpc>
                        <a:spcBef>
                          <a:spcPts val="335"/>
                        </a:spcBef>
                      </a:pPr>
                      <a:r>
                        <a:rPr sz="1800" b="1" spc="45" dirty="0">
                          <a:solidFill>
                            <a:srgbClr val="FFFFFF"/>
                          </a:solidFill>
                          <a:latin typeface="Lucida Sans"/>
                          <a:cs typeface="Lucida Sans"/>
                        </a:rPr>
                        <a:t>O</a:t>
                      </a:r>
                      <a:endParaRPr sz="1800">
                        <a:latin typeface="Lucida Sans"/>
                        <a:cs typeface="Lucida Sans"/>
                      </a:endParaRPr>
                    </a:p>
                  </a:txBody>
                  <a:tcPr marL="0" marR="0" marT="25799" marB="0">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marR="1270" algn="ctr">
                        <a:lnSpc>
                          <a:spcPct val="100000"/>
                        </a:lnSpc>
                        <a:spcBef>
                          <a:spcPts val="335"/>
                        </a:spcBef>
                      </a:pPr>
                      <a:r>
                        <a:rPr sz="1800" b="1" spc="145" dirty="0">
                          <a:solidFill>
                            <a:srgbClr val="FFFFFF"/>
                          </a:solidFill>
                          <a:latin typeface="Lucida Sans"/>
                          <a:cs typeface="Lucida Sans"/>
                        </a:rPr>
                        <a:t>X</a:t>
                      </a:r>
                      <a:endParaRPr sz="1800">
                        <a:latin typeface="Lucida Sans"/>
                        <a:cs typeface="Lucida Sans"/>
                      </a:endParaRPr>
                    </a:p>
                  </a:txBody>
                  <a:tcPr marL="0" marR="0" marT="25799" marB="0">
                    <a:lnL w="57150">
                      <a:solidFill>
                        <a:srgbClr val="D6D7D6"/>
                      </a:solidFill>
                      <a:prstDash val="solid"/>
                    </a:lnL>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marL="33020" algn="ctr">
                        <a:lnSpc>
                          <a:spcPct val="100000"/>
                        </a:lnSpc>
                        <a:spcBef>
                          <a:spcPts val="335"/>
                        </a:spcBef>
                      </a:pPr>
                      <a:r>
                        <a:rPr sz="1800" b="1" spc="145" dirty="0">
                          <a:solidFill>
                            <a:srgbClr val="FFFFFF"/>
                          </a:solidFill>
                          <a:latin typeface="Lucida Sans"/>
                          <a:cs typeface="Lucida Sans"/>
                        </a:rPr>
                        <a:t>X</a:t>
                      </a:r>
                      <a:endParaRPr sz="1800">
                        <a:latin typeface="Lucida Sans"/>
                        <a:cs typeface="Lucida Sans"/>
                      </a:endParaRPr>
                    </a:p>
                  </a:txBody>
                  <a:tcPr marL="0" marR="0" marT="25799" marB="0">
                    <a:lnL w="57150">
                      <a:solidFill>
                        <a:srgbClr val="D6D7D6"/>
                      </a:solidFill>
                      <a:prstDash val="solid"/>
                    </a:lnL>
                    <a:lnT w="57150">
                      <a:solidFill>
                        <a:srgbClr val="D6D7D6"/>
                      </a:solidFill>
                      <a:prstDash val="solid"/>
                    </a:lnT>
                    <a:lnB w="57150">
                      <a:solidFill>
                        <a:srgbClr val="D6D7D6"/>
                      </a:solidFill>
                      <a:prstDash val="solid"/>
                    </a:lnB>
                  </a:tcPr>
                </a:tc>
                <a:extLst>
                  <a:ext uri="{0D108BD9-81ED-4DB2-BD59-A6C34878D82A}">
                    <a16:rowId xmlns:a16="http://schemas.microsoft.com/office/drawing/2014/main" val="10001"/>
                  </a:ext>
                </a:extLst>
              </a:tr>
              <a:tr h="311132">
                <a:tc>
                  <a:txBody>
                    <a:bodyPr/>
                    <a:lstStyle/>
                    <a:p>
                      <a:pPr marL="104139">
                        <a:lnSpc>
                          <a:spcPct val="100000"/>
                        </a:lnSpc>
                        <a:spcBef>
                          <a:spcPts val="335"/>
                        </a:spcBef>
                      </a:pPr>
                      <a:r>
                        <a:rPr sz="1800" b="1" spc="145" dirty="0">
                          <a:solidFill>
                            <a:srgbClr val="FFFFFF"/>
                          </a:solidFill>
                          <a:latin typeface="Lucida Sans"/>
                          <a:cs typeface="Lucida Sans"/>
                        </a:rPr>
                        <a:t>X</a:t>
                      </a:r>
                      <a:endParaRPr sz="1800">
                        <a:latin typeface="Lucida Sans"/>
                        <a:cs typeface="Lucida Sans"/>
                      </a:endParaRPr>
                    </a:p>
                  </a:txBody>
                  <a:tcPr marL="0" marR="0" marT="25799" marB="0">
                    <a:lnR w="57150">
                      <a:solidFill>
                        <a:srgbClr val="D6D7D6"/>
                      </a:solidFill>
                      <a:prstDash val="solid"/>
                    </a:lnR>
                    <a:lnT w="57150">
                      <a:solidFill>
                        <a:srgbClr val="D6D7D6"/>
                      </a:solidFill>
                      <a:prstDash val="solid"/>
                    </a:lnT>
                  </a:tcPr>
                </a:tc>
                <a:tc>
                  <a:txBody>
                    <a:bodyPr/>
                    <a:lstStyle/>
                    <a:p>
                      <a:pPr>
                        <a:lnSpc>
                          <a:spcPct val="100000"/>
                        </a:lnSpc>
                      </a:pPr>
                      <a:endParaRPr sz="1800">
                        <a:latin typeface="Times New Roman"/>
                        <a:cs typeface="Times New Roman"/>
                      </a:endParaRPr>
                    </a:p>
                  </a:txBody>
                  <a:tcPr marL="0" marR="0" marT="0" marB="0">
                    <a:lnL w="57150">
                      <a:solidFill>
                        <a:srgbClr val="D6D7D6"/>
                      </a:solidFill>
                      <a:prstDash val="solid"/>
                    </a:lnL>
                    <a:lnR w="57150">
                      <a:solidFill>
                        <a:srgbClr val="D6D7D6"/>
                      </a:solidFill>
                      <a:prstDash val="solid"/>
                    </a:lnR>
                    <a:lnT w="57150">
                      <a:solidFill>
                        <a:srgbClr val="D6D7D6"/>
                      </a:solidFill>
                      <a:prstDash val="solid"/>
                    </a:lnT>
                  </a:tcPr>
                </a:tc>
                <a:tc>
                  <a:txBody>
                    <a:bodyPr/>
                    <a:lstStyle/>
                    <a:p>
                      <a:pPr marL="35560" algn="ctr">
                        <a:lnSpc>
                          <a:spcPct val="100000"/>
                        </a:lnSpc>
                        <a:spcBef>
                          <a:spcPts val="335"/>
                        </a:spcBef>
                      </a:pPr>
                      <a:r>
                        <a:rPr sz="1800" b="1" spc="45" dirty="0">
                          <a:solidFill>
                            <a:srgbClr val="FFFFFF"/>
                          </a:solidFill>
                          <a:latin typeface="Lucida Sans"/>
                          <a:cs typeface="Lucida Sans"/>
                        </a:rPr>
                        <a:t>O</a:t>
                      </a:r>
                      <a:endParaRPr sz="1800">
                        <a:latin typeface="Lucida Sans"/>
                        <a:cs typeface="Lucida Sans"/>
                      </a:endParaRPr>
                    </a:p>
                  </a:txBody>
                  <a:tcPr marL="0" marR="0" marT="25799" marB="0">
                    <a:lnL w="57150">
                      <a:solidFill>
                        <a:srgbClr val="D6D7D6"/>
                      </a:solidFill>
                      <a:prstDash val="solid"/>
                    </a:lnL>
                    <a:lnT w="57150">
                      <a:solidFill>
                        <a:srgbClr val="D6D7D6"/>
                      </a:solidFill>
                      <a:prstDash val="solid"/>
                    </a:lnT>
                  </a:tcPr>
                </a:tc>
                <a:extLst>
                  <a:ext uri="{0D108BD9-81ED-4DB2-BD59-A6C34878D82A}">
                    <a16:rowId xmlns:a16="http://schemas.microsoft.com/office/drawing/2014/main" val="10002"/>
                  </a:ext>
                </a:extLst>
              </a:tr>
            </a:tbl>
          </a:graphicData>
        </a:graphic>
      </p:graphicFrame>
      <p:graphicFrame>
        <p:nvGraphicFramePr>
          <p:cNvPr id="8" name="object 8"/>
          <p:cNvGraphicFramePr>
            <a:graphicFrameLocks noGrp="1"/>
          </p:cNvGraphicFramePr>
          <p:nvPr/>
        </p:nvGraphicFramePr>
        <p:xfrm>
          <a:off x="4512993" y="4229374"/>
          <a:ext cx="933396" cy="933396"/>
        </p:xfrm>
        <a:graphic>
          <a:graphicData uri="http://schemas.openxmlformats.org/drawingml/2006/table">
            <a:tbl>
              <a:tblPr firstRow="1" bandRow="1">
                <a:tableStyleId>{2D5ABB26-0587-4C30-8999-92F81FD0307C}</a:tableStyleId>
              </a:tblPr>
              <a:tblGrid>
                <a:gridCol w="311132">
                  <a:extLst>
                    <a:ext uri="{9D8B030D-6E8A-4147-A177-3AD203B41FA5}">
                      <a16:colId xmlns:a16="http://schemas.microsoft.com/office/drawing/2014/main" val="20000"/>
                    </a:ext>
                  </a:extLst>
                </a:gridCol>
                <a:gridCol w="311132">
                  <a:extLst>
                    <a:ext uri="{9D8B030D-6E8A-4147-A177-3AD203B41FA5}">
                      <a16:colId xmlns:a16="http://schemas.microsoft.com/office/drawing/2014/main" val="20001"/>
                    </a:ext>
                  </a:extLst>
                </a:gridCol>
                <a:gridCol w="311132">
                  <a:extLst>
                    <a:ext uri="{9D8B030D-6E8A-4147-A177-3AD203B41FA5}">
                      <a16:colId xmlns:a16="http://schemas.microsoft.com/office/drawing/2014/main" val="20002"/>
                    </a:ext>
                  </a:extLst>
                </a:gridCol>
              </a:tblGrid>
              <a:tr h="311132">
                <a:tc>
                  <a:txBody>
                    <a:bodyPr/>
                    <a:lstStyle/>
                    <a:p>
                      <a:pPr>
                        <a:lnSpc>
                          <a:spcPct val="100000"/>
                        </a:lnSpc>
                      </a:pPr>
                      <a:endParaRPr sz="1800">
                        <a:latin typeface="Times New Roman"/>
                        <a:cs typeface="Times New Roman"/>
                      </a:endParaRPr>
                    </a:p>
                  </a:txBody>
                  <a:tcPr marL="0" marR="0" marT="0" marB="0">
                    <a:lnR w="57150">
                      <a:solidFill>
                        <a:srgbClr val="D6D7D6"/>
                      </a:solidFill>
                      <a:prstDash val="solid"/>
                    </a:lnR>
                    <a:lnB w="57150">
                      <a:solidFill>
                        <a:srgbClr val="D6D7D6"/>
                      </a:solidFill>
                      <a:prstDash val="solid"/>
                    </a:lnB>
                  </a:tcPr>
                </a:tc>
                <a:tc>
                  <a:txBody>
                    <a:bodyPr/>
                    <a:lstStyle/>
                    <a:p>
                      <a:pPr algn="ctr">
                        <a:lnSpc>
                          <a:spcPct val="100000"/>
                        </a:lnSpc>
                        <a:spcBef>
                          <a:spcPts val="175"/>
                        </a:spcBef>
                      </a:pPr>
                      <a:r>
                        <a:rPr sz="1800" b="1" spc="145" dirty="0">
                          <a:solidFill>
                            <a:srgbClr val="FFFFFF"/>
                          </a:solidFill>
                          <a:latin typeface="Lucida Sans"/>
                          <a:cs typeface="Lucida Sans"/>
                        </a:rPr>
                        <a:t>X</a:t>
                      </a:r>
                      <a:endParaRPr sz="1800">
                        <a:latin typeface="Lucida Sans"/>
                        <a:cs typeface="Lucida Sans"/>
                      </a:endParaRPr>
                    </a:p>
                  </a:txBody>
                  <a:tcPr marL="0" marR="0" marT="13477" marB="0">
                    <a:lnL w="57150">
                      <a:solidFill>
                        <a:srgbClr val="D6D7D6"/>
                      </a:solidFill>
                      <a:prstDash val="solid"/>
                    </a:lnL>
                    <a:lnR w="57150">
                      <a:solidFill>
                        <a:srgbClr val="D6D7D6"/>
                      </a:solidFill>
                      <a:prstDash val="solid"/>
                    </a:lnR>
                    <a:lnB w="57150">
                      <a:solidFill>
                        <a:srgbClr val="D6D7D6"/>
                      </a:solidFill>
                      <a:prstDash val="solid"/>
                    </a:lnB>
                  </a:tcPr>
                </a:tc>
                <a:tc>
                  <a:txBody>
                    <a:bodyPr/>
                    <a:lstStyle/>
                    <a:p>
                      <a:pPr marL="21590" algn="ctr">
                        <a:lnSpc>
                          <a:spcPct val="100000"/>
                        </a:lnSpc>
                        <a:spcBef>
                          <a:spcPts val="175"/>
                        </a:spcBef>
                      </a:pPr>
                      <a:r>
                        <a:rPr sz="1800" b="1" spc="45" dirty="0">
                          <a:solidFill>
                            <a:srgbClr val="FFFFFF"/>
                          </a:solidFill>
                          <a:latin typeface="Lucida Sans"/>
                          <a:cs typeface="Lucida Sans"/>
                        </a:rPr>
                        <a:t>O</a:t>
                      </a:r>
                      <a:endParaRPr sz="1800">
                        <a:latin typeface="Lucida Sans"/>
                        <a:cs typeface="Lucida Sans"/>
                      </a:endParaRPr>
                    </a:p>
                  </a:txBody>
                  <a:tcPr marL="0" marR="0" marT="13477" marB="0">
                    <a:lnL w="57150">
                      <a:solidFill>
                        <a:srgbClr val="D6D7D6"/>
                      </a:solidFill>
                      <a:prstDash val="solid"/>
                    </a:lnL>
                    <a:lnB w="57150">
                      <a:solidFill>
                        <a:srgbClr val="D6D7D6"/>
                      </a:solidFill>
                      <a:prstDash val="solid"/>
                    </a:lnB>
                  </a:tcPr>
                </a:tc>
                <a:extLst>
                  <a:ext uri="{0D108BD9-81ED-4DB2-BD59-A6C34878D82A}">
                    <a16:rowId xmlns:a16="http://schemas.microsoft.com/office/drawing/2014/main" val="10000"/>
                  </a:ext>
                </a:extLst>
              </a:tr>
              <a:tr h="311132">
                <a:tc>
                  <a:txBody>
                    <a:bodyPr/>
                    <a:lstStyle/>
                    <a:p>
                      <a:pPr marR="10795" algn="ctr">
                        <a:lnSpc>
                          <a:spcPct val="100000"/>
                        </a:lnSpc>
                        <a:spcBef>
                          <a:spcPts val="335"/>
                        </a:spcBef>
                      </a:pPr>
                      <a:r>
                        <a:rPr sz="1800" b="1" spc="45" dirty="0">
                          <a:solidFill>
                            <a:srgbClr val="FFFFFF"/>
                          </a:solidFill>
                          <a:latin typeface="Lucida Sans"/>
                          <a:cs typeface="Lucida Sans"/>
                        </a:rPr>
                        <a:t>O</a:t>
                      </a:r>
                      <a:endParaRPr sz="1800">
                        <a:latin typeface="Lucida Sans"/>
                        <a:cs typeface="Lucida Sans"/>
                      </a:endParaRPr>
                    </a:p>
                  </a:txBody>
                  <a:tcPr marL="0" marR="0" marT="25799" marB="0">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algn="ctr">
                        <a:lnSpc>
                          <a:spcPct val="100000"/>
                        </a:lnSpc>
                        <a:spcBef>
                          <a:spcPts val="335"/>
                        </a:spcBef>
                      </a:pPr>
                      <a:r>
                        <a:rPr sz="1800" b="1" spc="145" dirty="0">
                          <a:solidFill>
                            <a:srgbClr val="FFFFFF"/>
                          </a:solidFill>
                          <a:latin typeface="Lucida Sans"/>
                          <a:cs typeface="Lucida Sans"/>
                        </a:rPr>
                        <a:t>X</a:t>
                      </a:r>
                      <a:endParaRPr sz="1800">
                        <a:latin typeface="Lucida Sans"/>
                        <a:cs typeface="Lucida Sans"/>
                      </a:endParaRPr>
                    </a:p>
                  </a:txBody>
                  <a:tcPr marL="0" marR="0" marT="25799" marB="0">
                    <a:lnL w="57150">
                      <a:solidFill>
                        <a:srgbClr val="D6D7D6"/>
                      </a:solidFill>
                      <a:prstDash val="solid"/>
                    </a:lnL>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marL="19050" algn="ctr">
                        <a:lnSpc>
                          <a:spcPct val="100000"/>
                        </a:lnSpc>
                        <a:spcBef>
                          <a:spcPts val="335"/>
                        </a:spcBef>
                      </a:pPr>
                      <a:r>
                        <a:rPr sz="1800" b="1" spc="145" dirty="0">
                          <a:solidFill>
                            <a:srgbClr val="FFFFFF"/>
                          </a:solidFill>
                          <a:latin typeface="Lucida Sans"/>
                          <a:cs typeface="Lucida Sans"/>
                        </a:rPr>
                        <a:t>X</a:t>
                      </a:r>
                      <a:endParaRPr sz="1800">
                        <a:latin typeface="Lucida Sans"/>
                        <a:cs typeface="Lucida Sans"/>
                      </a:endParaRPr>
                    </a:p>
                  </a:txBody>
                  <a:tcPr marL="0" marR="0" marT="25799" marB="0">
                    <a:lnL w="57150">
                      <a:solidFill>
                        <a:srgbClr val="D6D7D6"/>
                      </a:solidFill>
                      <a:prstDash val="solid"/>
                    </a:lnL>
                    <a:lnT w="57150">
                      <a:solidFill>
                        <a:srgbClr val="D6D7D6"/>
                      </a:solidFill>
                      <a:prstDash val="solid"/>
                    </a:lnT>
                    <a:lnB w="57150">
                      <a:solidFill>
                        <a:srgbClr val="D6D7D6"/>
                      </a:solidFill>
                      <a:prstDash val="solid"/>
                    </a:lnB>
                  </a:tcPr>
                </a:tc>
                <a:extLst>
                  <a:ext uri="{0D108BD9-81ED-4DB2-BD59-A6C34878D82A}">
                    <a16:rowId xmlns:a16="http://schemas.microsoft.com/office/drawing/2014/main" val="10001"/>
                  </a:ext>
                </a:extLst>
              </a:tr>
              <a:tr h="311132">
                <a:tc>
                  <a:txBody>
                    <a:bodyPr/>
                    <a:lstStyle/>
                    <a:p>
                      <a:pPr marR="13335" algn="ctr">
                        <a:lnSpc>
                          <a:spcPct val="100000"/>
                        </a:lnSpc>
                        <a:spcBef>
                          <a:spcPts val="335"/>
                        </a:spcBef>
                      </a:pPr>
                      <a:r>
                        <a:rPr sz="1800" b="1" spc="145" dirty="0">
                          <a:solidFill>
                            <a:srgbClr val="FFFFFF"/>
                          </a:solidFill>
                          <a:latin typeface="Lucida Sans"/>
                          <a:cs typeface="Lucida Sans"/>
                        </a:rPr>
                        <a:t>X</a:t>
                      </a:r>
                      <a:endParaRPr sz="1800">
                        <a:latin typeface="Lucida Sans"/>
                        <a:cs typeface="Lucida Sans"/>
                      </a:endParaRPr>
                    </a:p>
                  </a:txBody>
                  <a:tcPr marL="0" marR="0" marT="25799" marB="0">
                    <a:lnR w="57150">
                      <a:solidFill>
                        <a:srgbClr val="D6D7D6"/>
                      </a:solidFill>
                      <a:prstDash val="solid"/>
                    </a:lnR>
                    <a:lnT w="57150">
                      <a:solidFill>
                        <a:srgbClr val="D6D7D6"/>
                      </a:solidFill>
                      <a:prstDash val="solid"/>
                    </a:lnT>
                  </a:tcPr>
                </a:tc>
                <a:tc>
                  <a:txBody>
                    <a:bodyPr/>
                    <a:lstStyle/>
                    <a:p>
                      <a:pPr marL="1270" algn="ctr">
                        <a:lnSpc>
                          <a:spcPct val="100000"/>
                        </a:lnSpc>
                        <a:spcBef>
                          <a:spcPts val="335"/>
                        </a:spcBef>
                      </a:pPr>
                      <a:r>
                        <a:rPr sz="1800" b="1" spc="45" dirty="0">
                          <a:solidFill>
                            <a:srgbClr val="FAE232"/>
                          </a:solidFill>
                          <a:latin typeface="Lucida Sans"/>
                          <a:cs typeface="Lucida Sans"/>
                        </a:rPr>
                        <a:t>O</a:t>
                      </a:r>
                      <a:endParaRPr sz="1800">
                        <a:latin typeface="Lucida Sans"/>
                        <a:cs typeface="Lucida Sans"/>
                      </a:endParaRPr>
                    </a:p>
                  </a:txBody>
                  <a:tcPr marL="0" marR="0" marT="25799" marB="0">
                    <a:lnL w="57150">
                      <a:solidFill>
                        <a:srgbClr val="D6D7D6"/>
                      </a:solidFill>
                      <a:prstDash val="solid"/>
                    </a:lnL>
                    <a:lnR w="57150">
                      <a:solidFill>
                        <a:srgbClr val="D6D7D6"/>
                      </a:solidFill>
                      <a:prstDash val="solid"/>
                    </a:lnR>
                    <a:lnT w="57150">
                      <a:solidFill>
                        <a:srgbClr val="D6D7D6"/>
                      </a:solidFill>
                      <a:prstDash val="solid"/>
                    </a:lnT>
                  </a:tcPr>
                </a:tc>
                <a:tc>
                  <a:txBody>
                    <a:bodyPr/>
                    <a:lstStyle/>
                    <a:p>
                      <a:pPr marL="21590" algn="ctr">
                        <a:lnSpc>
                          <a:spcPct val="100000"/>
                        </a:lnSpc>
                        <a:spcBef>
                          <a:spcPts val="335"/>
                        </a:spcBef>
                      </a:pPr>
                      <a:r>
                        <a:rPr sz="1800" b="1" spc="45" dirty="0">
                          <a:solidFill>
                            <a:srgbClr val="FFFFFF"/>
                          </a:solidFill>
                          <a:latin typeface="Lucida Sans"/>
                          <a:cs typeface="Lucida Sans"/>
                        </a:rPr>
                        <a:t>O</a:t>
                      </a:r>
                      <a:endParaRPr sz="1800">
                        <a:latin typeface="Lucida Sans"/>
                        <a:cs typeface="Lucida Sans"/>
                      </a:endParaRPr>
                    </a:p>
                  </a:txBody>
                  <a:tcPr marL="0" marR="0" marT="25799" marB="0">
                    <a:lnL w="57150">
                      <a:solidFill>
                        <a:srgbClr val="D6D7D6"/>
                      </a:solidFill>
                      <a:prstDash val="solid"/>
                    </a:lnL>
                    <a:lnT w="57150">
                      <a:solidFill>
                        <a:srgbClr val="D6D7D6"/>
                      </a:solidFill>
                      <a:prstDash val="solid"/>
                    </a:lnT>
                  </a:tcPr>
                </a:tc>
                <a:extLst>
                  <a:ext uri="{0D108BD9-81ED-4DB2-BD59-A6C34878D82A}">
                    <a16:rowId xmlns:a16="http://schemas.microsoft.com/office/drawing/2014/main" val="10002"/>
                  </a:ext>
                </a:extLst>
              </a:tr>
            </a:tbl>
          </a:graphicData>
        </a:graphic>
      </p:graphicFrame>
      <p:sp>
        <p:nvSpPr>
          <p:cNvPr id="9" name="object 9"/>
          <p:cNvSpPr txBox="1"/>
          <p:nvPr/>
        </p:nvSpPr>
        <p:spPr>
          <a:xfrm>
            <a:off x="1929340" y="3127709"/>
            <a:ext cx="946489" cy="445738"/>
          </a:xfrm>
          <a:prstGeom prst="rect">
            <a:avLst/>
          </a:prstGeom>
        </p:spPr>
        <p:txBody>
          <a:bodyPr vert="horz" wrap="square" lIns="0" tIns="9627" rIns="0" bIns="0" rtlCol="0">
            <a:spAutoFit/>
          </a:bodyPr>
          <a:lstStyle/>
          <a:p>
            <a:pPr marL="7701" defTabSz="554492" eaLnBrk="1" fontAlgn="auto" hangingPunct="1">
              <a:lnSpc>
                <a:spcPts val="1586"/>
              </a:lnSpc>
              <a:spcBef>
                <a:spcPts val="76"/>
              </a:spcBef>
              <a:spcAft>
                <a:spcPts val="0"/>
              </a:spcAft>
            </a:pPr>
            <a:r>
              <a:rPr sz="1395" i="0" kern="0" cap="small" spc="-6" dirty="0">
                <a:solidFill>
                  <a:srgbClr val="FFFFFF"/>
                </a:solidFill>
                <a:latin typeface="Times New Roman"/>
                <a:cs typeface="Times New Roman"/>
              </a:rPr>
              <a:t>Min-</a:t>
            </a:r>
            <a:r>
              <a:rPr sz="1395" i="0" kern="0" cap="small" spc="-27" dirty="0">
                <a:solidFill>
                  <a:srgbClr val="FFFFFF"/>
                </a:solidFill>
                <a:latin typeface="Times New Roman"/>
                <a:cs typeface="Times New Roman"/>
              </a:rPr>
              <a:t>Value:</a:t>
            </a:r>
            <a:endParaRPr sz="1395" i="0" kern="0">
              <a:solidFill>
                <a:sysClr val="windowText" lastClr="000000"/>
              </a:solidFill>
              <a:latin typeface="Times New Roman"/>
              <a:cs typeface="Times New Roman"/>
            </a:endParaRPr>
          </a:p>
          <a:p>
            <a:pPr marR="12322" algn="r" defTabSz="554492" eaLnBrk="1" fontAlgn="auto" hangingPunct="1">
              <a:lnSpc>
                <a:spcPts val="1768"/>
              </a:lnSpc>
              <a:spcBef>
                <a:spcPts val="0"/>
              </a:spcBef>
              <a:spcAft>
                <a:spcPts val="0"/>
              </a:spcAft>
            </a:pPr>
            <a:r>
              <a:rPr sz="1546" i="0" kern="0" spc="-30" dirty="0">
                <a:solidFill>
                  <a:srgbClr val="FFFFFF"/>
                </a:solidFill>
                <a:latin typeface="Consolas"/>
                <a:cs typeface="Consolas"/>
              </a:rPr>
              <a:t>0</a:t>
            </a:r>
            <a:endParaRPr sz="1546" i="0" kern="0">
              <a:solidFill>
                <a:sysClr val="windowText" lastClr="000000"/>
              </a:solidFill>
              <a:latin typeface="Consolas"/>
              <a:cs typeface="Consolas"/>
            </a:endParaRPr>
          </a:p>
        </p:txBody>
      </p:sp>
      <p:grpSp>
        <p:nvGrpSpPr>
          <p:cNvPr id="10" name="object 10"/>
          <p:cNvGrpSpPr/>
          <p:nvPr/>
        </p:nvGrpSpPr>
        <p:grpSpPr>
          <a:xfrm>
            <a:off x="4122660" y="3775369"/>
            <a:ext cx="803630" cy="373128"/>
            <a:chOff x="6797866" y="6225863"/>
            <a:chExt cx="1325245" cy="615315"/>
          </a:xfrm>
        </p:grpSpPr>
        <p:sp>
          <p:nvSpPr>
            <p:cNvPr id="11" name="object 11"/>
            <p:cNvSpPr/>
            <p:nvPr/>
          </p:nvSpPr>
          <p:spPr>
            <a:xfrm>
              <a:off x="6824043" y="6252040"/>
              <a:ext cx="1128395" cy="502284"/>
            </a:xfrm>
            <a:custGeom>
              <a:avLst/>
              <a:gdLst/>
              <a:ahLst/>
              <a:cxnLst/>
              <a:rect l="l" t="t" r="r" b="b"/>
              <a:pathLst>
                <a:path w="1128395" h="502284">
                  <a:moveTo>
                    <a:pt x="0" y="0"/>
                  </a:moveTo>
                  <a:lnTo>
                    <a:pt x="1103907" y="491167"/>
                  </a:lnTo>
                  <a:lnTo>
                    <a:pt x="1127824" y="501809"/>
                  </a:lnTo>
                </a:path>
              </a:pathLst>
            </a:custGeom>
            <a:ln w="52354">
              <a:solidFill>
                <a:srgbClr val="FFFFFF"/>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12" name="object 12"/>
            <p:cNvSpPr/>
            <p:nvPr/>
          </p:nvSpPr>
          <p:spPr>
            <a:xfrm>
              <a:off x="7884534" y="6645630"/>
              <a:ext cx="238760" cy="195580"/>
            </a:xfrm>
            <a:custGeom>
              <a:avLst/>
              <a:gdLst/>
              <a:ahLst/>
              <a:cxnLst/>
              <a:rect l="l" t="t" r="r" b="b"/>
              <a:pathLst>
                <a:path w="238759" h="195579">
                  <a:moveTo>
                    <a:pt x="86835" y="0"/>
                  </a:moveTo>
                  <a:lnTo>
                    <a:pt x="0" y="195156"/>
                  </a:lnTo>
                  <a:lnTo>
                    <a:pt x="238579" y="184413"/>
                  </a:lnTo>
                  <a:lnTo>
                    <a:pt x="86835" y="0"/>
                  </a:lnTo>
                  <a:close/>
                </a:path>
              </a:pathLst>
            </a:custGeom>
            <a:solidFill>
              <a:srgbClr val="FFFFFF"/>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grpSp>
      <p:grpSp>
        <p:nvGrpSpPr>
          <p:cNvPr id="13" name="object 13"/>
          <p:cNvGrpSpPr/>
          <p:nvPr/>
        </p:nvGrpSpPr>
        <p:grpSpPr>
          <a:xfrm>
            <a:off x="2052743" y="5245627"/>
            <a:ext cx="129767" cy="182906"/>
            <a:chOff x="3384420" y="8650427"/>
            <a:chExt cx="213995" cy="301625"/>
          </a:xfrm>
        </p:grpSpPr>
        <p:sp>
          <p:nvSpPr>
            <p:cNvPr id="14" name="object 14"/>
            <p:cNvSpPr/>
            <p:nvPr/>
          </p:nvSpPr>
          <p:spPr>
            <a:xfrm>
              <a:off x="3491223" y="8650427"/>
              <a:ext cx="0" cy="114300"/>
            </a:xfrm>
            <a:custGeom>
              <a:avLst/>
              <a:gdLst/>
              <a:ahLst/>
              <a:cxnLst/>
              <a:rect l="l" t="t" r="r" b="b"/>
              <a:pathLst>
                <a:path h="114300">
                  <a:moveTo>
                    <a:pt x="0" y="0"/>
                  </a:moveTo>
                  <a:lnTo>
                    <a:pt x="0" y="87728"/>
                  </a:lnTo>
                  <a:lnTo>
                    <a:pt x="0" y="113906"/>
                  </a:lnTo>
                </a:path>
              </a:pathLst>
            </a:custGeom>
            <a:ln w="52354">
              <a:solidFill>
                <a:srgbClr val="FFFFFF"/>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15" name="object 15"/>
            <p:cNvSpPr/>
            <p:nvPr/>
          </p:nvSpPr>
          <p:spPr>
            <a:xfrm>
              <a:off x="3384420" y="8738163"/>
              <a:ext cx="213995" cy="213995"/>
            </a:xfrm>
            <a:custGeom>
              <a:avLst/>
              <a:gdLst/>
              <a:ahLst/>
              <a:cxnLst/>
              <a:rect l="l" t="t" r="r" b="b"/>
              <a:pathLst>
                <a:path w="213995" h="213995">
                  <a:moveTo>
                    <a:pt x="213606" y="0"/>
                  </a:moveTo>
                  <a:lnTo>
                    <a:pt x="0" y="0"/>
                  </a:lnTo>
                  <a:lnTo>
                    <a:pt x="106803" y="213606"/>
                  </a:lnTo>
                  <a:lnTo>
                    <a:pt x="213606" y="0"/>
                  </a:lnTo>
                  <a:close/>
                </a:path>
              </a:pathLst>
            </a:custGeom>
            <a:solidFill>
              <a:srgbClr val="FFFFFF"/>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grpSp>
      <p:graphicFrame>
        <p:nvGraphicFramePr>
          <p:cNvPr id="16" name="object 16"/>
          <p:cNvGraphicFramePr>
            <a:graphicFrameLocks noGrp="1"/>
          </p:cNvGraphicFramePr>
          <p:nvPr/>
        </p:nvGraphicFramePr>
        <p:xfrm>
          <a:off x="1651503" y="5465112"/>
          <a:ext cx="933396" cy="1032434"/>
        </p:xfrm>
        <a:graphic>
          <a:graphicData uri="http://schemas.openxmlformats.org/drawingml/2006/table">
            <a:tbl>
              <a:tblPr firstRow="1" bandRow="1">
                <a:tableStyleId>{2D5ABB26-0587-4C30-8999-92F81FD0307C}</a:tableStyleId>
              </a:tblPr>
              <a:tblGrid>
                <a:gridCol w="311132">
                  <a:extLst>
                    <a:ext uri="{9D8B030D-6E8A-4147-A177-3AD203B41FA5}">
                      <a16:colId xmlns:a16="http://schemas.microsoft.com/office/drawing/2014/main" val="20000"/>
                    </a:ext>
                  </a:extLst>
                </a:gridCol>
                <a:gridCol w="311132">
                  <a:extLst>
                    <a:ext uri="{9D8B030D-6E8A-4147-A177-3AD203B41FA5}">
                      <a16:colId xmlns:a16="http://schemas.microsoft.com/office/drawing/2014/main" val="20001"/>
                    </a:ext>
                  </a:extLst>
                </a:gridCol>
                <a:gridCol w="311132">
                  <a:extLst>
                    <a:ext uri="{9D8B030D-6E8A-4147-A177-3AD203B41FA5}">
                      <a16:colId xmlns:a16="http://schemas.microsoft.com/office/drawing/2014/main" val="20002"/>
                    </a:ext>
                  </a:extLst>
                </a:gridCol>
              </a:tblGrid>
              <a:tr h="309207">
                <a:tc>
                  <a:txBody>
                    <a:bodyPr/>
                    <a:lstStyle/>
                    <a:p>
                      <a:pPr marL="83185">
                        <a:lnSpc>
                          <a:spcPct val="100000"/>
                        </a:lnSpc>
                        <a:spcBef>
                          <a:spcPts val="125"/>
                        </a:spcBef>
                      </a:pPr>
                      <a:r>
                        <a:rPr sz="1800" b="1" spc="45" dirty="0">
                          <a:solidFill>
                            <a:srgbClr val="FFFFFF"/>
                          </a:solidFill>
                          <a:latin typeface="Lucida Sans"/>
                          <a:cs typeface="Lucida Sans"/>
                        </a:rPr>
                        <a:t>O</a:t>
                      </a:r>
                      <a:endParaRPr sz="1800">
                        <a:latin typeface="Lucida Sans"/>
                        <a:cs typeface="Lucida Sans"/>
                      </a:endParaRPr>
                    </a:p>
                  </a:txBody>
                  <a:tcPr marL="0" marR="0" marT="9627" marB="0">
                    <a:lnR w="57150">
                      <a:solidFill>
                        <a:srgbClr val="D6D7D6"/>
                      </a:solidFill>
                      <a:prstDash val="solid"/>
                    </a:lnR>
                    <a:lnB w="57150">
                      <a:solidFill>
                        <a:srgbClr val="D6D7D6"/>
                      </a:solidFill>
                      <a:prstDash val="solid"/>
                    </a:lnB>
                  </a:tcPr>
                </a:tc>
                <a:tc>
                  <a:txBody>
                    <a:bodyPr/>
                    <a:lstStyle/>
                    <a:p>
                      <a:pPr marR="1270" algn="ctr">
                        <a:lnSpc>
                          <a:spcPct val="100000"/>
                        </a:lnSpc>
                        <a:spcBef>
                          <a:spcPts val="125"/>
                        </a:spcBef>
                      </a:pPr>
                      <a:r>
                        <a:rPr sz="1800" b="1" spc="145" dirty="0">
                          <a:solidFill>
                            <a:srgbClr val="FFFFFF"/>
                          </a:solidFill>
                          <a:latin typeface="Lucida Sans"/>
                          <a:cs typeface="Lucida Sans"/>
                        </a:rPr>
                        <a:t>X</a:t>
                      </a:r>
                      <a:endParaRPr sz="1800">
                        <a:latin typeface="Lucida Sans"/>
                        <a:cs typeface="Lucida Sans"/>
                      </a:endParaRPr>
                    </a:p>
                  </a:txBody>
                  <a:tcPr marL="0" marR="0" marT="9627" marB="0">
                    <a:lnL w="57150">
                      <a:solidFill>
                        <a:srgbClr val="D6D7D6"/>
                      </a:solidFill>
                      <a:prstDash val="solid"/>
                    </a:lnL>
                    <a:lnR w="57150">
                      <a:solidFill>
                        <a:srgbClr val="D6D7D6"/>
                      </a:solidFill>
                      <a:prstDash val="solid"/>
                    </a:lnR>
                    <a:lnB w="57150">
                      <a:solidFill>
                        <a:srgbClr val="D6D7D6"/>
                      </a:solidFill>
                      <a:prstDash val="solid"/>
                    </a:lnB>
                    <a:solidFill>
                      <a:srgbClr val="1DB100"/>
                    </a:solidFill>
                  </a:tcPr>
                </a:tc>
                <a:tc>
                  <a:txBody>
                    <a:bodyPr/>
                    <a:lstStyle/>
                    <a:p>
                      <a:pPr marL="35560" algn="ctr">
                        <a:lnSpc>
                          <a:spcPct val="100000"/>
                        </a:lnSpc>
                        <a:spcBef>
                          <a:spcPts val="125"/>
                        </a:spcBef>
                      </a:pPr>
                      <a:r>
                        <a:rPr sz="1800" b="1" spc="45" dirty="0">
                          <a:solidFill>
                            <a:srgbClr val="FFFFFF"/>
                          </a:solidFill>
                          <a:latin typeface="Lucida Sans"/>
                          <a:cs typeface="Lucida Sans"/>
                        </a:rPr>
                        <a:t>O</a:t>
                      </a:r>
                      <a:endParaRPr sz="1800">
                        <a:latin typeface="Lucida Sans"/>
                        <a:cs typeface="Lucida Sans"/>
                      </a:endParaRPr>
                    </a:p>
                  </a:txBody>
                  <a:tcPr marL="0" marR="0" marT="9627" marB="0">
                    <a:lnL w="57150">
                      <a:solidFill>
                        <a:srgbClr val="D6D7D6"/>
                      </a:solidFill>
                      <a:prstDash val="solid"/>
                    </a:lnL>
                    <a:lnB w="57150">
                      <a:solidFill>
                        <a:srgbClr val="D6D7D6"/>
                      </a:solidFill>
                      <a:prstDash val="solid"/>
                    </a:lnB>
                  </a:tcPr>
                </a:tc>
                <a:extLst>
                  <a:ext uri="{0D108BD9-81ED-4DB2-BD59-A6C34878D82A}">
                    <a16:rowId xmlns:a16="http://schemas.microsoft.com/office/drawing/2014/main" val="10000"/>
                  </a:ext>
                </a:extLst>
              </a:tr>
              <a:tr h="309207">
                <a:tc>
                  <a:txBody>
                    <a:bodyPr/>
                    <a:lstStyle/>
                    <a:p>
                      <a:pPr marL="83185">
                        <a:lnSpc>
                          <a:spcPts val="3525"/>
                        </a:lnSpc>
                        <a:spcBef>
                          <a:spcPts val="390"/>
                        </a:spcBef>
                      </a:pPr>
                      <a:r>
                        <a:rPr sz="1800" b="1" spc="45" dirty="0">
                          <a:solidFill>
                            <a:srgbClr val="FFFFFF"/>
                          </a:solidFill>
                          <a:latin typeface="Lucida Sans"/>
                          <a:cs typeface="Lucida Sans"/>
                        </a:rPr>
                        <a:t>O</a:t>
                      </a:r>
                      <a:endParaRPr sz="1800">
                        <a:latin typeface="Lucida Sans"/>
                        <a:cs typeface="Lucida Sans"/>
                      </a:endParaRPr>
                    </a:p>
                  </a:txBody>
                  <a:tcPr marL="0" marR="0" marT="30035" marB="0">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marR="1270" algn="ctr">
                        <a:lnSpc>
                          <a:spcPts val="3525"/>
                        </a:lnSpc>
                        <a:spcBef>
                          <a:spcPts val="390"/>
                        </a:spcBef>
                      </a:pPr>
                      <a:r>
                        <a:rPr sz="1800" b="1" spc="145" dirty="0">
                          <a:solidFill>
                            <a:srgbClr val="FFFFFF"/>
                          </a:solidFill>
                          <a:latin typeface="Lucida Sans"/>
                          <a:cs typeface="Lucida Sans"/>
                        </a:rPr>
                        <a:t>X</a:t>
                      </a:r>
                      <a:endParaRPr sz="1800">
                        <a:latin typeface="Lucida Sans"/>
                        <a:cs typeface="Lucida Sans"/>
                      </a:endParaRPr>
                    </a:p>
                  </a:txBody>
                  <a:tcPr marL="0" marR="0" marT="30035" marB="0">
                    <a:lnL w="57150">
                      <a:solidFill>
                        <a:srgbClr val="D6D7D6"/>
                      </a:solidFill>
                      <a:prstDash val="solid"/>
                    </a:lnL>
                    <a:lnR w="57150">
                      <a:solidFill>
                        <a:srgbClr val="D6D7D6"/>
                      </a:solidFill>
                      <a:prstDash val="solid"/>
                    </a:lnR>
                    <a:lnT w="57150">
                      <a:solidFill>
                        <a:srgbClr val="D6D7D6"/>
                      </a:solidFill>
                      <a:prstDash val="solid"/>
                    </a:lnT>
                    <a:lnB w="57150">
                      <a:solidFill>
                        <a:srgbClr val="D6D7D6"/>
                      </a:solidFill>
                      <a:prstDash val="solid"/>
                    </a:lnB>
                    <a:solidFill>
                      <a:srgbClr val="1DB100"/>
                    </a:solidFill>
                  </a:tcPr>
                </a:tc>
                <a:tc>
                  <a:txBody>
                    <a:bodyPr/>
                    <a:lstStyle/>
                    <a:p>
                      <a:pPr marL="33020" algn="ctr">
                        <a:lnSpc>
                          <a:spcPts val="3525"/>
                        </a:lnSpc>
                        <a:spcBef>
                          <a:spcPts val="390"/>
                        </a:spcBef>
                      </a:pPr>
                      <a:r>
                        <a:rPr sz="1800" b="1" spc="145" dirty="0">
                          <a:solidFill>
                            <a:srgbClr val="FFFFFF"/>
                          </a:solidFill>
                          <a:latin typeface="Lucida Sans"/>
                          <a:cs typeface="Lucida Sans"/>
                        </a:rPr>
                        <a:t>X</a:t>
                      </a:r>
                      <a:endParaRPr sz="1800">
                        <a:latin typeface="Lucida Sans"/>
                        <a:cs typeface="Lucida Sans"/>
                      </a:endParaRPr>
                    </a:p>
                  </a:txBody>
                  <a:tcPr marL="0" marR="0" marT="30035" marB="0">
                    <a:lnL w="57150">
                      <a:solidFill>
                        <a:srgbClr val="D6D7D6"/>
                      </a:solidFill>
                      <a:prstDash val="solid"/>
                    </a:lnL>
                    <a:lnT w="57150">
                      <a:solidFill>
                        <a:srgbClr val="D6D7D6"/>
                      </a:solidFill>
                      <a:prstDash val="solid"/>
                    </a:lnT>
                    <a:lnB w="57150">
                      <a:solidFill>
                        <a:srgbClr val="D6D7D6"/>
                      </a:solidFill>
                      <a:prstDash val="solid"/>
                    </a:lnB>
                  </a:tcPr>
                </a:tc>
                <a:extLst>
                  <a:ext uri="{0D108BD9-81ED-4DB2-BD59-A6C34878D82A}">
                    <a16:rowId xmlns:a16="http://schemas.microsoft.com/office/drawing/2014/main" val="10001"/>
                  </a:ext>
                </a:extLst>
              </a:tr>
              <a:tr h="309207">
                <a:tc>
                  <a:txBody>
                    <a:bodyPr/>
                    <a:lstStyle/>
                    <a:p>
                      <a:pPr marL="104139">
                        <a:lnSpc>
                          <a:spcPct val="100000"/>
                        </a:lnSpc>
                        <a:spcBef>
                          <a:spcPts val="330"/>
                        </a:spcBef>
                      </a:pPr>
                      <a:r>
                        <a:rPr sz="1800" b="1" spc="145" dirty="0">
                          <a:solidFill>
                            <a:srgbClr val="FFFFFF"/>
                          </a:solidFill>
                          <a:latin typeface="Lucida Sans"/>
                          <a:cs typeface="Lucida Sans"/>
                        </a:rPr>
                        <a:t>X</a:t>
                      </a:r>
                      <a:endParaRPr sz="1800">
                        <a:latin typeface="Lucida Sans"/>
                        <a:cs typeface="Lucida Sans"/>
                      </a:endParaRPr>
                    </a:p>
                  </a:txBody>
                  <a:tcPr marL="0" marR="0" marT="25414" marB="0">
                    <a:lnR w="57150">
                      <a:solidFill>
                        <a:srgbClr val="D6D7D6"/>
                      </a:solidFill>
                      <a:prstDash val="solid"/>
                    </a:lnR>
                    <a:lnT w="57150">
                      <a:solidFill>
                        <a:srgbClr val="D6D7D6"/>
                      </a:solidFill>
                      <a:prstDash val="solid"/>
                    </a:lnT>
                  </a:tcPr>
                </a:tc>
                <a:tc>
                  <a:txBody>
                    <a:bodyPr/>
                    <a:lstStyle/>
                    <a:p>
                      <a:pPr marR="1270" algn="ctr">
                        <a:lnSpc>
                          <a:spcPct val="100000"/>
                        </a:lnSpc>
                        <a:spcBef>
                          <a:spcPts val="330"/>
                        </a:spcBef>
                      </a:pPr>
                      <a:r>
                        <a:rPr sz="1800" b="1" spc="145" dirty="0">
                          <a:solidFill>
                            <a:srgbClr val="FAE232"/>
                          </a:solidFill>
                          <a:latin typeface="Lucida Sans"/>
                          <a:cs typeface="Lucida Sans"/>
                        </a:rPr>
                        <a:t>X</a:t>
                      </a:r>
                      <a:endParaRPr sz="1800">
                        <a:latin typeface="Lucida Sans"/>
                        <a:cs typeface="Lucida Sans"/>
                      </a:endParaRPr>
                    </a:p>
                  </a:txBody>
                  <a:tcPr marL="0" marR="0" marT="25414" marB="0">
                    <a:lnL w="57150">
                      <a:solidFill>
                        <a:srgbClr val="D6D7D6"/>
                      </a:solidFill>
                      <a:prstDash val="solid"/>
                    </a:lnL>
                    <a:lnR w="57150">
                      <a:solidFill>
                        <a:srgbClr val="D6D7D6"/>
                      </a:solidFill>
                      <a:prstDash val="solid"/>
                    </a:lnR>
                    <a:lnT w="57150">
                      <a:solidFill>
                        <a:srgbClr val="D6D7D6"/>
                      </a:solidFill>
                      <a:prstDash val="solid"/>
                    </a:lnT>
                    <a:solidFill>
                      <a:srgbClr val="1DB100"/>
                    </a:solidFill>
                  </a:tcPr>
                </a:tc>
                <a:tc>
                  <a:txBody>
                    <a:bodyPr/>
                    <a:lstStyle/>
                    <a:p>
                      <a:pPr marL="35560" algn="ctr">
                        <a:lnSpc>
                          <a:spcPct val="100000"/>
                        </a:lnSpc>
                        <a:spcBef>
                          <a:spcPts val="330"/>
                        </a:spcBef>
                      </a:pPr>
                      <a:r>
                        <a:rPr sz="1800" b="1" spc="45" dirty="0">
                          <a:solidFill>
                            <a:srgbClr val="FFFFFF"/>
                          </a:solidFill>
                          <a:latin typeface="Lucida Sans"/>
                          <a:cs typeface="Lucida Sans"/>
                        </a:rPr>
                        <a:t>O</a:t>
                      </a:r>
                      <a:endParaRPr sz="1800">
                        <a:latin typeface="Lucida Sans"/>
                        <a:cs typeface="Lucida Sans"/>
                      </a:endParaRPr>
                    </a:p>
                  </a:txBody>
                  <a:tcPr marL="0" marR="0" marT="25414" marB="0">
                    <a:lnL w="57150">
                      <a:solidFill>
                        <a:srgbClr val="D6D7D6"/>
                      </a:solidFill>
                      <a:prstDash val="solid"/>
                    </a:lnL>
                    <a:lnT w="57150">
                      <a:solidFill>
                        <a:srgbClr val="D6D7D6"/>
                      </a:solidFill>
                      <a:prstDash val="solid"/>
                    </a:lnT>
                  </a:tcPr>
                </a:tc>
                <a:extLst>
                  <a:ext uri="{0D108BD9-81ED-4DB2-BD59-A6C34878D82A}">
                    <a16:rowId xmlns:a16="http://schemas.microsoft.com/office/drawing/2014/main" val="10002"/>
                  </a:ext>
                </a:extLst>
              </a:tr>
            </a:tbl>
          </a:graphicData>
        </a:graphic>
      </p:graphicFrame>
      <p:grpSp>
        <p:nvGrpSpPr>
          <p:cNvPr id="17" name="object 17"/>
          <p:cNvGrpSpPr/>
          <p:nvPr/>
        </p:nvGrpSpPr>
        <p:grpSpPr>
          <a:xfrm>
            <a:off x="4914227" y="5245627"/>
            <a:ext cx="129767" cy="182906"/>
            <a:chOff x="8103219" y="8650427"/>
            <a:chExt cx="213995" cy="301625"/>
          </a:xfrm>
        </p:grpSpPr>
        <p:sp>
          <p:nvSpPr>
            <p:cNvPr id="18" name="object 18"/>
            <p:cNvSpPr/>
            <p:nvPr/>
          </p:nvSpPr>
          <p:spPr>
            <a:xfrm>
              <a:off x="8210022" y="8650427"/>
              <a:ext cx="0" cy="114300"/>
            </a:xfrm>
            <a:custGeom>
              <a:avLst/>
              <a:gdLst/>
              <a:ahLst/>
              <a:cxnLst/>
              <a:rect l="l" t="t" r="r" b="b"/>
              <a:pathLst>
                <a:path h="114300">
                  <a:moveTo>
                    <a:pt x="0" y="0"/>
                  </a:moveTo>
                  <a:lnTo>
                    <a:pt x="0" y="87728"/>
                  </a:lnTo>
                  <a:lnTo>
                    <a:pt x="0" y="113906"/>
                  </a:lnTo>
                </a:path>
              </a:pathLst>
            </a:custGeom>
            <a:ln w="52354">
              <a:solidFill>
                <a:srgbClr val="FFFFFF"/>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19" name="object 19"/>
            <p:cNvSpPr/>
            <p:nvPr/>
          </p:nvSpPr>
          <p:spPr>
            <a:xfrm>
              <a:off x="8103219" y="8738163"/>
              <a:ext cx="213995" cy="213995"/>
            </a:xfrm>
            <a:custGeom>
              <a:avLst/>
              <a:gdLst/>
              <a:ahLst/>
              <a:cxnLst/>
              <a:rect l="l" t="t" r="r" b="b"/>
              <a:pathLst>
                <a:path w="213995" h="213995">
                  <a:moveTo>
                    <a:pt x="213616" y="0"/>
                  </a:moveTo>
                  <a:lnTo>
                    <a:pt x="0" y="0"/>
                  </a:lnTo>
                  <a:lnTo>
                    <a:pt x="106803" y="213606"/>
                  </a:lnTo>
                  <a:lnTo>
                    <a:pt x="213616" y="0"/>
                  </a:lnTo>
                  <a:close/>
                </a:path>
              </a:pathLst>
            </a:custGeom>
            <a:solidFill>
              <a:srgbClr val="FFFFFF"/>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grpSp>
      <p:graphicFrame>
        <p:nvGraphicFramePr>
          <p:cNvPr id="20" name="object 20"/>
          <p:cNvGraphicFramePr>
            <a:graphicFrameLocks noGrp="1"/>
          </p:cNvGraphicFramePr>
          <p:nvPr/>
        </p:nvGraphicFramePr>
        <p:xfrm>
          <a:off x="4512993" y="5465112"/>
          <a:ext cx="933396" cy="1032434"/>
        </p:xfrm>
        <a:graphic>
          <a:graphicData uri="http://schemas.openxmlformats.org/drawingml/2006/table">
            <a:tbl>
              <a:tblPr firstRow="1" bandRow="1">
                <a:tableStyleId>{2D5ABB26-0587-4C30-8999-92F81FD0307C}</a:tableStyleId>
              </a:tblPr>
              <a:tblGrid>
                <a:gridCol w="311132">
                  <a:extLst>
                    <a:ext uri="{9D8B030D-6E8A-4147-A177-3AD203B41FA5}">
                      <a16:colId xmlns:a16="http://schemas.microsoft.com/office/drawing/2014/main" val="20000"/>
                    </a:ext>
                  </a:extLst>
                </a:gridCol>
                <a:gridCol w="311132">
                  <a:extLst>
                    <a:ext uri="{9D8B030D-6E8A-4147-A177-3AD203B41FA5}">
                      <a16:colId xmlns:a16="http://schemas.microsoft.com/office/drawing/2014/main" val="20001"/>
                    </a:ext>
                  </a:extLst>
                </a:gridCol>
                <a:gridCol w="311132">
                  <a:extLst>
                    <a:ext uri="{9D8B030D-6E8A-4147-A177-3AD203B41FA5}">
                      <a16:colId xmlns:a16="http://schemas.microsoft.com/office/drawing/2014/main" val="20002"/>
                    </a:ext>
                  </a:extLst>
                </a:gridCol>
              </a:tblGrid>
              <a:tr h="309207">
                <a:tc>
                  <a:txBody>
                    <a:bodyPr/>
                    <a:lstStyle/>
                    <a:p>
                      <a:pPr marR="13335" algn="ctr">
                        <a:lnSpc>
                          <a:spcPct val="100000"/>
                        </a:lnSpc>
                        <a:spcBef>
                          <a:spcPts val="125"/>
                        </a:spcBef>
                      </a:pPr>
                      <a:r>
                        <a:rPr sz="1800" b="1" spc="145" dirty="0">
                          <a:solidFill>
                            <a:srgbClr val="FAE232"/>
                          </a:solidFill>
                          <a:latin typeface="Lucida Sans"/>
                          <a:cs typeface="Lucida Sans"/>
                        </a:rPr>
                        <a:t>X</a:t>
                      </a:r>
                      <a:endParaRPr sz="1800">
                        <a:latin typeface="Lucida Sans"/>
                        <a:cs typeface="Lucida Sans"/>
                      </a:endParaRPr>
                    </a:p>
                  </a:txBody>
                  <a:tcPr marL="0" marR="0" marT="9627" marB="0">
                    <a:lnR w="57150">
                      <a:solidFill>
                        <a:srgbClr val="D6D7D6"/>
                      </a:solidFill>
                      <a:prstDash val="solid"/>
                    </a:lnR>
                    <a:lnB w="57150">
                      <a:solidFill>
                        <a:srgbClr val="D6D7D6"/>
                      </a:solidFill>
                      <a:prstDash val="solid"/>
                    </a:lnB>
                  </a:tcPr>
                </a:tc>
                <a:tc>
                  <a:txBody>
                    <a:bodyPr/>
                    <a:lstStyle/>
                    <a:p>
                      <a:pPr algn="ctr">
                        <a:lnSpc>
                          <a:spcPct val="100000"/>
                        </a:lnSpc>
                        <a:spcBef>
                          <a:spcPts val="125"/>
                        </a:spcBef>
                      </a:pPr>
                      <a:r>
                        <a:rPr sz="1800" b="1" spc="145" dirty="0">
                          <a:solidFill>
                            <a:srgbClr val="FFFFFF"/>
                          </a:solidFill>
                          <a:latin typeface="Lucida Sans"/>
                          <a:cs typeface="Lucida Sans"/>
                        </a:rPr>
                        <a:t>X</a:t>
                      </a:r>
                      <a:endParaRPr sz="1800">
                        <a:latin typeface="Lucida Sans"/>
                        <a:cs typeface="Lucida Sans"/>
                      </a:endParaRPr>
                    </a:p>
                  </a:txBody>
                  <a:tcPr marL="0" marR="0" marT="9627" marB="0">
                    <a:lnL w="57150">
                      <a:solidFill>
                        <a:srgbClr val="D6D7D6"/>
                      </a:solidFill>
                      <a:prstDash val="solid"/>
                    </a:lnL>
                    <a:lnR w="57150">
                      <a:solidFill>
                        <a:srgbClr val="D6D7D6"/>
                      </a:solidFill>
                      <a:prstDash val="solid"/>
                    </a:lnR>
                    <a:lnB w="57150">
                      <a:solidFill>
                        <a:srgbClr val="D6D7D6"/>
                      </a:solidFill>
                      <a:prstDash val="solid"/>
                    </a:lnB>
                  </a:tcPr>
                </a:tc>
                <a:tc>
                  <a:txBody>
                    <a:bodyPr/>
                    <a:lstStyle/>
                    <a:p>
                      <a:pPr marL="21590" algn="ctr">
                        <a:lnSpc>
                          <a:spcPct val="100000"/>
                        </a:lnSpc>
                        <a:spcBef>
                          <a:spcPts val="125"/>
                        </a:spcBef>
                      </a:pPr>
                      <a:r>
                        <a:rPr sz="1800" b="1" spc="45" dirty="0">
                          <a:solidFill>
                            <a:srgbClr val="FFFFFF"/>
                          </a:solidFill>
                          <a:latin typeface="Lucida Sans"/>
                          <a:cs typeface="Lucida Sans"/>
                        </a:rPr>
                        <a:t>O</a:t>
                      </a:r>
                      <a:endParaRPr sz="1800">
                        <a:latin typeface="Lucida Sans"/>
                        <a:cs typeface="Lucida Sans"/>
                      </a:endParaRPr>
                    </a:p>
                  </a:txBody>
                  <a:tcPr marL="0" marR="0" marT="9627" marB="0">
                    <a:lnL w="57150">
                      <a:solidFill>
                        <a:srgbClr val="D6D7D6"/>
                      </a:solidFill>
                      <a:prstDash val="solid"/>
                    </a:lnL>
                    <a:lnB w="57150">
                      <a:solidFill>
                        <a:srgbClr val="D6D7D6"/>
                      </a:solidFill>
                      <a:prstDash val="solid"/>
                    </a:lnB>
                  </a:tcPr>
                </a:tc>
                <a:extLst>
                  <a:ext uri="{0D108BD9-81ED-4DB2-BD59-A6C34878D82A}">
                    <a16:rowId xmlns:a16="http://schemas.microsoft.com/office/drawing/2014/main" val="10000"/>
                  </a:ext>
                </a:extLst>
              </a:tr>
              <a:tr h="309207">
                <a:tc>
                  <a:txBody>
                    <a:bodyPr/>
                    <a:lstStyle/>
                    <a:p>
                      <a:pPr marR="10795" algn="ctr">
                        <a:lnSpc>
                          <a:spcPts val="3525"/>
                        </a:lnSpc>
                        <a:spcBef>
                          <a:spcPts val="390"/>
                        </a:spcBef>
                      </a:pPr>
                      <a:r>
                        <a:rPr sz="1800" b="1" spc="45" dirty="0">
                          <a:solidFill>
                            <a:srgbClr val="FFFFFF"/>
                          </a:solidFill>
                          <a:latin typeface="Lucida Sans"/>
                          <a:cs typeface="Lucida Sans"/>
                        </a:rPr>
                        <a:t>O</a:t>
                      </a:r>
                      <a:endParaRPr sz="1800">
                        <a:latin typeface="Lucida Sans"/>
                        <a:cs typeface="Lucida Sans"/>
                      </a:endParaRPr>
                    </a:p>
                  </a:txBody>
                  <a:tcPr marL="0" marR="0" marT="30035" marB="0">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algn="ctr">
                        <a:lnSpc>
                          <a:spcPts val="3525"/>
                        </a:lnSpc>
                        <a:spcBef>
                          <a:spcPts val="390"/>
                        </a:spcBef>
                      </a:pPr>
                      <a:r>
                        <a:rPr sz="1800" b="1" spc="145" dirty="0">
                          <a:solidFill>
                            <a:srgbClr val="FFFFFF"/>
                          </a:solidFill>
                          <a:latin typeface="Lucida Sans"/>
                          <a:cs typeface="Lucida Sans"/>
                        </a:rPr>
                        <a:t>X</a:t>
                      </a:r>
                      <a:endParaRPr sz="1800">
                        <a:latin typeface="Lucida Sans"/>
                        <a:cs typeface="Lucida Sans"/>
                      </a:endParaRPr>
                    </a:p>
                  </a:txBody>
                  <a:tcPr marL="0" marR="0" marT="30035" marB="0">
                    <a:lnL w="57150">
                      <a:solidFill>
                        <a:srgbClr val="D6D7D6"/>
                      </a:solidFill>
                      <a:prstDash val="solid"/>
                    </a:lnL>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marL="19050" algn="ctr">
                        <a:lnSpc>
                          <a:spcPts val="3525"/>
                        </a:lnSpc>
                        <a:spcBef>
                          <a:spcPts val="390"/>
                        </a:spcBef>
                      </a:pPr>
                      <a:r>
                        <a:rPr sz="1800" b="1" spc="145" dirty="0">
                          <a:solidFill>
                            <a:srgbClr val="FFFFFF"/>
                          </a:solidFill>
                          <a:latin typeface="Lucida Sans"/>
                          <a:cs typeface="Lucida Sans"/>
                        </a:rPr>
                        <a:t>X</a:t>
                      </a:r>
                      <a:endParaRPr sz="1800">
                        <a:latin typeface="Lucida Sans"/>
                        <a:cs typeface="Lucida Sans"/>
                      </a:endParaRPr>
                    </a:p>
                  </a:txBody>
                  <a:tcPr marL="0" marR="0" marT="30035" marB="0">
                    <a:lnL w="57150">
                      <a:solidFill>
                        <a:srgbClr val="D6D7D6"/>
                      </a:solidFill>
                      <a:prstDash val="solid"/>
                    </a:lnL>
                    <a:lnT w="57150">
                      <a:solidFill>
                        <a:srgbClr val="D6D7D6"/>
                      </a:solidFill>
                      <a:prstDash val="solid"/>
                    </a:lnT>
                    <a:lnB w="57150">
                      <a:solidFill>
                        <a:srgbClr val="D6D7D6"/>
                      </a:solidFill>
                      <a:prstDash val="solid"/>
                    </a:lnB>
                  </a:tcPr>
                </a:tc>
                <a:extLst>
                  <a:ext uri="{0D108BD9-81ED-4DB2-BD59-A6C34878D82A}">
                    <a16:rowId xmlns:a16="http://schemas.microsoft.com/office/drawing/2014/main" val="10001"/>
                  </a:ext>
                </a:extLst>
              </a:tr>
              <a:tr h="309207">
                <a:tc>
                  <a:txBody>
                    <a:bodyPr/>
                    <a:lstStyle/>
                    <a:p>
                      <a:pPr marR="13335" algn="ctr">
                        <a:lnSpc>
                          <a:spcPct val="100000"/>
                        </a:lnSpc>
                        <a:spcBef>
                          <a:spcPts val="330"/>
                        </a:spcBef>
                      </a:pPr>
                      <a:r>
                        <a:rPr sz="1800" b="1" spc="145" dirty="0">
                          <a:solidFill>
                            <a:srgbClr val="FFFFFF"/>
                          </a:solidFill>
                          <a:latin typeface="Lucida Sans"/>
                          <a:cs typeface="Lucida Sans"/>
                        </a:rPr>
                        <a:t>X</a:t>
                      </a:r>
                      <a:endParaRPr sz="1800">
                        <a:latin typeface="Lucida Sans"/>
                        <a:cs typeface="Lucida Sans"/>
                      </a:endParaRPr>
                    </a:p>
                  </a:txBody>
                  <a:tcPr marL="0" marR="0" marT="25414" marB="0">
                    <a:lnR w="57150">
                      <a:solidFill>
                        <a:srgbClr val="D6D7D6"/>
                      </a:solidFill>
                      <a:prstDash val="solid"/>
                    </a:lnR>
                    <a:lnT w="57150">
                      <a:solidFill>
                        <a:srgbClr val="D6D7D6"/>
                      </a:solidFill>
                      <a:prstDash val="solid"/>
                    </a:lnT>
                  </a:tcPr>
                </a:tc>
                <a:tc>
                  <a:txBody>
                    <a:bodyPr/>
                    <a:lstStyle/>
                    <a:p>
                      <a:pPr marL="1270" algn="ctr">
                        <a:lnSpc>
                          <a:spcPct val="100000"/>
                        </a:lnSpc>
                        <a:spcBef>
                          <a:spcPts val="330"/>
                        </a:spcBef>
                      </a:pPr>
                      <a:r>
                        <a:rPr sz="1800" b="1" spc="45" dirty="0">
                          <a:solidFill>
                            <a:srgbClr val="FFFFFF"/>
                          </a:solidFill>
                          <a:latin typeface="Lucida Sans"/>
                          <a:cs typeface="Lucida Sans"/>
                        </a:rPr>
                        <a:t>O</a:t>
                      </a:r>
                      <a:endParaRPr sz="1800">
                        <a:latin typeface="Lucida Sans"/>
                        <a:cs typeface="Lucida Sans"/>
                      </a:endParaRPr>
                    </a:p>
                  </a:txBody>
                  <a:tcPr marL="0" marR="0" marT="25414" marB="0">
                    <a:lnL w="57150">
                      <a:solidFill>
                        <a:srgbClr val="D6D7D6"/>
                      </a:solidFill>
                      <a:prstDash val="solid"/>
                    </a:lnL>
                    <a:lnR w="57150">
                      <a:solidFill>
                        <a:srgbClr val="D6D7D6"/>
                      </a:solidFill>
                      <a:prstDash val="solid"/>
                    </a:lnR>
                    <a:lnT w="57150">
                      <a:solidFill>
                        <a:srgbClr val="D6D7D6"/>
                      </a:solidFill>
                      <a:prstDash val="solid"/>
                    </a:lnT>
                  </a:tcPr>
                </a:tc>
                <a:tc>
                  <a:txBody>
                    <a:bodyPr/>
                    <a:lstStyle/>
                    <a:p>
                      <a:pPr marL="21590" algn="ctr">
                        <a:lnSpc>
                          <a:spcPct val="100000"/>
                        </a:lnSpc>
                        <a:spcBef>
                          <a:spcPts val="330"/>
                        </a:spcBef>
                      </a:pPr>
                      <a:r>
                        <a:rPr sz="1800" b="1" spc="45" dirty="0">
                          <a:solidFill>
                            <a:srgbClr val="FFFFFF"/>
                          </a:solidFill>
                          <a:latin typeface="Lucida Sans"/>
                          <a:cs typeface="Lucida Sans"/>
                        </a:rPr>
                        <a:t>O</a:t>
                      </a:r>
                      <a:endParaRPr sz="1800">
                        <a:latin typeface="Lucida Sans"/>
                        <a:cs typeface="Lucida Sans"/>
                      </a:endParaRPr>
                    </a:p>
                  </a:txBody>
                  <a:tcPr marL="0" marR="0" marT="25414" marB="0">
                    <a:lnL w="57150">
                      <a:solidFill>
                        <a:srgbClr val="D6D7D6"/>
                      </a:solidFill>
                      <a:prstDash val="solid"/>
                    </a:lnL>
                    <a:lnT w="57150">
                      <a:solidFill>
                        <a:srgbClr val="D6D7D6"/>
                      </a:solidFill>
                      <a:prstDash val="solid"/>
                    </a:lnT>
                  </a:tcPr>
                </a:tc>
                <a:extLst>
                  <a:ext uri="{0D108BD9-81ED-4DB2-BD59-A6C34878D82A}">
                    <a16:rowId xmlns:a16="http://schemas.microsoft.com/office/drawing/2014/main" val="10002"/>
                  </a:ext>
                </a:extLst>
              </a:tr>
            </a:tbl>
          </a:graphicData>
        </a:graphic>
      </p:graphicFrame>
      <p:sp>
        <p:nvSpPr>
          <p:cNvPr id="21" name="object 21"/>
          <p:cNvSpPr txBox="1"/>
          <p:nvPr/>
        </p:nvSpPr>
        <p:spPr>
          <a:xfrm>
            <a:off x="3868412" y="5756462"/>
            <a:ext cx="576441" cy="445738"/>
          </a:xfrm>
          <a:prstGeom prst="rect">
            <a:avLst/>
          </a:prstGeom>
        </p:spPr>
        <p:txBody>
          <a:bodyPr vert="horz" wrap="square" lIns="0" tIns="9627" rIns="0" bIns="0" rtlCol="0">
            <a:spAutoFit/>
          </a:bodyPr>
          <a:lstStyle/>
          <a:p>
            <a:pPr marL="7701" defTabSz="554492" eaLnBrk="1" fontAlgn="auto" hangingPunct="1">
              <a:lnSpc>
                <a:spcPts val="1610"/>
              </a:lnSpc>
              <a:spcBef>
                <a:spcPts val="76"/>
              </a:spcBef>
              <a:spcAft>
                <a:spcPts val="0"/>
              </a:spcAft>
            </a:pPr>
            <a:r>
              <a:rPr sz="1395" i="0" kern="0" cap="small" spc="-15" dirty="0">
                <a:solidFill>
                  <a:srgbClr val="FFFFFF"/>
                </a:solidFill>
                <a:latin typeface="Times New Roman"/>
                <a:cs typeface="Times New Roman"/>
              </a:rPr>
              <a:t>Value:</a:t>
            </a:r>
            <a:endParaRPr sz="1395" i="0" kern="0">
              <a:solidFill>
                <a:sysClr val="windowText" lastClr="000000"/>
              </a:solidFill>
              <a:latin typeface="Times New Roman"/>
              <a:cs typeface="Times New Roman"/>
            </a:endParaRPr>
          </a:p>
          <a:p>
            <a:pPr marL="366966" defTabSz="554492" eaLnBrk="1" fontAlgn="auto" hangingPunct="1">
              <a:lnSpc>
                <a:spcPts val="1792"/>
              </a:lnSpc>
              <a:spcBef>
                <a:spcPts val="0"/>
              </a:spcBef>
              <a:spcAft>
                <a:spcPts val="0"/>
              </a:spcAft>
            </a:pPr>
            <a:r>
              <a:rPr sz="1546" i="0" kern="0" spc="-30" dirty="0">
                <a:solidFill>
                  <a:srgbClr val="FFFFFF"/>
                </a:solidFill>
                <a:latin typeface="Consolas"/>
                <a:cs typeface="Consolas"/>
              </a:rPr>
              <a:t>0</a:t>
            </a:r>
            <a:endParaRPr sz="1546" i="0" kern="0">
              <a:solidFill>
                <a:sysClr val="windowText" lastClr="000000"/>
              </a:solidFill>
              <a:latin typeface="Consolas"/>
              <a:cs typeface="Consolas"/>
            </a:endParaRPr>
          </a:p>
        </p:txBody>
      </p:sp>
      <p:sp>
        <p:nvSpPr>
          <p:cNvPr id="22" name="object 22"/>
          <p:cNvSpPr txBox="1"/>
          <p:nvPr/>
        </p:nvSpPr>
        <p:spPr>
          <a:xfrm>
            <a:off x="966506" y="5794299"/>
            <a:ext cx="576441" cy="445738"/>
          </a:xfrm>
          <a:prstGeom prst="rect">
            <a:avLst/>
          </a:prstGeom>
        </p:spPr>
        <p:txBody>
          <a:bodyPr vert="horz" wrap="square" lIns="0" tIns="9627" rIns="0" bIns="0" rtlCol="0">
            <a:spAutoFit/>
          </a:bodyPr>
          <a:lstStyle/>
          <a:p>
            <a:pPr marL="7701" defTabSz="554492" eaLnBrk="1" fontAlgn="auto" hangingPunct="1">
              <a:lnSpc>
                <a:spcPts val="1613"/>
              </a:lnSpc>
              <a:spcBef>
                <a:spcPts val="76"/>
              </a:spcBef>
              <a:spcAft>
                <a:spcPts val="0"/>
              </a:spcAft>
            </a:pPr>
            <a:r>
              <a:rPr sz="1395" i="0" kern="0" cap="small" spc="-15" dirty="0">
                <a:solidFill>
                  <a:srgbClr val="FFFFFF"/>
                </a:solidFill>
                <a:latin typeface="Times New Roman"/>
                <a:cs typeface="Times New Roman"/>
              </a:rPr>
              <a:t>Value:</a:t>
            </a:r>
            <a:endParaRPr sz="1395" i="0" kern="0">
              <a:solidFill>
                <a:sysClr val="windowText" lastClr="000000"/>
              </a:solidFill>
              <a:latin typeface="Times New Roman"/>
              <a:cs typeface="Times New Roman"/>
            </a:endParaRPr>
          </a:p>
          <a:p>
            <a:pPr marL="366966" defTabSz="554492" eaLnBrk="1" fontAlgn="auto" hangingPunct="1">
              <a:lnSpc>
                <a:spcPts val="1795"/>
              </a:lnSpc>
              <a:spcBef>
                <a:spcPts val="0"/>
              </a:spcBef>
              <a:spcAft>
                <a:spcPts val="0"/>
              </a:spcAft>
            </a:pPr>
            <a:r>
              <a:rPr sz="1546" i="0" kern="0" spc="-30" dirty="0">
                <a:solidFill>
                  <a:srgbClr val="FFFFFF"/>
                </a:solidFill>
                <a:latin typeface="Consolas"/>
                <a:cs typeface="Consolas"/>
              </a:rPr>
              <a:t>1</a:t>
            </a:r>
            <a:endParaRPr sz="1546" i="0" kern="0">
              <a:solidFill>
                <a:sysClr val="windowText" lastClr="000000"/>
              </a:solidFill>
              <a:latin typeface="Consolas"/>
              <a:cs typeface="Consolas"/>
            </a:endParaRPr>
          </a:p>
        </p:txBody>
      </p:sp>
      <p:sp>
        <p:nvSpPr>
          <p:cNvPr id="23" name="object 23"/>
          <p:cNvSpPr txBox="1"/>
          <p:nvPr/>
        </p:nvSpPr>
        <p:spPr>
          <a:xfrm>
            <a:off x="494341" y="4461115"/>
            <a:ext cx="1002323" cy="445738"/>
          </a:xfrm>
          <a:prstGeom prst="rect">
            <a:avLst/>
          </a:prstGeom>
        </p:spPr>
        <p:txBody>
          <a:bodyPr vert="horz" wrap="square" lIns="0" tIns="9627" rIns="0" bIns="0" rtlCol="0">
            <a:spAutoFit/>
          </a:bodyPr>
          <a:lstStyle/>
          <a:p>
            <a:pPr marL="7701" defTabSz="554492" eaLnBrk="1" fontAlgn="auto" hangingPunct="1">
              <a:lnSpc>
                <a:spcPts val="1610"/>
              </a:lnSpc>
              <a:spcBef>
                <a:spcPts val="76"/>
              </a:spcBef>
              <a:spcAft>
                <a:spcPts val="0"/>
              </a:spcAft>
            </a:pPr>
            <a:r>
              <a:rPr sz="1395" i="0" kern="0" cap="small" spc="-6" dirty="0">
                <a:solidFill>
                  <a:srgbClr val="FFFFFF"/>
                </a:solidFill>
                <a:latin typeface="Times New Roman"/>
                <a:cs typeface="Times New Roman"/>
              </a:rPr>
              <a:t>Max-</a:t>
            </a:r>
            <a:r>
              <a:rPr sz="1395" i="0" kern="0" cap="small" spc="-27" dirty="0">
                <a:solidFill>
                  <a:srgbClr val="FFFFFF"/>
                </a:solidFill>
                <a:latin typeface="Times New Roman"/>
                <a:cs typeface="Times New Roman"/>
              </a:rPr>
              <a:t>Value:</a:t>
            </a:r>
            <a:endParaRPr sz="1395" i="0" kern="0">
              <a:solidFill>
                <a:sysClr val="windowText" lastClr="000000"/>
              </a:solidFill>
              <a:latin typeface="Times New Roman"/>
              <a:cs typeface="Times New Roman"/>
            </a:endParaRPr>
          </a:p>
          <a:p>
            <a:pPr marR="48903" algn="r" defTabSz="554492" eaLnBrk="1" fontAlgn="auto" hangingPunct="1">
              <a:lnSpc>
                <a:spcPts val="1792"/>
              </a:lnSpc>
              <a:spcBef>
                <a:spcPts val="0"/>
              </a:spcBef>
              <a:spcAft>
                <a:spcPts val="0"/>
              </a:spcAft>
            </a:pPr>
            <a:r>
              <a:rPr sz="1546" i="0" kern="0" spc="-30" dirty="0">
                <a:solidFill>
                  <a:srgbClr val="FFFFFF"/>
                </a:solidFill>
                <a:latin typeface="Consolas"/>
                <a:cs typeface="Consolas"/>
              </a:rPr>
              <a:t>1</a:t>
            </a:r>
            <a:endParaRPr sz="1546" i="0" kern="0">
              <a:solidFill>
                <a:sysClr val="windowText" lastClr="000000"/>
              </a:solidFill>
              <a:latin typeface="Consolas"/>
              <a:cs typeface="Consolas"/>
            </a:endParaRPr>
          </a:p>
        </p:txBody>
      </p:sp>
      <p:sp>
        <p:nvSpPr>
          <p:cNvPr id="24" name="object 24"/>
          <p:cNvSpPr txBox="1"/>
          <p:nvPr/>
        </p:nvSpPr>
        <p:spPr>
          <a:xfrm>
            <a:off x="3396088" y="4454765"/>
            <a:ext cx="1002323" cy="445738"/>
          </a:xfrm>
          <a:prstGeom prst="rect">
            <a:avLst/>
          </a:prstGeom>
        </p:spPr>
        <p:txBody>
          <a:bodyPr vert="horz" wrap="square" lIns="0" tIns="9627" rIns="0" bIns="0" rtlCol="0">
            <a:spAutoFit/>
          </a:bodyPr>
          <a:lstStyle/>
          <a:p>
            <a:pPr marL="7701" defTabSz="554492" eaLnBrk="1" fontAlgn="auto" hangingPunct="1">
              <a:lnSpc>
                <a:spcPts val="1610"/>
              </a:lnSpc>
              <a:spcBef>
                <a:spcPts val="76"/>
              </a:spcBef>
              <a:spcAft>
                <a:spcPts val="0"/>
              </a:spcAft>
            </a:pPr>
            <a:r>
              <a:rPr sz="1395" i="0" kern="0" cap="small" spc="-6" dirty="0">
                <a:solidFill>
                  <a:srgbClr val="FFFFFF"/>
                </a:solidFill>
                <a:latin typeface="Times New Roman"/>
                <a:cs typeface="Times New Roman"/>
              </a:rPr>
              <a:t>Max-</a:t>
            </a:r>
            <a:r>
              <a:rPr sz="1395" i="0" kern="0" cap="small" spc="-27" dirty="0">
                <a:solidFill>
                  <a:srgbClr val="FFFFFF"/>
                </a:solidFill>
                <a:latin typeface="Times New Roman"/>
                <a:cs typeface="Times New Roman"/>
              </a:rPr>
              <a:t>Value:</a:t>
            </a:r>
            <a:endParaRPr sz="1395" i="0" kern="0">
              <a:solidFill>
                <a:sysClr val="windowText" lastClr="000000"/>
              </a:solidFill>
              <a:latin typeface="Times New Roman"/>
              <a:cs typeface="Times New Roman"/>
            </a:endParaRPr>
          </a:p>
          <a:p>
            <a:pPr marR="48903" algn="r" defTabSz="554492" eaLnBrk="1" fontAlgn="auto" hangingPunct="1">
              <a:lnSpc>
                <a:spcPts val="1792"/>
              </a:lnSpc>
              <a:spcBef>
                <a:spcPts val="0"/>
              </a:spcBef>
              <a:spcAft>
                <a:spcPts val="0"/>
              </a:spcAft>
            </a:pPr>
            <a:r>
              <a:rPr sz="1546" i="0" kern="0" spc="-30" dirty="0">
                <a:solidFill>
                  <a:srgbClr val="FFFFFF"/>
                </a:solidFill>
                <a:latin typeface="Consolas"/>
                <a:cs typeface="Consolas"/>
              </a:rPr>
              <a:t>0</a:t>
            </a:r>
            <a:endParaRPr sz="1546" i="0" kern="0">
              <a:solidFill>
                <a:sysClr val="windowText" lastClr="000000"/>
              </a:solidFill>
              <a:latin typeface="Consolas"/>
              <a:cs typeface="Consolas"/>
            </a:endParaRPr>
          </a:p>
        </p:txBody>
      </p:sp>
      <p:graphicFrame>
        <p:nvGraphicFramePr>
          <p:cNvPr id="25" name="object 25"/>
          <p:cNvGraphicFramePr>
            <a:graphicFrameLocks noGrp="1"/>
          </p:cNvGraphicFramePr>
          <p:nvPr/>
        </p:nvGraphicFramePr>
        <p:xfrm>
          <a:off x="5645182" y="584159"/>
          <a:ext cx="1794015" cy="2006897"/>
        </p:xfrm>
        <a:graphic>
          <a:graphicData uri="http://schemas.openxmlformats.org/drawingml/2006/table">
            <a:tbl>
              <a:tblPr firstRow="1" bandRow="1">
                <a:tableStyleId>{2D5ABB26-0587-4C30-8999-92F81FD0307C}</a:tableStyleId>
              </a:tblPr>
              <a:tblGrid>
                <a:gridCol w="598005">
                  <a:extLst>
                    <a:ext uri="{9D8B030D-6E8A-4147-A177-3AD203B41FA5}">
                      <a16:colId xmlns:a16="http://schemas.microsoft.com/office/drawing/2014/main" val="20000"/>
                    </a:ext>
                  </a:extLst>
                </a:gridCol>
                <a:gridCol w="598005">
                  <a:extLst>
                    <a:ext uri="{9D8B030D-6E8A-4147-A177-3AD203B41FA5}">
                      <a16:colId xmlns:a16="http://schemas.microsoft.com/office/drawing/2014/main" val="20001"/>
                    </a:ext>
                  </a:extLst>
                </a:gridCol>
                <a:gridCol w="598005">
                  <a:extLst>
                    <a:ext uri="{9D8B030D-6E8A-4147-A177-3AD203B41FA5}">
                      <a16:colId xmlns:a16="http://schemas.microsoft.com/office/drawing/2014/main" val="20002"/>
                    </a:ext>
                  </a:extLst>
                </a:gridCol>
              </a:tblGrid>
              <a:tr h="597620">
                <a:tc>
                  <a:txBody>
                    <a:bodyPr/>
                    <a:lstStyle/>
                    <a:p>
                      <a:pPr>
                        <a:lnSpc>
                          <a:spcPct val="100000"/>
                        </a:lnSpc>
                      </a:pPr>
                      <a:endParaRPr sz="1800">
                        <a:latin typeface="Times New Roman"/>
                        <a:cs typeface="Times New Roman"/>
                      </a:endParaRPr>
                    </a:p>
                  </a:txBody>
                  <a:tcPr marL="0" marR="0" marT="0" marB="0">
                    <a:lnR w="57150">
                      <a:solidFill>
                        <a:srgbClr val="D6D7D6"/>
                      </a:solidFill>
                      <a:prstDash val="solid"/>
                    </a:lnR>
                    <a:lnB w="57150">
                      <a:solidFill>
                        <a:srgbClr val="D6D7D6"/>
                      </a:solidFill>
                      <a:prstDash val="solid"/>
                    </a:lnB>
                  </a:tcPr>
                </a:tc>
                <a:tc>
                  <a:txBody>
                    <a:bodyPr/>
                    <a:lstStyle/>
                    <a:p>
                      <a:pPr marR="1270" algn="ctr">
                        <a:lnSpc>
                          <a:spcPts val="7350"/>
                        </a:lnSpc>
                      </a:pPr>
                      <a:r>
                        <a:rPr sz="3800" b="1" spc="365" dirty="0">
                          <a:solidFill>
                            <a:srgbClr val="FFFFFF"/>
                          </a:solidFill>
                          <a:latin typeface="Lucida Sans"/>
                          <a:cs typeface="Lucida Sans"/>
                        </a:rPr>
                        <a:t>X</a:t>
                      </a:r>
                      <a:endParaRPr sz="3800">
                        <a:latin typeface="Lucida Sans"/>
                        <a:cs typeface="Lucida Sans"/>
                      </a:endParaRPr>
                    </a:p>
                  </a:txBody>
                  <a:tcPr marL="0" marR="0" marT="0" marB="0">
                    <a:lnL w="57150">
                      <a:solidFill>
                        <a:srgbClr val="D6D7D6"/>
                      </a:solidFill>
                      <a:prstDash val="solid"/>
                    </a:lnL>
                    <a:lnR w="57150">
                      <a:solidFill>
                        <a:srgbClr val="D6D7D6"/>
                      </a:solidFill>
                      <a:prstDash val="solid"/>
                    </a:lnR>
                    <a:lnB w="57150">
                      <a:solidFill>
                        <a:srgbClr val="D6D7D6"/>
                      </a:solidFill>
                      <a:prstDash val="solid"/>
                    </a:lnB>
                  </a:tcPr>
                </a:tc>
                <a:tc>
                  <a:txBody>
                    <a:bodyPr/>
                    <a:lstStyle/>
                    <a:p>
                      <a:pPr marL="18415" algn="ctr">
                        <a:lnSpc>
                          <a:spcPts val="7350"/>
                        </a:lnSpc>
                      </a:pPr>
                      <a:r>
                        <a:rPr sz="3800" b="1" spc="100" dirty="0">
                          <a:solidFill>
                            <a:srgbClr val="FFFFFF"/>
                          </a:solidFill>
                          <a:latin typeface="Lucida Sans"/>
                          <a:cs typeface="Lucida Sans"/>
                        </a:rPr>
                        <a:t>O</a:t>
                      </a:r>
                      <a:endParaRPr sz="3800">
                        <a:latin typeface="Lucida Sans"/>
                        <a:cs typeface="Lucida Sans"/>
                      </a:endParaRPr>
                    </a:p>
                  </a:txBody>
                  <a:tcPr marL="0" marR="0" marT="0" marB="0">
                    <a:lnL w="57150">
                      <a:solidFill>
                        <a:srgbClr val="D6D7D6"/>
                      </a:solidFill>
                      <a:prstDash val="solid"/>
                    </a:lnL>
                    <a:lnB w="57150">
                      <a:solidFill>
                        <a:srgbClr val="D6D7D6"/>
                      </a:solidFill>
                      <a:prstDash val="solid"/>
                    </a:lnB>
                  </a:tcPr>
                </a:tc>
                <a:extLst>
                  <a:ext uri="{0D108BD9-81ED-4DB2-BD59-A6C34878D82A}">
                    <a16:rowId xmlns:a16="http://schemas.microsoft.com/office/drawing/2014/main" val="10000"/>
                  </a:ext>
                </a:extLst>
              </a:tr>
              <a:tr h="597620">
                <a:tc>
                  <a:txBody>
                    <a:bodyPr/>
                    <a:lstStyle/>
                    <a:p>
                      <a:pPr marR="8255" algn="ctr">
                        <a:lnSpc>
                          <a:spcPct val="100000"/>
                        </a:lnSpc>
                        <a:spcBef>
                          <a:spcPts val="85"/>
                        </a:spcBef>
                      </a:pPr>
                      <a:r>
                        <a:rPr sz="3800" b="1" spc="100" dirty="0">
                          <a:solidFill>
                            <a:srgbClr val="FFFFFF"/>
                          </a:solidFill>
                          <a:latin typeface="Lucida Sans"/>
                          <a:cs typeface="Lucida Sans"/>
                        </a:rPr>
                        <a:t>O</a:t>
                      </a:r>
                      <a:endParaRPr sz="3800">
                        <a:latin typeface="Lucida Sans"/>
                        <a:cs typeface="Lucida Sans"/>
                      </a:endParaRPr>
                    </a:p>
                  </a:txBody>
                  <a:tcPr marL="0" marR="0" marT="6546" marB="0">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marR="1270" algn="ctr">
                        <a:lnSpc>
                          <a:spcPct val="100000"/>
                        </a:lnSpc>
                        <a:spcBef>
                          <a:spcPts val="85"/>
                        </a:spcBef>
                      </a:pPr>
                      <a:r>
                        <a:rPr sz="3800" b="1" spc="365" dirty="0">
                          <a:solidFill>
                            <a:srgbClr val="FFFFFF"/>
                          </a:solidFill>
                          <a:latin typeface="Lucida Sans"/>
                          <a:cs typeface="Lucida Sans"/>
                        </a:rPr>
                        <a:t>X</a:t>
                      </a:r>
                      <a:endParaRPr sz="3800">
                        <a:latin typeface="Lucida Sans"/>
                        <a:cs typeface="Lucida Sans"/>
                      </a:endParaRPr>
                    </a:p>
                  </a:txBody>
                  <a:tcPr marL="0" marR="0" marT="6546" marB="0">
                    <a:lnL w="57150">
                      <a:solidFill>
                        <a:srgbClr val="D6D7D6"/>
                      </a:solidFill>
                      <a:prstDash val="solid"/>
                    </a:lnL>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a:lnSpc>
                          <a:spcPct val="100000"/>
                        </a:lnSpc>
                      </a:pPr>
                      <a:endParaRPr sz="1800">
                        <a:latin typeface="Times New Roman"/>
                        <a:cs typeface="Times New Roman"/>
                      </a:endParaRPr>
                    </a:p>
                  </a:txBody>
                  <a:tcPr marL="0" marR="0" marT="0" marB="0">
                    <a:lnL w="57150">
                      <a:solidFill>
                        <a:srgbClr val="D6D7D6"/>
                      </a:solidFill>
                      <a:prstDash val="solid"/>
                    </a:lnL>
                    <a:lnT w="57150">
                      <a:solidFill>
                        <a:srgbClr val="D6D7D6"/>
                      </a:solidFill>
                      <a:prstDash val="solid"/>
                    </a:lnT>
                    <a:lnB w="57150">
                      <a:solidFill>
                        <a:srgbClr val="D6D7D6"/>
                      </a:solidFill>
                      <a:prstDash val="solid"/>
                    </a:lnB>
                  </a:tcPr>
                </a:tc>
                <a:extLst>
                  <a:ext uri="{0D108BD9-81ED-4DB2-BD59-A6C34878D82A}">
                    <a16:rowId xmlns:a16="http://schemas.microsoft.com/office/drawing/2014/main" val="10001"/>
                  </a:ext>
                </a:extLst>
              </a:tr>
              <a:tr h="597620">
                <a:tc>
                  <a:txBody>
                    <a:bodyPr/>
                    <a:lstStyle/>
                    <a:p>
                      <a:pPr marR="18415" algn="ctr">
                        <a:lnSpc>
                          <a:spcPct val="100000"/>
                        </a:lnSpc>
                        <a:spcBef>
                          <a:spcPts val="70"/>
                        </a:spcBef>
                      </a:pPr>
                      <a:r>
                        <a:rPr sz="3800" b="1" spc="365" dirty="0">
                          <a:solidFill>
                            <a:srgbClr val="FFFFFF"/>
                          </a:solidFill>
                          <a:latin typeface="Lucida Sans"/>
                          <a:cs typeface="Lucida Sans"/>
                        </a:rPr>
                        <a:t>X</a:t>
                      </a:r>
                      <a:endParaRPr sz="3800">
                        <a:latin typeface="Lucida Sans"/>
                        <a:cs typeface="Lucida Sans"/>
                      </a:endParaRPr>
                    </a:p>
                  </a:txBody>
                  <a:tcPr marL="0" marR="0" marT="5391" marB="0">
                    <a:lnR w="57150">
                      <a:solidFill>
                        <a:srgbClr val="D6D7D6"/>
                      </a:solidFill>
                      <a:prstDash val="solid"/>
                    </a:lnR>
                    <a:lnT w="57150">
                      <a:solidFill>
                        <a:srgbClr val="D6D7D6"/>
                      </a:solidFill>
                      <a:prstDash val="solid"/>
                    </a:lnT>
                  </a:tcPr>
                </a:tc>
                <a:tc>
                  <a:txBody>
                    <a:bodyPr/>
                    <a:lstStyle/>
                    <a:p>
                      <a:pPr>
                        <a:lnSpc>
                          <a:spcPct val="100000"/>
                        </a:lnSpc>
                      </a:pPr>
                      <a:endParaRPr sz="1800">
                        <a:latin typeface="Times New Roman"/>
                        <a:cs typeface="Times New Roman"/>
                      </a:endParaRPr>
                    </a:p>
                  </a:txBody>
                  <a:tcPr marL="0" marR="0" marT="0" marB="0">
                    <a:lnL w="57150">
                      <a:solidFill>
                        <a:srgbClr val="D6D7D6"/>
                      </a:solidFill>
                      <a:prstDash val="solid"/>
                    </a:lnL>
                    <a:lnR w="57150">
                      <a:solidFill>
                        <a:srgbClr val="D6D7D6"/>
                      </a:solidFill>
                      <a:prstDash val="solid"/>
                    </a:lnR>
                    <a:lnT w="57150">
                      <a:solidFill>
                        <a:srgbClr val="D6D7D6"/>
                      </a:solidFill>
                      <a:prstDash val="solid"/>
                    </a:lnT>
                  </a:tcPr>
                </a:tc>
                <a:tc>
                  <a:txBody>
                    <a:bodyPr/>
                    <a:lstStyle/>
                    <a:p>
                      <a:pPr marL="18415" algn="ctr">
                        <a:lnSpc>
                          <a:spcPct val="100000"/>
                        </a:lnSpc>
                        <a:spcBef>
                          <a:spcPts val="70"/>
                        </a:spcBef>
                      </a:pPr>
                      <a:r>
                        <a:rPr sz="3800" b="1" spc="100" dirty="0">
                          <a:solidFill>
                            <a:srgbClr val="FFFFFF"/>
                          </a:solidFill>
                          <a:latin typeface="Lucida Sans"/>
                          <a:cs typeface="Lucida Sans"/>
                        </a:rPr>
                        <a:t>O</a:t>
                      </a:r>
                      <a:endParaRPr sz="3800">
                        <a:latin typeface="Lucida Sans"/>
                        <a:cs typeface="Lucida Sans"/>
                      </a:endParaRPr>
                    </a:p>
                  </a:txBody>
                  <a:tcPr marL="0" marR="0" marT="5391" marB="0">
                    <a:lnL w="57150">
                      <a:solidFill>
                        <a:srgbClr val="D6D7D6"/>
                      </a:solidFill>
                      <a:prstDash val="solid"/>
                    </a:lnL>
                    <a:lnT w="57150">
                      <a:solidFill>
                        <a:srgbClr val="D6D7D6"/>
                      </a:solidFill>
                      <a:prstDash val="solid"/>
                    </a:lnT>
                  </a:tcPr>
                </a:tc>
                <a:extLst>
                  <a:ext uri="{0D108BD9-81ED-4DB2-BD59-A6C34878D82A}">
                    <a16:rowId xmlns:a16="http://schemas.microsoft.com/office/drawing/2014/main" val="10002"/>
                  </a:ext>
                </a:extLst>
              </a:tr>
            </a:tbl>
          </a:graphicData>
        </a:graphic>
      </p:graphicFrame>
      <p:grpSp>
        <p:nvGrpSpPr>
          <p:cNvPr id="26" name="object 26"/>
          <p:cNvGrpSpPr/>
          <p:nvPr/>
        </p:nvGrpSpPr>
        <p:grpSpPr>
          <a:xfrm>
            <a:off x="3640176" y="1838977"/>
            <a:ext cx="1840609" cy="1147107"/>
            <a:chOff x="6002215" y="3032609"/>
            <a:chExt cx="3035300" cy="1891664"/>
          </a:xfrm>
        </p:grpSpPr>
        <p:sp>
          <p:nvSpPr>
            <p:cNvPr id="27" name="object 27"/>
            <p:cNvSpPr/>
            <p:nvPr/>
          </p:nvSpPr>
          <p:spPr>
            <a:xfrm>
              <a:off x="6161509" y="3058786"/>
              <a:ext cx="2849245" cy="1767205"/>
            </a:xfrm>
            <a:custGeom>
              <a:avLst/>
              <a:gdLst/>
              <a:ahLst/>
              <a:cxnLst/>
              <a:rect l="l" t="t" r="r" b="b"/>
              <a:pathLst>
                <a:path w="2849245" h="1767204">
                  <a:moveTo>
                    <a:pt x="2849200" y="0"/>
                  </a:moveTo>
                  <a:lnTo>
                    <a:pt x="22247" y="1752818"/>
                  </a:lnTo>
                  <a:lnTo>
                    <a:pt x="0" y="1766613"/>
                  </a:lnTo>
                </a:path>
              </a:pathLst>
            </a:custGeom>
            <a:ln w="52354">
              <a:solidFill>
                <a:srgbClr val="FFFFFF"/>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28" name="object 28"/>
            <p:cNvSpPr/>
            <p:nvPr/>
          </p:nvSpPr>
          <p:spPr>
            <a:xfrm>
              <a:off x="6002215" y="4720840"/>
              <a:ext cx="238125" cy="203835"/>
            </a:xfrm>
            <a:custGeom>
              <a:avLst/>
              <a:gdLst/>
              <a:ahLst/>
              <a:cxnLst/>
              <a:rect l="l" t="t" r="r" b="b"/>
              <a:pathLst>
                <a:path w="238125" h="203835">
                  <a:moveTo>
                    <a:pt x="125252" y="0"/>
                  </a:moveTo>
                  <a:lnTo>
                    <a:pt x="0" y="203334"/>
                  </a:lnTo>
                  <a:lnTo>
                    <a:pt x="237825" y="181544"/>
                  </a:lnTo>
                  <a:lnTo>
                    <a:pt x="125252" y="0"/>
                  </a:lnTo>
                  <a:close/>
                </a:path>
              </a:pathLst>
            </a:custGeom>
            <a:solidFill>
              <a:srgbClr val="FFFFFF"/>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grpSp>
      <p:graphicFrame>
        <p:nvGraphicFramePr>
          <p:cNvPr id="29" name="object 29"/>
          <p:cNvGraphicFramePr>
            <a:graphicFrameLocks noGrp="1"/>
          </p:cNvGraphicFramePr>
          <p:nvPr/>
        </p:nvGraphicFramePr>
        <p:xfrm>
          <a:off x="8216561" y="3057297"/>
          <a:ext cx="933396" cy="933396"/>
        </p:xfrm>
        <a:graphic>
          <a:graphicData uri="http://schemas.openxmlformats.org/drawingml/2006/table">
            <a:tbl>
              <a:tblPr firstRow="1" bandRow="1">
                <a:tableStyleId>{2D5ABB26-0587-4C30-8999-92F81FD0307C}</a:tableStyleId>
              </a:tblPr>
              <a:tblGrid>
                <a:gridCol w="311132">
                  <a:extLst>
                    <a:ext uri="{9D8B030D-6E8A-4147-A177-3AD203B41FA5}">
                      <a16:colId xmlns:a16="http://schemas.microsoft.com/office/drawing/2014/main" val="20000"/>
                    </a:ext>
                  </a:extLst>
                </a:gridCol>
                <a:gridCol w="311132">
                  <a:extLst>
                    <a:ext uri="{9D8B030D-6E8A-4147-A177-3AD203B41FA5}">
                      <a16:colId xmlns:a16="http://schemas.microsoft.com/office/drawing/2014/main" val="20001"/>
                    </a:ext>
                  </a:extLst>
                </a:gridCol>
                <a:gridCol w="311132">
                  <a:extLst>
                    <a:ext uri="{9D8B030D-6E8A-4147-A177-3AD203B41FA5}">
                      <a16:colId xmlns:a16="http://schemas.microsoft.com/office/drawing/2014/main" val="20002"/>
                    </a:ext>
                  </a:extLst>
                </a:gridCol>
              </a:tblGrid>
              <a:tr h="311132">
                <a:tc>
                  <a:txBody>
                    <a:bodyPr/>
                    <a:lstStyle/>
                    <a:p>
                      <a:pPr marL="104775">
                        <a:lnSpc>
                          <a:spcPct val="100000"/>
                        </a:lnSpc>
                        <a:spcBef>
                          <a:spcPts val="140"/>
                        </a:spcBef>
                      </a:pPr>
                      <a:r>
                        <a:rPr sz="1800" b="1" spc="145" dirty="0">
                          <a:solidFill>
                            <a:srgbClr val="FAE232"/>
                          </a:solidFill>
                          <a:latin typeface="Lucida Sans"/>
                          <a:cs typeface="Lucida Sans"/>
                        </a:rPr>
                        <a:t>X</a:t>
                      </a:r>
                      <a:endParaRPr sz="1800">
                        <a:latin typeface="Lucida Sans"/>
                        <a:cs typeface="Lucida Sans"/>
                      </a:endParaRPr>
                    </a:p>
                  </a:txBody>
                  <a:tcPr marL="0" marR="0" marT="10782" marB="0">
                    <a:lnR w="57150">
                      <a:solidFill>
                        <a:srgbClr val="D6D7D6"/>
                      </a:solidFill>
                      <a:prstDash val="solid"/>
                    </a:lnR>
                    <a:lnB w="57150">
                      <a:solidFill>
                        <a:srgbClr val="D6D7D6"/>
                      </a:solidFill>
                      <a:prstDash val="solid"/>
                    </a:lnB>
                  </a:tcPr>
                </a:tc>
                <a:tc>
                  <a:txBody>
                    <a:bodyPr/>
                    <a:lstStyle/>
                    <a:p>
                      <a:pPr algn="ctr">
                        <a:lnSpc>
                          <a:spcPct val="100000"/>
                        </a:lnSpc>
                        <a:spcBef>
                          <a:spcPts val="140"/>
                        </a:spcBef>
                      </a:pPr>
                      <a:r>
                        <a:rPr sz="1800" b="1" spc="145" dirty="0">
                          <a:solidFill>
                            <a:srgbClr val="FFFFFF"/>
                          </a:solidFill>
                          <a:latin typeface="Lucida Sans"/>
                          <a:cs typeface="Lucida Sans"/>
                        </a:rPr>
                        <a:t>X</a:t>
                      </a:r>
                      <a:endParaRPr sz="1800">
                        <a:latin typeface="Lucida Sans"/>
                        <a:cs typeface="Lucida Sans"/>
                      </a:endParaRPr>
                    </a:p>
                  </a:txBody>
                  <a:tcPr marL="0" marR="0" marT="10782" marB="0">
                    <a:lnL w="57150">
                      <a:solidFill>
                        <a:srgbClr val="D6D7D6"/>
                      </a:solidFill>
                      <a:prstDash val="solid"/>
                    </a:lnL>
                    <a:lnR w="57150">
                      <a:solidFill>
                        <a:srgbClr val="D6D7D6"/>
                      </a:solidFill>
                      <a:prstDash val="solid"/>
                    </a:lnR>
                    <a:lnB w="57150">
                      <a:solidFill>
                        <a:srgbClr val="D6D7D6"/>
                      </a:solidFill>
                      <a:prstDash val="solid"/>
                    </a:lnB>
                  </a:tcPr>
                </a:tc>
                <a:tc>
                  <a:txBody>
                    <a:bodyPr/>
                    <a:lstStyle/>
                    <a:p>
                      <a:pPr marL="15875" algn="ctr">
                        <a:lnSpc>
                          <a:spcPct val="100000"/>
                        </a:lnSpc>
                        <a:spcBef>
                          <a:spcPts val="140"/>
                        </a:spcBef>
                      </a:pPr>
                      <a:r>
                        <a:rPr sz="1800" b="1" spc="45" dirty="0">
                          <a:solidFill>
                            <a:srgbClr val="FFFFFF"/>
                          </a:solidFill>
                          <a:latin typeface="Lucida Sans"/>
                          <a:cs typeface="Lucida Sans"/>
                        </a:rPr>
                        <a:t>O</a:t>
                      </a:r>
                      <a:endParaRPr sz="1800">
                        <a:latin typeface="Lucida Sans"/>
                        <a:cs typeface="Lucida Sans"/>
                      </a:endParaRPr>
                    </a:p>
                  </a:txBody>
                  <a:tcPr marL="0" marR="0" marT="10782" marB="0">
                    <a:lnL w="57150">
                      <a:solidFill>
                        <a:srgbClr val="D6D7D6"/>
                      </a:solidFill>
                      <a:prstDash val="solid"/>
                    </a:lnL>
                    <a:lnB w="57150">
                      <a:solidFill>
                        <a:srgbClr val="D6D7D6"/>
                      </a:solidFill>
                      <a:prstDash val="solid"/>
                    </a:lnB>
                  </a:tcPr>
                </a:tc>
                <a:extLst>
                  <a:ext uri="{0D108BD9-81ED-4DB2-BD59-A6C34878D82A}">
                    <a16:rowId xmlns:a16="http://schemas.microsoft.com/office/drawing/2014/main" val="10000"/>
                  </a:ext>
                </a:extLst>
              </a:tr>
              <a:tr h="311132">
                <a:tc>
                  <a:txBody>
                    <a:bodyPr/>
                    <a:lstStyle/>
                    <a:p>
                      <a:pPr marL="83820">
                        <a:lnSpc>
                          <a:spcPct val="100000"/>
                        </a:lnSpc>
                        <a:spcBef>
                          <a:spcPts val="385"/>
                        </a:spcBef>
                      </a:pPr>
                      <a:r>
                        <a:rPr sz="1800" b="1" spc="45" dirty="0">
                          <a:solidFill>
                            <a:srgbClr val="FFFFFF"/>
                          </a:solidFill>
                          <a:latin typeface="Lucida Sans"/>
                          <a:cs typeface="Lucida Sans"/>
                        </a:rPr>
                        <a:t>O</a:t>
                      </a:r>
                      <a:endParaRPr sz="1800">
                        <a:latin typeface="Lucida Sans"/>
                        <a:cs typeface="Lucida Sans"/>
                      </a:endParaRPr>
                    </a:p>
                  </a:txBody>
                  <a:tcPr marL="0" marR="0" marT="29650" marB="0">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algn="ctr">
                        <a:lnSpc>
                          <a:spcPct val="100000"/>
                        </a:lnSpc>
                        <a:spcBef>
                          <a:spcPts val="385"/>
                        </a:spcBef>
                      </a:pPr>
                      <a:r>
                        <a:rPr sz="1800" b="1" spc="145" dirty="0">
                          <a:solidFill>
                            <a:srgbClr val="FFFFFF"/>
                          </a:solidFill>
                          <a:latin typeface="Lucida Sans"/>
                          <a:cs typeface="Lucida Sans"/>
                        </a:rPr>
                        <a:t>X</a:t>
                      </a:r>
                      <a:endParaRPr sz="1800">
                        <a:latin typeface="Lucida Sans"/>
                        <a:cs typeface="Lucida Sans"/>
                      </a:endParaRPr>
                    </a:p>
                  </a:txBody>
                  <a:tcPr marL="0" marR="0" marT="29650" marB="0">
                    <a:lnL w="57150">
                      <a:solidFill>
                        <a:srgbClr val="D6D7D6"/>
                      </a:solidFill>
                      <a:prstDash val="solid"/>
                    </a:lnL>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a:lnSpc>
                          <a:spcPct val="100000"/>
                        </a:lnSpc>
                      </a:pPr>
                      <a:endParaRPr sz="1800">
                        <a:latin typeface="Times New Roman"/>
                        <a:cs typeface="Times New Roman"/>
                      </a:endParaRPr>
                    </a:p>
                  </a:txBody>
                  <a:tcPr marL="0" marR="0" marT="0" marB="0">
                    <a:lnL w="57150">
                      <a:solidFill>
                        <a:srgbClr val="D6D7D6"/>
                      </a:solidFill>
                      <a:prstDash val="solid"/>
                    </a:lnL>
                    <a:lnT w="57150">
                      <a:solidFill>
                        <a:srgbClr val="D6D7D6"/>
                      </a:solidFill>
                      <a:prstDash val="solid"/>
                    </a:lnT>
                    <a:lnB w="57150">
                      <a:solidFill>
                        <a:srgbClr val="D6D7D6"/>
                      </a:solidFill>
                      <a:prstDash val="solid"/>
                    </a:lnB>
                  </a:tcPr>
                </a:tc>
                <a:extLst>
                  <a:ext uri="{0D108BD9-81ED-4DB2-BD59-A6C34878D82A}">
                    <a16:rowId xmlns:a16="http://schemas.microsoft.com/office/drawing/2014/main" val="10001"/>
                  </a:ext>
                </a:extLst>
              </a:tr>
              <a:tr h="311132">
                <a:tc>
                  <a:txBody>
                    <a:bodyPr/>
                    <a:lstStyle/>
                    <a:p>
                      <a:pPr marL="104775">
                        <a:lnSpc>
                          <a:spcPct val="100000"/>
                        </a:lnSpc>
                        <a:spcBef>
                          <a:spcPts val="384"/>
                        </a:spcBef>
                      </a:pPr>
                      <a:r>
                        <a:rPr sz="1800" b="1" spc="145" dirty="0">
                          <a:solidFill>
                            <a:srgbClr val="FFFFFF"/>
                          </a:solidFill>
                          <a:latin typeface="Lucida Sans"/>
                          <a:cs typeface="Lucida Sans"/>
                        </a:rPr>
                        <a:t>X</a:t>
                      </a:r>
                      <a:endParaRPr sz="1800">
                        <a:latin typeface="Lucida Sans"/>
                        <a:cs typeface="Lucida Sans"/>
                      </a:endParaRPr>
                    </a:p>
                  </a:txBody>
                  <a:tcPr marL="0" marR="0" marT="29649" marB="0">
                    <a:lnR w="57150">
                      <a:solidFill>
                        <a:srgbClr val="D6D7D6"/>
                      </a:solidFill>
                      <a:prstDash val="solid"/>
                    </a:lnR>
                    <a:lnT w="57150">
                      <a:solidFill>
                        <a:srgbClr val="D6D7D6"/>
                      </a:solidFill>
                      <a:prstDash val="solid"/>
                    </a:lnT>
                  </a:tcPr>
                </a:tc>
                <a:tc>
                  <a:txBody>
                    <a:bodyPr/>
                    <a:lstStyle/>
                    <a:p>
                      <a:pPr>
                        <a:lnSpc>
                          <a:spcPct val="100000"/>
                        </a:lnSpc>
                      </a:pPr>
                      <a:endParaRPr sz="1800">
                        <a:latin typeface="Times New Roman"/>
                        <a:cs typeface="Times New Roman"/>
                      </a:endParaRPr>
                    </a:p>
                  </a:txBody>
                  <a:tcPr marL="0" marR="0" marT="0" marB="0">
                    <a:lnL w="57150">
                      <a:solidFill>
                        <a:srgbClr val="D6D7D6"/>
                      </a:solidFill>
                      <a:prstDash val="solid"/>
                    </a:lnL>
                    <a:lnR w="57150">
                      <a:solidFill>
                        <a:srgbClr val="D6D7D6"/>
                      </a:solidFill>
                      <a:prstDash val="solid"/>
                    </a:lnR>
                    <a:lnT w="57150">
                      <a:solidFill>
                        <a:srgbClr val="D6D7D6"/>
                      </a:solidFill>
                      <a:prstDash val="solid"/>
                    </a:lnT>
                  </a:tcPr>
                </a:tc>
                <a:tc>
                  <a:txBody>
                    <a:bodyPr/>
                    <a:lstStyle/>
                    <a:p>
                      <a:pPr marL="15875" algn="ctr">
                        <a:lnSpc>
                          <a:spcPct val="100000"/>
                        </a:lnSpc>
                        <a:spcBef>
                          <a:spcPts val="384"/>
                        </a:spcBef>
                      </a:pPr>
                      <a:r>
                        <a:rPr sz="1800" b="1" spc="45" dirty="0">
                          <a:solidFill>
                            <a:srgbClr val="FFFFFF"/>
                          </a:solidFill>
                          <a:latin typeface="Lucida Sans"/>
                          <a:cs typeface="Lucida Sans"/>
                        </a:rPr>
                        <a:t>O</a:t>
                      </a:r>
                      <a:endParaRPr sz="1800">
                        <a:latin typeface="Lucida Sans"/>
                        <a:cs typeface="Lucida Sans"/>
                      </a:endParaRPr>
                    </a:p>
                  </a:txBody>
                  <a:tcPr marL="0" marR="0" marT="29649" marB="0">
                    <a:lnL w="57150">
                      <a:solidFill>
                        <a:srgbClr val="D6D7D6"/>
                      </a:solidFill>
                      <a:prstDash val="solid"/>
                    </a:lnL>
                    <a:lnT w="57150">
                      <a:solidFill>
                        <a:srgbClr val="D6D7D6"/>
                      </a:solidFill>
                      <a:prstDash val="solid"/>
                    </a:lnT>
                  </a:tcPr>
                </a:tc>
                <a:extLst>
                  <a:ext uri="{0D108BD9-81ED-4DB2-BD59-A6C34878D82A}">
                    <a16:rowId xmlns:a16="http://schemas.microsoft.com/office/drawing/2014/main" val="10002"/>
                  </a:ext>
                </a:extLst>
              </a:tr>
            </a:tbl>
          </a:graphicData>
        </a:graphic>
      </p:graphicFrame>
      <p:grpSp>
        <p:nvGrpSpPr>
          <p:cNvPr id="30" name="object 30"/>
          <p:cNvGrpSpPr/>
          <p:nvPr/>
        </p:nvGrpSpPr>
        <p:grpSpPr>
          <a:xfrm>
            <a:off x="7320702" y="3775368"/>
            <a:ext cx="804015" cy="373128"/>
            <a:chOff x="12071674" y="6225862"/>
            <a:chExt cx="1325880" cy="615315"/>
          </a:xfrm>
        </p:grpSpPr>
        <p:sp>
          <p:nvSpPr>
            <p:cNvPr id="31" name="object 31"/>
            <p:cNvSpPr/>
            <p:nvPr/>
          </p:nvSpPr>
          <p:spPr>
            <a:xfrm>
              <a:off x="12242971" y="6252039"/>
              <a:ext cx="1128395" cy="502284"/>
            </a:xfrm>
            <a:custGeom>
              <a:avLst/>
              <a:gdLst/>
              <a:ahLst/>
              <a:cxnLst/>
              <a:rect l="l" t="t" r="r" b="b"/>
              <a:pathLst>
                <a:path w="1128394" h="502284">
                  <a:moveTo>
                    <a:pt x="1127824" y="0"/>
                  </a:moveTo>
                  <a:lnTo>
                    <a:pt x="23916" y="491167"/>
                  </a:lnTo>
                  <a:lnTo>
                    <a:pt x="0" y="501809"/>
                  </a:lnTo>
                </a:path>
              </a:pathLst>
            </a:custGeom>
            <a:ln w="52354">
              <a:solidFill>
                <a:srgbClr val="FFFFFF"/>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32" name="object 32"/>
            <p:cNvSpPr/>
            <p:nvPr/>
          </p:nvSpPr>
          <p:spPr>
            <a:xfrm>
              <a:off x="12071674" y="6645630"/>
              <a:ext cx="238760" cy="195580"/>
            </a:xfrm>
            <a:custGeom>
              <a:avLst/>
              <a:gdLst/>
              <a:ahLst/>
              <a:cxnLst/>
              <a:rect l="l" t="t" r="r" b="b"/>
              <a:pathLst>
                <a:path w="238759" h="195579">
                  <a:moveTo>
                    <a:pt x="151723" y="0"/>
                  </a:moveTo>
                  <a:lnTo>
                    <a:pt x="0" y="184413"/>
                  </a:lnTo>
                  <a:lnTo>
                    <a:pt x="238631" y="195156"/>
                  </a:lnTo>
                  <a:lnTo>
                    <a:pt x="151723" y="0"/>
                  </a:lnTo>
                  <a:close/>
                </a:path>
              </a:pathLst>
            </a:custGeom>
            <a:solidFill>
              <a:srgbClr val="FFFFFF"/>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grpSp>
      <p:graphicFrame>
        <p:nvGraphicFramePr>
          <p:cNvPr id="33" name="object 33"/>
          <p:cNvGraphicFramePr>
            <a:graphicFrameLocks noGrp="1"/>
          </p:cNvGraphicFramePr>
          <p:nvPr/>
        </p:nvGraphicFramePr>
        <p:xfrm>
          <a:off x="6769687" y="4229374"/>
          <a:ext cx="933396" cy="933396"/>
        </p:xfrm>
        <a:graphic>
          <a:graphicData uri="http://schemas.openxmlformats.org/drawingml/2006/table">
            <a:tbl>
              <a:tblPr firstRow="1" bandRow="1">
                <a:tableStyleId>{2D5ABB26-0587-4C30-8999-92F81FD0307C}</a:tableStyleId>
              </a:tblPr>
              <a:tblGrid>
                <a:gridCol w="311132">
                  <a:extLst>
                    <a:ext uri="{9D8B030D-6E8A-4147-A177-3AD203B41FA5}">
                      <a16:colId xmlns:a16="http://schemas.microsoft.com/office/drawing/2014/main" val="20000"/>
                    </a:ext>
                  </a:extLst>
                </a:gridCol>
                <a:gridCol w="311132">
                  <a:extLst>
                    <a:ext uri="{9D8B030D-6E8A-4147-A177-3AD203B41FA5}">
                      <a16:colId xmlns:a16="http://schemas.microsoft.com/office/drawing/2014/main" val="20001"/>
                    </a:ext>
                  </a:extLst>
                </a:gridCol>
                <a:gridCol w="311132">
                  <a:extLst>
                    <a:ext uri="{9D8B030D-6E8A-4147-A177-3AD203B41FA5}">
                      <a16:colId xmlns:a16="http://schemas.microsoft.com/office/drawing/2014/main" val="20002"/>
                    </a:ext>
                  </a:extLst>
                </a:gridCol>
              </a:tblGrid>
              <a:tr h="311132">
                <a:tc>
                  <a:txBody>
                    <a:bodyPr/>
                    <a:lstStyle/>
                    <a:p>
                      <a:pPr marL="103505">
                        <a:lnSpc>
                          <a:spcPct val="100000"/>
                        </a:lnSpc>
                        <a:spcBef>
                          <a:spcPts val="175"/>
                        </a:spcBef>
                      </a:pPr>
                      <a:r>
                        <a:rPr sz="1800" b="1" spc="145" dirty="0">
                          <a:solidFill>
                            <a:srgbClr val="FFFFFF"/>
                          </a:solidFill>
                          <a:latin typeface="Lucida Sans"/>
                          <a:cs typeface="Lucida Sans"/>
                        </a:rPr>
                        <a:t>X</a:t>
                      </a:r>
                      <a:endParaRPr sz="1800">
                        <a:latin typeface="Lucida Sans"/>
                        <a:cs typeface="Lucida Sans"/>
                      </a:endParaRPr>
                    </a:p>
                  </a:txBody>
                  <a:tcPr marL="0" marR="0" marT="13477" marB="0">
                    <a:lnR w="57150">
                      <a:solidFill>
                        <a:srgbClr val="D6D7D6"/>
                      </a:solidFill>
                      <a:prstDash val="solid"/>
                    </a:lnR>
                    <a:lnB w="57150">
                      <a:solidFill>
                        <a:srgbClr val="D6D7D6"/>
                      </a:solidFill>
                      <a:prstDash val="solid"/>
                    </a:lnB>
                  </a:tcPr>
                </a:tc>
                <a:tc>
                  <a:txBody>
                    <a:bodyPr/>
                    <a:lstStyle/>
                    <a:p>
                      <a:pPr marR="1905" algn="ctr">
                        <a:lnSpc>
                          <a:spcPct val="100000"/>
                        </a:lnSpc>
                        <a:spcBef>
                          <a:spcPts val="175"/>
                        </a:spcBef>
                      </a:pPr>
                      <a:r>
                        <a:rPr sz="1800" b="1" spc="145" dirty="0">
                          <a:solidFill>
                            <a:srgbClr val="FFFFFF"/>
                          </a:solidFill>
                          <a:latin typeface="Lucida Sans"/>
                          <a:cs typeface="Lucida Sans"/>
                        </a:rPr>
                        <a:t>X</a:t>
                      </a:r>
                      <a:endParaRPr sz="1800">
                        <a:latin typeface="Lucida Sans"/>
                        <a:cs typeface="Lucida Sans"/>
                      </a:endParaRPr>
                    </a:p>
                  </a:txBody>
                  <a:tcPr marL="0" marR="0" marT="13477" marB="0">
                    <a:lnL w="57150">
                      <a:solidFill>
                        <a:srgbClr val="D6D7D6"/>
                      </a:solidFill>
                      <a:prstDash val="solid"/>
                    </a:lnL>
                    <a:lnR w="57150">
                      <a:solidFill>
                        <a:srgbClr val="D6D7D6"/>
                      </a:solidFill>
                      <a:prstDash val="solid"/>
                    </a:lnR>
                    <a:lnB w="57150">
                      <a:solidFill>
                        <a:srgbClr val="D6D7D6"/>
                      </a:solidFill>
                      <a:prstDash val="solid"/>
                    </a:lnB>
                  </a:tcPr>
                </a:tc>
                <a:tc>
                  <a:txBody>
                    <a:bodyPr/>
                    <a:lstStyle/>
                    <a:p>
                      <a:pPr marL="33655" algn="ctr">
                        <a:lnSpc>
                          <a:spcPct val="100000"/>
                        </a:lnSpc>
                        <a:spcBef>
                          <a:spcPts val="175"/>
                        </a:spcBef>
                      </a:pPr>
                      <a:r>
                        <a:rPr sz="1800" b="1" spc="45" dirty="0">
                          <a:solidFill>
                            <a:srgbClr val="FFFFFF"/>
                          </a:solidFill>
                          <a:latin typeface="Lucida Sans"/>
                          <a:cs typeface="Lucida Sans"/>
                        </a:rPr>
                        <a:t>O</a:t>
                      </a:r>
                      <a:endParaRPr sz="1800">
                        <a:latin typeface="Lucida Sans"/>
                        <a:cs typeface="Lucida Sans"/>
                      </a:endParaRPr>
                    </a:p>
                  </a:txBody>
                  <a:tcPr marL="0" marR="0" marT="13477" marB="0">
                    <a:lnL w="57150">
                      <a:solidFill>
                        <a:srgbClr val="D6D7D6"/>
                      </a:solidFill>
                      <a:prstDash val="solid"/>
                    </a:lnL>
                    <a:lnB w="57150">
                      <a:solidFill>
                        <a:srgbClr val="D6D7D6"/>
                      </a:solidFill>
                      <a:prstDash val="solid"/>
                    </a:lnB>
                    <a:solidFill>
                      <a:srgbClr val="1DB100"/>
                    </a:solidFill>
                  </a:tcPr>
                </a:tc>
                <a:extLst>
                  <a:ext uri="{0D108BD9-81ED-4DB2-BD59-A6C34878D82A}">
                    <a16:rowId xmlns:a16="http://schemas.microsoft.com/office/drawing/2014/main" val="10000"/>
                  </a:ext>
                </a:extLst>
              </a:tr>
              <a:tr h="311132">
                <a:tc>
                  <a:txBody>
                    <a:bodyPr/>
                    <a:lstStyle/>
                    <a:p>
                      <a:pPr marL="82550">
                        <a:lnSpc>
                          <a:spcPct val="100000"/>
                        </a:lnSpc>
                        <a:spcBef>
                          <a:spcPts val="335"/>
                        </a:spcBef>
                      </a:pPr>
                      <a:r>
                        <a:rPr sz="1800" b="1" spc="45" dirty="0">
                          <a:solidFill>
                            <a:srgbClr val="FFFFFF"/>
                          </a:solidFill>
                          <a:latin typeface="Lucida Sans"/>
                          <a:cs typeface="Lucida Sans"/>
                        </a:rPr>
                        <a:t>O</a:t>
                      </a:r>
                      <a:endParaRPr sz="1800">
                        <a:latin typeface="Lucida Sans"/>
                        <a:cs typeface="Lucida Sans"/>
                      </a:endParaRPr>
                    </a:p>
                  </a:txBody>
                  <a:tcPr marL="0" marR="0" marT="25799" marB="0">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marR="1905" algn="ctr">
                        <a:lnSpc>
                          <a:spcPct val="100000"/>
                        </a:lnSpc>
                        <a:spcBef>
                          <a:spcPts val="335"/>
                        </a:spcBef>
                      </a:pPr>
                      <a:r>
                        <a:rPr sz="1800" b="1" spc="145" dirty="0">
                          <a:solidFill>
                            <a:srgbClr val="FFFFFF"/>
                          </a:solidFill>
                          <a:latin typeface="Lucida Sans"/>
                          <a:cs typeface="Lucida Sans"/>
                        </a:rPr>
                        <a:t>X</a:t>
                      </a:r>
                      <a:endParaRPr sz="1800">
                        <a:latin typeface="Lucida Sans"/>
                        <a:cs typeface="Lucida Sans"/>
                      </a:endParaRPr>
                    </a:p>
                  </a:txBody>
                  <a:tcPr marL="0" marR="0" marT="25799" marB="0">
                    <a:lnL w="57150">
                      <a:solidFill>
                        <a:srgbClr val="D6D7D6"/>
                      </a:solidFill>
                      <a:prstDash val="solid"/>
                    </a:lnL>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marL="33655" algn="ctr">
                        <a:lnSpc>
                          <a:spcPct val="100000"/>
                        </a:lnSpc>
                        <a:spcBef>
                          <a:spcPts val="335"/>
                        </a:spcBef>
                      </a:pPr>
                      <a:r>
                        <a:rPr sz="1800" b="1" spc="45" dirty="0">
                          <a:solidFill>
                            <a:srgbClr val="FAE232"/>
                          </a:solidFill>
                          <a:latin typeface="Lucida Sans"/>
                          <a:cs typeface="Lucida Sans"/>
                        </a:rPr>
                        <a:t>O</a:t>
                      </a:r>
                      <a:endParaRPr sz="1800">
                        <a:latin typeface="Lucida Sans"/>
                        <a:cs typeface="Lucida Sans"/>
                      </a:endParaRPr>
                    </a:p>
                  </a:txBody>
                  <a:tcPr marL="0" marR="0" marT="25799" marB="0">
                    <a:lnL w="57150">
                      <a:solidFill>
                        <a:srgbClr val="D6D7D6"/>
                      </a:solidFill>
                      <a:prstDash val="solid"/>
                    </a:lnL>
                    <a:lnT w="57150">
                      <a:solidFill>
                        <a:srgbClr val="D6D7D6"/>
                      </a:solidFill>
                      <a:prstDash val="solid"/>
                    </a:lnT>
                    <a:lnB w="57150">
                      <a:solidFill>
                        <a:srgbClr val="D6D7D6"/>
                      </a:solidFill>
                      <a:prstDash val="solid"/>
                    </a:lnB>
                    <a:solidFill>
                      <a:srgbClr val="1DB100"/>
                    </a:solidFill>
                  </a:tcPr>
                </a:tc>
                <a:extLst>
                  <a:ext uri="{0D108BD9-81ED-4DB2-BD59-A6C34878D82A}">
                    <a16:rowId xmlns:a16="http://schemas.microsoft.com/office/drawing/2014/main" val="10001"/>
                  </a:ext>
                </a:extLst>
              </a:tr>
              <a:tr h="311132">
                <a:tc>
                  <a:txBody>
                    <a:bodyPr/>
                    <a:lstStyle/>
                    <a:p>
                      <a:pPr marL="103505">
                        <a:lnSpc>
                          <a:spcPct val="100000"/>
                        </a:lnSpc>
                        <a:spcBef>
                          <a:spcPts val="335"/>
                        </a:spcBef>
                      </a:pPr>
                      <a:r>
                        <a:rPr sz="1800" b="1" spc="145" dirty="0">
                          <a:solidFill>
                            <a:srgbClr val="FFFFFF"/>
                          </a:solidFill>
                          <a:latin typeface="Lucida Sans"/>
                          <a:cs typeface="Lucida Sans"/>
                        </a:rPr>
                        <a:t>X</a:t>
                      </a:r>
                      <a:endParaRPr sz="1800">
                        <a:latin typeface="Lucida Sans"/>
                        <a:cs typeface="Lucida Sans"/>
                      </a:endParaRPr>
                    </a:p>
                  </a:txBody>
                  <a:tcPr marL="0" marR="0" marT="25799" marB="0">
                    <a:lnR w="57150">
                      <a:solidFill>
                        <a:srgbClr val="D6D7D6"/>
                      </a:solidFill>
                      <a:prstDash val="solid"/>
                    </a:lnR>
                    <a:lnT w="57150">
                      <a:solidFill>
                        <a:srgbClr val="D6D7D6"/>
                      </a:solidFill>
                      <a:prstDash val="solid"/>
                    </a:lnT>
                  </a:tcPr>
                </a:tc>
                <a:tc>
                  <a:txBody>
                    <a:bodyPr/>
                    <a:lstStyle/>
                    <a:p>
                      <a:pPr>
                        <a:lnSpc>
                          <a:spcPct val="100000"/>
                        </a:lnSpc>
                      </a:pPr>
                      <a:endParaRPr sz="1800">
                        <a:latin typeface="Times New Roman"/>
                        <a:cs typeface="Times New Roman"/>
                      </a:endParaRPr>
                    </a:p>
                  </a:txBody>
                  <a:tcPr marL="0" marR="0" marT="0" marB="0">
                    <a:lnL w="57150">
                      <a:solidFill>
                        <a:srgbClr val="D6D7D6"/>
                      </a:solidFill>
                      <a:prstDash val="solid"/>
                    </a:lnL>
                    <a:lnR w="57150">
                      <a:solidFill>
                        <a:srgbClr val="D6D7D6"/>
                      </a:solidFill>
                      <a:prstDash val="solid"/>
                    </a:lnR>
                    <a:lnT w="57150">
                      <a:solidFill>
                        <a:srgbClr val="D6D7D6"/>
                      </a:solidFill>
                      <a:prstDash val="solid"/>
                    </a:lnT>
                  </a:tcPr>
                </a:tc>
                <a:tc>
                  <a:txBody>
                    <a:bodyPr/>
                    <a:lstStyle/>
                    <a:p>
                      <a:pPr marL="33655" algn="ctr">
                        <a:lnSpc>
                          <a:spcPct val="100000"/>
                        </a:lnSpc>
                        <a:spcBef>
                          <a:spcPts val="335"/>
                        </a:spcBef>
                      </a:pPr>
                      <a:r>
                        <a:rPr sz="1800" b="1" spc="45" dirty="0">
                          <a:solidFill>
                            <a:srgbClr val="FFFFFF"/>
                          </a:solidFill>
                          <a:latin typeface="Lucida Sans"/>
                          <a:cs typeface="Lucida Sans"/>
                        </a:rPr>
                        <a:t>O</a:t>
                      </a:r>
                      <a:endParaRPr sz="1800">
                        <a:latin typeface="Lucida Sans"/>
                        <a:cs typeface="Lucida Sans"/>
                      </a:endParaRPr>
                    </a:p>
                  </a:txBody>
                  <a:tcPr marL="0" marR="0" marT="25799" marB="0">
                    <a:lnL w="57150">
                      <a:solidFill>
                        <a:srgbClr val="D6D7D6"/>
                      </a:solidFill>
                      <a:prstDash val="solid"/>
                    </a:lnL>
                    <a:lnT w="57150">
                      <a:solidFill>
                        <a:srgbClr val="D6D7D6"/>
                      </a:solidFill>
                      <a:prstDash val="solid"/>
                    </a:lnT>
                    <a:solidFill>
                      <a:srgbClr val="1DB100"/>
                    </a:solidFill>
                  </a:tcPr>
                </a:tc>
                <a:extLst>
                  <a:ext uri="{0D108BD9-81ED-4DB2-BD59-A6C34878D82A}">
                    <a16:rowId xmlns:a16="http://schemas.microsoft.com/office/drawing/2014/main" val="10002"/>
                  </a:ext>
                </a:extLst>
              </a:tr>
            </a:tbl>
          </a:graphicData>
        </a:graphic>
      </p:graphicFrame>
      <p:graphicFrame>
        <p:nvGraphicFramePr>
          <p:cNvPr id="34" name="object 34"/>
          <p:cNvGraphicFramePr>
            <a:graphicFrameLocks noGrp="1"/>
          </p:cNvGraphicFramePr>
          <p:nvPr/>
        </p:nvGraphicFramePr>
        <p:xfrm>
          <a:off x="9631177" y="4229374"/>
          <a:ext cx="933396" cy="933396"/>
        </p:xfrm>
        <a:graphic>
          <a:graphicData uri="http://schemas.openxmlformats.org/drawingml/2006/table">
            <a:tbl>
              <a:tblPr firstRow="1" bandRow="1">
                <a:tableStyleId>{2D5ABB26-0587-4C30-8999-92F81FD0307C}</a:tableStyleId>
              </a:tblPr>
              <a:tblGrid>
                <a:gridCol w="311132">
                  <a:extLst>
                    <a:ext uri="{9D8B030D-6E8A-4147-A177-3AD203B41FA5}">
                      <a16:colId xmlns:a16="http://schemas.microsoft.com/office/drawing/2014/main" val="20000"/>
                    </a:ext>
                  </a:extLst>
                </a:gridCol>
                <a:gridCol w="311132">
                  <a:extLst>
                    <a:ext uri="{9D8B030D-6E8A-4147-A177-3AD203B41FA5}">
                      <a16:colId xmlns:a16="http://schemas.microsoft.com/office/drawing/2014/main" val="20001"/>
                    </a:ext>
                  </a:extLst>
                </a:gridCol>
                <a:gridCol w="311132">
                  <a:extLst>
                    <a:ext uri="{9D8B030D-6E8A-4147-A177-3AD203B41FA5}">
                      <a16:colId xmlns:a16="http://schemas.microsoft.com/office/drawing/2014/main" val="20002"/>
                    </a:ext>
                  </a:extLst>
                </a:gridCol>
              </a:tblGrid>
              <a:tr h="311132">
                <a:tc>
                  <a:txBody>
                    <a:bodyPr/>
                    <a:lstStyle/>
                    <a:p>
                      <a:pPr marL="106680">
                        <a:lnSpc>
                          <a:spcPct val="100000"/>
                        </a:lnSpc>
                        <a:spcBef>
                          <a:spcPts val="175"/>
                        </a:spcBef>
                      </a:pPr>
                      <a:r>
                        <a:rPr sz="1800" b="1" spc="145" dirty="0">
                          <a:solidFill>
                            <a:srgbClr val="FFFFFF"/>
                          </a:solidFill>
                          <a:latin typeface="Lucida Sans"/>
                          <a:cs typeface="Lucida Sans"/>
                        </a:rPr>
                        <a:t>X</a:t>
                      </a:r>
                      <a:endParaRPr sz="1800">
                        <a:latin typeface="Lucida Sans"/>
                        <a:cs typeface="Lucida Sans"/>
                      </a:endParaRPr>
                    </a:p>
                  </a:txBody>
                  <a:tcPr marL="0" marR="0" marT="13477" marB="0">
                    <a:lnR w="57150">
                      <a:solidFill>
                        <a:srgbClr val="D6D7D6"/>
                      </a:solidFill>
                      <a:prstDash val="solid"/>
                    </a:lnR>
                    <a:lnB w="57150">
                      <a:solidFill>
                        <a:srgbClr val="D6D7D6"/>
                      </a:solidFill>
                      <a:prstDash val="solid"/>
                    </a:lnB>
                  </a:tcPr>
                </a:tc>
                <a:tc>
                  <a:txBody>
                    <a:bodyPr/>
                    <a:lstStyle/>
                    <a:p>
                      <a:pPr algn="ctr">
                        <a:lnSpc>
                          <a:spcPct val="100000"/>
                        </a:lnSpc>
                        <a:spcBef>
                          <a:spcPts val="175"/>
                        </a:spcBef>
                      </a:pPr>
                      <a:r>
                        <a:rPr sz="1800" b="1" spc="145" dirty="0">
                          <a:solidFill>
                            <a:srgbClr val="FFFFFF"/>
                          </a:solidFill>
                          <a:latin typeface="Lucida Sans"/>
                          <a:cs typeface="Lucida Sans"/>
                        </a:rPr>
                        <a:t>X</a:t>
                      </a:r>
                      <a:endParaRPr sz="1800">
                        <a:latin typeface="Lucida Sans"/>
                        <a:cs typeface="Lucida Sans"/>
                      </a:endParaRPr>
                    </a:p>
                  </a:txBody>
                  <a:tcPr marL="0" marR="0" marT="13477" marB="0">
                    <a:lnL w="57150">
                      <a:solidFill>
                        <a:srgbClr val="D6D7D6"/>
                      </a:solidFill>
                      <a:prstDash val="solid"/>
                    </a:lnL>
                    <a:lnR w="57150">
                      <a:solidFill>
                        <a:srgbClr val="D6D7D6"/>
                      </a:solidFill>
                      <a:prstDash val="solid"/>
                    </a:lnR>
                    <a:lnB w="57150">
                      <a:solidFill>
                        <a:srgbClr val="D6D7D6"/>
                      </a:solidFill>
                      <a:prstDash val="solid"/>
                    </a:lnB>
                  </a:tcPr>
                </a:tc>
                <a:tc>
                  <a:txBody>
                    <a:bodyPr/>
                    <a:lstStyle/>
                    <a:p>
                      <a:pPr marL="20320" algn="ctr">
                        <a:lnSpc>
                          <a:spcPct val="100000"/>
                        </a:lnSpc>
                        <a:spcBef>
                          <a:spcPts val="175"/>
                        </a:spcBef>
                      </a:pPr>
                      <a:r>
                        <a:rPr sz="1800" b="1" spc="45" dirty="0">
                          <a:solidFill>
                            <a:srgbClr val="FFFFFF"/>
                          </a:solidFill>
                          <a:latin typeface="Lucida Sans"/>
                          <a:cs typeface="Lucida Sans"/>
                        </a:rPr>
                        <a:t>O</a:t>
                      </a:r>
                      <a:endParaRPr sz="1800">
                        <a:latin typeface="Lucida Sans"/>
                        <a:cs typeface="Lucida Sans"/>
                      </a:endParaRPr>
                    </a:p>
                  </a:txBody>
                  <a:tcPr marL="0" marR="0" marT="13477" marB="0">
                    <a:lnL w="57150">
                      <a:solidFill>
                        <a:srgbClr val="D6D7D6"/>
                      </a:solidFill>
                      <a:prstDash val="solid"/>
                    </a:lnL>
                    <a:lnB w="57150">
                      <a:solidFill>
                        <a:srgbClr val="D6D7D6"/>
                      </a:solidFill>
                      <a:prstDash val="solid"/>
                    </a:lnB>
                  </a:tcPr>
                </a:tc>
                <a:extLst>
                  <a:ext uri="{0D108BD9-81ED-4DB2-BD59-A6C34878D82A}">
                    <a16:rowId xmlns:a16="http://schemas.microsoft.com/office/drawing/2014/main" val="10000"/>
                  </a:ext>
                </a:extLst>
              </a:tr>
              <a:tr h="311132">
                <a:tc>
                  <a:txBody>
                    <a:bodyPr/>
                    <a:lstStyle/>
                    <a:p>
                      <a:pPr marL="85725">
                        <a:lnSpc>
                          <a:spcPct val="100000"/>
                        </a:lnSpc>
                        <a:spcBef>
                          <a:spcPts val="335"/>
                        </a:spcBef>
                      </a:pPr>
                      <a:r>
                        <a:rPr sz="1800" b="1" spc="45" dirty="0">
                          <a:solidFill>
                            <a:srgbClr val="FFFFFF"/>
                          </a:solidFill>
                          <a:latin typeface="Lucida Sans"/>
                          <a:cs typeface="Lucida Sans"/>
                        </a:rPr>
                        <a:t>O</a:t>
                      </a:r>
                      <a:endParaRPr sz="1800">
                        <a:latin typeface="Lucida Sans"/>
                        <a:cs typeface="Lucida Sans"/>
                      </a:endParaRPr>
                    </a:p>
                  </a:txBody>
                  <a:tcPr marL="0" marR="0" marT="25799" marB="0">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algn="ctr">
                        <a:lnSpc>
                          <a:spcPct val="100000"/>
                        </a:lnSpc>
                        <a:spcBef>
                          <a:spcPts val="335"/>
                        </a:spcBef>
                      </a:pPr>
                      <a:r>
                        <a:rPr sz="1800" b="1" spc="145" dirty="0">
                          <a:solidFill>
                            <a:srgbClr val="FFFFFF"/>
                          </a:solidFill>
                          <a:latin typeface="Lucida Sans"/>
                          <a:cs typeface="Lucida Sans"/>
                        </a:rPr>
                        <a:t>X</a:t>
                      </a:r>
                      <a:endParaRPr sz="1800">
                        <a:latin typeface="Lucida Sans"/>
                        <a:cs typeface="Lucida Sans"/>
                      </a:endParaRPr>
                    </a:p>
                  </a:txBody>
                  <a:tcPr marL="0" marR="0" marT="25799" marB="0">
                    <a:lnL w="57150">
                      <a:solidFill>
                        <a:srgbClr val="D6D7D6"/>
                      </a:solidFill>
                      <a:prstDash val="solid"/>
                    </a:lnL>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a:lnSpc>
                          <a:spcPct val="100000"/>
                        </a:lnSpc>
                      </a:pPr>
                      <a:endParaRPr sz="1800">
                        <a:latin typeface="Times New Roman"/>
                        <a:cs typeface="Times New Roman"/>
                      </a:endParaRPr>
                    </a:p>
                  </a:txBody>
                  <a:tcPr marL="0" marR="0" marT="0" marB="0">
                    <a:lnL w="57150">
                      <a:solidFill>
                        <a:srgbClr val="D6D7D6"/>
                      </a:solidFill>
                      <a:prstDash val="solid"/>
                    </a:lnL>
                    <a:lnT w="57150">
                      <a:solidFill>
                        <a:srgbClr val="D6D7D6"/>
                      </a:solidFill>
                      <a:prstDash val="solid"/>
                    </a:lnT>
                    <a:lnB w="57150">
                      <a:solidFill>
                        <a:srgbClr val="D6D7D6"/>
                      </a:solidFill>
                      <a:prstDash val="solid"/>
                    </a:lnB>
                  </a:tcPr>
                </a:tc>
                <a:extLst>
                  <a:ext uri="{0D108BD9-81ED-4DB2-BD59-A6C34878D82A}">
                    <a16:rowId xmlns:a16="http://schemas.microsoft.com/office/drawing/2014/main" val="10001"/>
                  </a:ext>
                </a:extLst>
              </a:tr>
              <a:tr h="311132">
                <a:tc>
                  <a:txBody>
                    <a:bodyPr/>
                    <a:lstStyle/>
                    <a:p>
                      <a:pPr marL="106680">
                        <a:lnSpc>
                          <a:spcPct val="100000"/>
                        </a:lnSpc>
                        <a:spcBef>
                          <a:spcPts val="335"/>
                        </a:spcBef>
                      </a:pPr>
                      <a:r>
                        <a:rPr sz="1800" b="1" spc="145" dirty="0">
                          <a:solidFill>
                            <a:srgbClr val="FFFFFF"/>
                          </a:solidFill>
                          <a:latin typeface="Lucida Sans"/>
                          <a:cs typeface="Lucida Sans"/>
                        </a:rPr>
                        <a:t>X</a:t>
                      </a:r>
                      <a:endParaRPr sz="1800">
                        <a:latin typeface="Lucida Sans"/>
                        <a:cs typeface="Lucida Sans"/>
                      </a:endParaRPr>
                    </a:p>
                  </a:txBody>
                  <a:tcPr marL="0" marR="0" marT="25799" marB="0">
                    <a:lnR w="57150">
                      <a:solidFill>
                        <a:srgbClr val="D6D7D6"/>
                      </a:solidFill>
                      <a:prstDash val="solid"/>
                    </a:lnR>
                    <a:lnT w="57150">
                      <a:solidFill>
                        <a:srgbClr val="D6D7D6"/>
                      </a:solidFill>
                      <a:prstDash val="solid"/>
                    </a:lnT>
                  </a:tcPr>
                </a:tc>
                <a:tc>
                  <a:txBody>
                    <a:bodyPr/>
                    <a:lstStyle/>
                    <a:p>
                      <a:pPr algn="ctr">
                        <a:lnSpc>
                          <a:spcPct val="100000"/>
                        </a:lnSpc>
                        <a:spcBef>
                          <a:spcPts val="335"/>
                        </a:spcBef>
                      </a:pPr>
                      <a:r>
                        <a:rPr sz="1800" b="1" spc="45" dirty="0">
                          <a:solidFill>
                            <a:srgbClr val="FAE232"/>
                          </a:solidFill>
                          <a:latin typeface="Lucida Sans"/>
                          <a:cs typeface="Lucida Sans"/>
                        </a:rPr>
                        <a:t>O</a:t>
                      </a:r>
                      <a:endParaRPr sz="1800">
                        <a:latin typeface="Lucida Sans"/>
                        <a:cs typeface="Lucida Sans"/>
                      </a:endParaRPr>
                    </a:p>
                  </a:txBody>
                  <a:tcPr marL="0" marR="0" marT="25799" marB="0">
                    <a:lnL w="57150">
                      <a:solidFill>
                        <a:srgbClr val="D6D7D6"/>
                      </a:solidFill>
                      <a:prstDash val="solid"/>
                    </a:lnL>
                    <a:lnR w="57150">
                      <a:solidFill>
                        <a:srgbClr val="D6D7D6"/>
                      </a:solidFill>
                      <a:prstDash val="solid"/>
                    </a:lnR>
                    <a:lnT w="57150">
                      <a:solidFill>
                        <a:srgbClr val="D6D7D6"/>
                      </a:solidFill>
                      <a:prstDash val="solid"/>
                    </a:lnT>
                  </a:tcPr>
                </a:tc>
                <a:tc>
                  <a:txBody>
                    <a:bodyPr/>
                    <a:lstStyle/>
                    <a:p>
                      <a:pPr marL="20320" algn="ctr">
                        <a:lnSpc>
                          <a:spcPct val="100000"/>
                        </a:lnSpc>
                        <a:spcBef>
                          <a:spcPts val="335"/>
                        </a:spcBef>
                      </a:pPr>
                      <a:r>
                        <a:rPr sz="1800" b="1" spc="45" dirty="0">
                          <a:solidFill>
                            <a:srgbClr val="FFFFFF"/>
                          </a:solidFill>
                          <a:latin typeface="Lucida Sans"/>
                          <a:cs typeface="Lucida Sans"/>
                        </a:rPr>
                        <a:t>O</a:t>
                      </a:r>
                      <a:endParaRPr sz="1800">
                        <a:latin typeface="Lucida Sans"/>
                        <a:cs typeface="Lucida Sans"/>
                      </a:endParaRPr>
                    </a:p>
                  </a:txBody>
                  <a:tcPr marL="0" marR="0" marT="25799" marB="0">
                    <a:lnL w="57150">
                      <a:solidFill>
                        <a:srgbClr val="D6D7D6"/>
                      </a:solidFill>
                      <a:prstDash val="solid"/>
                    </a:lnL>
                    <a:lnT w="57150">
                      <a:solidFill>
                        <a:srgbClr val="D6D7D6"/>
                      </a:solidFill>
                      <a:prstDash val="solid"/>
                    </a:lnT>
                  </a:tcPr>
                </a:tc>
                <a:extLst>
                  <a:ext uri="{0D108BD9-81ED-4DB2-BD59-A6C34878D82A}">
                    <a16:rowId xmlns:a16="http://schemas.microsoft.com/office/drawing/2014/main" val="10002"/>
                  </a:ext>
                </a:extLst>
              </a:tr>
            </a:tbl>
          </a:graphicData>
        </a:graphic>
      </p:graphicFrame>
      <p:grpSp>
        <p:nvGrpSpPr>
          <p:cNvPr id="35" name="object 35"/>
          <p:cNvGrpSpPr/>
          <p:nvPr/>
        </p:nvGrpSpPr>
        <p:grpSpPr>
          <a:xfrm>
            <a:off x="7600400" y="1895849"/>
            <a:ext cx="3377786" cy="1136326"/>
            <a:chOff x="12532917" y="3126396"/>
            <a:chExt cx="5570220" cy="1873885"/>
          </a:xfrm>
        </p:grpSpPr>
        <p:sp>
          <p:nvSpPr>
            <p:cNvPr id="36" name="object 36"/>
            <p:cNvSpPr/>
            <p:nvPr/>
          </p:nvSpPr>
          <p:spPr>
            <a:xfrm>
              <a:off x="12559094" y="3152574"/>
              <a:ext cx="1169670" cy="1693545"/>
            </a:xfrm>
            <a:custGeom>
              <a:avLst/>
              <a:gdLst/>
              <a:ahLst/>
              <a:cxnLst/>
              <a:rect l="l" t="t" r="r" b="b"/>
              <a:pathLst>
                <a:path w="1169669" h="1693545">
                  <a:moveTo>
                    <a:pt x="0" y="0"/>
                  </a:moveTo>
                  <a:lnTo>
                    <a:pt x="1154544" y="1671389"/>
                  </a:lnTo>
                  <a:lnTo>
                    <a:pt x="1169422" y="1692927"/>
                  </a:lnTo>
                </a:path>
              </a:pathLst>
            </a:custGeom>
            <a:ln w="52354">
              <a:solidFill>
                <a:srgbClr val="FFFFFF"/>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37" name="object 37"/>
            <p:cNvSpPr/>
            <p:nvPr/>
          </p:nvSpPr>
          <p:spPr>
            <a:xfrm>
              <a:off x="13625763" y="4763268"/>
              <a:ext cx="209550" cy="236854"/>
            </a:xfrm>
            <a:custGeom>
              <a:avLst/>
              <a:gdLst/>
              <a:ahLst/>
              <a:cxnLst/>
              <a:rect l="l" t="t" r="r" b="b"/>
              <a:pathLst>
                <a:path w="209550" h="236854">
                  <a:moveTo>
                    <a:pt x="175701" y="0"/>
                  </a:moveTo>
                  <a:lnTo>
                    <a:pt x="0" y="121399"/>
                  </a:lnTo>
                  <a:lnTo>
                    <a:pt x="209312" y="236453"/>
                  </a:lnTo>
                  <a:lnTo>
                    <a:pt x="175701" y="0"/>
                  </a:lnTo>
                  <a:close/>
                </a:path>
              </a:pathLst>
            </a:custGeom>
            <a:solidFill>
              <a:srgbClr val="FFFFFF"/>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38" name="object 38"/>
            <p:cNvSpPr/>
            <p:nvPr/>
          </p:nvSpPr>
          <p:spPr>
            <a:xfrm>
              <a:off x="12561188" y="3154668"/>
              <a:ext cx="5363210" cy="1705610"/>
            </a:xfrm>
            <a:custGeom>
              <a:avLst/>
              <a:gdLst/>
              <a:ahLst/>
              <a:cxnLst/>
              <a:rect l="l" t="t" r="r" b="b"/>
              <a:pathLst>
                <a:path w="5363209" h="1705610">
                  <a:moveTo>
                    <a:pt x="0" y="0"/>
                  </a:moveTo>
                  <a:lnTo>
                    <a:pt x="5338105" y="1697632"/>
                  </a:lnTo>
                  <a:lnTo>
                    <a:pt x="5363052" y="1705566"/>
                  </a:lnTo>
                </a:path>
              </a:pathLst>
            </a:custGeom>
            <a:ln w="52354">
              <a:solidFill>
                <a:srgbClr val="FFFFFF"/>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39" name="object 39"/>
            <p:cNvSpPr/>
            <p:nvPr/>
          </p:nvSpPr>
          <p:spPr>
            <a:xfrm>
              <a:off x="17866890" y="4750515"/>
              <a:ext cx="236220" cy="203835"/>
            </a:xfrm>
            <a:custGeom>
              <a:avLst/>
              <a:gdLst/>
              <a:ahLst/>
              <a:cxnLst/>
              <a:rect l="l" t="t" r="r" b="b"/>
              <a:pathLst>
                <a:path w="236219" h="203835">
                  <a:moveTo>
                    <a:pt x="64814" y="0"/>
                  </a:moveTo>
                  <a:lnTo>
                    <a:pt x="0" y="203564"/>
                  </a:lnTo>
                  <a:lnTo>
                    <a:pt x="236013" y="166518"/>
                  </a:lnTo>
                  <a:lnTo>
                    <a:pt x="64814" y="0"/>
                  </a:lnTo>
                  <a:close/>
                </a:path>
              </a:pathLst>
            </a:custGeom>
            <a:solidFill>
              <a:srgbClr val="FFFFFF"/>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grpSp>
      <p:sp>
        <p:nvSpPr>
          <p:cNvPr id="40" name="object 40"/>
          <p:cNvSpPr txBox="1"/>
          <p:nvPr/>
        </p:nvSpPr>
        <p:spPr>
          <a:xfrm>
            <a:off x="7047081" y="3127709"/>
            <a:ext cx="946489" cy="445738"/>
          </a:xfrm>
          <a:prstGeom prst="rect">
            <a:avLst/>
          </a:prstGeom>
        </p:spPr>
        <p:txBody>
          <a:bodyPr vert="horz" wrap="square" lIns="0" tIns="9627" rIns="0" bIns="0" rtlCol="0">
            <a:spAutoFit/>
          </a:bodyPr>
          <a:lstStyle/>
          <a:p>
            <a:pPr marL="7701" defTabSz="554492" eaLnBrk="1" fontAlgn="auto" hangingPunct="1">
              <a:lnSpc>
                <a:spcPts val="1586"/>
              </a:lnSpc>
              <a:spcBef>
                <a:spcPts val="76"/>
              </a:spcBef>
              <a:spcAft>
                <a:spcPts val="0"/>
              </a:spcAft>
            </a:pPr>
            <a:r>
              <a:rPr sz="1395" i="0" kern="0" cap="small" spc="-6" dirty="0">
                <a:solidFill>
                  <a:srgbClr val="FFFFFF"/>
                </a:solidFill>
                <a:latin typeface="Times New Roman"/>
                <a:cs typeface="Times New Roman"/>
              </a:rPr>
              <a:t>Min-</a:t>
            </a:r>
            <a:r>
              <a:rPr sz="1395" i="0" kern="0" cap="small" spc="-27" dirty="0">
                <a:solidFill>
                  <a:srgbClr val="FFFFFF"/>
                </a:solidFill>
                <a:latin typeface="Times New Roman"/>
                <a:cs typeface="Times New Roman"/>
              </a:rPr>
              <a:t>Value:</a:t>
            </a:r>
            <a:endParaRPr sz="1395" i="0" kern="0">
              <a:solidFill>
                <a:sysClr val="windowText" lastClr="000000"/>
              </a:solidFill>
              <a:latin typeface="Times New Roman"/>
              <a:cs typeface="Times New Roman"/>
            </a:endParaRPr>
          </a:p>
          <a:p>
            <a:pPr marR="30420" algn="r" defTabSz="554492" eaLnBrk="1" fontAlgn="auto" hangingPunct="1">
              <a:lnSpc>
                <a:spcPts val="1768"/>
              </a:lnSpc>
              <a:spcBef>
                <a:spcPts val="0"/>
              </a:spcBef>
              <a:spcAft>
                <a:spcPts val="0"/>
              </a:spcAft>
            </a:pPr>
            <a:r>
              <a:rPr sz="1546" i="0" kern="0" dirty="0">
                <a:solidFill>
                  <a:srgbClr val="FFFFFF"/>
                </a:solidFill>
                <a:latin typeface="Consolas"/>
                <a:cs typeface="Consolas"/>
              </a:rPr>
              <a:t>-</a:t>
            </a:r>
            <a:r>
              <a:rPr sz="1546" i="0" kern="0" spc="-30" dirty="0">
                <a:solidFill>
                  <a:srgbClr val="FFFFFF"/>
                </a:solidFill>
                <a:latin typeface="Consolas"/>
                <a:cs typeface="Consolas"/>
              </a:rPr>
              <a:t>1</a:t>
            </a:r>
            <a:endParaRPr sz="1546" i="0" kern="0">
              <a:solidFill>
                <a:sysClr val="windowText" lastClr="000000"/>
              </a:solidFill>
              <a:latin typeface="Consolas"/>
              <a:cs typeface="Consolas"/>
            </a:endParaRPr>
          </a:p>
        </p:txBody>
      </p:sp>
      <p:grpSp>
        <p:nvGrpSpPr>
          <p:cNvPr id="41" name="object 41"/>
          <p:cNvGrpSpPr/>
          <p:nvPr/>
        </p:nvGrpSpPr>
        <p:grpSpPr>
          <a:xfrm>
            <a:off x="9240808" y="3775368"/>
            <a:ext cx="804015" cy="373128"/>
            <a:chOff x="15238071" y="6225862"/>
            <a:chExt cx="1325880" cy="615315"/>
          </a:xfrm>
        </p:grpSpPr>
        <p:sp>
          <p:nvSpPr>
            <p:cNvPr id="42" name="object 42"/>
            <p:cNvSpPr/>
            <p:nvPr/>
          </p:nvSpPr>
          <p:spPr>
            <a:xfrm>
              <a:off x="15264248" y="6252039"/>
              <a:ext cx="1128395" cy="502284"/>
            </a:xfrm>
            <a:custGeom>
              <a:avLst/>
              <a:gdLst/>
              <a:ahLst/>
              <a:cxnLst/>
              <a:rect l="l" t="t" r="r" b="b"/>
              <a:pathLst>
                <a:path w="1128394" h="502284">
                  <a:moveTo>
                    <a:pt x="0" y="0"/>
                  </a:moveTo>
                  <a:lnTo>
                    <a:pt x="1103907" y="491167"/>
                  </a:lnTo>
                  <a:lnTo>
                    <a:pt x="1127824" y="501809"/>
                  </a:lnTo>
                </a:path>
              </a:pathLst>
            </a:custGeom>
            <a:ln w="52354">
              <a:solidFill>
                <a:srgbClr val="FFFFFF"/>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43" name="object 43"/>
            <p:cNvSpPr/>
            <p:nvPr/>
          </p:nvSpPr>
          <p:spPr>
            <a:xfrm>
              <a:off x="16324739" y="6645630"/>
              <a:ext cx="238760" cy="195580"/>
            </a:xfrm>
            <a:custGeom>
              <a:avLst/>
              <a:gdLst/>
              <a:ahLst/>
              <a:cxnLst/>
              <a:rect l="l" t="t" r="r" b="b"/>
              <a:pathLst>
                <a:path w="238759" h="195579">
                  <a:moveTo>
                    <a:pt x="86908" y="0"/>
                  </a:moveTo>
                  <a:lnTo>
                    <a:pt x="0" y="195156"/>
                  </a:lnTo>
                  <a:lnTo>
                    <a:pt x="238631" y="184413"/>
                  </a:lnTo>
                  <a:lnTo>
                    <a:pt x="86908" y="0"/>
                  </a:lnTo>
                  <a:close/>
                </a:path>
              </a:pathLst>
            </a:custGeom>
            <a:solidFill>
              <a:srgbClr val="FFFFFF"/>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grpSp>
      <p:grpSp>
        <p:nvGrpSpPr>
          <p:cNvPr id="44" name="object 44"/>
          <p:cNvGrpSpPr/>
          <p:nvPr/>
        </p:nvGrpSpPr>
        <p:grpSpPr>
          <a:xfrm>
            <a:off x="10032406" y="5245627"/>
            <a:ext cx="129767" cy="182906"/>
            <a:chOff x="16543475" y="8650427"/>
            <a:chExt cx="213995" cy="301625"/>
          </a:xfrm>
        </p:grpSpPr>
        <p:sp>
          <p:nvSpPr>
            <p:cNvPr id="45" name="object 45"/>
            <p:cNvSpPr/>
            <p:nvPr/>
          </p:nvSpPr>
          <p:spPr>
            <a:xfrm>
              <a:off x="16650278" y="8650427"/>
              <a:ext cx="0" cy="114300"/>
            </a:xfrm>
            <a:custGeom>
              <a:avLst/>
              <a:gdLst/>
              <a:ahLst/>
              <a:cxnLst/>
              <a:rect l="l" t="t" r="r" b="b"/>
              <a:pathLst>
                <a:path h="114300">
                  <a:moveTo>
                    <a:pt x="0" y="0"/>
                  </a:moveTo>
                  <a:lnTo>
                    <a:pt x="0" y="87728"/>
                  </a:lnTo>
                  <a:lnTo>
                    <a:pt x="0" y="113906"/>
                  </a:lnTo>
                </a:path>
              </a:pathLst>
            </a:custGeom>
            <a:ln w="52354">
              <a:solidFill>
                <a:srgbClr val="FFFFFF"/>
              </a:solidFill>
            </a:ln>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sp>
          <p:nvSpPr>
            <p:cNvPr id="46" name="object 46"/>
            <p:cNvSpPr/>
            <p:nvPr/>
          </p:nvSpPr>
          <p:spPr>
            <a:xfrm>
              <a:off x="16543475" y="8738163"/>
              <a:ext cx="213995" cy="213995"/>
            </a:xfrm>
            <a:custGeom>
              <a:avLst/>
              <a:gdLst/>
              <a:ahLst/>
              <a:cxnLst/>
              <a:rect l="l" t="t" r="r" b="b"/>
              <a:pathLst>
                <a:path w="213994" h="213995">
                  <a:moveTo>
                    <a:pt x="213606" y="0"/>
                  </a:moveTo>
                  <a:lnTo>
                    <a:pt x="0" y="0"/>
                  </a:lnTo>
                  <a:lnTo>
                    <a:pt x="106803" y="213606"/>
                  </a:lnTo>
                  <a:lnTo>
                    <a:pt x="213606" y="0"/>
                  </a:lnTo>
                  <a:close/>
                </a:path>
              </a:pathLst>
            </a:custGeom>
            <a:solidFill>
              <a:srgbClr val="FFFFFF"/>
            </a:solidFill>
          </p:spPr>
          <p:txBody>
            <a:bodyPr wrap="square" lIns="0" tIns="0" rIns="0" bIns="0" rtlCol="0"/>
            <a:lstStyle/>
            <a:p>
              <a:pPr defTabSz="554492" eaLnBrk="1" fontAlgn="auto" hangingPunct="1">
                <a:spcBef>
                  <a:spcPts val="0"/>
                </a:spcBef>
                <a:spcAft>
                  <a:spcPts val="0"/>
                </a:spcAft>
              </a:pPr>
              <a:endParaRPr sz="1092" i="0" kern="0">
                <a:solidFill>
                  <a:sysClr val="windowText" lastClr="000000"/>
                </a:solidFill>
              </a:endParaRPr>
            </a:p>
          </p:txBody>
        </p:sp>
      </p:grpSp>
      <p:graphicFrame>
        <p:nvGraphicFramePr>
          <p:cNvPr id="47" name="object 47"/>
          <p:cNvGraphicFramePr>
            <a:graphicFrameLocks noGrp="1"/>
          </p:cNvGraphicFramePr>
          <p:nvPr/>
        </p:nvGraphicFramePr>
        <p:xfrm>
          <a:off x="9631177" y="5465112"/>
          <a:ext cx="933396" cy="1032434"/>
        </p:xfrm>
        <a:graphic>
          <a:graphicData uri="http://schemas.openxmlformats.org/drawingml/2006/table">
            <a:tbl>
              <a:tblPr firstRow="1" bandRow="1">
                <a:tableStyleId>{2D5ABB26-0587-4C30-8999-92F81FD0307C}</a:tableStyleId>
              </a:tblPr>
              <a:tblGrid>
                <a:gridCol w="311132">
                  <a:extLst>
                    <a:ext uri="{9D8B030D-6E8A-4147-A177-3AD203B41FA5}">
                      <a16:colId xmlns:a16="http://schemas.microsoft.com/office/drawing/2014/main" val="20000"/>
                    </a:ext>
                  </a:extLst>
                </a:gridCol>
                <a:gridCol w="311132">
                  <a:extLst>
                    <a:ext uri="{9D8B030D-6E8A-4147-A177-3AD203B41FA5}">
                      <a16:colId xmlns:a16="http://schemas.microsoft.com/office/drawing/2014/main" val="20001"/>
                    </a:ext>
                  </a:extLst>
                </a:gridCol>
                <a:gridCol w="311132">
                  <a:extLst>
                    <a:ext uri="{9D8B030D-6E8A-4147-A177-3AD203B41FA5}">
                      <a16:colId xmlns:a16="http://schemas.microsoft.com/office/drawing/2014/main" val="20002"/>
                    </a:ext>
                  </a:extLst>
                </a:gridCol>
              </a:tblGrid>
              <a:tr h="309207">
                <a:tc>
                  <a:txBody>
                    <a:bodyPr/>
                    <a:lstStyle/>
                    <a:p>
                      <a:pPr marL="106680">
                        <a:lnSpc>
                          <a:spcPct val="100000"/>
                        </a:lnSpc>
                        <a:spcBef>
                          <a:spcPts val="125"/>
                        </a:spcBef>
                      </a:pPr>
                      <a:r>
                        <a:rPr sz="1800" b="1" spc="145" dirty="0">
                          <a:solidFill>
                            <a:srgbClr val="FFFFFF"/>
                          </a:solidFill>
                          <a:latin typeface="Lucida Sans"/>
                          <a:cs typeface="Lucida Sans"/>
                        </a:rPr>
                        <a:t>X</a:t>
                      </a:r>
                      <a:endParaRPr sz="1800">
                        <a:latin typeface="Lucida Sans"/>
                        <a:cs typeface="Lucida Sans"/>
                      </a:endParaRPr>
                    </a:p>
                  </a:txBody>
                  <a:tcPr marL="0" marR="0" marT="9627" marB="0">
                    <a:lnR w="57150">
                      <a:solidFill>
                        <a:srgbClr val="D6D7D6"/>
                      </a:solidFill>
                      <a:prstDash val="solid"/>
                    </a:lnR>
                    <a:lnB w="57150">
                      <a:solidFill>
                        <a:srgbClr val="D6D7D6"/>
                      </a:solidFill>
                      <a:prstDash val="solid"/>
                    </a:lnB>
                  </a:tcPr>
                </a:tc>
                <a:tc>
                  <a:txBody>
                    <a:bodyPr/>
                    <a:lstStyle/>
                    <a:p>
                      <a:pPr algn="ctr">
                        <a:lnSpc>
                          <a:spcPct val="100000"/>
                        </a:lnSpc>
                        <a:spcBef>
                          <a:spcPts val="125"/>
                        </a:spcBef>
                      </a:pPr>
                      <a:r>
                        <a:rPr sz="1800" b="1" spc="145" dirty="0">
                          <a:solidFill>
                            <a:srgbClr val="FFFFFF"/>
                          </a:solidFill>
                          <a:latin typeface="Lucida Sans"/>
                          <a:cs typeface="Lucida Sans"/>
                        </a:rPr>
                        <a:t>X</a:t>
                      </a:r>
                      <a:endParaRPr sz="1800">
                        <a:latin typeface="Lucida Sans"/>
                        <a:cs typeface="Lucida Sans"/>
                      </a:endParaRPr>
                    </a:p>
                  </a:txBody>
                  <a:tcPr marL="0" marR="0" marT="9627" marB="0">
                    <a:lnL w="57150">
                      <a:solidFill>
                        <a:srgbClr val="D6D7D6"/>
                      </a:solidFill>
                      <a:prstDash val="solid"/>
                    </a:lnL>
                    <a:lnR w="57150">
                      <a:solidFill>
                        <a:srgbClr val="D6D7D6"/>
                      </a:solidFill>
                      <a:prstDash val="solid"/>
                    </a:lnR>
                    <a:lnB w="57150">
                      <a:solidFill>
                        <a:srgbClr val="D6D7D6"/>
                      </a:solidFill>
                      <a:prstDash val="solid"/>
                    </a:lnB>
                  </a:tcPr>
                </a:tc>
                <a:tc>
                  <a:txBody>
                    <a:bodyPr/>
                    <a:lstStyle/>
                    <a:p>
                      <a:pPr marL="20320" algn="ctr">
                        <a:lnSpc>
                          <a:spcPct val="100000"/>
                        </a:lnSpc>
                        <a:spcBef>
                          <a:spcPts val="125"/>
                        </a:spcBef>
                      </a:pPr>
                      <a:r>
                        <a:rPr sz="1800" b="1" spc="45" dirty="0">
                          <a:solidFill>
                            <a:srgbClr val="FFFFFF"/>
                          </a:solidFill>
                          <a:latin typeface="Lucida Sans"/>
                          <a:cs typeface="Lucida Sans"/>
                        </a:rPr>
                        <a:t>O</a:t>
                      </a:r>
                      <a:endParaRPr sz="1800">
                        <a:latin typeface="Lucida Sans"/>
                        <a:cs typeface="Lucida Sans"/>
                      </a:endParaRPr>
                    </a:p>
                  </a:txBody>
                  <a:tcPr marL="0" marR="0" marT="9627" marB="0">
                    <a:lnL w="57150">
                      <a:solidFill>
                        <a:srgbClr val="D6D7D6"/>
                      </a:solidFill>
                      <a:prstDash val="solid"/>
                    </a:lnL>
                    <a:lnB w="57150">
                      <a:solidFill>
                        <a:srgbClr val="D6D7D6"/>
                      </a:solidFill>
                      <a:prstDash val="solid"/>
                    </a:lnB>
                  </a:tcPr>
                </a:tc>
                <a:extLst>
                  <a:ext uri="{0D108BD9-81ED-4DB2-BD59-A6C34878D82A}">
                    <a16:rowId xmlns:a16="http://schemas.microsoft.com/office/drawing/2014/main" val="10000"/>
                  </a:ext>
                </a:extLst>
              </a:tr>
              <a:tr h="309207">
                <a:tc>
                  <a:txBody>
                    <a:bodyPr/>
                    <a:lstStyle/>
                    <a:p>
                      <a:pPr marL="85725">
                        <a:lnSpc>
                          <a:spcPts val="3525"/>
                        </a:lnSpc>
                        <a:spcBef>
                          <a:spcPts val="390"/>
                        </a:spcBef>
                      </a:pPr>
                      <a:r>
                        <a:rPr sz="1800" b="1" spc="45" dirty="0">
                          <a:solidFill>
                            <a:srgbClr val="FFFFFF"/>
                          </a:solidFill>
                          <a:latin typeface="Lucida Sans"/>
                          <a:cs typeface="Lucida Sans"/>
                        </a:rPr>
                        <a:t>O</a:t>
                      </a:r>
                      <a:endParaRPr sz="1800">
                        <a:latin typeface="Lucida Sans"/>
                        <a:cs typeface="Lucida Sans"/>
                      </a:endParaRPr>
                    </a:p>
                  </a:txBody>
                  <a:tcPr marL="0" marR="0" marT="30035" marB="0">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algn="ctr">
                        <a:lnSpc>
                          <a:spcPts val="3525"/>
                        </a:lnSpc>
                        <a:spcBef>
                          <a:spcPts val="390"/>
                        </a:spcBef>
                      </a:pPr>
                      <a:r>
                        <a:rPr sz="1800" b="1" spc="145" dirty="0">
                          <a:solidFill>
                            <a:srgbClr val="FFFFFF"/>
                          </a:solidFill>
                          <a:latin typeface="Lucida Sans"/>
                          <a:cs typeface="Lucida Sans"/>
                        </a:rPr>
                        <a:t>X</a:t>
                      </a:r>
                      <a:endParaRPr sz="1800">
                        <a:latin typeface="Lucida Sans"/>
                        <a:cs typeface="Lucida Sans"/>
                      </a:endParaRPr>
                    </a:p>
                  </a:txBody>
                  <a:tcPr marL="0" marR="0" marT="30035" marB="0">
                    <a:lnL w="57150">
                      <a:solidFill>
                        <a:srgbClr val="D6D7D6"/>
                      </a:solidFill>
                      <a:prstDash val="solid"/>
                    </a:lnL>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marL="17780" algn="ctr">
                        <a:lnSpc>
                          <a:spcPts val="3525"/>
                        </a:lnSpc>
                        <a:spcBef>
                          <a:spcPts val="390"/>
                        </a:spcBef>
                      </a:pPr>
                      <a:r>
                        <a:rPr sz="1800" b="1" spc="145" dirty="0">
                          <a:solidFill>
                            <a:srgbClr val="FAE232"/>
                          </a:solidFill>
                          <a:latin typeface="Lucida Sans"/>
                          <a:cs typeface="Lucida Sans"/>
                        </a:rPr>
                        <a:t>X</a:t>
                      </a:r>
                      <a:endParaRPr sz="1800">
                        <a:latin typeface="Lucida Sans"/>
                        <a:cs typeface="Lucida Sans"/>
                      </a:endParaRPr>
                    </a:p>
                  </a:txBody>
                  <a:tcPr marL="0" marR="0" marT="30035" marB="0">
                    <a:lnL w="57150">
                      <a:solidFill>
                        <a:srgbClr val="D6D7D6"/>
                      </a:solidFill>
                      <a:prstDash val="solid"/>
                    </a:lnL>
                    <a:lnT w="57150">
                      <a:solidFill>
                        <a:srgbClr val="D6D7D6"/>
                      </a:solidFill>
                      <a:prstDash val="solid"/>
                    </a:lnT>
                    <a:lnB w="57150">
                      <a:solidFill>
                        <a:srgbClr val="D6D7D6"/>
                      </a:solidFill>
                      <a:prstDash val="solid"/>
                    </a:lnB>
                  </a:tcPr>
                </a:tc>
                <a:extLst>
                  <a:ext uri="{0D108BD9-81ED-4DB2-BD59-A6C34878D82A}">
                    <a16:rowId xmlns:a16="http://schemas.microsoft.com/office/drawing/2014/main" val="10001"/>
                  </a:ext>
                </a:extLst>
              </a:tr>
              <a:tr h="309207">
                <a:tc>
                  <a:txBody>
                    <a:bodyPr/>
                    <a:lstStyle/>
                    <a:p>
                      <a:pPr marL="106680">
                        <a:lnSpc>
                          <a:spcPct val="100000"/>
                        </a:lnSpc>
                        <a:spcBef>
                          <a:spcPts val="330"/>
                        </a:spcBef>
                      </a:pPr>
                      <a:r>
                        <a:rPr sz="1800" b="1" spc="145" dirty="0">
                          <a:solidFill>
                            <a:srgbClr val="FFFFFF"/>
                          </a:solidFill>
                          <a:latin typeface="Lucida Sans"/>
                          <a:cs typeface="Lucida Sans"/>
                        </a:rPr>
                        <a:t>X</a:t>
                      </a:r>
                      <a:endParaRPr sz="1800">
                        <a:latin typeface="Lucida Sans"/>
                        <a:cs typeface="Lucida Sans"/>
                      </a:endParaRPr>
                    </a:p>
                  </a:txBody>
                  <a:tcPr marL="0" marR="0" marT="25414" marB="0">
                    <a:lnR w="57150">
                      <a:solidFill>
                        <a:srgbClr val="D6D7D6"/>
                      </a:solidFill>
                      <a:prstDash val="solid"/>
                    </a:lnR>
                    <a:lnT w="57150">
                      <a:solidFill>
                        <a:srgbClr val="D6D7D6"/>
                      </a:solidFill>
                      <a:prstDash val="solid"/>
                    </a:lnT>
                  </a:tcPr>
                </a:tc>
                <a:tc>
                  <a:txBody>
                    <a:bodyPr/>
                    <a:lstStyle/>
                    <a:p>
                      <a:pPr algn="ctr">
                        <a:lnSpc>
                          <a:spcPct val="100000"/>
                        </a:lnSpc>
                        <a:spcBef>
                          <a:spcPts val="330"/>
                        </a:spcBef>
                      </a:pPr>
                      <a:r>
                        <a:rPr sz="1800" b="1" spc="45" dirty="0">
                          <a:solidFill>
                            <a:srgbClr val="FFFFFF"/>
                          </a:solidFill>
                          <a:latin typeface="Lucida Sans"/>
                          <a:cs typeface="Lucida Sans"/>
                        </a:rPr>
                        <a:t>O</a:t>
                      </a:r>
                      <a:endParaRPr sz="1800">
                        <a:latin typeface="Lucida Sans"/>
                        <a:cs typeface="Lucida Sans"/>
                      </a:endParaRPr>
                    </a:p>
                  </a:txBody>
                  <a:tcPr marL="0" marR="0" marT="25414" marB="0">
                    <a:lnL w="57150">
                      <a:solidFill>
                        <a:srgbClr val="D6D7D6"/>
                      </a:solidFill>
                      <a:prstDash val="solid"/>
                    </a:lnL>
                    <a:lnR w="57150">
                      <a:solidFill>
                        <a:srgbClr val="D6D7D6"/>
                      </a:solidFill>
                      <a:prstDash val="solid"/>
                    </a:lnR>
                    <a:lnT w="57150">
                      <a:solidFill>
                        <a:srgbClr val="D6D7D6"/>
                      </a:solidFill>
                      <a:prstDash val="solid"/>
                    </a:lnT>
                  </a:tcPr>
                </a:tc>
                <a:tc>
                  <a:txBody>
                    <a:bodyPr/>
                    <a:lstStyle/>
                    <a:p>
                      <a:pPr marL="20320" algn="ctr">
                        <a:lnSpc>
                          <a:spcPct val="100000"/>
                        </a:lnSpc>
                        <a:spcBef>
                          <a:spcPts val="330"/>
                        </a:spcBef>
                      </a:pPr>
                      <a:r>
                        <a:rPr sz="1800" b="1" spc="45" dirty="0">
                          <a:solidFill>
                            <a:srgbClr val="FFFFFF"/>
                          </a:solidFill>
                          <a:latin typeface="Lucida Sans"/>
                          <a:cs typeface="Lucida Sans"/>
                        </a:rPr>
                        <a:t>O</a:t>
                      </a:r>
                      <a:endParaRPr sz="1800">
                        <a:latin typeface="Lucida Sans"/>
                        <a:cs typeface="Lucida Sans"/>
                      </a:endParaRPr>
                    </a:p>
                  </a:txBody>
                  <a:tcPr marL="0" marR="0" marT="25414" marB="0">
                    <a:lnL w="57150">
                      <a:solidFill>
                        <a:srgbClr val="D6D7D6"/>
                      </a:solidFill>
                      <a:prstDash val="solid"/>
                    </a:lnL>
                    <a:lnT w="57150">
                      <a:solidFill>
                        <a:srgbClr val="D6D7D6"/>
                      </a:solidFill>
                      <a:prstDash val="solid"/>
                    </a:lnT>
                  </a:tcPr>
                </a:tc>
                <a:extLst>
                  <a:ext uri="{0D108BD9-81ED-4DB2-BD59-A6C34878D82A}">
                    <a16:rowId xmlns:a16="http://schemas.microsoft.com/office/drawing/2014/main" val="10002"/>
                  </a:ext>
                </a:extLst>
              </a:tr>
            </a:tbl>
          </a:graphicData>
        </a:graphic>
      </p:graphicFrame>
      <p:sp>
        <p:nvSpPr>
          <p:cNvPr id="48" name="object 48"/>
          <p:cNvSpPr txBox="1"/>
          <p:nvPr/>
        </p:nvSpPr>
        <p:spPr>
          <a:xfrm>
            <a:off x="8986552" y="5756462"/>
            <a:ext cx="576441" cy="445738"/>
          </a:xfrm>
          <a:prstGeom prst="rect">
            <a:avLst/>
          </a:prstGeom>
        </p:spPr>
        <p:txBody>
          <a:bodyPr vert="horz" wrap="square" lIns="0" tIns="9627" rIns="0" bIns="0" rtlCol="0">
            <a:spAutoFit/>
          </a:bodyPr>
          <a:lstStyle/>
          <a:p>
            <a:pPr marL="7701" defTabSz="554492" eaLnBrk="1" fontAlgn="auto" hangingPunct="1">
              <a:lnSpc>
                <a:spcPts val="1610"/>
              </a:lnSpc>
              <a:spcBef>
                <a:spcPts val="76"/>
              </a:spcBef>
              <a:spcAft>
                <a:spcPts val="0"/>
              </a:spcAft>
            </a:pPr>
            <a:r>
              <a:rPr sz="1395" i="0" kern="0" cap="small" spc="-15" dirty="0">
                <a:solidFill>
                  <a:srgbClr val="FFFFFF"/>
                </a:solidFill>
                <a:latin typeface="Times New Roman"/>
                <a:cs typeface="Times New Roman"/>
              </a:rPr>
              <a:t>Value:</a:t>
            </a:r>
            <a:endParaRPr sz="1395" i="0" kern="0">
              <a:solidFill>
                <a:sysClr val="windowText" lastClr="000000"/>
              </a:solidFill>
              <a:latin typeface="Times New Roman"/>
              <a:cs typeface="Times New Roman"/>
            </a:endParaRPr>
          </a:p>
          <a:p>
            <a:pPr marL="366581" defTabSz="554492" eaLnBrk="1" fontAlgn="auto" hangingPunct="1">
              <a:lnSpc>
                <a:spcPts val="1792"/>
              </a:lnSpc>
              <a:spcBef>
                <a:spcPts val="0"/>
              </a:spcBef>
              <a:spcAft>
                <a:spcPts val="0"/>
              </a:spcAft>
            </a:pPr>
            <a:r>
              <a:rPr sz="1546" i="0" kern="0" spc="-30" dirty="0">
                <a:solidFill>
                  <a:srgbClr val="FFFFFF"/>
                </a:solidFill>
                <a:latin typeface="Consolas"/>
                <a:cs typeface="Consolas"/>
              </a:rPr>
              <a:t>0</a:t>
            </a:r>
            <a:endParaRPr sz="1546" i="0" kern="0">
              <a:solidFill>
                <a:sysClr val="windowText" lastClr="000000"/>
              </a:solidFill>
              <a:latin typeface="Consolas"/>
              <a:cs typeface="Consolas"/>
            </a:endParaRPr>
          </a:p>
        </p:txBody>
      </p:sp>
      <p:sp>
        <p:nvSpPr>
          <p:cNvPr id="49" name="object 49"/>
          <p:cNvSpPr txBox="1"/>
          <p:nvPr/>
        </p:nvSpPr>
        <p:spPr>
          <a:xfrm>
            <a:off x="6084666" y="4463134"/>
            <a:ext cx="576441" cy="445738"/>
          </a:xfrm>
          <a:prstGeom prst="rect">
            <a:avLst/>
          </a:prstGeom>
        </p:spPr>
        <p:txBody>
          <a:bodyPr vert="horz" wrap="square" lIns="0" tIns="9627" rIns="0" bIns="0" rtlCol="0">
            <a:spAutoFit/>
          </a:bodyPr>
          <a:lstStyle/>
          <a:p>
            <a:pPr marL="7701" defTabSz="554492" eaLnBrk="1" fontAlgn="auto" hangingPunct="1">
              <a:lnSpc>
                <a:spcPts val="1604"/>
              </a:lnSpc>
              <a:spcBef>
                <a:spcPts val="76"/>
              </a:spcBef>
              <a:spcAft>
                <a:spcPts val="0"/>
              </a:spcAft>
            </a:pPr>
            <a:r>
              <a:rPr sz="1395" i="0" kern="0" cap="small" spc="-15" dirty="0">
                <a:solidFill>
                  <a:srgbClr val="FFFFFF"/>
                </a:solidFill>
                <a:latin typeface="Times New Roman"/>
                <a:cs typeface="Times New Roman"/>
              </a:rPr>
              <a:t>Value:</a:t>
            </a:r>
            <a:endParaRPr sz="1395" i="0" kern="0">
              <a:solidFill>
                <a:sysClr val="windowText" lastClr="000000"/>
              </a:solidFill>
              <a:latin typeface="Times New Roman"/>
              <a:cs typeface="Times New Roman"/>
            </a:endParaRPr>
          </a:p>
          <a:p>
            <a:pPr marL="252601" defTabSz="554492" eaLnBrk="1" fontAlgn="auto" hangingPunct="1">
              <a:lnSpc>
                <a:spcPts val="1786"/>
              </a:lnSpc>
              <a:spcBef>
                <a:spcPts val="0"/>
              </a:spcBef>
              <a:spcAft>
                <a:spcPts val="0"/>
              </a:spcAft>
            </a:pPr>
            <a:r>
              <a:rPr sz="1546" i="0" kern="0" dirty="0">
                <a:solidFill>
                  <a:srgbClr val="FFFFFF"/>
                </a:solidFill>
                <a:latin typeface="Consolas"/>
                <a:cs typeface="Consolas"/>
              </a:rPr>
              <a:t>-</a:t>
            </a:r>
            <a:r>
              <a:rPr sz="1546" i="0" kern="0" spc="-30" dirty="0">
                <a:solidFill>
                  <a:srgbClr val="FFFFFF"/>
                </a:solidFill>
                <a:latin typeface="Consolas"/>
                <a:cs typeface="Consolas"/>
              </a:rPr>
              <a:t>1</a:t>
            </a:r>
            <a:endParaRPr sz="1546" i="0" kern="0">
              <a:solidFill>
                <a:sysClr val="windowText" lastClr="000000"/>
              </a:solidFill>
              <a:latin typeface="Consolas"/>
              <a:cs typeface="Consolas"/>
            </a:endParaRPr>
          </a:p>
        </p:txBody>
      </p:sp>
      <p:sp>
        <p:nvSpPr>
          <p:cNvPr id="50" name="object 50"/>
          <p:cNvSpPr txBox="1"/>
          <p:nvPr/>
        </p:nvSpPr>
        <p:spPr>
          <a:xfrm>
            <a:off x="8520178" y="4454765"/>
            <a:ext cx="1002323" cy="445738"/>
          </a:xfrm>
          <a:prstGeom prst="rect">
            <a:avLst/>
          </a:prstGeom>
        </p:spPr>
        <p:txBody>
          <a:bodyPr vert="horz" wrap="square" lIns="0" tIns="9627" rIns="0" bIns="0" rtlCol="0">
            <a:spAutoFit/>
          </a:bodyPr>
          <a:lstStyle/>
          <a:p>
            <a:pPr marL="7701" defTabSz="554492" eaLnBrk="1" fontAlgn="auto" hangingPunct="1">
              <a:lnSpc>
                <a:spcPts val="1610"/>
              </a:lnSpc>
              <a:spcBef>
                <a:spcPts val="76"/>
              </a:spcBef>
              <a:spcAft>
                <a:spcPts val="0"/>
              </a:spcAft>
            </a:pPr>
            <a:r>
              <a:rPr sz="1395" i="0" kern="0" cap="small" spc="-6" dirty="0">
                <a:solidFill>
                  <a:srgbClr val="FFFFFF"/>
                </a:solidFill>
                <a:latin typeface="Times New Roman"/>
                <a:cs typeface="Times New Roman"/>
              </a:rPr>
              <a:t>Max-</a:t>
            </a:r>
            <a:r>
              <a:rPr sz="1395" i="0" kern="0" cap="small" spc="-27" dirty="0">
                <a:solidFill>
                  <a:srgbClr val="FFFFFF"/>
                </a:solidFill>
                <a:latin typeface="Times New Roman"/>
                <a:cs typeface="Times New Roman"/>
              </a:rPr>
              <a:t>Value:</a:t>
            </a:r>
            <a:endParaRPr sz="1395" i="0" kern="0">
              <a:solidFill>
                <a:sysClr val="windowText" lastClr="000000"/>
              </a:solidFill>
              <a:latin typeface="Times New Roman"/>
              <a:cs typeface="Times New Roman"/>
            </a:endParaRPr>
          </a:p>
          <a:p>
            <a:pPr marR="55064" algn="r" defTabSz="554492" eaLnBrk="1" fontAlgn="auto" hangingPunct="1">
              <a:lnSpc>
                <a:spcPts val="1792"/>
              </a:lnSpc>
              <a:spcBef>
                <a:spcPts val="0"/>
              </a:spcBef>
              <a:spcAft>
                <a:spcPts val="0"/>
              </a:spcAft>
            </a:pPr>
            <a:r>
              <a:rPr sz="1546" i="0" kern="0" spc="-30" dirty="0">
                <a:solidFill>
                  <a:srgbClr val="FFFFFF"/>
                </a:solidFill>
                <a:latin typeface="Consolas"/>
                <a:cs typeface="Consolas"/>
              </a:rPr>
              <a:t>0</a:t>
            </a:r>
            <a:endParaRPr sz="1546" i="0" kern="0">
              <a:solidFill>
                <a:sysClr val="windowText" lastClr="000000"/>
              </a:solidFill>
              <a:latin typeface="Consolas"/>
              <a:cs typeface="Consolas"/>
            </a:endParaRPr>
          </a:p>
        </p:txBody>
      </p:sp>
      <p:graphicFrame>
        <p:nvGraphicFramePr>
          <p:cNvPr id="51" name="object 51"/>
          <p:cNvGraphicFramePr>
            <a:graphicFrameLocks noGrp="1"/>
          </p:cNvGraphicFramePr>
          <p:nvPr/>
        </p:nvGraphicFramePr>
        <p:xfrm>
          <a:off x="10741906" y="3058567"/>
          <a:ext cx="933396" cy="933396"/>
        </p:xfrm>
        <a:graphic>
          <a:graphicData uri="http://schemas.openxmlformats.org/drawingml/2006/table">
            <a:tbl>
              <a:tblPr firstRow="1" bandRow="1">
                <a:tableStyleId>{2D5ABB26-0587-4C30-8999-92F81FD0307C}</a:tableStyleId>
              </a:tblPr>
              <a:tblGrid>
                <a:gridCol w="311132">
                  <a:extLst>
                    <a:ext uri="{9D8B030D-6E8A-4147-A177-3AD203B41FA5}">
                      <a16:colId xmlns:a16="http://schemas.microsoft.com/office/drawing/2014/main" val="20000"/>
                    </a:ext>
                  </a:extLst>
                </a:gridCol>
                <a:gridCol w="311132">
                  <a:extLst>
                    <a:ext uri="{9D8B030D-6E8A-4147-A177-3AD203B41FA5}">
                      <a16:colId xmlns:a16="http://schemas.microsoft.com/office/drawing/2014/main" val="20001"/>
                    </a:ext>
                  </a:extLst>
                </a:gridCol>
                <a:gridCol w="311132">
                  <a:extLst>
                    <a:ext uri="{9D8B030D-6E8A-4147-A177-3AD203B41FA5}">
                      <a16:colId xmlns:a16="http://schemas.microsoft.com/office/drawing/2014/main" val="20002"/>
                    </a:ext>
                  </a:extLst>
                </a:gridCol>
              </a:tblGrid>
              <a:tr h="311132">
                <a:tc>
                  <a:txBody>
                    <a:bodyPr/>
                    <a:lstStyle/>
                    <a:p>
                      <a:pPr>
                        <a:lnSpc>
                          <a:spcPct val="100000"/>
                        </a:lnSpc>
                      </a:pPr>
                      <a:endParaRPr sz="1800">
                        <a:latin typeface="Times New Roman"/>
                        <a:cs typeface="Times New Roman"/>
                      </a:endParaRPr>
                    </a:p>
                  </a:txBody>
                  <a:tcPr marL="0" marR="0" marT="0" marB="0">
                    <a:lnR w="57150">
                      <a:solidFill>
                        <a:srgbClr val="D6D7D6"/>
                      </a:solidFill>
                      <a:prstDash val="solid"/>
                    </a:lnR>
                    <a:lnB w="57150">
                      <a:solidFill>
                        <a:srgbClr val="D6D7D6"/>
                      </a:solidFill>
                      <a:prstDash val="solid"/>
                    </a:lnB>
                  </a:tcPr>
                </a:tc>
                <a:tc>
                  <a:txBody>
                    <a:bodyPr/>
                    <a:lstStyle/>
                    <a:p>
                      <a:pPr algn="ctr">
                        <a:lnSpc>
                          <a:spcPct val="100000"/>
                        </a:lnSpc>
                        <a:spcBef>
                          <a:spcPts val="125"/>
                        </a:spcBef>
                      </a:pPr>
                      <a:r>
                        <a:rPr sz="1800" b="1" spc="145" dirty="0">
                          <a:solidFill>
                            <a:srgbClr val="FFFFFF"/>
                          </a:solidFill>
                          <a:latin typeface="Lucida Sans"/>
                          <a:cs typeface="Lucida Sans"/>
                        </a:rPr>
                        <a:t>X</a:t>
                      </a:r>
                      <a:endParaRPr sz="1800">
                        <a:latin typeface="Lucida Sans"/>
                        <a:cs typeface="Lucida Sans"/>
                      </a:endParaRPr>
                    </a:p>
                  </a:txBody>
                  <a:tcPr marL="0" marR="0" marT="9627" marB="0">
                    <a:lnL w="57150">
                      <a:solidFill>
                        <a:srgbClr val="D6D7D6"/>
                      </a:solidFill>
                      <a:prstDash val="solid"/>
                    </a:lnL>
                    <a:lnR w="57150">
                      <a:solidFill>
                        <a:srgbClr val="D6D7D6"/>
                      </a:solidFill>
                      <a:prstDash val="solid"/>
                    </a:lnR>
                    <a:lnB w="57150">
                      <a:solidFill>
                        <a:srgbClr val="D6D7D6"/>
                      </a:solidFill>
                      <a:prstDash val="solid"/>
                    </a:lnB>
                    <a:solidFill>
                      <a:srgbClr val="1DB100"/>
                    </a:solidFill>
                  </a:tcPr>
                </a:tc>
                <a:tc>
                  <a:txBody>
                    <a:bodyPr/>
                    <a:lstStyle/>
                    <a:p>
                      <a:pPr marL="21590" algn="ctr">
                        <a:lnSpc>
                          <a:spcPct val="100000"/>
                        </a:lnSpc>
                        <a:spcBef>
                          <a:spcPts val="125"/>
                        </a:spcBef>
                      </a:pPr>
                      <a:r>
                        <a:rPr sz="1800" b="1" spc="45" dirty="0">
                          <a:solidFill>
                            <a:srgbClr val="FFFFFF"/>
                          </a:solidFill>
                          <a:latin typeface="Lucida Sans"/>
                          <a:cs typeface="Lucida Sans"/>
                        </a:rPr>
                        <a:t>O</a:t>
                      </a:r>
                      <a:endParaRPr sz="1800">
                        <a:latin typeface="Lucida Sans"/>
                        <a:cs typeface="Lucida Sans"/>
                      </a:endParaRPr>
                    </a:p>
                  </a:txBody>
                  <a:tcPr marL="0" marR="0" marT="9627" marB="0">
                    <a:lnL w="57150">
                      <a:solidFill>
                        <a:srgbClr val="D6D7D6"/>
                      </a:solidFill>
                      <a:prstDash val="solid"/>
                    </a:lnL>
                    <a:lnB w="57150">
                      <a:solidFill>
                        <a:srgbClr val="D6D7D6"/>
                      </a:solidFill>
                      <a:prstDash val="solid"/>
                    </a:lnB>
                  </a:tcPr>
                </a:tc>
                <a:extLst>
                  <a:ext uri="{0D108BD9-81ED-4DB2-BD59-A6C34878D82A}">
                    <a16:rowId xmlns:a16="http://schemas.microsoft.com/office/drawing/2014/main" val="10000"/>
                  </a:ext>
                </a:extLst>
              </a:tr>
              <a:tr h="311132">
                <a:tc>
                  <a:txBody>
                    <a:bodyPr/>
                    <a:lstStyle/>
                    <a:p>
                      <a:pPr marL="86995">
                        <a:lnSpc>
                          <a:spcPct val="100000"/>
                        </a:lnSpc>
                        <a:spcBef>
                          <a:spcPts val="370"/>
                        </a:spcBef>
                      </a:pPr>
                      <a:r>
                        <a:rPr sz="1800" b="1" spc="45" dirty="0">
                          <a:solidFill>
                            <a:srgbClr val="FFFFFF"/>
                          </a:solidFill>
                          <a:latin typeface="Lucida Sans"/>
                          <a:cs typeface="Lucida Sans"/>
                        </a:rPr>
                        <a:t>O</a:t>
                      </a:r>
                      <a:endParaRPr sz="1800">
                        <a:latin typeface="Lucida Sans"/>
                        <a:cs typeface="Lucida Sans"/>
                      </a:endParaRPr>
                    </a:p>
                  </a:txBody>
                  <a:tcPr marL="0" marR="0" marT="28495" marB="0">
                    <a:lnR w="57150">
                      <a:solidFill>
                        <a:srgbClr val="D6D7D6"/>
                      </a:solidFill>
                      <a:prstDash val="solid"/>
                    </a:lnR>
                    <a:lnT w="57150">
                      <a:solidFill>
                        <a:srgbClr val="D6D7D6"/>
                      </a:solidFill>
                      <a:prstDash val="solid"/>
                    </a:lnT>
                    <a:lnB w="57150">
                      <a:solidFill>
                        <a:srgbClr val="D6D7D6"/>
                      </a:solidFill>
                      <a:prstDash val="solid"/>
                    </a:lnB>
                  </a:tcPr>
                </a:tc>
                <a:tc>
                  <a:txBody>
                    <a:bodyPr/>
                    <a:lstStyle/>
                    <a:p>
                      <a:pPr algn="ctr">
                        <a:lnSpc>
                          <a:spcPct val="100000"/>
                        </a:lnSpc>
                        <a:spcBef>
                          <a:spcPts val="370"/>
                        </a:spcBef>
                      </a:pPr>
                      <a:r>
                        <a:rPr sz="1800" b="1" spc="145" dirty="0">
                          <a:solidFill>
                            <a:srgbClr val="FFFFFF"/>
                          </a:solidFill>
                          <a:latin typeface="Lucida Sans"/>
                          <a:cs typeface="Lucida Sans"/>
                        </a:rPr>
                        <a:t>X</a:t>
                      </a:r>
                      <a:endParaRPr sz="1800">
                        <a:latin typeface="Lucida Sans"/>
                        <a:cs typeface="Lucida Sans"/>
                      </a:endParaRPr>
                    </a:p>
                  </a:txBody>
                  <a:tcPr marL="0" marR="0" marT="28495" marB="0">
                    <a:lnL w="57150">
                      <a:solidFill>
                        <a:srgbClr val="D6D7D6"/>
                      </a:solidFill>
                      <a:prstDash val="solid"/>
                    </a:lnL>
                    <a:lnR w="57150">
                      <a:solidFill>
                        <a:srgbClr val="D6D7D6"/>
                      </a:solidFill>
                      <a:prstDash val="solid"/>
                    </a:lnR>
                    <a:lnT w="57150">
                      <a:solidFill>
                        <a:srgbClr val="D6D7D6"/>
                      </a:solidFill>
                      <a:prstDash val="solid"/>
                    </a:lnT>
                    <a:lnB w="57150">
                      <a:solidFill>
                        <a:srgbClr val="D6D7D6"/>
                      </a:solidFill>
                      <a:prstDash val="solid"/>
                    </a:lnB>
                    <a:solidFill>
                      <a:srgbClr val="1DB100"/>
                    </a:solidFill>
                  </a:tcPr>
                </a:tc>
                <a:tc>
                  <a:txBody>
                    <a:bodyPr/>
                    <a:lstStyle/>
                    <a:p>
                      <a:pPr>
                        <a:lnSpc>
                          <a:spcPct val="100000"/>
                        </a:lnSpc>
                      </a:pPr>
                      <a:endParaRPr sz="1800">
                        <a:latin typeface="Times New Roman"/>
                        <a:cs typeface="Times New Roman"/>
                      </a:endParaRPr>
                    </a:p>
                  </a:txBody>
                  <a:tcPr marL="0" marR="0" marT="0" marB="0">
                    <a:lnL w="57150">
                      <a:solidFill>
                        <a:srgbClr val="D6D7D6"/>
                      </a:solidFill>
                      <a:prstDash val="solid"/>
                    </a:lnL>
                    <a:lnT w="57150">
                      <a:solidFill>
                        <a:srgbClr val="D6D7D6"/>
                      </a:solidFill>
                      <a:prstDash val="solid"/>
                    </a:lnT>
                    <a:lnB w="57150">
                      <a:solidFill>
                        <a:srgbClr val="D6D7D6"/>
                      </a:solidFill>
                      <a:prstDash val="solid"/>
                    </a:lnB>
                  </a:tcPr>
                </a:tc>
                <a:extLst>
                  <a:ext uri="{0D108BD9-81ED-4DB2-BD59-A6C34878D82A}">
                    <a16:rowId xmlns:a16="http://schemas.microsoft.com/office/drawing/2014/main" val="10001"/>
                  </a:ext>
                </a:extLst>
              </a:tr>
              <a:tr h="311132">
                <a:tc>
                  <a:txBody>
                    <a:bodyPr/>
                    <a:lstStyle/>
                    <a:p>
                      <a:pPr marL="107950">
                        <a:lnSpc>
                          <a:spcPct val="100000"/>
                        </a:lnSpc>
                        <a:spcBef>
                          <a:spcPts val="365"/>
                        </a:spcBef>
                      </a:pPr>
                      <a:r>
                        <a:rPr sz="1800" b="1" spc="145" dirty="0">
                          <a:solidFill>
                            <a:srgbClr val="FFFFFF"/>
                          </a:solidFill>
                          <a:latin typeface="Lucida Sans"/>
                          <a:cs typeface="Lucida Sans"/>
                        </a:rPr>
                        <a:t>X</a:t>
                      </a:r>
                      <a:endParaRPr sz="1800">
                        <a:latin typeface="Lucida Sans"/>
                        <a:cs typeface="Lucida Sans"/>
                      </a:endParaRPr>
                    </a:p>
                  </a:txBody>
                  <a:tcPr marL="0" marR="0" marT="28110" marB="0">
                    <a:lnR w="57150">
                      <a:solidFill>
                        <a:srgbClr val="D6D7D6"/>
                      </a:solidFill>
                      <a:prstDash val="solid"/>
                    </a:lnR>
                    <a:lnT w="57150">
                      <a:solidFill>
                        <a:srgbClr val="D6D7D6"/>
                      </a:solidFill>
                      <a:prstDash val="solid"/>
                    </a:lnT>
                  </a:tcPr>
                </a:tc>
                <a:tc>
                  <a:txBody>
                    <a:bodyPr/>
                    <a:lstStyle/>
                    <a:p>
                      <a:pPr algn="ctr">
                        <a:lnSpc>
                          <a:spcPct val="100000"/>
                        </a:lnSpc>
                        <a:spcBef>
                          <a:spcPts val="365"/>
                        </a:spcBef>
                      </a:pPr>
                      <a:r>
                        <a:rPr sz="1800" b="1" spc="145" dirty="0">
                          <a:solidFill>
                            <a:srgbClr val="FAE232"/>
                          </a:solidFill>
                          <a:latin typeface="Lucida Sans"/>
                          <a:cs typeface="Lucida Sans"/>
                        </a:rPr>
                        <a:t>X</a:t>
                      </a:r>
                      <a:endParaRPr sz="1800">
                        <a:latin typeface="Lucida Sans"/>
                        <a:cs typeface="Lucida Sans"/>
                      </a:endParaRPr>
                    </a:p>
                  </a:txBody>
                  <a:tcPr marL="0" marR="0" marT="28110" marB="0">
                    <a:lnL w="57150">
                      <a:solidFill>
                        <a:srgbClr val="D6D7D6"/>
                      </a:solidFill>
                      <a:prstDash val="solid"/>
                    </a:lnL>
                    <a:lnR w="57150">
                      <a:solidFill>
                        <a:srgbClr val="D6D7D6"/>
                      </a:solidFill>
                      <a:prstDash val="solid"/>
                    </a:lnR>
                    <a:lnT w="57150">
                      <a:solidFill>
                        <a:srgbClr val="D6D7D6"/>
                      </a:solidFill>
                      <a:prstDash val="solid"/>
                    </a:lnT>
                    <a:solidFill>
                      <a:srgbClr val="1DB100"/>
                    </a:solidFill>
                  </a:tcPr>
                </a:tc>
                <a:tc>
                  <a:txBody>
                    <a:bodyPr/>
                    <a:lstStyle/>
                    <a:p>
                      <a:pPr marL="21590" algn="ctr">
                        <a:lnSpc>
                          <a:spcPct val="100000"/>
                        </a:lnSpc>
                        <a:spcBef>
                          <a:spcPts val="365"/>
                        </a:spcBef>
                      </a:pPr>
                      <a:r>
                        <a:rPr sz="1800" b="1" spc="45" dirty="0">
                          <a:solidFill>
                            <a:srgbClr val="FFFFFF"/>
                          </a:solidFill>
                          <a:latin typeface="Lucida Sans"/>
                          <a:cs typeface="Lucida Sans"/>
                        </a:rPr>
                        <a:t>O</a:t>
                      </a:r>
                      <a:endParaRPr sz="1800">
                        <a:latin typeface="Lucida Sans"/>
                        <a:cs typeface="Lucida Sans"/>
                      </a:endParaRPr>
                    </a:p>
                  </a:txBody>
                  <a:tcPr marL="0" marR="0" marT="28110" marB="0">
                    <a:lnL w="57150">
                      <a:solidFill>
                        <a:srgbClr val="D6D7D6"/>
                      </a:solidFill>
                      <a:prstDash val="solid"/>
                    </a:lnL>
                    <a:lnT w="57150">
                      <a:solidFill>
                        <a:srgbClr val="D6D7D6"/>
                      </a:solidFill>
                      <a:prstDash val="solid"/>
                    </a:lnT>
                  </a:tcPr>
                </a:tc>
                <a:extLst>
                  <a:ext uri="{0D108BD9-81ED-4DB2-BD59-A6C34878D82A}">
                    <a16:rowId xmlns:a16="http://schemas.microsoft.com/office/drawing/2014/main" val="10002"/>
                  </a:ext>
                </a:extLst>
              </a:tr>
            </a:tbl>
          </a:graphicData>
        </a:graphic>
      </p:graphicFrame>
      <p:sp>
        <p:nvSpPr>
          <p:cNvPr id="52" name="object 52"/>
          <p:cNvSpPr txBox="1"/>
          <p:nvPr/>
        </p:nvSpPr>
        <p:spPr>
          <a:xfrm>
            <a:off x="10043119" y="3127239"/>
            <a:ext cx="576441" cy="445738"/>
          </a:xfrm>
          <a:prstGeom prst="rect">
            <a:avLst/>
          </a:prstGeom>
        </p:spPr>
        <p:txBody>
          <a:bodyPr vert="horz" wrap="square" lIns="0" tIns="9627" rIns="0" bIns="0" rtlCol="0">
            <a:spAutoFit/>
          </a:bodyPr>
          <a:lstStyle/>
          <a:p>
            <a:pPr marL="7701" defTabSz="554492" eaLnBrk="1" fontAlgn="auto" hangingPunct="1">
              <a:lnSpc>
                <a:spcPts val="1613"/>
              </a:lnSpc>
              <a:spcBef>
                <a:spcPts val="76"/>
              </a:spcBef>
              <a:spcAft>
                <a:spcPts val="0"/>
              </a:spcAft>
            </a:pPr>
            <a:r>
              <a:rPr sz="1395" i="0" kern="0" cap="small" spc="-15" dirty="0">
                <a:solidFill>
                  <a:srgbClr val="FFFFFF"/>
                </a:solidFill>
                <a:latin typeface="Times New Roman"/>
                <a:cs typeface="Times New Roman"/>
              </a:rPr>
              <a:t>Value:</a:t>
            </a:r>
            <a:endParaRPr sz="1395" i="0" kern="0">
              <a:solidFill>
                <a:sysClr val="windowText" lastClr="000000"/>
              </a:solidFill>
              <a:latin typeface="Times New Roman"/>
              <a:cs typeface="Times New Roman"/>
            </a:endParaRPr>
          </a:p>
          <a:p>
            <a:pPr marL="351178" defTabSz="554492" eaLnBrk="1" fontAlgn="auto" hangingPunct="1">
              <a:lnSpc>
                <a:spcPts val="1795"/>
              </a:lnSpc>
              <a:spcBef>
                <a:spcPts val="0"/>
              </a:spcBef>
              <a:spcAft>
                <a:spcPts val="0"/>
              </a:spcAft>
            </a:pPr>
            <a:r>
              <a:rPr sz="1546" i="0" kern="0" spc="-30" dirty="0">
                <a:solidFill>
                  <a:srgbClr val="FFFFFF"/>
                </a:solidFill>
                <a:latin typeface="Consolas"/>
                <a:cs typeface="Consolas"/>
              </a:rPr>
              <a:t>1</a:t>
            </a:r>
            <a:endParaRPr sz="1546" i="0" kern="0">
              <a:solidFill>
                <a:sysClr val="windowText" lastClr="000000"/>
              </a:solidFill>
              <a:latin typeface="Consolas"/>
              <a:cs typeface="Consolas"/>
            </a:endParaRPr>
          </a:p>
        </p:txBody>
      </p:sp>
      <p:sp>
        <p:nvSpPr>
          <p:cNvPr id="53" name="object 53"/>
          <p:cNvSpPr txBox="1"/>
          <p:nvPr/>
        </p:nvSpPr>
        <p:spPr>
          <a:xfrm>
            <a:off x="3535778" y="490104"/>
            <a:ext cx="2030831" cy="450974"/>
          </a:xfrm>
          <a:prstGeom prst="rect">
            <a:avLst/>
          </a:prstGeom>
        </p:spPr>
        <p:txBody>
          <a:bodyPr vert="horz" wrap="square" lIns="0" tIns="7701" rIns="0" bIns="0" rtlCol="0">
            <a:spAutoFit/>
          </a:bodyPr>
          <a:lstStyle/>
          <a:p>
            <a:pPr marL="7701" defTabSz="554492" eaLnBrk="1" fontAlgn="auto" hangingPunct="1">
              <a:spcBef>
                <a:spcPts val="61"/>
              </a:spcBef>
              <a:spcAft>
                <a:spcPts val="0"/>
              </a:spcAft>
            </a:pPr>
            <a:r>
              <a:rPr sz="2880" i="0" kern="0" cap="small" spc="-24" dirty="0">
                <a:solidFill>
                  <a:srgbClr val="FFFFFF"/>
                </a:solidFill>
                <a:latin typeface="Times New Roman"/>
                <a:cs typeface="Times New Roman"/>
              </a:rPr>
              <a:t>Max-</a:t>
            </a:r>
            <a:r>
              <a:rPr sz="2880" i="0" kern="0" cap="small" spc="-42" dirty="0">
                <a:solidFill>
                  <a:srgbClr val="FFFFFF"/>
                </a:solidFill>
                <a:latin typeface="Times New Roman"/>
                <a:cs typeface="Times New Roman"/>
              </a:rPr>
              <a:t>Value:</a:t>
            </a:r>
            <a:endParaRPr sz="2880" i="0" kern="0">
              <a:solidFill>
                <a:sysClr val="windowText" lastClr="000000"/>
              </a:solidFill>
              <a:latin typeface="Times New Roman"/>
              <a:cs typeface="Times New Roman"/>
            </a:endParaRPr>
          </a:p>
        </p:txBody>
      </p:sp>
      <p:sp>
        <p:nvSpPr>
          <p:cNvPr id="54" name="object 54"/>
          <p:cNvSpPr txBox="1">
            <a:spLocks noGrp="1"/>
          </p:cNvSpPr>
          <p:nvPr>
            <p:ph type="title"/>
          </p:nvPr>
        </p:nvSpPr>
        <p:spPr>
          <a:xfrm>
            <a:off x="5123166" y="900285"/>
            <a:ext cx="224878" cy="469373"/>
          </a:xfrm>
          <a:prstGeom prst="rect">
            <a:avLst/>
          </a:prstGeom>
        </p:spPr>
        <p:txBody>
          <a:bodyPr vert="horz" wrap="square" lIns="0" tIns="7316" rIns="0" bIns="0" rtlCol="0">
            <a:spAutoFit/>
          </a:bodyPr>
          <a:lstStyle/>
          <a:p>
            <a:pPr marL="7701">
              <a:spcBef>
                <a:spcPts val="58"/>
              </a:spcBef>
            </a:pPr>
            <a:r>
              <a:rPr sz="3002" spc="-30" dirty="0">
                <a:latin typeface="Consolas"/>
                <a:cs typeface="Consolas"/>
              </a:rPr>
              <a:t>1</a:t>
            </a:r>
            <a:endParaRPr sz="3002">
              <a:latin typeface="Consolas"/>
              <a:cs typeface="Consolas"/>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96044" y="1903514"/>
            <a:ext cx="7004710" cy="2207763"/>
          </a:xfrm>
          <a:prstGeom prst="rect">
            <a:avLst/>
          </a:prstGeom>
        </p:spPr>
        <p:txBody>
          <a:bodyPr vert="horz" wrap="square" lIns="0" tIns="10012" rIns="0" bIns="0" rtlCol="0">
            <a:spAutoFit/>
          </a:bodyPr>
          <a:lstStyle/>
          <a:p>
            <a:pPr marL="7701">
              <a:spcBef>
                <a:spcPts val="79"/>
              </a:spcBef>
            </a:pPr>
            <a:r>
              <a:rPr sz="14281" spc="-6" dirty="0">
                <a:solidFill>
                  <a:srgbClr val="FFFFFF"/>
                </a:solidFill>
                <a:latin typeface="Consolas"/>
                <a:cs typeface="Consolas"/>
              </a:rPr>
              <a:t>255,168</a:t>
            </a:r>
            <a:endParaRPr sz="14281">
              <a:latin typeface="Consolas"/>
              <a:cs typeface="Consolas"/>
            </a:endParaRPr>
          </a:p>
        </p:txBody>
      </p:sp>
      <p:sp>
        <p:nvSpPr>
          <p:cNvPr id="3" name="object 3"/>
          <p:cNvSpPr txBox="1"/>
          <p:nvPr/>
        </p:nvSpPr>
        <p:spPr>
          <a:xfrm>
            <a:off x="2703986" y="5090990"/>
            <a:ext cx="6779447" cy="522938"/>
          </a:xfrm>
          <a:prstGeom prst="rect">
            <a:avLst/>
          </a:prstGeom>
        </p:spPr>
        <p:txBody>
          <a:bodyPr vert="horz" wrap="square" lIns="0" tIns="9627" rIns="0" bIns="0" rtlCol="0">
            <a:spAutoFit/>
          </a:bodyPr>
          <a:lstStyle/>
          <a:p>
            <a:pPr marL="7701">
              <a:spcBef>
                <a:spcPts val="76"/>
              </a:spcBef>
            </a:pPr>
            <a:r>
              <a:rPr sz="3335" spc="30" dirty="0">
                <a:solidFill>
                  <a:srgbClr val="FFFFFF"/>
                </a:solidFill>
                <a:latin typeface="Lucida Sans"/>
                <a:cs typeface="Lucida Sans"/>
              </a:rPr>
              <a:t>total</a:t>
            </a:r>
            <a:r>
              <a:rPr sz="3335" spc="-112" dirty="0">
                <a:solidFill>
                  <a:srgbClr val="FFFFFF"/>
                </a:solidFill>
                <a:latin typeface="Lucida Sans"/>
                <a:cs typeface="Lucida Sans"/>
              </a:rPr>
              <a:t> </a:t>
            </a:r>
            <a:r>
              <a:rPr sz="3335" dirty="0">
                <a:solidFill>
                  <a:srgbClr val="FFFFFF"/>
                </a:solidFill>
                <a:latin typeface="Lucida Sans"/>
                <a:cs typeface="Lucida Sans"/>
              </a:rPr>
              <a:t>possible</a:t>
            </a:r>
            <a:r>
              <a:rPr sz="3335" spc="-103" dirty="0">
                <a:solidFill>
                  <a:srgbClr val="FFFFFF"/>
                </a:solidFill>
                <a:latin typeface="Lucida Sans"/>
                <a:cs typeface="Lucida Sans"/>
              </a:rPr>
              <a:t> </a:t>
            </a:r>
            <a:r>
              <a:rPr sz="3335" spc="-12" dirty="0">
                <a:solidFill>
                  <a:srgbClr val="FFFFFF"/>
                </a:solidFill>
                <a:latin typeface="Lucida Sans"/>
                <a:cs typeface="Lucida Sans"/>
              </a:rPr>
              <a:t>Tic-</a:t>
            </a:r>
            <a:r>
              <a:rPr sz="3335" spc="-309" dirty="0">
                <a:solidFill>
                  <a:srgbClr val="FFFFFF"/>
                </a:solidFill>
                <a:latin typeface="Lucida Sans"/>
                <a:cs typeface="Lucida Sans"/>
              </a:rPr>
              <a:t>T</a:t>
            </a:r>
            <a:r>
              <a:rPr sz="3335" spc="133" dirty="0">
                <a:solidFill>
                  <a:srgbClr val="FFFFFF"/>
                </a:solidFill>
                <a:latin typeface="Lucida Sans"/>
                <a:cs typeface="Lucida Sans"/>
              </a:rPr>
              <a:t>ac</a:t>
            </a:r>
            <a:r>
              <a:rPr sz="3335" spc="-109" dirty="0">
                <a:solidFill>
                  <a:srgbClr val="FFFFFF"/>
                </a:solidFill>
                <a:latin typeface="Lucida Sans"/>
                <a:cs typeface="Lucida Sans"/>
              </a:rPr>
              <a:t>-</a:t>
            </a:r>
            <a:r>
              <a:rPr sz="3335" spc="-303" dirty="0">
                <a:solidFill>
                  <a:srgbClr val="FFFFFF"/>
                </a:solidFill>
                <a:latin typeface="Lucida Sans"/>
                <a:cs typeface="Lucida Sans"/>
              </a:rPr>
              <a:t>T</a:t>
            </a:r>
            <a:r>
              <a:rPr sz="3335" spc="139" dirty="0">
                <a:solidFill>
                  <a:srgbClr val="FFFFFF"/>
                </a:solidFill>
                <a:latin typeface="Lucida Sans"/>
                <a:cs typeface="Lucida Sans"/>
              </a:rPr>
              <a:t>oe</a:t>
            </a:r>
            <a:r>
              <a:rPr sz="3335" spc="-103" dirty="0">
                <a:solidFill>
                  <a:srgbClr val="FFFFFF"/>
                </a:solidFill>
                <a:latin typeface="Lucida Sans"/>
                <a:cs typeface="Lucida Sans"/>
              </a:rPr>
              <a:t> </a:t>
            </a:r>
            <a:r>
              <a:rPr sz="3335" spc="55" dirty="0">
                <a:solidFill>
                  <a:srgbClr val="FFFFFF"/>
                </a:solidFill>
                <a:latin typeface="Lucida Sans"/>
                <a:cs typeface="Lucida Sans"/>
              </a:rPr>
              <a:t>games</a:t>
            </a:r>
            <a:endParaRPr sz="3335" dirty="0">
              <a:latin typeface="Lucida Sans"/>
              <a:cs typeface="Lucida Sans"/>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75301" y="1057241"/>
            <a:ext cx="9441398" cy="1392763"/>
          </a:xfrm>
          <a:prstGeom prst="rect">
            <a:avLst/>
          </a:prstGeom>
        </p:spPr>
        <p:txBody>
          <a:bodyPr vert="horz" wrap="square" lIns="0" tIns="6931" rIns="0" bIns="0" rtlCol="0">
            <a:spAutoFit/>
          </a:bodyPr>
          <a:lstStyle/>
          <a:p>
            <a:pPr marL="7701">
              <a:spcBef>
                <a:spcPts val="55"/>
              </a:spcBef>
            </a:pPr>
            <a:r>
              <a:rPr sz="9005" spc="-6" dirty="0">
                <a:solidFill>
                  <a:srgbClr val="FFFFFF"/>
                </a:solidFill>
                <a:latin typeface="Consolas"/>
                <a:cs typeface="Consolas"/>
              </a:rPr>
              <a:t>288,000,000,000</a:t>
            </a:r>
            <a:endParaRPr sz="9005" dirty="0">
              <a:latin typeface="Consolas"/>
              <a:cs typeface="Consolas"/>
            </a:endParaRPr>
          </a:p>
        </p:txBody>
      </p:sp>
      <p:sp>
        <p:nvSpPr>
          <p:cNvPr id="3" name="object 3"/>
          <p:cNvSpPr txBox="1">
            <a:spLocks noGrp="1"/>
          </p:cNvSpPr>
          <p:nvPr>
            <p:ph type="subTitle" idx="4"/>
          </p:nvPr>
        </p:nvSpPr>
        <p:spPr>
          <a:xfrm>
            <a:off x="1990392" y="3087181"/>
            <a:ext cx="3413311" cy="2042391"/>
          </a:xfrm>
          <a:prstGeom prst="rect">
            <a:avLst/>
          </a:prstGeom>
        </p:spPr>
        <p:txBody>
          <a:bodyPr vert="horz" wrap="square" lIns="0" tIns="3466" rIns="0" bIns="0" rtlCol="0">
            <a:spAutoFit/>
          </a:bodyPr>
          <a:lstStyle/>
          <a:p>
            <a:pPr marL="528307" marR="3081" indent="-520992">
              <a:lnSpc>
                <a:spcPct val="101200"/>
              </a:lnSpc>
              <a:spcBef>
                <a:spcPts val="27"/>
              </a:spcBef>
            </a:pPr>
            <a:r>
              <a:rPr sz="3335" spc="30" dirty="0">
                <a:latin typeface="Lucida Sans"/>
                <a:cs typeface="Lucida Sans"/>
              </a:rPr>
              <a:t>total</a:t>
            </a:r>
            <a:r>
              <a:rPr sz="3335" spc="-6" dirty="0">
                <a:latin typeface="Lucida Sans"/>
                <a:cs typeface="Lucida Sans"/>
              </a:rPr>
              <a:t> </a:t>
            </a:r>
            <a:r>
              <a:rPr sz="3335" dirty="0">
                <a:latin typeface="Lucida Sans"/>
                <a:cs typeface="Lucida Sans"/>
              </a:rPr>
              <a:t>possible</a:t>
            </a:r>
            <a:r>
              <a:rPr sz="3335" spc="-3" dirty="0">
                <a:latin typeface="Lucida Sans"/>
                <a:cs typeface="Lucida Sans"/>
              </a:rPr>
              <a:t> </a:t>
            </a:r>
            <a:r>
              <a:rPr sz="3335" dirty="0">
                <a:latin typeface="Lucida Sans"/>
                <a:cs typeface="Lucida Sans"/>
              </a:rPr>
              <a:t>chess</a:t>
            </a:r>
            <a:r>
              <a:rPr sz="3335" spc="-3" dirty="0">
                <a:latin typeface="Lucida Sans"/>
                <a:cs typeface="Lucida Sans"/>
              </a:rPr>
              <a:t> </a:t>
            </a:r>
            <a:r>
              <a:rPr sz="3335" spc="55" dirty="0">
                <a:latin typeface="Lucida Sans"/>
                <a:cs typeface="Lucida Sans"/>
              </a:rPr>
              <a:t>games </a:t>
            </a:r>
            <a:r>
              <a:rPr sz="3335" dirty="0">
                <a:latin typeface="Lucida Sans"/>
                <a:cs typeface="Lucida Sans"/>
              </a:rPr>
              <a:t>after</a:t>
            </a:r>
            <a:r>
              <a:rPr sz="3335" spc="-6" dirty="0">
                <a:latin typeface="Lucida Sans"/>
                <a:cs typeface="Lucida Sans"/>
              </a:rPr>
              <a:t> </a:t>
            </a:r>
            <a:r>
              <a:rPr sz="3335" dirty="0">
                <a:latin typeface="Lucida Sans"/>
                <a:cs typeface="Lucida Sans"/>
              </a:rPr>
              <a:t>four</a:t>
            </a:r>
            <a:r>
              <a:rPr sz="3335" spc="-3" dirty="0">
                <a:latin typeface="Lucida Sans"/>
                <a:cs typeface="Lucida Sans"/>
              </a:rPr>
              <a:t> </a:t>
            </a:r>
            <a:r>
              <a:rPr sz="3335" spc="39" dirty="0">
                <a:latin typeface="Lucida Sans"/>
                <a:cs typeface="Lucida Sans"/>
              </a:rPr>
              <a:t>moves</a:t>
            </a:r>
            <a:r>
              <a:rPr sz="3335" spc="-3" dirty="0">
                <a:latin typeface="Lucida Sans"/>
                <a:cs typeface="Lucida Sans"/>
              </a:rPr>
              <a:t> </a:t>
            </a:r>
            <a:r>
              <a:rPr sz="3335" spc="61" dirty="0">
                <a:latin typeface="Lucida Sans"/>
                <a:cs typeface="Lucida Sans"/>
              </a:rPr>
              <a:t>each</a:t>
            </a:r>
            <a:endParaRPr sz="3335">
              <a:latin typeface="Lucida Sans"/>
              <a:cs typeface="Lucida Sans"/>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subTitle" idx="4"/>
          </p:nvPr>
        </p:nvSpPr>
        <p:spPr>
          <a:xfrm>
            <a:off x="1990392" y="3087181"/>
            <a:ext cx="3413311" cy="2560738"/>
          </a:xfrm>
          <a:prstGeom prst="rect">
            <a:avLst/>
          </a:prstGeom>
        </p:spPr>
        <p:txBody>
          <a:bodyPr vert="horz" wrap="square" lIns="0" tIns="3466" rIns="0" bIns="0" rtlCol="0">
            <a:spAutoFit/>
          </a:bodyPr>
          <a:lstStyle/>
          <a:p>
            <a:pPr marL="1315379" marR="3081" indent="-1308062">
              <a:lnSpc>
                <a:spcPct val="101200"/>
              </a:lnSpc>
              <a:spcBef>
                <a:spcPts val="27"/>
              </a:spcBef>
            </a:pPr>
            <a:r>
              <a:rPr sz="3335" spc="30" dirty="0">
                <a:latin typeface="Lucida Sans"/>
                <a:cs typeface="Lucida Sans"/>
              </a:rPr>
              <a:t>total</a:t>
            </a:r>
            <a:r>
              <a:rPr sz="3335" spc="-6" dirty="0">
                <a:latin typeface="Lucida Sans"/>
                <a:cs typeface="Lucida Sans"/>
              </a:rPr>
              <a:t> </a:t>
            </a:r>
            <a:r>
              <a:rPr sz="3335" dirty="0">
                <a:latin typeface="Lucida Sans"/>
                <a:cs typeface="Lucida Sans"/>
              </a:rPr>
              <a:t>possible</a:t>
            </a:r>
            <a:r>
              <a:rPr sz="3335" spc="-3" dirty="0">
                <a:latin typeface="Lucida Sans"/>
                <a:cs typeface="Lucida Sans"/>
              </a:rPr>
              <a:t> </a:t>
            </a:r>
            <a:r>
              <a:rPr sz="3335" dirty="0">
                <a:latin typeface="Lucida Sans"/>
                <a:cs typeface="Lucida Sans"/>
              </a:rPr>
              <a:t>chess</a:t>
            </a:r>
            <a:r>
              <a:rPr sz="3335" spc="-3" dirty="0">
                <a:latin typeface="Lucida Sans"/>
                <a:cs typeface="Lucida Sans"/>
              </a:rPr>
              <a:t> </a:t>
            </a:r>
            <a:r>
              <a:rPr sz="3335" spc="55" dirty="0">
                <a:latin typeface="Lucida Sans"/>
                <a:cs typeface="Lucida Sans"/>
              </a:rPr>
              <a:t>games </a:t>
            </a:r>
            <a:r>
              <a:rPr sz="3335" spc="85" dirty="0">
                <a:latin typeface="Lucida Sans"/>
                <a:cs typeface="Lucida Sans"/>
              </a:rPr>
              <a:t>(lower</a:t>
            </a:r>
            <a:r>
              <a:rPr sz="3335" spc="-52" dirty="0">
                <a:latin typeface="Lucida Sans"/>
                <a:cs typeface="Lucida Sans"/>
              </a:rPr>
              <a:t> </a:t>
            </a:r>
            <a:r>
              <a:rPr sz="3335" spc="88" dirty="0">
                <a:latin typeface="Lucida Sans"/>
                <a:cs typeface="Lucida Sans"/>
              </a:rPr>
              <a:t>bound)</a:t>
            </a:r>
            <a:endParaRPr sz="3335">
              <a:latin typeface="Lucida Sans"/>
              <a:cs typeface="Lucida Sans"/>
            </a:endParaRPr>
          </a:p>
        </p:txBody>
      </p:sp>
      <p:sp>
        <p:nvSpPr>
          <p:cNvPr id="3" name="object 3"/>
          <p:cNvSpPr txBox="1"/>
          <p:nvPr/>
        </p:nvSpPr>
        <p:spPr>
          <a:xfrm>
            <a:off x="4062791" y="1947961"/>
            <a:ext cx="3918032" cy="1007246"/>
          </a:xfrm>
          <a:prstGeom prst="rect">
            <a:avLst/>
          </a:prstGeom>
        </p:spPr>
        <p:txBody>
          <a:bodyPr vert="horz" wrap="square" lIns="0" tIns="10397" rIns="0" bIns="0" rtlCol="0">
            <a:spAutoFit/>
          </a:bodyPr>
          <a:lstStyle/>
          <a:p>
            <a:pPr marL="7701">
              <a:lnSpc>
                <a:spcPts val="4045"/>
              </a:lnSpc>
              <a:spcBef>
                <a:spcPts val="82"/>
              </a:spcBef>
            </a:pPr>
            <a:r>
              <a:rPr sz="13978" spc="-15" dirty="0">
                <a:solidFill>
                  <a:srgbClr val="FFFFFF"/>
                </a:solidFill>
                <a:latin typeface="Consolas"/>
                <a:cs typeface="Consolas"/>
              </a:rPr>
              <a:t>10</a:t>
            </a:r>
            <a:endParaRPr sz="13978">
              <a:latin typeface="Consolas"/>
              <a:cs typeface="Consolas"/>
            </a:endParaRPr>
          </a:p>
          <a:p>
            <a:pPr marL="2045844">
              <a:lnSpc>
                <a:spcPts val="3202"/>
              </a:lnSpc>
            </a:pPr>
            <a:r>
              <a:rPr sz="5336" spc="-6" dirty="0">
                <a:solidFill>
                  <a:srgbClr val="FFFFFF"/>
                </a:solidFill>
                <a:latin typeface="Consolas"/>
                <a:cs typeface="Consolas"/>
              </a:rPr>
              <a:t>29000</a:t>
            </a:r>
            <a:endParaRPr sz="5336">
              <a:latin typeface="Consolas"/>
              <a:cs typeface="Consolas"/>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220BB-35DC-9B06-443A-EFADF91F9860}"/>
            </a:ext>
          </a:extLst>
        </p:cNvPr>
        <p:cNvGrpSpPr/>
        <p:nvPr/>
      </p:nvGrpSpPr>
      <p:grpSpPr>
        <a:xfrm>
          <a:off x="0" y="0"/>
          <a:ext cx="0" cy="0"/>
          <a:chOff x="0" y="0"/>
          <a:chExt cx="0" cy="0"/>
        </a:xfrm>
      </p:grpSpPr>
      <p:sp>
        <p:nvSpPr>
          <p:cNvPr id="57346" name="Rectangle 2">
            <a:extLst>
              <a:ext uri="{FF2B5EF4-FFF2-40B4-BE49-F238E27FC236}">
                <a16:creationId xmlns:a16="http://schemas.microsoft.com/office/drawing/2014/main" id="{3F1AC7E9-309C-521A-48CC-FE988E9753BF}"/>
              </a:ext>
            </a:extLst>
          </p:cNvPr>
          <p:cNvSpPr>
            <a:spLocks noGrp="1" noChangeArrowheads="1"/>
          </p:cNvSpPr>
          <p:nvPr>
            <p:ph type="ctrTitle"/>
          </p:nvPr>
        </p:nvSpPr>
        <p:spPr>
          <a:xfrm>
            <a:off x="1533162" y="2182672"/>
            <a:ext cx="9543809" cy="2308304"/>
          </a:xfrm>
        </p:spPr>
        <p:txBody>
          <a:bodyPr/>
          <a:lstStyle/>
          <a:p>
            <a:pPr eaLnBrk="1" hangingPunct="1"/>
            <a:r>
              <a:rPr lang="en-US" sz="8800" dirty="0"/>
              <a:t>
</a:t>
            </a:r>
            <a:r>
              <a:rPr lang="en-US" sz="6600" spc="210" dirty="0">
                <a:latin typeface="Verdana"/>
                <a:cs typeface="Verdana"/>
              </a:rPr>
              <a:t> Alpha-Beta Pruning</a:t>
            </a:r>
            <a:endParaRPr lang="en-US" sz="6600" dirty="0"/>
          </a:p>
        </p:txBody>
      </p:sp>
    </p:spTree>
    <p:extLst>
      <p:ext uri="{BB962C8B-B14F-4D97-AF65-F5344CB8AC3E}">
        <p14:creationId xmlns:p14="http://schemas.microsoft.com/office/powerpoint/2010/main" val="32688764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854AD-77C9-E0AC-B171-FDBA2A72F26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4010B65-E2DD-08FB-4BA3-AEAB1E675B11}"/>
              </a:ext>
            </a:extLst>
          </p:cNvPr>
          <p:cNvSpPr txBox="1">
            <a:spLocks noGrp="1"/>
          </p:cNvSpPr>
          <p:nvPr>
            <p:ph type="ctrTitle"/>
          </p:nvPr>
        </p:nvSpPr>
        <p:spPr>
          <a:xfrm>
            <a:off x="2915225" y="124910"/>
            <a:ext cx="7826081" cy="869067"/>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lang="en-US" sz="5579" spc="94" dirty="0">
                <a:solidFill>
                  <a:srgbClr val="002060"/>
                </a:solidFill>
                <a:latin typeface="Verdana"/>
                <a:cs typeface="Verdana"/>
              </a:rPr>
              <a:t>Alpha-beta pruning </a:t>
            </a:r>
            <a:endParaRPr sz="5579" dirty="0">
              <a:solidFill>
                <a:srgbClr val="002060"/>
              </a:solidFill>
              <a:latin typeface="Verdana"/>
              <a:cs typeface="Verdana"/>
            </a:endParaRPr>
          </a:p>
        </p:txBody>
      </p:sp>
      <p:sp>
        <p:nvSpPr>
          <p:cNvPr id="3" name="object 3">
            <a:extLst>
              <a:ext uri="{FF2B5EF4-FFF2-40B4-BE49-F238E27FC236}">
                <a16:creationId xmlns:a16="http://schemas.microsoft.com/office/drawing/2014/main" id="{3C2FE8F9-6C79-4585-53B8-EB2941244CEA}"/>
              </a:ext>
            </a:extLst>
          </p:cNvPr>
          <p:cNvSpPr txBox="1"/>
          <p:nvPr/>
        </p:nvSpPr>
        <p:spPr>
          <a:xfrm>
            <a:off x="430192" y="2324100"/>
            <a:ext cx="11331615" cy="3994719"/>
          </a:xfrm>
          <a:prstGeom prst="rect">
            <a:avLst/>
          </a:prstGeom>
        </p:spPr>
        <p:txBody>
          <a:bodyPr vert="horz" wrap="square" lIns="0" tIns="27340" rIns="0" bIns="0" rtlCol="0">
            <a:spAutoFit/>
          </a:bodyPr>
          <a:lstStyle/>
          <a:p>
            <a:pPr marL="7701" marR="3081" algn="ctr">
              <a:lnSpc>
                <a:spcPts val="4402"/>
              </a:lnSpc>
              <a:spcBef>
                <a:spcPts val="215"/>
              </a:spcBef>
            </a:pPr>
            <a:r>
              <a:rPr lang="en-GB" sz="3200" dirty="0">
                <a:solidFill>
                  <a:srgbClr val="002060"/>
                </a:solidFill>
                <a:latin typeface="Lucida Sans"/>
                <a:cs typeface="Lucida Sans"/>
              </a:rPr>
              <a:t>“</a:t>
            </a:r>
            <a:r>
              <a:rPr lang="en-GB" sz="3200" dirty="0">
                <a:solidFill>
                  <a:srgbClr val="0070C0"/>
                </a:solidFill>
                <a:latin typeface="Lucida Sans"/>
                <a:cs typeface="Lucida Sans"/>
              </a:rPr>
              <a:t>Alpha-beta</a:t>
            </a:r>
            <a:r>
              <a:rPr lang="en-GB" sz="3200" dirty="0">
                <a:solidFill>
                  <a:srgbClr val="002060"/>
                </a:solidFill>
                <a:latin typeface="Lucida Sans"/>
                <a:cs typeface="Lucida Sans"/>
              </a:rPr>
              <a:t> pruning is an </a:t>
            </a:r>
            <a:r>
              <a:rPr lang="en-GB" sz="3200" dirty="0">
                <a:solidFill>
                  <a:srgbClr val="0070C0"/>
                </a:solidFill>
                <a:latin typeface="Lucida Sans"/>
                <a:cs typeface="Lucida Sans"/>
              </a:rPr>
              <a:t>optimization</a:t>
            </a:r>
            <a:r>
              <a:rPr lang="en-GB" sz="3200" dirty="0">
                <a:solidFill>
                  <a:srgbClr val="002060"/>
                </a:solidFill>
                <a:latin typeface="Lucida Sans"/>
                <a:cs typeface="Lucida Sans"/>
              </a:rPr>
              <a:t> technique for the </a:t>
            </a:r>
            <a:r>
              <a:rPr lang="en-GB" sz="3200" dirty="0">
                <a:solidFill>
                  <a:srgbClr val="C00000"/>
                </a:solidFill>
                <a:latin typeface="Lucida Sans"/>
                <a:cs typeface="Lucida Sans"/>
              </a:rPr>
              <a:t>Minimax</a:t>
            </a:r>
            <a:r>
              <a:rPr lang="en-GB" sz="3200" dirty="0">
                <a:solidFill>
                  <a:srgbClr val="002060"/>
                </a:solidFill>
                <a:latin typeface="Lucida Sans"/>
                <a:cs typeface="Lucida Sans"/>
              </a:rPr>
              <a:t> algorithm that reduces the </a:t>
            </a:r>
            <a:r>
              <a:rPr lang="en-GB" sz="3200" dirty="0">
                <a:solidFill>
                  <a:srgbClr val="C00000"/>
                </a:solidFill>
                <a:latin typeface="Lucida Sans"/>
                <a:cs typeface="Lucida Sans"/>
              </a:rPr>
              <a:t>number</a:t>
            </a:r>
            <a:r>
              <a:rPr lang="en-GB" sz="3200" dirty="0">
                <a:solidFill>
                  <a:srgbClr val="002060"/>
                </a:solidFill>
                <a:latin typeface="Lucida Sans"/>
                <a:cs typeface="Lucida Sans"/>
              </a:rPr>
              <a:t> of nodes evaluated in a game tree by </a:t>
            </a:r>
            <a:r>
              <a:rPr lang="en-GB" sz="3200" dirty="0">
                <a:solidFill>
                  <a:srgbClr val="C00000"/>
                </a:solidFill>
                <a:latin typeface="Lucida Sans"/>
                <a:cs typeface="Lucida Sans"/>
              </a:rPr>
              <a:t>cutting</a:t>
            </a:r>
            <a:r>
              <a:rPr lang="en-GB" sz="3200" dirty="0">
                <a:solidFill>
                  <a:srgbClr val="002060"/>
                </a:solidFill>
                <a:latin typeface="Lucida Sans"/>
                <a:cs typeface="Lucida Sans"/>
              </a:rPr>
              <a:t> </a:t>
            </a:r>
            <a:r>
              <a:rPr lang="en-GB" sz="3200" dirty="0">
                <a:solidFill>
                  <a:srgbClr val="C00000"/>
                </a:solidFill>
                <a:latin typeface="Lucida Sans"/>
                <a:cs typeface="Lucida Sans"/>
              </a:rPr>
              <a:t>off</a:t>
            </a:r>
            <a:r>
              <a:rPr lang="en-GB" sz="3200" dirty="0">
                <a:solidFill>
                  <a:srgbClr val="002060"/>
                </a:solidFill>
                <a:latin typeface="Lucida Sans"/>
                <a:cs typeface="Lucida Sans"/>
              </a:rPr>
              <a:t> branches that are guaranteed not to influence the final decision.”</a:t>
            </a:r>
          </a:p>
          <a:p>
            <a:pPr marL="7701" marR="3081" algn="ctr">
              <a:lnSpc>
                <a:spcPts val="4402"/>
              </a:lnSpc>
              <a:spcBef>
                <a:spcPts val="215"/>
              </a:spcBef>
            </a:pPr>
            <a:endParaRPr lang="en-GB" sz="3200" dirty="0">
              <a:solidFill>
                <a:srgbClr val="002060"/>
              </a:solidFill>
              <a:latin typeface="Lucida Sans"/>
              <a:cs typeface="Lucida Sans"/>
            </a:endParaRPr>
          </a:p>
          <a:p>
            <a:pPr marL="7701" marR="3081" algn="ctr">
              <a:lnSpc>
                <a:spcPts val="4402"/>
              </a:lnSpc>
              <a:spcBef>
                <a:spcPts val="215"/>
              </a:spcBef>
            </a:pPr>
            <a:r>
              <a:rPr lang="en-GB" i="0" dirty="0"/>
              <a:t> </a:t>
            </a:r>
            <a:r>
              <a:rPr lang="en-GB" sz="3600" dirty="0">
                <a:solidFill>
                  <a:srgbClr val="002060"/>
                </a:solidFill>
              </a:rPr>
              <a:t>The Minimax algorithm is an adversarial search algorithm that involves a </a:t>
            </a:r>
            <a:r>
              <a:rPr lang="en-GB" sz="3600" dirty="0">
                <a:solidFill>
                  <a:srgbClr val="C00000"/>
                </a:solidFill>
              </a:rPr>
              <a:t>Depth-First-Search(DFS) </a:t>
            </a:r>
            <a:r>
              <a:rPr lang="en-GB" sz="3600" dirty="0">
                <a:solidFill>
                  <a:srgbClr val="002060"/>
                </a:solidFill>
              </a:rPr>
              <a:t>on the game tree.</a:t>
            </a:r>
            <a:endParaRPr lang="en-GB" sz="3200" dirty="0">
              <a:solidFill>
                <a:srgbClr val="002060"/>
              </a:solidFill>
              <a:latin typeface="Lucida Sans"/>
              <a:cs typeface="Lucida Sans"/>
            </a:endParaRPr>
          </a:p>
        </p:txBody>
      </p:sp>
    </p:spTree>
    <p:extLst>
      <p:ext uri="{BB962C8B-B14F-4D97-AF65-F5344CB8AC3E}">
        <p14:creationId xmlns:p14="http://schemas.microsoft.com/office/powerpoint/2010/main" val="230239688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56458-138A-1993-F3DD-187FBEE453A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F7B906D-200C-37E1-FDAC-7187348D4365}"/>
              </a:ext>
            </a:extLst>
          </p:cNvPr>
          <p:cNvSpPr txBox="1">
            <a:spLocks noGrp="1"/>
          </p:cNvSpPr>
          <p:nvPr>
            <p:ph type="ctrTitle"/>
          </p:nvPr>
        </p:nvSpPr>
        <p:spPr>
          <a:xfrm>
            <a:off x="2915225" y="124910"/>
            <a:ext cx="7826081" cy="869067"/>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lang="en-US" sz="5579" spc="94" dirty="0">
                <a:solidFill>
                  <a:srgbClr val="002060"/>
                </a:solidFill>
                <a:latin typeface="Verdana"/>
                <a:cs typeface="Verdana"/>
              </a:rPr>
              <a:t>Alpha-beta pruning </a:t>
            </a:r>
            <a:endParaRPr sz="5579" dirty="0">
              <a:solidFill>
                <a:srgbClr val="002060"/>
              </a:solidFill>
              <a:latin typeface="Verdana"/>
              <a:cs typeface="Verdana"/>
            </a:endParaRPr>
          </a:p>
        </p:txBody>
      </p:sp>
      <p:sp>
        <p:nvSpPr>
          <p:cNvPr id="3" name="object 3">
            <a:extLst>
              <a:ext uri="{FF2B5EF4-FFF2-40B4-BE49-F238E27FC236}">
                <a16:creationId xmlns:a16="http://schemas.microsoft.com/office/drawing/2014/main" id="{7F978F62-A71A-A49F-B73F-53FB23E3F4EA}"/>
              </a:ext>
            </a:extLst>
          </p:cNvPr>
          <p:cNvSpPr txBox="1"/>
          <p:nvPr/>
        </p:nvSpPr>
        <p:spPr>
          <a:xfrm>
            <a:off x="416689" y="1811779"/>
            <a:ext cx="11331615" cy="3916172"/>
          </a:xfrm>
          <a:prstGeom prst="rect">
            <a:avLst/>
          </a:prstGeom>
        </p:spPr>
        <p:txBody>
          <a:bodyPr vert="horz" wrap="square" lIns="0" tIns="27340" rIns="0" bIns="0" rtlCol="0">
            <a:spAutoFit/>
          </a:bodyPr>
          <a:lstStyle/>
          <a:p>
            <a:pPr marL="464901" marR="3081" indent="-457200" algn="just">
              <a:lnSpc>
                <a:spcPts val="4402"/>
              </a:lnSpc>
              <a:spcBef>
                <a:spcPts val="215"/>
              </a:spcBef>
              <a:buFont typeface="Wingdings" panose="05000000000000000000" pitchFamily="2" charset="2"/>
              <a:buChar char="Ø"/>
            </a:pPr>
            <a:r>
              <a:rPr lang="en-GB" sz="2800" dirty="0">
                <a:solidFill>
                  <a:srgbClr val="002060"/>
                </a:solidFill>
                <a:latin typeface="Lucida Sans"/>
                <a:cs typeface="Lucida Sans"/>
              </a:rPr>
              <a:t>It uses two values, </a:t>
            </a:r>
            <a:r>
              <a:rPr lang="en-GB" sz="2800" dirty="0">
                <a:solidFill>
                  <a:srgbClr val="C00000"/>
                </a:solidFill>
                <a:latin typeface="Lucida Sans"/>
                <a:cs typeface="Lucida Sans"/>
              </a:rPr>
              <a:t>alpha</a:t>
            </a:r>
            <a:r>
              <a:rPr lang="en-GB" sz="2800" dirty="0">
                <a:solidFill>
                  <a:srgbClr val="002060"/>
                </a:solidFill>
                <a:latin typeface="Lucida Sans"/>
                <a:cs typeface="Lucida Sans"/>
              </a:rPr>
              <a:t> and </a:t>
            </a:r>
            <a:r>
              <a:rPr lang="en-GB" sz="2800" dirty="0">
                <a:solidFill>
                  <a:srgbClr val="C00000"/>
                </a:solidFill>
                <a:latin typeface="Lucida Sans"/>
                <a:cs typeface="Lucida Sans"/>
              </a:rPr>
              <a:t>beta</a:t>
            </a:r>
            <a:r>
              <a:rPr lang="en-GB" sz="2800" dirty="0">
                <a:solidFill>
                  <a:srgbClr val="002060"/>
                </a:solidFill>
                <a:latin typeface="Lucida Sans"/>
                <a:cs typeface="Lucida Sans"/>
              </a:rPr>
              <a:t>, to track the best possible outcome for the </a:t>
            </a:r>
            <a:r>
              <a:rPr lang="en-GB" sz="2800" dirty="0">
                <a:solidFill>
                  <a:srgbClr val="C00000"/>
                </a:solidFill>
                <a:latin typeface="Lucida Sans"/>
                <a:cs typeface="Lucida Sans"/>
              </a:rPr>
              <a:t>maximizing</a:t>
            </a:r>
            <a:r>
              <a:rPr lang="en-GB" sz="2800" dirty="0">
                <a:solidFill>
                  <a:srgbClr val="002060"/>
                </a:solidFill>
                <a:latin typeface="Lucida Sans"/>
                <a:cs typeface="Lucida Sans"/>
              </a:rPr>
              <a:t> and </a:t>
            </a:r>
            <a:r>
              <a:rPr lang="en-GB" sz="2800" dirty="0">
                <a:solidFill>
                  <a:srgbClr val="C00000"/>
                </a:solidFill>
                <a:latin typeface="Lucida Sans"/>
                <a:cs typeface="Lucida Sans"/>
              </a:rPr>
              <a:t>minimizing</a:t>
            </a:r>
            <a:r>
              <a:rPr lang="en-GB" sz="2800" dirty="0">
                <a:solidFill>
                  <a:srgbClr val="002060"/>
                </a:solidFill>
                <a:latin typeface="Lucida Sans"/>
                <a:cs typeface="Lucida Sans"/>
              </a:rPr>
              <a:t> players, respectively, pruning branches where </a:t>
            </a:r>
            <a:r>
              <a:rPr lang="en-GB" sz="2800" dirty="0">
                <a:solidFill>
                  <a:srgbClr val="C00000"/>
                </a:solidFill>
                <a:latin typeface="Lucida Sans"/>
                <a:cs typeface="Lucida Sans"/>
              </a:rPr>
              <a:t>alpha &gt;= beta</a:t>
            </a:r>
            <a:r>
              <a:rPr lang="en-GB" sz="2800" dirty="0">
                <a:solidFill>
                  <a:srgbClr val="002060"/>
                </a:solidFill>
                <a:latin typeface="Lucida Sans"/>
                <a:cs typeface="Lucida Sans"/>
              </a:rPr>
              <a:t>, indicating a worse-than-available option. </a:t>
            </a:r>
          </a:p>
          <a:p>
            <a:pPr marL="464901" marR="3081" indent="-457200" algn="just">
              <a:lnSpc>
                <a:spcPts val="4402"/>
              </a:lnSpc>
              <a:spcBef>
                <a:spcPts val="215"/>
              </a:spcBef>
              <a:buFont typeface="Wingdings" panose="05000000000000000000" pitchFamily="2" charset="2"/>
              <a:buChar char="Ø"/>
            </a:pPr>
            <a:r>
              <a:rPr lang="en-GB" sz="2800" dirty="0">
                <a:solidFill>
                  <a:srgbClr val="002060"/>
                </a:solidFill>
                <a:latin typeface="Lucida Sans"/>
                <a:cs typeface="Lucida Sans"/>
              </a:rPr>
              <a:t>This allows AI to make </a:t>
            </a:r>
            <a:r>
              <a:rPr lang="en-GB" sz="2800" dirty="0">
                <a:solidFill>
                  <a:srgbClr val="C00000"/>
                </a:solidFill>
                <a:latin typeface="Lucida Sans"/>
                <a:cs typeface="Lucida Sans"/>
              </a:rPr>
              <a:t>decisions</a:t>
            </a:r>
            <a:r>
              <a:rPr lang="en-GB" sz="2800" dirty="0">
                <a:solidFill>
                  <a:srgbClr val="002060"/>
                </a:solidFill>
                <a:latin typeface="Lucida Sans"/>
                <a:cs typeface="Lucida Sans"/>
              </a:rPr>
              <a:t> </a:t>
            </a:r>
            <a:r>
              <a:rPr lang="en-GB" sz="2800" dirty="0">
                <a:solidFill>
                  <a:srgbClr val="C00000"/>
                </a:solidFill>
                <a:latin typeface="Lucida Sans"/>
                <a:cs typeface="Lucida Sans"/>
              </a:rPr>
              <a:t>faster</a:t>
            </a:r>
            <a:r>
              <a:rPr lang="en-GB" sz="2800" dirty="0">
                <a:solidFill>
                  <a:srgbClr val="002060"/>
                </a:solidFill>
                <a:latin typeface="Lucida Sans"/>
                <a:cs typeface="Lucida Sans"/>
              </a:rPr>
              <a:t> in two-player, </a:t>
            </a:r>
            <a:r>
              <a:rPr lang="en-GB" sz="2800" dirty="0">
                <a:solidFill>
                  <a:srgbClr val="C00000"/>
                </a:solidFill>
                <a:latin typeface="Lucida Sans"/>
                <a:cs typeface="Lucida Sans"/>
              </a:rPr>
              <a:t>zero-sum</a:t>
            </a:r>
            <a:r>
              <a:rPr lang="en-GB" sz="2800" dirty="0">
                <a:solidFill>
                  <a:srgbClr val="002060"/>
                </a:solidFill>
                <a:latin typeface="Lucida Sans"/>
                <a:cs typeface="Lucida Sans"/>
              </a:rPr>
              <a:t> games like chess and checkers by eliminating unproductive parts of the </a:t>
            </a:r>
            <a:r>
              <a:rPr lang="en-GB" sz="2800" dirty="0">
                <a:solidFill>
                  <a:srgbClr val="C00000"/>
                </a:solidFill>
                <a:latin typeface="Lucida Sans"/>
                <a:cs typeface="Lucida Sans"/>
              </a:rPr>
              <a:t>search</a:t>
            </a:r>
            <a:r>
              <a:rPr lang="en-GB" sz="2800" dirty="0">
                <a:solidFill>
                  <a:srgbClr val="002060"/>
                </a:solidFill>
                <a:latin typeface="Lucida Sans"/>
                <a:cs typeface="Lucida Sans"/>
              </a:rPr>
              <a:t> tree without </a:t>
            </a:r>
            <a:r>
              <a:rPr lang="en-GB" sz="2800" dirty="0">
                <a:solidFill>
                  <a:srgbClr val="C00000"/>
                </a:solidFill>
                <a:latin typeface="Lucida Sans"/>
                <a:cs typeface="Lucida Sans"/>
              </a:rPr>
              <a:t>changing</a:t>
            </a:r>
            <a:r>
              <a:rPr lang="en-GB" sz="2800" dirty="0">
                <a:solidFill>
                  <a:srgbClr val="002060"/>
                </a:solidFill>
                <a:latin typeface="Lucida Sans"/>
                <a:cs typeface="Lucida Sans"/>
              </a:rPr>
              <a:t> the outcome.</a:t>
            </a:r>
          </a:p>
        </p:txBody>
      </p:sp>
    </p:spTree>
    <p:extLst>
      <p:ext uri="{BB962C8B-B14F-4D97-AF65-F5344CB8AC3E}">
        <p14:creationId xmlns:p14="http://schemas.microsoft.com/office/powerpoint/2010/main" val="409376511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5E396-BF59-E8AB-F759-1E87D3A4881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0ED6A23-5283-37CB-51ED-4E2A913C2E26}"/>
              </a:ext>
            </a:extLst>
          </p:cNvPr>
          <p:cNvSpPr txBox="1">
            <a:spLocks noGrp="1"/>
          </p:cNvSpPr>
          <p:nvPr>
            <p:ph type="ctrTitle"/>
          </p:nvPr>
        </p:nvSpPr>
        <p:spPr>
          <a:xfrm>
            <a:off x="960699" y="404515"/>
            <a:ext cx="9954228" cy="564496"/>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lang="en-GB" sz="3600" spc="94" dirty="0">
                <a:solidFill>
                  <a:srgbClr val="002060"/>
                </a:solidFill>
                <a:latin typeface="Verdana"/>
                <a:cs typeface="Verdana"/>
              </a:rPr>
              <a:t>Parameters of the Alpha Beta Pruning</a:t>
            </a:r>
          </a:p>
        </p:txBody>
      </p:sp>
      <p:sp>
        <p:nvSpPr>
          <p:cNvPr id="3" name="object 3">
            <a:extLst>
              <a:ext uri="{FF2B5EF4-FFF2-40B4-BE49-F238E27FC236}">
                <a16:creationId xmlns:a16="http://schemas.microsoft.com/office/drawing/2014/main" id="{054B7D7E-F8BB-8A91-069D-668726DA6065}"/>
              </a:ext>
            </a:extLst>
          </p:cNvPr>
          <p:cNvSpPr txBox="1"/>
          <p:nvPr/>
        </p:nvSpPr>
        <p:spPr>
          <a:xfrm>
            <a:off x="613458" y="2009523"/>
            <a:ext cx="11331615" cy="2838954"/>
          </a:xfrm>
          <a:prstGeom prst="rect">
            <a:avLst/>
          </a:prstGeom>
        </p:spPr>
        <p:txBody>
          <a:bodyPr vert="horz" wrap="square" lIns="0" tIns="27340" rIns="0" bIns="0" rtlCol="0">
            <a:spAutoFit/>
          </a:bodyPr>
          <a:lstStyle/>
          <a:p>
            <a:pPr marL="464901" marR="3081" indent="-457200" algn="just">
              <a:lnSpc>
                <a:spcPts val="4402"/>
              </a:lnSpc>
              <a:spcBef>
                <a:spcPts val="215"/>
              </a:spcBef>
              <a:buFont typeface="Wingdings" panose="05000000000000000000" pitchFamily="2" charset="2"/>
              <a:buChar char="Ø"/>
            </a:pPr>
            <a:r>
              <a:rPr lang="en-GB" sz="2800" dirty="0">
                <a:solidFill>
                  <a:srgbClr val="0070C0"/>
                </a:solidFill>
                <a:latin typeface="Lucida Sans"/>
                <a:cs typeface="Lucida Sans"/>
              </a:rPr>
              <a:t>Alpha(α): </a:t>
            </a:r>
            <a:r>
              <a:rPr lang="en-GB" sz="2800" dirty="0">
                <a:solidFill>
                  <a:srgbClr val="002060"/>
                </a:solidFill>
                <a:latin typeface="Lucida Sans"/>
                <a:cs typeface="Lucida Sans"/>
              </a:rPr>
              <a:t>The best choice(highest utility/value) found till the current state on the path traversed by the </a:t>
            </a:r>
            <a:r>
              <a:rPr lang="en-GB" sz="2800" dirty="0" err="1">
                <a:solidFill>
                  <a:srgbClr val="002060"/>
                </a:solidFill>
                <a:latin typeface="Lucida Sans"/>
                <a:cs typeface="Lucida Sans"/>
              </a:rPr>
              <a:t>maximizer</a:t>
            </a:r>
            <a:r>
              <a:rPr lang="en-GB" sz="2800" dirty="0">
                <a:solidFill>
                  <a:srgbClr val="002060"/>
                </a:solidFill>
                <a:latin typeface="Lucida Sans"/>
                <a:cs typeface="Lucida Sans"/>
              </a:rPr>
              <a:t>.</a:t>
            </a:r>
          </a:p>
          <a:p>
            <a:pPr marL="464901" marR="3081" indent="-457200" algn="just">
              <a:lnSpc>
                <a:spcPts val="4402"/>
              </a:lnSpc>
              <a:spcBef>
                <a:spcPts val="215"/>
              </a:spcBef>
              <a:buFont typeface="Wingdings" panose="05000000000000000000" pitchFamily="2" charset="2"/>
              <a:buChar char="Ø"/>
            </a:pPr>
            <a:endParaRPr lang="en-GB" sz="2800" dirty="0">
              <a:solidFill>
                <a:srgbClr val="002060"/>
              </a:solidFill>
              <a:latin typeface="Lucida Sans"/>
              <a:cs typeface="Lucida Sans"/>
            </a:endParaRPr>
          </a:p>
          <a:p>
            <a:pPr marL="464901" marR="3081" indent="-457200" algn="just">
              <a:lnSpc>
                <a:spcPts val="4402"/>
              </a:lnSpc>
              <a:spcBef>
                <a:spcPts val="215"/>
              </a:spcBef>
              <a:buFont typeface="Wingdings" panose="05000000000000000000" pitchFamily="2" charset="2"/>
              <a:buChar char="Ø"/>
            </a:pPr>
            <a:r>
              <a:rPr lang="en-GB" sz="2800" dirty="0">
                <a:solidFill>
                  <a:srgbClr val="0070C0"/>
                </a:solidFill>
                <a:latin typeface="Lucida Sans"/>
                <a:cs typeface="Lucida Sans"/>
              </a:rPr>
              <a:t>Beta(β): </a:t>
            </a:r>
            <a:r>
              <a:rPr lang="en-GB" sz="2800" dirty="0">
                <a:solidFill>
                  <a:srgbClr val="002060"/>
                </a:solidFill>
                <a:latin typeface="Lucida Sans"/>
                <a:cs typeface="Lucida Sans"/>
              </a:rPr>
              <a:t>The best choice(lowest utility/value) found till the current state on the path traversed by the minimizer.</a:t>
            </a:r>
          </a:p>
        </p:txBody>
      </p:sp>
    </p:spTree>
    <p:extLst>
      <p:ext uri="{BB962C8B-B14F-4D97-AF65-F5344CB8AC3E}">
        <p14:creationId xmlns:p14="http://schemas.microsoft.com/office/powerpoint/2010/main" val="2576087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l="2826" t="6351" r="4805" b="17136"/>
          <a:stretch>
            <a:fillRect/>
          </a:stretch>
        </p:blipFill>
        <p:spPr>
          <a:xfrm>
            <a:off x="1574801" y="1430338"/>
            <a:ext cx="5280025" cy="2914650"/>
          </a:xfrm>
        </p:spPr>
      </p:pic>
      <p:pic>
        <p:nvPicPr>
          <p:cNvPr id="30723" name="Picture 5"/>
          <p:cNvPicPr>
            <a:picLocks noChangeAspect="1"/>
          </p:cNvPicPr>
          <p:nvPr/>
        </p:nvPicPr>
        <p:blipFill>
          <a:blip r:embed="rId3">
            <a:extLst>
              <a:ext uri="{28A0092B-C50C-407E-A947-70E740481C1C}">
                <a14:useLocalDpi xmlns:a14="http://schemas.microsoft.com/office/drawing/2010/main" val="0"/>
              </a:ext>
            </a:extLst>
          </a:blip>
          <a:srcRect l="810" t="3044" r="-810" b="22641"/>
          <a:stretch>
            <a:fillRect/>
          </a:stretch>
        </p:blipFill>
        <p:spPr bwMode="auto">
          <a:xfrm>
            <a:off x="7002463" y="1430338"/>
            <a:ext cx="3448050" cy="386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2362200" y="3810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New Roman" pitchFamily="18" charset="0"/>
              </a:defRPr>
            </a:lvl2pPr>
            <a:lvl3pPr algn="ctr" rtl="0" eaLnBrk="0" fontAlgn="base" hangingPunct="0">
              <a:spcBef>
                <a:spcPct val="0"/>
              </a:spcBef>
              <a:spcAft>
                <a:spcPct val="0"/>
              </a:spcAft>
              <a:defRPr sz="3600">
                <a:solidFill>
                  <a:schemeClr val="tx2"/>
                </a:solidFill>
                <a:latin typeface="Times New Roman" pitchFamily="18" charset="0"/>
              </a:defRPr>
            </a:lvl3pPr>
            <a:lvl4pPr algn="ctr" rtl="0" eaLnBrk="0" fontAlgn="base" hangingPunct="0">
              <a:spcBef>
                <a:spcPct val="0"/>
              </a:spcBef>
              <a:spcAft>
                <a:spcPct val="0"/>
              </a:spcAft>
              <a:defRPr sz="3600">
                <a:solidFill>
                  <a:schemeClr val="tx2"/>
                </a:solidFill>
                <a:latin typeface="Times New Roman" pitchFamily="18" charset="0"/>
              </a:defRPr>
            </a:lvl4pPr>
            <a:lvl5pPr algn="ctr" rtl="0" eaLnBrk="0" fontAlgn="base" hangingPunct="0">
              <a:spcBef>
                <a:spcPct val="0"/>
              </a:spcBef>
              <a:spcAft>
                <a:spcPct val="0"/>
              </a:spcAft>
              <a:defRPr sz="3600">
                <a:solidFill>
                  <a:schemeClr val="tx2"/>
                </a:solidFill>
                <a:latin typeface="Times New Roman" pitchFamily="18" charset="0"/>
              </a:defRPr>
            </a:lvl5pPr>
            <a:lvl6pPr marL="457200" algn="ctr" rtl="0" fontAlgn="base">
              <a:spcBef>
                <a:spcPct val="0"/>
              </a:spcBef>
              <a:spcAft>
                <a:spcPct val="0"/>
              </a:spcAft>
              <a:defRPr sz="3600">
                <a:solidFill>
                  <a:schemeClr val="tx2"/>
                </a:solidFill>
                <a:latin typeface="Times New Roman" pitchFamily="18" charset="0"/>
              </a:defRPr>
            </a:lvl6pPr>
            <a:lvl7pPr marL="914400" algn="ctr" rtl="0" fontAlgn="base">
              <a:spcBef>
                <a:spcPct val="0"/>
              </a:spcBef>
              <a:spcAft>
                <a:spcPct val="0"/>
              </a:spcAft>
              <a:defRPr sz="3600">
                <a:solidFill>
                  <a:schemeClr val="tx2"/>
                </a:solidFill>
                <a:latin typeface="Times New Roman" pitchFamily="18" charset="0"/>
              </a:defRPr>
            </a:lvl7pPr>
            <a:lvl8pPr marL="1371600" algn="ctr" rtl="0" fontAlgn="base">
              <a:spcBef>
                <a:spcPct val="0"/>
              </a:spcBef>
              <a:spcAft>
                <a:spcPct val="0"/>
              </a:spcAft>
              <a:defRPr sz="3600">
                <a:solidFill>
                  <a:schemeClr val="tx2"/>
                </a:solidFill>
                <a:latin typeface="Times New Roman" pitchFamily="18" charset="0"/>
              </a:defRPr>
            </a:lvl8pPr>
            <a:lvl9pPr marL="1828800" algn="ctr" rtl="0" fontAlgn="base">
              <a:spcBef>
                <a:spcPct val="0"/>
              </a:spcBef>
              <a:spcAft>
                <a:spcPct val="0"/>
              </a:spcAft>
              <a:defRPr sz="36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0" cap="none" spc="0" normalizeH="0" baseline="0" noProof="0">
                <a:ln>
                  <a:noFill/>
                </a:ln>
                <a:solidFill>
                  <a:srgbClr val="3333FF"/>
                </a:solidFill>
                <a:effectLst/>
                <a:uLnTx/>
                <a:uFillTx/>
                <a:latin typeface="Times New Roman"/>
                <a:ea typeface="+mj-ea"/>
                <a:cs typeface="+mj-cs"/>
              </a:rPr>
              <a:t>word </a:t>
            </a:r>
            <a:r>
              <a:rPr kumimoji="0" lang="en-GB" sz="3600" b="1" i="0" u="none" strike="noStrike" kern="0" cap="none" spc="0" normalizeH="0" baseline="0" noProof="0">
                <a:ln>
                  <a:noFill/>
                </a:ln>
                <a:solidFill>
                  <a:srgbClr val="3333FF"/>
                </a:solidFill>
                <a:effectLst/>
                <a:uLnTx/>
                <a:uFillTx/>
                <a:latin typeface="Times New Roman"/>
                <a:ea typeface="+mj-ea"/>
                <a:cs typeface="+mj-cs"/>
              </a:rPr>
              <a:t>"</a:t>
            </a:r>
            <a:r>
              <a:rPr kumimoji="0" lang="en-GB" sz="3600" b="1" i="0" u="none" strike="noStrike" kern="0" cap="none" spc="0" normalizeH="0" baseline="0" noProof="0">
                <a:ln>
                  <a:noFill/>
                </a:ln>
                <a:solidFill>
                  <a:srgbClr val="3333FF">
                    <a:lumMod val="75000"/>
                  </a:srgbClr>
                </a:solidFill>
                <a:effectLst/>
                <a:uLnTx/>
                <a:uFillTx/>
                <a:latin typeface="Times New Roman"/>
                <a:ea typeface="+mj-ea"/>
                <a:cs typeface="+mj-cs"/>
              </a:rPr>
              <a:t>artificial</a:t>
            </a:r>
            <a:r>
              <a:rPr kumimoji="0" lang="en-GB" sz="3600" b="1" i="0" u="none" strike="noStrike" kern="0" cap="none" spc="0" normalizeH="0" baseline="0" noProof="0">
                <a:ln>
                  <a:noFill/>
                </a:ln>
                <a:solidFill>
                  <a:srgbClr val="3333FF"/>
                </a:solidFill>
                <a:effectLst/>
                <a:uLnTx/>
                <a:uFillTx/>
                <a:latin typeface="Times New Roman"/>
                <a:ea typeface="+mj-ea"/>
                <a:cs typeface="+mj-cs"/>
              </a:rPr>
              <a:t>"</a:t>
            </a:r>
            <a:endParaRPr kumimoji="0" lang="en-US" sz="3600" b="0" i="0" u="none" strike="noStrike" kern="0" cap="none" spc="0" normalizeH="0" baseline="0" noProof="0" dirty="0">
              <a:ln>
                <a:noFill/>
              </a:ln>
              <a:solidFill>
                <a:srgbClr val="3333FF"/>
              </a:solidFill>
              <a:effectLst/>
              <a:uLnTx/>
              <a:uFillTx/>
              <a:latin typeface="Times New Roman"/>
              <a:ea typeface="+mj-ea"/>
              <a:cs typeface="+mj-cs"/>
            </a:endParaRPr>
          </a:p>
        </p:txBody>
      </p:sp>
      <p:pic>
        <p:nvPicPr>
          <p:cNvPr id="30725"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4545014"/>
            <a:ext cx="3773488"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5EAB3-0317-712F-2DC3-A85F1929EE2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92C0EE8-E3FB-6B8F-812F-309716A3157E}"/>
              </a:ext>
            </a:extLst>
          </p:cNvPr>
          <p:cNvSpPr txBox="1">
            <a:spLocks noGrp="1"/>
          </p:cNvSpPr>
          <p:nvPr>
            <p:ph type="ctrTitle"/>
          </p:nvPr>
        </p:nvSpPr>
        <p:spPr>
          <a:xfrm>
            <a:off x="960699" y="127516"/>
            <a:ext cx="9954228" cy="1118494"/>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lang="en-GB" sz="3600" spc="94" dirty="0">
                <a:solidFill>
                  <a:srgbClr val="002060"/>
                </a:solidFill>
                <a:latin typeface="Verdana"/>
                <a:cs typeface="Verdana"/>
              </a:rPr>
              <a:t>Conditions of the Alpha Beta Pruning Algorithm</a:t>
            </a:r>
          </a:p>
        </p:txBody>
      </p:sp>
      <p:pic>
        <p:nvPicPr>
          <p:cNvPr id="5" name="Picture 4">
            <a:extLst>
              <a:ext uri="{FF2B5EF4-FFF2-40B4-BE49-F238E27FC236}">
                <a16:creationId xmlns:a16="http://schemas.microsoft.com/office/drawing/2014/main" id="{54043275-45B1-35CD-5C6B-EC7337ABE9A3}"/>
              </a:ext>
            </a:extLst>
          </p:cNvPr>
          <p:cNvPicPr>
            <a:picLocks noChangeAspect="1"/>
          </p:cNvPicPr>
          <p:nvPr/>
        </p:nvPicPr>
        <p:blipFill>
          <a:blip r:embed="rId3">
            <a:biLevel thresh="75000"/>
          </a:blip>
          <a:stretch>
            <a:fillRect/>
          </a:stretch>
        </p:blipFill>
        <p:spPr>
          <a:xfrm>
            <a:off x="587174" y="1706481"/>
            <a:ext cx="6309673" cy="2264185"/>
          </a:xfrm>
          <a:prstGeom prst="rect">
            <a:avLst/>
          </a:prstGeom>
        </p:spPr>
      </p:pic>
      <p:pic>
        <p:nvPicPr>
          <p:cNvPr id="7" name="Picture 6">
            <a:extLst>
              <a:ext uri="{FF2B5EF4-FFF2-40B4-BE49-F238E27FC236}">
                <a16:creationId xmlns:a16="http://schemas.microsoft.com/office/drawing/2014/main" id="{F9834B90-DFE1-E1D5-CFA9-2F570455F428}"/>
              </a:ext>
            </a:extLst>
          </p:cNvPr>
          <p:cNvPicPr>
            <a:picLocks noChangeAspect="1"/>
          </p:cNvPicPr>
          <p:nvPr/>
        </p:nvPicPr>
        <p:blipFill>
          <a:blip r:embed="rId4">
            <a:biLevel thresh="75000"/>
          </a:blip>
          <a:srcRect b="57083"/>
          <a:stretch>
            <a:fillRect/>
          </a:stretch>
        </p:blipFill>
        <p:spPr>
          <a:xfrm>
            <a:off x="509287" y="3970667"/>
            <a:ext cx="9693652" cy="2106041"/>
          </a:xfrm>
          <a:prstGeom prst="rect">
            <a:avLst/>
          </a:prstGeom>
        </p:spPr>
      </p:pic>
      <p:pic>
        <p:nvPicPr>
          <p:cNvPr id="4" name="Picture 3">
            <a:extLst>
              <a:ext uri="{FF2B5EF4-FFF2-40B4-BE49-F238E27FC236}">
                <a16:creationId xmlns:a16="http://schemas.microsoft.com/office/drawing/2014/main" id="{06D25E73-C45F-FDC4-FD54-A8139C7215B1}"/>
              </a:ext>
            </a:extLst>
          </p:cNvPr>
          <p:cNvPicPr>
            <a:picLocks noChangeAspect="1"/>
          </p:cNvPicPr>
          <p:nvPr/>
        </p:nvPicPr>
        <p:blipFill>
          <a:blip r:embed="rId5">
            <a:biLevel thresh="75000"/>
          </a:blip>
          <a:stretch>
            <a:fillRect/>
          </a:stretch>
        </p:blipFill>
        <p:spPr>
          <a:xfrm>
            <a:off x="288330" y="1692954"/>
            <a:ext cx="10135565" cy="4555424"/>
          </a:xfrm>
          <a:prstGeom prst="rect">
            <a:avLst/>
          </a:prstGeom>
        </p:spPr>
      </p:pic>
    </p:spTree>
    <p:extLst>
      <p:ext uri="{BB962C8B-B14F-4D97-AF65-F5344CB8AC3E}">
        <p14:creationId xmlns:p14="http://schemas.microsoft.com/office/powerpoint/2010/main" val="143983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6E94A-0AA1-1A93-228D-097A3AE363B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AD24E11-1ABD-7294-C77C-8445B4B89BB3}"/>
              </a:ext>
            </a:extLst>
          </p:cNvPr>
          <p:cNvSpPr txBox="1">
            <a:spLocks noGrp="1"/>
          </p:cNvSpPr>
          <p:nvPr>
            <p:ph type="ctrTitle"/>
          </p:nvPr>
        </p:nvSpPr>
        <p:spPr>
          <a:xfrm>
            <a:off x="960699" y="404515"/>
            <a:ext cx="9954228" cy="564496"/>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lang="en-GB" sz="3600" spc="94" dirty="0">
                <a:solidFill>
                  <a:srgbClr val="002060"/>
                </a:solidFill>
                <a:latin typeface="Verdana"/>
                <a:cs typeface="Verdana"/>
              </a:rPr>
              <a:t>Alpha Beta Pruning Example </a:t>
            </a:r>
          </a:p>
        </p:txBody>
      </p:sp>
      <p:pic>
        <p:nvPicPr>
          <p:cNvPr id="7" name="Picture 6">
            <a:extLst>
              <a:ext uri="{FF2B5EF4-FFF2-40B4-BE49-F238E27FC236}">
                <a16:creationId xmlns:a16="http://schemas.microsoft.com/office/drawing/2014/main" id="{ABC617F2-F47B-8ACA-8D78-9C36F37F7DA0}"/>
              </a:ext>
            </a:extLst>
          </p:cNvPr>
          <p:cNvPicPr>
            <a:picLocks noChangeAspect="1"/>
          </p:cNvPicPr>
          <p:nvPr/>
        </p:nvPicPr>
        <p:blipFill>
          <a:blip r:embed="rId3"/>
          <a:stretch>
            <a:fillRect/>
          </a:stretch>
        </p:blipFill>
        <p:spPr>
          <a:xfrm>
            <a:off x="5600128" y="2099501"/>
            <a:ext cx="6038303" cy="4114203"/>
          </a:xfrm>
          <a:prstGeom prst="rect">
            <a:avLst/>
          </a:prstGeom>
        </p:spPr>
      </p:pic>
      <p:pic>
        <p:nvPicPr>
          <p:cNvPr id="9" name="Picture 8">
            <a:extLst>
              <a:ext uri="{FF2B5EF4-FFF2-40B4-BE49-F238E27FC236}">
                <a16:creationId xmlns:a16="http://schemas.microsoft.com/office/drawing/2014/main" id="{86FECCD7-A38A-5EEC-740E-D3B92CB1EBA9}"/>
              </a:ext>
            </a:extLst>
          </p:cNvPr>
          <p:cNvPicPr>
            <a:picLocks noChangeAspect="1"/>
          </p:cNvPicPr>
          <p:nvPr/>
        </p:nvPicPr>
        <p:blipFill>
          <a:blip r:embed="rId4">
            <a:biLevel thresh="75000"/>
          </a:blip>
          <a:stretch>
            <a:fillRect/>
          </a:stretch>
        </p:blipFill>
        <p:spPr>
          <a:xfrm>
            <a:off x="333648" y="1859722"/>
            <a:ext cx="4982157" cy="4593763"/>
          </a:xfrm>
          <a:prstGeom prst="rect">
            <a:avLst/>
          </a:prstGeom>
        </p:spPr>
      </p:pic>
      <p:sp>
        <p:nvSpPr>
          <p:cNvPr id="11" name="TextBox 10">
            <a:extLst>
              <a:ext uri="{FF2B5EF4-FFF2-40B4-BE49-F238E27FC236}">
                <a16:creationId xmlns:a16="http://schemas.microsoft.com/office/drawing/2014/main" id="{ADE2D89B-363C-599F-C12E-4C80BB774CE9}"/>
              </a:ext>
            </a:extLst>
          </p:cNvPr>
          <p:cNvSpPr txBox="1"/>
          <p:nvPr/>
        </p:nvSpPr>
        <p:spPr>
          <a:xfrm>
            <a:off x="1027646" y="6365160"/>
            <a:ext cx="9144964" cy="400110"/>
          </a:xfrm>
          <a:prstGeom prst="rect">
            <a:avLst/>
          </a:prstGeom>
          <a:noFill/>
        </p:spPr>
        <p:txBody>
          <a:bodyPr wrap="square">
            <a:spAutoFit/>
          </a:bodyPr>
          <a:lstStyle/>
          <a:p>
            <a:pPr algn="ctr"/>
            <a:r>
              <a:rPr lang="en-US" dirty="0">
                <a:hlinkClick r:id="rId5"/>
              </a:rPr>
              <a:t>https://www.scaler.com/topics/artificial-intelligence-tutorial/alpha-beta-pruning/</a:t>
            </a:r>
            <a:endParaRPr lang="en-US" dirty="0"/>
          </a:p>
        </p:txBody>
      </p:sp>
    </p:spTree>
    <p:extLst>
      <p:ext uri="{BB962C8B-B14F-4D97-AF65-F5344CB8AC3E}">
        <p14:creationId xmlns:p14="http://schemas.microsoft.com/office/powerpoint/2010/main" val="197101854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69889-0BCE-0909-4851-88F6574B253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CF7164DD-8CEE-FCA3-A148-410CD3FA6787}"/>
              </a:ext>
            </a:extLst>
          </p:cNvPr>
          <p:cNvSpPr txBox="1">
            <a:spLocks noGrp="1"/>
          </p:cNvSpPr>
          <p:nvPr>
            <p:ph type="ctrTitle"/>
          </p:nvPr>
        </p:nvSpPr>
        <p:spPr>
          <a:xfrm>
            <a:off x="960699" y="404515"/>
            <a:ext cx="9954228" cy="564496"/>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lang="en-GB" sz="3600" spc="94" dirty="0">
                <a:solidFill>
                  <a:srgbClr val="002060"/>
                </a:solidFill>
                <a:latin typeface="Verdana"/>
                <a:cs typeface="Verdana"/>
              </a:rPr>
              <a:t>Alpha Beta Pruning Example Cont.</a:t>
            </a:r>
          </a:p>
        </p:txBody>
      </p:sp>
      <p:pic>
        <p:nvPicPr>
          <p:cNvPr id="4" name="Picture 3">
            <a:extLst>
              <a:ext uri="{FF2B5EF4-FFF2-40B4-BE49-F238E27FC236}">
                <a16:creationId xmlns:a16="http://schemas.microsoft.com/office/drawing/2014/main" id="{8F37F454-A070-85B7-B763-8B03FC60F408}"/>
              </a:ext>
            </a:extLst>
          </p:cNvPr>
          <p:cNvPicPr>
            <a:picLocks noChangeAspect="1"/>
          </p:cNvPicPr>
          <p:nvPr/>
        </p:nvPicPr>
        <p:blipFill>
          <a:blip r:embed="rId3">
            <a:biLevel thresh="75000"/>
          </a:blip>
          <a:stretch>
            <a:fillRect/>
          </a:stretch>
        </p:blipFill>
        <p:spPr>
          <a:xfrm>
            <a:off x="449397" y="1632877"/>
            <a:ext cx="4701337" cy="5047449"/>
          </a:xfrm>
          <a:prstGeom prst="rect">
            <a:avLst/>
          </a:prstGeom>
        </p:spPr>
      </p:pic>
      <p:pic>
        <p:nvPicPr>
          <p:cNvPr id="6" name="Picture 5">
            <a:extLst>
              <a:ext uri="{FF2B5EF4-FFF2-40B4-BE49-F238E27FC236}">
                <a16:creationId xmlns:a16="http://schemas.microsoft.com/office/drawing/2014/main" id="{3AA99A72-8F05-CEF9-935B-CECA65EAF093}"/>
              </a:ext>
            </a:extLst>
          </p:cNvPr>
          <p:cNvPicPr>
            <a:picLocks noChangeAspect="1"/>
          </p:cNvPicPr>
          <p:nvPr/>
        </p:nvPicPr>
        <p:blipFill>
          <a:blip r:embed="rId4"/>
          <a:stretch>
            <a:fillRect/>
          </a:stretch>
        </p:blipFill>
        <p:spPr>
          <a:xfrm>
            <a:off x="4881984" y="1632877"/>
            <a:ext cx="7219950" cy="4314825"/>
          </a:xfrm>
          <a:prstGeom prst="rect">
            <a:avLst/>
          </a:prstGeom>
        </p:spPr>
      </p:pic>
    </p:spTree>
    <p:extLst>
      <p:ext uri="{BB962C8B-B14F-4D97-AF65-F5344CB8AC3E}">
        <p14:creationId xmlns:p14="http://schemas.microsoft.com/office/powerpoint/2010/main" val="399984433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37495-CDDF-66F0-267B-6C4BCE4EE3B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E740ED3-FC14-A853-2E44-8CE581525673}"/>
              </a:ext>
            </a:extLst>
          </p:cNvPr>
          <p:cNvSpPr txBox="1">
            <a:spLocks noGrp="1"/>
          </p:cNvSpPr>
          <p:nvPr>
            <p:ph type="ctrTitle"/>
          </p:nvPr>
        </p:nvSpPr>
        <p:spPr>
          <a:xfrm>
            <a:off x="960699" y="404515"/>
            <a:ext cx="9954228" cy="564496"/>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lang="en-GB" sz="3600" spc="94" dirty="0">
                <a:solidFill>
                  <a:srgbClr val="002060"/>
                </a:solidFill>
                <a:latin typeface="Verdana"/>
                <a:cs typeface="Verdana"/>
              </a:rPr>
              <a:t>Alpha Beta Pruning Example Cont.</a:t>
            </a:r>
          </a:p>
        </p:txBody>
      </p:sp>
      <p:pic>
        <p:nvPicPr>
          <p:cNvPr id="5" name="Picture 4">
            <a:extLst>
              <a:ext uri="{FF2B5EF4-FFF2-40B4-BE49-F238E27FC236}">
                <a16:creationId xmlns:a16="http://schemas.microsoft.com/office/drawing/2014/main" id="{6F507934-6DB3-9AA5-25B0-1E789C1CE223}"/>
              </a:ext>
            </a:extLst>
          </p:cNvPr>
          <p:cNvPicPr>
            <a:picLocks noChangeAspect="1"/>
          </p:cNvPicPr>
          <p:nvPr/>
        </p:nvPicPr>
        <p:blipFill>
          <a:blip r:embed="rId3">
            <a:biLevel thresh="75000"/>
          </a:blip>
          <a:stretch>
            <a:fillRect/>
          </a:stretch>
        </p:blipFill>
        <p:spPr>
          <a:xfrm>
            <a:off x="318036" y="1415959"/>
            <a:ext cx="5052617" cy="5279996"/>
          </a:xfrm>
          <a:prstGeom prst="rect">
            <a:avLst/>
          </a:prstGeom>
        </p:spPr>
      </p:pic>
      <p:pic>
        <p:nvPicPr>
          <p:cNvPr id="8" name="Picture 7">
            <a:extLst>
              <a:ext uri="{FF2B5EF4-FFF2-40B4-BE49-F238E27FC236}">
                <a16:creationId xmlns:a16="http://schemas.microsoft.com/office/drawing/2014/main" id="{A7601A89-8845-4411-3646-E42EBDDCEDA5}"/>
              </a:ext>
            </a:extLst>
          </p:cNvPr>
          <p:cNvPicPr>
            <a:picLocks noChangeAspect="1"/>
          </p:cNvPicPr>
          <p:nvPr/>
        </p:nvPicPr>
        <p:blipFill>
          <a:blip r:embed="rId4"/>
          <a:stretch>
            <a:fillRect/>
          </a:stretch>
        </p:blipFill>
        <p:spPr>
          <a:xfrm>
            <a:off x="5203543" y="2168685"/>
            <a:ext cx="6670421" cy="4023770"/>
          </a:xfrm>
          <a:prstGeom prst="rect">
            <a:avLst/>
          </a:prstGeom>
        </p:spPr>
      </p:pic>
    </p:spTree>
    <p:extLst>
      <p:ext uri="{BB962C8B-B14F-4D97-AF65-F5344CB8AC3E}">
        <p14:creationId xmlns:p14="http://schemas.microsoft.com/office/powerpoint/2010/main" val="377518906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24489-8C5C-2353-6214-2AE1A327DB6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E8CF51F-1C5B-56EE-132D-46739469487A}"/>
              </a:ext>
            </a:extLst>
          </p:cNvPr>
          <p:cNvSpPr txBox="1">
            <a:spLocks noGrp="1"/>
          </p:cNvSpPr>
          <p:nvPr>
            <p:ph type="ctrTitle"/>
          </p:nvPr>
        </p:nvSpPr>
        <p:spPr>
          <a:xfrm>
            <a:off x="960699" y="404515"/>
            <a:ext cx="9954228" cy="564496"/>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lang="en-GB" sz="3600" spc="94" dirty="0">
                <a:solidFill>
                  <a:srgbClr val="002060"/>
                </a:solidFill>
                <a:latin typeface="Verdana"/>
                <a:cs typeface="Verdana"/>
              </a:rPr>
              <a:t>Alpha Beta Pruning Example Cont.</a:t>
            </a:r>
          </a:p>
        </p:txBody>
      </p:sp>
      <p:pic>
        <p:nvPicPr>
          <p:cNvPr id="4" name="Picture 3">
            <a:extLst>
              <a:ext uri="{FF2B5EF4-FFF2-40B4-BE49-F238E27FC236}">
                <a16:creationId xmlns:a16="http://schemas.microsoft.com/office/drawing/2014/main" id="{0F32F91D-B27B-0A15-363C-9EC2DA13DD44}"/>
              </a:ext>
            </a:extLst>
          </p:cNvPr>
          <p:cNvPicPr>
            <a:picLocks noChangeAspect="1"/>
          </p:cNvPicPr>
          <p:nvPr/>
        </p:nvPicPr>
        <p:blipFill>
          <a:blip r:embed="rId3">
            <a:biLevel thresh="75000"/>
          </a:blip>
          <a:stretch>
            <a:fillRect/>
          </a:stretch>
        </p:blipFill>
        <p:spPr>
          <a:xfrm>
            <a:off x="257054" y="1462930"/>
            <a:ext cx="5078875" cy="5215661"/>
          </a:xfrm>
          <a:prstGeom prst="rect">
            <a:avLst/>
          </a:prstGeom>
        </p:spPr>
      </p:pic>
      <p:pic>
        <p:nvPicPr>
          <p:cNvPr id="7" name="Picture 6">
            <a:extLst>
              <a:ext uri="{FF2B5EF4-FFF2-40B4-BE49-F238E27FC236}">
                <a16:creationId xmlns:a16="http://schemas.microsoft.com/office/drawing/2014/main" id="{C5A32BC8-DC71-3925-7AD8-9693E42722F4}"/>
              </a:ext>
            </a:extLst>
          </p:cNvPr>
          <p:cNvPicPr>
            <a:picLocks noChangeAspect="1"/>
          </p:cNvPicPr>
          <p:nvPr/>
        </p:nvPicPr>
        <p:blipFill>
          <a:blip r:embed="rId4"/>
          <a:stretch>
            <a:fillRect/>
          </a:stretch>
        </p:blipFill>
        <p:spPr>
          <a:xfrm>
            <a:off x="5185458" y="1462930"/>
            <a:ext cx="6993565" cy="5215661"/>
          </a:xfrm>
          <a:prstGeom prst="rect">
            <a:avLst/>
          </a:prstGeom>
        </p:spPr>
      </p:pic>
    </p:spTree>
    <p:extLst>
      <p:ext uri="{BB962C8B-B14F-4D97-AF65-F5344CB8AC3E}">
        <p14:creationId xmlns:p14="http://schemas.microsoft.com/office/powerpoint/2010/main" val="370283388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554BC-EA72-BBFA-467A-216999974C5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E0D0869-6B74-BB12-080C-9C739D3B1123}"/>
              </a:ext>
            </a:extLst>
          </p:cNvPr>
          <p:cNvSpPr txBox="1">
            <a:spLocks noGrp="1"/>
          </p:cNvSpPr>
          <p:nvPr>
            <p:ph type="ctrTitle"/>
          </p:nvPr>
        </p:nvSpPr>
        <p:spPr>
          <a:xfrm>
            <a:off x="960699" y="404515"/>
            <a:ext cx="9954228" cy="564496"/>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lang="en-GB" sz="3600" spc="94" dirty="0">
                <a:solidFill>
                  <a:srgbClr val="002060"/>
                </a:solidFill>
                <a:latin typeface="Verdana"/>
                <a:cs typeface="Verdana"/>
              </a:rPr>
              <a:t>Alpha Beta Pruning Example Cont.</a:t>
            </a:r>
          </a:p>
        </p:txBody>
      </p:sp>
      <p:pic>
        <p:nvPicPr>
          <p:cNvPr id="5" name="Picture 4">
            <a:extLst>
              <a:ext uri="{FF2B5EF4-FFF2-40B4-BE49-F238E27FC236}">
                <a16:creationId xmlns:a16="http://schemas.microsoft.com/office/drawing/2014/main" id="{EB749E35-C77E-08C4-3862-D05D403E4CF8}"/>
              </a:ext>
            </a:extLst>
          </p:cNvPr>
          <p:cNvPicPr>
            <a:picLocks noChangeAspect="1"/>
          </p:cNvPicPr>
          <p:nvPr/>
        </p:nvPicPr>
        <p:blipFill>
          <a:blip r:embed="rId3">
            <a:biLevel thresh="75000"/>
          </a:blip>
          <a:stretch>
            <a:fillRect/>
          </a:stretch>
        </p:blipFill>
        <p:spPr>
          <a:xfrm>
            <a:off x="426574" y="2145947"/>
            <a:ext cx="5023468" cy="3360939"/>
          </a:xfrm>
          <a:prstGeom prst="rect">
            <a:avLst/>
          </a:prstGeom>
        </p:spPr>
      </p:pic>
      <p:pic>
        <p:nvPicPr>
          <p:cNvPr id="6" name="Picture 5">
            <a:extLst>
              <a:ext uri="{FF2B5EF4-FFF2-40B4-BE49-F238E27FC236}">
                <a16:creationId xmlns:a16="http://schemas.microsoft.com/office/drawing/2014/main" id="{797D2C7A-1474-A312-0E0D-F3C87AA0705D}"/>
              </a:ext>
            </a:extLst>
          </p:cNvPr>
          <p:cNvPicPr>
            <a:picLocks noChangeAspect="1"/>
          </p:cNvPicPr>
          <p:nvPr/>
        </p:nvPicPr>
        <p:blipFill>
          <a:blip r:embed="rId4"/>
          <a:stretch>
            <a:fillRect/>
          </a:stretch>
        </p:blipFill>
        <p:spPr>
          <a:xfrm>
            <a:off x="5613721" y="1450079"/>
            <a:ext cx="6358577" cy="5170640"/>
          </a:xfrm>
          <a:prstGeom prst="rect">
            <a:avLst/>
          </a:prstGeom>
        </p:spPr>
      </p:pic>
    </p:spTree>
    <p:extLst>
      <p:ext uri="{BB962C8B-B14F-4D97-AF65-F5344CB8AC3E}">
        <p14:creationId xmlns:p14="http://schemas.microsoft.com/office/powerpoint/2010/main" val="47969342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000B7-3FC4-DEA2-EE6A-DCF9F3A3CC2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245FE41-01D1-A226-A64A-2EC94C6F7C69}"/>
              </a:ext>
            </a:extLst>
          </p:cNvPr>
          <p:cNvSpPr txBox="1">
            <a:spLocks noGrp="1"/>
          </p:cNvSpPr>
          <p:nvPr>
            <p:ph type="ctrTitle"/>
          </p:nvPr>
        </p:nvSpPr>
        <p:spPr>
          <a:xfrm>
            <a:off x="960699" y="404515"/>
            <a:ext cx="9954228" cy="564496"/>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lang="en-GB" sz="3600" spc="94" dirty="0">
                <a:solidFill>
                  <a:srgbClr val="002060"/>
                </a:solidFill>
                <a:latin typeface="Verdana"/>
                <a:cs typeface="Verdana"/>
              </a:rPr>
              <a:t>Alpha Beta Pruning Example Cont.</a:t>
            </a:r>
          </a:p>
        </p:txBody>
      </p:sp>
      <p:pic>
        <p:nvPicPr>
          <p:cNvPr id="4" name="Picture 3">
            <a:extLst>
              <a:ext uri="{FF2B5EF4-FFF2-40B4-BE49-F238E27FC236}">
                <a16:creationId xmlns:a16="http://schemas.microsoft.com/office/drawing/2014/main" id="{571B6CB5-3775-1CC9-6FCF-C2963A2A5854}"/>
              </a:ext>
            </a:extLst>
          </p:cNvPr>
          <p:cNvPicPr>
            <a:picLocks noChangeAspect="1"/>
          </p:cNvPicPr>
          <p:nvPr/>
        </p:nvPicPr>
        <p:blipFill>
          <a:blip r:embed="rId3">
            <a:biLevel thresh="75000"/>
          </a:blip>
          <a:stretch>
            <a:fillRect/>
          </a:stretch>
        </p:blipFill>
        <p:spPr>
          <a:xfrm>
            <a:off x="88499" y="1475290"/>
            <a:ext cx="6816236" cy="5382710"/>
          </a:xfrm>
          <a:prstGeom prst="rect">
            <a:avLst/>
          </a:prstGeom>
        </p:spPr>
      </p:pic>
      <p:pic>
        <p:nvPicPr>
          <p:cNvPr id="8" name="Picture 7">
            <a:extLst>
              <a:ext uri="{FF2B5EF4-FFF2-40B4-BE49-F238E27FC236}">
                <a16:creationId xmlns:a16="http://schemas.microsoft.com/office/drawing/2014/main" id="{BE29AA16-810D-4069-D3AB-C0BEC015013D}"/>
              </a:ext>
            </a:extLst>
          </p:cNvPr>
          <p:cNvPicPr>
            <a:picLocks noChangeAspect="1"/>
          </p:cNvPicPr>
          <p:nvPr/>
        </p:nvPicPr>
        <p:blipFill>
          <a:blip r:embed="rId4"/>
          <a:srcRect r="27486" b="-664"/>
          <a:stretch>
            <a:fillRect/>
          </a:stretch>
        </p:blipFill>
        <p:spPr>
          <a:xfrm>
            <a:off x="7308930" y="1490296"/>
            <a:ext cx="4586227" cy="4963189"/>
          </a:xfrm>
          <a:prstGeom prst="rect">
            <a:avLst/>
          </a:prstGeom>
        </p:spPr>
      </p:pic>
    </p:spTree>
    <p:extLst>
      <p:ext uri="{BB962C8B-B14F-4D97-AF65-F5344CB8AC3E}">
        <p14:creationId xmlns:p14="http://schemas.microsoft.com/office/powerpoint/2010/main" val="14756297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00143-9642-C6B9-6EB0-667EA02D9F0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947456C-2806-EA2F-F1C9-381CAF8DE91D}"/>
              </a:ext>
            </a:extLst>
          </p:cNvPr>
          <p:cNvSpPr txBox="1">
            <a:spLocks noGrp="1"/>
          </p:cNvSpPr>
          <p:nvPr>
            <p:ph type="ctrTitle"/>
          </p:nvPr>
        </p:nvSpPr>
        <p:spPr>
          <a:xfrm>
            <a:off x="960699" y="404515"/>
            <a:ext cx="9954228" cy="564496"/>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lang="en-GB" sz="3600" spc="94" dirty="0">
                <a:solidFill>
                  <a:srgbClr val="002060"/>
                </a:solidFill>
                <a:latin typeface="Verdana"/>
                <a:cs typeface="Verdana"/>
              </a:rPr>
              <a:t>Alpha Beta Pruning Example Cont.</a:t>
            </a:r>
          </a:p>
        </p:txBody>
      </p:sp>
      <p:pic>
        <p:nvPicPr>
          <p:cNvPr id="4" name="Picture 3">
            <a:extLst>
              <a:ext uri="{FF2B5EF4-FFF2-40B4-BE49-F238E27FC236}">
                <a16:creationId xmlns:a16="http://schemas.microsoft.com/office/drawing/2014/main" id="{FB130488-FB71-DAAF-3D45-62C2AE4F44A6}"/>
              </a:ext>
            </a:extLst>
          </p:cNvPr>
          <p:cNvPicPr>
            <a:picLocks noChangeAspect="1"/>
          </p:cNvPicPr>
          <p:nvPr/>
        </p:nvPicPr>
        <p:blipFill>
          <a:blip r:embed="rId3">
            <a:biLevel thresh="75000"/>
          </a:blip>
          <a:stretch>
            <a:fillRect/>
          </a:stretch>
        </p:blipFill>
        <p:spPr>
          <a:xfrm>
            <a:off x="88499" y="1475290"/>
            <a:ext cx="6816236" cy="5382710"/>
          </a:xfrm>
          <a:prstGeom prst="rect">
            <a:avLst/>
          </a:prstGeom>
        </p:spPr>
      </p:pic>
      <p:pic>
        <p:nvPicPr>
          <p:cNvPr id="8" name="Picture 7">
            <a:extLst>
              <a:ext uri="{FF2B5EF4-FFF2-40B4-BE49-F238E27FC236}">
                <a16:creationId xmlns:a16="http://schemas.microsoft.com/office/drawing/2014/main" id="{99F39B61-447F-BFC9-2452-6E5DD9204593}"/>
              </a:ext>
            </a:extLst>
          </p:cNvPr>
          <p:cNvPicPr>
            <a:picLocks noChangeAspect="1"/>
          </p:cNvPicPr>
          <p:nvPr/>
        </p:nvPicPr>
        <p:blipFill>
          <a:blip r:embed="rId4"/>
          <a:srcRect r="27486" b="-664"/>
          <a:stretch>
            <a:fillRect/>
          </a:stretch>
        </p:blipFill>
        <p:spPr>
          <a:xfrm>
            <a:off x="7308930" y="1490296"/>
            <a:ext cx="4586227" cy="4963189"/>
          </a:xfrm>
          <a:prstGeom prst="rect">
            <a:avLst/>
          </a:prstGeom>
        </p:spPr>
      </p:pic>
    </p:spTree>
    <p:extLst>
      <p:ext uri="{BB962C8B-B14F-4D97-AF65-F5344CB8AC3E}">
        <p14:creationId xmlns:p14="http://schemas.microsoft.com/office/powerpoint/2010/main" val="368177872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483C3-FE77-1642-05E5-C34CB3DDE7E9}"/>
            </a:ext>
          </a:extLst>
        </p:cNvPr>
        <p:cNvGrpSpPr/>
        <p:nvPr/>
      </p:nvGrpSpPr>
      <p:grpSpPr>
        <a:xfrm>
          <a:off x="0" y="0"/>
          <a:ext cx="0" cy="0"/>
          <a:chOff x="0" y="0"/>
          <a:chExt cx="0" cy="0"/>
        </a:xfrm>
      </p:grpSpPr>
      <p:sp>
        <p:nvSpPr>
          <p:cNvPr id="57346" name="Rectangle 2">
            <a:extLst>
              <a:ext uri="{FF2B5EF4-FFF2-40B4-BE49-F238E27FC236}">
                <a16:creationId xmlns:a16="http://schemas.microsoft.com/office/drawing/2014/main" id="{E5C4A792-8372-398E-77F5-0D250D438F0A}"/>
              </a:ext>
            </a:extLst>
          </p:cNvPr>
          <p:cNvSpPr>
            <a:spLocks noGrp="1" noChangeArrowheads="1"/>
          </p:cNvSpPr>
          <p:nvPr>
            <p:ph type="ctrTitle"/>
          </p:nvPr>
        </p:nvSpPr>
        <p:spPr>
          <a:xfrm>
            <a:off x="2019300" y="2981326"/>
            <a:ext cx="7772400" cy="1470025"/>
          </a:xfrm>
        </p:spPr>
        <p:txBody>
          <a:bodyPr/>
          <a:lstStyle/>
          <a:p>
            <a:pPr eaLnBrk="1" hangingPunct="1"/>
            <a:r>
              <a:rPr lang="en-US" sz="8800" dirty="0"/>
              <a:t>
</a:t>
            </a:r>
            <a:r>
              <a:rPr lang="en-US" sz="6600" spc="210" dirty="0">
                <a:latin typeface="Verdana"/>
                <a:cs typeface="Verdana"/>
              </a:rPr>
              <a:t> Knowledge</a:t>
            </a:r>
            <a:br>
              <a:rPr lang="en-US" sz="6600" dirty="0"/>
            </a:br>
            <a:r>
              <a:rPr lang="en-US" sz="4800" dirty="0"/>
              <a:t>Week-12</a:t>
            </a:r>
            <a:endParaRPr lang="en-US" sz="6600" dirty="0"/>
          </a:p>
        </p:txBody>
      </p:sp>
    </p:spTree>
    <p:extLst>
      <p:ext uri="{BB962C8B-B14F-4D97-AF65-F5344CB8AC3E}">
        <p14:creationId xmlns:p14="http://schemas.microsoft.com/office/powerpoint/2010/main" val="426467943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11F8-5C39-23E9-0CFD-D6AC75703FC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56E6E48-B05F-96DE-EE04-31923523FB38}"/>
              </a:ext>
            </a:extLst>
          </p:cNvPr>
          <p:cNvSpPr txBox="1"/>
          <p:nvPr/>
        </p:nvSpPr>
        <p:spPr>
          <a:xfrm>
            <a:off x="578390" y="2960349"/>
            <a:ext cx="11146969" cy="1736900"/>
          </a:xfrm>
          <a:prstGeom prst="rect">
            <a:avLst/>
          </a:prstGeom>
        </p:spPr>
        <p:txBody>
          <a:bodyPr vert="horz" wrap="square" lIns="0" tIns="7316" rIns="0" bIns="0" rtlCol="0">
            <a:spAutoFit/>
          </a:bodyPr>
          <a:lstStyle/>
          <a:p>
            <a:pPr marL="12700" marR="5080" algn="ctr">
              <a:lnSpc>
                <a:spcPts val="7259"/>
              </a:lnSpc>
              <a:spcBef>
                <a:spcPts val="355"/>
              </a:spcBef>
            </a:pPr>
            <a:r>
              <a:rPr lang="en-GB" sz="3200" spc="95" dirty="0">
                <a:solidFill>
                  <a:schemeClr val="accent6">
                    <a:lumMod val="50000"/>
                  </a:schemeClr>
                </a:solidFill>
                <a:latin typeface="Lucida Sans"/>
                <a:cs typeface="Lucida Sans"/>
              </a:rPr>
              <a:t>agents</a:t>
            </a:r>
            <a:r>
              <a:rPr lang="en-GB" sz="3200" spc="-60" dirty="0">
                <a:solidFill>
                  <a:schemeClr val="accent6">
                    <a:lumMod val="50000"/>
                  </a:schemeClr>
                </a:solidFill>
                <a:latin typeface="Lucida Sans"/>
                <a:cs typeface="Lucida Sans"/>
              </a:rPr>
              <a:t> </a:t>
            </a:r>
            <a:r>
              <a:rPr lang="en-GB" sz="3200" spc="100" dirty="0">
                <a:solidFill>
                  <a:schemeClr val="accent6">
                    <a:lumMod val="50000"/>
                  </a:schemeClr>
                </a:solidFill>
                <a:latin typeface="Lucida Sans"/>
                <a:cs typeface="Lucida Sans"/>
              </a:rPr>
              <a:t>that</a:t>
            </a:r>
            <a:r>
              <a:rPr lang="en-GB" sz="3200" spc="-60" dirty="0">
                <a:solidFill>
                  <a:schemeClr val="accent6">
                    <a:lumMod val="50000"/>
                  </a:schemeClr>
                </a:solidFill>
                <a:latin typeface="Lucida Sans"/>
                <a:cs typeface="Lucida Sans"/>
              </a:rPr>
              <a:t> </a:t>
            </a:r>
            <a:r>
              <a:rPr lang="en-GB" sz="3200" dirty="0">
                <a:solidFill>
                  <a:schemeClr val="accent6">
                    <a:lumMod val="50000"/>
                  </a:schemeClr>
                </a:solidFill>
                <a:latin typeface="Lucida Sans"/>
                <a:cs typeface="Lucida Sans"/>
              </a:rPr>
              <a:t>reason</a:t>
            </a:r>
            <a:r>
              <a:rPr lang="en-GB" sz="3200" spc="-60" dirty="0">
                <a:solidFill>
                  <a:schemeClr val="accent6">
                    <a:lumMod val="50000"/>
                  </a:schemeClr>
                </a:solidFill>
                <a:latin typeface="Lucida Sans"/>
                <a:cs typeface="Lucida Sans"/>
              </a:rPr>
              <a:t> </a:t>
            </a:r>
            <a:r>
              <a:rPr lang="en-GB" sz="3200" spc="225" dirty="0">
                <a:solidFill>
                  <a:schemeClr val="accent6">
                    <a:lumMod val="50000"/>
                  </a:schemeClr>
                </a:solidFill>
                <a:latin typeface="Lucida Sans"/>
                <a:cs typeface="Lucida Sans"/>
              </a:rPr>
              <a:t>by</a:t>
            </a:r>
            <a:r>
              <a:rPr lang="en-GB" sz="3200" spc="-60" dirty="0">
                <a:solidFill>
                  <a:schemeClr val="accent6">
                    <a:lumMod val="50000"/>
                  </a:schemeClr>
                </a:solidFill>
                <a:latin typeface="Lucida Sans"/>
                <a:cs typeface="Lucida Sans"/>
              </a:rPr>
              <a:t> </a:t>
            </a:r>
            <a:r>
              <a:rPr lang="en-GB" sz="3200" spc="60" dirty="0">
                <a:solidFill>
                  <a:srgbClr val="C00000"/>
                </a:solidFill>
                <a:latin typeface="Lucida Sans"/>
                <a:cs typeface="Lucida Sans"/>
              </a:rPr>
              <a:t>operating</a:t>
            </a:r>
            <a:r>
              <a:rPr lang="en-GB" sz="3200" spc="-60" dirty="0">
                <a:solidFill>
                  <a:schemeClr val="accent6">
                    <a:lumMod val="50000"/>
                  </a:schemeClr>
                </a:solidFill>
                <a:latin typeface="Lucida Sans"/>
                <a:cs typeface="Lucida Sans"/>
              </a:rPr>
              <a:t> </a:t>
            </a:r>
            <a:r>
              <a:rPr lang="en-GB" sz="3200" spc="40" dirty="0">
                <a:solidFill>
                  <a:schemeClr val="accent6">
                    <a:lumMod val="50000"/>
                  </a:schemeClr>
                </a:solidFill>
                <a:latin typeface="Lucida Sans"/>
                <a:cs typeface="Lucida Sans"/>
              </a:rPr>
              <a:t>on </a:t>
            </a:r>
            <a:r>
              <a:rPr lang="en-GB" sz="3200" dirty="0">
                <a:solidFill>
                  <a:schemeClr val="accent6">
                    <a:lumMod val="50000"/>
                  </a:schemeClr>
                </a:solidFill>
                <a:latin typeface="Lucida Sans"/>
                <a:cs typeface="Lucida Sans"/>
              </a:rPr>
              <a:t>internal</a:t>
            </a:r>
            <a:r>
              <a:rPr lang="en-GB" sz="3200" spc="-45" dirty="0">
                <a:solidFill>
                  <a:schemeClr val="accent6">
                    <a:lumMod val="50000"/>
                  </a:schemeClr>
                </a:solidFill>
                <a:latin typeface="Lucida Sans"/>
                <a:cs typeface="Lucida Sans"/>
              </a:rPr>
              <a:t> </a:t>
            </a:r>
            <a:r>
              <a:rPr lang="en-GB" sz="3200" dirty="0">
                <a:solidFill>
                  <a:srgbClr val="C00000"/>
                </a:solidFill>
                <a:latin typeface="Lucida Sans"/>
                <a:cs typeface="Lucida Sans"/>
              </a:rPr>
              <a:t>representations</a:t>
            </a:r>
            <a:r>
              <a:rPr lang="en-GB" sz="3200" spc="-40" dirty="0">
                <a:solidFill>
                  <a:schemeClr val="accent6">
                    <a:lumMod val="50000"/>
                  </a:schemeClr>
                </a:solidFill>
                <a:latin typeface="Lucida Sans"/>
                <a:cs typeface="Lucida Sans"/>
              </a:rPr>
              <a:t> </a:t>
            </a:r>
            <a:r>
              <a:rPr lang="en-GB" sz="3200" spc="60" dirty="0">
                <a:solidFill>
                  <a:schemeClr val="accent6">
                    <a:lumMod val="50000"/>
                  </a:schemeClr>
                </a:solidFill>
                <a:latin typeface="Lucida Sans"/>
                <a:cs typeface="Lucida Sans"/>
              </a:rPr>
              <a:t>of</a:t>
            </a:r>
            <a:r>
              <a:rPr lang="en-GB" sz="3200" spc="-40" dirty="0">
                <a:solidFill>
                  <a:schemeClr val="accent6">
                    <a:lumMod val="50000"/>
                  </a:schemeClr>
                </a:solidFill>
                <a:latin typeface="Lucida Sans"/>
                <a:cs typeface="Lucida Sans"/>
              </a:rPr>
              <a:t> </a:t>
            </a:r>
            <a:r>
              <a:rPr lang="en-GB" sz="3200" spc="80" dirty="0">
                <a:solidFill>
                  <a:srgbClr val="C00000"/>
                </a:solidFill>
                <a:latin typeface="Lucida Sans"/>
                <a:cs typeface="Lucida Sans"/>
              </a:rPr>
              <a:t>knowledge</a:t>
            </a:r>
            <a:endParaRPr lang="en-GB" sz="3200" dirty="0">
              <a:solidFill>
                <a:srgbClr val="C00000"/>
              </a:solidFill>
              <a:latin typeface="Lucida Sans"/>
              <a:cs typeface="Lucida Sans"/>
            </a:endParaRPr>
          </a:p>
        </p:txBody>
      </p:sp>
      <p:sp>
        <p:nvSpPr>
          <p:cNvPr id="6" name="TextBox 5">
            <a:extLst>
              <a:ext uri="{FF2B5EF4-FFF2-40B4-BE49-F238E27FC236}">
                <a16:creationId xmlns:a16="http://schemas.microsoft.com/office/drawing/2014/main" id="{A9899265-2887-DC20-85E3-0A39D04D379C}"/>
              </a:ext>
            </a:extLst>
          </p:cNvPr>
          <p:cNvSpPr txBox="1"/>
          <p:nvPr/>
        </p:nvSpPr>
        <p:spPr>
          <a:xfrm>
            <a:off x="1883229" y="303300"/>
            <a:ext cx="8537293" cy="830997"/>
          </a:xfrm>
          <a:prstGeom prst="rect">
            <a:avLst/>
          </a:prstGeom>
          <a:noFill/>
        </p:spPr>
        <p:txBody>
          <a:bodyPr wrap="square">
            <a:spAutoFit/>
          </a:bodyPr>
          <a:lstStyle/>
          <a:p>
            <a:r>
              <a:rPr kumimoji="0" lang="en-US" sz="4800" b="0" i="0" u="none" strike="noStrike" kern="0" cap="none" spc="210" normalizeH="0" baseline="0" noProof="0" dirty="0">
                <a:ln>
                  <a:noFill/>
                </a:ln>
                <a:solidFill>
                  <a:srgbClr val="3333FF"/>
                </a:solidFill>
                <a:effectLst/>
                <a:uLnTx/>
                <a:uFillTx/>
                <a:latin typeface="Verdana"/>
                <a:ea typeface="+mj-ea"/>
                <a:cs typeface="Verdana"/>
              </a:rPr>
              <a:t>knowledge-based agents</a:t>
            </a:r>
            <a:endParaRPr lang="en-US" sz="1400" dirty="0"/>
          </a:p>
        </p:txBody>
      </p:sp>
    </p:spTree>
    <p:extLst>
      <p:ext uri="{BB962C8B-B14F-4D97-AF65-F5344CB8AC3E}">
        <p14:creationId xmlns:p14="http://schemas.microsoft.com/office/powerpoint/2010/main" val="1551951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3275" y="1770063"/>
            <a:ext cx="31702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p:txBody>
          <a:bodyPr/>
          <a:lstStyle/>
          <a:p>
            <a:pPr>
              <a:defRPr/>
            </a:pPr>
            <a:r>
              <a:rPr lang="en-GB" dirty="0"/>
              <a:t>word </a:t>
            </a:r>
            <a:r>
              <a:rPr lang="en-GB" b="1" dirty="0"/>
              <a:t>"</a:t>
            </a:r>
            <a:r>
              <a:rPr lang="en-GB" b="1" dirty="0">
                <a:solidFill>
                  <a:schemeClr val="tx2">
                    <a:lumMod val="75000"/>
                  </a:schemeClr>
                </a:solidFill>
              </a:rPr>
              <a:t>artificial</a:t>
            </a:r>
            <a:r>
              <a:rPr lang="en-GB" b="1" dirty="0"/>
              <a:t>"</a:t>
            </a:r>
            <a:endParaRPr lang="en-US" dirty="0"/>
          </a:p>
        </p:txBody>
      </p:sp>
      <p:pic>
        <p:nvPicPr>
          <p:cNvPr id="3174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87525" y="1517650"/>
            <a:ext cx="5060950" cy="2833688"/>
          </a:xfrm>
        </p:spPr>
      </p:pic>
      <p:pic>
        <p:nvPicPr>
          <p:cNvPr id="3174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9489" y="4351338"/>
            <a:ext cx="3406775"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7715" y="1349263"/>
            <a:ext cx="11146969" cy="1638603"/>
          </a:xfrm>
          <a:prstGeom prst="rect">
            <a:avLst/>
          </a:prstGeom>
        </p:spPr>
        <p:txBody>
          <a:bodyPr vert="horz" wrap="square" lIns="0" tIns="7316" rIns="0" bIns="0" rtlCol="0">
            <a:spAutoFit/>
          </a:bodyPr>
          <a:lstStyle/>
          <a:p>
            <a:pPr marL="7701">
              <a:spcBef>
                <a:spcPts val="58"/>
              </a:spcBef>
            </a:pPr>
            <a:r>
              <a:rPr lang="en-US" sz="3200" i="0" kern="0" spc="210" dirty="0">
                <a:solidFill>
                  <a:srgbClr val="C00000"/>
                </a:solidFill>
                <a:latin typeface="Verdana"/>
                <a:cs typeface="Verdana"/>
              </a:rPr>
              <a:t>Knowledge</a:t>
            </a:r>
            <a:endParaRPr lang="en-US" sz="3200" b="1" dirty="0">
              <a:solidFill>
                <a:srgbClr val="C00000"/>
              </a:solidFill>
              <a:latin typeface="Lucida Sans"/>
              <a:cs typeface="Lucida Sans"/>
            </a:endParaRPr>
          </a:p>
          <a:p>
            <a:pPr marL="464901" indent="-457200">
              <a:spcBef>
                <a:spcPts val="58"/>
              </a:spcBef>
              <a:buFont typeface="Wingdings" panose="05000000000000000000" pitchFamily="2" charset="2"/>
              <a:buChar char="Ø"/>
            </a:pPr>
            <a:r>
              <a:rPr sz="3200" b="1" dirty="0">
                <a:solidFill>
                  <a:srgbClr val="002060"/>
                </a:solidFill>
                <a:latin typeface="Lucida Sans"/>
                <a:cs typeface="Lucida Sans"/>
              </a:rPr>
              <a:t>If</a:t>
            </a:r>
            <a:r>
              <a:rPr sz="3200" b="1" spc="-170" dirty="0">
                <a:solidFill>
                  <a:srgbClr val="002060"/>
                </a:solidFill>
                <a:latin typeface="Lucida Sans"/>
                <a:cs typeface="Lucida Sans"/>
              </a:rPr>
              <a:t> </a:t>
            </a:r>
            <a:r>
              <a:rPr sz="3200" b="1" dirty="0">
                <a:solidFill>
                  <a:srgbClr val="002060"/>
                </a:solidFill>
                <a:latin typeface="Lucida Sans"/>
                <a:cs typeface="Lucida Sans"/>
              </a:rPr>
              <a:t>it</a:t>
            </a:r>
            <a:r>
              <a:rPr sz="3200" b="1" spc="-167" dirty="0">
                <a:solidFill>
                  <a:srgbClr val="002060"/>
                </a:solidFill>
                <a:latin typeface="Lucida Sans"/>
                <a:cs typeface="Lucida Sans"/>
              </a:rPr>
              <a:t> </a:t>
            </a:r>
            <a:r>
              <a:rPr sz="3200" b="1" dirty="0">
                <a:solidFill>
                  <a:srgbClr val="C00000"/>
                </a:solidFill>
                <a:latin typeface="Lucida Sans"/>
                <a:cs typeface="Lucida Sans"/>
              </a:rPr>
              <a:t>didn't</a:t>
            </a:r>
            <a:r>
              <a:rPr sz="3200" b="1" spc="-167" dirty="0">
                <a:solidFill>
                  <a:srgbClr val="C00000"/>
                </a:solidFill>
                <a:latin typeface="Lucida Sans"/>
                <a:cs typeface="Lucida Sans"/>
              </a:rPr>
              <a:t> </a:t>
            </a:r>
            <a:r>
              <a:rPr sz="3200" b="1" spc="-24" dirty="0">
                <a:solidFill>
                  <a:srgbClr val="C00000"/>
                </a:solidFill>
                <a:latin typeface="Lucida Sans"/>
                <a:cs typeface="Lucida Sans"/>
              </a:rPr>
              <a:t>rain</a:t>
            </a:r>
            <a:r>
              <a:rPr sz="3200" b="1" spc="-24" dirty="0">
                <a:solidFill>
                  <a:srgbClr val="002060"/>
                </a:solidFill>
                <a:latin typeface="Lucida Sans"/>
                <a:cs typeface="Lucida Sans"/>
              </a:rPr>
              <a:t>,</a:t>
            </a:r>
            <a:r>
              <a:rPr sz="3200" b="1" spc="-167" dirty="0">
                <a:solidFill>
                  <a:srgbClr val="002060"/>
                </a:solidFill>
                <a:latin typeface="Lucida Sans"/>
                <a:cs typeface="Lucida Sans"/>
              </a:rPr>
              <a:t> </a:t>
            </a:r>
            <a:r>
              <a:rPr lang="en-US" sz="3200" b="1" spc="-21" dirty="0" err="1">
                <a:solidFill>
                  <a:srgbClr val="002060"/>
                </a:solidFill>
                <a:latin typeface="Lucida Sans"/>
                <a:cs typeface="Lucida Sans"/>
              </a:rPr>
              <a:t>Ankon</a:t>
            </a:r>
            <a:r>
              <a:rPr sz="3200" b="1" spc="-167" dirty="0">
                <a:solidFill>
                  <a:srgbClr val="002060"/>
                </a:solidFill>
                <a:latin typeface="Lucida Sans"/>
                <a:cs typeface="Lucida Sans"/>
              </a:rPr>
              <a:t> </a:t>
            </a:r>
            <a:r>
              <a:rPr sz="3200" b="1" spc="-18" dirty="0">
                <a:solidFill>
                  <a:srgbClr val="002060"/>
                </a:solidFill>
                <a:latin typeface="Lucida Sans"/>
                <a:cs typeface="Lucida Sans"/>
              </a:rPr>
              <a:t>visited</a:t>
            </a:r>
            <a:r>
              <a:rPr sz="3200" b="1" spc="-167" dirty="0">
                <a:solidFill>
                  <a:srgbClr val="002060"/>
                </a:solidFill>
                <a:latin typeface="Lucida Sans"/>
                <a:cs typeface="Lucida Sans"/>
              </a:rPr>
              <a:t> </a:t>
            </a:r>
            <a:r>
              <a:rPr lang="en-US" sz="3200" b="1" spc="-6" dirty="0">
                <a:solidFill>
                  <a:srgbClr val="C00000"/>
                </a:solidFill>
                <a:latin typeface="Lucida Sans"/>
                <a:cs typeface="Lucida Sans"/>
              </a:rPr>
              <a:t>B1</a:t>
            </a:r>
            <a:r>
              <a:rPr sz="3200" b="1" spc="-170" dirty="0">
                <a:solidFill>
                  <a:srgbClr val="C00000"/>
                </a:solidFill>
                <a:latin typeface="Lucida Sans"/>
                <a:cs typeface="Lucida Sans"/>
              </a:rPr>
              <a:t> </a:t>
            </a:r>
            <a:r>
              <a:rPr sz="3200" b="1" spc="-6" dirty="0">
                <a:solidFill>
                  <a:srgbClr val="C00000"/>
                </a:solidFill>
                <a:latin typeface="Lucida Sans"/>
                <a:cs typeface="Lucida Sans"/>
              </a:rPr>
              <a:t>today</a:t>
            </a:r>
            <a:r>
              <a:rPr sz="3200" b="1" spc="-6" dirty="0">
                <a:solidFill>
                  <a:srgbClr val="002060"/>
                </a:solidFill>
                <a:latin typeface="Lucida Sans"/>
                <a:cs typeface="Lucida Sans"/>
              </a:rPr>
              <a:t>.</a:t>
            </a:r>
            <a:endParaRPr sz="3200" dirty="0">
              <a:solidFill>
                <a:srgbClr val="002060"/>
              </a:solidFill>
              <a:latin typeface="Lucida Sans"/>
              <a:cs typeface="Lucida Sans"/>
            </a:endParaRPr>
          </a:p>
          <a:p>
            <a:pPr marL="464901" marR="3081" indent="-457200">
              <a:spcBef>
                <a:spcPts val="1070"/>
              </a:spcBef>
              <a:buFont typeface="Wingdings" panose="05000000000000000000" pitchFamily="2" charset="2"/>
              <a:buChar char="Ø"/>
            </a:pPr>
            <a:r>
              <a:rPr lang="en-US" sz="3200" b="1" spc="-21" dirty="0" err="1">
                <a:solidFill>
                  <a:srgbClr val="002060"/>
                </a:solidFill>
                <a:latin typeface="Lucida Sans"/>
                <a:cs typeface="Lucida Sans"/>
              </a:rPr>
              <a:t>Ankon</a:t>
            </a:r>
            <a:r>
              <a:rPr sz="3200" spc="-18" dirty="0">
                <a:solidFill>
                  <a:srgbClr val="002060"/>
                </a:solidFill>
                <a:latin typeface="Lucida Sans"/>
                <a:cs typeface="Lucida Sans"/>
              </a:rPr>
              <a:t> </a:t>
            </a:r>
            <a:r>
              <a:rPr sz="3200" dirty="0">
                <a:solidFill>
                  <a:srgbClr val="002060"/>
                </a:solidFill>
                <a:latin typeface="Lucida Sans"/>
                <a:cs typeface="Lucida Sans"/>
              </a:rPr>
              <a:t>visited</a:t>
            </a:r>
            <a:r>
              <a:rPr sz="3200" spc="-15" dirty="0">
                <a:solidFill>
                  <a:srgbClr val="002060"/>
                </a:solidFill>
                <a:latin typeface="Lucida Sans"/>
                <a:cs typeface="Lucida Sans"/>
              </a:rPr>
              <a:t> </a:t>
            </a:r>
            <a:r>
              <a:rPr lang="en-US" sz="3200" dirty="0">
                <a:solidFill>
                  <a:srgbClr val="C00000"/>
                </a:solidFill>
                <a:latin typeface="Lucida Sans"/>
                <a:cs typeface="Lucida Sans"/>
              </a:rPr>
              <a:t>B1</a:t>
            </a:r>
            <a:r>
              <a:rPr sz="3200" spc="-15" dirty="0">
                <a:solidFill>
                  <a:srgbClr val="C00000"/>
                </a:solidFill>
                <a:latin typeface="Lucida Sans"/>
                <a:cs typeface="Lucida Sans"/>
              </a:rPr>
              <a:t> </a:t>
            </a:r>
            <a:r>
              <a:rPr sz="3200" dirty="0">
                <a:solidFill>
                  <a:srgbClr val="C00000"/>
                </a:solidFill>
                <a:latin typeface="Lucida Sans"/>
                <a:cs typeface="Lucida Sans"/>
              </a:rPr>
              <a:t>or</a:t>
            </a:r>
            <a:r>
              <a:rPr sz="3200" spc="-18" dirty="0">
                <a:solidFill>
                  <a:srgbClr val="C00000"/>
                </a:solidFill>
                <a:latin typeface="Lucida Sans"/>
                <a:cs typeface="Lucida Sans"/>
              </a:rPr>
              <a:t> </a:t>
            </a:r>
            <a:r>
              <a:rPr lang="en-US" sz="3200" dirty="0">
                <a:solidFill>
                  <a:srgbClr val="C00000"/>
                </a:solidFill>
                <a:latin typeface="Lucida Sans"/>
                <a:cs typeface="Lucida Sans"/>
              </a:rPr>
              <a:t>B2</a:t>
            </a:r>
            <a:r>
              <a:rPr sz="3200" spc="-15" dirty="0">
                <a:solidFill>
                  <a:srgbClr val="C00000"/>
                </a:solidFill>
                <a:latin typeface="Lucida Sans"/>
                <a:cs typeface="Lucida Sans"/>
              </a:rPr>
              <a:t> </a:t>
            </a:r>
            <a:r>
              <a:rPr sz="3200" dirty="0">
                <a:solidFill>
                  <a:srgbClr val="002060"/>
                </a:solidFill>
                <a:latin typeface="Lucida Sans"/>
                <a:cs typeface="Lucida Sans"/>
              </a:rPr>
              <a:t>today,</a:t>
            </a:r>
            <a:r>
              <a:rPr sz="3200" spc="-15" dirty="0">
                <a:solidFill>
                  <a:srgbClr val="002060"/>
                </a:solidFill>
                <a:latin typeface="Lucida Sans"/>
                <a:cs typeface="Lucida Sans"/>
              </a:rPr>
              <a:t> </a:t>
            </a:r>
            <a:r>
              <a:rPr sz="3200" spc="30" dirty="0">
                <a:solidFill>
                  <a:srgbClr val="002060"/>
                </a:solidFill>
                <a:latin typeface="Lucida Sans"/>
                <a:cs typeface="Lucida Sans"/>
              </a:rPr>
              <a:t>but</a:t>
            </a:r>
            <a:r>
              <a:rPr sz="3200" spc="-15" dirty="0">
                <a:solidFill>
                  <a:srgbClr val="002060"/>
                </a:solidFill>
                <a:latin typeface="Lucida Sans"/>
                <a:cs typeface="Lucida Sans"/>
              </a:rPr>
              <a:t> </a:t>
            </a:r>
            <a:r>
              <a:rPr sz="3200" spc="30" dirty="0">
                <a:solidFill>
                  <a:srgbClr val="002060"/>
                </a:solidFill>
                <a:latin typeface="Lucida Sans"/>
                <a:cs typeface="Lucida Sans"/>
              </a:rPr>
              <a:t>not</a:t>
            </a:r>
            <a:r>
              <a:rPr sz="3200" spc="-18" dirty="0">
                <a:solidFill>
                  <a:srgbClr val="002060"/>
                </a:solidFill>
                <a:latin typeface="Lucida Sans"/>
                <a:cs typeface="Lucida Sans"/>
              </a:rPr>
              <a:t> </a:t>
            </a:r>
            <a:r>
              <a:rPr sz="3200" spc="-6" dirty="0">
                <a:solidFill>
                  <a:srgbClr val="002060"/>
                </a:solidFill>
                <a:latin typeface="Lucida Sans"/>
                <a:cs typeface="Lucida Sans"/>
              </a:rPr>
              <a:t>both.</a:t>
            </a:r>
            <a:r>
              <a:rPr lang="en-US" sz="3200" spc="-6" dirty="0">
                <a:solidFill>
                  <a:srgbClr val="002060"/>
                </a:solidFill>
                <a:latin typeface="Lucida Sans"/>
                <a:cs typeface="Lucida Sans"/>
              </a:rPr>
              <a:t> </a:t>
            </a:r>
            <a:endParaRPr sz="3200" dirty="0">
              <a:solidFill>
                <a:srgbClr val="002060"/>
              </a:solidFill>
              <a:latin typeface="Lucida Sans"/>
              <a:cs typeface="Lucida Sans"/>
            </a:endParaRPr>
          </a:p>
        </p:txBody>
      </p:sp>
      <p:sp>
        <p:nvSpPr>
          <p:cNvPr id="6" name="TextBox 5">
            <a:extLst>
              <a:ext uri="{FF2B5EF4-FFF2-40B4-BE49-F238E27FC236}">
                <a16:creationId xmlns:a16="http://schemas.microsoft.com/office/drawing/2014/main" id="{477E94C3-0DBF-3674-81F8-12E5FDB5B076}"/>
              </a:ext>
            </a:extLst>
          </p:cNvPr>
          <p:cNvSpPr txBox="1"/>
          <p:nvPr/>
        </p:nvSpPr>
        <p:spPr>
          <a:xfrm>
            <a:off x="4324522" y="303300"/>
            <a:ext cx="6096000" cy="830997"/>
          </a:xfrm>
          <a:prstGeom prst="rect">
            <a:avLst/>
          </a:prstGeom>
          <a:noFill/>
        </p:spPr>
        <p:txBody>
          <a:bodyPr wrap="square">
            <a:spAutoFit/>
          </a:bodyPr>
          <a:lstStyle/>
          <a:p>
            <a:r>
              <a:rPr kumimoji="0" lang="en-US" sz="4800" b="0" i="0" u="none" strike="noStrike" kern="0" cap="none" spc="210" normalizeH="0" baseline="0" noProof="0" dirty="0">
                <a:ln>
                  <a:noFill/>
                </a:ln>
                <a:solidFill>
                  <a:srgbClr val="3333FF"/>
                </a:solidFill>
                <a:effectLst/>
                <a:uLnTx/>
                <a:uFillTx/>
                <a:latin typeface="Verdana"/>
                <a:ea typeface="+mj-ea"/>
                <a:cs typeface="Verdana"/>
              </a:rPr>
              <a:t>Knowledge</a:t>
            </a:r>
            <a:endParaRPr lang="en-US" sz="1400" dirty="0"/>
          </a:p>
        </p:txBody>
      </p:sp>
      <p:sp>
        <p:nvSpPr>
          <p:cNvPr id="8" name="TextBox 7">
            <a:extLst>
              <a:ext uri="{FF2B5EF4-FFF2-40B4-BE49-F238E27FC236}">
                <a16:creationId xmlns:a16="http://schemas.microsoft.com/office/drawing/2014/main" id="{D4862D83-29DC-91C6-D055-FF76F211F5D5}"/>
              </a:ext>
            </a:extLst>
          </p:cNvPr>
          <p:cNvSpPr txBox="1"/>
          <p:nvPr/>
        </p:nvSpPr>
        <p:spPr>
          <a:xfrm>
            <a:off x="208064" y="4248371"/>
            <a:ext cx="7378935" cy="1077218"/>
          </a:xfrm>
          <a:prstGeom prst="rect">
            <a:avLst/>
          </a:prstGeom>
          <a:solidFill>
            <a:schemeClr val="accent5">
              <a:lumMod val="20000"/>
              <a:lumOff val="80000"/>
            </a:schemeClr>
          </a:solidFill>
        </p:spPr>
        <p:txBody>
          <a:bodyPr wrap="square">
            <a:spAutoFit/>
          </a:bodyPr>
          <a:lstStyle/>
          <a:p>
            <a:pPr marL="7701"/>
            <a:r>
              <a:rPr lang="en-GB" sz="3200" spc="-18" dirty="0">
                <a:solidFill>
                  <a:srgbClr val="C00000"/>
                </a:solidFill>
                <a:latin typeface="Verdana"/>
                <a:cs typeface="Verdana"/>
              </a:rPr>
              <a:t>Decision:</a:t>
            </a:r>
          </a:p>
          <a:p>
            <a:pPr marL="464901" indent="-457200">
              <a:buFont typeface="Wingdings" panose="05000000000000000000" pitchFamily="2" charset="2"/>
              <a:buChar char="Ø"/>
            </a:pPr>
            <a:r>
              <a:rPr lang="en-US" sz="3200" b="1" spc="-21" dirty="0" err="1">
                <a:solidFill>
                  <a:srgbClr val="002060"/>
                </a:solidFill>
                <a:latin typeface="Lucida Sans"/>
                <a:cs typeface="Lucida Sans"/>
              </a:rPr>
              <a:t>Ankon</a:t>
            </a:r>
            <a:r>
              <a:rPr lang="en-GB" sz="3200" spc="-170" dirty="0">
                <a:solidFill>
                  <a:srgbClr val="002060"/>
                </a:solidFill>
                <a:latin typeface="Verdana"/>
                <a:cs typeface="Verdana"/>
              </a:rPr>
              <a:t> </a:t>
            </a:r>
            <a:r>
              <a:rPr lang="en-GB" sz="3200" spc="91" dirty="0">
                <a:solidFill>
                  <a:srgbClr val="3399FF"/>
                </a:solidFill>
                <a:latin typeface="Verdana"/>
                <a:cs typeface="Verdana"/>
              </a:rPr>
              <a:t>did</a:t>
            </a:r>
            <a:r>
              <a:rPr lang="en-GB" sz="3200" spc="-170" dirty="0">
                <a:solidFill>
                  <a:srgbClr val="3399FF"/>
                </a:solidFill>
                <a:latin typeface="Verdana"/>
                <a:cs typeface="Verdana"/>
              </a:rPr>
              <a:t> </a:t>
            </a:r>
            <a:r>
              <a:rPr lang="en-GB" sz="3200" spc="49" dirty="0">
                <a:solidFill>
                  <a:srgbClr val="3399FF"/>
                </a:solidFill>
                <a:latin typeface="Verdana"/>
                <a:cs typeface="Verdana"/>
              </a:rPr>
              <a:t>not</a:t>
            </a:r>
            <a:r>
              <a:rPr lang="en-GB" sz="3200" spc="-170" dirty="0">
                <a:solidFill>
                  <a:srgbClr val="3399FF"/>
                </a:solidFill>
                <a:latin typeface="Verdana"/>
                <a:cs typeface="Verdana"/>
              </a:rPr>
              <a:t> </a:t>
            </a:r>
            <a:r>
              <a:rPr lang="en-GB" sz="3200" dirty="0">
                <a:solidFill>
                  <a:srgbClr val="002060"/>
                </a:solidFill>
                <a:latin typeface="Verdana"/>
                <a:cs typeface="Verdana"/>
              </a:rPr>
              <a:t>visit</a:t>
            </a:r>
            <a:r>
              <a:rPr lang="en-GB" sz="3200" spc="-170" dirty="0">
                <a:solidFill>
                  <a:srgbClr val="002060"/>
                </a:solidFill>
                <a:latin typeface="Verdana"/>
                <a:cs typeface="Verdana"/>
              </a:rPr>
              <a:t> </a:t>
            </a:r>
            <a:r>
              <a:rPr lang="en-GB" sz="3200" spc="30" dirty="0">
                <a:solidFill>
                  <a:srgbClr val="C00000"/>
                </a:solidFill>
                <a:latin typeface="Verdana"/>
                <a:cs typeface="Verdana"/>
              </a:rPr>
              <a:t>B1</a:t>
            </a:r>
            <a:r>
              <a:rPr lang="en-GB" sz="3200" spc="-170" dirty="0">
                <a:solidFill>
                  <a:srgbClr val="002060"/>
                </a:solidFill>
                <a:latin typeface="Verdana"/>
                <a:cs typeface="Verdana"/>
              </a:rPr>
              <a:t> </a:t>
            </a:r>
            <a:r>
              <a:rPr lang="en-GB" sz="3200" spc="-6" dirty="0">
                <a:solidFill>
                  <a:srgbClr val="002060"/>
                </a:solidFill>
                <a:latin typeface="Verdana"/>
                <a:cs typeface="Verdana"/>
              </a:rPr>
              <a:t>today.</a:t>
            </a:r>
            <a:endParaRPr lang="en-GB" sz="3200" dirty="0">
              <a:solidFill>
                <a:srgbClr val="002060"/>
              </a:solidFill>
              <a:latin typeface="Verdana"/>
              <a:cs typeface="Verdana"/>
            </a:endParaRPr>
          </a:p>
        </p:txBody>
      </p:sp>
      <p:sp>
        <p:nvSpPr>
          <p:cNvPr id="9" name="object 2">
            <a:extLst>
              <a:ext uri="{FF2B5EF4-FFF2-40B4-BE49-F238E27FC236}">
                <a16:creationId xmlns:a16="http://schemas.microsoft.com/office/drawing/2014/main" id="{58698948-FDA2-EFC8-C814-4136912E7C8A}"/>
              </a:ext>
            </a:extLst>
          </p:cNvPr>
          <p:cNvSpPr txBox="1"/>
          <p:nvPr/>
        </p:nvSpPr>
        <p:spPr>
          <a:xfrm>
            <a:off x="217715" y="3318609"/>
            <a:ext cx="7847020" cy="499830"/>
          </a:xfrm>
          <a:prstGeom prst="rect">
            <a:avLst/>
          </a:prstGeom>
          <a:solidFill>
            <a:schemeClr val="accent2">
              <a:lumMod val="20000"/>
              <a:lumOff val="80000"/>
            </a:schemeClr>
          </a:solidFill>
        </p:spPr>
        <p:txBody>
          <a:bodyPr vert="horz" wrap="square" lIns="0" tIns="7316" rIns="0" bIns="0" rtlCol="0">
            <a:spAutoFit/>
          </a:bodyPr>
          <a:lstStyle/>
          <a:p>
            <a:pPr marL="7701" marR="3081">
              <a:spcBef>
                <a:spcPts val="1070"/>
              </a:spcBef>
            </a:pPr>
            <a:r>
              <a:rPr lang="en-US" sz="3200" spc="45" dirty="0">
                <a:solidFill>
                  <a:srgbClr val="002060"/>
                </a:solidFill>
                <a:effectLst>
                  <a:outerShdw blurRad="38100" dist="38100" dir="2700000" algn="tl">
                    <a:srgbClr val="000000">
                      <a:alpha val="43137"/>
                    </a:srgbClr>
                  </a:outerShdw>
                </a:effectLst>
                <a:latin typeface="Lucida Sans"/>
                <a:cs typeface="Lucida Sans"/>
              </a:rPr>
              <a:t>Action: </a:t>
            </a:r>
            <a:r>
              <a:rPr lang="en-US" sz="3200" b="1" spc="-21" dirty="0" err="1">
                <a:solidFill>
                  <a:srgbClr val="002060"/>
                </a:solidFill>
                <a:effectLst>
                  <a:outerShdw blurRad="38100" dist="38100" dir="2700000" algn="tl">
                    <a:srgbClr val="000000">
                      <a:alpha val="43137"/>
                    </a:srgbClr>
                  </a:outerShdw>
                </a:effectLst>
                <a:latin typeface="Lucida Sans"/>
                <a:cs typeface="Lucida Sans"/>
              </a:rPr>
              <a:t>Ankon</a:t>
            </a:r>
            <a:r>
              <a:rPr lang="en-US" sz="3200" b="1" spc="-21" dirty="0">
                <a:solidFill>
                  <a:srgbClr val="002060"/>
                </a:solidFill>
                <a:effectLst>
                  <a:outerShdw blurRad="38100" dist="38100" dir="2700000" algn="tl">
                    <a:srgbClr val="000000">
                      <a:alpha val="43137"/>
                    </a:srgbClr>
                  </a:outerShdw>
                </a:effectLst>
                <a:latin typeface="Lucida Sans"/>
                <a:cs typeface="Lucida Sans"/>
              </a:rPr>
              <a:t> </a:t>
            </a:r>
            <a:r>
              <a:rPr sz="3200" dirty="0">
                <a:solidFill>
                  <a:srgbClr val="002060"/>
                </a:solidFill>
                <a:effectLst>
                  <a:outerShdw blurRad="38100" dist="38100" dir="2700000" algn="tl">
                    <a:srgbClr val="000000">
                      <a:alpha val="43137"/>
                    </a:srgbClr>
                  </a:outerShdw>
                </a:effectLst>
                <a:latin typeface="Lucida Sans"/>
                <a:cs typeface="Lucida Sans"/>
              </a:rPr>
              <a:t>visited</a:t>
            </a:r>
            <a:r>
              <a:rPr sz="3200" spc="52" dirty="0">
                <a:solidFill>
                  <a:srgbClr val="002060"/>
                </a:solidFill>
                <a:effectLst>
                  <a:outerShdw blurRad="38100" dist="38100" dir="2700000" algn="tl">
                    <a:srgbClr val="000000">
                      <a:alpha val="43137"/>
                    </a:srgbClr>
                  </a:outerShdw>
                </a:effectLst>
                <a:latin typeface="Lucida Sans"/>
                <a:cs typeface="Lucida Sans"/>
              </a:rPr>
              <a:t> </a:t>
            </a:r>
            <a:r>
              <a:rPr lang="en-US" sz="3200" dirty="0">
                <a:solidFill>
                  <a:srgbClr val="C00000"/>
                </a:solidFill>
                <a:effectLst>
                  <a:outerShdw blurRad="38100" dist="38100" dir="2700000" algn="tl">
                    <a:srgbClr val="000000">
                      <a:alpha val="43137"/>
                    </a:srgbClr>
                  </a:outerShdw>
                </a:effectLst>
                <a:latin typeface="Lucida Sans"/>
                <a:cs typeface="Lucida Sans"/>
              </a:rPr>
              <a:t>B2</a:t>
            </a:r>
            <a:r>
              <a:rPr sz="3200" spc="49" dirty="0">
                <a:solidFill>
                  <a:srgbClr val="002060"/>
                </a:solidFill>
                <a:effectLst>
                  <a:outerShdw blurRad="38100" dist="38100" dir="2700000" algn="tl">
                    <a:srgbClr val="000000">
                      <a:alpha val="43137"/>
                    </a:srgbClr>
                  </a:outerShdw>
                </a:effectLst>
                <a:latin typeface="Lucida Sans"/>
                <a:cs typeface="Lucida Sans"/>
              </a:rPr>
              <a:t> </a:t>
            </a:r>
            <a:r>
              <a:rPr sz="3200" spc="-6" dirty="0">
                <a:solidFill>
                  <a:srgbClr val="002060"/>
                </a:solidFill>
                <a:effectLst>
                  <a:outerShdw blurRad="38100" dist="38100" dir="2700000" algn="tl">
                    <a:srgbClr val="000000">
                      <a:alpha val="43137"/>
                    </a:srgbClr>
                  </a:outerShdw>
                </a:effectLst>
                <a:latin typeface="Lucida Sans"/>
                <a:cs typeface="Lucida Sans"/>
              </a:rPr>
              <a:t>today.</a:t>
            </a:r>
            <a:endParaRPr sz="3200" dirty="0">
              <a:solidFill>
                <a:srgbClr val="002060"/>
              </a:solidFill>
              <a:effectLst>
                <a:outerShdw blurRad="38100" dist="38100" dir="2700000" algn="tl">
                  <a:srgbClr val="000000">
                    <a:alpha val="43137"/>
                  </a:srgbClr>
                </a:outerShdw>
              </a:effectLst>
              <a:latin typeface="Lucida Sans"/>
              <a:cs typeface="Lucida Sans"/>
            </a:endParaRPr>
          </a:p>
        </p:txBody>
      </p:sp>
      <p:pic>
        <p:nvPicPr>
          <p:cNvPr id="10" name="Picture 9">
            <a:extLst>
              <a:ext uri="{FF2B5EF4-FFF2-40B4-BE49-F238E27FC236}">
                <a16:creationId xmlns:a16="http://schemas.microsoft.com/office/drawing/2014/main" id="{D4F93DC9-ECCD-2639-BCFE-A6FCEB4BE402}"/>
              </a:ext>
            </a:extLst>
          </p:cNvPr>
          <p:cNvPicPr>
            <a:picLocks noChangeAspect="1"/>
          </p:cNvPicPr>
          <p:nvPr/>
        </p:nvPicPr>
        <p:blipFill>
          <a:blip r:embed="rId2"/>
          <a:stretch>
            <a:fillRect/>
          </a:stretch>
        </p:blipFill>
        <p:spPr>
          <a:xfrm>
            <a:off x="8294469" y="2917371"/>
            <a:ext cx="3769697" cy="3769697"/>
          </a:xfrm>
          <a:prstGeom prst="rect">
            <a:avLst/>
          </a:prstGeom>
        </p:spPr>
      </p:pic>
      <p:sp>
        <p:nvSpPr>
          <p:cNvPr id="13" name="TextBox 12">
            <a:extLst>
              <a:ext uri="{FF2B5EF4-FFF2-40B4-BE49-F238E27FC236}">
                <a16:creationId xmlns:a16="http://schemas.microsoft.com/office/drawing/2014/main" id="{B71AFE0A-230E-30B9-64F6-96526E1D73DC}"/>
              </a:ext>
            </a:extLst>
          </p:cNvPr>
          <p:cNvSpPr txBox="1"/>
          <p:nvPr/>
        </p:nvSpPr>
        <p:spPr>
          <a:xfrm>
            <a:off x="208063" y="5325589"/>
            <a:ext cx="7378935" cy="584775"/>
          </a:xfrm>
          <a:prstGeom prst="rect">
            <a:avLst/>
          </a:prstGeom>
          <a:solidFill>
            <a:schemeClr val="accent5">
              <a:lumMod val="20000"/>
              <a:lumOff val="80000"/>
            </a:schemeClr>
          </a:solidFill>
        </p:spPr>
        <p:txBody>
          <a:bodyPr wrap="square">
            <a:spAutoFit/>
          </a:bodyPr>
          <a:lstStyle/>
          <a:p>
            <a:pPr marL="464901" indent="-457200">
              <a:spcBef>
                <a:spcPts val="3"/>
              </a:spcBef>
              <a:buFont typeface="Wingdings" panose="05000000000000000000" pitchFamily="2" charset="2"/>
              <a:buChar char="Ø"/>
            </a:pPr>
            <a:r>
              <a:rPr lang="en-GB" sz="3200" spc="-139" dirty="0">
                <a:solidFill>
                  <a:srgbClr val="002060"/>
                </a:solidFill>
                <a:latin typeface="Verdana"/>
                <a:cs typeface="Verdana"/>
              </a:rPr>
              <a:t>It</a:t>
            </a:r>
            <a:r>
              <a:rPr lang="en-GB" sz="3200" spc="-154" dirty="0">
                <a:solidFill>
                  <a:srgbClr val="002060"/>
                </a:solidFill>
                <a:latin typeface="Verdana"/>
                <a:cs typeface="Verdana"/>
              </a:rPr>
              <a:t> </a:t>
            </a:r>
            <a:r>
              <a:rPr lang="en-GB" sz="3200" dirty="0">
                <a:solidFill>
                  <a:srgbClr val="C00000"/>
                </a:solidFill>
                <a:latin typeface="Verdana"/>
                <a:cs typeface="Verdana"/>
              </a:rPr>
              <a:t>rained</a:t>
            </a:r>
            <a:r>
              <a:rPr lang="en-GB" sz="3200" spc="-152" dirty="0">
                <a:solidFill>
                  <a:srgbClr val="002060"/>
                </a:solidFill>
                <a:latin typeface="Verdana"/>
                <a:cs typeface="Verdana"/>
              </a:rPr>
              <a:t> </a:t>
            </a:r>
            <a:r>
              <a:rPr lang="en-GB" sz="3200" spc="-6" dirty="0">
                <a:solidFill>
                  <a:srgbClr val="002060"/>
                </a:solidFill>
                <a:latin typeface="Verdana"/>
                <a:cs typeface="Verdana"/>
              </a:rPr>
              <a:t>today.</a:t>
            </a:r>
            <a:endParaRPr lang="en-GB" sz="3200" dirty="0">
              <a:solidFill>
                <a:srgbClr val="002060"/>
              </a:solidFill>
              <a:latin typeface="Verdana"/>
              <a:cs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91418" y="3125999"/>
            <a:ext cx="2258506" cy="869067"/>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sz="5579" spc="224" dirty="0">
                <a:solidFill>
                  <a:srgbClr val="002060"/>
                </a:solidFill>
                <a:latin typeface="Verdana"/>
                <a:cs typeface="Verdana"/>
              </a:rPr>
              <a:t>Logic</a:t>
            </a:r>
            <a:endParaRPr sz="5579" dirty="0">
              <a:solidFill>
                <a:srgbClr val="002060"/>
              </a:solidFill>
              <a:latin typeface="Verdana"/>
              <a:cs typeface="Verdana"/>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84112" y="115470"/>
            <a:ext cx="3239163" cy="869067"/>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sz="5579" spc="24" dirty="0">
                <a:solidFill>
                  <a:srgbClr val="002060"/>
                </a:solidFill>
                <a:latin typeface="Verdana"/>
                <a:cs typeface="Verdana"/>
              </a:rPr>
              <a:t>sentence</a:t>
            </a:r>
            <a:endParaRPr sz="5579" dirty="0">
              <a:solidFill>
                <a:srgbClr val="002060"/>
              </a:solidFill>
              <a:latin typeface="Verdana"/>
              <a:cs typeface="Verdana"/>
            </a:endParaRPr>
          </a:p>
        </p:txBody>
      </p:sp>
      <p:sp>
        <p:nvSpPr>
          <p:cNvPr id="3" name="object 3"/>
          <p:cNvSpPr txBox="1"/>
          <p:nvPr/>
        </p:nvSpPr>
        <p:spPr>
          <a:xfrm>
            <a:off x="1138555" y="2633583"/>
            <a:ext cx="9393265" cy="1138624"/>
          </a:xfrm>
          <a:prstGeom prst="rect">
            <a:avLst/>
          </a:prstGeom>
        </p:spPr>
        <p:txBody>
          <a:bodyPr vert="horz" wrap="square" lIns="0" tIns="10012" rIns="0" bIns="0" rtlCol="0">
            <a:spAutoFit/>
          </a:bodyPr>
          <a:lstStyle/>
          <a:p>
            <a:pPr marL="7701">
              <a:lnSpc>
                <a:spcPts val="4439"/>
              </a:lnSpc>
              <a:spcBef>
                <a:spcPts val="79"/>
              </a:spcBef>
            </a:pPr>
            <a:r>
              <a:rPr sz="3729" dirty="0">
                <a:solidFill>
                  <a:srgbClr val="002060"/>
                </a:solidFill>
                <a:latin typeface="Lucida Sans"/>
                <a:cs typeface="Lucida Sans"/>
              </a:rPr>
              <a:t>an</a:t>
            </a:r>
            <a:r>
              <a:rPr sz="3729" spc="-45" dirty="0">
                <a:solidFill>
                  <a:srgbClr val="002060"/>
                </a:solidFill>
                <a:latin typeface="Lucida Sans"/>
                <a:cs typeface="Lucida Sans"/>
              </a:rPr>
              <a:t> </a:t>
            </a:r>
            <a:r>
              <a:rPr sz="3729" dirty="0">
                <a:solidFill>
                  <a:srgbClr val="002060"/>
                </a:solidFill>
                <a:latin typeface="Lucida Sans"/>
                <a:cs typeface="Lucida Sans"/>
              </a:rPr>
              <a:t>assertion</a:t>
            </a:r>
            <a:r>
              <a:rPr sz="3729" spc="-45" dirty="0">
                <a:solidFill>
                  <a:srgbClr val="002060"/>
                </a:solidFill>
                <a:latin typeface="Lucida Sans"/>
                <a:cs typeface="Lucida Sans"/>
              </a:rPr>
              <a:t> </a:t>
            </a:r>
            <a:r>
              <a:rPr sz="3729" spc="82" dirty="0">
                <a:solidFill>
                  <a:srgbClr val="002060"/>
                </a:solidFill>
                <a:latin typeface="Lucida Sans"/>
                <a:cs typeface="Lucida Sans"/>
              </a:rPr>
              <a:t>about</a:t>
            </a:r>
            <a:r>
              <a:rPr sz="3729" spc="-45" dirty="0">
                <a:solidFill>
                  <a:srgbClr val="002060"/>
                </a:solidFill>
                <a:latin typeface="Lucida Sans"/>
                <a:cs typeface="Lucida Sans"/>
              </a:rPr>
              <a:t> </a:t>
            </a:r>
            <a:r>
              <a:rPr sz="3729" spc="58" dirty="0">
                <a:solidFill>
                  <a:srgbClr val="002060"/>
                </a:solidFill>
                <a:latin typeface="Lucida Sans"/>
                <a:cs typeface="Lucida Sans"/>
              </a:rPr>
              <a:t>the</a:t>
            </a:r>
            <a:r>
              <a:rPr sz="3729" spc="-42" dirty="0">
                <a:solidFill>
                  <a:srgbClr val="002060"/>
                </a:solidFill>
                <a:latin typeface="Lucida Sans"/>
                <a:cs typeface="Lucida Sans"/>
              </a:rPr>
              <a:t> </a:t>
            </a:r>
            <a:r>
              <a:rPr sz="3729" spc="52" dirty="0">
                <a:solidFill>
                  <a:srgbClr val="002060"/>
                </a:solidFill>
                <a:latin typeface="Lucida Sans"/>
                <a:cs typeface="Lucida Sans"/>
              </a:rPr>
              <a:t>world</a:t>
            </a:r>
            <a:endParaRPr sz="3729" dirty="0">
              <a:solidFill>
                <a:srgbClr val="002060"/>
              </a:solidFill>
              <a:latin typeface="Lucida Sans"/>
              <a:cs typeface="Lucida Sans"/>
            </a:endParaRPr>
          </a:p>
          <a:p>
            <a:pPr marL="7701">
              <a:lnSpc>
                <a:spcPts val="4439"/>
              </a:lnSpc>
            </a:pPr>
            <a:r>
              <a:rPr sz="3729" dirty="0">
                <a:solidFill>
                  <a:srgbClr val="002060"/>
                </a:solidFill>
                <a:latin typeface="Lucida Sans"/>
                <a:cs typeface="Lucida Sans"/>
              </a:rPr>
              <a:t>in</a:t>
            </a:r>
            <a:r>
              <a:rPr sz="3729" spc="-36" dirty="0">
                <a:solidFill>
                  <a:srgbClr val="002060"/>
                </a:solidFill>
                <a:latin typeface="Lucida Sans"/>
                <a:cs typeface="Lucida Sans"/>
              </a:rPr>
              <a:t> </a:t>
            </a:r>
            <a:r>
              <a:rPr sz="3729" spc="82" dirty="0">
                <a:solidFill>
                  <a:srgbClr val="002060"/>
                </a:solidFill>
                <a:latin typeface="Lucida Sans"/>
                <a:cs typeface="Lucida Sans"/>
              </a:rPr>
              <a:t>a</a:t>
            </a:r>
            <a:r>
              <a:rPr sz="3729" spc="-33" dirty="0">
                <a:solidFill>
                  <a:srgbClr val="002060"/>
                </a:solidFill>
                <a:latin typeface="Lucida Sans"/>
                <a:cs typeface="Lucida Sans"/>
              </a:rPr>
              <a:t> </a:t>
            </a:r>
            <a:r>
              <a:rPr sz="3729" spc="55" dirty="0">
                <a:solidFill>
                  <a:srgbClr val="002060"/>
                </a:solidFill>
                <a:latin typeface="Lucida Sans"/>
                <a:cs typeface="Lucida Sans"/>
              </a:rPr>
              <a:t>knowledge</a:t>
            </a:r>
            <a:r>
              <a:rPr sz="3729" spc="-33" dirty="0">
                <a:solidFill>
                  <a:srgbClr val="002060"/>
                </a:solidFill>
                <a:latin typeface="Lucida Sans"/>
                <a:cs typeface="Lucida Sans"/>
              </a:rPr>
              <a:t> </a:t>
            </a:r>
            <a:r>
              <a:rPr sz="3729" dirty="0">
                <a:solidFill>
                  <a:srgbClr val="002060"/>
                </a:solidFill>
                <a:latin typeface="Lucida Sans"/>
                <a:cs typeface="Lucida Sans"/>
              </a:rPr>
              <a:t>representation</a:t>
            </a:r>
            <a:r>
              <a:rPr sz="3729" spc="-33" dirty="0">
                <a:solidFill>
                  <a:srgbClr val="002060"/>
                </a:solidFill>
                <a:latin typeface="Lucida Sans"/>
                <a:cs typeface="Lucida Sans"/>
              </a:rPr>
              <a:t> </a:t>
            </a:r>
            <a:r>
              <a:rPr sz="3729" spc="33" dirty="0">
                <a:solidFill>
                  <a:srgbClr val="002060"/>
                </a:solidFill>
                <a:latin typeface="Lucida Sans"/>
                <a:cs typeface="Lucida Sans"/>
              </a:rPr>
              <a:t>language</a:t>
            </a:r>
            <a:endParaRPr sz="3729" dirty="0">
              <a:solidFill>
                <a:srgbClr val="002060"/>
              </a:solidFill>
              <a:latin typeface="Lucida Sans"/>
              <a:cs typeface="Lucida Sans"/>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98221" y="3243546"/>
            <a:ext cx="6984686" cy="869067"/>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sz="5579" spc="109" dirty="0">
                <a:solidFill>
                  <a:srgbClr val="002060"/>
                </a:solidFill>
                <a:latin typeface="Verdana"/>
                <a:cs typeface="Verdana"/>
              </a:rPr>
              <a:t>Propositional</a:t>
            </a:r>
            <a:r>
              <a:rPr sz="5579" spc="-263" dirty="0">
                <a:solidFill>
                  <a:srgbClr val="002060"/>
                </a:solidFill>
                <a:latin typeface="Verdana"/>
                <a:cs typeface="Verdana"/>
              </a:rPr>
              <a:t> </a:t>
            </a:r>
            <a:r>
              <a:rPr sz="5579" spc="224" dirty="0">
                <a:solidFill>
                  <a:srgbClr val="002060"/>
                </a:solidFill>
                <a:latin typeface="Verdana"/>
                <a:cs typeface="Verdana"/>
              </a:rPr>
              <a:t>Logic</a:t>
            </a:r>
            <a:endParaRPr sz="5579" dirty="0">
              <a:solidFill>
                <a:srgbClr val="002060"/>
              </a:solidFill>
              <a:latin typeface="Verdana"/>
              <a:cs typeface="Verdana"/>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74727" y="216793"/>
            <a:ext cx="7427896" cy="869067"/>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sz="5579" spc="112" dirty="0">
                <a:solidFill>
                  <a:srgbClr val="002060"/>
                </a:solidFill>
                <a:latin typeface="Verdana"/>
                <a:cs typeface="Verdana"/>
              </a:rPr>
              <a:t>Proposition</a:t>
            </a:r>
            <a:r>
              <a:rPr sz="5579" spc="-273" dirty="0">
                <a:solidFill>
                  <a:srgbClr val="002060"/>
                </a:solidFill>
                <a:latin typeface="Verdana"/>
                <a:cs typeface="Verdana"/>
              </a:rPr>
              <a:t> </a:t>
            </a:r>
            <a:r>
              <a:rPr sz="5579" spc="-6" dirty="0">
                <a:solidFill>
                  <a:srgbClr val="002060"/>
                </a:solidFill>
                <a:latin typeface="Verdana"/>
                <a:cs typeface="Verdana"/>
              </a:rPr>
              <a:t>Symbols</a:t>
            </a:r>
            <a:endParaRPr sz="5579" dirty="0">
              <a:solidFill>
                <a:srgbClr val="002060"/>
              </a:solidFill>
              <a:latin typeface="Verdana"/>
              <a:cs typeface="Verdana"/>
            </a:endParaRPr>
          </a:p>
        </p:txBody>
      </p:sp>
      <p:sp>
        <p:nvSpPr>
          <p:cNvPr id="3" name="object 3"/>
          <p:cNvSpPr txBox="1"/>
          <p:nvPr/>
        </p:nvSpPr>
        <p:spPr>
          <a:xfrm>
            <a:off x="2589694" y="3471855"/>
            <a:ext cx="403548" cy="777278"/>
          </a:xfrm>
          <a:prstGeom prst="rect">
            <a:avLst/>
          </a:prstGeom>
        </p:spPr>
        <p:txBody>
          <a:bodyPr vert="horz" wrap="square" lIns="0" tIns="7316" rIns="0" bIns="0" rtlCol="0">
            <a:spAutoFit/>
          </a:bodyPr>
          <a:lstStyle/>
          <a:p>
            <a:pPr marL="7701">
              <a:spcBef>
                <a:spcPts val="58"/>
              </a:spcBef>
            </a:pPr>
            <a:r>
              <a:rPr sz="5003" spc="-30" dirty="0">
                <a:solidFill>
                  <a:srgbClr val="002060"/>
                </a:solidFill>
                <a:latin typeface="Times New Roman"/>
                <a:cs typeface="Times New Roman"/>
              </a:rPr>
              <a:t>P</a:t>
            </a:r>
            <a:endParaRPr sz="5003">
              <a:solidFill>
                <a:srgbClr val="002060"/>
              </a:solidFill>
              <a:latin typeface="Times New Roman"/>
              <a:cs typeface="Times New Roman"/>
            </a:endParaRPr>
          </a:p>
        </p:txBody>
      </p:sp>
      <p:sp>
        <p:nvSpPr>
          <p:cNvPr id="4" name="object 4"/>
          <p:cNvSpPr txBox="1"/>
          <p:nvPr/>
        </p:nvSpPr>
        <p:spPr>
          <a:xfrm>
            <a:off x="5840666" y="3471855"/>
            <a:ext cx="474014" cy="777278"/>
          </a:xfrm>
          <a:prstGeom prst="rect">
            <a:avLst/>
          </a:prstGeom>
        </p:spPr>
        <p:txBody>
          <a:bodyPr vert="horz" wrap="square" lIns="0" tIns="7316" rIns="0" bIns="0" rtlCol="0">
            <a:spAutoFit/>
          </a:bodyPr>
          <a:lstStyle/>
          <a:p>
            <a:pPr marL="7701">
              <a:spcBef>
                <a:spcPts val="58"/>
              </a:spcBef>
            </a:pPr>
            <a:r>
              <a:rPr sz="5003" spc="-30" dirty="0">
                <a:solidFill>
                  <a:srgbClr val="002060"/>
                </a:solidFill>
                <a:latin typeface="Times New Roman"/>
                <a:cs typeface="Times New Roman"/>
              </a:rPr>
              <a:t>Q</a:t>
            </a:r>
            <a:endParaRPr sz="5003">
              <a:solidFill>
                <a:srgbClr val="002060"/>
              </a:solidFill>
              <a:latin typeface="Times New Roman"/>
              <a:cs typeface="Times New Roman"/>
            </a:endParaRPr>
          </a:p>
        </p:txBody>
      </p:sp>
      <p:sp>
        <p:nvSpPr>
          <p:cNvPr id="5" name="object 5"/>
          <p:cNvSpPr txBox="1"/>
          <p:nvPr/>
        </p:nvSpPr>
        <p:spPr>
          <a:xfrm>
            <a:off x="9199580" y="3471855"/>
            <a:ext cx="403548" cy="777278"/>
          </a:xfrm>
          <a:prstGeom prst="rect">
            <a:avLst/>
          </a:prstGeom>
        </p:spPr>
        <p:txBody>
          <a:bodyPr vert="horz" wrap="square" lIns="0" tIns="7316" rIns="0" bIns="0" rtlCol="0">
            <a:spAutoFit/>
          </a:bodyPr>
          <a:lstStyle/>
          <a:p>
            <a:pPr marL="7701">
              <a:spcBef>
                <a:spcPts val="58"/>
              </a:spcBef>
            </a:pPr>
            <a:r>
              <a:rPr sz="5003" spc="-30" dirty="0">
                <a:solidFill>
                  <a:srgbClr val="002060"/>
                </a:solidFill>
                <a:latin typeface="Times New Roman"/>
                <a:cs typeface="Times New Roman"/>
              </a:rPr>
              <a:t>R</a:t>
            </a:r>
            <a:endParaRPr sz="5003">
              <a:solidFill>
                <a:srgbClr val="002060"/>
              </a:solidFill>
              <a:latin typeface="Times New Roman"/>
              <a:cs typeface="Times New Roman"/>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68114" y="272470"/>
            <a:ext cx="7255772" cy="869067"/>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sz="5579" spc="164" dirty="0">
                <a:solidFill>
                  <a:srgbClr val="002060"/>
                </a:solidFill>
                <a:latin typeface="Verdana"/>
                <a:cs typeface="Verdana"/>
              </a:rPr>
              <a:t>Logical</a:t>
            </a:r>
            <a:r>
              <a:rPr sz="5579" spc="-273" dirty="0">
                <a:solidFill>
                  <a:srgbClr val="002060"/>
                </a:solidFill>
                <a:latin typeface="Verdana"/>
                <a:cs typeface="Verdana"/>
              </a:rPr>
              <a:t> </a:t>
            </a:r>
            <a:r>
              <a:rPr sz="5579" spc="55" dirty="0">
                <a:solidFill>
                  <a:srgbClr val="002060"/>
                </a:solidFill>
                <a:latin typeface="Verdana"/>
                <a:cs typeface="Verdana"/>
              </a:rPr>
              <a:t>Connectives</a:t>
            </a:r>
            <a:endParaRPr sz="5579" dirty="0">
              <a:solidFill>
                <a:srgbClr val="002060"/>
              </a:solidFill>
              <a:latin typeface="Verdana"/>
              <a:cs typeface="Verdana"/>
            </a:endParaRPr>
          </a:p>
        </p:txBody>
      </p:sp>
      <p:sp>
        <p:nvSpPr>
          <p:cNvPr id="3" name="object 3"/>
          <p:cNvSpPr txBox="1"/>
          <p:nvPr/>
        </p:nvSpPr>
        <p:spPr>
          <a:xfrm>
            <a:off x="3514611" y="2216098"/>
            <a:ext cx="872556" cy="1418799"/>
          </a:xfrm>
          <a:prstGeom prst="rect">
            <a:avLst/>
          </a:prstGeom>
        </p:spPr>
        <p:txBody>
          <a:bodyPr vert="horz" wrap="square" lIns="0" tIns="7316" rIns="0" bIns="0" rtlCol="0">
            <a:spAutoFit/>
          </a:bodyPr>
          <a:lstStyle/>
          <a:p>
            <a:pPr algn="ctr">
              <a:spcBef>
                <a:spcPts val="58"/>
              </a:spcBef>
            </a:pPr>
            <a:r>
              <a:rPr sz="5003" spc="-30" dirty="0">
                <a:solidFill>
                  <a:srgbClr val="002060"/>
                </a:solidFill>
                <a:latin typeface="Times New Roman"/>
                <a:cs typeface="Times New Roman"/>
              </a:rPr>
              <a:t>¬</a:t>
            </a:r>
            <a:endParaRPr sz="5003">
              <a:solidFill>
                <a:srgbClr val="002060"/>
              </a:solidFill>
              <a:latin typeface="Times New Roman"/>
              <a:cs typeface="Times New Roman"/>
            </a:endParaRPr>
          </a:p>
          <a:p>
            <a:pPr algn="ctr">
              <a:spcBef>
                <a:spcPts val="197"/>
              </a:spcBef>
            </a:pPr>
            <a:r>
              <a:rPr sz="4002" spc="49" dirty="0">
                <a:solidFill>
                  <a:srgbClr val="002060"/>
                </a:solidFill>
                <a:latin typeface="Verdana"/>
                <a:cs typeface="Verdana"/>
              </a:rPr>
              <a:t>not</a:t>
            </a:r>
            <a:endParaRPr sz="4002">
              <a:solidFill>
                <a:srgbClr val="002060"/>
              </a:solidFill>
              <a:latin typeface="Verdana"/>
              <a:cs typeface="Verdana"/>
            </a:endParaRPr>
          </a:p>
        </p:txBody>
      </p:sp>
      <p:sp>
        <p:nvSpPr>
          <p:cNvPr id="4" name="object 4"/>
          <p:cNvSpPr txBox="1"/>
          <p:nvPr/>
        </p:nvSpPr>
        <p:spPr>
          <a:xfrm>
            <a:off x="6384609" y="1931956"/>
            <a:ext cx="969208" cy="1718519"/>
          </a:xfrm>
          <a:prstGeom prst="rect">
            <a:avLst/>
          </a:prstGeom>
        </p:spPr>
        <p:txBody>
          <a:bodyPr vert="horz" wrap="square" lIns="0" tIns="189837" rIns="0" bIns="0" rtlCol="0">
            <a:spAutoFit/>
          </a:bodyPr>
          <a:lstStyle/>
          <a:p>
            <a:pPr marL="770" algn="ctr">
              <a:spcBef>
                <a:spcPts val="1495"/>
              </a:spcBef>
            </a:pPr>
            <a:r>
              <a:rPr sz="5003" spc="-30" dirty="0">
                <a:solidFill>
                  <a:srgbClr val="002060"/>
                </a:solidFill>
                <a:latin typeface="Symbol"/>
                <a:cs typeface="Symbol"/>
              </a:rPr>
              <a:t></a:t>
            </a:r>
            <a:endParaRPr sz="5003">
              <a:solidFill>
                <a:srgbClr val="002060"/>
              </a:solidFill>
              <a:latin typeface="Symbol"/>
              <a:cs typeface="Symbol"/>
            </a:endParaRPr>
          </a:p>
          <a:p>
            <a:pPr algn="ctr">
              <a:spcBef>
                <a:spcPts val="1145"/>
              </a:spcBef>
            </a:pPr>
            <a:r>
              <a:rPr sz="4002" spc="-15" dirty="0">
                <a:solidFill>
                  <a:srgbClr val="002060"/>
                </a:solidFill>
                <a:latin typeface="Verdana"/>
                <a:cs typeface="Verdana"/>
              </a:rPr>
              <a:t>and</a:t>
            </a:r>
            <a:endParaRPr sz="4002">
              <a:solidFill>
                <a:srgbClr val="002060"/>
              </a:solidFill>
              <a:latin typeface="Verdana"/>
              <a:cs typeface="Verdana"/>
            </a:endParaRPr>
          </a:p>
        </p:txBody>
      </p:sp>
      <p:sp>
        <p:nvSpPr>
          <p:cNvPr id="5" name="object 5"/>
          <p:cNvSpPr txBox="1"/>
          <p:nvPr/>
        </p:nvSpPr>
        <p:spPr>
          <a:xfrm>
            <a:off x="9603834" y="1931956"/>
            <a:ext cx="559113" cy="1718519"/>
          </a:xfrm>
          <a:prstGeom prst="rect">
            <a:avLst/>
          </a:prstGeom>
        </p:spPr>
        <p:txBody>
          <a:bodyPr vert="horz" wrap="square" lIns="0" tIns="189837" rIns="0" bIns="0" rtlCol="0">
            <a:spAutoFit/>
          </a:bodyPr>
          <a:lstStyle/>
          <a:p>
            <a:pPr marL="83559">
              <a:spcBef>
                <a:spcPts val="1495"/>
              </a:spcBef>
            </a:pPr>
            <a:r>
              <a:rPr sz="5003" spc="-30" dirty="0">
                <a:solidFill>
                  <a:srgbClr val="002060"/>
                </a:solidFill>
                <a:latin typeface="Symbol"/>
                <a:cs typeface="Symbol"/>
              </a:rPr>
              <a:t></a:t>
            </a:r>
            <a:endParaRPr sz="5003">
              <a:solidFill>
                <a:srgbClr val="002060"/>
              </a:solidFill>
              <a:latin typeface="Symbol"/>
              <a:cs typeface="Symbol"/>
            </a:endParaRPr>
          </a:p>
          <a:p>
            <a:pPr marL="7701">
              <a:spcBef>
                <a:spcPts val="1145"/>
              </a:spcBef>
            </a:pPr>
            <a:r>
              <a:rPr sz="4002" spc="45" dirty="0">
                <a:solidFill>
                  <a:srgbClr val="002060"/>
                </a:solidFill>
                <a:latin typeface="Verdana"/>
                <a:cs typeface="Verdana"/>
              </a:rPr>
              <a:t>or</a:t>
            </a:r>
            <a:endParaRPr sz="4002">
              <a:solidFill>
                <a:srgbClr val="002060"/>
              </a:solidFill>
              <a:latin typeface="Verdana"/>
              <a:cs typeface="Verdana"/>
            </a:endParaRPr>
          </a:p>
        </p:txBody>
      </p:sp>
      <p:sp>
        <p:nvSpPr>
          <p:cNvPr id="6" name="object 6"/>
          <p:cNvSpPr txBox="1"/>
          <p:nvPr/>
        </p:nvSpPr>
        <p:spPr>
          <a:xfrm>
            <a:off x="3006647" y="4362247"/>
            <a:ext cx="2864880" cy="1508604"/>
          </a:xfrm>
          <a:prstGeom prst="rect">
            <a:avLst/>
          </a:prstGeom>
        </p:spPr>
        <p:txBody>
          <a:bodyPr vert="horz" wrap="square" lIns="0" tIns="70852" rIns="0" bIns="0" rtlCol="0">
            <a:spAutoFit/>
          </a:bodyPr>
          <a:lstStyle/>
          <a:p>
            <a:pPr marL="8086" algn="ctr">
              <a:spcBef>
                <a:spcPts val="558"/>
              </a:spcBef>
            </a:pPr>
            <a:r>
              <a:rPr sz="5003" spc="-30" dirty="0">
                <a:solidFill>
                  <a:srgbClr val="002060"/>
                </a:solidFill>
                <a:latin typeface="Times New Roman"/>
                <a:cs typeface="Times New Roman"/>
              </a:rPr>
              <a:t>→</a:t>
            </a:r>
            <a:endParaRPr sz="5003">
              <a:solidFill>
                <a:srgbClr val="002060"/>
              </a:solidFill>
              <a:latin typeface="Times New Roman"/>
              <a:cs typeface="Times New Roman"/>
            </a:endParaRPr>
          </a:p>
          <a:p>
            <a:pPr algn="ctr">
              <a:spcBef>
                <a:spcPts val="394"/>
              </a:spcBef>
            </a:pPr>
            <a:r>
              <a:rPr sz="4002" spc="33" dirty="0">
                <a:solidFill>
                  <a:srgbClr val="002060"/>
                </a:solidFill>
                <a:latin typeface="Verdana"/>
                <a:cs typeface="Verdana"/>
              </a:rPr>
              <a:t>implication</a:t>
            </a:r>
            <a:endParaRPr sz="4002">
              <a:solidFill>
                <a:srgbClr val="002060"/>
              </a:solidFill>
              <a:latin typeface="Verdana"/>
              <a:cs typeface="Verdana"/>
            </a:endParaRPr>
          </a:p>
        </p:txBody>
      </p:sp>
      <p:sp>
        <p:nvSpPr>
          <p:cNvPr id="7" name="object 7"/>
          <p:cNvSpPr txBox="1"/>
          <p:nvPr/>
        </p:nvSpPr>
        <p:spPr>
          <a:xfrm>
            <a:off x="7533880" y="4362247"/>
            <a:ext cx="3371240" cy="1508604"/>
          </a:xfrm>
          <a:prstGeom prst="rect">
            <a:avLst/>
          </a:prstGeom>
        </p:spPr>
        <p:txBody>
          <a:bodyPr vert="horz" wrap="square" lIns="0" tIns="70852" rIns="0" bIns="0" rtlCol="0">
            <a:spAutoFit/>
          </a:bodyPr>
          <a:lstStyle/>
          <a:p>
            <a:pPr algn="ctr">
              <a:spcBef>
                <a:spcPts val="558"/>
              </a:spcBef>
            </a:pPr>
            <a:r>
              <a:rPr sz="5003" spc="-30" dirty="0">
                <a:solidFill>
                  <a:srgbClr val="002060"/>
                </a:solidFill>
                <a:latin typeface="Times New Roman"/>
                <a:cs typeface="Times New Roman"/>
              </a:rPr>
              <a:t>↔</a:t>
            </a:r>
            <a:endParaRPr sz="5003">
              <a:solidFill>
                <a:srgbClr val="002060"/>
              </a:solidFill>
              <a:latin typeface="Times New Roman"/>
              <a:cs typeface="Times New Roman"/>
            </a:endParaRPr>
          </a:p>
          <a:p>
            <a:pPr algn="ctr">
              <a:spcBef>
                <a:spcPts val="394"/>
              </a:spcBef>
            </a:pPr>
            <a:r>
              <a:rPr sz="4002" spc="69" dirty="0">
                <a:solidFill>
                  <a:srgbClr val="002060"/>
                </a:solidFill>
                <a:latin typeface="Verdana"/>
                <a:cs typeface="Verdana"/>
              </a:rPr>
              <a:t>biconditional</a:t>
            </a:r>
            <a:endParaRPr sz="4002">
              <a:solidFill>
                <a:srgbClr val="002060"/>
              </a:solidFill>
              <a:latin typeface="Verdana"/>
              <a:cs typeface="Verdana"/>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12682" y="190669"/>
            <a:ext cx="2576467" cy="869067"/>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sz="5579" spc="194" dirty="0">
                <a:solidFill>
                  <a:srgbClr val="002060"/>
                </a:solidFill>
                <a:latin typeface="Verdana"/>
                <a:cs typeface="Verdana"/>
              </a:rPr>
              <a:t>Not</a:t>
            </a:r>
            <a:r>
              <a:rPr sz="5579" spc="-278" dirty="0">
                <a:solidFill>
                  <a:srgbClr val="002060"/>
                </a:solidFill>
                <a:latin typeface="Verdana"/>
                <a:cs typeface="Verdana"/>
              </a:rPr>
              <a:t> </a:t>
            </a:r>
            <a:r>
              <a:rPr sz="5579" spc="-18" dirty="0">
                <a:solidFill>
                  <a:srgbClr val="002060"/>
                </a:solidFill>
                <a:latin typeface="Verdana"/>
                <a:cs typeface="Verdana"/>
              </a:rPr>
              <a:t>(</a:t>
            </a:r>
            <a:r>
              <a:rPr sz="5579" spc="-18" dirty="0">
                <a:solidFill>
                  <a:srgbClr val="002060"/>
                </a:solidFill>
                <a:latin typeface="Times New Roman"/>
                <a:cs typeface="Times New Roman"/>
              </a:rPr>
              <a:t>¬</a:t>
            </a:r>
            <a:r>
              <a:rPr sz="5579" spc="-18" dirty="0">
                <a:solidFill>
                  <a:srgbClr val="002060"/>
                </a:solidFill>
                <a:latin typeface="Verdana"/>
                <a:cs typeface="Verdana"/>
              </a:rPr>
              <a:t>)</a:t>
            </a:r>
            <a:endParaRPr sz="5579" dirty="0">
              <a:solidFill>
                <a:srgbClr val="002060"/>
              </a:solidFill>
              <a:latin typeface="Verdana"/>
              <a:cs typeface="Verdana"/>
            </a:endParaRPr>
          </a:p>
        </p:txBody>
      </p:sp>
      <p:graphicFrame>
        <p:nvGraphicFramePr>
          <p:cNvPr id="3" name="object 3"/>
          <p:cNvGraphicFramePr>
            <a:graphicFrameLocks noGrp="1"/>
          </p:cNvGraphicFramePr>
          <p:nvPr>
            <p:extLst>
              <p:ext uri="{D42A27DB-BD31-4B8C-83A1-F6EECF244321}">
                <p14:modId xmlns:p14="http://schemas.microsoft.com/office/powerpoint/2010/main" val="2403904127"/>
              </p:ext>
            </p:extLst>
          </p:nvPr>
        </p:nvGraphicFramePr>
        <p:xfrm>
          <a:off x="3718092" y="2631890"/>
          <a:ext cx="4755548" cy="2527563"/>
        </p:xfrm>
        <a:graphic>
          <a:graphicData uri="http://schemas.openxmlformats.org/drawingml/2006/table">
            <a:tbl>
              <a:tblPr firstRow="1" bandRow="1">
                <a:tableStyleId>{ED083AE6-46FA-4A59-8FB0-9F97EB10719F}</a:tableStyleId>
              </a:tblPr>
              <a:tblGrid>
                <a:gridCol w="2377774">
                  <a:extLst>
                    <a:ext uri="{9D8B030D-6E8A-4147-A177-3AD203B41FA5}">
                      <a16:colId xmlns:a16="http://schemas.microsoft.com/office/drawing/2014/main" val="20000"/>
                    </a:ext>
                  </a:extLst>
                </a:gridCol>
                <a:gridCol w="2377774">
                  <a:extLst>
                    <a:ext uri="{9D8B030D-6E8A-4147-A177-3AD203B41FA5}">
                      <a16:colId xmlns:a16="http://schemas.microsoft.com/office/drawing/2014/main" val="20001"/>
                    </a:ext>
                  </a:extLst>
                </a:gridCol>
              </a:tblGrid>
              <a:tr h="842521">
                <a:tc>
                  <a:txBody>
                    <a:bodyPr/>
                    <a:lstStyle/>
                    <a:p>
                      <a:pPr marL="3810" algn="ctr">
                        <a:lnSpc>
                          <a:spcPct val="100000"/>
                        </a:lnSpc>
                        <a:spcBef>
                          <a:spcPts val="1065"/>
                        </a:spcBef>
                      </a:pPr>
                      <a:r>
                        <a:rPr sz="4000" spc="-50" dirty="0">
                          <a:solidFill>
                            <a:srgbClr val="002060"/>
                          </a:solidFill>
                        </a:rPr>
                        <a:t>P</a:t>
                      </a:r>
                      <a:endParaRPr sz="4000" dirty="0">
                        <a:solidFill>
                          <a:srgbClr val="002060"/>
                        </a:solidFill>
                        <a:latin typeface="Times New Roman"/>
                        <a:cs typeface="Times New Roman"/>
                      </a:endParaRPr>
                    </a:p>
                  </a:txBody>
                  <a:tcPr marL="0" marR="0" marT="82019" marB="0"/>
                </a:tc>
                <a:tc>
                  <a:txBody>
                    <a:bodyPr/>
                    <a:lstStyle/>
                    <a:p>
                      <a:pPr algn="ctr">
                        <a:lnSpc>
                          <a:spcPct val="100000"/>
                        </a:lnSpc>
                        <a:spcBef>
                          <a:spcPts val="1065"/>
                        </a:spcBef>
                      </a:pPr>
                      <a:r>
                        <a:rPr sz="4000" spc="-25" dirty="0">
                          <a:solidFill>
                            <a:srgbClr val="002060"/>
                          </a:solidFill>
                        </a:rPr>
                        <a:t>¬P</a:t>
                      </a:r>
                      <a:endParaRPr sz="4000" dirty="0">
                        <a:solidFill>
                          <a:srgbClr val="002060"/>
                        </a:solidFill>
                        <a:latin typeface="Times New Roman"/>
                        <a:cs typeface="Times New Roman"/>
                      </a:endParaRPr>
                    </a:p>
                  </a:txBody>
                  <a:tcPr marL="0" marR="0" marT="82019" marB="0"/>
                </a:tc>
                <a:extLst>
                  <a:ext uri="{0D108BD9-81ED-4DB2-BD59-A6C34878D82A}">
                    <a16:rowId xmlns:a16="http://schemas.microsoft.com/office/drawing/2014/main" val="10000"/>
                  </a:ext>
                </a:extLst>
              </a:tr>
              <a:tr h="842521">
                <a:tc>
                  <a:txBody>
                    <a:bodyPr/>
                    <a:lstStyle/>
                    <a:p>
                      <a:pPr algn="ctr">
                        <a:lnSpc>
                          <a:spcPct val="100000"/>
                        </a:lnSpc>
                        <a:spcBef>
                          <a:spcPts val="1600"/>
                        </a:spcBef>
                      </a:pPr>
                      <a:r>
                        <a:rPr sz="3100" spc="-10" dirty="0">
                          <a:solidFill>
                            <a:srgbClr val="002060"/>
                          </a:solidFill>
                        </a:rPr>
                        <a:t>false</a:t>
                      </a:r>
                      <a:endParaRPr sz="3100">
                        <a:solidFill>
                          <a:srgbClr val="002060"/>
                        </a:solidFill>
                        <a:latin typeface="Consolas"/>
                        <a:cs typeface="Consolas"/>
                      </a:endParaRPr>
                    </a:p>
                  </a:txBody>
                  <a:tcPr marL="0" marR="0" marT="123221" marB="0"/>
                </a:tc>
                <a:tc>
                  <a:txBody>
                    <a:bodyPr/>
                    <a:lstStyle/>
                    <a:p>
                      <a:pPr marL="8890" algn="ctr">
                        <a:lnSpc>
                          <a:spcPct val="100000"/>
                        </a:lnSpc>
                        <a:spcBef>
                          <a:spcPts val="1600"/>
                        </a:spcBef>
                      </a:pPr>
                      <a:r>
                        <a:rPr sz="3100" spc="-20" dirty="0">
                          <a:solidFill>
                            <a:srgbClr val="002060"/>
                          </a:solidFill>
                        </a:rPr>
                        <a:t>true</a:t>
                      </a:r>
                      <a:endParaRPr sz="3100">
                        <a:solidFill>
                          <a:srgbClr val="002060"/>
                        </a:solidFill>
                        <a:latin typeface="Consolas"/>
                        <a:cs typeface="Consolas"/>
                      </a:endParaRPr>
                    </a:p>
                  </a:txBody>
                  <a:tcPr marL="0" marR="0" marT="123221" marB="0"/>
                </a:tc>
                <a:extLst>
                  <a:ext uri="{0D108BD9-81ED-4DB2-BD59-A6C34878D82A}">
                    <a16:rowId xmlns:a16="http://schemas.microsoft.com/office/drawing/2014/main" val="10001"/>
                  </a:ext>
                </a:extLst>
              </a:tr>
              <a:tr h="842521">
                <a:tc>
                  <a:txBody>
                    <a:bodyPr/>
                    <a:lstStyle/>
                    <a:p>
                      <a:pPr algn="ctr">
                        <a:lnSpc>
                          <a:spcPct val="100000"/>
                        </a:lnSpc>
                        <a:spcBef>
                          <a:spcPts val="1620"/>
                        </a:spcBef>
                      </a:pPr>
                      <a:r>
                        <a:rPr sz="3100" spc="-20" dirty="0">
                          <a:solidFill>
                            <a:srgbClr val="002060"/>
                          </a:solidFill>
                        </a:rPr>
                        <a:t>true</a:t>
                      </a:r>
                      <a:endParaRPr sz="3100">
                        <a:solidFill>
                          <a:srgbClr val="002060"/>
                        </a:solidFill>
                        <a:latin typeface="Consolas"/>
                        <a:cs typeface="Consolas"/>
                      </a:endParaRPr>
                    </a:p>
                  </a:txBody>
                  <a:tcPr marL="0" marR="0" marT="124761" marB="0"/>
                </a:tc>
                <a:tc>
                  <a:txBody>
                    <a:bodyPr/>
                    <a:lstStyle/>
                    <a:p>
                      <a:pPr marL="9525" algn="ctr">
                        <a:lnSpc>
                          <a:spcPct val="100000"/>
                        </a:lnSpc>
                        <a:spcBef>
                          <a:spcPts val="1620"/>
                        </a:spcBef>
                      </a:pPr>
                      <a:r>
                        <a:rPr sz="3100" spc="-10" dirty="0">
                          <a:solidFill>
                            <a:srgbClr val="002060"/>
                          </a:solidFill>
                        </a:rPr>
                        <a:t>false</a:t>
                      </a:r>
                      <a:endParaRPr sz="3100" dirty="0">
                        <a:solidFill>
                          <a:srgbClr val="002060"/>
                        </a:solidFill>
                        <a:latin typeface="Consolas"/>
                        <a:cs typeface="Consolas"/>
                      </a:endParaRPr>
                    </a:p>
                  </a:txBody>
                  <a:tcPr marL="0" marR="0" marT="124761" marB="0"/>
                </a:tc>
                <a:extLst>
                  <a:ext uri="{0D108BD9-81ED-4DB2-BD59-A6C34878D82A}">
                    <a16:rowId xmlns:a16="http://schemas.microsoft.com/office/drawing/2014/main" val="10002"/>
                  </a:ext>
                </a:extLst>
              </a:tr>
            </a:tbl>
          </a:graphicData>
        </a:graphic>
      </p:graphicFrame>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42292" y="247020"/>
            <a:ext cx="2762838" cy="869067"/>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sz="5579" spc="252" dirty="0">
                <a:solidFill>
                  <a:srgbClr val="002060"/>
                </a:solidFill>
                <a:latin typeface="Verdana"/>
                <a:cs typeface="Verdana"/>
              </a:rPr>
              <a:t>And</a:t>
            </a:r>
            <a:r>
              <a:rPr sz="5579" spc="-282" dirty="0">
                <a:solidFill>
                  <a:srgbClr val="002060"/>
                </a:solidFill>
                <a:latin typeface="Verdana"/>
                <a:cs typeface="Verdana"/>
              </a:rPr>
              <a:t> </a:t>
            </a:r>
            <a:r>
              <a:rPr sz="5579" spc="-15" dirty="0">
                <a:solidFill>
                  <a:srgbClr val="002060"/>
                </a:solidFill>
                <a:latin typeface="Verdana"/>
                <a:cs typeface="Verdana"/>
              </a:rPr>
              <a:t>(</a:t>
            </a:r>
            <a:r>
              <a:rPr sz="5579" spc="-15" dirty="0">
                <a:solidFill>
                  <a:srgbClr val="002060"/>
                </a:solidFill>
                <a:latin typeface="Symbol"/>
                <a:cs typeface="Symbol"/>
              </a:rPr>
              <a:t></a:t>
            </a:r>
            <a:r>
              <a:rPr sz="5579" spc="-15" dirty="0">
                <a:solidFill>
                  <a:srgbClr val="002060"/>
                </a:solidFill>
                <a:latin typeface="Verdana"/>
                <a:cs typeface="Verdana"/>
              </a:rPr>
              <a:t>)</a:t>
            </a:r>
            <a:endParaRPr sz="5579" dirty="0">
              <a:solidFill>
                <a:srgbClr val="002060"/>
              </a:solidFill>
              <a:latin typeface="Verdana"/>
              <a:cs typeface="Verdana"/>
            </a:endParaRPr>
          </a:p>
        </p:txBody>
      </p:sp>
      <p:graphicFrame>
        <p:nvGraphicFramePr>
          <p:cNvPr id="3" name="object 3"/>
          <p:cNvGraphicFramePr>
            <a:graphicFrameLocks noGrp="1"/>
          </p:cNvGraphicFramePr>
          <p:nvPr>
            <p:extLst>
              <p:ext uri="{D42A27DB-BD31-4B8C-83A1-F6EECF244321}">
                <p14:modId xmlns:p14="http://schemas.microsoft.com/office/powerpoint/2010/main" val="612616423"/>
              </p:ext>
            </p:extLst>
          </p:nvPr>
        </p:nvGraphicFramePr>
        <p:xfrm>
          <a:off x="2638668" y="1831846"/>
          <a:ext cx="6908058" cy="4125965"/>
        </p:xfrm>
        <a:graphic>
          <a:graphicData uri="http://schemas.openxmlformats.org/drawingml/2006/table">
            <a:tbl>
              <a:tblPr firstRow="1" bandRow="1">
                <a:tableStyleId>{2D5ABB26-0587-4C30-8999-92F81FD0307C}</a:tableStyleId>
              </a:tblPr>
              <a:tblGrid>
                <a:gridCol w="2302686">
                  <a:extLst>
                    <a:ext uri="{9D8B030D-6E8A-4147-A177-3AD203B41FA5}">
                      <a16:colId xmlns:a16="http://schemas.microsoft.com/office/drawing/2014/main" val="20000"/>
                    </a:ext>
                  </a:extLst>
                </a:gridCol>
                <a:gridCol w="2302686">
                  <a:extLst>
                    <a:ext uri="{9D8B030D-6E8A-4147-A177-3AD203B41FA5}">
                      <a16:colId xmlns:a16="http://schemas.microsoft.com/office/drawing/2014/main" val="20001"/>
                    </a:ext>
                  </a:extLst>
                </a:gridCol>
                <a:gridCol w="2302686">
                  <a:extLst>
                    <a:ext uri="{9D8B030D-6E8A-4147-A177-3AD203B41FA5}">
                      <a16:colId xmlns:a16="http://schemas.microsoft.com/office/drawing/2014/main" val="20002"/>
                    </a:ext>
                  </a:extLst>
                </a:gridCol>
              </a:tblGrid>
              <a:tr h="825193">
                <a:tc>
                  <a:txBody>
                    <a:bodyPr/>
                    <a:lstStyle/>
                    <a:p>
                      <a:pPr marL="1905" algn="ctr">
                        <a:lnSpc>
                          <a:spcPct val="100000"/>
                        </a:lnSpc>
                        <a:spcBef>
                          <a:spcPts val="985"/>
                        </a:spcBef>
                      </a:pPr>
                      <a:r>
                        <a:rPr sz="4000" i="1" spc="-50" dirty="0">
                          <a:solidFill>
                            <a:srgbClr val="FFFFFF"/>
                          </a:solidFill>
                          <a:latin typeface="Times New Roman"/>
                          <a:cs typeface="Times New Roman"/>
                        </a:rPr>
                        <a:t>P</a:t>
                      </a:r>
                      <a:endParaRPr sz="4000">
                        <a:latin typeface="Times New Roman"/>
                        <a:cs typeface="Times New Roman"/>
                      </a:endParaRPr>
                    </a:p>
                  </a:txBody>
                  <a:tcPr marL="0" marR="0" marT="75858" marB="0">
                    <a:lnL w="12700">
                      <a:solidFill>
                        <a:srgbClr val="D6D6D6"/>
                      </a:solidFill>
                      <a:prstDash val="solid"/>
                    </a:lnL>
                    <a:lnR w="12700">
                      <a:solidFill>
                        <a:srgbClr val="D6D7D6"/>
                      </a:solidFill>
                      <a:prstDash val="solid"/>
                    </a:lnR>
                    <a:lnT w="12700">
                      <a:solidFill>
                        <a:srgbClr val="D6D6D6"/>
                      </a:solidFill>
                      <a:prstDash val="solid"/>
                    </a:lnT>
                    <a:lnB w="28575">
                      <a:solidFill>
                        <a:srgbClr val="D6D7D6"/>
                      </a:solidFill>
                      <a:prstDash val="solid"/>
                    </a:lnB>
                    <a:solidFill>
                      <a:srgbClr val="032650"/>
                    </a:solidFill>
                  </a:tcPr>
                </a:tc>
                <a:tc>
                  <a:txBody>
                    <a:bodyPr/>
                    <a:lstStyle/>
                    <a:p>
                      <a:pPr algn="ctr">
                        <a:lnSpc>
                          <a:spcPct val="100000"/>
                        </a:lnSpc>
                        <a:spcBef>
                          <a:spcPts val="985"/>
                        </a:spcBef>
                      </a:pPr>
                      <a:r>
                        <a:rPr sz="4000" i="1" spc="-50" dirty="0">
                          <a:solidFill>
                            <a:srgbClr val="FFFFFF"/>
                          </a:solidFill>
                          <a:latin typeface="Times New Roman"/>
                          <a:cs typeface="Times New Roman"/>
                        </a:rPr>
                        <a:t>Q</a:t>
                      </a:r>
                      <a:endParaRPr sz="4000">
                        <a:latin typeface="Times New Roman"/>
                        <a:cs typeface="Times New Roman"/>
                      </a:endParaRPr>
                    </a:p>
                  </a:txBody>
                  <a:tcPr marL="0" marR="0" marT="75858" marB="0">
                    <a:lnL w="12700">
                      <a:solidFill>
                        <a:srgbClr val="D6D7D6"/>
                      </a:solidFill>
                      <a:prstDash val="solid"/>
                    </a:lnL>
                    <a:lnR w="12700">
                      <a:solidFill>
                        <a:srgbClr val="D6D7D6"/>
                      </a:solidFill>
                      <a:prstDash val="solid"/>
                    </a:lnR>
                    <a:lnT w="12700">
                      <a:solidFill>
                        <a:srgbClr val="D6D6D6"/>
                      </a:solidFill>
                      <a:prstDash val="solid"/>
                    </a:lnT>
                    <a:lnB w="28575">
                      <a:solidFill>
                        <a:srgbClr val="D6D7D6"/>
                      </a:solidFill>
                      <a:prstDash val="solid"/>
                    </a:lnB>
                    <a:solidFill>
                      <a:srgbClr val="032650"/>
                    </a:solidFill>
                  </a:tcPr>
                </a:tc>
                <a:tc>
                  <a:txBody>
                    <a:bodyPr/>
                    <a:lstStyle/>
                    <a:p>
                      <a:pPr marL="1270" algn="ctr">
                        <a:lnSpc>
                          <a:spcPct val="100000"/>
                        </a:lnSpc>
                        <a:spcBef>
                          <a:spcPts val="655"/>
                        </a:spcBef>
                      </a:pPr>
                      <a:r>
                        <a:rPr sz="4000" i="1" dirty="0">
                          <a:solidFill>
                            <a:srgbClr val="FFFFFF"/>
                          </a:solidFill>
                          <a:latin typeface="Times New Roman"/>
                          <a:cs typeface="Times New Roman"/>
                        </a:rPr>
                        <a:t>P</a:t>
                      </a:r>
                      <a:r>
                        <a:rPr sz="4000" i="1" spc="-145" dirty="0">
                          <a:solidFill>
                            <a:srgbClr val="FFFFFF"/>
                          </a:solidFill>
                          <a:latin typeface="Times New Roman"/>
                          <a:cs typeface="Times New Roman"/>
                        </a:rPr>
                        <a:t> </a:t>
                      </a:r>
                      <a:r>
                        <a:rPr sz="4000" dirty="0">
                          <a:solidFill>
                            <a:srgbClr val="FFFFFF"/>
                          </a:solidFill>
                          <a:latin typeface="Symbol"/>
                          <a:cs typeface="Symbol"/>
                        </a:rPr>
                        <a:t></a:t>
                      </a:r>
                      <a:r>
                        <a:rPr sz="4000" spc="-30" dirty="0">
                          <a:solidFill>
                            <a:srgbClr val="FFFFFF"/>
                          </a:solidFill>
                          <a:latin typeface="Times New Roman"/>
                          <a:cs typeface="Times New Roman"/>
                        </a:rPr>
                        <a:t> </a:t>
                      </a:r>
                      <a:r>
                        <a:rPr sz="4000" i="1" spc="-50" dirty="0">
                          <a:solidFill>
                            <a:srgbClr val="FFFFFF"/>
                          </a:solidFill>
                          <a:latin typeface="Times New Roman"/>
                          <a:cs typeface="Times New Roman"/>
                        </a:rPr>
                        <a:t>Q</a:t>
                      </a:r>
                      <a:endParaRPr sz="4000">
                        <a:latin typeface="Times New Roman"/>
                        <a:cs typeface="Times New Roman"/>
                      </a:endParaRPr>
                    </a:p>
                  </a:txBody>
                  <a:tcPr marL="0" marR="0" marT="50443" marB="0">
                    <a:lnL w="12700">
                      <a:solidFill>
                        <a:srgbClr val="D6D7D6"/>
                      </a:solidFill>
                      <a:prstDash val="solid"/>
                    </a:lnL>
                    <a:lnR w="12700">
                      <a:solidFill>
                        <a:srgbClr val="D6D6D6"/>
                      </a:solidFill>
                      <a:prstDash val="solid"/>
                    </a:lnR>
                    <a:lnT w="12700">
                      <a:solidFill>
                        <a:srgbClr val="D6D6D6"/>
                      </a:solidFill>
                      <a:prstDash val="solid"/>
                    </a:lnT>
                    <a:lnB w="28575">
                      <a:solidFill>
                        <a:srgbClr val="D6D7D6"/>
                      </a:solidFill>
                      <a:prstDash val="solid"/>
                    </a:lnB>
                    <a:solidFill>
                      <a:srgbClr val="032650"/>
                    </a:solidFill>
                  </a:tcPr>
                </a:tc>
                <a:extLst>
                  <a:ext uri="{0D108BD9-81ED-4DB2-BD59-A6C34878D82A}">
                    <a16:rowId xmlns:a16="http://schemas.microsoft.com/office/drawing/2014/main" val="10000"/>
                  </a:ext>
                </a:extLst>
              </a:tr>
              <a:tr h="825193">
                <a:tc>
                  <a:txBody>
                    <a:bodyPr/>
                    <a:lstStyle/>
                    <a:p>
                      <a:pPr algn="ctr">
                        <a:lnSpc>
                          <a:spcPct val="100000"/>
                        </a:lnSpc>
                        <a:spcBef>
                          <a:spcPts val="1495"/>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5134" marB="0">
                    <a:lnL w="12700">
                      <a:solidFill>
                        <a:srgbClr val="D6D6D6"/>
                      </a:solidFill>
                      <a:prstDash val="solid"/>
                    </a:lnL>
                    <a:lnR w="12700">
                      <a:solidFill>
                        <a:srgbClr val="D6D7D6"/>
                      </a:solidFill>
                      <a:prstDash val="solid"/>
                    </a:lnR>
                    <a:lnT w="28575">
                      <a:solidFill>
                        <a:srgbClr val="D6D7D6"/>
                      </a:solidFill>
                      <a:prstDash val="solid"/>
                    </a:lnT>
                    <a:lnB w="12700">
                      <a:solidFill>
                        <a:srgbClr val="D6D7D6"/>
                      </a:solidFill>
                      <a:prstDash val="solid"/>
                    </a:lnB>
                  </a:tcPr>
                </a:tc>
                <a:tc>
                  <a:txBody>
                    <a:bodyPr/>
                    <a:lstStyle/>
                    <a:p>
                      <a:pPr marL="4445" algn="ctr">
                        <a:lnSpc>
                          <a:spcPct val="100000"/>
                        </a:lnSpc>
                        <a:spcBef>
                          <a:spcPts val="1495"/>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5134" marB="0">
                    <a:lnL w="12700">
                      <a:solidFill>
                        <a:srgbClr val="D6D7D6"/>
                      </a:solidFill>
                      <a:prstDash val="solid"/>
                    </a:lnL>
                    <a:lnR w="12700">
                      <a:solidFill>
                        <a:srgbClr val="D6D7D6"/>
                      </a:solidFill>
                      <a:prstDash val="solid"/>
                    </a:lnR>
                    <a:lnT w="28575">
                      <a:solidFill>
                        <a:srgbClr val="D6D7D6"/>
                      </a:solidFill>
                      <a:prstDash val="solid"/>
                    </a:lnT>
                    <a:lnB w="12700">
                      <a:solidFill>
                        <a:srgbClr val="D6D7D6"/>
                      </a:solidFill>
                      <a:prstDash val="solid"/>
                    </a:lnB>
                  </a:tcPr>
                </a:tc>
                <a:tc>
                  <a:txBody>
                    <a:bodyPr/>
                    <a:lstStyle/>
                    <a:p>
                      <a:pPr marR="635" algn="ctr">
                        <a:lnSpc>
                          <a:spcPct val="100000"/>
                        </a:lnSpc>
                        <a:spcBef>
                          <a:spcPts val="1495"/>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5134" marB="0">
                    <a:lnL w="12700">
                      <a:solidFill>
                        <a:srgbClr val="D6D7D6"/>
                      </a:solidFill>
                      <a:prstDash val="solid"/>
                    </a:lnL>
                    <a:lnR w="12700">
                      <a:solidFill>
                        <a:srgbClr val="D6D6D6"/>
                      </a:solidFill>
                      <a:prstDash val="solid"/>
                    </a:lnR>
                    <a:lnT w="28575">
                      <a:solidFill>
                        <a:srgbClr val="D6D7D6"/>
                      </a:solidFill>
                      <a:prstDash val="solid"/>
                    </a:lnT>
                    <a:lnB w="12700">
                      <a:solidFill>
                        <a:srgbClr val="D6D7D6"/>
                      </a:solidFill>
                      <a:prstDash val="solid"/>
                    </a:lnB>
                  </a:tcPr>
                </a:tc>
                <a:extLst>
                  <a:ext uri="{0D108BD9-81ED-4DB2-BD59-A6C34878D82A}">
                    <a16:rowId xmlns:a16="http://schemas.microsoft.com/office/drawing/2014/main" val="10001"/>
                  </a:ext>
                </a:extLst>
              </a:tr>
              <a:tr h="825193">
                <a:tc>
                  <a:txBody>
                    <a:bodyPr/>
                    <a:lstStyle/>
                    <a:p>
                      <a:pPr algn="ctr">
                        <a:lnSpc>
                          <a:spcPct val="100000"/>
                        </a:lnSpc>
                        <a:spcBef>
                          <a:spcPts val="1490"/>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4749"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marL="3810" algn="ctr">
                        <a:lnSpc>
                          <a:spcPct val="100000"/>
                        </a:lnSpc>
                        <a:spcBef>
                          <a:spcPts val="1490"/>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4749"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marR="635" algn="ctr">
                        <a:lnSpc>
                          <a:spcPct val="100000"/>
                        </a:lnSpc>
                        <a:spcBef>
                          <a:spcPts val="1490"/>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4749"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2"/>
                  </a:ext>
                </a:extLst>
              </a:tr>
              <a:tr h="825193">
                <a:tc>
                  <a:txBody>
                    <a:bodyPr/>
                    <a:lstStyle/>
                    <a:p>
                      <a:pPr algn="ctr">
                        <a:lnSpc>
                          <a:spcPct val="100000"/>
                        </a:lnSpc>
                        <a:spcBef>
                          <a:spcPts val="1490"/>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4749"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marL="4445" algn="ctr">
                        <a:lnSpc>
                          <a:spcPct val="100000"/>
                        </a:lnSpc>
                        <a:spcBef>
                          <a:spcPts val="1490"/>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4749"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marR="635" algn="ctr">
                        <a:lnSpc>
                          <a:spcPct val="100000"/>
                        </a:lnSpc>
                        <a:spcBef>
                          <a:spcPts val="1490"/>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4749"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3"/>
                  </a:ext>
                </a:extLst>
              </a:tr>
              <a:tr h="825193">
                <a:tc>
                  <a:txBody>
                    <a:bodyPr/>
                    <a:lstStyle/>
                    <a:p>
                      <a:pPr algn="ctr">
                        <a:lnSpc>
                          <a:spcPct val="100000"/>
                        </a:lnSpc>
                        <a:spcBef>
                          <a:spcPts val="1490"/>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4749" marB="0">
                    <a:lnL w="12700">
                      <a:solidFill>
                        <a:srgbClr val="D6D6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marL="3810" algn="ctr">
                        <a:lnSpc>
                          <a:spcPct val="100000"/>
                        </a:lnSpc>
                        <a:spcBef>
                          <a:spcPts val="1490"/>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4749"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marR="1905" algn="ctr">
                        <a:lnSpc>
                          <a:spcPct val="100000"/>
                        </a:lnSpc>
                        <a:spcBef>
                          <a:spcPts val="1490"/>
                        </a:spcBef>
                      </a:pPr>
                      <a:r>
                        <a:rPr sz="3100" spc="-20" dirty="0">
                          <a:solidFill>
                            <a:srgbClr val="002060"/>
                          </a:solidFill>
                          <a:latin typeface="Consolas"/>
                          <a:cs typeface="Consolas"/>
                        </a:rPr>
                        <a:t>true</a:t>
                      </a:r>
                      <a:endParaRPr sz="3100" dirty="0">
                        <a:solidFill>
                          <a:srgbClr val="002060"/>
                        </a:solidFill>
                        <a:latin typeface="Consolas"/>
                        <a:cs typeface="Consolas"/>
                      </a:endParaRPr>
                    </a:p>
                  </a:txBody>
                  <a:tcPr marL="0" marR="0" marT="114749" marB="0">
                    <a:lnL w="12700">
                      <a:solidFill>
                        <a:srgbClr val="D6D7D6"/>
                      </a:solidFill>
                      <a:prstDash val="solid"/>
                    </a:lnL>
                    <a:lnR w="12700">
                      <a:solidFill>
                        <a:srgbClr val="D6D6D6"/>
                      </a:solidFill>
                      <a:prstDash val="solid"/>
                    </a:lnR>
                    <a:lnT w="12700">
                      <a:solidFill>
                        <a:srgbClr val="D6D7D6"/>
                      </a:solidFill>
                      <a:prstDash val="solid"/>
                    </a:lnT>
                    <a:lnB w="12700">
                      <a:solidFill>
                        <a:srgbClr val="D6D6D6"/>
                      </a:solidFill>
                      <a:prstDash val="soli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77957" y="328043"/>
            <a:ext cx="2181776" cy="869067"/>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sz="5579" spc="133" dirty="0">
                <a:solidFill>
                  <a:srgbClr val="002060"/>
                </a:solidFill>
                <a:latin typeface="Verdana"/>
                <a:cs typeface="Verdana"/>
              </a:rPr>
              <a:t>Or</a:t>
            </a:r>
            <a:r>
              <a:rPr sz="5579" spc="-278" dirty="0">
                <a:solidFill>
                  <a:srgbClr val="002060"/>
                </a:solidFill>
                <a:latin typeface="Verdana"/>
                <a:cs typeface="Verdana"/>
              </a:rPr>
              <a:t> </a:t>
            </a:r>
            <a:r>
              <a:rPr sz="5579" spc="-24" dirty="0">
                <a:solidFill>
                  <a:srgbClr val="002060"/>
                </a:solidFill>
                <a:latin typeface="Verdana"/>
                <a:cs typeface="Verdana"/>
              </a:rPr>
              <a:t>(</a:t>
            </a:r>
            <a:r>
              <a:rPr sz="5579" spc="-24" dirty="0">
                <a:solidFill>
                  <a:srgbClr val="002060"/>
                </a:solidFill>
                <a:latin typeface="Symbol"/>
                <a:cs typeface="Symbol"/>
              </a:rPr>
              <a:t></a:t>
            </a:r>
            <a:r>
              <a:rPr sz="5579" spc="-24" dirty="0">
                <a:solidFill>
                  <a:srgbClr val="002060"/>
                </a:solidFill>
                <a:latin typeface="Verdana"/>
                <a:cs typeface="Verdana"/>
              </a:rPr>
              <a:t>)</a:t>
            </a:r>
            <a:endParaRPr sz="5579" dirty="0">
              <a:solidFill>
                <a:srgbClr val="002060"/>
              </a:solidFill>
              <a:latin typeface="Verdana"/>
              <a:cs typeface="Verdana"/>
            </a:endParaRPr>
          </a:p>
        </p:txBody>
      </p:sp>
      <p:graphicFrame>
        <p:nvGraphicFramePr>
          <p:cNvPr id="3" name="object 3"/>
          <p:cNvGraphicFramePr>
            <a:graphicFrameLocks noGrp="1"/>
          </p:cNvGraphicFramePr>
          <p:nvPr>
            <p:extLst>
              <p:ext uri="{D42A27DB-BD31-4B8C-83A1-F6EECF244321}">
                <p14:modId xmlns:p14="http://schemas.microsoft.com/office/powerpoint/2010/main" val="2637174679"/>
              </p:ext>
            </p:extLst>
          </p:nvPr>
        </p:nvGraphicFramePr>
        <p:xfrm>
          <a:off x="2638668" y="1831846"/>
          <a:ext cx="6908058" cy="4125965"/>
        </p:xfrm>
        <a:graphic>
          <a:graphicData uri="http://schemas.openxmlformats.org/drawingml/2006/table">
            <a:tbl>
              <a:tblPr firstRow="1" bandRow="1">
                <a:tableStyleId>{2D5ABB26-0587-4C30-8999-92F81FD0307C}</a:tableStyleId>
              </a:tblPr>
              <a:tblGrid>
                <a:gridCol w="2302686">
                  <a:extLst>
                    <a:ext uri="{9D8B030D-6E8A-4147-A177-3AD203B41FA5}">
                      <a16:colId xmlns:a16="http://schemas.microsoft.com/office/drawing/2014/main" val="20000"/>
                    </a:ext>
                  </a:extLst>
                </a:gridCol>
                <a:gridCol w="2302686">
                  <a:extLst>
                    <a:ext uri="{9D8B030D-6E8A-4147-A177-3AD203B41FA5}">
                      <a16:colId xmlns:a16="http://schemas.microsoft.com/office/drawing/2014/main" val="20001"/>
                    </a:ext>
                  </a:extLst>
                </a:gridCol>
                <a:gridCol w="2302686">
                  <a:extLst>
                    <a:ext uri="{9D8B030D-6E8A-4147-A177-3AD203B41FA5}">
                      <a16:colId xmlns:a16="http://schemas.microsoft.com/office/drawing/2014/main" val="20002"/>
                    </a:ext>
                  </a:extLst>
                </a:gridCol>
              </a:tblGrid>
              <a:tr h="825193">
                <a:tc>
                  <a:txBody>
                    <a:bodyPr/>
                    <a:lstStyle/>
                    <a:p>
                      <a:pPr marL="1905" algn="ctr">
                        <a:lnSpc>
                          <a:spcPct val="100000"/>
                        </a:lnSpc>
                        <a:spcBef>
                          <a:spcPts val="985"/>
                        </a:spcBef>
                      </a:pPr>
                      <a:r>
                        <a:rPr sz="4000" i="1" spc="-50" dirty="0">
                          <a:solidFill>
                            <a:srgbClr val="FFFFFF"/>
                          </a:solidFill>
                          <a:latin typeface="Times New Roman"/>
                          <a:cs typeface="Times New Roman"/>
                        </a:rPr>
                        <a:t>P</a:t>
                      </a:r>
                      <a:endParaRPr sz="4000">
                        <a:latin typeface="Times New Roman"/>
                        <a:cs typeface="Times New Roman"/>
                      </a:endParaRPr>
                    </a:p>
                  </a:txBody>
                  <a:tcPr marL="0" marR="0" marT="75858" marB="0">
                    <a:lnL w="12700">
                      <a:solidFill>
                        <a:srgbClr val="D6D6D6"/>
                      </a:solidFill>
                      <a:prstDash val="solid"/>
                    </a:lnL>
                    <a:lnR w="12700">
                      <a:solidFill>
                        <a:srgbClr val="D6D7D6"/>
                      </a:solidFill>
                      <a:prstDash val="solid"/>
                    </a:lnR>
                    <a:lnT w="12700">
                      <a:solidFill>
                        <a:srgbClr val="D6D6D6"/>
                      </a:solidFill>
                      <a:prstDash val="solid"/>
                    </a:lnT>
                    <a:lnB w="28575">
                      <a:solidFill>
                        <a:srgbClr val="D6D7D6"/>
                      </a:solidFill>
                      <a:prstDash val="solid"/>
                    </a:lnB>
                    <a:solidFill>
                      <a:srgbClr val="032650"/>
                    </a:solidFill>
                  </a:tcPr>
                </a:tc>
                <a:tc>
                  <a:txBody>
                    <a:bodyPr/>
                    <a:lstStyle/>
                    <a:p>
                      <a:pPr algn="ctr">
                        <a:lnSpc>
                          <a:spcPct val="100000"/>
                        </a:lnSpc>
                        <a:spcBef>
                          <a:spcPts val="985"/>
                        </a:spcBef>
                      </a:pPr>
                      <a:r>
                        <a:rPr sz="4000" i="1" spc="-50" dirty="0">
                          <a:solidFill>
                            <a:srgbClr val="FFFFFF"/>
                          </a:solidFill>
                          <a:latin typeface="Times New Roman"/>
                          <a:cs typeface="Times New Roman"/>
                        </a:rPr>
                        <a:t>Q</a:t>
                      </a:r>
                      <a:endParaRPr sz="4000">
                        <a:latin typeface="Times New Roman"/>
                        <a:cs typeface="Times New Roman"/>
                      </a:endParaRPr>
                    </a:p>
                  </a:txBody>
                  <a:tcPr marL="0" marR="0" marT="75858" marB="0">
                    <a:lnL w="12700">
                      <a:solidFill>
                        <a:srgbClr val="D6D7D6"/>
                      </a:solidFill>
                      <a:prstDash val="solid"/>
                    </a:lnL>
                    <a:lnR w="12700">
                      <a:solidFill>
                        <a:srgbClr val="D6D7D6"/>
                      </a:solidFill>
                      <a:prstDash val="solid"/>
                    </a:lnR>
                    <a:lnT w="12700">
                      <a:solidFill>
                        <a:srgbClr val="D6D6D6"/>
                      </a:solidFill>
                      <a:prstDash val="solid"/>
                    </a:lnT>
                    <a:lnB w="28575">
                      <a:solidFill>
                        <a:srgbClr val="D6D7D6"/>
                      </a:solidFill>
                      <a:prstDash val="solid"/>
                    </a:lnB>
                    <a:solidFill>
                      <a:srgbClr val="032650"/>
                    </a:solidFill>
                  </a:tcPr>
                </a:tc>
                <a:tc>
                  <a:txBody>
                    <a:bodyPr/>
                    <a:lstStyle/>
                    <a:p>
                      <a:pPr marL="1270" algn="ctr">
                        <a:lnSpc>
                          <a:spcPct val="100000"/>
                        </a:lnSpc>
                        <a:spcBef>
                          <a:spcPts val="655"/>
                        </a:spcBef>
                      </a:pPr>
                      <a:r>
                        <a:rPr sz="4000" i="1" dirty="0">
                          <a:solidFill>
                            <a:srgbClr val="FFFFFF"/>
                          </a:solidFill>
                          <a:latin typeface="Times New Roman"/>
                          <a:cs typeface="Times New Roman"/>
                        </a:rPr>
                        <a:t>P</a:t>
                      </a:r>
                      <a:r>
                        <a:rPr sz="4000" i="1" spc="-145" dirty="0">
                          <a:solidFill>
                            <a:srgbClr val="FFFFFF"/>
                          </a:solidFill>
                          <a:latin typeface="Times New Roman"/>
                          <a:cs typeface="Times New Roman"/>
                        </a:rPr>
                        <a:t> </a:t>
                      </a:r>
                      <a:r>
                        <a:rPr sz="4000" dirty="0">
                          <a:solidFill>
                            <a:srgbClr val="FFFFFF"/>
                          </a:solidFill>
                          <a:latin typeface="Symbol"/>
                          <a:cs typeface="Symbol"/>
                        </a:rPr>
                        <a:t></a:t>
                      </a:r>
                      <a:r>
                        <a:rPr sz="4000" spc="-30" dirty="0">
                          <a:solidFill>
                            <a:srgbClr val="FFFFFF"/>
                          </a:solidFill>
                          <a:latin typeface="Times New Roman"/>
                          <a:cs typeface="Times New Roman"/>
                        </a:rPr>
                        <a:t> </a:t>
                      </a:r>
                      <a:r>
                        <a:rPr sz="4000" i="1" spc="-50" dirty="0">
                          <a:solidFill>
                            <a:srgbClr val="FFFFFF"/>
                          </a:solidFill>
                          <a:latin typeface="Times New Roman"/>
                          <a:cs typeface="Times New Roman"/>
                        </a:rPr>
                        <a:t>Q</a:t>
                      </a:r>
                      <a:endParaRPr sz="4000">
                        <a:latin typeface="Times New Roman"/>
                        <a:cs typeface="Times New Roman"/>
                      </a:endParaRPr>
                    </a:p>
                  </a:txBody>
                  <a:tcPr marL="0" marR="0" marT="50443" marB="0">
                    <a:lnL w="12700">
                      <a:solidFill>
                        <a:srgbClr val="D6D7D6"/>
                      </a:solidFill>
                      <a:prstDash val="solid"/>
                    </a:lnL>
                    <a:lnR w="12700">
                      <a:solidFill>
                        <a:srgbClr val="D6D6D6"/>
                      </a:solidFill>
                      <a:prstDash val="solid"/>
                    </a:lnR>
                    <a:lnT w="12700">
                      <a:solidFill>
                        <a:srgbClr val="D6D6D6"/>
                      </a:solidFill>
                      <a:prstDash val="solid"/>
                    </a:lnT>
                    <a:lnB w="28575">
                      <a:solidFill>
                        <a:srgbClr val="D6D7D6"/>
                      </a:solidFill>
                      <a:prstDash val="solid"/>
                    </a:lnB>
                    <a:solidFill>
                      <a:srgbClr val="032650"/>
                    </a:solidFill>
                  </a:tcPr>
                </a:tc>
                <a:extLst>
                  <a:ext uri="{0D108BD9-81ED-4DB2-BD59-A6C34878D82A}">
                    <a16:rowId xmlns:a16="http://schemas.microsoft.com/office/drawing/2014/main" val="10000"/>
                  </a:ext>
                </a:extLst>
              </a:tr>
              <a:tr h="825193">
                <a:tc>
                  <a:txBody>
                    <a:bodyPr/>
                    <a:lstStyle/>
                    <a:p>
                      <a:pPr algn="ctr">
                        <a:lnSpc>
                          <a:spcPct val="100000"/>
                        </a:lnSpc>
                        <a:spcBef>
                          <a:spcPts val="1495"/>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5134" marB="0">
                    <a:lnL w="12700">
                      <a:solidFill>
                        <a:srgbClr val="D6D6D6"/>
                      </a:solidFill>
                      <a:prstDash val="solid"/>
                    </a:lnL>
                    <a:lnR w="12700">
                      <a:solidFill>
                        <a:srgbClr val="D6D7D6"/>
                      </a:solidFill>
                      <a:prstDash val="solid"/>
                    </a:lnR>
                    <a:lnT w="28575">
                      <a:solidFill>
                        <a:srgbClr val="D6D7D6"/>
                      </a:solidFill>
                      <a:prstDash val="solid"/>
                    </a:lnT>
                    <a:lnB w="12700">
                      <a:solidFill>
                        <a:srgbClr val="D6D7D6"/>
                      </a:solidFill>
                      <a:prstDash val="solid"/>
                    </a:lnB>
                  </a:tcPr>
                </a:tc>
                <a:tc>
                  <a:txBody>
                    <a:bodyPr/>
                    <a:lstStyle/>
                    <a:p>
                      <a:pPr marL="4445" algn="ctr">
                        <a:lnSpc>
                          <a:spcPct val="100000"/>
                        </a:lnSpc>
                        <a:spcBef>
                          <a:spcPts val="1495"/>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5134" marB="0">
                    <a:lnL w="12700">
                      <a:solidFill>
                        <a:srgbClr val="D6D7D6"/>
                      </a:solidFill>
                      <a:prstDash val="solid"/>
                    </a:lnL>
                    <a:lnR w="12700">
                      <a:solidFill>
                        <a:srgbClr val="D6D7D6"/>
                      </a:solidFill>
                      <a:prstDash val="solid"/>
                    </a:lnR>
                    <a:lnT w="28575">
                      <a:solidFill>
                        <a:srgbClr val="D6D7D6"/>
                      </a:solidFill>
                      <a:prstDash val="solid"/>
                    </a:lnT>
                    <a:lnB w="12700">
                      <a:solidFill>
                        <a:srgbClr val="D6D7D6"/>
                      </a:solidFill>
                      <a:prstDash val="solid"/>
                    </a:lnB>
                  </a:tcPr>
                </a:tc>
                <a:tc>
                  <a:txBody>
                    <a:bodyPr/>
                    <a:lstStyle/>
                    <a:p>
                      <a:pPr marR="635" algn="ctr">
                        <a:lnSpc>
                          <a:spcPct val="100000"/>
                        </a:lnSpc>
                        <a:spcBef>
                          <a:spcPts val="1495"/>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5134" marB="0">
                    <a:lnL w="12700">
                      <a:solidFill>
                        <a:srgbClr val="D6D7D6"/>
                      </a:solidFill>
                      <a:prstDash val="solid"/>
                    </a:lnL>
                    <a:lnR w="12700">
                      <a:solidFill>
                        <a:srgbClr val="D6D6D6"/>
                      </a:solidFill>
                      <a:prstDash val="solid"/>
                    </a:lnR>
                    <a:lnT w="28575">
                      <a:solidFill>
                        <a:srgbClr val="D6D7D6"/>
                      </a:solidFill>
                      <a:prstDash val="solid"/>
                    </a:lnT>
                    <a:lnB w="12700">
                      <a:solidFill>
                        <a:srgbClr val="D6D7D6"/>
                      </a:solidFill>
                      <a:prstDash val="solid"/>
                    </a:lnB>
                  </a:tcPr>
                </a:tc>
                <a:extLst>
                  <a:ext uri="{0D108BD9-81ED-4DB2-BD59-A6C34878D82A}">
                    <a16:rowId xmlns:a16="http://schemas.microsoft.com/office/drawing/2014/main" val="10001"/>
                  </a:ext>
                </a:extLst>
              </a:tr>
              <a:tr h="825193">
                <a:tc>
                  <a:txBody>
                    <a:bodyPr/>
                    <a:lstStyle/>
                    <a:p>
                      <a:pPr algn="ctr">
                        <a:lnSpc>
                          <a:spcPct val="100000"/>
                        </a:lnSpc>
                        <a:spcBef>
                          <a:spcPts val="1490"/>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4749"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marL="3810" algn="ctr">
                        <a:lnSpc>
                          <a:spcPct val="100000"/>
                        </a:lnSpc>
                        <a:spcBef>
                          <a:spcPts val="1490"/>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4749"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marR="1905" algn="ctr">
                        <a:lnSpc>
                          <a:spcPct val="100000"/>
                        </a:lnSpc>
                        <a:spcBef>
                          <a:spcPts val="1490"/>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4749"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2"/>
                  </a:ext>
                </a:extLst>
              </a:tr>
              <a:tr h="825193">
                <a:tc>
                  <a:txBody>
                    <a:bodyPr/>
                    <a:lstStyle/>
                    <a:p>
                      <a:pPr algn="ctr">
                        <a:lnSpc>
                          <a:spcPct val="100000"/>
                        </a:lnSpc>
                        <a:spcBef>
                          <a:spcPts val="1490"/>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4749"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marL="4445" algn="ctr">
                        <a:lnSpc>
                          <a:spcPct val="100000"/>
                        </a:lnSpc>
                        <a:spcBef>
                          <a:spcPts val="1490"/>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4749"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marR="1905" algn="ctr">
                        <a:lnSpc>
                          <a:spcPct val="100000"/>
                        </a:lnSpc>
                        <a:spcBef>
                          <a:spcPts val="1490"/>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4749"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3"/>
                  </a:ext>
                </a:extLst>
              </a:tr>
              <a:tr h="825193">
                <a:tc>
                  <a:txBody>
                    <a:bodyPr/>
                    <a:lstStyle/>
                    <a:p>
                      <a:pPr algn="ctr">
                        <a:lnSpc>
                          <a:spcPct val="100000"/>
                        </a:lnSpc>
                        <a:spcBef>
                          <a:spcPts val="1490"/>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4749" marB="0">
                    <a:lnL w="12700">
                      <a:solidFill>
                        <a:srgbClr val="D6D6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marL="3810" algn="ctr">
                        <a:lnSpc>
                          <a:spcPct val="100000"/>
                        </a:lnSpc>
                        <a:spcBef>
                          <a:spcPts val="1490"/>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4749"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marR="1905" algn="ctr">
                        <a:lnSpc>
                          <a:spcPct val="100000"/>
                        </a:lnSpc>
                        <a:spcBef>
                          <a:spcPts val="1490"/>
                        </a:spcBef>
                      </a:pPr>
                      <a:r>
                        <a:rPr sz="3100" spc="-20" dirty="0">
                          <a:solidFill>
                            <a:srgbClr val="002060"/>
                          </a:solidFill>
                          <a:latin typeface="Consolas"/>
                          <a:cs typeface="Consolas"/>
                        </a:rPr>
                        <a:t>true</a:t>
                      </a:r>
                      <a:endParaRPr sz="3100" dirty="0">
                        <a:solidFill>
                          <a:srgbClr val="002060"/>
                        </a:solidFill>
                        <a:latin typeface="Consolas"/>
                        <a:cs typeface="Consolas"/>
                      </a:endParaRPr>
                    </a:p>
                  </a:txBody>
                  <a:tcPr marL="0" marR="0" marT="114749" marB="0">
                    <a:lnL w="12700">
                      <a:solidFill>
                        <a:srgbClr val="D6D7D6"/>
                      </a:solidFill>
                      <a:prstDash val="solid"/>
                    </a:lnL>
                    <a:lnR w="12700">
                      <a:solidFill>
                        <a:srgbClr val="D6D6D6"/>
                      </a:solidFill>
                      <a:prstDash val="solid"/>
                    </a:lnR>
                    <a:lnT w="12700">
                      <a:solidFill>
                        <a:srgbClr val="D6D7D6"/>
                      </a:solidFill>
                      <a:prstDash val="solid"/>
                    </a:lnT>
                    <a:lnB w="12700">
                      <a:solidFill>
                        <a:srgbClr val="D6D6D6"/>
                      </a:solidFill>
                      <a:prstDash val="soli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3786" y="167519"/>
            <a:ext cx="5576890" cy="869067"/>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sz="5579" dirty="0">
                <a:solidFill>
                  <a:srgbClr val="002060"/>
                </a:solidFill>
                <a:latin typeface="Verdana"/>
                <a:cs typeface="Verdana"/>
              </a:rPr>
              <a:t>Implication</a:t>
            </a:r>
            <a:r>
              <a:rPr sz="5579" spc="27" dirty="0">
                <a:solidFill>
                  <a:srgbClr val="002060"/>
                </a:solidFill>
                <a:latin typeface="Verdana"/>
                <a:cs typeface="Verdana"/>
              </a:rPr>
              <a:t> </a:t>
            </a:r>
            <a:r>
              <a:rPr sz="5579" spc="-12" dirty="0">
                <a:solidFill>
                  <a:srgbClr val="002060"/>
                </a:solidFill>
                <a:latin typeface="Verdana"/>
                <a:cs typeface="Verdana"/>
              </a:rPr>
              <a:t>(</a:t>
            </a:r>
            <a:r>
              <a:rPr sz="5579" spc="-12" dirty="0">
                <a:solidFill>
                  <a:srgbClr val="002060"/>
                </a:solidFill>
                <a:latin typeface="Times New Roman"/>
                <a:cs typeface="Times New Roman"/>
              </a:rPr>
              <a:t>→</a:t>
            </a:r>
            <a:r>
              <a:rPr sz="5579" spc="-12" dirty="0">
                <a:solidFill>
                  <a:srgbClr val="002060"/>
                </a:solidFill>
                <a:latin typeface="Verdana"/>
                <a:cs typeface="Verdana"/>
              </a:rPr>
              <a:t>)</a:t>
            </a:r>
            <a:endParaRPr sz="5579" dirty="0">
              <a:solidFill>
                <a:srgbClr val="002060"/>
              </a:solidFill>
              <a:latin typeface="Verdana"/>
              <a:cs typeface="Verdana"/>
            </a:endParaRPr>
          </a:p>
        </p:txBody>
      </p:sp>
      <p:graphicFrame>
        <p:nvGraphicFramePr>
          <p:cNvPr id="3" name="object 3"/>
          <p:cNvGraphicFramePr>
            <a:graphicFrameLocks noGrp="1"/>
          </p:cNvGraphicFramePr>
          <p:nvPr>
            <p:extLst>
              <p:ext uri="{D42A27DB-BD31-4B8C-83A1-F6EECF244321}">
                <p14:modId xmlns:p14="http://schemas.microsoft.com/office/powerpoint/2010/main" val="2939649933"/>
              </p:ext>
            </p:extLst>
          </p:nvPr>
        </p:nvGraphicFramePr>
        <p:xfrm>
          <a:off x="2638668" y="1831846"/>
          <a:ext cx="6908058" cy="4125965"/>
        </p:xfrm>
        <a:graphic>
          <a:graphicData uri="http://schemas.openxmlformats.org/drawingml/2006/table">
            <a:tbl>
              <a:tblPr firstRow="1" bandRow="1">
                <a:tableStyleId>{2D5ABB26-0587-4C30-8999-92F81FD0307C}</a:tableStyleId>
              </a:tblPr>
              <a:tblGrid>
                <a:gridCol w="2302686">
                  <a:extLst>
                    <a:ext uri="{9D8B030D-6E8A-4147-A177-3AD203B41FA5}">
                      <a16:colId xmlns:a16="http://schemas.microsoft.com/office/drawing/2014/main" val="20000"/>
                    </a:ext>
                  </a:extLst>
                </a:gridCol>
                <a:gridCol w="2302686">
                  <a:extLst>
                    <a:ext uri="{9D8B030D-6E8A-4147-A177-3AD203B41FA5}">
                      <a16:colId xmlns:a16="http://schemas.microsoft.com/office/drawing/2014/main" val="20001"/>
                    </a:ext>
                  </a:extLst>
                </a:gridCol>
                <a:gridCol w="2302686">
                  <a:extLst>
                    <a:ext uri="{9D8B030D-6E8A-4147-A177-3AD203B41FA5}">
                      <a16:colId xmlns:a16="http://schemas.microsoft.com/office/drawing/2014/main" val="20002"/>
                    </a:ext>
                  </a:extLst>
                </a:gridCol>
              </a:tblGrid>
              <a:tr h="825193">
                <a:tc>
                  <a:txBody>
                    <a:bodyPr/>
                    <a:lstStyle/>
                    <a:p>
                      <a:pPr marL="1905" algn="ctr">
                        <a:lnSpc>
                          <a:spcPct val="100000"/>
                        </a:lnSpc>
                        <a:spcBef>
                          <a:spcPts val="985"/>
                        </a:spcBef>
                      </a:pPr>
                      <a:r>
                        <a:rPr sz="4000" i="1" spc="-50" dirty="0">
                          <a:solidFill>
                            <a:srgbClr val="FFFFFF"/>
                          </a:solidFill>
                          <a:latin typeface="Times New Roman"/>
                          <a:cs typeface="Times New Roman"/>
                        </a:rPr>
                        <a:t>P</a:t>
                      </a:r>
                      <a:endParaRPr sz="4000">
                        <a:latin typeface="Times New Roman"/>
                        <a:cs typeface="Times New Roman"/>
                      </a:endParaRPr>
                    </a:p>
                  </a:txBody>
                  <a:tcPr marL="0" marR="0" marT="75858" marB="0">
                    <a:lnL w="12700">
                      <a:solidFill>
                        <a:srgbClr val="D6D6D6"/>
                      </a:solidFill>
                      <a:prstDash val="solid"/>
                    </a:lnL>
                    <a:lnR w="12700">
                      <a:solidFill>
                        <a:srgbClr val="D6D7D6"/>
                      </a:solidFill>
                      <a:prstDash val="solid"/>
                    </a:lnR>
                    <a:lnT w="12700">
                      <a:solidFill>
                        <a:srgbClr val="D6D6D6"/>
                      </a:solidFill>
                      <a:prstDash val="solid"/>
                    </a:lnT>
                    <a:lnB w="28575">
                      <a:solidFill>
                        <a:srgbClr val="D6D7D6"/>
                      </a:solidFill>
                      <a:prstDash val="solid"/>
                    </a:lnB>
                    <a:solidFill>
                      <a:srgbClr val="032650"/>
                    </a:solidFill>
                  </a:tcPr>
                </a:tc>
                <a:tc>
                  <a:txBody>
                    <a:bodyPr/>
                    <a:lstStyle/>
                    <a:p>
                      <a:pPr algn="ctr">
                        <a:lnSpc>
                          <a:spcPct val="100000"/>
                        </a:lnSpc>
                        <a:spcBef>
                          <a:spcPts val="985"/>
                        </a:spcBef>
                      </a:pPr>
                      <a:r>
                        <a:rPr sz="4000" i="1" spc="-50" dirty="0">
                          <a:solidFill>
                            <a:srgbClr val="FFFFFF"/>
                          </a:solidFill>
                          <a:latin typeface="Times New Roman"/>
                          <a:cs typeface="Times New Roman"/>
                        </a:rPr>
                        <a:t>Q</a:t>
                      </a:r>
                      <a:endParaRPr sz="4000">
                        <a:latin typeface="Times New Roman"/>
                        <a:cs typeface="Times New Roman"/>
                      </a:endParaRPr>
                    </a:p>
                  </a:txBody>
                  <a:tcPr marL="0" marR="0" marT="75858" marB="0">
                    <a:lnL w="12700">
                      <a:solidFill>
                        <a:srgbClr val="D6D7D6"/>
                      </a:solidFill>
                      <a:prstDash val="solid"/>
                    </a:lnL>
                    <a:lnR w="12700">
                      <a:solidFill>
                        <a:srgbClr val="D6D7D6"/>
                      </a:solidFill>
                      <a:prstDash val="solid"/>
                    </a:lnR>
                    <a:lnT w="12700">
                      <a:solidFill>
                        <a:srgbClr val="D6D6D6"/>
                      </a:solidFill>
                      <a:prstDash val="solid"/>
                    </a:lnT>
                    <a:lnB w="28575">
                      <a:solidFill>
                        <a:srgbClr val="D6D7D6"/>
                      </a:solidFill>
                      <a:prstDash val="solid"/>
                    </a:lnB>
                    <a:solidFill>
                      <a:srgbClr val="032650"/>
                    </a:solidFill>
                  </a:tcPr>
                </a:tc>
                <a:tc>
                  <a:txBody>
                    <a:bodyPr/>
                    <a:lstStyle/>
                    <a:p>
                      <a:pPr algn="ctr">
                        <a:lnSpc>
                          <a:spcPct val="100000"/>
                        </a:lnSpc>
                        <a:spcBef>
                          <a:spcPts val="985"/>
                        </a:spcBef>
                      </a:pPr>
                      <a:r>
                        <a:rPr sz="4000" i="1" dirty="0">
                          <a:solidFill>
                            <a:srgbClr val="FFFFFF"/>
                          </a:solidFill>
                          <a:latin typeface="Times New Roman"/>
                          <a:cs typeface="Times New Roman"/>
                        </a:rPr>
                        <a:t>P</a:t>
                      </a:r>
                      <a:r>
                        <a:rPr sz="4000" i="1" spc="-175" dirty="0">
                          <a:solidFill>
                            <a:srgbClr val="FFFFFF"/>
                          </a:solidFill>
                          <a:latin typeface="Times New Roman"/>
                          <a:cs typeface="Times New Roman"/>
                        </a:rPr>
                        <a:t> </a:t>
                      </a:r>
                      <a:r>
                        <a:rPr sz="4000" i="1" dirty="0">
                          <a:solidFill>
                            <a:srgbClr val="FFFFFF"/>
                          </a:solidFill>
                          <a:latin typeface="Times New Roman"/>
                          <a:cs typeface="Times New Roman"/>
                        </a:rPr>
                        <a:t>→</a:t>
                      </a:r>
                      <a:r>
                        <a:rPr sz="4000" i="1" spc="-60" dirty="0">
                          <a:solidFill>
                            <a:srgbClr val="FFFFFF"/>
                          </a:solidFill>
                          <a:latin typeface="Times New Roman"/>
                          <a:cs typeface="Times New Roman"/>
                        </a:rPr>
                        <a:t> </a:t>
                      </a:r>
                      <a:r>
                        <a:rPr sz="4000" i="1" spc="-50" dirty="0">
                          <a:solidFill>
                            <a:srgbClr val="FFFFFF"/>
                          </a:solidFill>
                          <a:latin typeface="Times New Roman"/>
                          <a:cs typeface="Times New Roman"/>
                        </a:rPr>
                        <a:t>Q</a:t>
                      </a:r>
                      <a:endParaRPr sz="4000">
                        <a:latin typeface="Times New Roman"/>
                        <a:cs typeface="Times New Roman"/>
                      </a:endParaRPr>
                    </a:p>
                  </a:txBody>
                  <a:tcPr marL="0" marR="0" marT="75858" marB="0">
                    <a:lnL w="12700">
                      <a:solidFill>
                        <a:srgbClr val="D6D7D6"/>
                      </a:solidFill>
                      <a:prstDash val="solid"/>
                    </a:lnL>
                    <a:lnR w="12700">
                      <a:solidFill>
                        <a:srgbClr val="D6D6D6"/>
                      </a:solidFill>
                      <a:prstDash val="solid"/>
                    </a:lnR>
                    <a:lnT w="12700">
                      <a:solidFill>
                        <a:srgbClr val="D6D6D6"/>
                      </a:solidFill>
                      <a:prstDash val="solid"/>
                    </a:lnT>
                    <a:lnB w="28575">
                      <a:solidFill>
                        <a:srgbClr val="D6D7D6"/>
                      </a:solidFill>
                      <a:prstDash val="solid"/>
                    </a:lnB>
                    <a:solidFill>
                      <a:srgbClr val="032650"/>
                    </a:solidFill>
                  </a:tcPr>
                </a:tc>
                <a:extLst>
                  <a:ext uri="{0D108BD9-81ED-4DB2-BD59-A6C34878D82A}">
                    <a16:rowId xmlns:a16="http://schemas.microsoft.com/office/drawing/2014/main" val="10000"/>
                  </a:ext>
                </a:extLst>
              </a:tr>
              <a:tr h="825193">
                <a:tc>
                  <a:txBody>
                    <a:bodyPr/>
                    <a:lstStyle/>
                    <a:p>
                      <a:pPr algn="ctr">
                        <a:lnSpc>
                          <a:spcPct val="100000"/>
                        </a:lnSpc>
                        <a:spcBef>
                          <a:spcPts val="1495"/>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5134" marB="0">
                    <a:lnL w="12700">
                      <a:solidFill>
                        <a:srgbClr val="D6D6D6"/>
                      </a:solidFill>
                      <a:prstDash val="solid"/>
                    </a:lnL>
                    <a:lnR w="12700">
                      <a:solidFill>
                        <a:srgbClr val="D6D7D6"/>
                      </a:solidFill>
                      <a:prstDash val="solid"/>
                    </a:lnR>
                    <a:lnT w="28575">
                      <a:solidFill>
                        <a:srgbClr val="D6D7D6"/>
                      </a:solidFill>
                      <a:prstDash val="solid"/>
                    </a:lnT>
                    <a:lnB w="12700">
                      <a:solidFill>
                        <a:srgbClr val="D6D7D6"/>
                      </a:solidFill>
                      <a:prstDash val="solid"/>
                    </a:lnB>
                  </a:tcPr>
                </a:tc>
                <a:tc>
                  <a:txBody>
                    <a:bodyPr/>
                    <a:lstStyle/>
                    <a:p>
                      <a:pPr marL="4445" algn="ctr">
                        <a:lnSpc>
                          <a:spcPct val="100000"/>
                        </a:lnSpc>
                        <a:spcBef>
                          <a:spcPts val="1495"/>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5134" marB="0">
                    <a:lnL w="12700">
                      <a:solidFill>
                        <a:srgbClr val="D6D7D6"/>
                      </a:solidFill>
                      <a:prstDash val="solid"/>
                    </a:lnL>
                    <a:lnR w="12700">
                      <a:solidFill>
                        <a:srgbClr val="D6D7D6"/>
                      </a:solidFill>
                      <a:prstDash val="solid"/>
                    </a:lnR>
                    <a:lnT w="28575">
                      <a:solidFill>
                        <a:srgbClr val="D6D7D6"/>
                      </a:solidFill>
                      <a:prstDash val="solid"/>
                    </a:lnT>
                    <a:lnB w="12700">
                      <a:solidFill>
                        <a:srgbClr val="D6D7D6"/>
                      </a:solidFill>
                      <a:prstDash val="solid"/>
                    </a:lnB>
                  </a:tcPr>
                </a:tc>
                <a:tc>
                  <a:txBody>
                    <a:bodyPr/>
                    <a:lstStyle/>
                    <a:p>
                      <a:pPr marR="1905" algn="ctr">
                        <a:lnSpc>
                          <a:spcPct val="100000"/>
                        </a:lnSpc>
                        <a:spcBef>
                          <a:spcPts val="1495"/>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5134" marB="0">
                    <a:lnL w="12700">
                      <a:solidFill>
                        <a:srgbClr val="D6D7D6"/>
                      </a:solidFill>
                      <a:prstDash val="solid"/>
                    </a:lnL>
                    <a:lnR w="12700">
                      <a:solidFill>
                        <a:srgbClr val="D6D6D6"/>
                      </a:solidFill>
                      <a:prstDash val="solid"/>
                    </a:lnR>
                    <a:lnT w="28575">
                      <a:solidFill>
                        <a:srgbClr val="D6D7D6"/>
                      </a:solidFill>
                      <a:prstDash val="solid"/>
                    </a:lnT>
                    <a:lnB w="12700">
                      <a:solidFill>
                        <a:srgbClr val="D6D7D6"/>
                      </a:solidFill>
                      <a:prstDash val="solid"/>
                    </a:lnB>
                  </a:tcPr>
                </a:tc>
                <a:extLst>
                  <a:ext uri="{0D108BD9-81ED-4DB2-BD59-A6C34878D82A}">
                    <a16:rowId xmlns:a16="http://schemas.microsoft.com/office/drawing/2014/main" val="10001"/>
                  </a:ext>
                </a:extLst>
              </a:tr>
              <a:tr h="825193">
                <a:tc>
                  <a:txBody>
                    <a:bodyPr/>
                    <a:lstStyle/>
                    <a:p>
                      <a:pPr algn="ctr">
                        <a:lnSpc>
                          <a:spcPct val="100000"/>
                        </a:lnSpc>
                        <a:spcBef>
                          <a:spcPts val="1490"/>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4749"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marL="3810" algn="ctr">
                        <a:lnSpc>
                          <a:spcPct val="100000"/>
                        </a:lnSpc>
                        <a:spcBef>
                          <a:spcPts val="1490"/>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4749"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marR="1905" algn="ctr">
                        <a:lnSpc>
                          <a:spcPct val="100000"/>
                        </a:lnSpc>
                        <a:spcBef>
                          <a:spcPts val="1490"/>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4749"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2"/>
                  </a:ext>
                </a:extLst>
              </a:tr>
              <a:tr h="825193">
                <a:tc>
                  <a:txBody>
                    <a:bodyPr/>
                    <a:lstStyle/>
                    <a:p>
                      <a:pPr algn="ctr">
                        <a:lnSpc>
                          <a:spcPct val="100000"/>
                        </a:lnSpc>
                        <a:spcBef>
                          <a:spcPts val="1490"/>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4749"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marL="4445" algn="ctr">
                        <a:lnSpc>
                          <a:spcPct val="100000"/>
                        </a:lnSpc>
                        <a:spcBef>
                          <a:spcPts val="1490"/>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4749"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marR="635" algn="ctr">
                        <a:lnSpc>
                          <a:spcPct val="100000"/>
                        </a:lnSpc>
                        <a:spcBef>
                          <a:spcPts val="1490"/>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4749"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3"/>
                  </a:ext>
                </a:extLst>
              </a:tr>
              <a:tr h="825193">
                <a:tc>
                  <a:txBody>
                    <a:bodyPr/>
                    <a:lstStyle/>
                    <a:p>
                      <a:pPr algn="ctr">
                        <a:lnSpc>
                          <a:spcPct val="100000"/>
                        </a:lnSpc>
                        <a:spcBef>
                          <a:spcPts val="1490"/>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4749" marB="0">
                    <a:lnL w="12700">
                      <a:solidFill>
                        <a:srgbClr val="D6D6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marL="3810" algn="ctr">
                        <a:lnSpc>
                          <a:spcPct val="100000"/>
                        </a:lnSpc>
                        <a:spcBef>
                          <a:spcPts val="1490"/>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4749"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marR="1905" algn="ctr">
                        <a:lnSpc>
                          <a:spcPct val="100000"/>
                        </a:lnSpc>
                        <a:spcBef>
                          <a:spcPts val="1490"/>
                        </a:spcBef>
                      </a:pPr>
                      <a:r>
                        <a:rPr sz="3100" spc="-20" dirty="0">
                          <a:solidFill>
                            <a:srgbClr val="002060"/>
                          </a:solidFill>
                          <a:latin typeface="Consolas"/>
                          <a:cs typeface="Consolas"/>
                        </a:rPr>
                        <a:t>true</a:t>
                      </a:r>
                      <a:endParaRPr sz="3100" dirty="0">
                        <a:solidFill>
                          <a:srgbClr val="002060"/>
                        </a:solidFill>
                        <a:latin typeface="Consolas"/>
                        <a:cs typeface="Consolas"/>
                      </a:endParaRPr>
                    </a:p>
                  </a:txBody>
                  <a:tcPr marL="0" marR="0" marT="114749" marB="0">
                    <a:lnL w="12700">
                      <a:solidFill>
                        <a:srgbClr val="D6D7D6"/>
                      </a:solidFill>
                      <a:prstDash val="solid"/>
                    </a:lnL>
                    <a:lnR w="12700">
                      <a:solidFill>
                        <a:srgbClr val="D6D6D6"/>
                      </a:solidFill>
                      <a:prstDash val="solid"/>
                    </a:lnR>
                    <a:lnT w="12700">
                      <a:solidFill>
                        <a:srgbClr val="D6D7D6"/>
                      </a:solidFill>
                      <a:prstDash val="solid"/>
                    </a:lnT>
                    <a:lnB w="12700">
                      <a:solidFill>
                        <a:srgbClr val="D6D6D6"/>
                      </a:solidFill>
                      <a:prstDash val="soli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GB"/>
              <a:t>word </a:t>
            </a:r>
            <a:r>
              <a:rPr lang="en-GB" b="1"/>
              <a:t>"</a:t>
            </a:r>
            <a:r>
              <a:rPr lang="en-GB"/>
              <a:t> Intelligence</a:t>
            </a:r>
            <a:r>
              <a:rPr lang="en-GB" b="1"/>
              <a:t>"</a:t>
            </a:r>
            <a:endParaRPr lang="en-US"/>
          </a:p>
        </p:txBody>
      </p:sp>
      <p:sp>
        <p:nvSpPr>
          <p:cNvPr id="32771" name="Content Placeholder 2"/>
          <p:cNvSpPr>
            <a:spLocks noGrp="1"/>
          </p:cNvSpPr>
          <p:nvPr>
            <p:ph idx="1"/>
          </p:nvPr>
        </p:nvSpPr>
        <p:spPr>
          <a:xfrm>
            <a:off x="2030414" y="1573214"/>
            <a:ext cx="8212137" cy="4981575"/>
          </a:xfrm>
        </p:spPr>
        <p:txBody>
          <a:bodyPr/>
          <a:lstStyle/>
          <a:p>
            <a:pPr algn="just"/>
            <a:r>
              <a:rPr lang="en-GB" sz="2800"/>
              <a:t>Intelligence refers to the ability to </a:t>
            </a:r>
            <a:r>
              <a:rPr lang="en-GB" sz="2800">
                <a:solidFill>
                  <a:srgbClr val="FF0000"/>
                </a:solidFill>
              </a:rPr>
              <a:t>acquire, understand</a:t>
            </a:r>
            <a:r>
              <a:rPr lang="en-GB" sz="2800"/>
              <a:t>, and </a:t>
            </a:r>
            <a:r>
              <a:rPr lang="en-GB" sz="2800">
                <a:solidFill>
                  <a:srgbClr val="FF0000"/>
                </a:solidFill>
              </a:rPr>
              <a:t>apply knowledge</a:t>
            </a:r>
            <a:r>
              <a:rPr lang="en-GB" sz="2800"/>
              <a:t> and </a:t>
            </a:r>
            <a:r>
              <a:rPr lang="en-GB" sz="2800">
                <a:solidFill>
                  <a:srgbClr val="FF0000"/>
                </a:solidFill>
              </a:rPr>
              <a:t>skills</a:t>
            </a:r>
            <a:r>
              <a:rPr lang="en-GB" sz="2800"/>
              <a:t>. </a:t>
            </a:r>
          </a:p>
          <a:p>
            <a:pPr algn="just"/>
            <a:r>
              <a:rPr lang="en-GB" sz="2800"/>
              <a:t>It encompasses a range of </a:t>
            </a:r>
            <a:r>
              <a:rPr lang="en-GB" sz="2800">
                <a:solidFill>
                  <a:srgbClr val="FF0000"/>
                </a:solidFill>
              </a:rPr>
              <a:t>cognitive</a:t>
            </a:r>
            <a:r>
              <a:rPr lang="en-GB" sz="2800"/>
              <a:t> processes such as reasoning, learning, problem-solving, critical thinking, creativity, and adapting to new situations. </a:t>
            </a:r>
          </a:p>
          <a:p>
            <a:pPr algn="just"/>
            <a:r>
              <a:rPr lang="en-GB" sz="2800"/>
              <a:t>Intelligence can manifest in various forms, including linguistic, </a:t>
            </a:r>
            <a:r>
              <a:rPr lang="en-GB" sz="2800">
                <a:solidFill>
                  <a:srgbClr val="FF0000"/>
                </a:solidFill>
              </a:rPr>
              <a:t>logical-mathematical</a:t>
            </a:r>
            <a:r>
              <a:rPr lang="en-GB" sz="2800"/>
              <a:t>, </a:t>
            </a:r>
            <a:r>
              <a:rPr lang="en-GB" sz="2800">
                <a:solidFill>
                  <a:srgbClr val="FF0000"/>
                </a:solidFill>
              </a:rPr>
              <a:t>emotional</a:t>
            </a:r>
            <a:r>
              <a:rPr lang="en-GB" sz="2800"/>
              <a:t>, </a:t>
            </a:r>
            <a:r>
              <a:rPr lang="en-GB" sz="2800">
                <a:solidFill>
                  <a:srgbClr val="FF0000"/>
                </a:solidFill>
              </a:rPr>
              <a:t>social</a:t>
            </a:r>
            <a:r>
              <a:rPr lang="en-GB" sz="2800"/>
              <a:t>, and </a:t>
            </a:r>
            <a:r>
              <a:rPr lang="en-GB" sz="2800">
                <a:solidFill>
                  <a:srgbClr val="FF0000"/>
                </a:solidFill>
              </a:rPr>
              <a:t>spatial</a:t>
            </a:r>
            <a:r>
              <a:rPr lang="en-GB" sz="2800"/>
              <a:t>, depending on the context and domain of activity.</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26544" y="294841"/>
            <a:ext cx="6300812" cy="869067"/>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sz="5579" spc="109" dirty="0">
                <a:solidFill>
                  <a:srgbClr val="002060"/>
                </a:solidFill>
                <a:latin typeface="Verdana"/>
                <a:cs typeface="Verdana"/>
              </a:rPr>
              <a:t>Biconditional</a:t>
            </a:r>
            <a:r>
              <a:rPr sz="5579" spc="-273" dirty="0">
                <a:solidFill>
                  <a:srgbClr val="002060"/>
                </a:solidFill>
                <a:latin typeface="Verdana"/>
                <a:cs typeface="Verdana"/>
              </a:rPr>
              <a:t> </a:t>
            </a:r>
            <a:r>
              <a:rPr sz="5579" spc="-15" dirty="0">
                <a:solidFill>
                  <a:srgbClr val="002060"/>
                </a:solidFill>
                <a:latin typeface="Verdana"/>
                <a:cs typeface="Verdana"/>
              </a:rPr>
              <a:t>(</a:t>
            </a:r>
            <a:r>
              <a:rPr sz="5579" spc="-15" dirty="0">
                <a:solidFill>
                  <a:srgbClr val="002060"/>
                </a:solidFill>
                <a:latin typeface="Times New Roman"/>
                <a:cs typeface="Times New Roman"/>
              </a:rPr>
              <a:t>↔</a:t>
            </a:r>
            <a:r>
              <a:rPr sz="5579" spc="-15" dirty="0">
                <a:solidFill>
                  <a:srgbClr val="002060"/>
                </a:solidFill>
                <a:latin typeface="Verdana"/>
                <a:cs typeface="Verdana"/>
              </a:rPr>
              <a:t>)</a:t>
            </a:r>
            <a:endParaRPr sz="5579" dirty="0">
              <a:solidFill>
                <a:srgbClr val="002060"/>
              </a:solidFill>
              <a:latin typeface="Verdana"/>
              <a:cs typeface="Verdana"/>
            </a:endParaRPr>
          </a:p>
        </p:txBody>
      </p:sp>
      <p:graphicFrame>
        <p:nvGraphicFramePr>
          <p:cNvPr id="3" name="object 3"/>
          <p:cNvGraphicFramePr>
            <a:graphicFrameLocks noGrp="1"/>
          </p:cNvGraphicFramePr>
          <p:nvPr>
            <p:extLst>
              <p:ext uri="{D42A27DB-BD31-4B8C-83A1-F6EECF244321}">
                <p14:modId xmlns:p14="http://schemas.microsoft.com/office/powerpoint/2010/main" val="2516969370"/>
              </p:ext>
            </p:extLst>
          </p:nvPr>
        </p:nvGraphicFramePr>
        <p:xfrm>
          <a:off x="2638668" y="1831846"/>
          <a:ext cx="6908058" cy="4125965"/>
        </p:xfrm>
        <a:graphic>
          <a:graphicData uri="http://schemas.openxmlformats.org/drawingml/2006/table">
            <a:tbl>
              <a:tblPr firstRow="1" bandRow="1">
                <a:tableStyleId>{2D5ABB26-0587-4C30-8999-92F81FD0307C}</a:tableStyleId>
              </a:tblPr>
              <a:tblGrid>
                <a:gridCol w="2302686">
                  <a:extLst>
                    <a:ext uri="{9D8B030D-6E8A-4147-A177-3AD203B41FA5}">
                      <a16:colId xmlns:a16="http://schemas.microsoft.com/office/drawing/2014/main" val="20000"/>
                    </a:ext>
                  </a:extLst>
                </a:gridCol>
                <a:gridCol w="2302686">
                  <a:extLst>
                    <a:ext uri="{9D8B030D-6E8A-4147-A177-3AD203B41FA5}">
                      <a16:colId xmlns:a16="http://schemas.microsoft.com/office/drawing/2014/main" val="20001"/>
                    </a:ext>
                  </a:extLst>
                </a:gridCol>
                <a:gridCol w="2302686">
                  <a:extLst>
                    <a:ext uri="{9D8B030D-6E8A-4147-A177-3AD203B41FA5}">
                      <a16:colId xmlns:a16="http://schemas.microsoft.com/office/drawing/2014/main" val="20002"/>
                    </a:ext>
                  </a:extLst>
                </a:gridCol>
              </a:tblGrid>
              <a:tr h="825193">
                <a:tc>
                  <a:txBody>
                    <a:bodyPr/>
                    <a:lstStyle/>
                    <a:p>
                      <a:pPr marL="1905" algn="ctr">
                        <a:lnSpc>
                          <a:spcPct val="100000"/>
                        </a:lnSpc>
                        <a:spcBef>
                          <a:spcPts val="985"/>
                        </a:spcBef>
                      </a:pPr>
                      <a:r>
                        <a:rPr sz="4000" i="1" spc="-50" dirty="0">
                          <a:solidFill>
                            <a:srgbClr val="FFFFFF"/>
                          </a:solidFill>
                          <a:latin typeface="Times New Roman"/>
                          <a:cs typeface="Times New Roman"/>
                        </a:rPr>
                        <a:t>P</a:t>
                      </a:r>
                      <a:endParaRPr sz="4000">
                        <a:latin typeface="Times New Roman"/>
                        <a:cs typeface="Times New Roman"/>
                      </a:endParaRPr>
                    </a:p>
                  </a:txBody>
                  <a:tcPr marL="0" marR="0" marT="75858" marB="0">
                    <a:lnL w="12700">
                      <a:solidFill>
                        <a:srgbClr val="D6D6D6"/>
                      </a:solidFill>
                      <a:prstDash val="solid"/>
                    </a:lnL>
                    <a:lnR w="12700">
                      <a:solidFill>
                        <a:srgbClr val="D6D7D6"/>
                      </a:solidFill>
                      <a:prstDash val="solid"/>
                    </a:lnR>
                    <a:lnT w="12700">
                      <a:solidFill>
                        <a:srgbClr val="D6D6D6"/>
                      </a:solidFill>
                      <a:prstDash val="solid"/>
                    </a:lnT>
                    <a:lnB w="28575">
                      <a:solidFill>
                        <a:srgbClr val="D6D7D6"/>
                      </a:solidFill>
                      <a:prstDash val="solid"/>
                    </a:lnB>
                    <a:solidFill>
                      <a:srgbClr val="032650"/>
                    </a:solidFill>
                  </a:tcPr>
                </a:tc>
                <a:tc>
                  <a:txBody>
                    <a:bodyPr/>
                    <a:lstStyle/>
                    <a:p>
                      <a:pPr algn="ctr">
                        <a:lnSpc>
                          <a:spcPct val="100000"/>
                        </a:lnSpc>
                        <a:spcBef>
                          <a:spcPts val="985"/>
                        </a:spcBef>
                      </a:pPr>
                      <a:r>
                        <a:rPr sz="4000" i="1" spc="-50" dirty="0">
                          <a:solidFill>
                            <a:srgbClr val="FFFFFF"/>
                          </a:solidFill>
                          <a:latin typeface="Times New Roman"/>
                          <a:cs typeface="Times New Roman"/>
                        </a:rPr>
                        <a:t>Q</a:t>
                      </a:r>
                      <a:endParaRPr sz="4000">
                        <a:latin typeface="Times New Roman"/>
                        <a:cs typeface="Times New Roman"/>
                      </a:endParaRPr>
                    </a:p>
                  </a:txBody>
                  <a:tcPr marL="0" marR="0" marT="75858" marB="0">
                    <a:lnL w="12700">
                      <a:solidFill>
                        <a:srgbClr val="D6D7D6"/>
                      </a:solidFill>
                      <a:prstDash val="solid"/>
                    </a:lnL>
                    <a:lnR w="12700">
                      <a:solidFill>
                        <a:srgbClr val="D6D7D6"/>
                      </a:solidFill>
                      <a:prstDash val="solid"/>
                    </a:lnR>
                    <a:lnT w="12700">
                      <a:solidFill>
                        <a:srgbClr val="D6D6D6"/>
                      </a:solidFill>
                      <a:prstDash val="solid"/>
                    </a:lnT>
                    <a:lnB w="28575">
                      <a:solidFill>
                        <a:srgbClr val="D6D7D6"/>
                      </a:solidFill>
                      <a:prstDash val="solid"/>
                    </a:lnB>
                    <a:solidFill>
                      <a:srgbClr val="032650"/>
                    </a:solidFill>
                  </a:tcPr>
                </a:tc>
                <a:tc>
                  <a:txBody>
                    <a:bodyPr/>
                    <a:lstStyle/>
                    <a:p>
                      <a:pPr algn="ctr">
                        <a:lnSpc>
                          <a:spcPct val="100000"/>
                        </a:lnSpc>
                        <a:spcBef>
                          <a:spcPts val="985"/>
                        </a:spcBef>
                      </a:pPr>
                      <a:r>
                        <a:rPr sz="4000" i="1" dirty="0">
                          <a:solidFill>
                            <a:srgbClr val="FFFFFF"/>
                          </a:solidFill>
                          <a:latin typeface="Times New Roman"/>
                          <a:cs typeface="Times New Roman"/>
                        </a:rPr>
                        <a:t>P</a:t>
                      </a:r>
                      <a:r>
                        <a:rPr sz="4000" i="1" spc="-175" dirty="0">
                          <a:solidFill>
                            <a:srgbClr val="FFFFFF"/>
                          </a:solidFill>
                          <a:latin typeface="Times New Roman"/>
                          <a:cs typeface="Times New Roman"/>
                        </a:rPr>
                        <a:t> </a:t>
                      </a:r>
                      <a:r>
                        <a:rPr sz="4000" i="1" dirty="0">
                          <a:solidFill>
                            <a:srgbClr val="FFFFFF"/>
                          </a:solidFill>
                          <a:latin typeface="Times New Roman"/>
                          <a:cs typeface="Times New Roman"/>
                        </a:rPr>
                        <a:t>↔</a:t>
                      </a:r>
                      <a:r>
                        <a:rPr sz="4000" i="1" spc="-60" dirty="0">
                          <a:solidFill>
                            <a:srgbClr val="FFFFFF"/>
                          </a:solidFill>
                          <a:latin typeface="Times New Roman"/>
                          <a:cs typeface="Times New Roman"/>
                        </a:rPr>
                        <a:t> </a:t>
                      </a:r>
                      <a:r>
                        <a:rPr sz="4000" i="1" spc="-50" dirty="0">
                          <a:solidFill>
                            <a:srgbClr val="FFFFFF"/>
                          </a:solidFill>
                          <a:latin typeface="Times New Roman"/>
                          <a:cs typeface="Times New Roman"/>
                        </a:rPr>
                        <a:t>Q</a:t>
                      </a:r>
                      <a:endParaRPr sz="4000">
                        <a:latin typeface="Times New Roman"/>
                        <a:cs typeface="Times New Roman"/>
                      </a:endParaRPr>
                    </a:p>
                  </a:txBody>
                  <a:tcPr marL="0" marR="0" marT="75858" marB="0">
                    <a:lnL w="12700">
                      <a:solidFill>
                        <a:srgbClr val="D6D7D6"/>
                      </a:solidFill>
                      <a:prstDash val="solid"/>
                    </a:lnL>
                    <a:lnR w="12700">
                      <a:solidFill>
                        <a:srgbClr val="D6D6D6"/>
                      </a:solidFill>
                      <a:prstDash val="solid"/>
                    </a:lnR>
                    <a:lnT w="12700">
                      <a:solidFill>
                        <a:srgbClr val="D6D6D6"/>
                      </a:solidFill>
                      <a:prstDash val="solid"/>
                    </a:lnT>
                    <a:lnB w="28575">
                      <a:solidFill>
                        <a:srgbClr val="D6D7D6"/>
                      </a:solidFill>
                      <a:prstDash val="solid"/>
                    </a:lnB>
                    <a:solidFill>
                      <a:srgbClr val="032650"/>
                    </a:solidFill>
                  </a:tcPr>
                </a:tc>
                <a:extLst>
                  <a:ext uri="{0D108BD9-81ED-4DB2-BD59-A6C34878D82A}">
                    <a16:rowId xmlns:a16="http://schemas.microsoft.com/office/drawing/2014/main" val="10000"/>
                  </a:ext>
                </a:extLst>
              </a:tr>
              <a:tr h="825193">
                <a:tc>
                  <a:txBody>
                    <a:bodyPr/>
                    <a:lstStyle/>
                    <a:p>
                      <a:pPr algn="ctr">
                        <a:lnSpc>
                          <a:spcPct val="100000"/>
                        </a:lnSpc>
                        <a:spcBef>
                          <a:spcPts val="1495"/>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5134" marB="0">
                    <a:lnL w="12700">
                      <a:solidFill>
                        <a:srgbClr val="D6D6D6"/>
                      </a:solidFill>
                      <a:prstDash val="solid"/>
                    </a:lnL>
                    <a:lnR w="12700">
                      <a:solidFill>
                        <a:srgbClr val="D6D7D6"/>
                      </a:solidFill>
                      <a:prstDash val="solid"/>
                    </a:lnR>
                    <a:lnT w="28575">
                      <a:solidFill>
                        <a:srgbClr val="D6D7D6"/>
                      </a:solidFill>
                      <a:prstDash val="solid"/>
                    </a:lnT>
                    <a:lnB w="12700">
                      <a:solidFill>
                        <a:srgbClr val="D6D7D6"/>
                      </a:solidFill>
                      <a:prstDash val="solid"/>
                    </a:lnB>
                  </a:tcPr>
                </a:tc>
                <a:tc>
                  <a:txBody>
                    <a:bodyPr/>
                    <a:lstStyle/>
                    <a:p>
                      <a:pPr marL="4445" algn="ctr">
                        <a:lnSpc>
                          <a:spcPct val="100000"/>
                        </a:lnSpc>
                        <a:spcBef>
                          <a:spcPts val="1495"/>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5134" marB="0">
                    <a:lnL w="12700">
                      <a:solidFill>
                        <a:srgbClr val="D6D7D6"/>
                      </a:solidFill>
                      <a:prstDash val="solid"/>
                    </a:lnL>
                    <a:lnR w="12700">
                      <a:solidFill>
                        <a:srgbClr val="D6D7D6"/>
                      </a:solidFill>
                      <a:prstDash val="solid"/>
                    </a:lnR>
                    <a:lnT w="28575">
                      <a:solidFill>
                        <a:srgbClr val="D6D7D6"/>
                      </a:solidFill>
                      <a:prstDash val="solid"/>
                    </a:lnT>
                    <a:lnB w="12700">
                      <a:solidFill>
                        <a:srgbClr val="D6D7D6"/>
                      </a:solidFill>
                      <a:prstDash val="solid"/>
                    </a:lnB>
                  </a:tcPr>
                </a:tc>
                <a:tc>
                  <a:txBody>
                    <a:bodyPr/>
                    <a:lstStyle/>
                    <a:p>
                      <a:pPr marR="1905" algn="ctr">
                        <a:lnSpc>
                          <a:spcPct val="100000"/>
                        </a:lnSpc>
                        <a:spcBef>
                          <a:spcPts val="1495"/>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5134" marB="0">
                    <a:lnL w="12700">
                      <a:solidFill>
                        <a:srgbClr val="D6D7D6"/>
                      </a:solidFill>
                      <a:prstDash val="solid"/>
                    </a:lnL>
                    <a:lnR w="12700">
                      <a:solidFill>
                        <a:srgbClr val="D6D6D6"/>
                      </a:solidFill>
                      <a:prstDash val="solid"/>
                    </a:lnR>
                    <a:lnT w="28575">
                      <a:solidFill>
                        <a:srgbClr val="D6D7D6"/>
                      </a:solidFill>
                      <a:prstDash val="solid"/>
                    </a:lnT>
                    <a:lnB w="12700">
                      <a:solidFill>
                        <a:srgbClr val="D6D7D6"/>
                      </a:solidFill>
                      <a:prstDash val="solid"/>
                    </a:lnB>
                  </a:tcPr>
                </a:tc>
                <a:extLst>
                  <a:ext uri="{0D108BD9-81ED-4DB2-BD59-A6C34878D82A}">
                    <a16:rowId xmlns:a16="http://schemas.microsoft.com/office/drawing/2014/main" val="10001"/>
                  </a:ext>
                </a:extLst>
              </a:tr>
              <a:tr h="825193">
                <a:tc>
                  <a:txBody>
                    <a:bodyPr/>
                    <a:lstStyle/>
                    <a:p>
                      <a:pPr algn="ctr">
                        <a:lnSpc>
                          <a:spcPct val="100000"/>
                        </a:lnSpc>
                        <a:spcBef>
                          <a:spcPts val="1490"/>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4749"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marL="3810" algn="ctr">
                        <a:lnSpc>
                          <a:spcPct val="100000"/>
                        </a:lnSpc>
                        <a:spcBef>
                          <a:spcPts val="1490"/>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4749"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marR="635" algn="ctr">
                        <a:lnSpc>
                          <a:spcPct val="100000"/>
                        </a:lnSpc>
                        <a:spcBef>
                          <a:spcPts val="1490"/>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4749"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2"/>
                  </a:ext>
                </a:extLst>
              </a:tr>
              <a:tr h="825193">
                <a:tc>
                  <a:txBody>
                    <a:bodyPr/>
                    <a:lstStyle/>
                    <a:p>
                      <a:pPr algn="ctr">
                        <a:lnSpc>
                          <a:spcPct val="100000"/>
                        </a:lnSpc>
                        <a:spcBef>
                          <a:spcPts val="1490"/>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4749"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marL="4445" algn="ctr">
                        <a:lnSpc>
                          <a:spcPct val="100000"/>
                        </a:lnSpc>
                        <a:spcBef>
                          <a:spcPts val="1490"/>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4749"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marR="635" algn="ctr">
                        <a:lnSpc>
                          <a:spcPct val="100000"/>
                        </a:lnSpc>
                        <a:spcBef>
                          <a:spcPts val="1490"/>
                        </a:spcBef>
                      </a:pPr>
                      <a:r>
                        <a:rPr sz="3100" spc="-10" dirty="0">
                          <a:solidFill>
                            <a:srgbClr val="002060"/>
                          </a:solidFill>
                          <a:latin typeface="Consolas"/>
                          <a:cs typeface="Consolas"/>
                        </a:rPr>
                        <a:t>false</a:t>
                      </a:r>
                      <a:endParaRPr sz="3100">
                        <a:solidFill>
                          <a:srgbClr val="002060"/>
                        </a:solidFill>
                        <a:latin typeface="Consolas"/>
                        <a:cs typeface="Consolas"/>
                      </a:endParaRPr>
                    </a:p>
                  </a:txBody>
                  <a:tcPr marL="0" marR="0" marT="114749"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3"/>
                  </a:ext>
                </a:extLst>
              </a:tr>
              <a:tr h="825193">
                <a:tc>
                  <a:txBody>
                    <a:bodyPr/>
                    <a:lstStyle/>
                    <a:p>
                      <a:pPr algn="ctr">
                        <a:lnSpc>
                          <a:spcPct val="100000"/>
                        </a:lnSpc>
                        <a:spcBef>
                          <a:spcPts val="1490"/>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4749" marB="0">
                    <a:lnL w="12700">
                      <a:solidFill>
                        <a:srgbClr val="D6D6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marL="3810" algn="ctr">
                        <a:lnSpc>
                          <a:spcPct val="100000"/>
                        </a:lnSpc>
                        <a:spcBef>
                          <a:spcPts val="1490"/>
                        </a:spcBef>
                      </a:pPr>
                      <a:r>
                        <a:rPr sz="3100" spc="-20" dirty="0">
                          <a:solidFill>
                            <a:srgbClr val="002060"/>
                          </a:solidFill>
                          <a:latin typeface="Consolas"/>
                          <a:cs typeface="Consolas"/>
                        </a:rPr>
                        <a:t>true</a:t>
                      </a:r>
                      <a:endParaRPr sz="3100">
                        <a:solidFill>
                          <a:srgbClr val="002060"/>
                        </a:solidFill>
                        <a:latin typeface="Consolas"/>
                        <a:cs typeface="Consolas"/>
                      </a:endParaRPr>
                    </a:p>
                  </a:txBody>
                  <a:tcPr marL="0" marR="0" marT="114749"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marR="1905" algn="ctr">
                        <a:lnSpc>
                          <a:spcPct val="100000"/>
                        </a:lnSpc>
                        <a:spcBef>
                          <a:spcPts val="1490"/>
                        </a:spcBef>
                      </a:pPr>
                      <a:r>
                        <a:rPr sz="3100" spc="-20" dirty="0">
                          <a:solidFill>
                            <a:srgbClr val="002060"/>
                          </a:solidFill>
                          <a:latin typeface="Consolas"/>
                          <a:cs typeface="Consolas"/>
                        </a:rPr>
                        <a:t>true</a:t>
                      </a:r>
                      <a:endParaRPr sz="3100" dirty="0">
                        <a:solidFill>
                          <a:srgbClr val="002060"/>
                        </a:solidFill>
                        <a:latin typeface="Consolas"/>
                        <a:cs typeface="Consolas"/>
                      </a:endParaRPr>
                    </a:p>
                  </a:txBody>
                  <a:tcPr marL="0" marR="0" marT="114749" marB="0">
                    <a:lnL w="12700">
                      <a:solidFill>
                        <a:srgbClr val="D6D7D6"/>
                      </a:solidFill>
                      <a:prstDash val="solid"/>
                    </a:lnL>
                    <a:lnR w="12700">
                      <a:solidFill>
                        <a:srgbClr val="D6D6D6"/>
                      </a:solidFill>
                      <a:prstDash val="solid"/>
                    </a:lnR>
                    <a:lnT w="12700">
                      <a:solidFill>
                        <a:srgbClr val="D6D7D6"/>
                      </a:solidFill>
                      <a:prstDash val="solid"/>
                    </a:lnT>
                    <a:lnB w="12700">
                      <a:solidFill>
                        <a:srgbClr val="D6D6D6"/>
                      </a:solidFill>
                      <a:prstDash val="soli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915225" y="124910"/>
            <a:ext cx="6361549" cy="869067"/>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sz="5579" spc="94" dirty="0">
                <a:solidFill>
                  <a:srgbClr val="002060"/>
                </a:solidFill>
                <a:latin typeface="Verdana"/>
                <a:cs typeface="Verdana"/>
              </a:rPr>
              <a:t>model</a:t>
            </a:r>
            <a:endParaRPr sz="5579" dirty="0">
              <a:solidFill>
                <a:srgbClr val="002060"/>
              </a:solidFill>
              <a:latin typeface="Verdana"/>
              <a:cs typeface="Verdana"/>
            </a:endParaRPr>
          </a:p>
        </p:txBody>
      </p:sp>
      <p:sp>
        <p:nvSpPr>
          <p:cNvPr id="3" name="object 3"/>
          <p:cNvSpPr txBox="1"/>
          <p:nvPr/>
        </p:nvSpPr>
        <p:spPr>
          <a:xfrm>
            <a:off x="1404773" y="2517835"/>
            <a:ext cx="9673592" cy="1156121"/>
          </a:xfrm>
          <a:prstGeom prst="rect">
            <a:avLst/>
          </a:prstGeom>
        </p:spPr>
        <p:txBody>
          <a:bodyPr vert="horz" wrap="square" lIns="0" tIns="27340" rIns="0" bIns="0" rtlCol="0">
            <a:spAutoFit/>
          </a:bodyPr>
          <a:lstStyle/>
          <a:p>
            <a:pPr marL="7701" marR="3081">
              <a:lnSpc>
                <a:spcPts val="4402"/>
              </a:lnSpc>
              <a:spcBef>
                <a:spcPts val="215"/>
              </a:spcBef>
            </a:pPr>
            <a:r>
              <a:rPr sz="3729" dirty="0">
                <a:solidFill>
                  <a:srgbClr val="002060"/>
                </a:solidFill>
                <a:latin typeface="Lucida Sans"/>
                <a:cs typeface="Lucida Sans"/>
              </a:rPr>
              <a:t>assignment</a:t>
            </a:r>
            <a:r>
              <a:rPr sz="3729" spc="-12" dirty="0">
                <a:solidFill>
                  <a:srgbClr val="002060"/>
                </a:solidFill>
                <a:latin typeface="Lucida Sans"/>
                <a:cs typeface="Lucida Sans"/>
              </a:rPr>
              <a:t> </a:t>
            </a:r>
            <a:r>
              <a:rPr sz="3729" spc="36" dirty="0">
                <a:solidFill>
                  <a:srgbClr val="002060"/>
                </a:solidFill>
                <a:latin typeface="Lucida Sans"/>
                <a:cs typeface="Lucida Sans"/>
              </a:rPr>
              <a:t>of</a:t>
            </a:r>
            <a:r>
              <a:rPr sz="3729" spc="-12" dirty="0">
                <a:solidFill>
                  <a:srgbClr val="002060"/>
                </a:solidFill>
                <a:latin typeface="Lucida Sans"/>
                <a:cs typeface="Lucida Sans"/>
              </a:rPr>
              <a:t> </a:t>
            </a:r>
            <a:r>
              <a:rPr sz="3729" spc="82" dirty="0">
                <a:solidFill>
                  <a:srgbClr val="002060"/>
                </a:solidFill>
                <a:latin typeface="Lucida Sans"/>
                <a:cs typeface="Lucida Sans"/>
              </a:rPr>
              <a:t>a</a:t>
            </a:r>
            <a:r>
              <a:rPr sz="3729" spc="-12" dirty="0">
                <a:solidFill>
                  <a:srgbClr val="002060"/>
                </a:solidFill>
                <a:latin typeface="Lucida Sans"/>
                <a:cs typeface="Lucida Sans"/>
              </a:rPr>
              <a:t> </a:t>
            </a:r>
            <a:r>
              <a:rPr sz="3729" dirty="0">
                <a:solidFill>
                  <a:srgbClr val="002060"/>
                </a:solidFill>
                <a:latin typeface="Lucida Sans"/>
                <a:cs typeface="Lucida Sans"/>
              </a:rPr>
              <a:t>truth</a:t>
            </a:r>
            <a:r>
              <a:rPr sz="3729" spc="-9" dirty="0">
                <a:solidFill>
                  <a:srgbClr val="002060"/>
                </a:solidFill>
                <a:latin typeface="Lucida Sans"/>
                <a:cs typeface="Lucida Sans"/>
              </a:rPr>
              <a:t> </a:t>
            </a:r>
            <a:r>
              <a:rPr sz="3729" spc="30" dirty="0">
                <a:solidFill>
                  <a:srgbClr val="002060"/>
                </a:solidFill>
                <a:latin typeface="Lucida Sans"/>
                <a:cs typeface="Lucida Sans"/>
              </a:rPr>
              <a:t>value</a:t>
            </a:r>
            <a:r>
              <a:rPr sz="3729" spc="-12" dirty="0">
                <a:solidFill>
                  <a:srgbClr val="002060"/>
                </a:solidFill>
                <a:latin typeface="Lucida Sans"/>
                <a:cs typeface="Lucida Sans"/>
              </a:rPr>
              <a:t> </a:t>
            </a:r>
            <a:r>
              <a:rPr sz="3729" spc="64" dirty="0">
                <a:solidFill>
                  <a:srgbClr val="002060"/>
                </a:solidFill>
                <a:latin typeface="Lucida Sans"/>
                <a:cs typeface="Lucida Sans"/>
              </a:rPr>
              <a:t>to</a:t>
            </a:r>
            <a:r>
              <a:rPr sz="3729" spc="-12" dirty="0">
                <a:solidFill>
                  <a:srgbClr val="002060"/>
                </a:solidFill>
                <a:latin typeface="Lucida Sans"/>
                <a:cs typeface="Lucida Sans"/>
              </a:rPr>
              <a:t> </a:t>
            </a:r>
            <a:r>
              <a:rPr sz="3729" spc="79" dirty="0">
                <a:solidFill>
                  <a:srgbClr val="002060"/>
                </a:solidFill>
                <a:latin typeface="Lucida Sans"/>
                <a:cs typeface="Lucida Sans"/>
              </a:rPr>
              <a:t>every </a:t>
            </a:r>
            <a:r>
              <a:rPr sz="3729" dirty="0">
                <a:solidFill>
                  <a:srgbClr val="002060"/>
                </a:solidFill>
                <a:latin typeface="Lucida Sans"/>
                <a:cs typeface="Lucida Sans"/>
              </a:rPr>
              <a:t>propositional</a:t>
            </a:r>
            <a:r>
              <a:rPr sz="3729" spc="-9" dirty="0">
                <a:solidFill>
                  <a:srgbClr val="002060"/>
                </a:solidFill>
                <a:latin typeface="Lucida Sans"/>
                <a:cs typeface="Lucida Sans"/>
              </a:rPr>
              <a:t> </a:t>
            </a:r>
            <a:r>
              <a:rPr sz="3729" spc="36" dirty="0">
                <a:solidFill>
                  <a:srgbClr val="002060"/>
                </a:solidFill>
                <a:latin typeface="Lucida Sans"/>
                <a:cs typeface="Lucida Sans"/>
              </a:rPr>
              <a:t>symbol</a:t>
            </a:r>
            <a:r>
              <a:rPr sz="3729" spc="-9" dirty="0">
                <a:solidFill>
                  <a:srgbClr val="002060"/>
                </a:solidFill>
                <a:latin typeface="Lucida Sans"/>
                <a:cs typeface="Lucida Sans"/>
              </a:rPr>
              <a:t> </a:t>
            </a:r>
            <a:r>
              <a:rPr sz="3729" spc="227" dirty="0">
                <a:solidFill>
                  <a:srgbClr val="002060"/>
                </a:solidFill>
                <a:latin typeface="Lucida Sans"/>
                <a:cs typeface="Lucida Sans"/>
              </a:rPr>
              <a:t>(a</a:t>
            </a:r>
            <a:r>
              <a:rPr sz="3729" spc="-9" dirty="0">
                <a:solidFill>
                  <a:srgbClr val="002060"/>
                </a:solidFill>
                <a:latin typeface="Lucida Sans"/>
                <a:cs typeface="Lucida Sans"/>
              </a:rPr>
              <a:t> </a:t>
            </a:r>
            <a:r>
              <a:rPr sz="3729" dirty="0">
                <a:solidFill>
                  <a:srgbClr val="002060"/>
                </a:solidFill>
                <a:latin typeface="Lucida Sans"/>
                <a:cs typeface="Lucida Sans"/>
              </a:rPr>
              <a:t>"possible</a:t>
            </a:r>
            <a:r>
              <a:rPr sz="3729" spc="-6" dirty="0">
                <a:solidFill>
                  <a:srgbClr val="002060"/>
                </a:solidFill>
                <a:latin typeface="Lucida Sans"/>
                <a:cs typeface="Lucida Sans"/>
              </a:rPr>
              <a:t> </a:t>
            </a:r>
            <a:r>
              <a:rPr sz="3729" spc="106" dirty="0">
                <a:solidFill>
                  <a:srgbClr val="002060"/>
                </a:solidFill>
                <a:latin typeface="Lucida Sans"/>
                <a:cs typeface="Lucida Sans"/>
              </a:rPr>
              <a:t>world")</a:t>
            </a:r>
            <a:endParaRPr sz="3729" dirty="0">
              <a:solidFill>
                <a:srgbClr val="002060"/>
              </a:solidFill>
              <a:latin typeface="Lucida Sans"/>
              <a:cs typeface="Lucida Sans"/>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12806" y="284255"/>
            <a:ext cx="2267645" cy="869067"/>
          </a:xfrm>
          <a:prstGeom prst="rect">
            <a:avLst/>
          </a:prstGeom>
        </p:spPr>
        <p:txBody>
          <a:bodyPr vert="horz" wrap="square" lIns="0" tIns="10397" rIns="0" bIns="0" rtlCol="0">
            <a:spAutoFit/>
          </a:bodyPr>
          <a:lstStyle/>
          <a:p>
            <a:pPr marL="7701">
              <a:spcBef>
                <a:spcPts val="82"/>
              </a:spcBef>
            </a:pPr>
            <a:r>
              <a:rPr sz="5579" spc="94" dirty="0">
                <a:solidFill>
                  <a:schemeClr val="accent6">
                    <a:lumMod val="50000"/>
                  </a:schemeClr>
                </a:solidFill>
                <a:latin typeface="Verdana"/>
                <a:cs typeface="Verdana"/>
              </a:rPr>
              <a:t>model</a:t>
            </a:r>
            <a:endParaRPr sz="5579" dirty="0">
              <a:solidFill>
                <a:schemeClr val="accent6">
                  <a:lumMod val="50000"/>
                </a:schemeClr>
              </a:solidFill>
              <a:latin typeface="Verdana"/>
              <a:cs typeface="Verdana"/>
            </a:endParaRPr>
          </a:p>
        </p:txBody>
      </p:sp>
      <p:sp>
        <p:nvSpPr>
          <p:cNvPr id="3" name="object 3"/>
          <p:cNvSpPr txBox="1">
            <a:spLocks noGrp="1"/>
          </p:cNvSpPr>
          <p:nvPr>
            <p:ph type="title"/>
          </p:nvPr>
        </p:nvSpPr>
        <p:spPr>
          <a:xfrm>
            <a:off x="1109008" y="1861736"/>
            <a:ext cx="3556841" cy="623262"/>
          </a:xfrm>
          <a:prstGeom prst="rect">
            <a:avLst/>
          </a:prstGeom>
        </p:spPr>
        <p:txBody>
          <a:bodyPr vert="horz" wrap="square" lIns="0" tIns="7316" rIns="0" bIns="0" numCol="1" rtlCol="0" anchor="ctr" anchorCtr="0" compatLnSpc="1">
            <a:prstTxWarp prst="textNoShape">
              <a:avLst/>
            </a:prstTxWarp>
            <a:spAutoFit/>
          </a:bodyPr>
          <a:lstStyle/>
          <a:p>
            <a:pPr marL="7701">
              <a:spcBef>
                <a:spcPts val="58"/>
              </a:spcBef>
              <a:tabLst>
                <a:tab pos="712753" algn="l"/>
              </a:tabLst>
            </a:pPr>
            <a:r>
              <a:rPr sz="4002" i="1" spc="-15" dirty="0">
                <a:solidFill>
                  <a:schemeClr val="accent6">
                    <a:lumMod val="50000"/>
                  </a:schemeClr>
                </a:solidFill>
                <a:latin typeface="Times New Roman"/>
                <a:cs typeface="Times New Roman"/>
              </a:rPr>
              <a:t>P</a:t>
            </a:r>
            <a:r>
              <a:rPr sz="4002" spc="-15" dirty="0">
                <a:solidFill>
                  <a:schemeClr val="accent6">
                    <a:lumMod val="50000"/>
                  </a:schemeClr>
                </a:solidFill>
                <a:latin typeface="Times New Roman"/>
                <a:cs typeface="Times New Roman"/>
              </a:rPr>
              <a:t>:</a:t>
            </a:r>
            <a:r>
              <a:rPr sz="4002" dirty="0">
                <a:solidFill>
                  <a:schemeClr val="accent6">
                    <a:lumMod val="50000"/>
                  </a:schemeClr>
                </a:solidFill>
                <a:latin typeface="Times New Roman"/>
                <a:cs typeface="Times New Roman"/>
              </a:rPr>
              <a:t>	</a:t>
            </a:r>
            <a:r>
              <a:rPr sz="4002" dirty="0">
                <a:solidFill>
                  <a:schemeClr val="accent6">
                    <a:lumMod val="50000"/>
                  </a:schemeClr>
                </a:solidFill>
              </a:rPr>
              <a:t>It</a:t>
            </a:r>
            <a:r>
              <a:rPr sz="4002" spc="-167" dirty="0">
                <a:solidFill>
                  <a:schemeClr val="accent6">
                    <a:lumMod val="50000"/>
                  </a:schemeClr>
                </a:solidFill>
              </a:rPr>
              <a:t> </a:t>
            </a:r>
            <a:r>
              <a:rPr sz="4002" dirty="0">
                <a:solidFill>
                  <a:schemeClr val="accent6">
                    <a:lumMod val="50000"/>
                  </a:schemeClr>
                </a:solidFill>
              </a:rPr>
              <a:t>is</a:t>
            </a:r>
            <a:r>
              <a:rPr sz="4002" spc="-167" dirty="0">
                <a:solidFill>
                  <a:schemeClr val="accent6">
                    <a:lumMod val="50000"/>
                  </a:schemeClr>
                </a:solidFill>
              </a:rPr>
              <a:t> </a:t>
            </a:r>
            <a:r>
              <a:rPr sz="4002" spc="-79" dirty="0">
                <a:solidFill>
                  <a:schemeClr val="accent6">
                    <a:lumMod val="50000"/>
                  </a:schemeClr>
                </a:solidFill>
              </a:rPr>
              <a:t>raining.</a:t>
            </a:r>
            <a:endParaRPr sz="4002" dirty="0">
              <a:solidFill>
                <a:schemeClr val="accent6">
                  <a:lumMod val="50000"/>
                </a:schemeClr>
              </a:solidFill>
              <a:latin typeface="Times New Roman"/>
              <a:cs typeface="Times New Roman"/>
            </a:endParaRPr>
          </a:p>
        </p:txBody>
      </p:sp>
      <p:sp>
        <p:nvSpPr>
          <p:cNvPr id="4" name="object 4"/>
          <p:cNvSpPr txBox="1"/>
          <p:nvPr/>
        </p:nvSpPr>
        <p:spPr>
          <a:xfrm>
            <a:off x="1201475" y="2659043"/>
            <a:ext cx="6928747" cy="623262"/>
          </a:xfrm>
          <a:prstGeom prst="rect">
            <a:avLst/>
          </a:prstGeom>
        </p:spPr>
        <p:txBody>
          <a:bodyPr vert="horz" wrap="square" lIns="0" tIns="7316" rIns="0" bIns="0" rtlCol="0">
            <a:spAutoFit/>
          </a:bodyPr>
          <a:lstStyle/>
          <a:p>
            <a:pPr marL="7701">
              <a:spcBef>
                <a:spcPts val="58"/>
              </a:spcBef>
              <a:tabLst>
                <a:tab pos="769358" algn="l"/>
              </a:tabLst>
            </a:pPr>
            <a:r>
              <a:rPr sz="4002" spc="-15" dirty="0">
                <a:solidFill>
                  <a:schemeClr val="accent6">
                    <a:lumMod val="50000"/>
                  </a:schemeClr>
                </a:solidFill>
                <a:latin typeface="Times New Roman"/>
                <a:cs typeface="Times New Roman"/>
              </a:rPr>
              <a:t>Q:</a:t>
            </a:r>
            <a:r>
              <a:rPr sz="4002" dirty="0">
                <a:solidFill>
                  <a:schemeClr val="accent6">
                    <a:lumMod val="50000"/>
                  </a:schemeClr>
                </a:solidFill>
                <a:latin typeface="Times New Roman"/>
                <a:cs typeface="Times New Roman"/>
              </a:rPr>
              <a:t>	</a:t>
            </a:r>
            <a:r>
              <a:rPr sz="4002" dirty="0">
                <a:solidFill>
                  <a:schemeClr val="accent6">
                    <a:lumMod val="50000"/>
                  </a:schemeClr>
                </a:solidFill>
                <a:latin typeface="Lucida Sans"/>
                <a:cs typeface="Lucida Sans"/>
              </a:rPr>
              <a:t>It</a:t>
            </a:r>
            <a:r>
              <a:rPr sz="4002" spc="-133" dirty="0">
                <a:solidFill>
                  <a:schemeClr val="accent6">
                    <a:lumMod val="50000"/>
                  </a:schemeClr>
                </a:solidFill>
                <a:latin typeface="Lucida Sans"/>
                <a:cs typeface="Lucida Sans"/>
              </a:rPr>
              <a:t> </a:t>
            </a:r>
            <a:r>
              <a:rPr sz="4002" dirty="0">
                <a:solidFill>
                  <a:schemeClr val="accent6">
                    <a:lumMod val="50000"/>
                  </a:schemeClr>
                </a:solidFill>
                <a:latin typeface="Lucida Sans"/>
                <a:cs typeface="Lucida Sans"/>
              </a:rPr>
              <a:t>is</a:t>
            </a:r>
            <a:r>
              <a:rPr sz="4002" spc="-130" dirty="0">
                <a:solidFill>
                  <a:schemeClr val="accent6">
                    <a:lumMod val="50000"/>
                  </a:schemeClr>
                </a:solidFill>
                <a:latin typeface="Lucida Sans"/>
                <a:cs typeface="Lucida Sans"/>
              </a:rPr>
              <a:t> </a:t>
            </a:r>
            <a:r>
              <a:rPr sz="4002" spc="64" dirty="0">
                <a:solidFill>
                  <a:schemeClr val="accent6">
                    <a:lumMod val="50000"/>
                  </a:schemeClr>
                </a:solidFill>
                <a:latin typeface="Lucida Sans"/>
                <a:cs typeface="Lucida Sans"/>
              </a:rPr>
              <a:t>a</a:t>
            </a:r>
            <a:r>
              <a:rPr sz="4002" spc="-133" dirty="0">
                <a:solidFill>
                  <a:schemeClr val="accent6">
                    <a:lumMod val="50000"/>
                  </a:schemeClr>
                </a:solidFill>
                <a:latin typeface="Lucida Sans"/>
                <a:cs typeface="Lucida Sans"/>
              </a:rPr>
              <a:t> </a:t>
            </a:r>
            <a:r>
              <a:rPr sz="4002" spc="-367" dirty="0">
                <a:solidFill>
                  <a:schemeClr val="accent6">
                    <a:lumMod val="50000"/>
                  </a:schemeClr>
                </a:solidFill>
                <a:latin typeface="Lucida Sans"/>
                <a:cs typeface="Lucida Sans"/>
              </a:rPr>
              <a:t>T</a:t>
            </a:r>
            <a:r>
              <a:rPr sz="4002" spc="27" dirty="0">
                <a:solidFill>
                  <a:schemeClr val="accent6">
                    <a:lumMod val="50000"/>
                  </a:schemeClr>
                </a:solidFill>
                <a:latin typeface="Lucida Sans"/>
                <a:cs typeface="Lucida Sans"/>
              </a:rPr>
              <a:t>uesd</a:t>
            </a:r>
            <a:r>
              <a:rPr sz="4002" spc="-55" dirty="0">
                <a:solidFill>
                  <a:schemeClr val="accent6">
                    <a:lumMod val="50000"/>
                  </a:schemeClr>
                </a:solidFill>
                <a:latin typeface="Lucida Sans"/>
                <a:cs typeface="Lucida Sans"/>
              </a:rPr>
              <a:t>a</a:t>
            </a:r>
            <a:r>
              <a:rPr sz="4002" spc="-278" dirty="0">
                <a:solidFill>
                  <a:schemeClr val="accent6">
                    <a:lumMod val="50000"/>
                  </a:schemeClr>
                </a:solidFill>
                <a:latin typeface="Lucida Sans"/>
                <a:cs typeface="Lucida Sans"/>
              </a:rPr>
              <a:t>y</a:t>
            </a:r>
            <a:r>
              <a:rPr sz="4002" spc="27" dirty="0">
                <a:solidFill>
                  <a:schemeClr val="accent6">
                    <a:lumMod val="50000"/>
                  </a:schemeClr>
                </a:solidFill>
                <a:latin typeface="Lucida Sans"/>
                <a:cs typeface="Lucida Sans"/>
              </a:rPr>
              <a:t>.</a:t>
            </a:r>
            <a:endParaRPr sz="4002" dirty="0">
              <a:solidFill>
                <a:schemeClr val="accent6">
                  <a:lumMod val="50000"/>
                </a:schemeClr>
              </a:solidFill>
              <a:latin typeface="Lucida Sans"/>
              <a:cs typeface="Lucida Sans"/>
            </a:endParaRPr>
          </a:p>
        </p:txBody>
      </p:sp>
      <p:sp>
        <p:nvSpPr>
          <p:cNvPr id="5" name="object 5"/>
          <p:cNvSpPr txBox="1"/>
          <p:nvPr/>
        </p:nvSpPr>
        <p:spPr>
          <a:xfrm>
            <a:off x="1348653" y="4164764"/>
            <a:ext cx="7087775" cy="623262"/>
          </a:xfrm>
          <a:prstGeom prst="rect">
            <a:avLst/>
          </a:prstGeom>
        </p:spPr>
        <p:txBody>
          <a:bodyPr vert="horz" wrap="square" lIns="0" tIns="7316" rIns="0" bIns="0" rtlCol="0">
            <a:spAutoFit/>
          </a:bodyPr>
          <a:lstStyle/>
          <a:p>
            <a:pPr marL="7701">
              <a:spcBef>
                <a:spcPts val="58"/>
              </a:spcBef>
            </a:pPr>
            <a:r>
              <a:rPr sz="4002" dirty="0">
                <a:solidFill>
                  <a:schemeClr val="accent6">
                    <a:lumMod val="50000"/>
                  </a:schemeClr>
                </a:solidFill>
                <a:latin typeface="Times New Roman"/>
                <a:cs typeface="Times New Roman"/>
              </a:rPr>
              <a:t>{P</a:t>
            </a:r>
            <a:r>
              <a:rPr sz="4002" spc="-21" dirty="0">
                <a:solidFill>
                  <a:schemeClr val="accent6">
                    <a:lumMod val="50000"/>
                  </a:schemeClr>
                </a:solidFill>
                <a:latin typeface="Times New Roman"/>
                <a:cs typeface="Times New Roman"/>
              </a:rPr>
              <a:t> </a:t>
            </a:r>
            <a:r>
              <a:rPr sz="4002" dirty="0">
                <a:solidFill>
                  <a:schemeClr val="accent6">
                    <a:lumMod val="50000"/>
                  </a:schemeClr>
                </a:solidFill>
                <a:latin typeface="Times New Roman"/>
                <a:cs typeface="Times New Roman"/>
              </a:rPr>
              <a:t>=</a:t>
            </a:r>
            <a:r>
              <a:rPr sz="4002" spc="-18" dirty="0">
                <a:solidFill>
                  <a:schemeClr val="accent6">
                    <a:lumMod val="50000"/>
                  </a:schemeClr>
                </a:solidFill>
                <a:latin typeface="Times New Roman"/>
                <a:cs typeface="Times New Roman"/>
              </a:rPr>
              <a:t> </a:t>
            </a:r>
            <a:r>
              <a:rPr sz="4002" dirty="0">
                <a:solidFill>
                  <a:schemeClr val="accent6">
                    <a:lumMod val="50000"/>
                  </a:schemeClr>
                </a:solidFill>
                <a:latin typeface="Consolas"/>
                <a:cs typeface="Consolas"/>
              </a:rPr>
              <a:t>true</a:t>
            </a:r>
            <a:r>
              <a:rPr sz="4002" dirty="0">
                <a:solidFill>
                  <a:schemeClr val="accent6">
                    <a:lumMod val="50000"/>
                  </a:schemeClr>
                </a:solidFill>
                <a:latin typeface="Times New Roman"/>
                <a:cs typeface="Times New Roman"/>
              </a:rPr>
              <a:t>,</a:t>
            </a:r>
            <a:r>
              <a:rPr sz="4002" spc="-18" dirty="0">
                <a:solidFill>
                  <a:schemeClr val="accent6">
                    <a:lumMod val="50000"/>
                  </a:schemeClr>
                </a:solidFill>
                <a:latin typeface="Times New Roman"/>
                <a:cs typeface="Times New Roman"/>
              </a:rPr>
              <a:t> </a:t>
            </a:r>
            <a:r>
              <a:rPr sz="4002" dirty="0">
                <a:solidFill>
                  <a:schemeClr val="accent6">
                    <a:lumMod val="50000"/>
                  </a:schemeClr>
                </a:solidFill>
                <a:latin typeface="Times New Roman"/>
                <a:cs typeface="Times New Roman"/>
              </a:rPr>
              <a:t>Q</a:t>
            </a:r>
            <a:r>
              <a:rPr sz="4002" spc="-21" dirty="0">
                <a:solidFill>
                  <a:schemeClr val="accent6">
                    <a:lumMod val="50000"/>
                  </a:schemeClr>
                </a:solidFill>
                <a:latin typeface="Times New Roman"/>
                <a:cs typeface="Times New Roman"/>
              </a:rPr>
              <a:t> </a:t>
            </a:r>
            <a:r>
              <a:rPr sz="4002" dirty="0">
                <a:solidFill>
                  <a:schemeClr val="accent6">
                    <a:lumMod val="50000"/>
                  </a:schemeClr>
                </a:solidFill>
                <a:latin typeface="Times New Roman"/>
                <a:cs typeface="Times New Roman"/>
              </a:rPr>
              <a:t>=</a:t>
            </a:r>
            <a:r>
              <a:rPr sz="4002" spc="-18" dirty="0">
                <a:solidFill>
                  <a:schemeClr val="accent6">
                    <a:lumMod val="50000"/>
                  </a:schemeClr>
                </a:solidFill>
                <a:latin typeface="Times New Roman"/>
                <a:cs typeface="Times New Roman"/>
              </a:rPr>
              <a:t> </a:t>
            </a:r>
            <a:r>
              <a:rPr sz="4002" spc="-6" dirty="0">
                <a:solidFill>
                  <a:schemeClr val="accent6">
                    <a:lumMod val="50000"/>
                  </a:schemeClr>
                </a:solidFill>
                <a:latin typeface="Consolas"/>
                <a:cs typeface="Consolas"/>
              </a:rPr>
              <a:t>false</a:t>
            </a:r>
            <a:r>
              <a:rPr sz="4002" spc="-6" dirty="0">
                <a:solidFill>
                  <a:schemeClr val="accent6">
                    <a:lumMod val="50000"/>
                  </a:schemeClr>
                </a:solidFill>
                <a:latin typeface="Times New Roman"/>
                <a:cs typeface="Times New Roman"/>
              </a:rPr>
              <a:t>}</a:t>
            </a:r>
            <a:endParaRPr sz="4002" dirty="0">
              <a:solidFill>
                <a:schemeClr val="accent6">
                  <a:lumMod val="50000"/>
                </a:schemeClr>
              </a:solidFill>
              <a:latin typeface="Times New Roman"/>
              <a:cs typeface="Times New Roman"/>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659108" y="355960"/>
            <a:ext cx="9517175" cy="869067"/>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sz="5579" spc="97" dirty="0">
                <a:solidFill>
                  <a:schemeClr val="accent6">
                    <a:lumMod val="50000"/>
                  </a:schemeClr>
                </a:solidFill>
                <a:latin typeface="Verdana"/>
                <a:cs typeface="Verdana"/>
              </a:rPr>
              <a:t>knowledge</a:t>
            </a:r>
            <a:r>
              <a:rPr sz="5579" spc="-258" dirty="0">
                <a:solidFill>
                  <a:schemeClr val="accent6">
                    <a:lumMod val="50000"/>
                  </a:schemeClr>
                </a:solidFill>
                <a:latin typeface="Verdana"/>
                <a:cs typeface="Verdana"/>
              </a:rPr>
              <a:t> </a:t>
            </a:r>
            <a:r>
              <a:rPr sz="5579" spc="18" dirty="0">
                <a:solidFill>
                  <a:schemeClr val="accent6">
                    <a:lumMod val="50000"/>
                  </a:schemeClr>
                </a:solidFill>
                <a:latin typeface="Verdana"/>
                <a:cs typeface="Verdana"/>
              </a:rPr>
              <a:t>base</a:t>
            </a:r>
            <a:endParaRPr sz="5579" dirty="0">
              <a:solidFill>
                <a:schemeClr val="accent6">
                  <a:lumMod val="50000"/>
                </a:schemeClr>
              </a:solidFill>
              <a:latin typeface="Verdana"/>
              <a:cs typeface="Verdana"/>
            </a:endParaRPr>
          </a:p>
        </p:txBody>
      </p:sp>
      <p:sp>
        <p:nvSpPr>
          <p:cNvPr id="3" name="object 3"/>
          <p:cNvSpPr txBox="1"/>
          <p:nvPr/>
        </p:nvSpPr>
        <p:spPr>
          <a:xfrm>
            <a:off x="1015920" y="2774270"/>
            <a:ext cx="10588252" cy="1156121"/>
          </a:xfrm>
          <a:prstGeom prst="rect">
            <a:avLst/>
          </a:prstGeom>
        </p:spPr>
        <p:txBody>
          <a:bodyPr vert="horz" wrap="square" lIns="0" tIns="27340" rIns="0" bIns="0" rtlCol="0">
            <a:spAutoFit/>
          </a:bodyPr>
          <a:lstStyle/>
          <a:p>
            <a:pPr marL="7701" marR="3081">
              <a:lnSpc>
                <a:spcPts val="4402"/>
              </a:lnSpc>
              <a:spcBef>
                <a:spcPts val="215"/>
              </a:spcBef>
            </a:pPr>
            <a:r>
              <a:rPr sz="3729" spc="82" dirty="0">
                <a:solidFill>
                  <a:schemeClr val="accent6">
                    <a:lumMod val="50000"/>
                  </a:schemeClr>
                </a:solidFill>
                <a:latin typeface="Lucida Sans"/>
                <a:cs typeface="Lucida Sans"/>
              </a:rPr>
              <a:t>a</a:t>
            </a:r>
            <a:r>
              <a:rPr sz="3729" spc="-55" dirty="0">
                <a:solidFill>
                  <a:schemeClr val="accent6">
                    <a:lumMod val="50000"/>
                  </a:schemeClr>
                </a:solidFill>
                <a:latin typeface="Lucida Sans"/>
                <a:cs typeface="Lucida Sans"/>
              </a:rPr>
              <a:t> </a:t>
            </a:r>
            <a:r>
              <a:rPr sz="3729" spc="52" dirty="0">
                <a:solidFill>
                  <a:schemeClr val="accent6">
                    <a:lumMod val="50000"/>
                  </a:schemeClr>
                </a:solidFill>
                <a:latin typeface="Lucida Sans"/>
                <a:cs typeface="Lucida Sans"/>
              </a:rPr>
              <a:t>set</a:t>
            </a:r>
            <a:r>
              <a:rPr sz="3729" spc="-55" dirty="0">
                <a:solidFill>
                  <a:schemeClr val="accent6">
                    <a:lumMod val="50000"/>
                  </a:schemeClr>
                </a:solidFill>
                <a:latin typeface="Lucida Sans"/>
                <a:cs typeface="Lucida Sans"/>
              </a:rPr>
              <a:t> </a:t>
            </a:r>
            <a:r>
              <a:rPr sz="3729" spc="36" dirty="0">
                <a:solidFill>
                  <a:schemeClr val="accent6">
                    <a:lumMod val="50000"/>
                  </a:schemeClr>
                </a:solidFill>
                <a:latin typeface="Lucida Sans"/>
                <a:cs typeface="Lucida Sans"/>
              </a:rPr>
              <a:t>of</a:t>
            </a:r>
            <a:r>
              <a:rPr sz="3729" spc="-52" dirty="0">
                <a:solidFill>
                  <a:schemeClr val="accent6">
                    <a:lumMod val="50000"/>
                  </a:schemeClr>
                </a:solidFill>
                <a:latin typeface="Lucida Sans"/>
                <a:cs typeface="Lucida Sans"/>
              </a:rPr>
              <a:t> </a:t>
            </a:r>
            <a:r>
              <a:rPr sz="3729" spc="42" dirty="0">
                <a:solidFill>
                  <a:schemeClr val="accent6">
                    <a:lumMod val="50000"/>
                  </a:schemeClr>
                </a:solidFill>
                <a:latin typeface="Lucida Sans"/>
                <a:cs typeface="Lucida Sans"/>
              </a:rPr>
              <a:t>sentences</a:t>
            </a:r>
            <a:r>
              <a:rPr sz="3729" spc="-55" dirty="0">
                <a:solidFill>
                  <a:schemeClr val="accent6">
                    <a:lumMod val="50000"/>
                  </a:schemeClr>
                </a:solidFill>
                <a:latin typeface="Lucida Sans"/>
                <a:cs typeface="Lucida Sans"/>
              </a:rPr>
              <a:t> </a:t>
            </a:r>
            <a:r>
              <a:rPr sz="3729" spc="36" dirty="0">
                <a:solidFill>
                  <a:schemeClr val="accent6">
                    <a:lumMod val="50000"/>
                  </a:schemeClr>
                </a:solidFill>
                <a:latin typeface="Lucida Sans"/>
                <a:cs typeface="Lucida Sans"/>
              </a:rPr>
              <a:t>known</a:t>
            </a:r>
            <a:r>
              <a:rPr sz="3729" spc="-55" dirty="0">
                <a:solidFill>
                  <a:schemeClr val="accent6">
                    <a:lumMod val="50000"/>
                  </a:schemeClr>
                </a:solidFill>
                <a:latin typeface="Lucida Sans"/>
                <a:cs typeface="Lucida Sans"/>
              </a:rPr>
              <a:t> </a:t>
            </a:r>
            <a:r>
              <a:rPr sz="3729" spc="136" dirty="0">
                <a:solidFill>
                  <a:schemeClr val="accent6">
                    <a:lumMod val="50000"/>
                  </a:schemeClr>
                </a:solidFill>
                <a:latin typeface="Lucida Sans"/>
                <a:cs typeface="Lucida Sans"/>
              </a:rPr>
              <a:t>by</a:t>
            </a:r>
            <a:r>
              <a:rPr sz="3729" spc="-52" dirty="0">
                <a:solidFill>
                  <a:schemeClr val="accent6">
                    <a:lumMod val="50000"/>
                  </a:schemeClr>
                </a:solidFill>
                <a:latin typeface="Lucida Sans"/>
                <a:cs typeface="Lucida Sans"/>
              </a:rPr>
              <a:t> </a:t>
            </a:r>
            <a:r>
              <a:rPr sz="3729" spc="52" dirty="0">
                <a:solidFill>
                  <a:schemeClr val="accent6">
                    <a:lumMod val="50000"/>
                  </a:schemeClr>
                </a:solidFill>
                <a:latin typeface="Lucida Sans"/>
                <a:cs typeface="Lucida Sans"/>
              </a:rPr>
              <a:t>a </a:t>
            </a:r>
            <a:r>
              <a:rPr sz="3729" spc="64" dirty="0">
                <a:solidFill>
                  <a:schemeClr val="accent6">
                    <a:lumMod val="50000"/>
                  </a:schemeClr>
                </a:solidFill>
                <a:latin typeface="Lucida Sans"/>
                <a:cs typeface="Lucida Sans"/>
              </a:rPr>
              <a:t>knowledge-</a:t>
            </a:r>
            <a:r>
              <a:rPr sz="3729" spc="85" dirty="0">
                <a:solidFill>
                  <a:schemeClr val="accent6">
                    <a:lumMod val="50000"/>
                  </a:schemeClr>
                </a:solidFill>
                <a:latin typeface="Lucida Sans"/>
                <a:cs typeface="Lucida Sans"/>
              </a:rPr>
              <a:t>based</a:t>
            </a:r>
            <a:r>
              <a:rPr sz="3729" spc="-39" dirty="0">
                <a:solidFill>
                  <a:schemeClr val="accent6">
                    <a:lumMod val="50000"/>
                  </a:schemeClr>
                </a:solidFill>
                <a:latin typeface="Lucida Sans"/>
                <a:cs typeface="Lucida Sans"/>
              </a:rPr>
              <a:t> </a:t>
            </a:r>
            <a:r>
              <a:rPr sz="3729" spc="73" dirty="0">
                <a:solidFill>
                  <a:schemeClr val="accent6">
                    <a:lumMod val="50000"/>
                  </a:schemeClr>
                </a:solidFill>
                <a:latin typeface="Lucida Sans"/>
                <a:cs typeface="Lucida Sans"/>
              </a:rPr>
              <a:t>agent</a:t>
            </a:r>
            <a:endParaRPr sz="3729">
              <a:solidFill>
                <a:schemeClr val="accent6">
                  <a:lumMod val="50000"/>
                </a:schemeClr>
              </a:solidFill>
              <a:latin typeface="Lucida Sans"/>
              <a:cs typeface="Lucida Sans"/>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53215" y="229058"/>
            <a:ext cx="3886457" cy="869067"/>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sz="5579" spc="-6" dirty="0">
                <a:solidFill>
                  <a:schemeClr val="accent6">
                    <a:lumMod val="50000"/>
                  </a:schemeClr>
                </a:solidFill>
                <a:latin typeface="Verdana"/>
                <a:cs typeface="Verdana"/>
              </a:rPr>
              <a:t>Entailment</a:t>
            </a:r>
            <a:endParaRPr sz="5579" dirty="0">
              <a:solidFill>
                <a:schemeClr val="accent6">
                  <a:lumMod val="50000"/>
                </a:schemeClr>
              </a:solidFill>
              <a:latin typeface="Verdana"/>
              <a:cs typeface="Verdana"/>
            </a:endParaRPr>
          </a:p>
        </p:txBody>
      </p:sp>
      <p:sp>
        <p:nvSpPr>
          <p:cNvPr id="3" name="object 3"/>
          <p:cNvSpPr txBox="1"/>
          <p:nvPr/>
        </p:nvSpPr>
        <p:spPr>
          <a:xfrm>
            <a:off x="780071" y="2417828"/>
            <a:ext cx="10630093" cy="2739995"/>
          </a:xfrm>
          <a:prstGeom prst="rect">
            <a:avLst/>
          </a:prstGeom>
        </p:spPr>
        <p:txBody>
          <a:bodyPr vert="horz" wrap="square" lIns="0" tIns="7316" rIns="0" bIns="0" rtlCol="0">
            <a:spAutoFit/>
          </a:bodyPr>
          <a:lstStyle/>
          <a:p>
            <a:pPr marL="6161" algn="ctr">
              <a:spcBef>
                <a:spcPts val="58"/>
              </a:spcBef>
            </a:pPr>
            <a:r>
              <a:rPr sz="5003" dirty="0">
                <a:solidFill>
                  <a:schemeClr val="accent6">
                    <a:lumMod val="50000"/>
                  </a:schemeClr>
                </a:solidFill>
                <a:latin typeface="Times New Roman"/>
                <a:cs typeface="Times New Roman"/>
              </a:rPr>
              <a:t>α</a:t>
            </a:r>
            <a:r>
              <a:rPr sz="5003" spc="-9" dirty="0">
                <a:solidFill>
                  <a:schemeClr val="accent6">
                    <a:lumMod val="50000"/>
                  </a:schemeClr>
                </a:solidFill>
                <a:latin typeface="Times New Roman"/>
                <a:cs typeface="Times New Roman"/>
              </a:rPr>
              <a:t> </a:t>
            </a:r>
            <a:r>
              <a:rPr sz="5003" spc="-506" dirty="0">
                <a:solidFill>
                  <a:schemeClr val="accent6">
                    <a:lumMod val="50000"/>
                  </a:schemeClr>
                </a:solidFill>
                <a:latin typeface="Cambria"/>
                <a:cs typeface="Cambria"/>
              </a:rPr>
              <a:t>⊨</a:t>
            </a:r>
            <a:r>
              <a:rPr sz="5003" spc="149" dirty="0">
                <a:solidFill>
                  <a:schemeClr val="accent6">
                    <a:lumMod val="50000"/>
                  </a:schemeClr>
                </a:solidFill>
                <a:latin typeface="Cambria"/>
                <a:cs typeface="Cambria"/>
              </a:rPr>
              <a:t> </a:t>
            </a:r>
            <a:r>
              <a:rPr sz="5003" spc="-30" dirty="0">
                <a:solidFill>
                  <a:schemeClr val="accent6">
                    <a:lumMod val="50000"/>
                  </a:schemeClr>
                </a:solidFill>
                <a:latin typeface="Times New Roman"/>
                <a:cs typeface="Times New Roman"/>
              </a:rPr>
              <a:t>β</a:t>
            </a:r>
            <a:endParaRPr sz="5003" dirty="0">
              <a:solidFill>
                <a:schemeClr val="accent6">
                  <a:lumMod val="50000"/>
                </a:schemeClr>
              </a:solidFill>
              <a:latin typeface="Times New Roman"/>
              <a:cs typeface="Times New Roman"/>
            </a:endParaRPr>
          </a:p>
          <a:p>
            <a:pPr marL="7701" marR="3081">
              <a:spcBef>
                <a:spcPts val="5746"/>
              </a:spcBef>
            </a:pPr>
            <a:r>
              <a:rPr sz="4002" dirty="0">
                <a:solidFill>
                  <a:schemeClr val="accent6">
                    <a:lumMod val="50000"/>
                  </a:schemeClr>
                </a:solidFill>
                <a:latin typeface="Lucida Sans"/>
                <a:cs typeface="Lucida Sans"/>
              </a:rPr>
              <a:t>In</a:t>
            </a:r>
            <a:r>
              <a:rPr sz="4002" spc="-118" dirty="0">
                <a:solidFill>
                  <a:schemeClr val="accent6">
                    <a:lumMod val="50000"/>
                  </a:schemeClr>
                </a:solidFill>
                <a:latin typeface="Lucida Sans"/>
                <a:cs typeface="Lucida Sans"/>
              </a:rPr>
              <a:t> </a:t>
            </a:r>
            <a:r>
              <a:rPr sz="4002" spc="76" dirty="0">
                <a:solidFill>
                  <a:schemeClr val="accent6">
                    <a:lumMod val="50000"/>
                  </a:schemeClr>
                </a:solidFill>
                <a:latin typeface="Lucida Sans"/>
                <a:cs typeface="Lucida Sans"/>
              </a:rPr>
              <a:t>every</a:t>
            </a:r>
            <a:r>
              <a:rPr sz="4002" spc="-118" dirty="0">
                <a:solidFill>
                  <a:schemeClr val="accent6">
                    <a:lumMod val="50000"/>
                  </a:schemeClr>
                </a:solidFill>
                <a:latin typeface="Lucida Sans"/>
                <a:cs typeface="Lucida Sans"/>
              </a:rPr>
              <a:t> </a:t>
            </a:r>
            <a:r>
              <a:rPr sz="4002" dirty="0">
                <a:solidFill>
                  <a:schemeClr val="accent6">
                    <a:lumMod val="50000"/>
                  </a:schemeClr>
                </a:solidFill>
                <a:latin typeface="Lucida Sans"/>
                <a:cs typeface="Lucida Sans"/>
              </a:rPr>
              <a:t>model</a:t>
            </a:r>
            <a:r>
              <a:rPr sz="4002" spc="-118" dirty="0">
                <a:solidFill>
                  <a:schemeClr val="accent6">
                    <a:lumMod val="50000"/>
                  </a:schemeClr>
                </a:solidFill>
                <a:latin typeface="Lucida Sans"/>
                <a:cs typeface="Lucida Sans"/>
              </a:rPr>
              <a:t> </a:t>
            </a:r>
            <a:r>
              <a:rPr sz="4002" dirty="0">
                <a:solidFill>
                  <a:schemeClr val="accent6">
                    <a:lumMod val="50000"/>
                  </a:schemeClr>
                </a:solidFill>
                <a:latin typeface="Lucida Sans"/>
                <a:cs typeface="Lucida Sans"/>
              </a:rPr>
              <a:t>in</a:t>
            </a:r>
            <a:r>
              <a:rPr sz="4002" spc="-115" dirty="0">
                <a:solidFill>
                  <a:schemeClr val="accent6">
                    <a:lumMod val="50000"/>
                  </a:schemeClr>
                </a:solidFill>
                <a:latin typeface="Lucida Sans"/>
                <a:cs typeface="Lucida Sans"/>
              </a:rPr>
              <a:t> </a:t>
            </a:r>
            <a:r>
              <a:rPr sz="4002" spc="67" dirty="0">
                <a:solidFill>
                  <a:schemeClr val="accent6">
                    <a:lumMod val="50000"/>
                  </a:schemeClr>
                </a:solidFill>
                <a:latin typeface="Lucida Sans"/>
                <a:cs typeface="Lucida Sans"/>
              </a:rPr>
              <a:t>which</a:t>
            </a:r>
            <a:r>
              <a:rPr sz="4002" spc="-118" dirty="0">
                <a:solidFill>
                  <a:schemeClr val="accent6">
                    <a:lumMod val="50000"/>
                  </a:schemeClr>
                </a:solidFill>
                <a:latin typeface="Lucida Sans"/>
                <a:cs typeface="Lucida Sans"/>
              </a:rPr>
              <a:t> </a:t>
            </a:r>
            <a:r>
              <a:rPr sz="4002" spc="39" dirty="0">
                <a:solidFill>
                  <a:schemeClr val="accent6">
                    <a:lumMod val="50000"/>
                  </a:schemeClr>
                </a:solidFill>
                <a:latin typeface="Lucida Sans"/>
                <a:cs typeface="Lucida Sans"/>
              </a:rPr>
              <a:t>sentence</a:t>
            </a:r>
            <a:r>
              <a:rPr sz="4002" spc="-118" dirty="0">
                <a:solidFill>
                  <a:schemeClr val="accent6">
                    <a:lumMod val="50000"/>
                  </a:schemeClr>
                </a:solidFill>
                <a:latin typeface="Lucida Sans"/>
                <a:cs typeface="Lucida Sans"/>
              </a:rPr>
              <a:t> </a:t>
            </a:r>
            <a:r>
              <a:rPr sz="4002" spc="440" dirty="0">
                <a:solidFill>
                  <a:schemeClr val="accent6">
                    <a:lumMod val="50000"/>
                  </a:schemeClr>
                </a:solidFill>
                <a:latin typeface="Trebuchet MS"/>
                <a:cs typeface="Trebuchet MS"/>
              </a:rPr>
              <a:t>α</a:t>
            </a:r>
            <a:r>
              <a:rPr sz="4002" spc="-58" dirty="0">
                <a:solidFill>
                  <a:schemeClr val="accent6">
                    <a:lumMod val="50000"/>
                  </a:schemeClr>
                </a:solidFill>
                <a:latin typeface="Trebuchet MS"/>
                <a:cs typeface="Trebuchet MS"/>
              </a:rPr>
              <a:t> </a:t>
            </a:r>
            <a:r>
              <a:rPr sz="4002" dirty="0">
                <a:solidFill>
                  <a:schemeClr val="accent6">
                    <a:lumMod val="50000"/>
                  </a:schemeClr>
                </a:solidFill>
                <a:latin typeface="Lucida Sans"/>
                <a:cs typeface="Lucida Sans"/>
              </a:rPr>
              <a:t>is</a:t>
            </a:r>
            <a:r>
              <a:rPr sz="4002" spc="-115" dirty="0">
                <a:solidFill>
                  <a:schemeClr val="accent6">
                    <a:lumMod val="50000"/>
                  </a:schemeClr>
                </a:solidFill>
                <a:latin typeface="Lucida Sans"/>
                <a:cs typeface="Lucida Sans"/>
              </a:rPr>
              <a:t> </a:t>
            </a:r>
            <a:r>
              <a:rPr sz="4002" spc="-12" dirty="0">
                <a:solidFill>
                  <a:schemeClr val="accent6">
                    <a:lumMod val="50000"/>
                  </a:schemeClr>
                </a:solidFill>
                <a:latin typeface="Lucida Sans"/>
                <a:cs typeface="Lucida Sans"/>
              </a:rPr>
              <a:t>true, </a:t>
            </a:r>
            <a:r>
              <a:rPr sz="4002" spc="39" dirty="0">
                <a:solidFill>
                  <a:schemeClr val="accent6">
                    <a:lumMod val="50000"/>
                  </a:schemeClr>
                </a:solidFill>
                <a:latin typeface="Lucida Sans"/>
                <a:cs typeface="Lucida Sans"/>
              </a:rPr>
              <a:t>sentence</a:t>
            </a:r>
            <a:r>
              <a:rPr sz="4002" spc="-149" dirty="0">
                <a:solidFill>
                  <a:schemeClr val="accent6">
                    <a:lumMod val="50000"/>
                  </a:schemeClr>
                </a:solidFill>
                <a:latin typeface="Lucida Sans"/>
                <a:cs typeface="Lucida Sans"/>
              </a:rPr>
              <a:t> </a:t>
            </a:r>
            <a:r>
              <a:rPr sz="4002" dirty="0">
                <a:solidFill>
                  <a:schemeClr val="accent6">
                    <a:lumMod val="50000"/>
                  </a:schemeClr>
                </a:solidFill>
                <a:latin typeface="Times New Roman"/>
                <a:cs typeface="Times New Roman"/>
              </a:rPr>
              <a:t>β</a:t>
            </a:r>
            <a:r>
              <a:rPr sz="4002" spc="118" dirty="0">
                <a:solidFill>
                  <a:schemeClr val="accent6">
                    <a:lumMod val="50000"/>
                  </a:schemeClr>
                </a:solidFill>
                <a:latin typeface="Times New Roman"/>
                <a:cs typeface="Times New Roman"/>
              </a:rPr>
              <a:t> </a:t>
            </a:r>
            <a:r>
              <a:rPr sz="4002" dirty="0">
                <a:solidFill>
                  <a:schemeClr val="accent6">
                    <a:lumMod val="50000"/>
                  </a:schemeClr>
                </a:solidFill>
                <a:latin typeface="Lucida Sans"/>
                <a:cs typeface="Lucida Sans"/>
              </a:rPr>
              <a:t>is</a:t>
            </a:r>
            <a:r>
              <a:rPr sz="4002" spc="-146" dirty="0">
                <a:solidFill>
                  <a:schemeClr val="accent6">
                    <a:lumMod val="50000"/>
                  </a:schemeClr>
                </a:solidFill>
                <a:latin typeface="Lucida Sans"/>
                <a:cs typeface="Lucida Sans"/>
              </a:rPr>
              <a:t> </a:t>
            </a:r>
            <a:r>
              <a:rPr sz="4002" dirty="0">
                <a:solidFill>
                  <a:schemeClr val="accent6">
                    <a:lumMod val="50000"/>
                  </a:schemeClr>
                </a:solidFill>
                <a:latin typeface="Lucida Sans"/>
                <a:cs typeface="Lucida Sans"/>
              </a:rPr>
              <a:t>also</a:t>
            </a:r>
            <a:r>
              <a:rPr sz="4002" spc="-146" dirty="0">
                <a:solidFill>
                  <a:schemeClr val="accent6">
                    <a:lumMod val="50000"/>
                  </a:schemeClr>
                </a:solidFill>
                <a:latin typeface="Lucida Sans"/>
                <a:cs typeface="Lucida Sans"/>
              </a:rPr>
              <a:t> </a:t>
            </a:r>
            <a:r>
              <a:rPr sz="4002" spc="-6" dirty="0">
                <a:solidFill>
                  <a:schemeClr val="accent6">
                    <a:lumMod val="50000"/>
                  </a:schemeClr>
                </a:solidFill>
                <a:latin typeface="Lucida Sans"/>
                <a:cs typeface="Lucida Sans"/>
              </a:rPr>
              <a:t>true.</a:t>
            </a:r>
            <a:endParaRPr sz="4002" dirty="0">
              <a:solidFill>
                <a:schemeClr val="accent6">
                  <a:lumMod val="50000"/>
                </a:schemeClr>
              </a:solidFill>
              <a:latin typeface="Lucida Sans"/>
              <a:cs typeface="Lucida Sans"/>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856536" y="94703"/>
            <a:ext cx="6361549" cy="869067"/>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sz="5579" spc="-6" dirty="0">
                <a:solidFill>
                  <a:schemeClr val="accent6">
                    <a:lumMod val="50000"/>
                  </a:schemeClr>
                </a:solidFill>
                <a:latin typeface="Verdana"/>
                <a:cs typeface="Verdana"/>
              </a:rPr>
              <a:t>inference</a:t>
            </a:r>
            <a:endParaRPr sz="5579" dirty="0">
              <a:solidFill>
                <a:schemeClr val="accent6">
                  <a:lumMod val="50000"/>
                </a:schemeClr>
              </a:solidFill>
              <a:latin typeface="Verdana"/>
              <a:cs typeface="Verdana"/>
            </a:endParaRPr>
          </a:p>
        </p:txBody>
      </p:sp>
      <p:sp>
        <p:nvSpPr>
          <p:cNvPr id="3" name="object 3"/>
          <p:cNvSpPr txBox="1"/>
          <p:nvPr/>
        </p:nvSpPr>
        <p:spPr>
          <a:xfrm>
            <a:off x="1440462" y="2610985"/>
            <a:ext cx="8988177" cy="1156121"/>
          </a:xfrm>
          <a:prstGeom prst="rect">
            <a:avLst/>
          </a:prstGeom>
        </p:spPr>
        <p:txBody>
          <a:bodyPr vert="horz" wrap="square" lIns="0" tIns="27340" rIns="0" bIns="0" rtlCol="0">
            <a:spAutoFit/>
          </a:bodyPr>
          <a:lstStyle/>
          <a:p>
            <a:pPr marL="7701" marR="3081">
              <a:lnSpc>
                <a:spcPts val="4402"/>
              </a:lnSpc>
              <a:spcBef>
                <a:spcPts val="215"/>
              </a:spcBef>
            </a:pPr>
            <a:r>
              <a:rPr sz="3729" spc="58" dirty="0">
                <a:solidFill>
                  <a:schemeClr val="accent6">
                    <a:lumMod val="50000"/>
                  </a:schemeClr>
                </a:solidFill>
                <a:latin typeface="Lucida Sans"/>
                <a:cs typeface="Lucida Sans"/>
              </a:rPr>
              <a:t>the</a:t>
            </a:r>
            <a:r>
              <a:rPr sz="3729" spc="-55" dirty="0">
                <a:solidFill>
                  <a:schemeClr val="accent6">
                    <a:lumMod val="50000"/>
                  </a:schemeClr>
                </a:solidFill>
                <a:latin typeface="Lucida Sans"/>
                <a:cs typeface="Lucida Sans"/>
              </a:rPr>
              <a:t> </a:t>
            </a:r>
            <a:r>
              <a:rPr sz="3729" spc="27" dirty="0">
                <a:solidFill>
                  <a:schemeClr val="accent6">
                    <a:lumMod val="50000"/>
                  </a:schemeClr>
                </a:solidFill>
                <a:latin typeface="Lucida Sans"/>
                <a:cs typeface="Lucida Sans"/>
              </a:rPr>
              <a:t>process</a:t>
            </a:r>
            <a:r>
              <a:rPr sz="3729" spc="-55" dirty="0">
                <a:solidFill>
                  <a:schemeClr val="accent6">
                    <a:lumMod val="50000"/>
                  </a:schemeClr>
                </a:solidFill>
                <a:latin typeface="Lucida Sans"/>
                <a:cs typeface="Lucida Sans"/>
              </a:rPr>
              <a:t> </a:t>
            </a:r>
            <a:r>
              <a:rPr sz="3729" spc="36" dirty="0">
                <a:solidFill>
                  <a:schemeClr val="accent6">
                    <a:lumMod val="50000"/>
                  </a:schemeClr>
                </a:solidFill>
                <a:latin typeface="Lucida Sans"/>
                <a:cs typeface="Lucida Sans"/>
              </a:rPr>
              <a:t>of</a:t>
            </a:r>
            <a:r>
              <a:rPr sz="3729" spc="-55" dirty="0">
                <a:solidFill>
                  <a:schemeClr val="accent6">
                    <a:lumMod val="50000"/>
                  </a:schemeClr>
                </a:solidFill>
                <a:latin typeface="Lucida Sans"/>
                <a:cs typeface="Lucida Sans"/>
              </a:rPr>
              <a:t> </a:t>
            </a:r>
            <a:r>
              <a:rPr sz="3729" spc="36" dirty="0">
                <a:solidFill>
                  <a:schemeClr val="accent6">
                    <a:lumMod val="50000"/>
                  </a:schemeClr>
                </a:solidFill>
                <a:latin typeface="Lucida Sans"/>
                <a:cs typeface="Lucida Sans"/>
              </a:rPr>
              <a:t>deriving</a:t>
            </a:r>
            <a:r>
              <a:rPr sz="3729" spc="-55" dirty="0">
                <a:solidFill>
                  <a:schemeClr val="accent6">
                    <a:lumMod val="50000"/>
                  </a:schemeClr>
                </a:solidFill>
                <a:latin typeface="Lucida Sans"/>
                <a:cs typeface="Lucida Sans"/>
              </a:rPr>
              <a:t> </a:t>
            </a:r>
            <a:r>
              <a:rPr sz="3729" spc="109" dirty="0">
                <a:solidFill>
                  <a:schemeClr val="accent6">
                    <a:lumMod val="50000"/>
                  </a:schemeClr>
                </a:solidFill>
                <a:latin typeface="Lucida Sans"/>
                <a:cs typeface="Lucida Sans"/>
              </a:rPr>
              <a:t>new</a:t>
            </a:r>
            <a:r>
              <a:rPr sz="3729" spc="-55" dirty="0">
                <a:solidFill>
                  <a:schemeClr val="accent6">
                    <a:lumMod val="50000"/>
                  </a:schemeClr>
                </a:solidFill>
                <a:latin typeface="Lucida Sans"/>
                <a:cs typeface="Lucida Sans"/>
              </a:rPr>
              <a:t> </a:t>
            </a:r>
            <a:r>
              <a:rPr sz="3729" spc="36" dirty="0">
                <a:solidFill>
                  <a:schemeClr val="accent6">
                    <a:lumMod val="50000"/>
                  </a:schemeClr>
                </a:solidFill>
                <a:latin typeface="Lucida Sans"/>
                <a:cs typeface="Lucida Sans"/>
              </a:rPr>
              <a:t>sentences </a:t>
            </a:r>
            <a:r>
              <a:rPr sz="3729" dirty="0">
                <a:solidFill>
                  <a:schemeClr val="accent6">
                    <a:lumMod val="50000"/>
                  </a:schemeClr>
                </a:solidFill>
                <a:latin typeface="Lucida Sans"/>
                <a:cs typeface="Lucida Sans"/>
              </a:rPr>
              <a:t>from</a:t>
            </a:r>
            <a:r>
              <a:rPr sz="3729" spc="-27" dirty="0">
                <a:solidFill>
                  <a:schemeClr val="accent6">
                    <a:lumMod val="50000"/>
                  </a:schemeClr>
                </a:solidFill>
                <a:latin typeface="Lucida Sans"/>
                <a:cs typeface="Lucida Sans"/>
              </a:rPr>
              <a:t> </a:t>
            </a:r>
            <a:r>
              <a:rPr sz="3729" dirty="0">
                <a:solidFill>
                  <a:schemeClr val="accent6">
                    <a:lumMod val="50000"/>
                  </a:schemeClr>
                </a:solidFill>
                <a:latin typeface="Lucida Sans"/>
                <a:cs typeface="Lucida Sans"/>
              </a:rPr>
              <a:t>old</a:t>
            </a:r>
            <a:r>
              <a:rPr sz="3729" spc="-24" dirty="0">
                <a:solidFill>
                  <a:schemeClr val="accent6">
                    <a:lumMod val="50000"/>
                  </a:schemeClr>
                </a:solidFill>
                <a:latin typeface="Lucida Sans"/>
                <a:cs typeface="Lucida Sans"/>
              </a:rPr>
              <a:t> </a:t>
            </a:r>
            <a:r>
              <a:rPr sz="3729" spc="-12" dirty="0">
                <a:solidFill>
                  <a:schemeClr val="accent6">
                    <a:lumMod val="50000"/>
                  </a:schemeClr>
                </a:solidFill>
                <a:latin typeface="Lucida Sans"/>
                <a:cs typeface="Lucida Sans"/>
              </a:rPr>
              <a:t>ones</a:t>
            </a:r>
            <a:endParaRPr sz="3729" dirty="0">
              <a:solidFill>
                <a:schemeClr val="accent6">
                  <a:lumMod val="50000"/>
                </a:schemeClr>
              </a:solidFill>
              <a:latin typeface="Lucida Sans"/>
              <a:cs typeface="Lucida Sans"/>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42876" y="1188194"/>
            <a:ext cx="6284254" cy="4057284"/>
          </a:xfrm>
          <a:prstGeom prst="rect">
            <a:avLst/>
          </a:prstGeom>
        </p:spPr>
        <p:txBody>
          <a:bodyPr vert="horz" wrap="square" lIns="0" tIns="248367" rIns="0" bIns="0" rtlCol="0">
            <a:spAutoFit/>
          </a:bodyPr>
          <a:lstStyle/>
          <a:p>
            <a:pPr marL="7701">
              <a:spcBef>
                <a:spcPts val="1956"/>
              </a:spcBef>
              <a:tabLst>
                <a:tab pos="712753" algn="l"/>
              </a:tabLst>
            </a:pPr>
            <a:r>
              <a:rPr sz="3600" spc="-15" dirty="0">
                <a:solidFill>
                  <a:schemeClr val="accent6">
                    <a:lumMod val="50000"/>
                  </a:schemeClr>
                </a:solidFill>
                <a:latin typeface="Times New Roman"/>
                <a:cs typeface="Times New Roman"/>
              </a:rPr>
              <a:t>P:</a:t>
            </a:r>
            <a:r>
              <a:rPr sz="3600" dirty="0">
                <a:solidFill>
                  <a:schemeClr val="accent6">
                    <a:lumMod val="50000"/>
                  </a:schemeClr>
                </a:solidFill>
                <a:latin typeface="Times New Roman"/>
                <a:cs typeface="Times New Roman"/>
              </a:rPr>
              <a:t>	</a:t>
            </a:r>
            <a:r>
              <a:rPr sz="3600" dirty="0">
                <a:solidFill>
                  <a:schemeClr val="accent6">
                    <a:lumMod val="50000"/>
                  </a:schemeClr>
                </a:solidFill>
                <a:latin typeface="Lucida Sans"/>
                <a:cs typeface="Lucida Sans"/>
              </a:rPr>
              <a:t>It</a:t>
            </a:r>
            <a:r>
              <a:rPr sz="3600" spc="-133" dirty="0">
                <a:solidFill>
                  <a:schemeClr val="accent6">
                    <a:lumMod val="50000"/>
                  </a:schemeClr>
                </a:solidFill>
                <a:latin typeface="Lucida Sans"/>
                <a:cs typeface="Lucida Sans"/>
              </a:rPr>
              <a:t> </a:t>
            </a:r>
            <a:r>
              <a:rPr sz="3600" dirty="0">
                <a:solidFill>
                  <a:schemeClr val="accent6">
                    <a:lumMod val="50000"/>
                  </a:schemeClr>
                </a:solidFill>
                <a:latin typeface="Lucida Sans"/>
                <a:cs typeface="Lucida Sans"/>
              </a:rPr>
              <a:t>is</a:t>
            </a:r>
            <a:r>
              <a:rPr sz="3600" spc="-130" dirty="0">
                <a:solidFill>
                  <a:schemeClr val="accent6">
                    <a:lumMod val="50000"/>
                  </a:schemeClr>
                </a:solidFill>
                <a:latin typeface="Lucida Sans"/>
                <a:cs typeface="Lucida Sans"/>
              </a:rPr>
              <a:t> </a:t>
            </a:r>
            <a:r>
              <a:rPr sz="3600" spc="64" dirty="0">
                <a:solidFill>
                  <a:schemeClr val="accent6">
                    <a:lumMod val="50000"/>
                  </a:schemeClr>
                </a:solidFill>
                <a:latin typeface="Lucida Sans"/>
                <a:cs typeface="Lucida Sans"/>
              </a:rPr>
              <a:t>a</a:t>
            </a:r>
            <a:r>
              <a:rPr sz="3600" spc="-133" dirty="0">
                <a:solidFill>
                  <a:schemeClr val="accent6">
                    <a:lumMod val="50000"/>
                  </a:schemeClr>
                </a:solidFill>
                <a:latin typeface="Lucida Sans"/>
                <a:cs typeface="Lucida Sans"/>
              </a:rPr>
              <a:t> </a:t>
            </a:r>
            <a:r>
              <a:rPr sz="3600" spc="-303" dirty="0">
                <a:solidFill>
                  <a:schemeClr val="accent6">
                    <a:lumMod val="50000"/>
                  </a:schemeClr>
                </a:solidFill>
                <a:latin typeface="Lucida Sans"/>
                <a:cs typeface="Lucida Sans"/>
              </a:rPr>
              <a:t>T</a:t>
            </a:r>
            <a:r>
              <a:rPr sz="3600" spc="91" dirty="0">
                <a:solidFill>
                  <a:schemeClr val="accent6">
                    <a:lumMod val="50000"/>
                  </a:schemeClr>
                </a:solidFill>
                <a:latin typeface="Lucida Sans"/>
                <a:cs typeface="Lucida Sans"/>
              </a:rPr>
              <a:t>uesd</a:t>
            </a:r>
            <a:r>
              <a:rPr sz="3600" spc="9" dirty="0">
                <a:solidFill>
                  <a:schemeClr val="accent6">
                    <a:lumMod val="50000"/>
                  </a:schemeClr>
                </a:solidFill>
                <a:latin typeface="Lucida Sans"/>
                <a:cs typeface="Lucida Sans"/>
              </a:rPr>
              <a:t>a</a:t>
            </a:r>
            <a:r>
              <a:rPr sz="3600" spc="-215" dirty="0">
                <a:solidFill>
                  <a:schemeClr val="accent6">
                    <a:lumMod val="50000"/>
                  </a:schemeClr>
                </a:solidFill>
                <a:latin typeface="Lucida Sans"/>
                <a:cs typeface="Lucida Sans"/>
              </a:rPr>
              <a:t>y</a:t>
            </a:r>
            <a:r>
              <a:rPr sz="3600" spc="91" dirty="0">
                <a:solidFill>
                  <a:schemeClr val="accent6">
                    <a:lumMod val="50000"/>
                  </a:schemeClr>
                </a:solidFill>
                <a:latin typeface="Lucida Sans"/>
                <a:cs typeface="Lucida Sans"/>
              </a:rPr>
              <a:t>.</a:t>
            </a:r>
            <a:endParaRPr sz="3600" dirty="0">
              <a:solidFill>
                <a:schemeClr val="accent6">
                  <a:lumMod val="50000"/>
                </a:schemeClr>
              </a:solidFill>
              <a:latin typeface="Lucida Sans"/>
              <a:cs typeface="Lucida Sans"/>
            </a:endParaRPr>
          </a:p>
          <a:p>
            <a:pPr marL="7701">
              <a:spcBef>
                <a:spcPts val="1898"/>
              </a:spcBef>
              <a:tabLst>
                <a:tab pos="769358" algn="l"/>
              </a:tabLst>
            </a:pPr>
            <a:r>
              <a:rPr sz="3600" spc="-15" dirty="0">
                <a:solidFill>
                  <a:schemeClr val="accent6">
                    <a:lumMod val="50000"/>
                  </a:schemeClr>
                </a:solidFill>
                <a:latin typeface="Times New Roman"/>
                <a:cs typeface="Times New Roman"/>
              </a:rPr>
              <a:t>Q:</a:t>
            </a:r>
            <a:r>
              <a:rPr sz="3600" dirty="0">
                <a:solidFill>
                  <a:schemeClr val="accent6">
                    <a:lumMod val="50000"/>
                  </a:schemeClr>
                </a:solidFill>
                <a:latin typeface="Times New Roman"/>
                <a:cs typeface="Times New Roman"/>
              </a:rPr>
              <a:t>	</a:t>
            </a:r>
            <a:r>
              <a:rPr sz="3600" dirty="0">
                <a:solidFill>
                  <a:schemeClr val="accent6">
                    <a:lumMod val="50000"/>
                  </a:schemeClr>
                </a:solidFill>
                <a:latin typeface="Lucida Sans"/>
                <a:cs typeface="Lucida Sans"/>
              </a:rPr>
              <a:t>It</a:t>
            </a:r>
            <a:r>
              <a:rPr sz="3600" spc="-167" dirty="0">
                <a:solidFill>
                  <a:schemeClr val="accent6">
                    <a:lumMod val="50000"/>
                  </a:schemeClr>
                </a:solidFill>
                <a:latin typeface="Lucida Sans"/>
                <a:cs typeface="Lucida Sans"/>
              </a:rPr>
              <a:t> </a:t>
            </a:r>
            <a:r>
              <a:rPr sz="3600" dirty="0">
                <a:solidFill>
                  <a:schemeClr val="accent6">
                    <a:lumMod val="50000"/>
                  </a:schemeClr>
                </a:solidFill>
                <a:latin typeface="Lucida Sans"/>
                <a:cs typeface="Lucida Sans"/>
              </a:rPr>
              <a:t>is</a:t>
            </a:r>
            <a:r>
              <a:rPr sz="3600" spc="-167" dirty="0">
                <a:solidFill>
                  <a:schemeClr val="accent6">
                    <a:lumMod val="50000"/>
                  </a:schemeClr>
                </a:solidFill>
                <a:latin typeface="Lucida Sans"/>
                <a:cs typeface="Lucida Sans"/>
              </a:rPr>
              <a:t> </a:t>
            </a:r>
            <a:r>
              <a:rPr sz="3600" spc="-6" dirty="0">
                <a:solidFill>
                  <a:schemeClr val="accent6">
                    <a:lumMod val="50000"/>
                  </a:schemeClr>
                </a:solidFill>
                <a:latin typeface="Lucida Sans"/>
                <a:cs typeface="Lucida Sans"/>
              </a:rPr>
              <a:t>raining.</a:t>
            </a:r>
            <a:endParaRPr sz="3600" dirty="0">
              <a:solidFill>
                <a:schemeClr val="accent6">
                  <a:lumMod val="50000"/>
                </a:schemeClr>
              </a:solidFill>
              <a:latin typeface="Lucida Sans"/>
              <a:cs typeface="Lucida Sans"/>
            </a:endParaRPr>
          </a:p>
          <a:p>
            <a:pPr marL="7701">
              <a:spcBef>
                <a:spcPts val="1947"/>
              </a:spcBef>
              <a:tabLst>
                <a:tab pos="712753" algn="l"/>
              </a:tabLst>
            </a:pPr>
            <a:r>
              <a:rPr sz="3600" spc="-15" dirty="0">
                <a:solidFill>
                  <a:schemeClr val="accent6">
                    <a:lumMod val="50000"/>
                  </a:schemeClr>
                </a:solidFill>
                <a:latin typeface="Times New Roman"/>
                <a:cs typeface="Times New Roman"/>
              </a:rPr>
              <a:t>R:</a:t>
            </a:r>
            <a:r>
              <a:rPr sz="3600" dirty="0">
                <a:solidFill>
                  <a:schemeClr val="accent6">
                    <a:lumMod val="50000"/>
                  </a:schemeClr>
                </a:solidFill>
                <a:latin typeface="Times New Roman"/>
                <a:cs typeface="Times New Roman"/>
              </a:rPr>
              <a:t>	</a:t>
            </a:r>
            <a:r>
              <a:rPr sz="3600" spc="61" dirty="0">
                <a:solidFill>
                  <a:schemeClr val="accent6">
                    <a:lumMod val="50000"/>
                  </a:schemeClr>
                </a:solidFill>
                <a:latin typeface="Lucida Sans"/>
                <a:cs typeface="Lucida Sans"/>
              </a:rPr>
              <a:t>Harry</a:t>
            </a:r>
            <a:r>
              <a:rPr sz="3600" spc="-109" dirty="0">
                <a:solidFill>
                  <a:schemeClr val="accent6">
                    <a:lumMod val="50000"/>
                  </a:schemeClr>
                </a:solidFill>
                <a:latin typeface="Lucida Sans"/>
                <a:cs typeface="Lucida Sans"/>
              </a:rPr>
              <a:t> </a:t>
            </a:r>
            <a:r>
              <a:rPr sz="3600" dirty="0">
                <a:solidFill>
                  <a:schemeClr val="accent6">
                    <a:lumMod val="50000"/>
                  </a:schemeClr>
                </a:solidFill>
                <a:latin typeface="Lucida Sans"/>
                <a:cs typeface="Lucida Sans"/>
              </a:rPr>
              <a:t>will</a:t>
            </a:r>
            <a:r>
              <a:rPr sz="3600" spc="-109" dirty="0">
                <a:solidFill>
                  <a:schemeClr val="accent6">
                    <a:lumMod val="50000"/>
                  </a:schemeClr>
                </a:solidFill>
                <a:latin typeface="Lucida Sans"/>
                <a:cs typeface="Lucida Sans"/>
              </a:rPr>
              <a:t> </a:t>
            </a:r>
            <a:r>
              <a:rPr sz="3600" spc="121" dirty="0">
                <a:solidFill>
                  <a:schemeClr val="accent6">
                    <a:lumMod val="50000"/>
                  </a:schemeClr>
                </a:solidFill>
                <a:latin typeface="Lucida Sans"/>
                <a:cs typeface="Lucida Sans"/>
              </a:rPr>
              <a:t>go</a:t>
            </a:r>
            <a:r>
              <a:rPr sz="3600" spc="-109" dirty="0">
                <a:solidFill>
                  <a:schemeClr val="accent6">
                    <a:lumMod val="50000"/>
                  </a:schemeClr>
                </a:solidFill>
                <a:latin typeface="Lucida Sans"/>
                <a:cs typeface="Lucida Sans"/>
              </a:rPr>
              <a:t> </a:t>
            </a:r>
            <a:r>
              <a:rPr sz="3600" dirty="0">
                <a:solidFill>
                  <a:schemeClr val="accent6">
                    <a:lumMod val="50000"/>
                  </a:schemeClr>
                </a:solidFill>
                <a:latin typeface="Lucida Sans"/>
                <a:cs typeface="Lucida Sans"/>
              </a:rPr>
              <a:t>for</a:t>
            </a:r>
            <a:r>
              <a:rPr sz="3600" spc="-106" dirty="0">
                <a:solidFill>
                  <a:schemeClr val="accent6">
                    <a:lumMod val="50000"/>
                  </a:schemeClr>
                </a:solidFill>
                <a:latin typeface="Lucida Sans"/>
                <a:cs typeface="Lucida Sans"/>
              </a:rPr>
              <a:t> </a:t>
            </a:r>
            <a:r>
              <a:rPr sz="3600" spc="64" dirty="0">
                <a:solidFill>
                  <a:schemeClr val="accent6">
                    <a:lumMod val="50000"/>
                  </a:schemeClr>
                </a:solidFill>
                <a:latin typeface="Lucida Sans"/>
                <a:cs typeface="Lucida Sans"/>
              </a:rPr>
              <a:t>a</a:t>
            </a:r>
            <a:r>
              <a:rPr sz="3600" spc="-109" dirty="0">
                <a:solidFill>
                  <a:schemeClr val="accent6">
                    <a:lumMod val="50000"/>
                  </a:schemeClr>
                </a:solidFill>
                <a:latin typeface="Lucida Sans"/>
                <a:cs typeface="Lucida Sans"/>
              </a:rPr>
              <a:t> </a:t>
            </a:r>
            <a:r>
              <a:rPr sz="3600" spc="-67" dirty="0">
                <a:solidFill>
                  <a:schemeClr val="accent6">
                    <a:lumMod val="50000"/>
                  </a:schemeClr>
                </a:solidFill>
                <a:latin typeface="Lucida Sans"/>
                <a:cs typeface="Lucida Sans"/>
              </a:rPr>
              <a:t>run.</a:t>
            </a:r>
            <a:endParaRPr lang="en-US" sz="3600" spc="-67" dirty="0">
              <a:solidFill>
                <a:schemeClr val="accent6">
                  <a:lumMod val="50000"/>
                </a:schemeClr>
              </a:solidFill>
              <a:latin typeface="Lucida Sans"/>
              <a:cs typeface="Lucida Sans"/>
            </a:endParaRPr>
          </a:p>
          <a:p>
            <a:pPr marL="7701">
              <a:spcBef>
                <a:spcPts val="1947"/>
              </a:spcBef>
              <a:tabLst>
                <a:tab pos="712753" algn="l"/>
              </a:tabLst>
            </a:pPr>
            <a:r>
              <a:rPr lang="en-US" sz="4002" spc="-15" dirty="0">
                <a:solidFill>
                  <a:schemeClr val="accent6">
                    <a:lumMod val="50000"/>
                  </a:schemeClr>
                </a:solidFill>
                <a:latin typeface="Times New Roman"/>
                <a:cs typeface="Times New Roman"/>
              </a:rPr>
              <a:t>KB:</a:t>
            </a:r>
            <a:r>
              <a:rPr lang="en-US" sz="4000" dirty="0">
                <a:solidFill>
                  <a:schemeClr val="accent6">
                    <a:lumMod val="50000"/>
                  </a:schemeClr>
                </a:solidFill>
                <a:latin typeface="Times New Roman"/>
                <a:cs typeface="Times New Roman"/>
              </a:rPr>
              <a:t>(P</a:t>
            </a:r>
            <a:r>
              <a:rPr lang="en-US" sz="4000" spc="-103" dirty="0">
                <a:solidFill>
                  <a:schemeClr val="accent6">
                    <a:lumMod val="50000"/>
                  </a:schemeClr>
                </a:solidFill>
                <a:latin typeface="Times New Roman"/>
                <a:cs typeface="Times New Roman"/>
              </a:rPr>
              <a:t> </a:t>
            </a:r>
            <a:r>
              <a:rPr lang="en-US" sz="4000" dirty="0">
                <a:solidFill>
                  <a:schemeClr val="accent6">
                    <a:lumMod val="50000"/>
                  </a:schemeClr>
                </a:solidFill>
                <a:latin typeface="Symbol"/>
                <a:cs typeface="Symbol"/>
              </a:rPr>
              <a:t></a:t>
            </a:r>
            <a:r>
              <a:rPr lang="en-US" sz="4000" spc="-33" dirty="0">
                <a:solidFill>
                  <a:schemeClr val="accent6">
                    <a:lumMod val="50000"/>
                  </a:schemeClr>
                </a:solidFill>
                <a:latin typeface="Times New Roman"/>
                <a:cs typeface="Times New Roman"/>
              </a:rPr>
              <a:t> </a:t>
            </a:r>
            <a:r>
              <a:rPr lang="en-US" sz="4000" dirty="0">
                <a:solidFill>
                  <a:schemeClr val="accent6">
                    <a:lumMod val="50000"/>
                  </a:schemeClr>
                </a:solidFill>
                <a:latin typeface="Times New Roman"/>
                <a:cs typeface="Times New Roman"/>
              </a:rPr>
              <a:t>¬Q)</a:t>
            </a:r>
            <a:r>
              <a:rPr lang="en-US" sz="4000" spc="-30" dirty="0">
                <a:solidFill>
                  <a:schemeClr val="accent6">
                    <a:lumMod val="50000"/>
                  </a:schemeClr>
                </a:solidFill>
                <a:latin typeface="Times New Roman"/>
                <a:cs typeface="Times New Roman"/>
              </a:rPr>
              <a:t> </a:t>
            </a:r>
            <a:r>
              <a:rPr lang="en-US" sz="4000" dirty="0">
                <a:solidFill>
                  <a:schemeClr val="accent6">
                    <a:lumMod val="50000"/>
                  </a:schemeClr>
                </a:solidFill>
                <a:latin typeface="Times New Roman"/>
                <a:cs typeface="Times New Roman"/>
              </a:rPr>
              <a:t>→</a:t>
            </a:r>
            <a:r>
              <a:rPr lang="en-US" sz="4000" spc="-33" dirty="0">
                <a:solidFill>
                  <a:schemeClr val="accent6">
                    <a:lumMod val="50000"/>
                  </a:schemeClr>
                </a:solidFill>
                <a:latin typeface="Times New Roman"/>
                <a:cs typeface="Times New Roman"/>
              </a:rPr>
              <a:t> </a:t>
            </a:r>
            <a:r>
              <a:rPr lang="en-US" sz="4000" spc="-30" dirty="0">
                <a:solidFill>
                  <a:schemeClr val="accent6">
                    <a:lumMod val="50000"/>
                  </a:schemeClr>
                </a:solidFill>
                <a:latin typeface="Times New Roman"/>
                <a:cs typeface="Times New Roman"/>
              </a:rPr>
              <a:t>R</a:t>
            </a:r>
            <a:endParaRPr lang="en-US" sz="4000" dirty="0">
              <a:solidFill>
                <a:schemeClr val="accent6">
                  <a:lumMod val="50000"/>
                </a:schemeClr>
              </a:solidFill>
              <a:latin typeface="Times New Roman"/>
              <a:cs typeface="Times New Roman"/>
            </a:endParaRPr>
          </a:p>
          <a:p>
            <a:pPr marL="7701">
              <a:spcBef>
                <a:spcPts val="1947"/>
              </a:spcBef>
              <a:tabLst>
                <a:tab pos="712753" algn="l"/>
              </a:tabLst>
            </a:pPr>
            <a:endParaRPr sz="3600" dirty="0">
              <a:solidFill>
                <a:schemeClr val="accent6">
                  <a:lumMod val="50000"/>
                </a:schemeClr>
              </a:solidFill>
              <a:latin typeface="Lucida Sans"/>
              <a:cs typeface="Lucida Sans"/>
            </a:endParaRPr>
          </a:p>
        </p:txBody>
      </p:sp>
      <p:sp>
        <p:nvSpPr>
          <p:cNvPr id="7" name="object 7"/>
          <p:cNvSpPr txBox="1"/>
          <p:nvPr/>
        </p:nvSpPr>
        <p:spPr>
          <a:xfrm>
            <a:off x="767372" y="5059243"/>
            <a:ext cx="2441309" cy="623262"/>
          </a:xfrm>
          <a:prstGeom prst="rect">
            <a:avLst/>
          </a:prstGeom>
        </p:spPr>
        <p:txBody>
          <a:bodyPr vert="horz" wrap="square" lIns="0" tIns="7316" rIns="0" bIns="0" rtlCol="0">
            <a:spAutoFit/>
          </a:bodyPr>
          <a:lstStyle/>
          <a:p>
            <a:pPr marL="7701">
              <a:spcBef>
                <a:spcPts val="58"/>
              </a:spcBef>
            </a:pPr>
            <a:r>
              <a:rPr sz="4002" spc="-15" dirty="0">
                <a:solidFill>
                  <a:schemeClr val="accent6">
                    <a:lumMod val="50000"/>
                  </a:schemeClr>
                </a:solidFill>
                <a:latin typeface="Lucida Sans"/>
                <a:cs typeface="Lucida Sans"/>
              </a:rPr>
              <a:t>Inference:</a:t>
            </a:r>
            <a:endParaRPr sz="4002" dirty="0">
              <a:solidFill>
                <a:schemeClr val="accent6">
                  <a:lumMod val="50000"/>
                </a:schemeClr>
              </a:solidFill>
              <a:latin typeface="Lucida Sans"/>
              <a:cs typeface="Lucida Sans"/>
            </a:endParaRPr>
          </a:p>
        </p:txBody>
      </p:sp>
      <p:sp>
        <p:nvSpPr>
          <p:cNvPr id="9" name="object 7">
            <a:extLst>
              <a:ext uri="{FF2B5EF4-FFF2-40B4-BE49-F238E27FC236}">
                <a16:creationId xmlns:a16="http://schemas.microsoft.com/office/drawing/2014/main" id="{7E4D8759-2B7C-A6FC-124F-2A08B4CFE7BB}"/>
              </a:ext>
            </a:extLst>
          </p:cNvPr>
          <p:cNvSpPr txBox="1"/>
          <p:nvPr/>
        </p:nvSpPr>
        <p:spPr>
          <a:xfrm>
            <a:off x="4152913" y="353455"/>
            <a:ext cx="3886173" cy="684496"/>
          </a:xfrm>
          <a:prstGeom prst="rect">
            <a:avLst/>
          </a:prstGeom>
        </p:spPr>
        <p:txBody>
          <a:bodyPr vert="horz" wrap="square" lIns="0" tIns="7316" rIns="0" bIns="0" rtlCol="0">
            <a:spAutoFit/>
          </a:bodyPr>
          <a:lstStyle/>
          <a:p>
            <a:pPr marL="7701">
              <a:spcBef>
                <a:spcPts val="58"/>
              </a:spcBef>
            </a:pPr>
            <a:r>
              <a:rPr sz="4400" spc="-15" dirty="0">
                <a:solidFill>
                  <a:schemeClr val="accent6">
                    <a:lumMod val="50000"/>
                  </a:schemeClr>
                </a:solidFill>
                <a:latin typeface="Lucida Sans"/>
                <a:cs typeface="Lucida Sans"/>
              </a:rPr>
              <a:t>Inference</a:t>
            </a:r>
            <a:endParaRPr sz="4400" dirty="0">
              <a:solidFill>
                <a:schemeClr val="accent6">
                  <a:lumMod val="50000"/>
                </a:schemeClr>
              </a:solidFill>
              <a:latin typeface="Lucida Sans"/>
              <a:cs typeface="Lucida Sans"/>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63" y="2919455"/>
            <a:ext cx="7561513" cy="869067"/>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sz="5579" spc="-12" dirty="0">
                <a:solidFill>
                  <a:schemeClr val="accent6">
                    <a:lumMod val="50000"/>
                  </a:schemeClr>
                </a:solidFill>
                <a:latin typeface="Verdana"/>
                <a:cs typeface="Verdana"/>
              </a:rPr>
              <a:t>Inference</a:t>
            </a:r>
            <a:r>
              <a:rPr sz="5579" spc="-440" dirty="0">
                <a:solidFill>
                  <a:schemeClr val="accent6">
                    <a:lumMod val="50000"/>
                  </a:schemeClr>
                </a:solidFill>
                <a:latin typeface="Verdana"/>
                <a:cs typeface="Verdana"/>
              </a:rPr>
              <a:t> </a:t>
            </a:r>
            <a:r>
              <a:rPr sz="5579" spc="82" dirty="0">
                <a:solidFill>
                  <a:schemeClr val="accent6">
                    <a:lumMod val="50000"/>
                  </a:schemeClr>
                </a:solidFill>
                <a:latin typeface="Verdana"/>
                <a:cs typeface="Verdana"/>
              </a:rPr>
              <a:t>Algorithms</a:t>
            </a:r>
            <a:endParaRPr sz="5579" dirty="0">
              <a:solidFill>
                <a:schemeClr val="accent6">
                  <a:lumMod val="50000"/>
                </a:schemeClr>
              </a:solidFill>
              <a:latin typeface="Verdana"/>
              <a:cs typeface="Verdana"/>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35910" y="3878226"/>
            <a:ext cx="320759" cy="699842"/>
          </a:xfrm>
          <a:prstGeom prst="rect">
            <a:avLst/>
          </a:prstGeom>
        </p:spPr>
        <p:txBody>
          <a:bodyPr vert="horz" wrap="square" lIns="0" tIns="9242" rIns="0" bIns="0" rtlCol="0">
            <a:spAutoFit/>
          </a:bodyPr>
          <a:lstStyle/>
          <a:p>
            <a:pPr marL="7701">
              <a:spcBef>
                <a:spcPts val="73"/>
              </a:spcBef>
            </a:pPr>
            <a:r>
              <a:rPr sz="4487" spc="461" dirty="0">
                <a:solidFill>
                  <a:schemeClr val="accent6">
                    <a:lumMod val="50000"/>
                  </a:schemeClr>
                </a:solidFill>
                <a:latin typeface="Lucida Sans"/>
                <a:cs typeface="Lucida Sans"/>
              </a:rPr>
              <a:t>?</a:t>
            </a:r>
            <a:endParaRPr sz="4487">
              <a:solidFill>
                <a:schemeClr val="accent6">
                  <a:lumMod val="50000"/>
                </a:schemeClr>
              </a:solidFill>
              <a:latin typeface="Lucida Sans"/>
              <a:cs typeface="Lucida Sans"/>
            </a:endParaRPr>
          </a:p>
        </p:txBody>
      </p:sp>
      <p:sp>
        <p:nvSpPr>
          <p:cNvPr id="3" name="object 3"/>
          <p:cNvSpPr txBox="1"/>
          <p:nvPr/>
        </p:nvSpPr>
        <p:spPr>
          <a:xfrm>
            <a:off x="5008874" y="2227342"/>
            <a:ext cx="2175615" cy="1584059"/>
          </a:xfrm>
          <a:prstGeom prst="rect">
            <a:avLst/>
          </a:prstGeom>
        </p:spPr>
        <p:txBody>
          <a:bodyPr vert="horz" wrap="square" lIns="0" tIns="9242" rIns="0" bIns="0" rtlCol="0">
            <a:spAutoFit/>
          </a:bodyPr>
          <a:lstStyle/>
          <a:p>
            <a:pPr marR="1155" algn="ctr">
              <a:spcBef>
                <a:spcPts val="73"/>
              </a:spcBef>
            </a:pPr>
            <a:r>
              <a:rPr sz="4487" spc="67" dirty="0">
                <a:solidFill>
                  <a:schemeClr val="accent6">
                    <a:lumMod val="50000"/>
                  </a:schemeClr>
                </a:solidFill>
                <a:latin typeface="Lucida Sans"/>
                <a:cs typeface="Lucida Sans"/>
              </a:rPr>
              <a:t>Does</a:t>
            </a:r>
            <a:endParaRPr sz="4487">
              <a:solidFill>
                <a:schemeClr val="accent6">
                  <a:lumMod val="50000"/>
                </a:schemeClr>
              </a:solidFill>
              <a:latin typeface="Lucida Sans"/>
              <a:cs typeface="Lucida Sans"/>
            </a:endParaRPr>
          </a:p>
          <a:p>
            <a:pPr algn="ctr">
              <a:spcBef>
                <a:spcPts val="221"/>
              </a:spcBef>
            </a:pPr>
            <a:r>
              <a:rPr sz="5579" dirty="0">
                <a:solidFill>
                  <a:schemeClr val="accent6">
                    <a:lumMod val="50000"/>
                  </a:schemeClr>
                </a:solidFill>
                <a:latin typeface="Times New Roman"/>
                <a:cs typeface="Times New Roman"/>
              </a:rPr>
              <a:t>KB</a:t>
            </a:r>
            <a:r>
              <a:rPr sz="5579" spc="3" dirty="0">
                <a:solidFill>
                  <a:schemeClr val="accent6">
                    <a:lumMod val="50000"/>
                  </a:schemeClr>
                </a:solidFill>
                <a:latin typeface="Times New Roman"/>
                <a:cs typeface="Times New Roman"/>
              </a:rPr>
              <a:t> </a:t>
            </a:r>
            <a:r>
              <a:rPr sz="5579" spc="-564" dirty="0">
                <a:solidFill>
                  <a:schemeClr val="accent6">
                    <a:lumMod val="50000"/>
                  </a:schemeClr>
                </a:solidFill>
                <a:latin typeface="Cambria"/>
                <a:cs typeface="Cambria"/>
              </a:rPr>
              <a:t>⊨</a:t>
            </a:r>
            <a:r>
              <a:rPr sz="5579" spc="170" dirty="0">
                <a:solidFill>
                  <a:schemeClr val="accent6">
                    <a:lumMod val="50000"/>
                  </a:schemeClr>
                </a:solidFill>
                <a:latin typeface="Cambria"/>
                <a:cs typeface="Cambria"/>
              </a:rPr>
              <a:t> </a:t>
            </a:r>
            <a:r>
              <a:rPr sz="5579" spc="-30" dirty="0">
                <a:solidFill>
                  <a:schemeClr val="accent6">
                    <a:lumMod val="50000"/>
                  </a:schemeClr>
                </a:solidFill>
                <a:latin typeface="Times New Roman"/>
                <a:cs typeface="Times New Roman"/>
              </a:rPr>
              <a:t>α</a:t>
            </a:r>
            <a:endParaRPr sz="5579">
              <a:solidFill>
                <a:schemeClr val="accent6">
                  <a:lumMod val="50000"/>
                </a:schemeClr>
              </a:solidFill>
              <a:latin typeface="Times New Roman"/>
              <a:cs typeface="Times New Roman"/>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8300" y="2919455"/>
            <a:ext cx="5759026" cy="869067"/>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sz="5579" spc="164" dirty="0">
                <a:solidFill>
                  <a:schemeClr val="accent6">
                    <a:lumMod val="50000"/>
                  </a:schemeClr>
                </a:solidFill>
                <a:latin typeface="Verdana"/>
                <a:cs typeface="Verdana"/>
              </a:rPr>
              <a:t>Model</a:t>
            </a:r>
            <a:r>
              <a:rPr sz="5579" spc="-282" dirty="0">
                <a:solidFill>
                  <a:schemeClr val="accent6">
                    <a:lumMod val="50000"/>
                  </a:schemeClr>
                </a:solidFill>
                <a:latin typeface="Verdana"/>
                <a:cs typeface="Verdana"/>
              </a:rPr>
              <a:t> </a:t>
            </a:r>
            <a:r>
              <a:rPr sz="5579" spc="88" dirty="0">
                <a:solidFill>
                  <a:schemeClr val="accent6">
                    <a:lumMod val="50000"/>
                  </a:schemeClr>
                </a:solidFill>
                <a:latin typeface="Verdana"/>
                <a:cs typeface="Verdana"/>
              </a:rPr>
              <a:t>Checking</a:t>
            </a:r>
            <a:endParaRPr sz="5579" dirty="0">
              <a:solidFill>
                <a:schemeClr val="accent6">
                  <a:lumMod val="50000"/>
                </a:schemeClr>
              </a:solidFill>
              <a:latin typeface="Verdana"/>
              <a:cs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GB" dirty="0">
                <a:latin typeface="Tahoma" panose="020B0604030504040204" pitchFamily="34" charset="0"/>
              </a:rPr>
              <a:t>Artificial Intelligence (AI)</a:t>
            </a:r>
            <a:endParaRPr lang="en-US" dirty="0"/>
          </a:p>
        </p:txBody>
      </p:sp>
      <p:sp>
        <p:nvSpPr>
          <p:cNvPr id="3" name="Content Placeholder 2"/>
          <p:cNvSpPr>
            <a:spLocks noGrp="1"/>
          </p:cNvSpPr>
          <p:nvPr>
            <p:ph idx="1"/>
          </p:nvPr>
        </p:nvSpPr>
        <p:spPr>
          <a:xfrm>
            <a:off x="1793876" y="1854200"/>
            <a:ext cx="8188325" cy="2952750"/>
          </a:xfrm>
        </p:spPr>
        <p:txBody>
          <a:bodyPr/>
          <a:lstStyle/>
          <a:p>
            <a:pPr marL="0" indent="0">
              <a:buNone/>
              <a:defRPr/>
            </a:pPr>
            <a:r>
              <a:rPr lang="en-GB" sz="2800" dirty="0">
                <a:latin typeface="Tahoma" charset="0"/>
              </a:rPr>
              <a:t>What is AI?</a:t>
            </a:r>
          </a:p>
          <a:p>
            <a:pPr algn="just">
              <a:defRPr/>
            </a:pPr>
            <a:r>
              <a:rPr lang="en-GB" sz="2800" dirty="0">
                <a:latin typeface="Tahoma" charset="0"/>
              </a:rPr>
              <a:t>Artificial Intelligence (AI) refers to the </a:t>
            </a:r>
            <a:r>
              <a:rPr lang="en-GB" sz="2800" dirty="0">
                <a:solidFill>
                  <a:schemeClr val="tx2">
                    <a:lumMod val="75000"/>
                  </a:schemeClr>
                </a:solidFill>
                <a:latin typeface="Tahoma" charset="0"/>
              </a:rPr>
              <a:t>simulation</a:t>
            </a:r>
            <a:r>
              <a:rPr lang="en-GB" sz="2800" dirty="0">
                <a:latin typeface="Tahoma" charset="0"/>
              </a:rPr>
              <a:t> of </a:t>
            </a:r>
            <a:r>
              <a:rPr lang="en-GB" sz="2800" dirty="0">
                <a:solidFill>
                  <a:schemeClr val="tx2">
                    <a:lumMod val="75000"/>
                  </a:schemeClr>
                </a:solidFill>
                <a:latin typeface="Tahoma" charset="0"/>
              </a:rPr>
              <a:t>human</a:t>
            </a:r>
            <a:r>
              <a:rPr lang="en-GB" sz="2800" dirty="0">
                <a:latin typeface="Tahoma" charset="0"/>
              </a:rPr>
              <a:t> </a:t>
            </a:r>
            <a:r>
              <a:rPr lang="en-GB" sz="2800" dirty="0">
                <a:solidFill>
                  <a:schemeClr val="tx2">
                    <a:lumMod val="75000"/>
                  </a:schemeClr>
                </a:solidFill>
                <a:latin typeface="Tahoma" charset="0"/>
              </a:rPr>
              <a:t>intelligence</a:t>
            </a:r>
            <a:r>
              <a:rPr lang="en-GB" sz="2800" dirty="0">
                <a:latin typeface="Tahoma" charset="0"/>
              </a:rPr>
              <a:t> in machines </a:t>
            </a:r>
            <a:r>
              <a:rPr lang="en-GB" sz="2800" dirty="0">
                <a:solidFill>
                  <a:schemeClr val="tx2">
                    <a:lumMod val="75000"/>
                  </a:schemeClr>
                </a:solidFill>
                <a:latin typeface="Tahoma" charset="0"/>
              </a:rPr>
              <a:t>programmed</a:t>
            </a:r>
            <a:r>
              <a:rPr lang="en-GB" sz="2800" dirty="0">
                <a:latin typeface="Tahoma" charset="0"/>
              </a:rPr>
              <a:t> to think, learn, and make </a:t>
            </a:r>
            <a:r>
              <a:rPr lang="en-GB" sz="2800" dirty="0">
                <a:solidFill>
                  <a:schemeClr val="tx2">
                    <a:lumMod val="75000"/>
                  </a:schemeClr>
                </a:solidFill>
                <a:latin typeface="Tahoma" charset="0"/>
              </a:rPr>
              <a:t>decisions</a:t>
            </a:r>
            <a:r>
              <a:rPr lang="en-GB" sz="2800" dirty="0">
                <a:latin typeface="Tahoma" charset="0"/>
              </a:rPr>
              <a:t>.</a:t>
            </a:r>
            <a:endParaRPr lang="en-US" sz="3600" dirty="0"/>
          </a:p>
        </p:txBody>
      </p:sp>
      <p:pic>
        <p:nvPicPr>
          <p:cNvPr id="3379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26064" y="4144964"/>
            <a:ext cx="4840287"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2615" y="239943"/>
            <a:ext cx="5759026" cy="869067"/>
          </a:xfrm>
          <a:prstGeom prst="rect">
            <a:avLst/>
          </a:prstGeom>
        </p:spPr>
        <p:txBody>
          <a:bodyPr vert="horz" wrap="square" lIns="0" tIns="10397" rIns="0" bIns="0" numCol="1" rtlCol="0" anchor="ctr" anchorCtr="0" compatLnSpc="1">
            <a:prstTxWarp prst="textNoShape">
              <a:avLst/>
            </a:prstTxWarp>
            <a:spAutoFit/>
          </a:bodyPr>
          <a:lstStyle/>
          <a:p>
            <a:pPr marL="7701">
              <a:spcBef>
                <a:spcPts val="82"/>
              </a:spcBef>
            </a:pPr>
            <a:r>
              <a:rPr sz="5579" spc="164" dirty="0">
                <a:solidFill>
                  <a:schemeClr val="accent6">
                    <a:lumMod val="50000"/>
                  </a:schemeClr>
                </a:solidFill>
                <a:latin typeface="Verdana"/>
                <a:cs typeface="Verdana"/>
              </a:rPr>
              <a:t>Model</a:t>
            </a:r>
            <a:r>
              <a:rPr sz="5579" spc="-282" dirty="0">
                <a:solidFill>
                  <a:schemeClr val="accent6">
                    <a:lumMod val="50000"/>
                  </a:schemeClr>
                </a:solidFill>
                <a:latin typeface="Verdana"/>
                <a:cs typeface="Verdana"/>
              </a:rPr>
              <a:t> </a:t>
            </a:r>
            <a:r>
              <a:rPr sz="5579" spc="88" dirty="0">
                <a:solidFill>
                  <a:schemeClr val="accent6">
                    <a:lumMod val="50000"/>
                  </a:schemeClr>
                </a:solidFill>
                <a:latin typeface="Verdana"/>
                <a:cs typeface="Verdana"/>
              </a:rPr>
              <a:t>Checking</a:t>
            </a:r>
            <a:endParaRPr sz="5579" dirty="0">
              <a:solidFill>
                <a:schemeClr val="accent6">
                  <a:lumMod val="50000"/>
                </a:schemeClr>
              </a:solidFill>
              <a:latin typeface="Verdana"/>
              <a:cs typeface="Verdana"/>
            </a:endParaRPr>
          </a:p>
        </p:txBody>
      </p:sp>
      <p:sp>
        <p:nvSpPr>
          <p:cNvPr id="3" name="object 3"/>
          <p:cNvSpPr txBox="1"/>
          <p:nvPr/>
        </p:nvSpPr>
        <p:spPr>
          <a:xfrm>
            <a:off x="862616" y="2350524"/>
            <a:ext cx="9951994" cy="2980852"/>
          </a:xfrm>
          <a:prstGeom prst="rect">
            <a:avLst/>
          </a:prstGeom>
        </p:spPr>
        <p:txBody>
          <a:bodyPr vert="horz" wrap="square" lIns="0" tIns="93571" rIns="0" bIns="0" rtlCol="0">
            <a:spAutoFit/>
          </a:bodyPr>
          <a:lstStyle/>
          <a:p>
            <a:pPr marL="325379" indent="-317678">
              <a:spcBef>
                <a:spcPts val="737"/>
              </a:spcBef>
              <a:buSzPct val="124242"/>
              <a:buChar char="•"/>
              <a:tabLst>
                <a:tab pos="325379" algn="l"/>
              </a:tabLst>
            </a:pPr>
            <a:r>
              <a:rPr sz="3002" spc="-312" dirty="0">
                <a:solidFill>
                  <a:schemeClr val="accent6">
                    <a:lumMod val="50000"/>
                  </a:schemeClr>
                </a:solidFill>
                <a:latin typeface="Lucida Sans"/>
                <a:cs typeface="Lucida Sans"/>
              </a:rPr>
              <a:t>T</a:t>
            </a:r>
            <a:r>
              <a:rPr sz="3002" spc="88" dirty="0">
                <a:solidFill>
                  <a:schemeClr val="accent6">
                    <a:lumMod val="50000"/>
                  </a:schemeClr>
                </a:solidFill>
                <a:latin typeface="Lucida Sans"/>
                <a:cs typeface="Lucida Sans"/>
              </a:rPr>
              <a:t>o</a:t>
            </a:r>
            <a:r>
              <a:rPr sz="3002" spc="-76" dirty="0">
                <a:solidFill>
                  <a:schemeClr val="accent6">
                    <a:lumMod val="50000"/>
                  </a:schemeClr>
                </a:solidFill>
                <a:latin typeface="Lucida Sans"/>
                <a:cs typeface="Lucida Sans"/>
              </a:rPr>
              <a:t> </a:t>
            </a:r>
            <a:r>
              <a:rPr sz="3002" dirty="0">
                <a:solidFill>
                  <a:schemeClr val="accent6">
                    <a:lumMod val="50000"/>
                  </a:schemeClr>
                </a:solidFill>
                <a:latin typeface="Lucida Sans"/>
                <a:cs typeface="Lucida Sans"/>
              </a:rPr>
              <a:t>determine</a:t>
            </a:r>
            <a:r>
              <a:rPr sz="3002" spc="-67" dirty="0">
                <a:solidFill>
                  <a:schemeClr val="accent6">
                    <a:lumMod val="50000"/>
                  </a:schemeClr>
                </a:solidFill>
                <a:latin typeface="Lucida Sans"/>
                <a:cs typeface="Lucida Sans"/>
              </a:rPr>
              <a:t> </a:t>
            </a:r>
            <a:r>
              <a:rPr sz="3002" dirty="0">
                <a:solidFill>
                  <a:schemeClr val="accent6">
                    <a:lumMod val="50000"/>
                  </a:schemeClr>
                </a:solidFill>
                <a:latin typeface="Lucida Sans"/>
                <a:cs typeface="Lucida Sans"/>
              </a:rPr>
              <a:t>if</a:t>
            </a:r>
            <a:r>
              <a:rPr sz="3002" spc="-64" dirty="0">
                <a:solidFill>
                  <a:schemeClr val="accent6">
                    <a:lumMod val="50000"/>
                  </a:schemeClr>
                </a:solidFill>
                <a:latin typeface="Lucida Sans"/>
                <a:cs typeface="Lucida Sans"/>
              </a:rPr>
              <a:t> </a:t>
            </a:r>
            <a:r>
              <a:rPr sz="3002" dirty="0">
                <a:solidFill>
                  <a:schemeClr val="accent6">
                    <a:lumMod val="50000"/>
                  </a:schemeClr>
                </a:solidFill>
                <a:latin typeface="Times New Roman"/>
                <a:cs typeface="Times New Roman"/>
              </a:rPr>
              <a:t>KB</a:t>
            </a:r>
            <a:r>
              <a:rPr sz="3002" spc="-12" dirty="0">
                <a:solidFill>
                  <a:schemeClr val="accent6">
                    <a:lumMod val="50000"/>
                  </a:schemeClr>
                </a:solidFill>
                <a:latin typeface="Times New Roman"/>
                <a:cs typeface="Times New Roman"/>
              </a:rPr>
              <a:t> </a:t>
            </a:r>
            <a:r>
              <a:rPr sz="3002" spc="-303" dirty="0">
                <a:solidFill>
                  <a:schemeClr val="accent6">
                    <a:lumMod val="50000"/>
                  </a:schemeClr>
                </a:solidFill>
                <a:latin typeface="Cambria"/>
                <a:cs typeface="Cambria"/>
              </a:rPr>
              <a:t>⊨</a:t>
            </a:r>
            <a:r>
              <a:rPr sz="3002" spc="88" dirty="0">
                <a:solidFill>
                  <a:schemeClr val="accent6">
                    <a:lumMod val="50000"/>
                  </a:schemeClr>
                </a:solidFill>
                <a:latin typeface="Cambria"/>
                <a:cs typeface="Cambria"/>
              </a:rPr>
              <a:t> </a:t>
            </a:r>
            <a:r>
              <a:rPr sz="3002" spc="-15" dirty="0">
                <a:solidFill>
                  <a:schemeClr val="accent6">
                    <a:lumMod val="50000"/>
                  </a:schemeClr>
                </a:solidFill>
                <a:latin typeface="Times New Roman"/>
                <a:cs typeface="Times New Roman"/>
              </a:rPr>
              <a:t>α:</a:t>
            </a:r>
            <a:endParaRPr sz="3002">
              <a:solidFill>
                <a:schemeClr val="accent6">
                  <a:lumMod val="50000"/>
                </a:schemeClr>
              </a:solidFill>
              <a:latin typeface="Times New Roman"/>
              <a:cs typeface="Times New Roman"/>
            </a:endParaRPr>
          </a:p>
          <a:p>
            <a:pPr marL="959965" lvl="1" indent="-317678">
              <a:spcBef>
                <a:spcPts val="1598"/>
              </a:spcBef>
              <a:buSzPct val="124242"/>
              <a:buChar char="•"/>
              <a:tabLst>
                <a:tab pos="959965" algn="l"/>
              </a:tabLst>
            </a:pPr>
            <a:r>
              <a:rPr sz="3002" spc="42" dirty="0">
                <a:solidFill>
                  <a:schemeClr val="accent6">
                    <a:lumMod val="50000"/>
                  </a:schemeClr>
                </a:solidFill>
                <a:latin typeface="Lucida Sans"/>
                <a:cs typeface="Lucida Sans"/>
              </a:rPr>
              <a:t>Enumerate</a:t>
            </a:r>
            <a:r>
              <a:rPr sz="3002" spc="-121" dirty="0">
                <a:solidFill>
                  <a:schemeClr val="accent6">
                    <a:lumMod val="50000"/>
                  </a:schemeClr>
                </a:solidFill>
                <a:latin typeface="Lucida Sans"/>
                <a:cs typeface="Lucida Sans"/>
              </a:rPr>
              <a:t> </a:t>
            </a:r>
            <a:r>
              <a:rPr sz="3002" spc="-12" dirty="0">
                <a:solidFill>
                  <a:schemeClr val="accent6">
                    <a:lumMod val="50000"/>
                  </a:schemeClr>
                </a:solidFill>
                <a:latin typeface="Lucida Sans"/>
                <a:cs typeface="Lucida Sans"/>
              </a:rPr>
              <a:t>all</a:t>
            </a:r>
            <a:r>
              <a:rPr sz="3002" spc="-121" dirty="0">
                <a:solidFill>
                  <a:schemeClr val="accent6">
                    <a:lumMod val="50000"/>
                  </a:schemeClr>
                </a:solidFill>
                <a:latin typeface="Lucida Sans"/>
                <a:cs typeface="Lucida Sans"/>
              </a:rPr>
              <a:t> </a:t>
            </a:r>
            <a:r>
              <a:rPr sz="3002" dirty="0">
                <a:solidFill>
                  <a:schemeClr val="accent6">
                    <a:lumMod val="50000"/>
                  </a:schemeClr>
                </a:solidFill>
                <a:latin typeface="Lucida Sans"/>
                <a:cs typeface="Lucida Sans"/>
              </a:rPr>
              <a:t>possible</a:t>
            </a:r>
            <a:r>
              <a:rPr sz="3002" spc="-118" dirty="0">
                <a:solidFill>
                  <a:schemeClr val="accent6">
                    <a:lumMod val="50000"/>
                  </a:schemeClr>
                </a:solidFill>
                <a:latin typeface="Lucida Sans"/>
                <a:cs typeface="Lucida Sans"/>
              </a:rPr>
              <a:t> </a:t>
            </a:r>
            <a:r>
              <a:rPr sz="3002" spc="-6" dirty="0">
                <a:solidFill>
                  <a:schemeClr val="accent6">
                    <a:lumMod val="50000"/>
                  </a:schemeClr>
                </a:solidFill>
                <a:latin typeface="Lucida Sans"/>
                <a:cs typeface="Lucida Sans"/>
              </a:rPr>
              <a:t>models.</a:t>
            </a:r>
            <a:endParaRPr sz="3002">
              <a:solidFill>
                <a:schemeClr val="accent6">
                  <a:lumMod val="50000"/>
                </a:schemeClr>
              </a:solidFill>
              <a:latin typeface="Lucida Sans"/>
              <a:cs typeface="Lucida Sans"/>
            </a:endParaRPr>
          </a:p>
          <a:p>
            <a:pPr marL="959965" lvl="1" indent="-317678">
              <a:lnSpc>
                <a:spcPts val="3602"/>
              </a:lnSpc>
              <a:spcBef>
                <a:spcPts val="1449"/>
              </a:spcBef>
              <a:buSzPct val="124242"/>
              <a:buChar char="•"/>
              <a:tabLst>
                <a:tab pos="959965" algn="l"/>
              </a:tabLst>
            </a:pPr>
            <a:r>
              <a:rPr sz="3002" dirty="0">
                <a:solidFill>
                  <a:schemeClr val="accent6">
                    <a:lumMod val="50000"/>
                  </a:schemeClr>
                </a:solidFill>
                <a:latin typeface="Lucida Sans"/>
                <a:cs typeface="Lucida Sans"/>
              </a:rPr>
              <a:t>If</a:t>
            </a:r>
            <a:r>
              <a:rPr sz="3002" spc="-133" dirty="0">
                <a:solidFill>
                  <a:schemeClr val="accent6">
                    <a:lumMod val="50000"/>
                  </a:schemeClr>
                </a:solidFill>
                <a:latin typeface="Lucida Sans"/>
                <a:cs typeface="Lucida Sans"/>
              </a:rPr>
              <a:t> </a:t>
            </a:r>
            <a:r>
              <a:rPr sz="3002" dirty="0">
                <a:solidFill>
                  <a:schemeClr val="accent6">
                    <a:lumMod val="50000"/>
                  </a:schemeClr>
                </a:solidFill>
                <a:latin typeface="Lucida Sans"/>
                <a:cs typeface="Lucida Sans"/>
              </a:rPr>
              <a:t>in</a:t>
            </a:r>
            <a:r>
              <a:rPr sz="3002" spc="-130" dirty="0">
                <a:solidFill>
                  <a:schemeClr val="accent6">
                    <a:lumMod val="50000"/>
                  </a:schemeClr>
                </a:solidFill>
                <a:latin typeface="Lucida Sans"/>
                <a:cs typeface="Lucida Sans"/>
              </a:rPr>
              <a:t> </a:t>
            </a:r>
            <a:r>
              <a:rPr sz="3002" spc="58" dirty="0">
                <a:solidFill>
                  <a:schemeClr val="accent6">
                    <a:lumMod val="50000"/>
                  </a:schemeClr>
                </a:solidFill>
                <a:latin typeface="Lucida Sans"/>
                <a:cs typeface="Lucida Sans"/>
              </a:rPr>
              <a:t>every</a:t>
            </a:r>
            <a:r>
              <a:rPr sz="3002" spc="-130" dirty="0">
                <a:solidFill>
                  <a:schemeClr val="accent6">
                    <a:lumMod val="50000"/>
                  </a:schemeClr>
                </a:solidFill>
                <a:latin typeface="Lucida Sans"/>
                <a:cs typeface="Lucida Sans"/>
              </a:rPr>
              <a:t> </a:t>
            </a:r>
            <a:r>
              <a:rPr sz="3002" dirty="0">
                <a:solidFill>
                  <a:schemeClr val="accent6">
                    <a:lumMod val="50000"/>
                  </a:schemeClr>
                </a:solidFill>
                <a:latin typeface="Lucida Sans"/>
                <a:cs typeface="Lucida Sans"/>
              </a:rPr>
              <a:t>model</a:t>
            </a:r>
            <a:r>
              <a:rPr sz="3002" spc="-130" dirty="0">
                <a:solidFill>
                  <a:schemeClr val="accent6">
                    <a:lumMod val="50000"/>
                  </a:schemeClr>
                </a:solidFill>
                <a:latin typeface="Lucida Sans"/>
                <a:cs typeface="Lucida Sans"/>
              </a:rPr>
              <a:t> </a:t>
            </a:r>
            <a:r>
              <a:rPr sz="3002" spc="49" dirty="0">
                <a:solidFill>
                  <a:schemeClr val="accent6">
                    <a:lumMod val="50000"/>
                  </a:schemeClr>
                </a:solidFill>
                <a:latin typeface="Lucida Sans"/>
                <a:cs typeface="Lucida Sans"/>
              </a:rPr>
              <a:t>where</a:t>
            </a:r>
            <a:r>
              <a:rPr sz="3002" spc="-130" dirty="0">
                <a:solidFill>
                  <a:schemeClr val="accent6">
                    <a:lumMod val="50000"/>
                  </a:schemeClr>
                </a:solidFill>
                <a:latin typeface="Lucida Sans"/>
                <a:cs typeface="Lucida Sans"/>
              </a:rPr>
              <a:t> </a:t>
            </a:r>
            <a:r>
              <a:rPr sz="3002" dirty="0">
                <a:solidFill>
                  <a:schemeClr val="accent6">
                    <a:lumMod val="50000"/>
                  </a:schemeClr>
                </a:solidFill>
                <a:latin typeface="Times New Roman"/>
                <a:cs typeface="Times New Roman"/>
              </a:rPr>
              <a:t>KB</a:t>
            </a:r>
            <a:r>
              <a:rPr sz="3002" spc="73" dirty="0">
                <a:solidFill>
                  <a:schemeClr val="accent6">
                    <a:lumMod val="50000"/>
                  </a:schemeClr>
                </a:solidFill>
                <a:latin typeface="Times New Roman"/>
                <a:cs typeface="Times New Roman"/>
              </a:rPr>
              <a:t> </a:t>
            </a:r>
            <a:r>
              <a:rPr sz="3002" dirty="0">
                <a:solidFill>
                  <a:schemeClr val="accent6">
                    <a:lumMod val="50000"/>
                  </a:schemeClr>
                </a:solidFill>
                <a:latin typeface="Lucida Sans"/>
                <a:cs typeface="Lucida Sans"/>
              </a:rPr>
              <a:t>is</a:t>
            </a:r>
            <a:r>
              <a:rPr sz="3002" spc="-133" dirty="0">
                <a:solidFill>
                  <a:schemeClr val="accent6">
                    <a:lumMod val="50000"/>
                  </a:schemeClr>
                </a:solidFill>
                <a:latin typeface="Lucida Sans"/>
                <a:cs typeface="Lucida Sans"/>
              </a:rPr>
              <a:t> </a:t>
            </a:r>
            <a:r>
              <a:rPr sz="3002" spc="-15" dirty="0">
                <a:solidFill>
                  <a:schemeClr val="accent6">
                    <a:lumMod val="50000"/>
                  </a:schemeClr>
                </a:solidFill>
                <a:latin typeface="Lucida Sans"/>
                <a:cs typeface="Lucida Sans"/>
              </a:rPr>
              <a:t>true,</a:t>
            </a:r>
            <a:r>
              <a:rPr sz="3002" spc="-130" dirty="0">
                <a:solidFill>
                  <a:schemeClr val="accent6">
                    <a:lumMod val="50000"/>
                  </a:schemeClr>
                </a:solidFill>
                <a:latin typeface="Lucida Sans"/>
                <a:cs typeface="Lucida Sans"/>
              </a:rPr>
              <a:t> </a:t>
            </a:r>
            <a:r>
              <a:rPr sz="3002" dirty="0">
                <a:solidFill>
                  <a:schemeClr val="accent6">
                    <a:lumMod val="50000"/>
                  </a:schemeClr>
                </a:solidFill>
                <a:latin typeface="Times New Roman"/>
                <a:cs typeface="Times New Roman"/>
              </a:rPr>
              <a:t>α</a:t>
            </a:r>
            <a:r>
              <a:rPr sz="3002" spc="-69" dirty="0">
                <a:solidFill>
                  <a:schemeClr val="accent6">
                    <a:lumMod val="50000"/>
                  </a:schemeClr>
                </a:solidFill>
                <a:latin typeface="Times New Roman"/>
                <a:cs typeface="Times New Roman"/>
              </a:rPr>
              <a:t> </a:t>
            </a:r>
            <a:r>
              <a:rPr sz="3002" dirty="0">
                <a:solidFill>
                  <a:schemeClr val="accent6">
                    <a:lumMod val="50000"/>
                  </a:schemeClr>
                </a:solidFill>
                <a:latin typeface="Lucida Sans"/>
                <a:cs typeface="Lucida Sans"/>
              </a:rPr>
              <a:t>is</a:t>
            </a:r>
            <a:r>
              <a:rPr sz="3002" spc="-130" dirty="0">
                <a:solidFill>
                  <a:schemeClr val="accent6">
                    <a:lumMod val="50000"/>
                  </a:schemeClr>
                </a:solidFill>
                <a:latin typeface="Lucida Sans"/>
                <a:cs typeface="Lucida Sans"/>
              </a:rPr>
              <a:t> </a:t>
            </a:r>
            <a:r>
              <a:rPr sz="3002" spc="-15" dirty="0">
                <a:solidFill>
                  <a:schemeClr val="accent6">
                    <a:lumMod val="50000"/>
                  </a:schemeClr>
                </a:solidFill>
                <a:latin typeface="Lucida Sans"/>
                <a:cs typeface="Lucida Sans"/>
              </a:rPr>
              <a:t>true,</a:t>
            </a:r>
            <a:r>
              <a:rPr sz="3002" spc="-130" dirty="0">
                <a:solidFill>
                  <a:schemeClr val="accent6">
                    <a:lumMod val="50000"/>
                  </a:schemeClr>
                </a:solidFill>
                <a:latin typeface="Lucida Sans"/>
                <a:cs typeface="Lucida Sans"/>
              </a:rPr>
              <a:t> </a:t>
            </a:r>
            <a:r>
              <a:rPr sz="3002" spc="-12" dirty="0">
                <a:solidFill>
                  <a:schemeClr val="accent6">
                    <a:lumMod val="50000"/>
                  </a:schemeClr>
                </a:solidFill>
                <a:latin typeface="Lucida Sans"/>
                <a:cs typeface="Lucida Sans"/>
              </a:rPr>
              <a:t>then</a:t>
            </a:r>
            <a:endParaRPr sz="3002">
              <a:solidFill>
                <a:schemeClr val="accent6">
                  <a:lumMod val="50000"/>
                </a:schemeClr>
              </a:solidFill>
              <a:latin typeface="Lucida Sans"/>
              <a:cs typeface="Lucida Sans"/>
            </a:endParaRPr>
          </a:p>
          <a:p>
            <a:pPr marL="959965">
              <a:lnSpc>
                <a:spcPts val="3602"/>
              </a:lnSpc>
            </a:pPr>
            <a:r>
              <a:rPr sz="3002" dirty="0">
                <a:solidFill>
                  <a:schemeClr val="accent6">
                    <a:lumMod val="50000"/>
                  </a:schemeClr>
                </a:solidFill>
                <a:latin typeface="Times New Roman"/>
                <a:cs typeface="Times New Roman"/>
              </a:rPr>
              <a:t>KB</a:t>
            </a:r>
            <a:r>
              <a:rPr sz="3002" spc="-33" dirty="0">
                <a:solidFill>
                  <a:schemeClr val="accent6">
                    <a:lumMod val="50000"/>
                  </a:schemeClr>
                </a:solidFill>
                <a:latin typeface="Times New Roman"/>
                <a:cs typeface="Times New Roman"/>
              </a:rPr>
              <a:t> </a:t>
            </a:r>
            <a:r>
              <a:rPr sz="3002" spc="-12" dirty="0">
                <a:solidFill>
                  <a:schemeClr val="accent6">
                    <a:lumMod val="50000"/>
                  </a:schemeClr>
                </a:solidFill>
                <a:latin typeface="Lucida Sans"/>
                <a:cs typeface="Lucida Sans"/>
              </a:rPr>
              <a:t>entails</a:t>
            </a:r>
            <a:r>
              <a:rPr sz="3002" spc="-224" dirty="0">
                <a:solidFill>
                  <a:schemeClr val="accent6">
                    <a:lumMod val="50000"/>
                  </a:schemeClr>
                </a:solidFill>
                <a:latin typeface="Lucida Sans"/>
                <a:cs typeface="Lucida Sans"/>
              </a:rPr>
              <a:t> </a:t>
            </a:r>
            <a:r>
              <a:rPr sz="3002" spc="-15" dirty="0">
                <a:solidFill>
                  <a:schemeClr val="accent6">
                    <a:lumMod val="50000"/>
                  </a:schemeClr>
                </a:solidFill>
                <a:latin typeface="Times New Roman"/>
                <a:cs typeface="Times New Roman"/>
              </a:rPr>
              <a:t>α</a:t>
            </a:r>
            <a:r>
              <a:rPr sz="3002" spc="-15" dirty="0">
                <a:solidFill>
                  <a:schemeClr val="accent6">
                    <a:lumMod val="50000"/>
                  </a:schemeClr>
                </a:solidFill>
                <a:latin typeface="Lucida Sans"/>
                <a:cs typeface="Lucida Sans"/>
              </a:rPr>
              <a:t>.</a:t>
            </a:r>
            <a:endParaRPr sz="3002">
              <a:solidFill>
                <a:schemeClr val="accent6">
                  <a:lumMod val="50000"/>
                </a:schemeClr>
              </a:solidFill>
              <a:latin typeface="Lucida Sans"/>
              <a:cs typeface="Lucida Sans"/>
            </a:endParaRPr>
          </a:p>
          <a:p>
            <a:pPr marL="959965" lvl="1" indent="-317678">
              <a:spcBef>
                <a:spcPts val="1498"/>
              </a:spcBef>
              <a:buSzPct val="124242"/>
              <a:buChar char="•"/>
              <a:tabLst>
                <a:tab pos="959965" algn="l"/>
              </a:tabLst>
            </a:pPr>
            <a:r>
              <a:rPr sz="3002" dirty="0">
                <a:solidFill>
                  <a:schemeClr val="accent6">
                    <a:lumMod val="50000"/>
                  </a:schemeClr>
                </a:solidFill>
                <a:latin typeface="Lucida Sans"/>
                <a:cs typeface="Lucida Sans"/>
              </a:rPr>
              <a:t>Otherwise,</a:t>
            </a:r>
            <a:r>
              <a:rPr sz="3002" spc="-45" dirty="0">
                <a:solidFill>
                  <a:schemeClr val="accent6">
                    <a:lumMod val="50000"/>
                  </a:schemeClr>
                </a:solidFill>
                <a:latin typeface="Lucida Sans"/>
                <a:cs typeface="Lucida Sans"/>
              </a:rPr>
              <a:t> </a:t>
            </a:r>
            <a:r>
              <a:rPr sz="3002" dirty="0">
                <a:solidFill>
                  <a:schemeClr val="accent6">
                    <a:lumMod val="50000"/>
                  </a:schemeClr>
                </a:solidFill>
                <a:latin typeface="Times New Roman"/>
                <a:cs typeface="Times New Roman"/>
              </a:rPr>
              <a:t>KB</a:t>
            </a:r>
            <a:r>
              <a:rPr sz="3002" spc="154" dirty="0">
                <a:solidFill>
                  <a:schemeClr val="accent6">
                    <a:lumMod val="50000"/>
                  </a:schemeClr>
                </a:solidFill>
                <a:latin typeface="Times New Roman"/>
                <a:cs typeface="Times New Roman"/>
              </a:rPr>
              <a:t> </a:t>
            </a:r>
            <a:r>
              <a:rPr sz="3002" spc="33" dirty="0">
                <a:solidFill>
                  <a:schemeClr val="accent6">
                    <a:lumMod val="50000"/>
                  </a:schemeClr>
                </a:solidFill>
                <a:latin typeface="Lucida Sans"/>
                <a:cs typeface="Lucida Sans"/>
              </a:rPr>
              <a:t>does</a:t>
            </a:r>
            <a:r>
              <a:rPr sz="3002" spc="-45" dirty="0">
                <a:solidFill>
                  <a:schemeClr val="accent6">
                    <a:lumMod val="50000"/>
                  </a:schemeClr>
                </a:solidFill>
                <a:latin typeface="Lucida Sans"/>
                <a:cs typeface="Lucida Sans"/>
              </a:rPr>
              <a:t> </a:t>
            </a:r>
            <a:r>
              <a:rPr sz="3002" spc="30" dirty="0">
                <a:solidFill>
                  <a:schemeClr val="accent6">
                    <a:lumMod val="50000"/>
                  </a:schemeClr>
                </a:solidFill>
                <a:latin typeface="Lucida Sans"/>
                <a:cs typeface="Lucida Sans"/>
              </a:rPr>
              <a:t>not</a:t>
            </a:r>
            <a:r>
              <a:rPr sz="3002" spc="-45" dirty="0">
                <a:solidFill>
                  <a:schemeClr val="accent6">
                    <a:lumMod val="50000"/>
                  </a:schemeClr>
                </a:solidFill>
                <a:latin typeface="Lucida Sans"/>
                <a:cs typeface="Lucida Sans"/>
              </a:rPr>
              <a:t> </a:t>
            </a:r>
            <a:r>
              <a:rPr sz="3002" dirty="0">
                <a:solidFill>
                  <a:schemeClr val="accent6">
                    <a:lumMod val="50000"/>
                  </a:schemeClr>
                </a:solidFill>
                <a:latin typeface="Lucida Sans"/>
                <a:cs typeface="Lucida Sans"/>
              </a:rPr>
              <a:t>entail</a:t>
            </a:r>
            <a:r>
              <a:rPr sz="3002" spc="-45" dirty="0">
                <a:solidFill>
                  <a:schemeClr val="accent6">
                    <a:lumMod val="50000"/>
                  </a:schemeClr>
                </a:solidFill>
                <a:latin typeface="Lucida Sans"/>
                <a:cs typeface="Lucida Sans"/>
              </a:rPr>
              <a:t> </a:t>
            </a:r>
            <a:r>
              <a:rPr sz="3002" spc="-15" dirty="0">
                <a:solidFill>
                  <a:schemeClr val="accent6">
                    <a:lumMod val="50000"/>
                  </a:schemeClr>
                </a:solidFill>
                <a:latin typeface="Times New Roman"/>
                <a:cs typeface="Times New Roman"/>
              </a:rPr>
              <a:t>α</a:t>
            </a:r>
            <a:r>
              <a:rPr sz="3002" spc="-15" dirty="0">
                <a:solidFill>
                  <a:schemeClr val="accent6">
                    <a:lumMod val="50000"/>
                  </a:schemeClr>
                </a:solidFill>
                <a:latin typeface="Lucida Sans"/>
                <a:cs typeface="Lucida Sans"/>
              </a:rPr>
              <a:t>.</a:t>
            </a:r>
            <a:endParaRPr sz="3002">
              <a:solidFill>
                <a:schemeClr val="accent6">
                  <a:lumMod val="50000"/>
                </a:schemeClr>
              </a:solidFill>
              <a:latin typeface="Lucida Sans"/>
              <a:cs typeface="Lucida Sans"/>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9958" y="1311787"/>
            <a:ext cx="6778072" cy="3026709"/>
          </a:xfrm>
          <a:prstGeom prst="rect">
            <a:avLst/>
          </a:prstGeom>
        </p:spPr>
        <p:txBody>
          <a:bodyPr vert="horz" wrap="square" lIns="0" tIns="10397" rIns="0" bIns="0" numCol="1" rtlCol="0" anchor="ctr" anchorCtr="0" compatLnSpc="1">
            <a:prstTxWarp prst="textNoShape">
              <a:avLst/>
            </a:prstTxWarp>
            <a:spAutoFit/>
          </a:bodyPr>
          <a:lstStyle/>
          <a:p>
            <a:pPr marL="7701" algn="l">
              <a:spcBef>
                <a:spcPts val="82"/>
              </a:spcBef>
              <a:tabLst>
                <a:tab pos="492497" algn="l"/>
              </a:tabLst>
            </a:pPr>
            <a:r>
              <a:rPr sz="2800" i="1" spc="-15" dirty="0">
                <a:solidFill>
                  <a:schemeClr val="accent6">
                    <a:lumMod val="50000"/>
                  </a:schemeClr>
                </a:solidFill>
                <a:latin typeface="Times New Roman"/>
                <a:cs typeface="Times New Roman"/>
              </a:rPr>
              <a:t>P</a:t>
            </a:r>
            <a:r>
              <a:rPr sz="2800" spc="-15" dirty="0">
                <a:solidFill>
                  <a:schemeClr val="accent6">
                    <a:lumMod val="50000"/>
                  </a:schemeClr>
                </a:solidFill>
                <a:latin typeface="Times New Roman"/>
                <a:cs typeface="Times New Roman"/>
              </a:rPr>
              <a:t>:</a:t>
            </a:r>
            <a:r>
              <a:rPr sz="2800" dirty="0">
                <a:solidFill>
                  <a:schemeClr val="accent6">
                    <a:lumMod val="50000"/>
                  </a:schemeClr>
                </a:solidFill>
                <a:latin typeface="Times New Roman"/>
                <a:cs typeface="Times New Roman"/>
              </a:rPr>
              <a:t>	</a:t>
            </a:r>
            <a:r>
              <a:rPr sz="2800" dirty="0">
                <a:solidFill>
                  <a:schemeClr val="accent6">
                    <a:lumMod val="50000"/>
                  </a:schemeClr>
                </a:solidFill>
              </a:rPr>
              <a:t>It</a:t>
            </a:r>
            <a:r>
              <a:rPr sz="2800" spc="-79" dirty="0">
                <a:solidFill>
                  <a:schemeClr val="accent6">
                    <a:lumMod val="50000"/>
                  </a:schemeClr>
                </a:solidFill>
              </a:rPr>
              <a:t> </a:t>
            </a:r>
            <a:r>
              <a:rPr sz="2800" dirty="0">
                <a:solidFill>
                  <a:schemeClr val="accent6">
                    <a:lumMod val="50000"/>
                  </a:schemeClr>
                </a:solidFill>
              </a:rPr>
              <a:t>is</a:t>
            </a:r>
            <a:r>
              <a:rPr sz="2800" spc="-79" dirty="0">
                <a:solidFill>
                  <a:schemeClr val="accent6">
                    <a:lumMod val="50000"/>
                  </a:schemeClr>
                </a:solidFill>
              </a:rPr>
              <a:t> </a:t>
            </a:r>
            <a:r>
              <a:rPr sz="2800" spc="58" dirty="0">
                <a:solidFill>
                  <a:schemeClr val="accent6">
                    <a:lumMod val="50000"/>
                  </a:schemeClr>
                </a:solidFill>
              </a:rPr>
              <a:t>a</a:t>
            </a:r>
            <a:r>
              <a:rPr sz="2800" spc="-76" dirty="0">
                <a:solidFill>
                  <a:schemeClr val="accent6">
                    <a:lumMod val="50000"/>
                  </a:schemeClr>
                </a:solidFill>
              </a:rPr>
              <a:t> </a:t>
            </a:r>
            <a:r>
              <a:rPr sz="2800" spc="-36" dirty="0">
                <a:solidFill>
                  <a:schemeClr val="accent6">
                    <a:lumMod val="50000"/>
                  </a:schemeClr>
                </a:solidFill>
              </a:rPr>
              <a:t>Tuesday.</a:t>
            </a:r>
            <a:br>
              <a:rPr lang="en-US" sz="2800" spc="-36" dirty="0">
                <a:solidFill>
                  <a:schemeClr val="accent6">
                    <a:lumMod val="50000"/>
                  </a:schemeClr>
                </a:solidFill>
              </a:rPr>
            </a:br>
            <a:r>
              <a:rPr lang="en-US" sz="2800" spc="-15" dirty="0">
                <a:solidFill>
                  <a:schemeClr val="accent6">
                    <a:lumMod val="50000"/>
                  </a:schemeClr>
                </a:solidFill>
                <a:cs typeface="Times New Roman"/>
              </a:rPr>
              <a:t>Q:</a:t>
            </a:r>
            <a:r>
              <a:rPr lang="en-US" sz="2800" dirty="0">
                <a:solidFill>
                  <a:schemeClr val="accent6">
                    <a:lumMod val="50000"/>
                  </a:schemeClr>
                </a:solidFill>
                <a:cs typeface="Times New Roman"/>
              </a:rPr>
              <a:t>	</a:t>
            </a:r>
            <a:r>
              <a:rPr lang="en-US" sz="2800" dirty="0">
                <a:solidFill>
                  <a:schemeClr val="accent6">
                    <a:lumMod val="50000"/>
                  </a:schemeClr>
                </a:solidFill>
                <a:latin typeface="Lucida Sans"/>
                <a:cs typeface="Lucida Sans"/>
              </a:rPr>
              <a:t>It</a:t>
            </a:r>
            <a:r>
              <a:rPr lang="en-US" sz="2800" spc="-100" dirty="0">
                <a:solidFill>
                  <a:schemeClr val="accent6">
                    <a:lumMod val="50000"/>
                  </a:schemeClr>
                </a:solidFill>
                <a:latin typeface="Lucida Sans"/>
                <a:cs typeface="Lucida Sans"/>
              </a:rPr>
              <a:t> </a:t>
            </a:r>
            <a:r>
              <a:rPr lang="en-US" sz="2800" dirty="0">
                <a:solidFill>
                  <a:schemeClr val="accent6">
                    <a:lumMod val="50000"/>
                  </a:schemeClr>
                </a:solidFill>
                <a:latin typeface="Lucida Sans"/>
                <a:cs typeface="Lucida Sans"/>
              </a:rPr>
              <a:t>is</a:t>
            </a:r>
            <a:r>
              <a:rPr lang="en-US" sz="2800" spc="-97" dirty="0">
                <a:solidFill>
                  <a:schemeClr val="accent6">
                    <a:lumMod val="50000"/>
                  </a:schemeClr>
                </a:solidFill>
                <a:latin typeface="Lucida Sans"/>
                <a:cs typeface="Lucida Sans"/>
              </a:rPr>
              <a:t> </a:t>
            </a:r>
            <a:r>
              <a:rPr lang="en-US" sz="2800" spc="-39" dirty="0">
                <a:solidFill>
                  <a:schemeClr val="accent6">
                    <a:lumMod val="50000"/>
                  </a:schemeClr>
                </a:solidFill>
                <a:latin typeface="Lucida Sans"/>
                <a:cs typeface="Lucida Sans"/>
              </a:rPr>
              <a:t>raining.</a:t>
            </a:r>
            <a:br>
              <a:rPr lang="en-US" sz="2800" spc="-39" dirty="0">
                <a:solidFill>
                  <a:schemeClr val="accent6">
                    <a:lumMod val="50000"/>
                  </a:schemeClr>
                </a:solidFill>
                <a:latin typeface="Lucida Sans"/>
                <a:cs typeface="Lucida Sans"/>
              </a:rPr>
            </a:br>
            <a:r>
              <a:rPr lang="en-GB" sz="2800" spc="-15" dirty="0">
                <a:solidFill>
                  <a:schemeClr val="accent6">
                    <a:lumMod val="50000"/>
                  </a:schemeClr>
                </a:solidFill>
                <a:cs typeface="Times New Roman"/>
              </a:rPr>
              <a:t>R:</a:t>
            </a:r>
            <a:r>
              <a:rPr lang="en-GB" sz="2800" dirty="0">
                <a:solidFill>
                  <a:schemeClr val="accent6">
                    <a:lumMod val="50000"/>
                  </a:schemeClr>
                </a:solidFill>
                <a:cs typeface="Times New Roman"/>
              </a:rPr>
              <a:t>	</a:t>
            </a:r>
            <a:r>
              <a:rPr lang="en-GB" sz="2800" spc="55" dirty="0">
                <a:solidFill>
                  <a:schemeClr val="accent6">
                    <a:lumMod val="50000"/>
                  </a:schemeClr>
                </a:solidFill>
                <a:latin typeface="Lucida Sans"/>
                <a:cs typeface="Lucida Sans"/>
              </a:rPr>
              <a:t>Harry</a:t>
            </a:r>
            <a:r>
              <a:rPr lang="en-GB" sz="2800" spc="-42" dirty="0">
                <a:solidFill>
                  <a:schemeClr val="accent6">
                    <a:lumMod val="50000"/>
                  </a:schemeClr>
                </a:solidFill>
                <a:latin typeface="Lucida Sans"/>
                <a:cs typeface="Lucida Sans"/>
              </a:rPr>
              <a:t> </a:t>
            </a:r>
            <a:r>
              <a:rPr lang="en-GB" sz="2800" dirty="0">
                <a:solidFill>
                  <a:schemeClr val="accent6">
                    <a:lumMod val="50000"/>
                  </a:schemeClr>
                </a:solidFill>
                <a:latin typeface="Lucida Sans"/>
                <a:cs typeface="Lucida Sans"/>
              </a:rPr>
              <a:t>will</a:t>
            </a:r>
            <a:r>
              <a:rPr lang="en-GB" sz="2800" spc="-39" dirty="0">
                <a:solidFill>
                  <a:schemeClr val="accent6">
                    <a:lumMod val="50000"/>
                  </a:schemeClr>
                </a:solidFill>
                <a:latin typeface="Lucida Sans"/>
                <a:cs typeface="Lucida Sans"/>
              </a:rPr>
              <a:t> </a:t>
            </a:r>
            <a:r>
              <a:rPr lang="en-GB" sz="2800" spc="82" dirty="0">
                <a:solidFill>
                  <a:schemeClr val="accent6">
                    <a:lumMod val="50000"/>
                  </a:schemeClr>
                </a:solidFill>
                <a:latin typeface="Lucida Sans"/>
                <a:cs typeface="Lucida Sans"/>
              </a:rPr>
              <a:t>go</a:t>
            </a:r>
            <a:r>
              <a:rPr lang="en-GB" sz="2800" spc="-42" dirty="0">
                <a:solidFill>
                  <a:schemeClr val="accent6">
                    <a:lumMod val="50000"/>
                  </a:schemeClr>
                </a:solidFill>
                <a:latin typeface="Lucida Sans"/>
                <a:cs typeface="Lucida Sans"/>
              </a:rPr>
              <a:t> </a:t>
            </a:r>
            <a:r>
              <a:rPr lang="en-GB" sz="2800" dirty="0">
                <a:solidFill>
                  <a:schemeClr val="accent6">
                    <a:lumMod val="50000"/>
                  </a:schemeClr>
                </a:solidFill>
                <a:latin typeface="Lucida Sans"/>
                <a:cs typeface="Lucida Sans"/>
              </a:rPr>
              <a:t>for</a:t>
            </a:r>
            <a:r>
              <a:rPr lang="en-GB" sz="2800" spc="-39" dirty="0">
                <a:solidFill>
                  <a:schemeClr val="accent6">
                    <a:lumMod val="50000"/>
                  </a:schemeClr>
                </a:solidFill>
                <a:latin typeface="Lucida Sans"/>
                <a:cs typeface="Lucida Sans"/>
              </a:rPr>
              <a:t> </a:t>
            </a:r>
            <a:r>
              <a:rPr lang="en-GB" sz="2800" spc="58" dirty="0">
                <a:solidFill>
                  <a:schemeClr val="accent6">
                    <a:lumMod val="50000"/>
                  </a:schemeClr>
                </a:solidFill>
                <a:latin typeface="Lucida Sans"/>
                <a:cs typeface="Lucida Sans"/>
              </a:rPr>
              <a:t>a</a:t>
            </a:r>
            <a:r>
              <a:rPr lang="en-GB" sz="2800" spc="-42" dirty="0">
                <a:solidFill>
                  <a:schemeClr val="accent6">
                    <a:lumMod val="50000"/>
                  </a:schemeClr>
                </a:solidFill>
                <a:latin typeface="Lucida Sans"/>
                <a:cs typeface="Lucida Sans"/>
              </a:rPr>
              <a:t> </a:t>
            </a:r>
            <a:r>
              <a:rPr lang="en-GB" sz="2800" spc="-36" dirty="0">
                <a:solidFill>
                  <a:schemeClr val="accent6">
                    <a:lumMod val="50000"/>
                  </a:schemeClr>
                </a:solidFill>
                <a:latin typeface="Lucida Sans"/>
                <a:cs typeface="Lucida Sans"/>
              </a:rPr>
              <a:t>run.</a:t>
            </a:r>
            <a:br>
              <a:rPr lang="en-GB" sz="2800" spc="-36" dirty="0">
                <a:solidFill>
                  <a:schemeClr val="accent6">
                    <a:lumMod val="50000"/>
                  </a:schemeClr>
                </a:solidFill>
                <a:latin typeface="Lucida Sans"/>
                <a:cs typeface="Lucida Sans"/>
              </a:rPr>
            </a:br>
            <a:br>
              <a:rPr lang="en-GB" sz="2800" spc="-36" dirty="0">
                <a:solidFill>
                  <a:schemeClr val="accent6">
                    <a:lumMod val="50000"/>
                  </a:schemeClr>
                </a:solidFill>
                <a:latin typeface="Lucida Sans"/>
                <a:cs typeface="Lucida Sans"/>
              </a:rPr>
            </a:br>
            <a:r>
              <a:rPr lang="en-GB" sz="2800" spc="-36" dirty="0">
                <a:solidFill>
                  <a:schemeClr val="accent6">
                    <a:lumMod val="50000"/>
                  </a:schemeClr>
                </a:solidFill>
                <a:latin typeface="Lucida Sans"/>
                <a:cs typeface="Lucida Sans"/>
              </a:rPr>
              <a:t>KB</a:t>
            </a:r>
            <a:r>
              <a:rPr lang="en-GB" sz="2800" spc="-36">
                <a:solidFill>
                  <a:schemeClr val="accent6">
                    <a:lumMod val="50000"/>
                  </a:schemeClr>
                </a:solidFill>
                <a:latin typeface="Lucida Sans"/>
                <a:cs typeface="Lucida Sans"/>
              </a:rPr>
              <a:t>: (</a:t>
            </a:r>
            <a:r>
              <a:rPr lang="en-US" sz="2800">
                <a:solidFill>
                  <a:schemeClr val="accent6">
                    <a:lumMod val="50000"/>
                  </a:schemeClr>
                </a:solidFill>
                <a:cs typeface="Times New Roman"/>
              </a:rPr>
              <a:t>P</a:t>
            </a:r>
            <a:r>
              <a:rPr lang="en-US" sz="2800" spc="-103">
                <a:solidFill>
                  <a:schemeClr val="accent6">
                    <a:lumMod val="50000"/>
                  </a:schemeClr>
                </a:solidFill>
                <a:cs typeface="Times New Roman"/>
              </a:rPr>
              <a:t> </a:t>
            </a:r>
            <a:r>
              <a:rPr lang="en-US" sz="2800" dirty="0">
                <a:solidFill>
                  <a:schemeClr val="accent6">
                    <a:lumMod val="50000"/>
                  </a:schemeClr>
                </a:solidFill>
                <a:latin typeface="Symbol"/>
                <a:cs typeface="Symbol"/>
              </a:rPr>
              <a:t></a:t>
            </a:r>
            <a:r>
              <a:rPr lang="en-US" sz="2800" spc="-33" dirty="0">
                <a:solidFill>
                  <a:schemeClr val="accent6">
                    <a:lumMod val="50000"/>
                  </a:schemeClr>
                </a:solidFill>
                <a:cs typeface="Times New Roman"/>
              </a:rPr>
              <a:t> </a:t>
            </a:r>
            <a:r>
              <a:rPr lang="en-US" sz="2800" dirty="0">
                <a:solidFill>
                  <a:schemeClr val="accent6">
                    <a:lumMod val="50000"/>
                  </a:schemeClr>
                </a:solidFill>
                <a:cs typeface="Times New Roman"/>
              </a:rPr>
              <a:t>¬Q)</a:t>
            </a:r>
            <a:r>
              <a:rPr lang="en-US" sz="2800" spc="-30" dirty="0">
                <a:solidFill>
                  <a:schemeClr val="accent6">
                    <a:lumMod val="50000"/>
                  </a:schemeClr>
                </a:solidFill>
                <a:cs typeface="Times New Roman"/>
              </a:rPr>
              <a:t> </a:t>
            </a:r>
            <a:r>
              <a:rPr lang="en-US" sz="2800" dirty="0">
                <a:solidFill>
                  <a:schemeClr val="accent6">
                    <a:lumMod val="50000"/>
                  </a:schemeClr>
                </a:solidFill>
                <a:cs typeface="Times New Roman"/>
              </a:rPr>
              <a:t>→</a:t>
            </a:r>
            <a:r>
              <a:rPr lang="en-US" sz="2800" spc="-33" dirty="0">
                <a:solidFill>
                  <a:schemeClr val="accent6">
                    <a:lumMod val="50000"/>
                  </a:schemeClr>
                </a:solidFill>
                <a:cs typeface="Times New Roman"/>
              </a:rPr>
              <a:t> </a:t>
            </a:r>
            <a:r>
              <a:rPr lang="en-US" sz="2800" spc="-30" dirty="0">
                <a:solidFill>
                  <a:schemeClr val="accent6">
                    <a:lumMod val="50000"/>
                  </a:schemeClr>
                </a:solidFill>
                <a:cs typeface="Times New Roman"/>
              </a:rPr>
              <a:t>R</a:t>
            </a:r>
            <a:br>
              <a:rPr lang="en-GB" sz="2800" dirty="0">
                <a:solidFill>
                  <a:schemeClr val="accent6">
                    <a:lumMod val="50000"/>
                  </a:schemeClr>
                </a:solidFill>
                <a:latin typeface="Lucida Sans"/>
                <a:cs typeface="Lucida Sans"/>
              </a:rPr>
            </a:br>
            <a:br>
              <a:rPr lang="en-US" sz="2800" dirty="0">
                <a:solidFill>
                  <a:schemeClr val="accent6">
                    <a:lumMod val="50000"/>
                  </a:schemeClr>
                </a:solidFill>
                <a:latin typeface="Lucida Sans"/>
                <a:cs typeface="Lucida Sans"/>
              </a:rPr>
            </a:br>
            <a:endParaRPr sz="2800" dirty="0">
              <a:solidFill>
                <a:schemeClr val="accent6">
                  <a:lumMod val="50000"/>
                </a:schemeClr>
              </a:solidFill>
              <a:latin typeface="Times New Roman"/>
              <a:cs typeface="Times New Roman"/>
            </a:endParaRPr>
          </a:p>
        </p:txBody>
      </p:sp>
      <p:graphicFrame>
        <p:nvGraphicFramePr>
          <p:cNvPr id="10" name="object 10"/>
          <p:cNvGraphicFramePr>
            <a:graphicFrameLocks noGrp="1"/>
          </p:cNvGraphicFramePr>
          <p:nvPr>
            <p:extLst>
              <p:ext uri="{D42A27DB-BD31-4B8C-83A1-F6EECF244321}">
                <p14:modId xmlns:p14="http://schemas.microsoft.com/office/powerpoint/2010/main" val="2935276827"/>
              </p:ext>
            </p:extLst>
          </p:nvPr>
        </p:nvGraphicFramePr>
        <p:xfrm>
          <a:off x="4826101" y="2736189"/>
          <a:ext cx="6778072" cy="3870960"/>
        </p:xfrm>
        <a:graphic>
          <a:graphicData uri="http://schemas.openxmlformats.org/drawingml/2006/table">
            <a:tbl>
              <a:tblPr firstRow="1" bandRow="1">
                <a:tableStyleId>{2D5ABB26-0587-4C30-8999-92F81FD0307C}</a:tableStyleId>
              </a:tblPr>
              <a:tblGrid>
                <a:gridCol w="1694518">
                  <a:extLst>
                    <a:ext uri="{9D8B030D-6E8A-4147-A177-3AD203B41FA5}">
                      <a16:colId xmlns:a16="http://schemas.microsoft.com/office/drawing/2014/main" val="20000"/>
                    </a:ext>
                  </a:extLst>
                </a:gridCol>
                <a:gridCol w="1694518">
                  <a:extLst>
                    <a:ext uri="{9D8B030D-6E8A-4147-A177-3AD203B41FA5}">
                      <a16:colId xmlns:a16="http://schemas.microsoft.com/office/drawing/2014/main" val="20001"/>
                    </a:ext>
                  </a:extLst>
                </a:gridCol>
                <a:gridCol w="1694518">
                  <a:extLst>
                    <a:ext uri="{9D8B030D-6E8A-4147-A177-3AD203B41FA5}">
                      <a16:colId xmlns:a16="http://schemas.microsoft.com/office/drawing/2014/main" val="20002"/>
                    </a:ext>
                  </a:extLst>
                </a:gridCol>
                <a:gridCol w="1694518">
                  <a:extLst>
                    <a:ext uri="{9D8B030D-6E8A-4147-A177-3AD203B41FA5}">
                      <a16:colId xmlns:a16="http://schemas.microsoft.com/office/drawing/2014/main" val="20003"/>
                    </a:ext>
                  </a:extLst>
                </a:gridCol>
              </a:tblGrid>
              <a:tr h="440639">
                <a:tc>
                  <a:txBody>
                    <a:bodyPr/>
                    <a:lstStyle/>
                    <a:p>
                      <a:pPr algn="ctr">
                        <a:lnSpc>
                          <a:spcPct val="100000"/>
                        </a:lnSpc>
                      </a:pPr>
                      <a:r>
                        <a:rPr sz="3000" i="1" spc="-50" dirty="0">
                          <a:solidFill>
                            <a:srgbClr val="FFFFFF"/>
                          </a:solidFill>
                          <a:latin typeface="Times New Roman"/>
                          <a:cs typeface="Times New Roman"/>
                        </a:rPr>
                        <a:t>P</a:t>
                      </a:r>
                      <a:endParaRPr sz="3000">
                        <a:latin typeface="Times New Roman"/>
                        <a:cs typeface="Times New Roman"/>
                      </a:endParaRPr>
                    </a:p>
                  </a:txBody>
                  <a:tcPr marL="0" marR="0" marT="0" marB="0">
                    <a:lnL w="12700">
                      <a:solidFill>
                        <a:srgbClr val="D6D6D6"/>
                      </a:solidFill>
                      <a:prstDash val="solid"/>
                    </a:lnL>
                    <a:lnR w="12700">
                      <a:solidFill>
                        <a:srgbClr val="D6D7D6"/>
                      </a:solidFill>
                      <a:prstDash val="solid"/>
                    </a:lnR>
                    <a:lnT w="12700">
                      <a:solidFill>
                        <a:srgbClr val="D6D6D6"/>
                      </a:solidFill>
                      <a:prstDash val="solid"/>
                    </a:lnT>
                    <a:lnB w="28575">
                      <a:solidFill>
                        <a:srgbClr val="D6D7D6"/>
                      </a:solidFill>
                      <a:prstDash val="solid"/>
                    </a:lnB>
                    <a:solidFill>
                      <a:srgbClr val="032650"/>
                    </a:solidFill>
                  </a:tcPr>
                </a:tc>
                <a:tc>
                  <a:txBody>
                    <a:bodyPr/>
                    <a:lstStyle/>
                    <a:p>
                      <a:pPr algn="ctr">
                        <a:lnSpc>
                          <a:spcPct val="100000"/>
                        </a:lnSpc>
                      </a:pPr>
                      <a:r>
                        <a:rPr sz="3000" i="1" spc="-50" dirty="0">
                          <a:solidFill>
                            <a:srgbClr val="FFFFFF"/>
                          </a:solidFill>
                          <a:latin typeface="Times New Roman"/>
                          <a:cs typeface="Times New Roman"/>
                        </a:rPr>
                        <a:t>Q</a:t>
                      </a:r>
                      <a:endParaRPr sz="300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28575">
                      <a:solidFill>
                        <a:srgbClr val="D6D7D6"/>
                      </a:solidFill>
                      <a:prstDash val="solid"/>
                    </a:lnB>
                    <a:solidFill>
                      <a:srgbClr val="032650"/>
                    </a:solidFill>
                  </a:tcPr>
                </a:tc>
                <a:tc>
                  <a:txBody>
                    <a:bodyPr/>
                    <a:lstStyle/>
                    <a:p>
                      <a:pPr marL="5080" algn="ctr">
                        <a:lnSpc>
                          <a:spcPct val="100000"/>
                        </a:lnSpc>
                      </a:pPr>
                      <a:r>
                        <a:rPr sz="3000" i="1" spc="-50" dirty="0">
                          <a:solidFill>
                            <a:srgbClr val="FFFFFF"/>
                          </a:solidFill>
                          <a:latin typeface="Times New Roman"/>
                          <a:cs typeface="Times New Roman"/>
                        </a:rPr>
                        <a:t>R</a:t>
                      </a:r>
                      <a:endParaRPr sz="3000" dirty="0">
                        <a:latin typeface="Times New Roman"/>
                        <a:cs typeface="Times New Roman"/>
                      </a:endParaRPr>
                    </a:p>
                  </a:txBody>
                  <a:tcPr marL="0" marR="0" marT="0" marB="0">
                    <a:lnL w="12700">
                      <a:solidFill>
                        <a:srgbClr val="D6D7D6"/>
                      </a:solidFill>
                      <a:prstDash val="solid"/>
                    </a:lnL>
                    <a:lnR w="12700">
                      <a:solidFill>
                        <a:srgbClr val="D6D7D6"/>
                      </a:solidFill>
                      <a:prstDash val="solid"/>
                    </a:lnR>
                    <a:lnT w="12700">
                      <a:solidFill>
                        <a:srgbClr val="D6D6D6"/>
                      </a:solidFill>
                      <a:prstDash val="solid"/>
                    </a:lnT>
                    <a:lnB w="28575">
                      <a:solidFill>
                        <a:srgbClr val="D6D7D6"/>
                      </a:solidFill>
                      <a:prstDash val="solid"/>
                    </a:lnB>
                    <a:solidFill>
                      <a:srgbClr val="032650"/>
                    </a:solidFill>
                  </a:tcPr>
                </a:tc>
                <a:tc>
                  <a:txBody>
                    <a:bodyPr/>
                    <a:lstStyle/>
                    <a:p>
                      <a:pPr marL="8255" algn="ctr">
                        <a:lnSpc>
                          <a:spcPct val="100000"/>
                        </a:lnSpc>
                      </a:pPr>
                      <a:r>
                        <a:rPr sz="3000" spc="-25" dirty="0">
                          <a:solidFill>
                            <a:srgbClr val="FFFFFF"/>
                          </a:solidFill>
                          <a:latin typeface="Times New Roman"/>
                          <a:cs typeface="Times New Roman"/>
                        </a:rPr>
                        <a:t>KB</a:t>
                      </a:r>
                      <a:endParaRPr sz="3000">
                        <a:latin typeface="Times New Roman"/>
                        <a:cs typeface="Times New Roman"/>
                      </a:endParaRPr>
                    </a:p>
                  </a:txBody>
                  <a:tcPr marL="0" marR="0" marT="0" marB="0">
                    <a:lnL w="12700">
                      <a:solidFill>
                        <a:srgbClr val="D6D7D6"/>
                      </a:solidFill>
                      <a:prstDash val="solid"/>
                    </a:lnL>
                    <a:lnR w="12700">
                      <a:solidFill>
                        <a:srgbClr val="D6D6D6"/>
                      </a:solidFill>
                      <a:prstDash val="solid"/>
                    </a:lnR>
                    <a:lnT w="12700">
                      <a:solidFill>
                        <a:srgbClr val="D6D6D6"/>
                      </a:solidFill>
                      <a:prstDash val="solid"/>
                    </a:lnT>
                    <a:lnB w="28575" cap="flat" cmpd="sng" algn="ctr">
                      <a:solidFill>
                        <a:srgbClr val="D6D7D6"/>
                      </a:solidFill>
                      <a:prstDash val="solid"/>
                      <a:round/>
                      <a:headEnd type="none" w="med" len="med"/>
                      <a:tailEnd type="none" w="med" len="med"/>
                    </a:lnB>
                    <a:solidFill>
                      <a:srgbClr val="032650"/>
                    </a:solidFill>
                  </a:tcPr>
                </a:tc>
                <a:extLst>
                  <a:ext uri="{0D108BD9-81ED-4DB2-BD59-A6C34878D82A}">
                    <a16:rowId xmlns:a16="http://schemas.microsoft.com/office/drawing/2014/main" val="10000"/>
                  </a:ext>
                </a:extLst>
              </a:tr>
              <a:tr h="387402">
                <a:tc>
                  <a:txBody>
                    <a:bodyPr/>
                    <a:lstStyle/>
                    <a:p>
                      <a:pPr marL="1905" algn="ctr">
                        <a:lnSpc>
                          <a:spcPct val="100000"/>
                        </a:lnSpc>
                      </a:pPr>
                      <a:r>
                        <a:rPr sz="2400" spc="-10" dirty="0">
                          <a:solidFill>
                            <a:schemeClr val="accent6">
                              <a:lumMod val="50000"/>
                            </a:schemeClr>
                          </a:solidFill>
                          <a:latin typeface="Consolas"/>
                          <a:cs typeface="Consolas"/>
                        </a:rPr>
                        <a:t>false</a:t>
                      </a:r>
                      <a:endParaRPr sz="2400">
                        <a:solidFill>
                          <a:schemeClr val="accent6">
                            <a:lumMod val="50000"/>
                          </a:schemeClr>
                        </a:solidFill>
                        <a:latin typeface="Consolas"/>
                        <a:cs typeface="Consolas"/>
                      </a:endParaRPr>
                    </a:p>
                  </a:txBody>
                  <a:tcPr marL="0" marR="0" marT="0" marB="0">
                    <a:lnL w="12700">
                      <a:solidFill>
                        <a:srgbClr val="D6D6D6"/>
                      </a:solidFill>
                      <a:prstDash val="solid"/>
                    </a:lnL>
                    <a:lnR w="12700">
                      <a:solidFill>
                        <a:srgbClr val="D6D7D6"/>
                      </a:solidFill>
                      <a:prstDash val="solid"/>
                    </a:lnR>
                    <a:lnT w="28575">
                      <a:solidFill>
                        <a:srgbClr val="D6D7D6"/>
                      </a:solidFill>
                      <a:prstDash val="solid"/>
                    </a:lnT>
                    <a:lnB w="12700">
                      <a:solidFill>
                        <a:srgbClr val="D6D7D6"/>
                      </a:solidFill>
                      <a:prstDash val="solid"/>
                    </a:lnB>
                  </a:tcPr>
                </a:tc>
                <a:tc>
                  <a:txBody>
                    <a:bodyPr/>
                    <a:lstStyle/>
                    <a:p>
                      <a:pPr algn="ctr">
                        <a:lnSpc>
                          <a:spcPct val="100000"/>
                        </a:lnSpc>
                      </a:pPr>
                      <a:r>
                        <a:rPr sz="2400" spc="-10" dirty="0">
                          <a:solidFill>
                            <a:schemeClr val="accent6">
                              <a:lumMod val="50000"/>
                            </a:schemeClr>
                          </a:solidFill>
                          <a:latin typeface="Consolas"/>
                          <a:cs typeface="Consolas"/>
                        </a:rPr>
                        <a:t>false</a:t>
                      </a:r>
                      <a:endParaRPr sz="2400">
                        <a:solidFill>
                          <a:schemeClr val="accent6">
                            <a:lumMod val="50000"/>
                          </a:schemeClr>
                        </a:solidFill>
                        <a:latin typeface="Consolas"/>
                        <a:cs typeface="Consolas"/>
                      </a:endParaRPr>
                    </a:p>
                  </a:txBody>
                  <a:tcPr marL="0" marR="0" marT="0" marB="0">
                    <a:lnL w="12700">
                      <a:solidFill>
                        <a:srgbClr val="D6D7D6"/>
                      </a:solidFill>
                      <a:prstDash val="solid"/>
                    </a:lnL>
                    <a:lnR w="12700">
                      <a:solidFill>
                        <a:srgbClr val="D6D7D6"/>
                      </a:solidFill>
                      <a:prstDash val="solid"/>
                    </a:lnR>
                    <a:lnT w="28575">
                      <a:solidFill>
                        <a:srgbClr val="D6D7D6"/>
                      </a:solidFill>
                      <a:prstDash val="solid"/>
                    </a:lnT>
                    <a:lnB w="12700">
                      <a:solidFill>
                        <a:srgbClr val="D6D7D6"/>
                      </a:solidFill>
                      <a:prstDash val="solid"/>
                    </a:lnB>
                  </a:tcPr>
                </a:tc>
                <a:tc>
                  <a:txBody>
                    <a:bodyPr/>
                    <a:lstStyle/>
                    <a:p>
                      <a:pPr algn="ctr">
                        <a:lnSpc>
                          <a:spcPct val="100000"/>
                        </a:lnSpc>
                      </a:pPr>
                      <a:r>
                        <a:rPr sz="2400" spc="-10" dirty="0">
                          <a:solidFill>
                            <a:schemeClr val="accent6">
                              <a:lumMod val="50000"/>
                            </a:schemeClr>
                          </a:solidFill>
                          <a:latin typeface="Consolas"/>
                          <a:cs typeface="Consolas"/>
                        </a:rPr>
                        <a:t>false</a:t>
                      </a:r>
                      <a:endParaRPr sz="2400">
                        <a:solidFill>
                          <a:schemeClr val="accent6">
                            <a:lumMod val="50000"/>
                          </a:schemeClr>
                        </a:solidFill>
                        <a:latin typeface="Consolas"/>
                        <a:cs typeface="Consolas"/>
                      </a:endParaRPr>
                    </a:p>
                  </a:txBody>
                  <a:tcPr marL="0" marR="0" marT="0" marB="0">
                    <a:lnL w="12700">
                      <a:solidFill>
                        <a:srgbClr val="D6D7D6"/>
                      </a:solidFill>
                      <a:prstDash val="solid"/>
                    </a:lnL>
                    <a:lnR w="12700" cap="flat" cmpd="sng" algn="ctr">
                      <a:solidFill>
                        <a:srgbClr val="D6D7D6"/>
                      </a:solidFill>
                      <a:prstDash val="solid"/>
                      <a:round/>
                      <a:headEnd type="none" w="med" len="med"/>
                      <a:tailEnd type="none" w="med" len="med"/>
                    </a:lnR>
                    <a:lnT w="28575">
                      <a:solidFill>
                        <a:srgbClr val="D6D7D6"/>
                      </a:solidFill>
                      <a:prstDash val="solid"/>
                    </a:lnT>
                    <a:lnB w="12700">
                      <a:solidFill>
                        <a:srgbClr val="D6D7D6"/>
                      </a:solidFill>
                      <a:prstDash val="solid"/>
                    </a:lnB>
                  </a:tcPr>
                </a:tc>
                <a:tc>
                  <a:txBody>
                    <a:bodyPr/>
                    <a:lstStyle/>
                    <a:p>
                      <a:pPr marL="8890" algn="ctr">
                        <a:lnSpc>
                          <a:spcPct val="100000"/>
                        </a:lnSpc>
                      </a:pPr>
                      <a:r>
                        <a:rPr sz="2800" spc="-10" dirty="0">
                          <a:solidFill>
                            <a:schemeClr val="accent6">
                              <a:lumMod val="50000"/>
                            </a:schemeClr>
                          </a:solidFill>
                          <a:latin typeface="Consolas"/>
                          <a:cs typeface="Consolas"/>
                        </a:rPr>
                        <a:t>false</a:t>
                      </a:r>
                      <a:endParaRPr sz="2800" dirty="0">
                        <a:solidFill>
                          <a:schemeClr val="accent6">
                            <a:lumMod val="50000"/>
                          </a:schemeClr>
                        </a:solidFill>
                        <a:latin typeface="Consolas"/>
                        <a:cs typeface="Consolas"/>
                      </a:endParaRPr>
                    </a:p>
                  </a:txBody>
                  <a:tcPr marL="0" marR="0" marT="0" marB="0">
                    <a:lnL w="12700">
                      <a:solidFill>
                        <a:srgbClr val="D6D7D6"/>
                      </a:solidFill>
                      <a:prstDash val="solid"/>
                    </a:lnL>
                    <a:lnR w="12700">
                      <a:solidFill>
                        <a:srgbClr val="D6D6D6"/>
                      </a:solidFill>
                      <a:prstDash val="solid"/>
                    </a:lnR>
                    <a:lnT w="28575">
                      <a:solidFill>
                        <a:srgbClr val="D6D7D6"/>
                      </a:solidFill>
                      <a:prstDash val="solid"/>
                    </a:lnT>
                    <a:lnB w="12700">
                      <a:solidFill>
                        <a:srgbClr val="D6D7D6"/>
                      </a:solidFill>
                      <a:prstDash val="solid"/>
                    </a:lnB>
                  </a:tcPr>
                </a:tc>
                <a:extLst>
                  <a:ext uri="{0D108BD9-81ED-4DB2-BD59-A6C34878D82A}">
                    <a16:rowId xmlns:a16="http://schemas.microsoft.com/office/drawing/2014/main" val="10001"/>
                  </a:ext>
                </a:extLst>
              </a:tr>
              <a:tr h="393942">
                <a:tc>
                  <a:txBody>
                    <a:bodyPr/>
                    <a:lstStyle/>
                    <a:p>
                      <a:pPr marL="1905" algn="ctr">
                        <a:lnSpc>
                          <a:spcPct val="100000"/>
                        </a:lnSpc>
                      </a:pPr>
                      <a:r>
                        <a:rPr sz="2400" spc="-10" dirty="0">
                          <a:solidFill>
                            <a:schemeClr val="accent6">
                              <a:lumMod val="50000"/>
                            </a:schemeClr>
                          </a:solidFill>
                          <a:latin typeface="Consolas"/>
                          <a:cs typeface="Consolas"/>
                        </a:rPr>
                        <a:t>false</a:t>
                      </a:r>
                      <a:endParaRPr sz="2400">
                        <a:solidFill>
                          <a:schemeClr val="accent6">
                            <a:lumMod val="50000"/>
                          </a:schemeClr>
                        </a:solidFill>
                        <a:latin typeface="Consolas"/>
                        <a:cs typeface="Consolas"/>
                      </a:endParaRPr>
                    </a:p>
                  </a:txBody>
                  <a:tcPr marL="0" marR="0" marT="0"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gn="ctr">
                        <a:lnSpc>
                          <a:spcPct val="100000"/>
                        </a:lnSpc>
                      </a:pPr>
                      <a:r>
                        <a:rPr sz="2400" spc="-10" dirty="0">
                          <a:solidFill>
                            <a:schemeClr val="accent6">
                              <a:lumMod val="50000"/>
                            </a:schemeClr>
                          </a:solidFill>
                          <a:latin typeface="Consolas"/>
                          <a:cs typeface="Consolas"/>
                        </a:rPr>
                        <a:t>false</a:t>
                      </a:r>
                      <a:endParaRPr sz="2400">
                        <a:solidFill>
                          <a:schemeClr val="accent6">
                            <a:lumMod val="50000"/>
                          </a:schemeClr>
                        </a:solidFill>
                        <a:latin typeface="Consolas"/>
                        <a:cs typeface="Consolas"/>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gn="ctr">
                        <a:lnSpc>
                          <a:spcPct val="100000"/>
                        </a:lnSpc>
                      </a:pPr>
                      <a:r>
                        <a:rPr sz="2400" spc="-20" dirty="0">
                          <a:solidFill>
                            <a:schemeClr val="accent6">
                              <a:lumMod val="50000"/>
                            </a:schemeClr>
                          </a:solidFill>
                          <a:latin typeface="Consolas"/>
                          <a:cs typeface="Consolas"/>
                        </a:rPr>
                        <a:t>true</a:t>
                      </a:r>
                      <a:endParaRPr sz="2400">
                        <a:solidFill>
                          <a:schemeClr val="accent6">
                            <a:lumMod val="50000"/>
                          </a:schemeClr>
                        </a:solidFill>
                        <a:latin typeface="Consolas"/>
                        <a:cs typeface="Consolas"/>
                      </a:endParaRPr>
                    </a:p>
                  </a:txBody>
                  <a:tcPr marL="0" marR="0" marT="0" marB="0">
                    <a:lnL w="12700">
                      <a:solidFill>
                        <a:srgbClr val="D6D7D6"/>
                      </a:solidFill>
                      <a:prstDash val="solid"/>
                    </a:lnL>
                    <a:lnR w="12700" cap="flat" cmpd="sng" algn="ctr">
                      <a:solidFill>
                        <a:srgbClr val="D6D7D6"/>
                      </a:solidFill>
                      <a:prstDash val="solid"/>
                      <a:round/>
                      <a:headEnd type="none" w="med" len="med"/>
                      <a:tailEnd type="none" w="med" len="med"/>
                    </a:lnR>
                    <a:lnT w="12700">
                      <a:solidFill>
                        <a:srgbClr val="D6D7D6"/>
                      </a:solidFill>
                      <a:prstDash val="solid"/>
                    </a:lnT>
                    <a:lnB w="12700">
                      <a:solidFill>
                        <a:srgbClr val="D6D7D6"/>
                      </a:solidFill>
                      <a:prstDash val="solid"/>
                    </a:lnB>
                  </a:tcPr>
                </a:tc>
                <a:tc>
                  <a:txBody>
                    <a:bodyPr/>
                    <a:lstStyle/>
                    <a:p>
                      <a:pPr marL="8890" algn="ctr">
                        <a:lnSpc>
                          <a:spcPct val="100000"/>
                        </a:lnSpc>
                      </a:pPr>
                      <a:r>
                        <a:rPr sz="2800" spc="-10" dirty="0">
                          <a:solidFill>
                            <a:schemeClr val="accent6">
                              <a:lumMod val="50000"/>
                            </a:schemeClr>
                          </a:solidFill>
                          <a:latin typeface="Consolas"/>
                          <a:cs typeface="Consolas"/>
                        </a:rPr>
                        <a:t>false</a:t>
                      </a:r>
                      <a:endParaRPr sz="2800" dirty="0">
                        <a:solidFill>
                          <a:schemeClr val="accent6">
                            <a:lumMod val="50000"/>
                          </a:schemeClr>
                        </a:solidFill>
                        <a:latin typeface="Consolas"/>
                        <a:cs typeface="Consolas"/>
                      </a:endParaRPr>
                    </a:p>
                  </a:txBody>
                  <a:tcPr marL="0" marR="0" marT="0"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2"/>
                  </a:ext>
                </a:extLst>
              </a:tr>
              <a:tr h="393942">
                <a:tc>
                  <a:txBody>
                    <a:bodyPr/>
                    <a:lstStyle/>
                    <a:p>
                      <a:pPr marL="1905" algn="ctr">
                        <a:lnSpc>
                          <a:spcPct val="100000"/>
                        </a:lnSpc>
                      </a:pPr>
                      <a:r>
                        <a:rPr sz="2400" spc="-10" dirty="0">
                          <a:solidFill>
                            <a:schemeClr val="accent6">
                              <a:lumMod val="50000"/>
                            </a:schemeClr>
                          </a:solidFill>
                          <a:latin typeface="Consolas"/>
                          <a:cs typeface="Consolas"/>
                        </a:rPr>
                        <a:t>false</a:t>
                      </a:r>
                      <a:endParaRPr sz="2400">
                        <a:solidFill>
                          <a:schemeClr val="accent6">
                            <a:lumMod val="50000"/>
                          </a:schemeClr>
                        </a:solidFill>
                        <a:latin typeface="Consolas"/>
                        <a:cs typeface="Consolas"/>
                      </a:endParaRPr>
                    </a:p>
                  </a:txBody>
                  <a:tcPr marL="0" marR="0" marT="0"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gn="ctr">
                        <a:lnSpc>
                          <a:spcPct val="100000"/>
                        </a:lnSpc>
                      </a:pPr>
                      <a:r>
                        <a:rPr sz="2400" spc="-20" dirty="0">
                          <a:solidFill>
                            <a:schemeClr val="accent6">
                              <a:lumMod val="50000"/>
                            </a:schemeClr>
                          </a:solidFill>
                          <a:latin typeface="Consolas"/>
                          <a:cs typeface="Consolas"/>
                        </a:rPr>
                        <a:t>true</a:t>
                      </a:r>
                      <a:endParaRPr sz="2400">
                        <a:solidFill>
                          <a:schemeClr val="accent6">
                            <a:lumMod val="50000"/>
                          </a:schemeClr>
                        </a:solidFill>
                        <a:latin typeface="Consolas"/>
                        <a:cs typeface="Consolas"/>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gn="ctr">
                        <a:lnSpc>
                          <a:spcPct val="100000"/>
                        </a:lnSpc>
                      </a:pPr>
                      <a:r>
                        <a:rPr sz="2400" spc="-10" dirty="0">
                          <a:solidFill>
                            <a:schemeClr val="accent6">
                              <a:lumMod val="50000"/>
                            </a:schemeClr>
                          </a:solidFill>
                          <a:latin typeface="Consolas"/>
                          <a:cs typeface="Consolas"/>
                        </a:rPr>
                        <a:t>false</a:t>
                      </a:r>
                      <a:endParaRPr sz="2400">
                        <a:solidFill>
                          <a:schemeClr val="accent6">
                            <a:lumMod val="50000"/>
                          </a:schemeClr>
                        </a:solidFill>
                        <a:latin typeface="Consolas"/>
                        <a:cs typeface="Consolas"/>
                      </a:endParaRPr>
                    </a:p>
                  </a:txBody>
                  <a:tcPr marL="0" marR="0" marT="0" marB="0">
                    <a:lnL w="12700">
                      <a:solidFill>
                        <a:srgbClr val="D6D7D6"/>
                      </a:solidFill>
                      <a:prstDash val="solid"/>
                    </a:lnL>
                    <a:lnR w="12700" cap="flat" cmpd="sng" algn="ctr">
                      <a:solidFill>
                        <a:srgbClr val="D6D7D6"/>
                      </a:solidFill>
                      <a:prstDash val="solid"/>
                      <a:round/>
                      <a:headEnd type="none" w="med" len="med"/>
                      <a:tailEnd type="none" w="med" len="med"/>
                    </a:lnR>
                    <a:lnT w="12700">
                      <a:solidFill>
                        <a:srgbClr val="D6D7D6"/>
                      </a:solidFill>
                      <a:prstDash val="solid"/>
                    </a:lnT>
                    <a:lnB w="12700">
                      <a:solidFill>
                        <a:srgbClr val="D6D7D6"/>
                      </a:solidFill>
                      <a:prstDash val="solid"/>
                    </a:lnB>
                  </a:tcPr>
                </a:tc>
                <a:tc>
                  <a:txBody>
                    <a:bodyPr/>
                    <a:lstStyle/>
                    <a:p>
                      <a:pPr marL="8890" algn="ctr">
                        <a:lnSpc>
                          <a:spcPct val="100000"/>
                        </a:lnSpc>
                      </a:pPr>
                      <a:r>
                        <a:rPr sz="2800" spc="-10" dirty="0">
                          <a:solidFill>
                            <a:schemeClr val="accent6">
                              <a:lumMod val="50000"/>
                            </a:schemeClr>
                          </a:solidFill>
                          <a:latin typeface="Consolas"/>
                          <a:cs typeface="Consolas"/>
                        </a:rPr>
                        <a:t>false</a:t>
                      </a:r>
                      <a:endParaRPr sz="2800" dirty="0">
                        <a:solidFill>
                          <a:schemeClr val="accent6">
                            <a:lumMod val="50000"/>
                          </a:schemeClr>
                        </a:solidFill>
                        <a:latin typeface="Consolas"/>
                        <a:cs typeface="Consolas"/>
                      </a:endParaRPr>
                    </a:p>
                  </a:txBody>
                  <a:tcPr marL="0" marR="0" marT="0"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3"/>
                  </a:ext>
                </a:extLst>
              </a:tr>
              <a:tr h="393942">
                <a:tc>
                  <a:txBody>
                    <a:bodyPr/>
                    <a:lstStyle/>
                    <a:p>
                      <a:pPr marL="1905" algn="ctr">
                        <a:lnSpc>
                          <a:spcPct val="100000"/>
                        </a:lnSpc>
                      </a:pPr>
                      <a:r>
                        <a:rPr sz="2400" spc="-10" dirty="0">
                          <a:solidFill>
                            <a:schemeClr val="accent6">
                              <a:lumMod val="50000"/>
                            </a:schemeClr>
                          </a:solidFill>
                          <a:latin typeface="Consolas"/>
                          <a:cs typeface="Consolas"/>
                        </a:rPr>
                        <a:t>false</a:t>
                      </a:r>
                      <a:endParaRPr sz="2400">
                        <a:solidFill>
                          <a:schemeClr val="accent6">
                            <a:lumMod val="50000"/>
                          </a:schemeClr>
                        </a:solidFill>
                        <a:latin typeface="Consolas"/>
                        <a:cs typeface="Consolas"/>
                      </a:endParaRPr>
                    </a:p>
                  </a:txBody>
                  <a:tcPr marL="0" marR="0" marT="0"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gn="ctr">
                        <a:lnSpc>
                          <a:spcPct val="100000"/>
                        </a:lnSpc>
                      </a:pPr>
                      <a:r>
                        <a:rPr sz="2400" spc="-20" dirty="0">
                          <a:solidFill>
                            <a:schemeClr val="accent6">
                              <a:lumMod val="50000"/>
                            </a:schemeClr>
                          </a:solidFill>
                          <a:latin typeface="Consolas"/>
                          <a:cs typeface="Consolas"/>
                        </a:rPr>
                        <a:t>true</a:t>
                      </a:r>
                      <a:endParaRPr sz="2400">
                        <a:solidFill>
                          <a:schemeClr val="accent6">
                            <a:lumMod val="50000"/>
                          </a:schemeClr>
                        </a:solidFill>
                        <a:latin typeface="Consolas"/>
                        <a:cs typeface="Consolas"/>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gn="ctr">
                        <a:lnSpc>
                          <a:spcPct val="100000"/>
                        </a:lnSpc>
                      </a:pPr>
                      <a:r>
                        <a:rPr sz="2400" spc="-20" dirty="0">
                          <a:solidFill>
                            <a:schemeClr val="accent6">
                              <a:lumMod val="50000"/>
                            </a:schemeClr>
                          </a:solidFill>
                          <a:latin typeface="Consolas"/>
                          <a:cs typeface="Consolas"/>
                        </a:rPr>
                        <a:t>true</a:t>
                      </a:r>
                      <a:endParaRPr sz="2400">
                        <a:solidFill>
                          <a:schemeClr val="accent6">
                            <a:lumMod val="50000"/>
                          </a:schemeClr>
                        </a:solidFill>
                        <a:latin typeface="Consolas"/>
                        <a:cs typeface="Consolas"/>
                      </a:endParaRPr>
                    </a:p>
                  </a:txBody>
                  <a:tcPr marL="0" marR="0" marT="0" marB="0">
                    <a:lnL w="12700">
                      <a:solidFill>
                        <a:srgbClr val="D6D7D6"/>
                      </a:solidFill>
                      <a:prstDash val="solid"/>
                    </a:lnL>
                    <a:lnR w="12700" cap="flat" cmpd="sng" algn="ctr">
                      <a:solidFill>
                        <a:srgbClr val="D6D7D6"/>
                      </a:solidFill>
                      <a:prstDash val="solid"/>
                      <a:round/>
                      <a:headEnd type="none" w="med" len="med"/>
                      <a:tailEnd type="none" w="med" len="med"/>
                    </a:lnR>
                    <a:lnT w="12700">
                      <a:solidFill>
                        <a:srgbClr val="D6D7D6"/>
                      </a:solidFill>
                      <a:prstDash val="solid"/>
                    </a:lnT>
                    <a:lnB w="12700">
                      <a:solidFill>
                        <a:srgbClr val="D6D7D6"/>
                      </a:solidFill>
                      <a:prstDash val="solid"/>
                    </a:lnB>
                  </a:tcPr>
                </a:tc>
                <a:tc>
                  <a:txBody>
                    <a:bodyPr/>
                    <a:lstStyle/>
                    <a:p>
                      <a:pPr marL="8890" algn="ctr">
                        <a:lnSpc>
                          <a:spcPct val="100000"/>
                        </a:lnSpc>
                      </a:pPr>
                      <a:r>
                        <a:rPr sz="2800" spc="-10" dirty="0">
                          <a:solidFill>
                            <a:schemeClr val="accent6">
                              <a:lumMod val="50000"/>
                            </a:schemeClr>
                          </a:solidFill>
                          <a:latin typeface="Consolas"/>
                          <a:cs typeface="Consolas"/>
                        </a:rPr>
                        <a:t>false</a:t>
                      </a:r>
                      <a:endParaRPr sz="2800" dirty="0">
                        <a:solidFill>
                          <a:schemeClr val="accent6">
                            <a:lumMod val="50000"/>
                          </a:schemeClr>
                        </a:solidFill>
                        <a:latin typeface="Consolas"/>
                        <a:cs typeface="Consolas"/>
                      </a:endParaRPr>
                    </a:p>
                  </a:txBody>
                  <a:tcPr marL="0" marR="0" marT="0"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4"/>
                  </a:ext>
                </a:extLst>
              </a:tr>
              <a:tr h="393942">
                <a:tc>
                  <a:txBody>
                    <a:bodyPr/>
                    <a:lstStyle/>
                    <a:p>
                      <a:pPr marL="3175" algn="ctr">
                        <a:lnSpc>
                          <a:spcPct val="100000"/>
                        </a:lnSpc>
                      </a:pPr>
                      <a:r>
                        <a:rPr sz="2400" spc="-20" dirty="0">
                          <a:solidFill>
                            <a:schemeClr val="accent6">
                              <a:lumMod val="50000"/>
                            </a:schemeClr>
                          </a:solidFill>
                          <a:latin typeface="Consolas"/>
                          <a:cs typeface="Consolas"/>
                        </a:rPr>
                        <a:t>true</a:t>
                      </a:r>
                      <a:endParaRPr sz="2400">
                        <a:solidFill>
                          <a:schemeClr val="accent6">
                            <a:lumMod val="50000"/>
                          </a:schemeClr>
                        </a:solidFill>
                        <a:latin typeface="Consolas"/>
                        <a:cs typeface="Consolas"/>
                      </a:endParaRPr>
                    </a:p>
                  </a:txBody>
                  <a:tcPr marL="0" marR="0" marT="0"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gn="ctr">
                        <a:lnSpc>
                          <a:spcPct val="100000"/>
                        </a:lnSpc>
                      </a:pPr>
                      <a:r>
                        <a:rPr sz="2400" spc="-10" dirty="0">
                          <a:solidFill>
                            <a:schemeClr val="accent6">
                              <a:lumMod val="50000"/>
                            </a:schemeClr>
                          </a:solidFill>
                          <a:latin typeface="Consolas"/>
                          <a:cs typeface="Consolas"/>
                        </a:rPr>
                        <a:t>false</a:t>
                      </a:r>
                      <a:endParaRPr sz="2400">
                        <a:solidFill>
                          <a:schemeClr val="accent6">
                            <a:lumMod val="50000"/>
                          </a:schemeClr>
                        </a:solidFill>
                        <a:latin typeface="Consolas"/>
                        <a:cs typeface="Consolas"/>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gn="ctr">
                        <a:lnSpc>
                          <a:spcPct val="100000"/>
                        </a:lnSpc>
                      </a:pPr>
                      <a:r>
                        <a:rPr sz="2400" spc="-10" dirty="0">
                          <a:solidFill>
                            <a:schemeClr val="accent6">
                              <a:lumMod val="50000"/>
                            </a:schemeClr>
                          </a:solidFill>
                          <a:latin typeface="Consolas"/>
                          <a:cs typeface="Consolas"/>
                        </a:rPr>
                        <a:t>false</a:t>
                      </a:r>
                      <a:endParaRPr sz="2400">
                        <a:solidFill>
                          <a:schemeClr val="accent6">
                            <a:lumMod val="50000"/>
                          </a:schemeClr>
                        </a:solidFill>
                        <a:latin typeface="Consolas"/>
                        <a:cs typeface="Consolas"/>
                      </a:endParaRPr>
                    </a:p>
                  </a:txBody>
                  <a:tcPr marL="0" marR="0" marT="0" marB="0">
                    <a:lnL w="12700">
                      <a:solidFill>
                        <a:srgbClr val="D6D7D6"/>
                      </a:solidFill>
                      <a:prstDash val="solid"/>
                    </a:lnL>
                    <a:lnR w="12700" cap="flat" cmpd="sng" algn="ctr">
                      <a:solidFill>
                        <a:srgbClr val="D6D7D6"/>
                      </a:solidFill>
                      <a:prstDash val="solid"/>
                      <a:round/>
                      <a:headEnd type="none" w="med" len="med"/>
                      <a:tailEnd type="none" w="med" len="med"/>
                    </a:lnR>
                    <a:lnT w="12700">
                      <a:solidFill>
                        <a:srgbClr val="D6D7D6"/>
                      </a:solidFill>
                      <a:prstDash val="solid"/>
                    </a:lnT>
                    <a:lnB w="12700">
                      <a:solidFill>
                        <a:srgbClr val="D6D7D6"/>
                      </a:solidFill>
                      <a:prstDash val="solid"/>
                    </a:lnB>
                  </a:tcPr>
                </a:tc>
                <a:tc>
                  <a:txBody>
                    <a:bodyPr/>
                    <a:lstStyle/>
                    <a:p>
                      <a:pPr marL="8890" algn="ctr">
                        <a:lnSpc>
                          <a:spcPct val="100000"/>
                        </a:lnSpc>
                      </a:pPr>
                      <a:r>
                        <a:rPr sz="2800" spc="-10" dirty="0">
                          <a:solidFill>
                            <a:schemeClr val="accent6">
                              <a:lumMod val="50000"/>
                            </a:schemeClr>
                          </a:solidFill>
                          <a:latin typeface="Consolas"/>
                          <a:cs typeface="Consolas"/>
                        </a:rPr>
                        <a:t>false</a:t>
                      </a:r>
                      <a:endParaRPr sz="2800" dirty="0">
                        <a:solidFill>
                          <a:schemeClr val="accent6">
                            <a:lumMod val="50000"/>
                          </a:schemeClr>
                        </a:solidFill>
                        <a:latin typeface="Consolas"/>
                        <a:cs typeface="Consolas"/>
                      </a:endParaRPr>
                    </a:p>
                  </a:txBody>
                  <a:tcPr marL="0" marR="0" marT="0"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5"/>
                  </a:ext>
                </a:extLst>
              </a:tr>
              <a:tr h="393942">
                <a:tc>
                  <a:txBody>
                    <a:bodyPr/>
                    <a:lstStyle/>
                    <a:p>
                      <a:pPr marL="3175" algn="ctr">
                        <a:lnSpc>
                          <a:spcPct val="100000"/>
                        </a:lnSpc>
                      </a:pPr>
                      <a:r>
                        <a:rPr sz="2400" spc="-20" dirty="0">
                          <a:solidFill>
                            <a:schemeClr val="accent6">
                              <a:lumMod val="50000"/>
                            </a:schemeClr>
                          </a:solidFill>
                          <a:latin typeface="Consolas"/>
                          <a:cs typeface="Consolas"/>
                        </a:rPr>
                        <a:t>true</a:t>
                      </a:r>
                      <a:endParaRPr sz="2400">
                        <a:solidFill>
                          <a:schemeClr val="accent6">
                            <a:lumMod val="50000"/>
                          </a:schemeClr>
                        </a:solidFill>
                        <a:latin typeface="Consolas"/>
                        <a:cs typeface="Consolas"/>
                      </a:endParaRPr>
                    </a:p>
                  </a:txBody>
                  <a:tcPr marL="0" marR="0" marT="0"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chemeClr val="accent1">
                        <a:lumMod val="20000"/>
                        <a:lumOff val="80000"/>
                      </a:schemeClr>
                    </a:solidFill>
                  </a:tcPr>
                </a:tc>
                <a:tc>
                  <a:txBody>
                    <a:bodyPr/>
                    <a:lstStyle/>
                    <a:p>
                      <a:pPr algn="ctr">
                        <a:lnSpc>
                          <a:spcPct val="100000"/>
                        </a:lnSpc>
                      </a:pPr>
                      <a:r>
                        <a:rPr sz="2400" spc="-10" dirty="0">
                          <a:solidFill>
                            <a:schemeClr val="accent6">
                              <a:lumMod val="50000"/>
                            </a:schemeClr>
                          </a:solidFill>
                          <a:latin typeface="Consolas"/>
                          <a:cs typeface="Consolas"/>
                        </a:rPr>
                        <a:t>false</a:t>
                      </a:r>
                      <a:endParaRPr sz="2400">
                        <a:solidFill>
                          <a:schemeClr val="accent6">
                            <a:lumMod val="50000"/>
                          </a:schemeClr>
                        </a:solidFill>
                        <a:latin typeface="Consolas"/>
                        <a:cs typeface="Consolas"/>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solidFill>
                      <a:schemeClr val="accent1">
                        <a:lumMod val="20000"/>
                        <a:lumOff val="80000"/>
                      </a:schemeClr>
                    </a:solidFill>
                  </a:tcPr>
                </a:tc>
                <a:tc>
                  <a:txBody>
                    <a:bodyPr/>
                    <a:lstStyle/>
                    <a:p>
                      <a:pPr algn="ctr">
                        <a:lnSpc>
                          <a:spcPct val="100000"/>
                        </a:lnSpc>
                      </a:pPr>
                      <a:r>
                        <a:rPr sz="2400" spc="-20" dirty="0">
                          <a:solidFill>
                            <a:schemeClr val="accent6">
                              <a:lumMod val="50000"/>
                            </a:schemeClr>
                          </a:solidFill>
                          <a:latin typeface="Consolas"/>
                          <a:cs typeface="Consolas"/>
                        </a:rPr>
                        <a:t>true</a:t>
                      </a:r>
                      <a:endParaRPr sz="2400">
                        <a:solidFill>
                          <a:schemeClr val="accent6">
                            <a:lumMod val="50000"/>
                          </a:schemeClr>
                        </a:solidFill>
                        <a:latin typeface="Consolas"/>
                        <a:cs typeface="Consolas"/>
                      </a:endParaRPr>
                    </a:p>
                  </a:txBody>
                  <a:tcPr marL="0" marR="0" marT="0" marB="0">
                    <a:lnL w="12700">
                      <a:solidFill>
                        <a:srgbClr val="D6D7D6"/>
                      </a:solidFill>
                      <a:prstDash val="solid"/>
                    </a:lnL>
                    <a:lnR w="12700" cap="flat" cmpd="sng" algn="ctr">
                      <a:solidFill>
                        <a:srgbClr val="D6D7D6"/>
                      </a:solidFill>
                      <a:prstDash val="solid"/>
                      <a:round/>
                      <a:headEnd type="none" w="med" len="med"/>
                      <a:tailEnd type="none" w="med" len="med"/>
                    </a:lnR>
                    <a:lnT w="12700">
                      <a:solidFill>
                        <a:srgbClr val="D6D7D6"/>
                      </a:solidFill>
                      <a:prstDash val="solid"/>
                    </a:lnT>
                    <a:lnB w="12700">
                      <a:solidFill>
                        <a:srgbClr val="D6D7D6"/>
                      </a:solidFill>
                      <a:prstDash val="solid"/>
                    </a:lnB>
                    <a:solidFill>
                      <a:schemeClr val="accent1">
                        <a:lumMod val="20000"/>
                        <a:lumOff val="80000"/>
                      </a:schemeClr>
                    </a:solidFill>
                  </a:tcPr>
                </a:tc>
                <a:tc>
                  <a:txBody>
                    <a:bodyPr/>
                    <a:lstStyle/>
                    <a:p>
                      <a:pPr marL="10160" algn="ctr">
                        <a:lnSpc>
                          <a:spcPct val="100000"/>
                        </a:lnSpc>
                      </a:pPr>
                      <a:r>
                        <a:rPr sz="2800" spc="-20" dirty="0">
                          <a:solidFill>
                            <a:schemeClr val="accent6">
                              <a:lumMod val="50000"/>
                            </a:schemeClr>
                          </a:solidFill>
                          <a:latin typeface="Consolas"/>
                          <a:cs typeface="Consolas"/>
                        </a:rPr>
                        <a:t>true</a:t>
                      </a:r>
                      <a:endParaRPr sz="2800" dirty="0">
                        <a:solidFill>
                          <a:schemeClr val="accent6">
                            <a:lumMod val="50000"/>
                          </a:schemeClr>
                        </a:solidFill>
                        <a:latin typeface="Consolas"/>
                        <a:cs typeface="Consolas"/>
                      </a:endParaRPr>
                    </a:p>
                  </a:txBody>
                  <a:tcPr marL="0" marR="0" marT="0"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solidFill>
                      <a:schemeClr val="accent1">
                        <a:lumMod val="20000"/>
                        <a:lumOff val="80000"/>
                      </a:schemeClr>
                    </a:solidFill>
                  </a:tcPr>
                </a:tc>
                <a:extLst>
                  <a:ext uri="{0D108BD9-81ED-4DB2-BD59-A6C34878D82A}">
                    <a16:rowId xmlns:a16="http://schemas.microsoft.com/office/drawing/2014/main" val="10006"/>
                  </a:ext>
                </a:extLst>
              </a:tr>
              <a:tr h="393942">
                <a:tc>
                  <a:txBody>
                    <a:bodyPr/>
                    <a:lstStyle/>
                    <a:p>
                      <a:pPr marL="3175" algn="ctr">
                        <a:lnSpc>
                          <a:spcPct val="100000"/>
                        </a:lnSpc>
                      </a:pPr>
                      <a:r>
                        <a:rPr sz="2400" spc="-20" dirty="0">
                          <a:solidFill>
                            <a:schemeClr val="accent6">
                              <a:lumMod val="50000"/>
                            </a:schemeClr>
                          </a:solidFill>
                          <a:latin typeface="Consolas"/>
                          <a:cs typeface="Consolas"/>
                        </a:rPr>
                        <a:t>true</a:t>
                      </a:r>
                      <a:endParaRPr sz="2400">
                        <a:solidFill>
                          <a:schemeClr val="accent6">
                            <a:lumMod val="50000"/>
                          </a:schemeClr>
                        </a:solidFill>
                        <a:latin typeface="Consolas"/>
                        <a:cs typeface="Consolas"/>
                      </a:endParaRPr>
                    </a:p>
                  </a:txBody>
                  <a:tcPr marL="0" marR="0" marT="0" marB="0">
                    <a:lnL w="12700">
                      <a:solidFill>
                        <a:srgbClr val="D6D6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gn="ctr">
                        <a:lnSpc>
                          <a:spcPct val="100000"/>
                        </a:lnSpc>
                      </a:pPr>
                      <a:r>
                        <a:rPr sz="2400" spc="-20" dirty="0">
                          <a:solidFill>
                            <a:schemeClr val="accent6">
                              <a:lumMod val="50000"/>
                            </a:schemeClr>
                          </a:solidFill>
                          <a:latin typeface="Consolas"/>
                          <a:cs typeface="Consolas"/>
                        </a:rPr>
                        <a:t>true</a:t>
                      </a:r>
                      <a:endParaRPr sz="2400">
                        <a:solidFill>
                          <a:schemeClr val="accent6">
                            <a:lumMod val="50000"/>
                          </a:schemeClr>
                        </a:solidFill>
                        <a:latin typeface="Consolas"/>
                        <a:cs typeface="Consolas"/>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7D6"/>
                      </a:solidFill>
                      <a:prstDash val="solid"/>
                    </a:lnB>
                  </a:tcPr>
                </a:tc>
                <a:tc>
                  <a:txBody>
                    <a:bodyPr/>
                    <a:lstStyle/>
                    <a:p>
                      <a:pPr algn="ctr">
                        <a:lnSpc>
                          <a:spcPct val="100000"/>
                        </a:lnSpc>
                      </a:pPr>
                      <a:r>
                        <a:rPr sz="2400" spc="-10" dirty="0">
                          <a:solidFill>
                            <a:schemeClr val="accent6">
                              <a:lumMod val="50000"/>
                            </a:schemeClr>
                          </a:solidFill>
                          <a:latin typeface="Consolas"/>
                          <a:cs typeface="Consolas"/>
                        </a:rPr>
                        <a:t>false</a:t>
                      </a:r>
                      <a:endParaRPr sz="2400">
                        <a:solidFill>
                          <a:schemeClr val="accent6">
                            <a:lumMod val="50000"/>
                          </a:schemeClr>
                        </a:solidFill>
                        <a:latin typeface="Consolas"/>
                        <a:cs typeface="Consolas"/>
                      </a:endParaRPr>
                    </a:p>
                  </a:txBody>
                  <a:tcPr marL="0" marR="0" marT="0" marB="0">
                    <a:lnL w="12700">
                      <a:solidFill>
                        <a:srgbClr val="D6D7D6"/>
                      </a:solidFill>
                      <a:prstDash val="solid"/>
                    </a:lnL>
                    <a:lnR w="12700" cap="flat" cmpd="sng" algn="ctr">
                      <a:solidFill>
                        <a:srgbClr val="D6D7D6"/>
                      </a:solidFill>
                      <a:prstDash val="solid"/>
                      <a:round/>
                      <a:headEnd type="none" w="med" len="med"/>
                      <a:tailEnd type="none" w="med" len="med"/>
                    </a:lnR>
                    <a:lnT w="12700">
                      <a:solidFill>
                        <a:srgbClr val="D6D7D6"/>
                      </a:solidFill>
                      <a:prstDash val="solid"/>
                    </a:lnT>
                    <a:lnB w="12700">
                      <a:solidFill>
                        <a:srgbClr val="D6D7D6"/>
                      </a:solidFill>
                      <a:prstDash val="solid"/>
                    </a:lnB>
                  </a:tcPr>
                </a:tc>
                <a:tc>
                  <a:txBody>
                    <a:bodyPr/>
                    <a:lstStyle/>
                    <a:p>
                      <a:pPr marL="8890" algn="ctr">
                        <a:lnSpc>
                          <a:spcPct val="100000"/>
                        </a:lnSpc>
                      </a:pPr>
                      <a:r>
                        <a:rPr sz="2800" spc="-10" dirty="0">
                          <a:solidFill>
                            <a:schemeClr val="accent6">
                              <a:lumMod val="50000"/>
                            </a:schemeClr>
                          </a:solidFill>
                          <a:latin typeface="Consolas"/>
                          <a:cs typeface="Consolas"/>
                        </a:rPr>
                        <a:t>false</a:t>
                      </a:r>
                      <a:endParaRPr sz="2800" dirty="0">
                        <a:solidFill>
                          <a:schemeClr val="accent6">
                            <a:lumMod val="50000"/>
                          </a:schemeClr>
                        </a:solidFill>
                        <a:latin typeface="Consolas"/>
                        <a:cs typeface="Consolas"/>
                      </a:endParaRPr>
                    </a:p>
                  </a:txBody>
                  <a:tcPr marL="0" marR="0" marT="0" marB="0">
                    <a:lnL w="12700">
                      <a:solidFill>
                        <a:srgbClr val="D6D7D6"/>
                      </a:solidFill>
                      <a:prstDash val="solid"/>
                    </a:lnL>
                    <a:lnR w="12700">
                      <a:solidFill>
                        <a:srgbClr val="D6D6D6"/>
                      </a:solidFill>
                      <a:prstDash val="solid"/>
                    </a:lnR>
                    <a:lnT w="12700">
                      <a:solidFill>
                        <a:srgbClr val="D6D7D6"/>
                      </a:solidFill>
                      <a:prstDash val="solid"/>
                    </a:lnT>
                    <a:lnB w="12700">
                      <a:solidFill>
                        <a:srgbClr val="D6D7D6"/>
                      </a:solidFill>
                      <a:prstDash val="solid"/>
                    </a:lnB>
                  </a:tcPr>
                </a:tc>
                <a:extLst>
                  <a:ext uri="{0D108BD9-81ED-4DB2-BD59-A6C34878D82A}">
                    <a16:rowId xmlns:a16="http://schemas.microsoft.com/office/drawing/2014/main" val="10007"/>
                  </a:ext>
                </a:extLst>
              </a:tr>
              <a:tr h="393942">
                <a:tc>
                  <a:txBody>
                    <a:bodyPr/>
                    <a:lstStyle/>
                    <a:p>
                      <a:pPr marL="3175" algn="ctr">
                        <a:lnSpc>
                          <a:spcPct val="100000"/>
                        </a:lnSpc>
                      </a:pPr>
                      <a:r>
                        <a:rPr sz="2400" spc="-20" dirty="0">
                          <a:solidFill>
                            <a:schemeClr val="accent6">
                              <a:lumMod val="50000"/>
                            </a:schemeClr>
                          </a:solidFill>
                          <a:latin typeface="Consolas"/>
                          <a:cs typeface="Consolas"/>
                        </a:rPr>
                        <a:t>true</a:t>
                      </a:r>
                      <a:endParaRPr sz="2400">
                        <a:solidFill>
                          <a:schemeClr val="accent6">
                            <a:lumMod val="50000"/>
                          </a:schemeClr>
                        </a:solidFill>
                        <a:latin typeface="Consolas"/>
                        <a:cs typeface="Consolas"/>
                      </a:endParaRPr>
                    </a:p>
                  </a:txBody>
                  <a:tcPr marL="0" marR="0" marT="0" marB="0">
                    <a:lnL w="12700">
                      <a:solidFill>
                        <a:srgbClr val="D6D6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algn="ctr">
                        <a:lnSpc>
                          <a:spcPct val="100000"/>
                        </a:lnSpc>
                      </a:pPr>
                      <a:r>
                        <a:rPr sz="2400" spc="-20" dirty="0">
                          <a:solidFill>
                            <a:schemeClr val="accent6">
                              <a:lumMod val="50000"/>
                            </a:schemeClr>
                          </a:solidFill>
                          <a:latin typeface="Consolas"/>
                          <a:cs typeface="Consolas"/>
                        </a:rPr>
                        <a:t>true</a:t>
                      </a:r>
                      <a:endParaRPr sz="2400">
                        <a:solidFill>
                          <a:schemeClr val="accent6">
                            <a:lumMod val="50000"/>
                          </a:schemeClr>
                        </a:solidFill>
                        <a:latin typeface="Consolas"/>
                        <a:cs typeface="Consolas"/>
                      </a:endParaRPr>
                    </a:p>
                  </a:txBody>
                  <a:tcPr marL="0" marR="0" marT="0" marB="0">
                    <a:lnL w="12700">
                      <a:solidFill>
                        <a:srgbClr val="D6D7D6"/>
                      </a:solidFill>
                      <a:prstDash val="solid"/>
                    </a:lnL>
                    <a:lnR w="12700">
                      <a:solidFill>
                        <a:srgbClr val="D6D7D6"/>
                      </a:solidFill>
                      <a:prstDash val="solid"/>
                    </a:lnR>
                    <a:lnT w="12700">
                      <a:solidFill>
                        <a:srgbClr val="D6D7D6"/>
                      </a:solidFill>
                      <a:prstDash val="solid"/>
                    </a:lnT>
                    <a:lnB w="12700">
                      <a:solidFill>
                        <a:srgbClr val="D6D6D6"/>
                      </a:solidFill>
                      <a:prstDash val="solid"/>
                    </a:lnB>
                  </a:tcPr>
                </a:tc>
                <a:tc>
                  <a:txBody>
                    <a:bodyPr/>
                    <a:lstStyle/>
                    <a:p>
                      <a:pPr algn="ctr">
                        <a:lnSpc>
                          <a:spcPct val="100000"/>
                        </a:lnSpc>
                      </a:pPr>
                      <a:r>
                        <a:rPr sz="2400" spc="-20" dirty="0">
                          <a:solidFill>
                            <a:schemeClr val="accent6">
                              <a:lumMod val="50000"/>
                            </a:schemeClr>
                          </a:solidFill>
                          <a:latin typeface="Consolas"/>
                          <a:cs typeface="Consolas"/>
                        </a:rPr>
                        <a:t>true</a:t>
                      </a:r>
                      <a:endParaRPr sz="2400">
                        <a:solidFill>
                          <a:schemeClr val="accent6">
                            <a:lumMod val="50000"/>
                          </a:schemeClr>
                        </a:solidFill>
                        <a:latin typeface="Consolas"/>
                        <a:cs typeface="Consolas"/>
                      </a:endParaRPr>
                    </a:p>
                  </a:txBody>
                  <a:tcPr marL="0" marR="0" marT="0" marB="0">
                    <a:lnL w="12700">
                      <a:solidFill>
                        <a:srgbClr val="D6D7D6"/>
                      </a:solidFill>
                      <a:prstDash val="solid"/>
                    </a:lnL>
                    <a:lnR w="12700" cap="flat" cmpd="sng" algn="ctr">
                      <a:solidFill>
                        <a:srgbClr val="D6D7D6"/>
                      </a:solidFill>
                      <a:prstDash val="solid"/>
                      <a:round/>
                      <a:headEnd type="none" w="med" len="med"/>
                      <a:tailEnd type="none" w="med" len="med"/>
                    </a:lnR>
                    <a:lnT w="12700">
                      <a:solidFill>
                        <a:srgbClr val="D6D7D6"/>
                      </a:solidFill>
                      <a:prstDash val="solid"/>
                    </a:lnT>
                    <a:lnB w="12700">
                      <a:solidFill>
                        <a:srgbClr val="D6D6D6"/>
                      </a:solidFill>
                      <a:prstDash val="solid"/>
                    </a:lnB>
                  </a:tcPr>
                </a:tc>
                <a:tc>
                  <a:txBody>
                    <a:bodyPr/>
                    <a:lstStyle/>
                    <a:p>
                      <a:pPr marL="8890" algn="ctr">
                        <a:lnSpc>
                          <a:spcPct val="100000"/>
                        </a:lnSpc>
                      </a:pPr>
                      <a:r>
                        <a:rPr sz="2800" spc="-10" dirty="0">
                          <a:solidFill>
                            <a:schemeClr val="accent6">
                              <a:lumMod val="50000"/>
                            </a:schemeClr>
                          </a:solidFill>
                          <a:latin typeface="Consolas"/>
                          <a:cs typeface="Consolas"/>
                        </a:rPr>
                        <a:t>false</a:t>
                      </a:r>
                      <a:endParaRPr sz="2800" dirty="0">
                        <a:solidFill>
                          <a:schemeClr val="accent6">
                            <a:lumMod val="50000"/>
                          </a:schemeClr>
                        </a:solidFill>
                        <a:latin typeface="Consolas"/>
                        <a:cs typeface="Consolas"/>
                      </a:endParaRPr>
                    </a:p>
                  </a:txBody>
                  <a:tcPr marL="0" marR="0" marT="0" marB="0">
                    <a:lnL w="12700">
                      <a:solidFill>
                        <a:srgbClr val="D6D7D6"/>
                      </a:solidFill>
                      <a:prstDash val="solid"/>
                    </a:lnL>
                    <a:lnR w="12700">
                      <a:solidFill>
                        <a:srgbClr val="D6D6D6"/>
                      </a:solidFill>
                      <a:prstDash val="solid"/>
                    </a:lnR>
                    <a:lnT w="12700">
                      <a:solidFill>
                        <a:srgbClr val="D6D7D6"/>
                      </a:solidFill>
                      <a:prstDash val="solid"/>
                    </a:lnT>
                    <a:lnB w="12700">
                      <a:solidFill>
                        <a:srgbClr val="D6D6D6"/>
                      </a:solidFill>
                      <a:prstDash val="solid"/>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951D6C-3D21-42CC-C89A-468FA5012E1C}"/>
              </a:ext>
            </a:extLst>
          </p:cNvPr>
          <p:cNvSpPr>
            <a:spLocks noGrp="1"/>
          </p:cNvSpPr>
          <p:nvPr>
            <p:ph idx="1"/>
          </p:nvPr>
        </p:nvSpPr>
        <p:spPr>
          <a:xfrm>
            <a:off x="2024743" y="2917372"/>
            <a:ext cx="8490857" cy="1611086"/>
          </a:xfrm>
        </p:spPr>
        <p:txBody>
          <a:bodyPr/>
          <a:lstStyle/>
          <a:p>
            <a:pPr marL="0" indent="0" algn="ctr">
              <a:buNone/>
            </a:pPr>
            <a:r>
              <a:rPr lang="en-US" sz="9600" dirty="0">
                <a:solidFill>
                  <a:srgbClr val="C00000"/>
                </a:solidFill>
              </a:rPr>
              <a:t>MID EXAM</a:t>
            </a:r>
          </a:p>
        </p:txBody>
      </p:sp>
      <p:sp>
        <p:nvSpPr>
          <p:cNvPr id="4" name="Slide Number Placeholder 3">
            <a:extLst>
              <a:ext uri="{FF2B5EF4-FFF2-40B4-BE49-F238E27FC236}">
                <a16:creationId xmlns:a16="http://schemas.microsoft.com/office/drawing/2014/main" id="{DF43FB84-890F-5C26-ED69-72E622E51013}"/>
              </a:ext>
            </a:extLst>
          </p:cNvPr>
          <p:cNvSpPr>
            <a:spLocks noGrp="1"/>
          </p:cNvSpPr>
          <p:nvPr>
            <p:ph type="sldNum" sz="quarter" idx="11"/>
          </p:nvPr>
        </p:nvSpPr>
        <p:spPr/>
        <p:txBody>
          <a:bodyPr/>
          <a:lstStyle/>
          <a:p>
            <a:pPr>
              <a:defRPr/>
            </a:pPr>
            <a:fld id="{4B083CDA-FF1B-4C34-811C-C9E82555C827}" type="slidenum">
              <a:rPr lang="en-US" smtClean="0"/>
              <a:pPr>
                <a:defRPr/>
              </a:pPr>
              <a:t>242</a:t>
            </a:fld>
            <a:endParaRPr lang="en-US" dirty="0">
              <a:latin typeface="Times New Roman" panose="02020603050405020304" pitchFamily="18" charset="0"/>
            </a:endParaRPr>
          </a:p>
        </p:txBody>
      </p:sp>
    </p:spTree>
    <p:extLst>
      <p:ext uri="{BB962C8B-B14F-4D97-AF65-F5344CB8AC3E}">
        <p14:creationId xmlns:p14="http://schemas.microsoft.com/office/powerpoint/2010/main" val="211169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763838" y="165227"/>
            <a:ext cx="7218363" cy="974725"/>
          </a:xfrm>
        </p:spPr>
        <p:txBody>
          <a:bodyPr/>
          <a:lstStyle/>
          <a:p>
            <a:r>
              <a:rPr lang="en-GB" dirty="0">
                <a:latin typeface="Tahoma" panose="020B0604030504040204" pitchFamily="34" charset="0"/>
              </a:rPr>
              <a:t>Is AI only mimic human intelligence?</a:t>
            </a:r>
            <a:endParaRPr lang="en-US" dirty="0"/>
          </a:p>
        </p:txBody>
      </p:sp>
      <p:sp>
        <p:nvSpPr>
          <p:cNvPr id="3" name="Content Placeholder 2"/>
          <p:cNvSpPr>
            <a:spLocks noGrp="1"/>
          </p:cNvSpPr>
          <p:nvPr>
            <p:ph idx="1"/>
          </p:nvPr>
        </p:nvSpPr>
        <p:spPr>
          <a:xfrm>
            <a:off x="1793876" y="1854200"/>
            <a:ext cx="8188325" cy="3740150"/>
          </a:xfrm>
        </p:spPr>
        <p:txBody>
          <a:bodyPr/>
          <a:lstStyle/>
          <a:p>
            <a:pPr algn="just">
              <a:defRPr/>
            </a:pPr>
            <a:r>
              <a:rPr lang="en-GB" sz="2800" dirty="0">
                <a:latin typeface="Tahoma" charset="0"/>
              </a:rPr>
              <a:t>AI (Artificial Intelligence) isn't limited to mimicking human intelligence; it can also model other forms of </a:t>
            </a:r>
            <a:r>
              <a:rPr lang="en-GB" sz="2800" dirty="0">
                <a:solidFill>
                  <a:srgbClr val="FF0000"/>
                </a:solidFill>
                <a:latin typeface="Tahoma" charset="0"/>
              </a:rPr>
              <a:t>intelligence</a:t>
            </a:r>
            <a:r>
              <a:rPr lang="en-GB" sz="2800" dirty="0">
                <a:latin typeface="Tahoma" charset="0"/>
              </a:rPr>
              <a:t> found in </a:t>
            </a:r>
            <a:r>
              <a:rPr lang="en-GB" sz="2800" dirty="0">
                <a:solidFill>
                  <a:srgbClr val="FF0000"/>
                </a:solidFill>
                <a:latin typeface="Tahoma" charset="0"/>
              </a:rPr>
              <a:t>nature</a:t>
            </a:r>
            <a:r>
              <a:rPr lang="en-GB" sz="2800" dirty="0">
                <a:latin typeface="Tahoma" charset="0"/>
              </a:rPr>
              <a:t>. </a:t>
            </a:r>
          </a:p>
          <a:p>
            <a:pPr algn="just">
              <a:defRPr/>
            </a:pPr>
            <a:r>
              <a:rPr lang="en-GB" sz="2800" dirty="0">
                <a:latin typeface="Tahoma" charset="0"/>
              </a:rPr>
              <a:t>While much of AI development has been inspired by human </a:t>
            </a:r>
            <a:r>
              <a:rPr lang="en-GB" sz="2800" dirty="0">
                <a:solidFill>
                  <a:srgbClr val="FF0000"/>
                </a:solidFill>
                <a:latin typeface="Tahoma" charset="0"/>
              </a:rPr>
              <a:t>cognitive</a:t>
            </a:r>
            <a:r>
              <a:rPr lang="en-GB" sz="2800" dirty="0">
                <a:latin typeface="Tahoma" charset="0"/>
              </a:rPr>
              <a:t> processes, it has expanded beyond </a:t>
            </a:r>
            <a:r>
              <a:rPr lang="en-GB" sz="2800" dirty="0">
                <a:solidFill>
                  <a:srgbClr val="FF0000"/>
                </a:solidFill>
                <a:latin typeface="Tahoma" charset="0"/>
              </a:rPr>
              <a:t>human-centric</a:t>
            </a:r>
            <a:r>
              <a:rPr lang="en-GB" sz="2800" dirty="0">
                <a:latin typeface="Tahoma" charset="0"/>
              </a:rPr>
              <a:t> functions. </a:t>
            </a:r>
          </a:p>
          <a:p>
            <a:pPr algn="just">
              <a:defRPr/>
            </a:pPr>
            <a:r>
              <a:rPr lang="en-GB" sz="2800" dirty="0">
                <a:latin typeface="Tahoma" charset="0"/>
              </a:rPr>
              <a:t>Nature-Inspired AI e.g. </a:t>
            </a:r>
            <a:r>
              <a:rPr lang="en-GB" sz="2800" dirty="0">
                <a:solidFill>
                  <a:schemeClr val="tx2">
                    <a:lumMod val="50000"/>
                  </a:schemeClr>
                </a:solidFill>
                <a:latin typeface="Tahoma" charset="0"/>
              </a:rPr>
              <a:t>Swarm Intelligence, Evolutionary Algorithms.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2209800" y="2917826"/>
            <a:ext cx="7772400" cy="1470025"/>
          </a:xfrm>
        </p:spPr>
        <p:txBody>
          <a:bodyPr/>
          <a:lstStyle/>
          <a:p>
            <a:pPr eaLnBrk="1" hangingPunct="1"/>
            <a:r>
              <a:rPr lang="en-US" sz="4600" dirty="0"/>
              <a:t>
</a:t>
            </a:r>
            <a:r>
              <a:rPr lang="en-US" sz="4000" dirty="0"/>
              <a:t>Artificial Intelligence: 4 Perspectives</a:t>
            </a:r>
            <a:br>
              <a:rPr lang="en-US" sz="4000" dirty="0"/>
            </a:br>
            <a:r>
              <a:rPr lang="en-US" sz="4000" dirty="0"/>
              <a:t>Week-2</a:t>
            </a:r>
            <a:endParaRPr lang="en-US" sz="3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981200" y="274638"/>
            <a:ext cx="8229600" cy="944562"/>
          </a:xfrm>
        </p:spPr>
        <p:txBody>
          <a:bodyPr/>
          <a:lstStyle/>
          <a:p>
            <a:r>
              <a:rPr lang="en-US" dirty="0"/>
              <a:t>Artificial Intelligence: 4 Perspectives</a:t>
            </a:r>
          </a:p>
        </p:txBody>
      </p:sp>
      <p:graphicFrame>
        <p:nvGraphicFramePr>
          <p:cNvPr id="4" name="Content Placeholder 3"/>
          <p:cNvGraphicFramePr>
            <a:graphicFrameLocks noGrp="1"/>
          </p:cNvGraphicFramePr>
          <p:nvPr>
            <p:ph idx="1"/>
          </p:nvPr>
        </p:nvGraphicFramePr>
        <p:xfrm>
          <a:off x="1890666" y="1463676"/>
          <a:ext cx="8596265" cy="5244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844" name="Slide Number Placeholder 6"/>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F2370745-42ED-4739-BF8B-A373A1FA02CD}" type="slidenum">
              <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27</a:t>
            </a:fld>
            <a:endPar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981200" y="93571"/>
            <a:ext cx="8229600" cy="944562"/>
          </a:xfrm>
        </p:spPr>
        <p:txBody>
          <a:bodyPr/>
          <a:lstStyle/>
          <a:p>
            <a:r>
              <a:rPr lang="en-US" dirty="0"/>
              <a:t>Artificial Intelligence: 4 Perspectives</a:t>
            </a:r>
          </a:p>
        </p:txBody>
      </p:sp>
      <p:pic>
        <p:nvPicPr>
          <p:cNvPr id="3" name="Content Placeholder 2"/>
          <p:cNvPicPr>
            <a:picLocks noGrp="1" noChangeAspect="1"/>
          </p:cNvPicPr>
          <p:nvPr>
            <p:ph idx="1"/>
          </p:nvPr>
        </p:nvPicPr>
        <p:blipFill rotWithShape="1">
          <a:blip r:embed="rId3"/>
          <a:stretch/>
        </p:blipFill>
        <p:spPr>
          <a:xfrm>
            <a:off x="2970741" y="1371600"/>
            <a:ext cx="6250517" cy="4687888"/>
          </a:xfrm>
          <a:prstGeom prst="rect">
            <a:avLst/>
          </a:prstGeom>
        </p:spPr>
      </p:pic>
      <p:sp>
        <p:nvSpPr>
          <p:cNvPr id="35844" name="Slide Number Placeholder 6"/>
          <p:cNvSpPr>
            <a:spLocks noGrp="1"/>
          </p:cNvSpPr>
          <p:nvPr>
            <p:ph type="sldNum" sz="quarter" idx="11"/>
          </p:nvPr>
        </p:nvSpPr>
        <p:spPr>
          <a:xfrm>
            <a:off x="619408"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F2370745-42ED-4739-BF8B-A373A1FA02CD}" type="slidenum">
              <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28</a:t>
            </a:fld>
            <a:endPar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69438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FFCCB-F308-2B13-4120-F4E5007BE879}"/>
            </a:ext>
          </a:extLst>
        </p:cNvPr>
        <p:cNvGrpSpPr/>
        <p:nvPr/>
      </p:nvGrpSpPr>
      <p:grpSpPr>
        <a:xfrm>
          <a:off x="0" y="0"/>
          <a:ext cx="0" cy="0"/>
          <a:chOff x="0" y="0"/>
          <a:chExt cx="0" cy="0"/>
        </a:xfrm>
      </p:grpSpPr>
      <p:sp>
        <p:nvSpPr>
          <p:cNvPr id="35842" name="Title 1">
            <a:extLst>
              <a:ext uri="{FF2B5EF4-FFF2-40B4-BE49-F238E27FC236}">
                <a16:creationId xmlns:a16="http://schemas.microsoft.com/office/drawing/2014/main" id="{E9BB406A-984D-BD20-E641-332C49EDA5A2}"/>
              </a:ext>
            </a:extLst>
          </p:cNvPr>
          <p:cNvSpPr>
            <a:spLocks noGrp="1"/>
          </p:cNvSpPr>
          <p:nvPr>
            <p:ph type="title"/>
          </p:nvPr>
        </p:nvSpPr>
        <p:spPr/>
        <p:txBody>
          <a:bodyPr wrap="square" anchor="ctr">
            <a:normAutofit/>
          </a:bodyPr>
          <a:lstStyle/>
          <a:p>
            <a:r>
              <a:rPr lang="en-US" dirty="0"/>
              <a:t>Artificial Intelligence: 4 Perspectives</a:t>
            </a:r>
          </a:p>
        </p:txBody>
      </p:sp>
      <p:pic>
        <p:nvPicPr>
          <p:cNvPr id="1028" name="Picture 4" descr="Four Main Approaches to Artificial Intelligence">
            <a:extLst>
              <a:ext uri="{FF2B5EF4-FFF2-40B4-BE49-F238E27FC236}">
                <a16:creationId xmlns:a16="http://schemas.microsoft.com/office/drawing/2014/main" id="{3A72CBF4-C801-77A4-6754-EB7D977CA54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308383" y="2626463"/>
            <a:ext cx="3575234" cy="2178162"/>
          </a:xfrm>
          <a:prstGeom prst="rect">
            <a:avLst/>
          </a:prstGeom>
          <a:solidFill>
            <a:srgbClr val="FFFFFF"/>
          </a:solidFill>
        </p:spPr>
      </p:pic>
      <p:sp>
        <p:nvSpPr>
          <p:cNvPr id="35844" name="Slide Number Placeholder 6">
            <a:extLst>
              <a:ext uri="{FF2B5EF4-FFF2-40B4-BE49-F238E27FC236}">
                <a16:creationId xmlns:a16="http://schemas.microsoft.com/office/drawing/2014/main" id="{E4204D08-2A4E-97D4-08DB-458DD62BFDB9}"/>
              </a:ext>
            </a:extLst>
          </p:cNvPr>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rm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ts val="600"/>
              </a:spcAft>
              <a:buClr>
                <a:srgbClr val="FF0000"/>
              </a:buClr>
              <a:buSzTx/>
              <a:buFontTx/>
              <a:buChar char="•"/>
              <a:tabLst/>
              <a:defRPr/>
            </a:pPr>
            <a:fld id="{F2370745-42ED-4739-BF8B-A373A1FA02CD}"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ts val="600"/>
                </a:spcAft>
                <a:buClr>
                  <a:srgbClr val="FF0000"/>
                </a:buClr>
                <a:buSzTx/>
                <a:buFontTx/>
                <a:buChar char="•"/>
                <a:tabLst/>
                <a:defRPr/>
              </a:pPr>
              <a:t>29</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AutoShape 2" descr="Four Main Approaches to Artificial Intelligence">
            <a:extLst>
              <a:ext uri="{FF2B5EF4-FFF2-40B4-BE49-F238E27FC236}">
                <a16:creationId xmlns:a16="http://schemas.microsoft.com/office/drawing/2014/main" id="{B4BE257A-B815-8E77-7645-3C92FF9DC6B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96200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FE4AD66A-EB19-0F87-7F13-E63EAD812BF9}"/>
              </a:ext>
            </a:extLst>
          </p:cNvPr>
          <p:cNvSpPr>
            <a:spLocks noGrp="1" noChangeArrowheads="1"/>
          </p:cNvSpPr>
          <p:nvPr>
            <p:ph type="title" idx="4294967295"/>
          </p:nvPr>
        </p:nvSpPr>
        <p:spPr>
          <a:xfrm>
            <a:off x="4648200" y="857250"/>
            <a:ext cx="7543800" cy="1087438"/>
          </a:xfrm>
          <a:prstGeom prst="rect">
            <a:avLst/>
          </a:prstGeom>
        </p:spPr>
        <p:txBody>
          <a:bodyPr/>
          <a:lstStyle/>
          <a:p>
            <a:pPr eaLnBrk="1"/>
            <a:r>
              <a:rPr lang="en-US" altLang="en-US" sz="3000" dirty="0">
                <a:latin typeface="Times New Roman" panose="02020603050405020304" pitchFamily="18" charset="0"/>
                <a:cs typeface="Times New Roman" panose="02020603050405020304" pitchFamily="18" charset="0"/>
              </a:rPr>
              <a:t>Summary of Course Content</a:t>
            </a:r>
          </a:p>
        </p:txBody>
      </p:sp>
      <p:graphicFrame>
        <p:nvGraphicFramePr>
          <p:cNvPr id="34" name="Table 33"/>
          <p:cNvGraphicFramePr>
            <a:graphicFrameLocks noGrp="1"/>
          </p:cNvGraphicFramePr>
          <p:nvPr/>
        </p:nvGraphicFramePr>
        <p:xfrm>
          <a:off x="2445037" y="1934836"/>
          <a:ext cx="7852123" cy="4796904"/>
        </p:xfrm>
        <a:graphic>
          <a:graphicData uri="http://schemas.openxmlformats.org/drawingml/2006/table">
            <a:tbl>
              <a:tblPr>
                <a:tableStyleId>{BC89EF96-8CEA-46FF-86C4-4CE0E7609802}</a:tableStyleId>
              </a:tblPr>
              <a:tblGrid>
                <a:gridCol w="364556">
                  <a:extLst>
                    <a:ext uri="{9D8B030D-6E8A-4147-A177-3AD203B41FA5}">
                      <a16:colId xmlns:a16="http://schemas.microsoft.com/office/drawing/2014/main" val="20000"/>
                    </a:ext>
                  </a:extLst>
                </a:gridCol>
                <a:gridCol w="5794038">
                  <a:extLst>
                    <a:ext uri="{9D8B030D-6E8A-4147-A177-3AD203B41FA5}">
                      <a16:colId xmlns:a16="http://schemas.microsoft.com/office/drawing/2014/main" val="20001"/>
                    </a:ext>
                  </a:extLst>
                </a:gridCol>
                <a:gridCol w="502767">
                  <a:extLst>
                    <a:ext uri="{9D8B030D-6E8A-4147-A177-3AD203B41FA5}">
                      <a16:colId xmlns:a16="http://schemas.microsoft.com/office/drawing/2014/main" val="20002"/>
                    </a:ext>
                  </a:extLst>
                </a:gridCol>
                <a:gridCol w="1190762">
                  <a:extLst>
                    <a:ext uri="{9D8B030D-6E8A-4147-A177-3AD203B41FA5}">
                      <a16:colId xmlns:a16="http://schemas.microsoft.com/office/drawing/2014/main" val="20003"/>
                    </a:ext>
                  </a:extLst>
                </a:gridCol>
              </a:tblGrid>
              <a:tr h="221120">
                <a:tc>
                  <a:txBody>
                    <a:bodyPr/>
                    <a:lstStyle/>
                    <a:p>
                      <a:r>
                        <a:rPr lang="en-US" sz="1600" dirty="0"/>
                        <a:t>Sl.</a:t>
                      </a:r>
                    </a:p>
                  </a:txBody>
                  <a:tcPr marL="29484" marR="29484" marT="14742" marB="14742" anchor="ctr"/>
                </a:tc>
                <a:tc>
                  <a:txBody>
                    <a:bodyPr/>
                    <a:lstStyle/>
                    <a:p>
                      <a:r>
                        <a:rPr lang="en-US" sz="1600"/>
                        <a:t>Course Content</a:t>
                      </a:r>
                    </a:p>
                  </a:txBody>
                  <a:tcPr marL="29484" marR="29484" marT="14742" marB="14742" anchor="ctr"/>
                </a:tc>
                <a:tc>
                  <a:txBody>
                    <a:bodyPr/>
                    <a:lstStyle/>
                    <a:p>
                      <a:r>
                        <a:rPr lang="en-US" sz="1600"/>
                        <a:t>HRs</a:t>
                      </a:r>
                    </a:p>
                  </a:txBody>
                  <a:tcPr marL="29484" marR="29484" marT="14742" marB="14742" anchor="ctr"/>
                </a:tc>
                <a:tc>
                  <a:txBody>
                    <a:bodyPr/>
                    <a:lstStyle/>
                    <a:p>
                      <a:r>
                        <a:rPr lang="en-US" sz="1600"/>
                        <a:t>CLOs</a:t>
                      </a:r>
                    </a:p>
                  </a:txBody>
                  <a:tcPr marL="29484" marR="29484" marT="14742" marB="14742" anchor="ctr"/>
                </a:tc>
                <a:extLst>
                  <a:ext uri="{0D108BD9-81ED-4DB2-BD59-A6C34878D82A}">
                    <a16:rowId xmlns:a16="http://schemas.microsoft.com/office/drawing/2014/main" val="10000"/>
                  </a:ext>
                </a:extLst>
              </a:tr>
              <a:tr h="221120">
                <a:tc>
                  <a:txBody>
                    <a:bodyPr/>
                    <a:lstStyle/>
                    <a:p>
                      <a:r>
                        <a:rPr lang="en-US" sz="1600"/>
                        <a:t>1</a:t>
                      </a:r>
                    </a:p>
                  </a:txBody>
                  <a:tcPr marL="29484" marR="29484" marT="14742" marB="14742" anchor="ctr"/>
                </a:tc>
                <a:tc>
                  <a:txBody>
                    <a:bodyPr/>
                    <a:lstStyle/>
                    <a:p>
                      <a:r>
                        <a:rPr lang="en-GB" sz="1600"/>
                        <a:t>History and Evolution of Artificial Intelligence</a:t>
                      </a:r>
                    </a:p>
                  </a:txBody>
                  <a:tcPr marL="29484" marR="29484" marT="14742" marB="14742" anchor="ctr"/>
                </a:tc>
                <a:tc>
                  <a:txBody>
                    <a:bodyPr/>
                    <a:lstStyle/>
                    <a:p>
                      <a:r>
                        <a:rPr lang="en-US" sz="1600"/>
                        <a:t>2</a:t>
                      </a:r>
                    </a:p>
                  </a:txBody>
                  <a:tcPr marL="29484" marR="29484" marT="14742" marB="14742" anchor="ctr"/>
                </a:tc>
                <a:tc>
                  <a:txBody>
                    <a:bodyPr/>
                    <a:lstStyle/>
                    <a:p>
                      <a:r>
                        <a:rPr lang="en-US" sz="1600"/>
                        <a:t>CLO1</a:t>
                      </a:r>
                    </a:p>
                  </a:txBody>
                  <a:tcPr marL="29484" marR="29484" marT="14742" marB="14742" anchor="ctr"/>
                </a:tc>
                <a:extLst>
                  <a:ext uri="{0D108BD9-81ED-4DB2-BD59-A6C34878D82A}">
                    <a16:rowId xmlns:a16="http://schemas.microsoft.com/office/drawing/2014/main" val="10001"/>
                  </a:ext>
                </a:extLst>
              </a:tr>
              <a:tr h="418387">
                <a:tc>
                  <a:txBody>
                    <a:bodyPr/>
                    <a:lstStyle/>
                    <a:p>
                      <a:r>
                        <a:rPr lang="en-US" sz="1600"/>
                        <a:t>2</a:t>
                      </a:r>
                    </a:p>
                  </a:txBody>
                  <a:tcPr marL="29484" marR="29484" marT="14742" marB="14742" anchor="ctr"/>
                </a:tc>
                <a:tc>
                  <a:txBody>
                    <a:bodyPr/>
                    <a:lstStyle/>
                    <a:p>
                      <a:r>
                        <a:rPr lang="en-GB" sz="1600"/>
                        <a:t>Introduction to Machine Learning and AI Platforms</a:t>
                      </a:r>
                    </a:p>
                  </a:txBody>
                  <a:tcPr marL="29484" marR="29484" marT="14742" marB="14742" anchor="ctr"/>
                </a:tc>
                <a:tc>
                  <a:txBody>
                    <a:bodyPr/>
                    <a:lstStyle/>
                    <a:p>
                      <a:r>
                        <a:rPr lang="en-US" sz="1600"/>
                        <a:t>2</a:t>
                      </a:r>
                    </a:p>
                  </a:txBody>
                  <a:tcPr marL="29484" marR="29484" marT="14742" marB="14742" anchor="ctr"/>
                </a:tc>
                <a:tc>
                  <a:txBody>
                    <a:bodyPr/>
                    <a:lstStyle/>
                    <a:p>
                      <a:r>
                        <a:rPr lang="en-US" sz="1600"/>
                        <a:t>CLO1, CLO2</a:t>
                      </a:r>
                    </a:p>
                  </a:txBody>
                  <a:tcPr marL="29484" marR="29484" marT="14742" marB="14742" anchor="ctr"/>
                </a:tc>
                <a:extLst>
                  <a:ext uri="{0D108BD9-81ED-4DB2-BD59-A6C34878D82A}">
                    <a16:rowId xmlns:a16="http://schemas.microsoft.com/office/drawing/2014/main" val="10002"/>
                  </a:ext>
                </a:extLst>
              </a:tr>
              <a:tr h="221120">
                <a:tc>
                  <a:txBody>
                    <a:bodyPr/>
                    <a:lstStyle/>
                    <a:p>
                      <a:r>
                        <a:rPr lang="en-US" sz="1600"/>
                        <a:t>3</a:t>
                      </a:r>
                    </a:p>
                  </a:txBody>
                  <a:tcPr marL="29484" marR="29484" marT="14742" marB="14742" anchor="ctr"/>
                </a:tc>
                <a:tc>
                  <a:txBody>
                    <a:bodyPr/>
                    <a:lstStyle/>
                    <a:p>
                      <a:r>
                        <a:rPr lang="en-GB" sz="1600" dirty="0"/>
                        <a:t>Basics of Machine Learning Algorithms and Techniques</a:t>
                      </a:r>
                    </a:p>
                  </a:txBody>
                  <a:tcPr marL="29484" marR="29484" marT="14742" marB="14742" anchor="ctr"/>
                </a:tc>
                <a:tc>
                  <a:txBody>
                    <a:bodyPr/>
                    <a:lstStyle/>
                    <a:p>
                      <a:r>
                        <a:rPr lang="en-US" sz="1600"/>
                        <a:t>6</a:t>
                      </a:r>
                    </a:p>
                  </a:txBody>
                  <a:tcPr marL="29484" marR="29484" marT="14742" marB="14742" anchor="ctr"/>
                </a:tc>
                <a:tc>
                  <a:txBody>
                    <a:bodyPr/>
                    <a:lstStyle/>
                    <a:p>
                      <a:r>
                        <a:rPr lang="en-US" sz="1600"/>
                        <a:t>CLO2</a:t>
                      </a:r>
                    </a:p>
                  </a:txBody>
                  <a:tcPr marL="29484" marR="29484" marT="14742" marB="14742" anchor="ctr"/>
                </a:tc>
                <a:extLst>
                  <a:ext uri="{0D108BD9-81ED-4DB2-BD59-A6C34878D82A}">
                    <a16:rowId xmlns:a16="http://schemas.microsoft.com/office/drawing/2014/main" val="10003"/>
                  </a:ext>
                </a:extLst>
              </a:tr>
              <a:tr h="418387">
                <a:tc>
                  <a:txBody>
                    <a:bodyPr/>
                    <a:lstStyle/>
                    <a:p>
                      <a:r>
                        <a:rPr lang="en-US" sz="1600"/>
                        <a:t>4</a:t>
                      </a:r>
                    </a:p>
                  </a:txBody>
                  <a:tcPr marL="29484" marR="29484" marT="14742" marB="14742" anchor="ctr"/>
                </a:tc>
                <a:tc>
                  <a:txBody>
                    <a:bodyPr/>
                    <a:lstStyle/>
                    <a:p>
                      <a:r>
                        <a:rPr lang="en-GB" sz="1600"/>
                        <a:t>Advanced Neural Networks and Deep Learning Concepts</a:t>
                      </a:r>
                    </a:p>
                  </a:txBody>
                  <a:tcPr marL="29484" marR="29484" marT="14742" marB="14742" anchor="ctr"/>
                </a:tc>
                <a:tc>
                  <a:txBody>
                    <a:bodyPr/>
                    <a:lstStyle/>
                    <a:p>
                      <a:r>
                        <a:rPr lang="en-US" sz="1600"/>
                        <a:t>4</a:t>
                      </a:r>
                    </a:p>
                  </a:txBody>
                  <a:tcPr marL="29484" marR="29484" marT="14742" marB="14742" anchor="ctr"/>
                </a:tc>
                <a:tc>
                  <a:txBody>
                    <a:bodyPr/>
                    <a:lstStyle/>
                    <a:p>
                      <a:r>
                        <a:rPr lang="en-US" sz="1600"/>
                        <a:t>CLO2, CLO3</a:t>
                      </a:r>
                    </a:p>
                  </a:txBody>
                  <a:tcPr marL="29484" marR="29484" marT="14742" marB="14742" anchor="ctr"/>
                </a:tc>
                <a:extLst>
                  <a:ext uri="{0D108BD9-81ED-4DB2-BD59-A6C34878D82A}">
                    <a16:rowId xmlns:a16="http://schemas.microsoft.com/office/drawing/2014/main" val="10004"/>
                  </a:ext>
                </a:extLst>
              </a:tr>
              <a:tr h="221120">
                <a:tc>
                  <a:txBody>
                    <a:bodyPr/>
                    <a:lstStyle/>
                    <a:p>
                      <a:r>
                        <a:rPr lang="en-US" sz="1600"/>
                        <a:t>5</a:t>
                      </a:r>
                    </a:p>
                  </a:txBody>
                  <a:tcPr marL="29484" marR="29484" marT="14742" marB="14742" anchor="ctr"/>
                </a:tc>
                <a:tc>
                  <a:txBody>
                    <a:bodyPr/>
                    <a:lstStyle/>
                    <a:p>
                      <a:r>
                        <a:rPr lang="en-GB" sz="1600"/>
                        <a:t>Data Preprocessing and Feature Engineering</a:t>
                      </a:r>
                    </a:p>
                  </a:txBody>
                  <a:tcPr marL="29484" marR="29484" marT="14742" marB="14742" anchor="ctr"/>
                </a:tc>
                <a:tc>
                  <a:txBody>
                    <a:bodyPr/>
                    <a:lstStyle/>
                    <a:p>
                      <a:r>
                        <a:rPr lang="en-US" sz="1600"/>
                        <a:t>6</a:t>
                      </a:r>
                    </a:p>
                  </a:txBody>
                  <a:tcPr marL="29484" marR="29484" marT="14742" marB="14742" anchor="ctr"/>
                </a:tc>
                <a:tc>
                  <a:txBody>
                    <a:bodyPr/>
                    <a:lstStyle/>
                    <a:p>
                      <a:r>
                        <a:rPr lang="en-US" sz="1600"/>
                        <a:t>CLO3</a:t>
                      </a:r>
                    </a:p>
                  </a:txBody>
                  <a:tcPr marL="29484" marR="29484" marT="14742" marB="14742" anchor="ctr"/>
                </a:tc>
                <a:extLst>
                  <a:ext uri="{0D108BD9-81ED-4DB2-BD59-A6C34878D82A}">
                    <a16:rowId xmlns:a16="http://schemas.microsoft.com/office/drawing/2014/main" val="10005"/>
                  </a:ext>
                </a:extLst>
              </a:tr>
              <a:tr h="221120">
                <a:tc>
                  <a:txBody>
                    <a:bodyPr/>
                    <a:lstStyle/>
                    <a:p>
                      <a:r>
                        <a:rPr lang="en-US" sz="1600"/>
                        <a:t>6</a:t>
                      </a:r>
                    </a:p>
                  </a:txBody>
                  <a:tcPr marL="29484" marR="29484" marT="14742" marB="14742" anchor="ctr"/>
                </a:tc>
                <a:tc>
                  <a:txBody>
                    <a:bodyPr/>
                    <a:lstStyle/>
                    <a:p>
                      <a:r>
                        <a:rPr lang="en-US" sz="1600"/>
                        <a:t>Supervised vs. Unsupervised Learning</a:t>
                      </a:r>
                    </a:p>
                  </a:txBody>
                  <a:tcPr marL="29484" marR="29484" marT="14742" marB="14742" anchor="ctr"/>
                </a:tc>
                <a:tc>
                  <a:txBody>
                    <a:bodyPr/>
                    <a:lstStyle/>
                    <a:p>
                      <a:r>
                        <a:rPr lang="en-US" sz="1600"/>
                        <a:t>3</a:t>
                      </a:r>
                    </a:p>
                  </a:txBody>
                  <a:tcPr marL="29484" marR="29484" marT="14742" marB="14742" anchor="ctr"/>
                </a:tc>
                <a:tc>
                  <a:txBody>
                    <a:bodyPr/>
                    <a:lstStyle/>
                    <a:p>
                      <a:r>
                        <a:rPr lang="en-US" sz="1600"/>
                        <a:t>CLO4</a:t>
                      </a:r>
                    </a:p>
                  </a:txBody>
                  <a:tcPr marL="29484" marR="29484" marT="14742" marB="14742" anchor="ctr"/>
                </a:tc>
                <a:extLst>
                  <a:ext uri="{0D108BD9-81ED-4DB2-BD59-A6C34878D82A}">
                    <a16:rowId xmlns:a16="http://schemas.microsoft.com/office/drawing/2014/main" val="10006"/>
                  </a:ext>
                </a:extLst>
              </a:tr>
              <a:tr h="221120">
                <a:tc>
                  <a:txBody>
                    <a:bodyPr/>
                    <a:lstStyle/>
                    <a:p>
                      <a:r>
                        <a:rPr lang="en-US" sz="1600"/>
                        <a:t>7</a:t>
                      </a:r>
                    </a:p>
                  </a:txBody>
                  <a:tcPr marL="29484" marR="29484" marT="14742" marB="14742" anchor="ctr"/>
                </a:tc>
                <a:tc>
                  <a:txBody>
                    <a:bodyPr/>
                    <a:lstStyle/>
                    <a:p>
                      <a:r>
                        <a:rPr lang="en-US" sz="1600"/>
                        <a:t>Model Training and Validation</a:t>
                      </a:r>
                    </a:p>
                  </a:txBody>
                  <a:tcPr marL="29484" marR="29484" marT="14742" marB="14742" anchor="ctr"/>
                </a:tc>
                <a:tc>
                  <a:txBody>
                    <a:bodyPr/>
                    <a:lstStyle/>
                    <a:p>
                      <a:r>
                        <a:rPr lang="en-US" sz="1600"/>
                        <a:t>5</a:t>
                      </a:r>
                    </a:p>
                  </a:txBody>
                  <a:tcPr marL="29484" marR="29484" marT="14742" marB="14742" anchor="ctr"/>
                </a:tc>
                <a:tc>
                  <a:txBody>
                    <a:bodyPr/>
                    <a:lstStyle/>
                    <a:p>
                      <a:r>
                        <a:rPr lang="en-US" sz="1600"/>
                        <a:t>CLO5</a:t>
                      </a:r>
                    </a:p>
                  </a:txBody>
                  <a:tcPr marL="29484" marR="29484" marT="14742" marB="14742" anchor="ctr"/>
                </a:tc>
                <a:extLst>
                  <a:ext uri="{0D108BD9-81ED-4DB2-BD59-A6C34878D82A}">
                    <a16:rowId xmlns:a16="http://schemas.microsoft.com/office/drawing/2014/main" val="10007"/>
                  </a:ext>
                </a:extLst>
              </a:tr>
              <a:tr h="221120">
                <a:tc>
                  <a:txBody>
                    <a:bodyPr/>
                    <a:lstStyle/>
                    <a:p>
                      <a:r>
                        <a:rPr lang="en-US" sz="1600"/>
                        <a:t>8</a:t>
                      </a:r>
                    </a:p>
                  </a:txBody>
                  <a:tcPr marL="29484" marR="29484" marT="14742" marB="14742" anchor="ctr"/>
                </a:tc>
                <a:tc>
                  <a:txBody>
                    <a:bodyPr/>
                    <a:lstStyle/>
                    <a:p>
                      <a:r>
                        <a:rPr lang="en-GB" sz="1600"/>
                        <a:t>Natural Language Processing and Computer Vision</a:t>
                      </a:r>
                    </a:p>
                  </a:txBody>
                  <a:tcPr marL="29484" marR="29484" marT="14742" marB="14742" anchor="ctr"/>
                </a:tc>
                <a:tc>
                  <a:txBody>
                    <a:bodyPr/>
                    <a:lstStyle/>
                    <a:p>
                      <a:r>
                        <a:rPr lang="en-US" sz="1600"/>
                        <a:t>4</a:t>
                      </a:r>
                    </a:p>
                  </a:txBody>
                  <a:tcPr marL="29484" marR="29484" marT="14742" marB="14742" anchor="ctr"/>
                </a:tc>
                <a:tc>
                  <a:txBody>
                    <a:bodyPr/>
                    <a:lstStyle/>
                    <a:p>
                      <a:r>
                        <a:rPr lang="en-US" sz="1600"/>
                        <a:t>CLO6</a:t>
                      </a:r>
                    </a:p>
                  </a:txBody>
                  <a:tcPr marL="29484" marR="29484" marT="14742" marB="14742" anchor="ctr"/>
                </a:tc>
                <a:extLst>
                  <a:ext uri="{0D108BD9-81ED-4DB2-BD59-A6C34878D82A}">
                    <a16:rowId xmlns:a16="http://schemas.microsoft.com/office/drawing/2014/main" val="10008"/>
                  </a:ext>
                </a:extLst>
              </a:tr>
              <a:tr h="221120">
                <a:tc>
                  <a:txBody>
                    <a:bodyPr/>
                    <a:lstStyle/>
                    <a:p>
                      <a:r>
                        <a:rPr lang="en-US" sz="1600"/>
                        <a:t>9</a:t>
                      </a:r>
                    </a:p>
                  </a:txBody>
                  <a:tcPr marL="29484" marR="29484" marT="14742" marB="14742" anchor="ctr"/>
                </a:tc>
                <a:tc>
                  <a:txBody>
                    <a:bodyPr/>
                    <a:lstStyle/>
                    <a:p>
                      <a:r>
                        <a:rPr lang="en-GB" sz="1600"/>
                        <a:t>AI Workflow: Links, Pipelines, and Architecture</a:t>
                      </a:r>
                    </a:p>
                  </a:txBody>
                  <a:tcPr marL="29484" marR="29484" marT="14742" marB="14742" anchor="ctr"/>
                </a:tc>
                <a:tc>
                  <a:txBody>
                    <a:bodyPr/>
                    <a:lstStyle/>
                    <a:p>
                      <a:r>
                        <a:rPr lang="en-US" sz="1600"/>
                        <a:t>3</a:t>
                      </a:r>
                    </a:p>
                  </a:txBody>
                  <a:tcPr marL="29484" marR="29484" marT="14742" marB="14742" anchor="ctr"/>
                </a:tc>
                <a:tc>
                  <a:txBody>
                    <a:bodyPr/>
                    <a:lstStyle/>
                    <a:p>
                      <a:r>
                        <a:rPr lang="en-US" sz="1600"/>
                        <a:t>CLO7</a:t>
                      </a:r>
                    </a:p>
                  </a:txBody>
                  <a:tcPr marL="29484" marR="29484" marT="14742" marB="14742" anchor="ctr"/>
                </a:tc>
                <a:extLst>
                  <a:ext uri="{0D108BD9-81ED-4DB2-BD59-A6C34878D82A}">
                    <a16:rowId xmlns:a16="http://schemas.microsoft.com/office/drawing/2014/main" val="10009"/>
                  </a:ext>
                </a:extLst>
              </a:tr>
              <a:tr h="221120">
                <a:tc>
                  <a:txBody>
                    <a:bodyPr/>
                    <a:lstStyle/>
                    <a:p>
                      <a:r>
                        <a:rPr lang="en-US" sz="1600"/>
                        <a:t>10</a:t>
                      </a:r>
                    </a:p>
                  </a:txBody>
                  <a:tcPr marL="29484" marR="29484" marT="14742" marB="14742" anchor="ctr"/>
                </a:tc>
                <a:tc>
                  <a:txBody>
                    <a:bodyPr/>
                    <a:lstStyle/>
                    <a:p>
                      <a:r>
                        <a:rPr lang="en-US" sz="1600"/>
                        <a:t>Data Visualization and Presentation</a:t>
                      </a:r>
                    </a:p>
                  </a:txBody>
                  <a:tcPr marL="29484" marR="29484" marT="14742" marB="14742" anchor="ctr"/>
                </a:tc>
                <a:tc>
                  <a:txBody>
                    <a:bodyPr/>
                    <a:lstStyle/>
                    <a:p>
                      <a:r>
                        <a:rPr lang="en-US" sz="1600"/>
                        <a:t>4</a:t>
                      </a:r>
                    </a:p>
                  </a:txBody>
                  <a:tcPr marL="29484" marR="29484" marT="14742" marB="14742" anchor="ctr"/>
                </a:tc>
                <a:tc>
                  <a:txBody>
                    <a:bodyPr/>
                    <a:lstStyle/>
                    <a:p>
                      <a:r>
                        <a:rPr lang="en-US" sz="1600"/>
                        <a:t>CLO8</a:t>
                      </a:r>
                    </a:p>
                  </a:txBody>
                  <a:tcPr marL="29484" marR="29484" marT="14742" marB="14742" anchor="ctr"/>
                </a:tc>
                <a:extLst>
                  <a:ext uri="{0D108BD9-81ED-4DB2-BD59-A6C34878D82A}">
                    <a16:rowId xmlns:a16="http://schemas.microsoft.com/office/drawing/2014/main" val="10010"/>
                  </a:ext>
                </a:extLst>
              </a:tr>
              <a:tr h="221120">
                <a:tc>
                  <a:txBody>
                    <a:bodyPr/>
                    <a:lstStyle/>
                    <a:p>
                      <a:r>
                        <a:rPr lang="en-US" sz="1600"/>
                        <a:t>11</a:t>
                      </a:r>
                    </a:p>
                  </a:txBody>
                  <a:tcPr marL="29484" marR="29484" marT="14742" marB="14742" anchor="ctr"/>
                </a:tc>
                <a:tc>
                  <a:txBody>
                    <a:bodyPr/>
                    <a:lstStyle/>
                    <a:p>
                      <a:r>
                        <a:rPr lang="en-GB" sz="1600"/>
                        <a:t>AI Project Management and File Organization</a:t>
                      </a:r>
                    </a:p>
                  </a:txBody>
                  <a:tcPr marL="29484" marR="29484" marT="14742" marB="14742" anchor="ctr"/>
                </a:tc>
                <a:tc>
                  <a:txBody>
                    <a:bodyPr/>
                    <a:lstStyle/>
                    <a:p>
                      <a:r>
                        <a:rPr lang="en-US" sz="1600"/>
                        <a:t>2</a:t>
                      </a:r>
                    </a:p>
                  </a:txBody>
                  <a:tcPr marL="29484" marR="29484" marT="14742" marB="14742" anchor="ctr"/>
                </a:tc>
                <a:tc>
                  <a:txBody>
                    <a:bodyPr/>
                    <a:lstStyle/>
                    <a:p>
                      <a:r>
                        <a:rPr lang="en-US" sz="1600"/>
                        <a:t>CLO9</a:t>
                      </a:r>
                    </a:p>
                  </a:txBody>
                  <a:tcPr marL="29484" marR="29484" marT="14742" marB="14742" anchor="ctr"/>
                </a:tc>
                <a:extLst>
                  <a:ext uri="{0D108BD9-81ED-4DB2-BD59-A6C34878D82A}">
                    <a16:rowId xmlns:a16="http://schemas.microsoft.com/office/drawing/2014/main" val="10011"/>
                  </a:ext>
                </a:extLst>
              </a:tr>
              <a:tr h="291339">
                <a:tc>
                  <a:txBody>
                    <a:bodyPr/>
                    <a:lstStyle/>
                    <a:p>
                      <a:r>
                        <a:rPr lang="en-US" sz="1600"/>
                        <a:t>12</a:t>
                      </a:r>
                    </a:p>
                  </a:txBody>
                  <a:tcPr marL="29484" marR="29484" marT="14742" marB="14742" anchor="ctr"/>
                </a:tc>
                <a:tc>
                  <a:txBody>
                    <a:bodyPr/>
                    <a:lstStyle/>
                    <a:p>
                      <a:r>
                        <a:rPr lang="en-GB" sz="1600"/>
                        <a:t>Ethics, Usability, and Testing in AI Systems</a:t>
                      </a:r>
                    </a:p>
                  </a:txBody>
                  <a:tcPr marL="29484" marR="29484" marT="14742" marB="14742" anchor="ctr"/>
                </a:tc>
                <a:tc>
                  <a:txBody>
                    <a:bodyPr/>
                    <a:lstStyle/>
                    <a:p>
                      <a:r>
                        <a:rPr lang="en-US" sz="1600"/>
                        <a:t>3</a:t>
                      </a:r>
                    </a:p>
                  </a:txBody>
                  <a:tcPr marL="29484" marR="29484" marT="14742" marB="14742" anchor="ctr"/>
                </a:tc>
                <a:tc>
                  <a:txBody>
                    <a:bodyPr/>
                    <a:lstStyle/>
                    <a:p>
                      <a:r>
                        <a:rPr lang="en-US" sz="1600"/>
                        <a:t>CLO10</a:t>
                      </a:r>
                    </a:p>
                  </a:txBody>
                  <a:tcPr marL="29484" marR="29484" marT="14742" marB="14742" anchor="ctr"/>
                </a:tc>
                <a:extLst>
                  <a:ext uri="{0D108BD9-81ED-4DB2-BD59-A6C34878D82A}">
                    <a16:rowId xmlns:a16="http://schemas.microsoft.com/office/drawing/2014/main" val="10012"/>
                  </a:ext>
                </a:extLst>
              </a:tr>
              <a:tr h="418387">
                <a:tc>
                  <a:txBody>
                    <a:bodyPr/>
                    <a:lstStyle/>
                    <a:p>
                      <a:r>
                        <a:rPr lang="en-US" sz="1600"/>
                        <a:t>13</a:t>
                      </a:r>
                    </a:p>
                  </a:txBody>
                  <a:tcPr marL="29484" marR="29484" marT="14742" marB="14742" anchor="ctr"/>
                </a:tc>
                <a:tc>
                  <a:txBody>
                    <a:bodyPr/>
                    <a:lstStyle/>
                    <a:p>
                      <a:r>
                        <a:rPr lang="en-GB" sz="1600"/>
                        <a:t>Introduction to Reinforcement Learning and AI Frameworks</a:t>
                      </a:r>
                    </a:p>
                  </a:txBody>
                  <a:tcPr marL="29484" marR="29484" marT="14742" marB="14742" anchor="ctr"/>
                </a:tc>
                <a:tc>
                  <a:txBody>
                    <a:bodyPr/>
                    <a:lstStyle/>
                    <a:p>
                      <a:r>
                        <a:rPr lang="en-US" sz="1600"/>
                        <a:t>3</a:t>
                      </a:r>
                    </a:p>
                  </a:txBody>
                  <a:tcPr marL="29484" marR="29484" marT="14742" marB="14742" anchor="ctr"/>
                </a:tc>
                <a:tc>
                  <a:txBody>
                    <a:bodyPr/>
                    <a:lstStyle/>
                    <a:p>
                      <a:r>
                        <a:rPr lang="en-US" sz="1600" dirty="0"/>
                        <a:t>CLO2, CLO6</a:t>
                      </a:r>
                    </a:p>
                  </a:txBody>
                  <a:tcPr marL="29484" marR="29484" marT="14742" marB="14742" anchor="ctr"/>
                </a:tc>
                <a:extLst>
                  <a:ext uri="{0D108BD9-81ED-4DB2-BD59-A6C34878D82A}">
                    <a16:rowId xmlns:a16="http://schemas.microsoft.com/office/drawing/2014/main" val="10013"/>
                  </a:ext>
                </a:extLst>
              </a:tr>
              <a:tr h="418387">
                <a:tc>
                  <a:txBody>
                    <a:bodyPr/>
                    <a:lstStyle/>
                    <a:p>
                      <a:r>
                        <a:rPr lang="en-US" sz="1600" dirty="0"/>
                        <a:t>14</a:t>
                      </a:r>
                    </a:p>
                  </a:txBody>
                  <a:tcPr marL="29484" marR="29484" marT="14742" marB="14742" anchor="ctr"/>
                </a:tc>
                <a:tc>
                  <a:txBody>
                    <a:bodyPr/>
                    <a:lstStyle/>
                    <a:p>
                      <a:r>
                        <a:rPr lang="en-GB" sz="1600"/>
                        <a:t>Advanced Topics: Generative AI, Transfer Learning, and Optimization Techniques</a:t>
                      </a:r>
                    </a:p>
                  </a:txBody>
                  <a:tcPr marL="29484" marR="29484" marT="14742" marB="14742" anchor="ctr"/>
                </a:tc>
                <a:tc>
                  <a:txBody>
                    <a:bodyPr/>
                    <a:lstStyle/>
                    <a:p>
                      <a:r>
                        <a:rPr lang="en-US" sz="1600"/>
                        <a:t>4</a:t>
                      </a:r>
                    </a:p>
                  </a:txBody>
                  <a:tcPr marL="29484" marR="29484" marT="14742" marB="14742" anchor="ctr"/>
                </a:tc>
                <a:tc>
                  <a:txBody>
                    <a:bodyPr/>
                    <a:lstStyle/>
                    <a:p>
                      <a:r>
                        <a:rPr lang="en-US" sz="1600" dirty="0"/>
                        <a:t>CLO6, CLO7</a:t>
                      </a:r>
                    </a:p>
                  </a:txBody>
                  <a:tcPr marL="29484" marR="29484" marT="14742" marB="14742" anchor="ct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428365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b="1"/>
              <a:t>Act Like Humans</a:t>
            </a:r>
          </a:p>
        </p:txBody>
      </p:sp>
      <p:sp>
        <p:nvSpPr>
          <p:cNvPr id="3" name="Content Placeholder 2"/>
          <p:cNvSpPr>
            <a:spLocks noGrp="1"/>
          </p:cNvSpPr>
          <p:nvPr>
            <p:ph idx="1"/>
          </p:nvPr>
        </p:nvSpPr>
        <p:spPr>
          <a:xfrm>
            <a:off x="1981201" y="1600200"/>
            <a:ext cx="8569325" cy="5189538"/>
          </a:xfrm>
        </p:spPr>
        <p:txBody>
          <a:bodyPr/>
          <a:lstStyle/>
          <a:p>
            <a:pPr>
              <a:defRPr/>
            </a:pPr>
            <a:r>
              <a:rPr lang="en-US" sz="2400" b="1" dirty="0">
                <a:latin typeface="Tahoma" charset="0"/>
              </a:rPr>
              <a:t>Acting </a:t>
            </a:r>
            <a:r>
              <a:rPr lang="en-US" sz="2400" b="1" dirty="0" err="1">
                <a:latin typeface="Tahoma" charset="0"/>
              </a:rPr>
              <a:t>HumanlyDefinition</a:t>
            </a:r>
            <a:r>
              <a:rPr lang="en-US" sz="2400" b="1" dirty="0">
                <a:latin typeface="Tahoma" charset="0"/>
              </a:rPr>
              <a:t>: </a:t>
            </a:r>
            <a:r>
              <a:rPr lang="en-US" sz="2400" dirty="0">
                <a:latin typeface="Tahoma" charset="0"/>
              </a:rPr>
              <a:t>AI aims to </a:t>
            </a:r>
            <a:r>
              <a:rPr lang="en-US" sz="2400" dirty="0">
                <a:solidFill>
                  <a:srgbClr val="FF0000"/>
                </a:solidFill>
                <a:latin typeface="Tahoma" charset="0"/>
              </a:rPr>
              <a:t>act</a:t>
            </a:r>
            <a:r>
              <a:rPr lang="en-US" sz="2400" dirty="0">
                <a:latin typeface="Tahoma" charset="0"/>
              </a:rPr>
              <a:t> in ways that mimic human behavior.</a:t>
            </a:r>
          </a:p>
          <a:p>
            <a:pPr>
              <a:defRPr/>
            </a:pPr>
            <a:r>
              <a:rPr lang="ja-JP" altLang="en-US" sz="2400" dirty="0">
                <a:latin typeface="Arial"/>
              </a:rPr>
              <a:t>“</a:t>
            </a:r>
            <a:r>
              <a:rPr lang="en-US" sz="2400" dirty="0">
                <a:latin typeface="Tahoma" charset="0"/>
              </a:rPr>
              <a:t>The art of creating machines that perform functions that require </a:t>
            </a:r>
            <a:r>
              <a:rPr lang="en-US" sz="2400" dirty="0">
                <a:solidFill>
                  <a:srgbClr val="C00000"/>
                </a:solidFill>
                <a:latin typeface="Tahoma" charset="0"/>
              </a:rPr>
              <a:t>intelligence</a:t>
            </a:r>
            <a:r>
              <a:rPr lang="en-US" sz="2400" dirty="0">
                <a:latin typeface="Tahoma" charset="0"/>
              </a:rPr>
              <a:t> when performed by </a:t>
            </a:r>
            <a:r>
              <a:rPr lang="en-US" sz="2400" dirty="0">
                <a:solidFill>
                  <a:srgbClr val="C00000"/>
                </a:solidFill>
                <a:latin typeface="Tahoma" charset="0"/>
              </a:rPr>
              <a:t>people</a:t>
            </a:r>
            <a:r>
              <a:rPr lang="ja-JP" altLang="en-US" sz="2400" dirty="0">
                <a:latin typeface="Arial"/>
              </a:rPr>
              <a:t>”</a:t>
            </a:r>
            <a:r>
              <a:rPr lang="en-US" sz="2400" dirty="0">
                <a:latin typeface="Tahoma" charset="0"/>
              </a:rPr>
              <a:t> (Kurzweil, 1990)</a:t>
            </a:r>
          </a:p>
          <a:p>
            <a:pPr>
              <a:defRPr/>
            </a:pPr>
            <a:r>
              <a:rPr lang="en-US" sz="2400" dirty="0">
                <a:solidFill>
                  <a:srgbClr val="FF3300"/>
                </a:solidFill>
                <a:latin typeface="Tahoma" charset="0"/>
              </a:rPr>
              <a:t>Examples:</a:t>
            </a:r>
          </a:p>
          <a:p>
            <a:pPr>
              <a:defRPr/>
            </a:pPr>
            <a:r>
              <a:rPr lang="en-US" sz="2400" b="1" dirty="0" err="1">
                <a:latin typeface="Tahoma" charset="0"/>
              </a:rPr>
              <a:t>Chatbots</a:t>
            </a:r>
            <a:r>
              <a:rPr lang="en-US" sz="2400" b="1" dirty="0">
                <a:latin typeface="Tahoma" charset="0"/>
              </a:rPr>
              <a:t>: </a:t>
            </a:r>
            <a:r>
              <a:rPr lang="en-US" sz="2400" dirty="0">
                <a:latin typeface="Tahoma" charset="0"/>
              </a:rPr>
              <a:t>Virtual assistants like </a:t>
            </a:r>
            <a:r>
              <a:rPr lang="en-US" sz="2400" dirty="0" err="1">
                <a:solidFill>
                  <a:schemeClr val="tx2">
                    <a:lumMod val="50000"/>
                  </a:schemeClr>
                </a:solidFill>
                <a:latin typeface="Tahoma" charset="0"/>
              </a:rPr>
              <a:t>ChatGPT</a:t>
            </a:r>
            <a:r>
              <a:rPr lang="en-US" sz="2400" dirty="0">
                <a:latin typeface="Tahoma" charset="0"/>
              </a:rPr>
              <a:t>, </a:t>
            </a:r>
            <a:r>
              <a:rPr lang="en-US" sz="2400" dirty="0" err="1">
                <a:latin typeface="Tahoma" charset="0"/>
              </a:rPr>
              <a:t>Siri</a:t>
            </a:r>
            <a:r>
              <a:rPr lang="en-US" sz="2400" dirty="0">
                <a:latin typeface="Tahoma" charset="0"/>
              </a:rPr>
              <a:t>, or </a:t>
            </a:r>
            <a:r>
              <a:rPr lang="en-US" sz="2400" dirty="0">
                <a:solidFill>
                  <a:schemeClr val="tx2">
                    <a:lumMod val="50000"/>
                  </a:schemeClr>
                </a:solidFill>
                <a:latin typeface="Tahoma" charset="0"/>
              </a:rPr>
              <a:t>Alexa</a:t>
            </a:r>
            <a:r>
              <a:rPr lang="en-US" sz="2400" dirty="0">
                <a:latin typeface="Tahoma" charset="0"/>
              </a:rPr>
              <a:t> hold conversations in natural language, mimicking human interaction.</a:t>
            </a:r>
          </a:p>
          <a:p>
            <a:pPr>
              <a:defRPr/>
            </a:pPr>
            <a:r>
              <a:rPr lang="en-US" sz="2400" b="1" dirty="0">
                <a:latin typeface="Tahoma" charset="0"/>
              </a:rPr>
              <a:t>Humanoid Robots: </a:t>
            </a:r>
            <a:r>
              <a:rPr lang="en-US" sz="2400" dirty="0">
                <a:latin typeface="Tahoma" charset="0"/>
              </a:rPr>
              <a:t>Robots like </a:t>
            </a:r>
            <a:r>
              <a:rPr lang="en-US" sz="2400" dirty="0">
                <a:solidFill>
                  <a:schemeClr val="tx2">
                    <a:lumMod val="75000"/>
                  </a:schemeClr>
                </a:solidFill>
                <a:latin typeface="Tahoma" charset="0"/>
              </a:rPr>
              <a:t>Sophia</a:t>
            </a:r>
            <a:r>
              <a:rPr lang="en-US" sz="2400" dirty="0">
                <a:latin typeface="Tahoma" charset="0"/>
              </a:rPr>
              <a:t> express emotions and interact with humans.</a:t>
            </a:r>
          </a:p>
          <a:p>
            <a:pPr marL="0" indent="0">
              <a:buNone/>
              <a:defRPr/>
            </a:pP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b="1"/>
              <a:t>Act Like Humans</a:t>
            </a:r>
          </a:p>
        </p:txBody>
      </p:sp>
      <p:sp>
        <p:nvSpPr>
          <p:cNvPr id="3" name="Content Placeholder 2"/>
          <p:cNvSpPr>
            <a:spLocks noGrp="1"/>
          </p:cNvSpPr>
          <p:nvPr>
            <p:ph idx="1"/>
          </p:nvPr>
        </p:nvSpPr>
        <p:spPr>
          <a:xfrm>
            <a:off x="1981201" y="1600200"/>
            <a:ext cx="8569325" cy="5189538"/>
          </a:xfrm>
        </p:spPr>
        <p:txBody>
          <a:bodyPr/>
          <a:lstStyle/>
          <a:p>
            <a:pPr>
              <a:defRPr/>
            </a:pPr>
            <a:r>
              <a:rPr lang="en-US" sz="2400" b="1" dirty="0">
                <a:latin typeface="Tahoma" charset="0"/>
              </a:rPr>
              <a:t>Acting </a:t>
            </a:r>
            <a:r>
              <a:rPr lang="en-US" sz="2400" b="1" dirty="0" err="1">
                <a:latin typeface="Tahoma" charset="0"/>
              </a:rPr>
              <a:t>HumanlyDefinition</a:t>
            </a:r>
            <a:r>
              <a:rPr lang="en-US" sz="2400" b="1" dirty="0">
                <a:latin typeface="Tahoma" charset="0"/>
              </a:rPr>
              <a:t>: </a:t>
            </a:r>
            <a:r>
              <a:rPr lang="en-US" sz="2400" dirty="0">
                <a:latin typeface="Tahoma" charset="0"/>
              </a:rPr>
              <a:t>AI aims to </a:t>
            </a:r>
            <a:r>
              <a:rPr lang="en-US" sz="2400" dirty="0">
                <a:solidFill>
                  <a:srgbClr val="FF0000"/>
                </a:solidFill>
                <a:latin typeface="Tahoma" charset="0"/>
              </a:rPr>
              <a:t>act</a:t>
            </a:r>
            <a:r>
              <a:rPr lang="en-US" sz="2400" dirty="0">
                <a:latin typeface="Tahoma" charset="0"/>
              </a:rPr>
              <a:t> in ways that mimic human behavior.</a:t>
            </a:r>
          </a:p>
          <a:p>
            <a:pPr>
              <a:defRPr/>
            </a:pPr>
            <a:r>
              <a:rPr lang="ja-JP" altLang="en-US" sz="2400" dirty="0">
                <a:latin typeface="Arial"/>
              </a:rPr>
              <a:t>“</a:t>
            </a:r>
            <a:r>
              <a:rPr lang="en-US" sz="2400" dirty="0">
                <a:latin typeface="Tahoma" charset="0"/>
              </a:rPr>
              <a:t>The art of creating machines that perform functions that require </a:t>
            </a:r>
            <a:r>
              <a:rPr lang="en-US" sz="2400" dirty="0">
                <a:solidFill>
                  <a:srgbClr val="C00000"/>
                </a:solidFill>
                <a:latin typeface="Tahoma" charset="0"/>
              </a:rPr>
              <a:t>intelligence</a:t>
            </a:r>
            <a:r>
              <a:rPr lang="en-US" sz="2400" dirty="0">
                <a:latin typeface="Tahoma" charset="0"/>
              </a:rPr>
              <a:t> when performed by </a:t>
            </a:r>
            <a:r>
              <a:rPr lang="en-US" sz="2400" dirty="0">
                <a:solidFill>
                  <a:srgbClr val="C00000"/>
                </a:solidFill>
                <a:latin typeface="Tahoma" charset="0"/>
              </a:rPr>
              <a:t>people</a:t>
            </a:r>
            <a:r>
              <a:rPr lang="ja-JP" altLang="en-US" sz="2400" dirty="0">
                <a:latin typeface="Arial"/>
              </a:rPr>
              <a:t>”</a:t>
            </a:r>
            <a:r>
              <a:rPr lang="en-US" sz="2400" dirty="0">
                <a:latin typeface="Tahoma" charset="0"/>
              </a:rPr>
              <a:t> (Kurzweil, 1990)</a:t>
            </a:r>
          </a:p>
          <a:p>
            <a:pPr>
              <a:defRPr/>
            </a:pPr>
            <a:r>
              <a:rPr lang="en-US" sz="2400" dirty="0">
                <a:solidFill>
                  <a:srgbClr val="FF3300"/>
                </a:solidFill>
                <a:latin typeface="Tahoma" charset="0"/>
              </a:rPr>
              <a:t>Examples:</a:t>
            </a:r>
          </a:p>
          <a:p>
            <a:pPr>
              <a:defRPr/>
            </a:pPr>
            <a:r>
              <a:rPr lang="en-US" sz="2400" b="1" dirty="0" err="1">
                <a:latin typeface="Tahoma" charset="0"/>
              </a:rPr>
              <a:t>Chatbots</a:t>
            </a:r>
            <a:r>
              <a:rPr lang="en-US" sz="2400" b="1" dirty="0">
                <a:latin typeface="Tahoma" charset="0"/>
              </a:rPr>
              <a:t>: </a:t>
            </a:r>
            <a:r>
              <a:rPr lang="en-US" sz="2400" dirty="0">
                <a:latin typeface="Tahoma" charset="0"/>
              </a:rPr>
              <a:t>Virtual assistants like </a:t>
            </a:r>
            <a:r>
              <a:rPr lang="en-US" sz="2400" dirty="0" err="1">
                <a:solidFill>
                  <a:schemeClr val="tx2">
                    <a:lumMod val="50000"/>
                  </a:schemeClr>
                </a:solidFill>
                <a:latin typeface="Tahoma" charset="0"/>
              </a:rPr>
              <a:t>ChatGPT</a:t>
            </a:r>
            <a:r>
              <a:rPr lang="en-US" sz="2400" dirty="0">
                <a:latin typeface="Tahoma" charset="0"/>
              </a:rPr>
              <a:t>, </a:t>
            </a:r>
            <a:r>
              <a:rPr lang="en-US" sz="2400" dirty="0" err="1">
                <a:latin typeface="Tahoma" charset="0"/>
              </a:rPr>
              <a:t>Siri</a:t>
            </a:r>
            <a:r>
              <a:rPr lang="en-US" sz="2400" dirty="0">
                <a:latin typeface="Tahoma" charset="0"/>
              </a:rPr>
              <a:t>, or </a:t>
            </a:r>
            <a:r>
              <a:rPr lang="en-US" sz="2400" dirty="0">
                <a:solidFill>
                  <a:schemeClr val="tx2">
                    <a:lumMod val="50000"/>
                  </a:schemeClr>
                </a:solidFill>
                <a:latin typeface="Tahoma" charset="0"/>
              </a:rPr>
              <a:t>Alexa</a:t>
            </a:r>
            <a:r>
              <a:rPr lang="en-US" sz="2400" dirty="0">
                <a:latin typeface="Tahoma" charset="0"/>
              </a:rPr>
              <a:t> hold conversations in natural language, mimicking human interaction.</a:t>
            </a:r>
          </a:p>
          <a:p>
            <a:pPr>
              <a:defRPr/>
            </a:pPr>
            <a:r>
              <a:rPr lang="en-US" sz="2400" b="1" dirty="0">
                <a:latin typeface="Tahoma" charset="0"/>
              </a:rPr>
              <a:t>Humanoid Robots: </a:t>
            </a:r>
            <a:r>
              <a:rPr lang="en-US" sz="2400" dirty="0">
                <a:latin typeface="Tahoma" charset="0"/>
              </a:rPr>
              <a:t>Robots like </a:t>
            </a:r>
            <a:r>
              <a:rPr lang="en-US" sz="2400" dirty="0">
                <a:solidFill>
                  <a:schemeClr val="tx2">
                    <a:lumMod val="75000"/>
                  </a:schemeClr>
                </a:solidFill>
                <a:latin typeface="Tahoma" charset="0"/>
              </a:rPr>
              <a:t>Sophia</a:t>
            </a:r>
            <a:r>
              <a:rPr lang="en-US" sz="2400" dirty="0">
                <a:latin typeface="Tahoma" charset="0"/>
              </a:rPr>
              <a:t> express emotions and interact with humans.</a:t>
            </a:r>
          </a:p>
          <a:p>
            <a:pPr marL="0" indent="0">
              <a:buNone/>
              <a:defRPr/>
            </a:pPr>
            <a:endParaRPr lang="en-US" dirty="0"/>
          </a:p>
        </p:txBody>
      </p:sp>
    </p:spTree>
    <p:extLst>
      <p:ext uri="{BB962C8B-B14F-4D97-AF65-F5344CB8AC3E}">
        <p14:creationId xmlns:p14="http://schemas.microsoft.com/office/powerpoint/2010/main" val="1839191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Acting Humanly: The Turing Test</a:t>
            </a:r>
            <a:endParaRPr lang="en-GB" dirty="0"/>
          </a:p>
        </p:txBody>
      </p:sp>
      <p:sp>
        <p:nvSpPr>
          <p:cNvPr id="43013" name="Rectangle 3"/>
          <p:cNvSpPr>
            <a:spLocks noGrp="1" noChangeArrowheads="1"/>
          </p:cNvSpPr>
          <p:nvPr>
            <p:ph idx="1"/>
          </p:nvPr>
        </p:nvSpPr>
        <p:spPr>
          <a:xfrm>
            <a:off x="1752600" y="5432425"/>
            <a:ext cx="6324600" cy="914400"/>
          </a:xfrm>
        </p:spPr>
        <p:txBody>
          <a:bodyPr/>
          <a:lstStyle/>
          <a:p>
            <a:pPr>
              <a:lnSpc>
                <a:spcPct val="80000"/>
              </a:lnSpc>
            </a:pPr>
            <a:r>
              <a:rPr lang="en-GB" sz="1800"/>
              <a:t>To be intelligent, a program should simply act like a human</a:t>
            </a:r>
          </a:p>
          <a:p>
            <a:pPr>
              <a:lnSpc>
                <a:spcPct val="80000"/>
              </a:lnSpc>
              <a:buFontTx/>
              <a:buNone/>
            </a:pPr>
            <a:endParaRPr lang="en-US" sz="1600" b="1"/>
          </a:p>
          <a:p>
            <a:pPr>
              <a:lnSpc>
                <a:spcPct val="80000"/>
              </a:lnSpc>
              <a:buFont typeface="Wingdings" panose="05000000000000000000" pitchFamily="2" charset="2"/>
              <a:buNone/>
            </a:pPr>
            <a:r>
              <a:rPr lang="en-US" sz="1800" b="1"/>
              <a:t> </a:t>
            </a:r>
            <a:endParaRPr lang="en-GB" sz="1800" b="1"/>
          </a:p>
        </p:txBody>
      </p:sp>
      <p:sp>
        <p:nvSpPr>
          <p:cNvPr id="43012" name="Slide Number Placeholder 6"/>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0711D035-A278-4F23-8CC9-AC94C4E2A3CC}" type="slidenum">
              <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32</a:t>
            </a:fld>
            <a:endParaRPr kumimoji="0" lang="en-GB"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endParaRPr>
          </a:p>
        </p:txBody>
      </p:sp>
      <p:sp>
        <p:nvSpPr>
          <p:cNvPr id="43011" name="Footer Placeholder 6"/>
          <p:cNvSpPr>
            <a:spLocks noGrp="1"/>
          </p:cNvSpPr>
          <p:nvPr>
            <p:ph type="ftr" sz="quarter" idx="4294967295"/>
          </p:nvPr>
        </p:nvSpPr>
        <p:spPr>
          <a:xfrm>
            <a:off x="10287000"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CSC 361 Artificial Intelligence</a:t>
            </a:r>
          </a:p>
        </p:txBody>
      </p:sp>
      <p:grpSp>
        <p:nvGrpSpPr>
          <p:cNvPr id="43014" name="Group 9"/>
          <p:cNvGrpSpPr>
            <a:grpSpLocks/>
          </p:cNvGrpSpPr>
          <p:nvPr/>
        </p:nvGrpSpPr>
        <p:grpSpPr bwMode="auto">
          <a:xfrm>
            <a:off x="8382000" y="2133601"/>
            <a:ext cx="1905000" cy="3375913"/>
            <a:chOff x="6858000" y="2133600"/>
            <a:chExt cx="1905000" cy="3376532"/>
          </a:xfrm>
        </p:grpSpPr>
        <p:sp>
          <p:nvSpPr>
            <p:cNvPr id="43017" name="Text Box 6"/>
            <p:cNvSpPr txBox="1">
              <a:spLocks noChangeArrowheads="1"/>
            </p:cNvSpPr>
            <p:nvPr/>
          </p:nvSpPr>
          <p:spPr bwMode="auto">
            <a:xfrm>
              <a:off x="6858000" y="4648200"/>
              <a:ext cx="1905000" cy="86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Alan Turing</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1912-1954</a:t>
              </a:r>
            </a:p>
          </p:txBody>
        </p:sp>
        <p:pic>
          <p:nvPicPr>
            <p:cNvPr id="430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133600"/>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0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8600" y="2133601"/>
            <a:ext cx="27940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Box 2"/>
          <p:cNvSpPr txBox="1">
            <a:spLocks noChangeArrowheads="1"/>
          </p:cNvSpPr>
          <p:nvPr/>
        </p:nvSpPr>
        <p:spPr bwMode="auto">
          <a:xfrm>
            <a:off x="1803400" y="1728788"/>
            <a:ext cx="373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http://en.wikipedia.org/wiki/Turing_test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Acting Humanly: The Turing Test</a:t>
            </a:r>
            <a:endParaRPr lang="en-GB" dirty="0"/>
          </a:p>
        </p:txBody>
      </p:sp>
      <p:sp>
        <p:nvSpPr>
          <p:cNvPr id="43013" name="Rectangle 3"/>
          <p:cNvSpPr>
            <a:spLocks noGrp="1" noChangeArrowheads="1"/>
          </p:cNvSpPr>
          <p:nvPr>
            <p:ph idx="1"/>
          </p:nvPr>
        </p:nvSpPr>
        <p:spPr>
          <a:xfrm>
            <a:off x="1524000" y="1521328"/>
            <a:ext cx="9026305" cy="2914870"/>
          </a:xfrm>
        </p:spPr>
        <p:txBody>
          <a:bodyPr/>
          <a:lstStyle/>
          <a:p>
            <a:pPr algn="just">
              <a:lnSpc>
                <a:spcPct val="80000"/>
              </a:lnSpc>
            </a:pPr>
            <a:r>
              <a:rPr lang="en-GB" sz="2400" dirty="0"/>
              <a:t>The Turing Test, proposed by </a:t>
            </a:r>
            <a:r>
              <a:rPr lang="en-GB" sz="2400" dirty="0">
                <a:solidFill>
                  <a:srgbClr val="3399FF"/>
                </a:solidFill>
              </a:rPr>
              <a:t>Alan Turing </a:t>
            </a:r>
            <a:r>
              <a:rPr lang="en-GB" sz="2400" dirty="0"/>
              <a:t>(1950), was designed to provide a satisfactory operational definition of </a:t>
            </a:r>
            <a:r>
              <a:rPr lang="en-GB" sz="2400" dirty="0">
                <a:solidFill>
                  <a:srgbClr val="3399FF"/>
                </a:solidFill>
              </a:rPr>
              <a:t>intelligence</a:t>
            </a:r>
            <a:r>
              <a:rPr lang="en-GB" sz="2400" dirty="0"/>
              <a:t>. </a:t>
            </a:r>
          </a:p>
          <a:p>
            <a:pPr algn="just">
              <a:lnSpc>
                <a:spcPct val="80000"/>
              </a:lnSpc>
            </a:pPr>
            <a:r>
              <a:rPr lang="en-GB" sz="2400" dirty="0"/>
              <a:t>Turing defined intelligent </a:t>
            </a:r>
            <a:r>
              <a:rPr lang="en-GB" sz="2400" dirty="0" err="1">
                <a:solidFill>
                  <a:srgbClr val="3399FF"/>
                </a:solidFill>
              </a:rPr>
              <a:t>behavior</a:t>
            </a:r>
            <a:r>
              <a:rPr lang="en-GB" sz="2400" dirty="0">
                <a:solidFill>
                  <a:srgbClr val="3399FF"/>
                </a:solidFill>
              </a:rPr>
              <a:t> </a:t>
            </a:r>
            <a:r>
              <a:rPr lang="en-GB" sz="2400" dirty="0"/>
              <a:t>as the ability to achieve human-level performance in all tasks, sufficient to fool an </a:t>
            </a:r>
            <a:r>
              <a:rPr lang="en-GB" sz="2400" dirty="0">
                <a:solidFill>
                  <a:srgbClr val="FF0000"/>
                </a:solidFill>
              </a:rPr>
              <a:t>interrogator</a:t>
            </a:r>
            <a:r>
              <a:rPr lang="en-GB" sz="2400" dirty="0"/>
              <a:t>.</a:t>
            </a:r>
          </a:p>
          <a:p>
            <a:pPr algn="just">
              <a:lnSpc>
                <a:spcPct val="80000"/>
              </a:lnSpc>
            </a:pPr>
            <a:r>
              <a:rPr lang="en-GB" sz="2400" dirty="0"/>
              <a:t>Roughly speaking, the test he proposed is that the computer should be </a:t>
            </a:r>
            <a:r>
              <a:rPr lang="en-GB" sz="2400" dirty="0">
                <a:solidFill>
                  <a:srgbClr val="FF0000"/>
                </a:solidFill>
              </a:rPr>
              <a:t>interrogated</a:t>
            </a:r>
            <a:r>
              <a:rPr lang="en-GB" sz="2400" dirty="0"/>
              <a:t> by a human via a teletype, and passes the test if the interrogator cannot tell if there is a </a:t>
            </a:r>
            <a:r>
              <a:rPr lang="en-GB" sz="2400" dirty="0">
                <a:solidFill>
                  <a:srgbClr val="FF0000"/>
                </a:solidFill>
              </a:rPr>
              <a:t>computer</a:t>
            </a:r>
            <a:r>
              <a:rPr lang="en-GB" sz="2400" dirty="0"/>
              <a:t> or a </a:t>
            </a:r>
            <a:r>
              <a:rPr lang="en-GB" sz="2400" dirty="0">
                <a:solidFill>
                  <a:srgbClr val="FF0000"/>
                </a:solidFill>
              </a:rPr>
              <a:t>human</a:t>
            </a:r>
            <a:r>
              <a:rPr lang="en-GB" sz="2400" dirty="0"/>
              <a:t> at the other end.</a:t>
            </a:r>
            <a:endParaRPr lang="en-US" sz="2400" b="1" dirty="0"/>
          </a:p>
        </p:txBody>
      </p:sp>
      <p:sp>
        <p:nvSpPr>
          <p:cNvPr id="43012" name="Slide Number Placeholder 6"/>
          <p:cNvSpPr>
            <a:spLocks noGrp="1"/>
          </p:cNvSpPr>
          <p:nvPr>
            <p:ph type="sldNum" sz="quarter" idx="11"/>
          </p:nvPr>
        </p:nvSpPr>
        <p:spPr>
          <a:xfrm>
            <a:off x="1524000" y="6480148"/>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0711D035-A278-4F23-8CC9-AC94C4E2A3CC}" type="slidenum">
              <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33</a:t>
            </a:fld>
            <a:endParaRPr kumimoji="0" lang="en-GB" sz="1400" b="0" i="0" u="none" strike="noStrike" kern="1200" cap="none" spc="0" normalizeH="0" baseline="0" noProof="0" dirty="0">
              <a:ln>
                <a:noFill/>
              </a:ln>
              <a:solidFill>
                <a:srgbClr val="CC6600"/>
              </a:solidFill>
              <a:effectLst/>
              <a:uLnTx/>
              <a:uFillTx/>
              <a:latin typeface="Times New Roman" panose="02020603050405020304" pitchFamily="18" charset="0"/>
              <a:ea typeface="+mn-ea"/>
              <a:cs typeface="+mn-cs"/>
            </a:endParaRPr>
          </a:p>
        </p:txBody>
      </p:sp>
      <p:pic>
        <p:nvPicPr>
          <p:cNvPr id="2" name="Picture 1"/>
          <p:cNvPicPr>
            <a:picLocks noChangeAspect="1"/>
          </p:cNvPicPr>
          <p:nvPr/>
        </p:nvPicPr>
        <p:blipFill>
          <a:blip r:embed="rId2"/>
          <a:stretch>
            <a:fillRect/>
          </a:stretch>
        </p:blipFill>
        <p:spPr>
          <a:xfrm>
            <a:off x="5577172" y="4436198"/>
            <a:ext cx="5090829" cy="1931536"/>
          </a:xfrm>
          <a:prstGeom prst="rect">
            <a:avLst/>
          </a:prstGeom>
        </p:spPr>
      </p:pic>
    </p:spTree>
    <p:extLst>
      <p:ext uri="{BB962C8B-B14F-4D97-AF65-F5344CB8AC3E}">
        <p14:creationId xmlns:p14="http://schemas.microsoft.com/office/powerpoint/2010/main" val="1056059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Acting Humanly</a:t>
            </a:r>
            <a:endParaRPr lang="en-GB"/>
          </a:p>
        </p:txBody>
      </p:sp>
      <p:sp>
        <p:nvSpPr>
          <p:cNvPr id="44036" name="Rectangle 3"/>
          <p:cNvSpPr>
            <a:spLocks noGrp="1" noChangeArrowheads="1"/>
          </p:cNvSpPr>
          <p:nvPr>
            <p:ph idx="1"/>
          </p:nvPr>
        </p:nvSpPr>
        <p:spPr/>
        <p:txBody>
          <a:bodyPr/>
          <a:lstStyle/>
          <a:p>
            <a:pPr>
              <a:lnSpc>
                <a:spcPct val="150000"/>
              </a:lnSpc>
            </a:pPr>
            <a:r>
              <a:rPr lang="en-US" sz="2400" dirty="0"/>
              <a:t>To pass the Turing test, the computer/robot needs:</a:t>
            </a:r>
          </a:p>
          <a:p>
            <a:pPr lvl="1">
              <a:lnSpc>
                <a:spcPct val="150000"/>
              </a:lnSpc>
            </a:pPr>
            <a:r>
              <a:rPr lang="en-US" sz="2400" b="1" dirty="0"/>
              <a:t>Natural language processing </a:t>
            </a:r>
            <a:r>
              <a:rPr lang="en-US" sz="2400" dirty="0"/>
              <a:t>to communicate successfully.</a:t>
            </a:r>
          </a:p>
          <a:p>
            <a:pPr lvl="1">
              <a:lnSpc>
                <a:spcPct val="150000"/>
              </a:lnSpc>
            </a:pPr>
            <a:r>
              <a:rPr lang="en-US" sz="2400" b="1" dirty="0"/>
              <a:t>Knowledge representation </a:t>
            </a:r>
            <a:r>
              <a:rPr lang="en-US" sz="2400" dirty="0"/>
              <a:t>to store what it knows or hears.</a:t>
            </a:r>
          </a:p>
          <a:p>
            <a:pPr lvl="1">
              <a:lnSpc>
                <a:spcPct val="150000"/>
              </a:lnSpc>
            </a:pPr>
            <a:r>
              <a:rPr lang="en-US" sz="2400" b="1" dirty="0"/>
              <a:t>Automated reasoning</a:t>
            </a:r>
            <a:r>
              <a:rPr lang="en-US" sz="2400" dirty="0"/>
              <a:t> to answer questions and draw conclusions using stored information.</a:t>
            </a:r>
          </a:p>
          <a:p>
            <a:pPr lvl="1">
              <a:lnSpc>
                <a:spcPct val="150000"/>
              </a:lnSpc>
            </a:pPr>
            <a:r>
              <a:rPr lang="en-US" sz="2400" b="1" dirty="0"/>
              <a:t>Machine learning </a:t>
            </a:r>
            <a:r>
              <a:rPr lang="en-US" sz="2400" dirty="0"/>
              <a:t>to adapt to new circumstances and to detect and extrapolate patterns.</a:t>
            </a:r>
          </a:p>
          <a:p>
            <a:pPr lvl="1">
              <a:lnSpc>
                <a:spcPct val="150000"/>
              </a:lnSpc>
            </a:pPr>
            <a:r>
              <a:rPr lang="en-US" sz="2400" dirty="0"/>
              <a:t>These are the main branches of AI.</a:t>
            </a:r>
          </a:p>
        </p:txBody>
      </p:sp>
      <p:sp>
        <p:nvSpPr>
          <p:cNvPr id="44035"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3125F465-3F4A-4ED7-B94C-FA4097D7139F}" type="slidenum">
              <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34</a:t>
            </a:fld>
            <a:endParaRPr kumimoji="0" lang="en-GB"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Acting Humanly</a:t>
            </a:r>
            <a:endParaRPr lang="en-GB"/>
          </a:p>
        </p:txBody>
      </p:sp>
      <p:pic>
        <p:nvPicPr>
          <p:cNvPr id="4" name="Content Placeholder 3"/>
          <p:cNvPicPr>
            <a:picLocks noGrp="1" noChangeAspect="1"/>
          </p:cNvPicPr>
          <p:nvPr>
            <p:ph idx="1"/>
          </p:nvPr>
        </p:nvPicPr>
        <p:blipFill>
          <a:blip r:embed="rId2"/>
          <a:stretch>
            <a:fillRect/>
          </a:stretch>
        </p:blipFill>
        <p:spPr>
          <a:xfrm>
            <a:off x="330397" y="1541707"/>
            <a:ext cx="11531206" cy="4333992"/>
          </a:xfrm>
          <a:prstGeom prst="rect">
            <a:avLst/>
          </a:prstGeom>
        </p:spPr>
      </p:pic>
      <p:sp>
        <p:nvSpPr>
          <p:cNvPr id="44035"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3125F465-3F4A-4ED7-B94C-FA4097D7139F}" type="slidenum">
              <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35</a:t>
            </a:fld>
            <a:endParaRPr kumimoji="0" lang="en-GB"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78178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itle 1"/>
          <p:cNvSpPr>
            <a:spLocks noGrp="1"/>
          </p:cNvSpPr>
          <p:nvPr>
            <p:ph type="title"/>
          </p:nvPr>
        </p:nvSpPr>
        <p:spPr>
          <a:xfrm>
            <a:off x="2209800" y="609600"/>
            <a:ext cx="7772400" cy="990600"/>
          </a:xfrm>
        </p:spPr>
        <p:txBody>
          <a:bodyPr/>
          <a:lstStyle/>
          <a:p>
            <a:r>
              <a:rPr lang="en-US" b="1" dirty="0"/>
              <a:t>Think Like Humans</a:t>
            </a:r>
            <a:br>
              <a:rPr lang="en-US" b="1" dirty="0"/>
            </a:br>
            <a:endParaRPr lang="en-US" dirty="0"/>
          </a:p>
        </p:txBody>
      </p:sp>
      <p:sp>
        <p:nvSpPr>
          <p:cNvPr id="3" name="Content Placeholder 2"/>
          <p:cNvSpPr>
            <a:spLocks noGrp="1"/>
          </p:cNvSpPr>
          <p:nvPr>
            <p:ph idx="1"/>
          </p:nvPr>
        </p:nvSpPr>
        <p:spPr>
          <a:xfrm>
            <a:off x="2071689" y="1952626"/>
            <a:ext cx="8478837" cy="4633913"/>
          </a:xfrm>
        </p:spPr>
        <p:txBody>
          <a:bodyPr/>
          <a:lstStyle/>
          <a:p>
            <a:pPr algn="just">
              <a:defRPr/>
            </a:pPr>
            <a:r>
              <a:rPr lang="en-US" sz="2400" dirty="0">
                <a:latin typeface="Tahoma" charset="0"/>
              </a:rPr>
              <a:t>AI </a:t>
            </a:r>
            <a:r>
              <a:rPr lang="en-US" sz="2400" dirty="0">
                <a:solidFill>
                  <a:srgbClr val="FF3300"/>
                </a:solidFill>
                <a:latin typeface="Tahoma" charset="0"/>
              </a:rPr>
              <a:t>replicates</a:t>
            </a:r>
            <a:r>
              <a:rPr lang="en-US" sz="2400" dirty="0">
                <a:latin typeface="Tahoma" charset="0"/>
              </a:rPr>
              <a:t> human </a:t>
            </a:r>
            <a:r>
              <a:rPr lang="en-US" sz="2400" dirty="0">
                <a:solidFill>
                  <a:srgbClr val="FF3300"/>
                </a:solidFill>
                <a:latin typeface="Tahoma" charset="0"/>
              </a:rPr>
              <a:t>thought</a:t>
            </a:r>
            <a:r>
              <a:rPr lang="en-US" sz="2400" dirty="0">
                <a:latin typeface="Tahoma" charset="0"/>
              </a:rPr>
              <a:t> processes, focusing on </a:t>
            </a:r>
            <a:r>
              <a:rPr lang="en-US" sz="2400" dirty="0">
                <a:solidFill>
                  <a:srgbClr val="FF3300"/>
                </a:solidFill>
                <a:latin typeface="Tahoma" charset="0"/>
              </a:rPr>
              <a:t>reasoning</a:t>
            </a:r>
            <a:r>
              <a:rPr lang="en-US" sz="2400" dirty="0">
                <a:latin typeface="Tahoma" charset="0"/>
              </a:rPr>
              <a:t> and </a:t>
            </a:r>
            <a:r>
              <a:rPr lang="en-US" sz="2400" dirty="0">
                <a:solidFill>
                  <a:srgbClr val="FF3300"/>
                </a:solidFill>
                <a:latin typeface="Tahoma" charset="0"/>
              </a:rPr>
              <a:t>problem-solving</a:t>
            </a:r>
            <a:r>
              <a:rPr lang="en-US" sz="2400" dirty="0">
                <a:latin typeface="Tahoma" charset="0"/>
              </a:rPr>
              <a:t>.</a:t>
            </a:r>
          </a:p>
          <a:p>
            <a:pPr algn="just">
              <a:defRPr/>
            </a:pPr>
            <a:r>
              <a:rPr lang="en-US" sz="2400" dirty="0">
                <a:latin typeface="Tahoma" charset="0"/>
              </a:rPr>
              <a:t>The automation of activities that we associate with human </a:t>
            </a:r>
            <a:r>
              <a:rPr lang="en-US" sz="2400" dirty="0">
                <a:solidFill>
                  <a:srgbClr val="FF0000"/>
                </a:solidFill>
                <a:latin typeface="Tahoma" charset="0"/>
              </a:rPr>
              <a:t>thinking</a:t>
            </a:r>
            <a:r>
              <a:rPr lang="en-US" sz="2400" dirty="0">
                <a:latin typeface="Tahoma" charset="0"/>
              </a:rPr>
              <a:t>, activities such as </a:t>
            </a:r>
            <a:r>
              <a:rPr lang="en-US" sz="2400" dirty="0">
                <a:solidFill>
                  <a:srgbClr val="FF0000"/>
                </a:solidFill>
                <a:latin typeface="Tahoma" charset="0"/>
              </a:rPr>
              <a:t>decision-making</a:t>
            </a:r>
            <a:r>
              <a:rPr lang="en-US" sz="2400" dirty="0">
                <a:latin typeface="Tahoma" charset="0"/>
              </a:rPr>
              <a:t>, problem solving, learning,…(Bellman, 1978)</a:t>
            </a:r>
          </a:p>
          <a:p>
            <a:pPr algn="just">
              <a:defRPr/>
            </a:pPr>
            <a:r>
              <a:rPr lang="en-US" sz="2400" dirty="0">
                <a:solidFill>
                  <a:srgbClr val="FF3300"/>
                </a:solidFill>
                <a:latin typeface="Tahoma" charset="0"/>
              </a:rPr>
              <a:t>Examples:</a:t>
            </a:r>
          </a:p>
          <a:p>
            <a:pPr algn="just">
              <a:defRPr/>
            </a:pPr>
            <a:r>
              <a:rPr lang="en-US" sz="2400" b="1" dirty="0">
                <a:latin typeface="Tahoma" charset="0"/>
              </a:rPr>
              <a:t>Cognitive Modeling: </a:t>
            </a:r>
            <a:r>
              <a:rPr lang="en-US" sz="2400" dirty="0">
                <a:latin typeface="Tahoma" charset="0"/>
              </a:rPr>
              <a:t>Simulating human thinking for tasks like medical diagnoses (e.g., IBM Watson).</a:t>
            </a:r>
          </a:p>
          <a:p>
            <a:pPr algn="just">
              <a:defRPr/>
            </a:pPr>
            <a:r>
              <a:rPr lang="en-US" sz="2400" b="1" dirty="0">
                <a:latin typeface="Tahoma" charset="0"/>
              </a:rPr>
              <a:t>Game AI: </a:t>
            </a:r>
            <a:r>
              <a:rPr lang="en-US" sz="2400" dirty="0">
                <a:latin typeface="Tahoma" charset="0"/>
              </a:rPr>
              <a:t>Systems like Deep Blue mimicking human strategies in chess.</a:t>
            </a:r>
          </a:p>
          <a:p>
            <a:pPr>
              <a:defRPr/>
            </a:pPr>
            <a:endParaRPr lang="en-US" sz="2400" dirty="0">
              <a:latin typeface="Tahoma" charset="0"/>
            </a:endParaRPr>
          </a:p>
          <a:p>
            <a:pPr marL="0" indent="0">
              <a:buNone/>
              <a:defRPr/>
            </a:pP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t>Thinking Humanly</a:t>
            </a:r>
          </a:p>
        </p:txBody>
      </p:sp>
      <p:sp>
        <p:nvSpPr>
          <p:cNvPr id="5" name="Content Placeholder 4"/>
          <p:cNvSpPr>
            <a:spLocks noGrp="1"/>
          </p:cNvSpPr>
          <p:nvPr>
            <p:ph idx="1"/>
          </p:nvPr>
        </p:nvSpPr>
        <p:spPr/>
        <p:txBody>
          <a:bodyPr>
            <a:normAutofit lnSpcReduction="10000"/>
          </a:bodyPr>
          <a:lstStyle/>
          <a:p>
            <a:pPr>
              <a:defRPr/>
            </a:pPr>
            <a:r>
              <a:rPr lang="en-US" dirty="0"/>
              <a:t>Real intelligence requires thinking </a:t>
            </a:r>
            <a:r>
              <a:rPr lang="en-US" dirty="0">
                <a:sym typeface="Wingdings" pitchFamily="2" charset="2"/>
              </a:rPr>
              <a:t> think like a human !</a:t>
            </a:r>
          </a:p>
          <a:p>
            <a:pPr>
              <a:defRPr/>
            </a:pPr>
            <a:r>
              <a:rPr lang="en-US" dirty="0">
                <a:sym typeface="Wingdings" pitchFamily="2" charset="2"/>
              </a:rPr>
              <a:t>First, we should know how a human think</a:t>
            </a:r>
          </a:p>
          <a:p>
            <a:pPr lvl="1">
              <a:defRPr/>
            </a:pPr>
            <a:r>
              <a:rPr lang="en-US" dirty="0">
                <a:sym typeface="Wingdings" pitchFamily="2" charset="2"/>
              </a:rPr>
              <a:t>Introspect ones thoughts</a:t>
            </a:r>
          </a:p>
          <a:p>
            <a:pPr lvl="1">
              <a:defRPr/>
            </a:pPr>
            <a:r>
              <a:rPr lang="en-US" dirty="0">
                <a:sym typeface="Wingdings" pitchFamily="2" charset="2"/>
              </a:rPr>
              <a:t>Physiological experiment to understand how someone thinks</a:t>
            </a:r>
          </a:p>
          <a:p>
            <a:pPr lvl="1">
              <a:defRPr/>
            </a:pPr>
            <a:r>
              <a:rPr lang="en-US" dirty="0">
                <a:sym typeface="Wingdings" pitchFamily="2" charset="2"/>
              </a:rPr>
              <a:t>Brain imaging – MRI…</a:t>
            </a:r>
          </a:p>
          <a:p>
            <a:pPr>
              <a:defRPr/>
            </a:pPr>
            <a:r>
              <a:rPr lang="en-US" dirty="0">
                <a:sym typeface="Wingdings" pitchFamily="2" charset="2"/>
              </a:rPr>
              <a:t>Then, we can build programs and models that think like humans</a:t>
            </a:r>
          </a:p>
          <a:p>
            <a:pPr lvl="1">
              <a:defRPr/>
            </a:pPr>
            <a:r>
              <a:rPr lang="en-US" dirty="0">
                <a:sym typeface="Wingdings" pitchFamily="2" charset="2"/>
              </a:rPr>
              <a:t> Resulted in the field of cognitive science: a merger between AI and psychology.</a:t>
            </a:r>
          </a:p>
          <a:p>
            <a:pPr>
              <a:defRPr/>
            </a:pPr>
            <a:endParaRPr lang="x-none" dirty="0"/>
          </a:p>
        </p:txBody>
      </p:sp>
      <p:sp>
        <p:nvSpPr>
          <p:cNvPr id="47107" name="Slide Number Placeholder 3"/>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90C92E02-08D9-4A1B-A166-4F3242C089C6}" type="slidenum">
              <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37</a:t>
            </a:fld>
            <a:endPar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t>Thinking Humanly</a:t>
            </a:r>
          </a:p>
        </p:txBody>
      </p:sp>
      <p:sp>
        <p:nvSpPr>
          <p:cNvPr id="5" name="Content Placeholder 4"/>
          <p:cNvSpPr>
            <a:spLocks noGrp="1"/>
          </p:cNvSpPr>
          <p:nvPr>
            <p:ph idx="1"/>
          </p:nvPr>
        </p:nvSpPr>
        <p:spPr>
          <a:xfrm>
            <a:off x="1495123" y="1382227"/>
            <a:ext cx="9130366" cy="793083"/>
          </a:xfrm>
        </p:spPr>
        <p:txBody>
          <a:bodyPr>
            <a:normAutofit fontScale="85000" lnSpcReduction="20000"/>
          </a:bodyPr>
          <a:lstStyle/>
          <a:p>
            <a:pPr algn="just">
              <a:defRPr/>
            </a:pPr>
            <a:r>
              <a:rPr lang="en-GB" dirty="0"/>
              <a:t>Scenario: You are designing a customer service </a:t>
            </a:r>
            <a:r>
              <a:rPr lang="en-GB" dirty="0" err="1"/>
              <a:t>chatbot</a:t>
            </a:r>
            <a:r>
              <a:rPr lang="en-GB" dirty="0"/>
              <a:t> for a restaurant.</a:t>
            </a:r>
          </a:p>
        </p:txBody>
      </p:sp>
      <p:sp>
        <p:nvSpPr>
          <p:cNvPr id="47107" name="Slide Number Placeholder 3"/>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90C92E02-08D9-4A1B-A166-4F3242C089C6}" type="slidenum">
              <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38</a:t>
            </a:fld>
            <a:endPar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endParaRPr>
          </a:p>
        </p:txBody>
      </p:sp>
      <p:pic>
        <p:nvPicPr>
          <p:cNvPr id="2" name="Picture 1"/>
          <p:cNvPicPr>
            <a:picLocks noChangeAspect="1"/>
          </p:cNvPicPr>
          <p:nvPr/>
        </p:nvPicPr>
        <p:blipFill>
          <a:blip r:embed="rId2"/>
          <a:stretch>
            <a:fillRect/>
          </a:stretch>
        </p:blipFill>
        <p:spPr>
          <a:xfrm>
            <a:off x="7670533" y="3721365"/>
            <a:ext cx="2954957" cy="2954957"/>
          </a:xfrm>
          <a:prstGeom prst="rect">
            <a:avLst/>
          </a:prstGeom>
        </p:spPr>
      </p:pic>
      <p:sp>
        <p:nvSpPr>
          <p:cNvPr id="6" name="Content Placeholder 4"/>
          <p:cNvSpPr txBox="1">
            <a:spLocks/>
          </p:cNvSpPr>
          <p:nvPr/>
        </p:nvSpPr>
        <p:spPr bwMode="auto">
          <a:xfrm>
            <a:off x="1659556" y="3721364"/>
            <a:ext cx="5977289" cy="2803360"/>
          </a:xfrm>
          <a:prstGeom prst="rect">
            <a:avLst/>
          </a:prstGeom>
          <a:solidFill>
            <a:schemeClr val="accent5">
              <a:lumMod val="20000"/>
              <a:lumOff val="80000"/>
            </a:schemeClr>
          </a:solidFill>
          <a:ln>
            <a:noFill/>
          </a:ln>
        </p:spPr>
        <p:txBody>
          <a:bodyPr vert="horz" wrap="square" lIns="91440" tIns="45720" rIns="91440" bIns="45720" numCol="1" anchor="t" anchorCtr="0" compatLnSpc="1">
            <a:prstTxWarp prst="textNoShape">
              <a:avLst/>
            </a:prstTxWarp>
            <a:normAutofit fontScale="85000" lnSpcReduction="10000"/>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CC00"/>
              </a:buClr>
              <a:buChar char="–"/>
              <a:defRPr sz="2800">
                <a:solidFill>
                  <a:srgbClr val="333399"/>
                </a:solidFill>
                <a:latin typeface="+mn-lt"/>
              </a:defRPr>
            </a:lvl2pPr>
            <a:lvl3pPr marL="1143000" indent="-228600" algn="l" rtl="0" eaLnBrk="0" fontAlgn="base" hangingPunct="0">
              <a:spcBef>
                <a:spcPct val="20000"/>
              </a:spcBef>
              <a:spcAft>
                <a:spcPct val="0"/>
              </a:spcAft>
              <a:buClr>
                <a:srgbClr val="3333CC"/>
              </a:buClr>
              <a:buChar char="•"/>
              <a:defRPr sz="2400">
                <a:solidFill>
                  <a:srgbClr val="006600"/>
                </a:solidFill>
                <a:latin typeface="+mn-lt"/>
              </a:defRPr>
            </a:lvl3pPr>
            <a:lvl4pPr marL="1600200" indent="-228600" algn="l" rtl="0" eaLnBrk="0" fontAlgn="base" hangingPunct="0">
              <a:spcBef>
                <a:spcPct val="20000"/>
              </a:spcBef>
              <a:spcAft>
                <a:spcPct val="0"/>
              </a:spcAft>
              <a:buClr>
                <a:srgbClr val="3333CC"/>
              </a:buClr>
              <a:buChar char="–"/>
              <a:defRPr sz="2000">
                <a:solidFill>
                  <a:schemeClr val="tx1"/>
                </a:solidFill>
                <a:latin typeface="+mn-lt"/>
              </a:defRPr>
            </a:lvl4pPr>
            <a:lvl5pPr marL="2057400" indent="-228600" algn="l" rtl="0" eaLnBrk="0" fontAlgn="base" hangingPunct="0">
              <a:spcBef>
                <a:spcPct val="20000"/>
              </a:spcBef>
              <a:spcAft>
                <a:spcPct val="0"/>
              </a:spcAft>
              <a:buClr>
                <a:srgbClr val="3333CC"/>
              </a:buClr>
              <a:buChar char="»"/>
              <a:defRPr sz="2000">
                <a:solidFill>
                  <a:srgbClr val="0000CC"/>
                </a:solidFill>
                <a:latin typeface="+mn-lt"/>
              </a:defRPr>
            </a:lvl5pPr>
            <a:lvl6pPr marL="2514600" indent="-228600" algn="l" rtl="0" fontAlgn="base">
              <a:spcBef>
                <a:spcPct val="20000"/>
              </a:spcBef>
              <a:spcAft>
                <a:spcPct val="0"/>
              </a:spcAft>
              <a:buClr>
                <a:srgbClr val="3333CC"/>
              </a:buClr>
              <a:buChar char="»"/>
              <a:defRPr sz="2000">
                <a:solidFill>
                  <a:srgbClr val="0000CC"/>
                </a:solidFill>
                <a:latin typeface="+mn-lt"/>
              </a:defRPr>
            </a:lvl6pPr>
            <a:lvl7pPr marL="2971800" indent="-228600" algn="l" rtl="0" fontAlgn="base">
              <a:spcBef>
                <a:spcPct val="20000"/>
              </a:spcBef>
              <a:spcAft>
                <a:spcPct val="0"/>
              </a:spcAft>
              <a:buClr>
                <a:srgbClr val="3333CC"/>
              </a:buClr>
              <a:buChar char="»"/>
              <a:defRPr sz="2000">
                <a:solidFill>
                  <a:srgbClr val="0000CC"/>
                </a:solidFill>
                <a:latin typeface="+mn-lt"/>
              </a:defRPr>
            </a:lvl7pPr>
            <a:lvl8pPr marL="3429000" indent="-228600" algn="l" rtl="0" fontAlgn="base">
              <a:spcBef>
                <a:spcPct val="20000"/>
              </a:spcBef>
              <a:spcAft>
                <a:spcPct val="0"/>
              </a:spcAft>
              <a:buClr>
                <a:srgbClr val="3333CC"/>
              </a:buClr>
              <a:buChar char="»"/>
              <a:defRPr sz="2000">
                <a:solidFill>
                  <a:srgbClr val="0000CC"/>
                </a:solidFill>
                <a:latin typeface="+mn-lt"/>
              </a:defRPr>
            </a:lvl8pPr>
            <a:lvl9pPr marL="3886200" indent="-228600" algn="l" rtl="0" fontAlgn="base">
              <a:spcBef>
                <a:spcPct val="20000"/>
              </a:spcBef>
              <a:spcAft>
                <a:spcPct val="0"/>
              </a:spcAft>
              <a:buClr>
                <a:srgbClr val="3333CC"/>
              </a:buClr>
              <a:buChar char="»"/>
              <a:defRPr sz="2000">
                <a:solidFill>
                  <a:srgbClr val="0000CC"/>
                </a:solidFill>
                <a:latin typeface="+mn-lt"/>
              </a:defRPr>
            </a:lvl9pPr>
          </a:lstStyle>
          <a:p>
            <a:pPr marL="0" marR="0" lvl="0" indent="0" algn="just" defTabSz="914400" rtl="0" eaLnBrk="0" fontAlgn="base" latinLnBrk="0" hangingPunct="0">
              <a:lnSpc>
                <a:spcPct val="100000"/>
              </a:lnSpc>
              <a:spcBef>
                <a:spcPct val="20000"/>
              </a:spcBef>
              <a:spcAft>
                <a:spcPct val="0"/>
              </a:spcAft>
              <a:buClr>
                <a:srgbClr val="FF0000"/>
              </a:buClr>
              <a:buSzTx/>
              <a:buFontTx/>
              <a:buNone/>
              <a:tabLst/>
              <a:defRPr/>
            </a:pPr>
            <a:r>
              <a:rPr kumimoji="0" lang="en-GB" sz="3200" b="0" i="0" u="none" strike="noStrike" kern="0" cap="none" spc="0" normalizeH="0" baseline="0" noProof="0" dirty="0">
                <a:ln>
                  <a:noFill/>
                </a:ln>
                <a:solidFill>
                  <a:srgbClr val="000000"/>
                </a:solidFill>
                <a:effectLst/>
                <a:uLnTx/>
                <a:uFillTx/>
                <a:latin typeface="Times New Roman"/>
                <a:ea typeface="+mn-ea"/>
                <a:cs typeface="+mn-cs"/>
              </a:rPr>
              <a:t>Human-Like Thinking:</a:t>
            </a:r>
          </a:p>
          <a:p>
            <a:pPr marL="342900" marR="0" lvl="0" indent="-342900" algn="just" defTabSz="914400" rtl="0" eaLnBrk="0" fontAlgn="base" latinLnBrk="0" hangingPunct="0">
              <a:lnSpc>
                <a:spcPct val="100000"/>
              </a:lnSpc>
              <a:spcBef>
                <a:spcPct val="20000"/>
              </a:spcBef>
              <a:spcAft>
                <a:spcPct val="0"/>
              </a:spcAft>
              <a:buClr>
                <a:srgbClr val="FF0000"/>
              </a:buClr>
              <a:buSzTx/>
              <a:buFontTx/>
              <a:buChar char="•"/>
              <a:tabLst/>
              <a:defRPr/>
            </a:pPr>
            <a:r>
              <a:rPr kumimoji="0" lang="en-GB" sz="3200" b="0" i="0" u="none" strike="noStrike" kern="0" cap="none" spc="0" normalizeH="0" baseline="0" noProof="0" dirty="0">
                <a:ln>
                  <a:noFill/>
                </a:ln>
                <a:solidFill>
                  <a:srgbClr val="C00000"/>
                </a:solidFill>
                <a:effectLst/>
                <a:uLnTx/>
                <a:uFillTx/>
                <a:latin typeface="Times New Roman"/>
                <a:ea typeface="+mn-ea"/>
                <a:cs typeface="+mn-cs"/>
              </a:rPr>
              <a:t>Customer: </a:t>
            </a:r>
            <a:r>
              <a:rPr kumimoji="0" lang="en-GB" sz="3200" b="0" i="0" u="none" strike="noStrike" kern="0" cap="none" spc="0" normalizeH="0" baseline="0" noProof="0" dirty="0">
                <a:ln>
                  <a:noFill/>
                </a:ln>
                <a:solidFill>
                  <a:srgbClr val="000000"/>
                </a:solidFill>
                <a:effectLst/>
                <a:uLnTx/>
                <a:uFillTx/>
                <a:latin typeface="Times New Roman"/>
                <a:ea typeface="+mn-ea"/>
                <a:cs typeface="+mn-cs"/>
              </a:rPr>
              <a:t>"I'm upset about my last order!“</a:t>
            </a:r>
          </a:p>
          <a:p>
            <a:pPr marL="342900" marR="0" lvl="0" indent="-342900" algn="just" defTabSz="914400" rtl="0" eaLnBrk="0" fontAlgn="base" latinLnBrk="0" hangingPunct="0">
              <a:lnSpc>
                <a:spcPct val="100000"/>
              </a:lnSpc>
              <a:spcBef>
                <a:spcPct val="20000"/>
              </a:spcBef>
              <a:spcAft>
                <a:spcPct val="0"/>
              </a:spcAft>
              <a:buClr>
                <a:srgbClr val="FF0000"/>
              </a:buClr>
              <a:buSzTx/>
              <a:buFontTx/>
              <a:buChar char="•"/>
              <a:tabLst/>
              <a:defRPr/>
            </a:pPr>
            <a:r>
              <a:rPr kumimoji="0" lang="en-GB" sz="3200" b="0" i="0" u="none" strike="noStrike" kern="0" cap="none" spc="0" normalizeH="0" baseline="0" noProof="0" dirty="0" err="1">
                <a:ln>
                  <a:noFill/>
                </a:ln>
                <a:solidFill>
                  <a:srgbClr val="C00000"/>
                </a:solidFill>
                <a:effectLst/>
                <a:uLnTx/>
                <a:uFillTx/>
                <a:latin typeface="Times New Roman"/>
                <a:ea typeface="+mn-ea"/>
                <a:cs typeface="+mn-cs"/>
              </a:rPr>
              <a:t>Chatbot</a:t>
            </a:r>
            <a:r>
              <a:rPr kumimoji="0" lang="en-GB" sz="3200" b="0" i="0" u="none" strike="noStrike" kern="0" cap="none" spc="0" normalizeH="0" baseline="0" noProof="0" dirty="0">
                <a:ln>
                  <a:noFill/>
                </a:ln>
                <a:solidFill>
                  <a:srgbClr val="C00000"/>
                </a:solidFill>
                <a:effectLst/>
                <a:uLnTx/>
                <a:uFillTx/>
                <a:latin typeface="Times New Roman"/>
                <a:ea typeface="+mn-ea"/>
                <a:cs typeface="+mn-cs"/>
              </a:rPr>
              <a:t>: </a:t>
            </a:r>
            <a:r>
              <a:rPr kumimoji="0" lang="en-GB" sz="3200" b="0" i="0" u="none" strike="noStrike" kern="0" cap="none" spc="0" normalizeH="0" baseline="0" noProof="0" dirty="0">
                <a:ln>
                  <a:noFill/>
                </a:ln>
                <a:solidFill>
                  <a:srgbClr val="000000"/>
                </a:solidFill>
                <a:effectLst/>
                <a:uLnTx/>
                <a:uFillTx/>
                <a:latin typeface="Times New Roman"/>
                <a:ea typeface="+mn-ea"/>
                <a:cs typeface="+mn-cs"/>
              </a:rPr>
              <a:t>"I'm really sorry to hear that! Can you tell me what went wrong? I'd like to help make this right."</a:t>
            </a:r>
            <a:endParaRPr kumimoji="0" lang="x-none" sz="32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7" name="Content Placeholder 4"/>
          <p:cNvSpPr txBox="1">
            <a:spLocks/>
          </p:cNvSpPr>
          <p:nvPr/>
        </p:nvSpPr>
        <p:spPr bwMode="auto">
          <a:xfrm>
            <a:off x="1642310" y="2069433"/>
            <a:ext cx="8849628" cy="1565305"/>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CC00"/>
              </a:buClr>
              <a:buChar char="–"/>
              <a:defRPr sz="2800">
                <a:solidFill>
                  <a:srgbClr val="333399"/>
                </a:solidFill>
                <a:latin typeface="+mn-lt"/>
              </a:defRPr>
            </a:lvl2pPr>
            <a:lvl3pPr marL="1143000" indent="-228600" algn="l" rtl="0" eaLnBrk="0" fontAlgn="base" hangingPunct="0">
              <a:spcBef>
                <a:spcPct val="20000"/>
              </a:spcBef>
              <a:spcAft>
                <a:spcPct val="0"/>
              </a:spcAft>
              <a:buClr>
                <a:srgbClr val="3333CC"/>
              </a:buClr>
              <a:buChar char="•"/>
              <a:defRPr sz="2400">
                <a:solidFill>
                  <a:srgbClr val="006600"/>
                </a:solidFill>
                <a:latin typeface="+mn-lt"/>
              </a:defRPr>
            </a:lvl3pPr>
            <a:lvl4pPr marL="1600200" indent="-228600" algn="l" rtl="0" eaLnBrk="0" fontAlgn="base" hangingPunct="0">
              <a:spcBef>
                <a:spcPct val="20000"/>
              </a:spcBef>
              <a:spcAft>
                <a:spcPct val="0"/>
              </a:spcAft>
              <a:buClr>
                <a:srgbClr val="3333CC"/>
              </a:buClr>
              <a:buChar char="–"/>
              <a:defRPr sz="2000">
                <a:solidFill>
                  <a:schemeClr val="tx1"/>
                </a:solidFill>
                <a:latin typeface="+mn-lt"/>
              </a:defRPr>
            </a:lvl4pPr>
            <a:lvl5pPr marL="2057400" indent="-228600" algn="l" rtl="0" eaLnBrk="0" fontAlgn="base" hangingPunct="0">
              <a:spcBef>
                <a:spcPct val="20000"/>
              </a:spcBef>
              <a:spcAft>
                <a:spcPct val="0"/>
              </a:spcAft>
              <a:buClr>
                <a:srgbClr val="3333CC"/>
              </a:buClr>
              <a:buChar char="»"/>
              <a:defRPr sz="2000">
                <a:solidFill>
                  <a:srgbClr val="0000CC"/>
                </a:solidFill>
                <a:latin typeface="+mn-lt"/>
              </a:defRPr>
            </a:lvl5pPr>
            <a:lvl6pPr marL="2514600" indent="-228600" algn="l" rtl="0" fontAlgn="base">
              <a:spcBef>
                <a:spcPct val="20000"/>
              </a:spcBef>
              <a:spcAft>
                <a:spcPct val="0"/>
              </a:spcAft>
              <a:buClr>
                <a:srgbClr val="3333CC"/>
              </a:buClr>
              <a:buChar char="»"/>
              <a:defRPr sz="2000">
                <a:solidFill>
                  <a:srgbClr val="0000CC"/>
                </a:solidFill>
                <a:latin typeface="+mn-lt"/>
              </a:defRPr>
            </a:lvl6pPr>
            <a:lvl7pPr marL="2971800" indent="-228600" algn="l" rtl="0" fontAlgn="base">
              <a:spcBef>
                <a:spcPct val="20000"/>
              </a:spcBef>
              <a:spcAft>
                <a:spcPct val="0"/>
              </a:spcAft>
              <a:buClr>
                <a:srgbClr val="3333CC"/>
              </a:buClr>
              <a:buChar char="»"/>
              <a:defRPr sz="2000">
                <a:solidFill>
                  <a:srgbClr val="0000CC"/>
                </a:solidFill>
                <a:latin typeface="+mn-lt"/>
              </a:defRPr>
            </a:lvl7pPr>
            <a:lvl8pPr marL="3429000" indent="-228600" algn="l" rtl="0" fontAlgn="base">
              <a:spcBef>
                <a:spcPct val="20000"/>
              </a:spcBef>
              <a:spcAft>
                <a:spcPct val="0"/>
              </a:spcAft>
              <a:buClr>
                <a:srgbClr val="3333CC"/>
              </a:buClr>
              <a:buChar char="»"/>
              <a:defRPr sz="2000">
                <a:solidFill>
                  <a:srgbClr val="0000CC"/>
                </a:solidFill>
                <a:latin typeface="+mn-lt"/>
              </a:defRPr>
            </a:lvl8pPr>
            <a:lvl9pPr marL="3886200" indent="-228600" algn="l" rtl="0" fontAlgn="base">
              <a:spcBef>
                <a:spcPct val="20000"/>
              </a:spcBef>
              <a:spcAft>
                <a:spcPct val="0"/>
              </a:spcAft>
              <a:buClr>
                <a:srgbClr val="3333CC"/>
              </a:buClr>
              <a:buChar char="»"/>
              <a:defRPr sz="2000">
                <a:solidFill>
                  <a:srgbClr val="0000CC"/>
                </a:solidFill>
                <a:latin typeface="+mn-lt"/>
              </a:defRPr>
            </a:lvl9pPr>
          </a:lstStyle>
          <a:p>
            <a:pPr marL="0" marR="0" lvl="0" indent="0" algn="just" defTabSz="914400" rtl="0" eaLnBrk="0" fontAlgn="base" latinLnBrk="0" hangingPunct="0">
              <a:lnSpc>
                <a:spcPct val="100000"/>
              </a:lnSpc>
              <a:spcBef>
                <a:spcPct val="20000"/>
              </a:spcBef>
              <a:spcAft>
                <a:spcPct val="0"/>
              </a:spcAft>
              <a:buClr>
                <a:srgbClr val="FF0000"/>
              </a:buClr>
              <a:buSzTx/>
              <a:buFontTx/>
              <a:buNone/>
              <a:tabLst/>
              <a:defRPr/>
            </a:pPr>
            <a:r>
              <a:rPr kumimoji="0" lang="en-GB" sz="3200" b="0" i="0" u="none" strike="noStrike" kern="0" cap="none" spc="0" normalizeH="0" baseline="0" noProof="0" dirty="0">
                <a:ln>
                  <a:noFill/>
                </a:ln>
                <a:solidFill>
                  <a:srgbClr val="000000"/>
                </a:solidFill>
                <a:effectLst/>
                <a:uLnTx/>
                <a:uFillTx/>
                <a:latin typeface="Times New Roman"/>
                <a:ea typeface="+mn-ea"/>
                <a:cs typeface="+mn-cs"/>
              </a:rPr>
              <a:t>Robot-Like Thinking:</a:t>
            </a:r>
          </a:p>
          <a:p>
            <a:pPr marL="342900" marR="0" lvl="0" indent="-342900" algn="just" defTabSz="914400" rtl="0" eaLnBrk="0" fontAlgn="base" latinLnBrk="0" hangingPunct="0">
              <a:lnSpc>
                <a:spcPct val="100000"/>
              </a:lnSpc>
              <a:spcBef>
                <a:spcPct val="20000"/>
              </a:spcBef>
              <a:spcAft>
                <a:spcPct val="0"/>
              </a:spcAft>
              <a:buClr>
                <a:srgbClr val="FF0000"/>
              </a:buClr>
              <a:buSzTx/>
              <a:buFontTx/>
              <a:buChar char="•"/>
              <a:tabLst/>
              <a:defRPr/>
            </a:pPr>
            <a:r>
              <a:rPr kumimoji="0" lang="en-GB" sz="3200" b="0" i="0" u="none" strike="noStrike" kern="0" cap="none" spc="0" normalizeH="0" baseline="0" noProof="0" dirty="0">
                <a:ln>
                  <a:noFill/>
                </a:ln>
                <a:solidFill>
                  <a:srgbClr val="C00000"/>
                </a:solidFill>
                <a:effectLst/>
                <a:uLnTx/>
                <a:uFillTx/>
                <a:latin typeface="Times New Roman"/>
                <a:ea typeface="+mn-ea"/>
                <a:cs typeface="+mn-cs"/>
              </a:rPr>
              <a:t>Customer: </a:t>
            </a:r>
            <a:r>
              <a:rPr kumimoji="0" lang="en-GB" sz="3200" b="0" i="0" u="none" strike="noStrike" kern="0" cap="none" spc="0" normalizeH="0" baseline="0" noProof="0" dirty="0">
                <a:ln>
                  <a:noFill/>
                </a:ln>
                <a:solidFill>
                  <a:srgbClr val="000000"/>
                </a:solidFill>
                <a:effectLst/>
                <a:uLnTx/>
                <a:uFillTx/>
                <a:latin typeface="Times New Roman"/>
                <a:ea typeface="+mn-ea"/>
                <a:cs typeface="+mn-cs"/>
              </a:rPr>
              <a:t>"I'm upset about my last order!“</a:t>
            </a:r>
          </a:p>
          <a:p>
            <a:pPr marL="342900" marR="0" lvl="0" indent="-342900" algn="just" defTabSz="914400" rtl="0" eaLnBrk="0" fontAlgn="base" latinLnBrk="0" hangingPunct="0">
              <a:lnSpc>
                <a:spcPct val="100000"/>
              </a:lnSpc>
              <a:spcBef>
                <a:spcPct val="20000"/>
              </a:spcBef>
              <a:spcAft>
                <a:spcPct val="0"/>
              </a:spcAft>
              <a:buClr>
                <a:srgbClr val="FF0000"/>
              </a:buClr>
              <a:buSzTx/>
              <a:buFontTx/>
              <a:buChar char="•"/>
              <a:tabLst/>
              <a:defRPr/>
            </a:pPr>
            <a:r>
              <a:rPr kumimoji="0" lang="en-GB" sz="3200" b="0" i="0" u="none" strike="noStrike" kern="0" cap="none" spc="0" normalizeH="0" baseline="0" noProof="0" dirty="0" err="1">
                <a:ln>
                  <a:noFill/>
                </a:ln>
                <a:solidFill>
                  <a:srgbClr val="C00000"/>
                </a:solidFill>
                <a:effectLst/>
                <a:uLnTx/>
                <a:uFillTx/>
                <a:latin typeface="Times New Roman"/>
                <a:ea typeface="+mn-ea"/>
                <a:cs typeface="+mn-cs"/>
              </a:rPr>
              <a:t>Chatbot</a:t>
            </a:r>
            <a:r>
              <a:rPr kumimoji="0" lang="en-GB" sz="3200" b="0" i="0" u="none" strike="noStrike" kern="0" cap="none" spc="0" normalizeH="0" baseline="0" noProof="0" dirty="0">
                <a:ln>
                  <a:noFill/>
                </a:ln>
                <a:solidFill>
                  <a:srgbClr val="C00000"/>
                </a:solidFill>
                <a:effectLst/>
                <a:uLnTx/>
                <a:uFillTx/>
                <a:latin typeface="Times New Roman"/>
                <a:ea typeface="+mn-ea"/>
                <a:cs typeface="+mn-cs"/>
              </a:rPr>
              <a:t>: </a:t>
            </a:r>
            <a:r>
              <a:rPr kumimoji="0" lang="en-GB" sz="3200" b="0" i="0" u="none" strike="noStrike" kern="0" cap="none" spc="0" normalizeH="0" baseline="0" noProof="0" dirty="0">
                <a:ln>
                  <a:noFill/>
                </a:ln>
                <a:solidFill>
                  <a:srgbClr val="000000"/>
                </a:solidFill>
                <a:effectLst/>
                <a:uLnTx/>
                <a:uFillTx/>
                <a:latin typeface="Times New Roman"/>
                <a:ea typeface="+mn-ea"/>
                <a:cs typeface="+mn-cs"/>
              </a:rPr>
              <a:t>"Please provide your order number. Refunds are processed within 3 business days."</a:t>
            </a:r>
            <a:endParaRPr kumimoji="0" lang="x-none" sz="3200" b="0" i="0" u="none" strike="noStrike" kern="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07841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AFE39-DA6B-9FC5-E452-7A4DF3CC3882}"/>
            </a:ext>
          </a:extLst>
        </p:cNvPr>
        <p:cNvGrpSpPr/>
        <p:nvPr/>
      </p:nvGrpSpPr>
      <p:grpSpPr>
        <a:xfrm>
          <a:off x="0" y="0"/>
          <a:ext cx="0" cy="0"/>
          <a:chOff x="0" y="0"/>
          <a:chExt cx="0" cy="0"/>
        </a:xfrm>
      </p:grpSpPr>
      <p:sp>
        <p:nvSpPr>
          <p:cNvPr id="47106" name="Title 1">
            <a:extLst>
              <a:ext uri="{FF2B5EF4-FFF2-40B4-BE49-F238E27FC236}">
                <a16:creationId xmlns:a16="http://schemas.microsoft.com/office/drawing/2014/main" id="{33630762-A30A-9C21-822C-EDF0BE252FC7}"/>
              </a:ext>
            </a:extLst>
          </p:cNvPr>
          <p:cNvSpPr>
            <a:spLocks noGrp="1"/>
          </p:cNvSpPr>
          <p:nvPr>
            <p:ph type="title"/>
          </p:nvPr>
        </p:nvSpPr>
        <p:spPr/>
        <p:txBody>
          <a:bodyPr/>
          <a:lstStyle/>
          <a:p>
            <a:r>
              <a:rPr lang="en-US" dirty="0"/>
              <a:t>Cognitive Modeling</a:t>
            </a:r>
          </a:p>
        </p:txBody>
      </p:sp>
      <p:sp>
        <p:nvSpPr>
          <p:cNvPr id="5" name="Content Placeholder 4">
            <a:extLst>
              <a:ext uri="{FF2B5EF4-FFF2-40B4-BE49-F238E27FC236}">
                <a16:creationId xmlns:a16="http://schemas.microsoft.com/office/drawing/2014/main" id="{60F43F93-9503-E5D8-2307-9050BEBE4317}"/>
              </a:ext>
            </a:extLst>
          </p:cNvPr>
          <p:cNvSpPr>
            <a:spLocks noGrp="1"/>
          </p:cNvSpPr>
          <p:nvPr>
            <p:ph idx="1"/>
          </p:nvPr>
        </p:nvSpPr>
        <p:spPr>
          <a:xfrm>
            <a:off x="1495122" y="1382227"/>
            <a:ext cx="9782477" cy="5018573"/>
          </a:xfrm>
        </p:spPr>
        <p:txBody>
          <a:bodyPr>
            <a:normAutofit/>
          </a:bodyPr>
          <a:lstStyle/>
          <a:p>
            <a:pPr marL="0" indent="0" algn="just">
              <a:buNone/>
              <a:defRPr/>
            </a:pPr>
            <a:r>
              <a:rPr lang="en-GB" dirty="0"/>
              <a:t>What is cognitive </a:t>
            </a:r>
            <a:r>
              <a:rPr lang="en-GB" dirty="0" err="1"/>
              <a:t>modeling</a:t>
            </a:r>
            <a:r>
              <a:rPr lang="en-GB" dirty="0"/>
              <a:t>?</a:t>
            </a:r>
          </a:p>
          <a:p>
            <a:pPr algn="just">
              <a:defRPr/>
            </a:pPr>
            <a:r>
              <a:rPr lang="en-GB" dirty="0"/>
              <a:t>Cognitive </a:t>
            </a:r>
            <a:r>
              <a:rPr lang="en-GB" dirty="0" err="1"/>
              <a:t>modeling</a:t>
            </a:r>
            <a:r>
              <a:rPr lang="en-GB" dirty="0"/>
              <a:t> is an area of computer science that deals with simulating human problem-solving and mental processing in a computerized model. Such a model can be used to simulate or predict human </a:t>
            </a:r>
            <a:r>
              <a:rPr lang="en-GB" dirty="0" err="1"/>
              <a:t>behavior</a:t>
            </a:r>
            <a:r>
              <a:rPr lang="en-GB" dirty="0"/>
              <a:t> or performance on tasks similar to the ones </a:t>
            </a:r>
            <a:r>
              <a:rPr lang="en-GB" dirty="0" err="1"/>
              <a:t>modeled</a:t>
            </a:r>
            <a:r>
              <a:rPr lang="en-GB" dirty="0"/>
              <a:t> and improve human-computer interaction.</a:t>
            </a:r>
          </a:p>
        </p:txBody>
      </p:sp>
      <p:sp>
        <p:nvSpPr>
          <p:cNvPr id="47107" name="Slide Number Placeholder 3">
            <a:extLst>
              <a:ext uri="{FF2B5EF4-FFF2-40B4-BE49-F238E27FC236}">
                <a16:creationId xmlns:a16="http://schemas.microsoft.com/office/drawing/2014/main" id="{57E38763-BA7C-428A-FE5A-B9A7DE01B79C}"/>
              </a:ext>
            </a:extLst>
          </p:cNvPr>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90C92E02-08D9-4A1B-A166-4F3242C089C6}" type="slidenum">
              <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39</a:t>
            </a:fld>
            <a:endPar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24438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CFF52EFA-234C-83A3-8F67-6DA0EF5005EA}"/>
              </a:ext>
            </a:extLst>
          </p:cNvPr>
          <p:cNvSpPr>
            <a:spLocks noGrp="1" noChangeArrowheads="1"/>
          </p:cNvSpPr>
          <p:nvPr>
            <p:ph type="title" idx="4294967295"/>
          </p:nvPr>
        </p:nvSpPr>
        <p:spPr>
          <a:xfrm>
            <a:off x="0" y="1098550"/>
            <a:ext cx="7543800" cy="1087438"/>
          </a:xfrm>
          <a:prstGeom prst="rect">
            <a:avLst/>
          </a:prstGeom>
        </p:spPr>
        <p:txBody>
          <a:bodyPr/>
          <a:lstStyle/>
          <a:p>
            <a:pPr eaLnBrk="1"/>
            <a:r>
              <a:rPr lang="en-US" altLang="en-US" sz="3000" dirty="0">
                <a:latin typeface="Times New Roman" panose="02020603050405020304" pitchFamily="18" charset="0"/>
                <a:cs typeface="Times New Roman" panose="02020603050405020304" pitchFamily="18" charset="0"/>
              </a:rPr>
              <a:t>Assessment Pattern</a:t>
            </a:r>
          </a:p>
        </p:txBody>
      </p:sp>
      <p:graphicFrame>
        <p:nvGraphicFramePr>
          <p:cNvPr id="4" name="Content Placeholder 3">
            <a:extLst>
              <a:ext uri="{FF2B5EF4-FFF2-40B4-BE49-F238E27FC236}">
                <a16:creationId xmlns:a16="http://schemas.microsoft.com/office/drawing/2014/main" id="{263066FA-7BF5-36A3-A8AD-D10B53D936F2}"/>
              </a:ext>
            </a:extLst>
          </p:cNvPr>
          <p:cNvGraphicFramePr>
            <a:graphicFrameLocks noGrp="1"/>
          </p:cNvGraphicFramePr>
          <p:nvPr>
            <p:ph idx="4294967295"/>
          </p:nvPr>
        </p:nvGraphicFramePr>
        <p:xfrm>
          <a:off x="5511800" y="2324100"/>
          <a:ext cx="6680326" cy="2184990"/>
        </p:xfrm>
        <a:graphic>
          <a:graphicData uri="http://schemas.openxmlformats.org/drawingml/2006/table">
            <a:tbl>
              <a:tblPr>
                <a:tableStyleId>{BC89EF96-8CEA-46FF-86C4-4CE0E7609802}</a:tableStyleId>
              </a:tblPr>
              <a:tblGrid>
                <a:gridCol w="1425789">
                  <a:extLst>
                    <a:ext uri="{9D8B030D-6E8A-4147-A177-3AD203B41FA5}">
                      <a16:colId xmlns:a16="http://schemas.microsoft.com/office/drawing/2014/main" val="2775819510"/>
                    </a:ext>
                  </a:extLst>
                </a:gridCol>
                <a:gridCol w="1097059">
                  <a:extLst>
                    <a:ext uri="{9D8B030D-6E8A-4147-A177-3AD203B41FA5}">
                      <a16:colId xmlns:a16="http://schemas.microsoft.com/office/drawing/2014/main" val="2123241003"/>
                    </a:ext>
                  </a:extLst>
                </a:gridCol>
                <a:gridCol w="1323947">
                  <a:extLst>
                    <a:ext uri="{9D8B030D-6E8A-4147-A177-3AD203B41FA5}">
                      <a16:colId xmlns:a16="http://schemas.microsoft.com/office/drawing/2014/main" val="2611429707"/>
                    </a:ext>
                  </a:extLst>
                </a:gridCol>
                <a:gridCol w="1233708">
                  <a:extLst>
                    <a:ext uri="{9D8B030D-6E8A-4147-A177-3AD203B41FA5}">
                      <a16:colId xmlns:a16="http://schemas.microsoft.com/office/drawing/2014/main" val="3254598436"/>
                    </a:ext>
                  </a:extLst>
                </a:gridCol>
                <a:gridCol w="1599823">
                  <a:extLst>
                    <a:ext uri="{9D8B030D-6E8A-4147-A177-3AD203B41FA5}">
                      <a16:colId xmlns:a16="http://schemas.microsoft.com/office/drawing/2014/main" val="3210745157"/>
                    </a:ext>
                  </a:extLst>
                </a:gridCol>
              </a:tblGrid>
              <a:tr h="721950">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338"/>
                        </a:lnSpc>
                        <a:spcBef>
                          <a:spcPct val="0"/>
                        </a:spcBef>
                        <a:spcAft>
                          <a:spcPct val="0"/>
                        </a:spcAft>
                        <a:buClrTx/>
                        <a:buSzTx/>
                        <a:buFontTx/>
                        <a:buNone/>
                        <a:tabLst/>
                      </a:pPr>
                      <a:r>
                        <a:rPr kumimoji="0" lang="en-US" altLang="en-US" sz="1600" u="none" strike="noStrike" cap="none" normalizeH="0" baseline="0" dirty="0">
                          <a:ln>
                            <a:noFill/>
                          </a:ln>
                          <a:effectLst/>
                        </a:rPr>
                        <a:t>Bloom's Category</a:t>
                      </a:r>
                    </a:p>
                    <a:p>
                      <a:pPr marL="69850" marR="0" lvl="0" indent="0" algn="ctr" defTabSz="914400" rtl="0" eaLnBrk="1" fontAlgn="base" latinLnBrk="0" hangingPunct="1">
                        <a:lnSpc>
                          <a:spcPts val="1325"/>
                        </a:lnSpc>
                        <a:spcBef>
                          <a:spcPct val="0"/>
                        </a:spcBef>
                        <a:spcAft>
                          <a:spcPct val="0"/>
                        </a:spcAft>
                        <a:buClrTx/>
                        <a:buSzTx/>
                        <a:buFontTx/>
                        <a:buNone/>
                        <a:tabLst/>
                      </a:pPr>
                      <a:r>
                        <a:rPr kumimoji="0" lang="en-US" altLang="en-US" sz="1600" u="none" strike="noStrike" cap="none" normalizeH="0" baseline="0" dirty="0">
                          <a:ln>
                            <a:noFill/>
                          </a:ln>
                          <a:effectLst/>
                        </a:rPr>
                        <a:t>Marks (out of 60)</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marL="244475">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244475" marR="0" lvl="0" indent="0" algn="ctr" defTabSz="914400" rtl="0" eaLnBrk="1" fontAlgn="base" latinLnBrk="0" hangingPunct="1">
                        <a:lnSpc>
                          <a:spcPts val="1338"/>
                        </a:lnSpc>
                        <a:spcBef>
                          <a:spcPct val="0"/>
                        </a:spcBef>
                        <a:spcAft>
                          <a:spcPct val="0"/>
                        </a:spcAft>
                        <a:buClrTx/>
                        <a:buSzTx/>
                        <a:buFontTx/>
                        <a:buNone/>
                        <a:tabLst/>
                      </a:pPr>
                      <a:r>
                        <a:rPr kumimoji="0" lang="en-US" altLang="en-US" sz="1600" u="none" strike="noStrike" cap="none" normalizeH="0" baseline="0" dirty="0">
                          <a:ln>
                            <a:noFill/>
                          </a:ln>
                          <a:effectLst/>
                        </a:rPr>
                        <a:t>Tests</a:t>
                      </a:r>
                    </a:p>
                    <a:p>
                      <a:pPr marL="244475" marR="0" lvl="0" indent="0" algn="ctr" defTabSz="914400" rtl="0" eaLnBrk="1" fontAlgn="base" latinLnBrk="0" hangingPunct="1">
                        <a:lnSpc>
                          <a:spcPts val="1325"/>
                        </a:lnSpc>
                        <a:spcBef>
                          <a:spcPct val="0"/>
                        </a:spcBef>
                        <a:spcAft>
                          <a:spcPct val="0"/>
                        </a:spcAft>
                        <a:buClrTx/>
                        <a:buSzTx/>
                        <a:buFontTx/>
                        <a:buNone/>
                        <a:tabLst/>
                      </a:pPr>
                      <a:r>
                        <a:rPr kumimoji="0" lang="en-US" altLang="en-US" sz="1600" u="none" strike="noStrike" cap="none" normalizeH="0" baseline="0" dirty="0">
                          <a:ln>
                            <a:noFill/>
                          </a:ln>
                          <a:effectLst/>
                        </a:rPr>
                        <a:t>(30)</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marL="8413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84138" marR="0" lvl="0" indent="0" algn="ctr" defTabSz="914400" rtl="0" eaLnBrk="1" fontAlgn="base" latinLnBrk="0" hangingPunct="1">
                        <a:lnSpc>
                          <a:spcPts val="1338"/>
                        </a:lnSpc>
                        <a:spcBef>
                          <a:spcPct val="0"/>
                        </a:spcBef>
                        <a:spcAft>
                          <a:spcPct val="0"/>
                        </a:spcAft>
                        <a:buClrTx/>
                        <a:buSzTx/>
                        <a:buFontTx/>
                        <a:buNone/>
                        <a:tabLst/>
                      </a:pPr>
                      <a:r>
                        <a:rPr kumimoji="0" lang="en-US" altLang="en-US" sz="1600" u="none" strike="noStrike" cap="none" normalizeH="0" baseline="0" dirty="0">
                          <a:ln>
                            <a:noFill/>
                          </a:ln>
                          <a:effectLst/>
                        </a:rPr>
                        <a:t>Assignments</a:t>
                      </a:r>
                    </a:p>
                    <a:p>
                      <a:pPr marL="84138" marR="0" lvl="0" indent="0" algn="ctr" defTabSz="914400" rtl="0" eaLnBrk="1" fontAlgn="base" latinLnBrk="0" hangingPunct="1">
                        <a:lnSpc>
                          <a:spcPts val="1325"/>
                        </a:lnSpc>
                        <a:spcBef>
                          <a:spcPct val="0"/>
                        </a:spcBef>
                        <a:spcAft>
                          <a:spcPct val="0"/>
                        </a:spcAft>
                        <a:buClrTx/>
                        <a:buSzTx/>
                        <a:buFontTx/>
                        <a:buNone/>
                        <a:tabLst/>
                      </a:pPr>
                      <a:r>
                        <a:rPr kumimoji="0" lang="en-US" altLang="en-US" sz="1600" u="none" strike="noStrike" cap="none" normalizeH="0" baseline="0" dirty="0">
                          <a:ln>
                            <a:noFill/>
                          </a:ln>
                          <a:effectLst/>
                        </a:rPr>
                        <a:t>(10)</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marL="13970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139700" marR="0" lvl="0" indent="0" algn="ctr" defTabSz="914400" rtl="0" eaLnBrk="1" fontAlgn="base" latinLnBrk="0" hangingPunct="1">
                        <a:lnSpc>
                          <a:spcPts val="1338"/>
                        </a:lnSpc>
                        <a:spcBef>
                          <a:spcPct val="0"/>
                        </a:spcBef>
                        <a:spcAft>
                          <a:spcPct val="0"/>
                        </a:spcAft>
                        <a:buClrTx/>
                        <a:buSzTx/>
                        <a:buFontTx/>
                        <a:buNone/>
                        <a:tabLst/>
                      </a:pPr>
                      <a:r>
                        <a:rPr kumimoji="0" lang="en-US" altLang="en-US" sz="1600" u="none" strike="noStrike" cap="none" normalizeH="0" baseline="0" dirty="0">
                          <a:ln>
                            <a:noFill/>
                          </a:ln>
                          <a:effectLst/>
                        </a:rPr>
                        <a:t>Quizzes</a:t>
                      </a:r>
                    </a:p>
                    <a:p>
                      <a:pPr marL="139700" marR="0" lvl="0" indent="0" algn="ctr" defTabSz="914400" rtl="0" eaLnBrk="1" fontAlgn="base" latinLnBrk="0" hangingPunct="1">
                        <a:lnSpc>
                          <a:spcPts val="1325"/>
                        </a:lnSpc>
                        <a:spcBef>
                          <a:spcPct val="0"/>
                        </a:spcBef>
                        <a:spcAft>
                          <a:spcPct val="0"/>
                        </a:spcAft>
                        <a:buClrTx/>
                        <a:buSzTx/>
                        <a:buFontTx/>
                        <a:buNone/>
                        <a:tabLst/>
                      </a:pPr>
                      <a:r>
                        <a:rPr kumimoji="0" lang="en-US" altLang="en-US" sz="1600" u="none" strike="noStrike" cap="none" normalizeH="0" baseline="0" dirty="0">
                          <a:ln>
                            <a:noFill/>
                          </a:ln>
                          <a:effectLst/>
                        </a:rPr>
                        <a:t>(10)</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marL="665163">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65163" marR="0" lvl="0" indent="0" algn="ctr" defTabSz="914400" rtl="0" eaLnBrk="1" fontAlgn="base" latinLnBrk="0" hangingPunct="1">
                        <a:lnSpc>
                          <a:spcPts val="1338"/>
                        </a:lnSpc>
                        <a:spcBef>
                          <a:spcPct val="0"/>
                        </a:spcBef>
                        <a:spcAft>
                          <a:spcPct val="0"/>
                        </a:spcAft>
                        <a:buClrTx/>
                        <a:buSzTx/>
                        <a:buFontTx/>
                        <a:buNone/>
                        <a:tabLst/>
                      </a:pPr>
                      <a:r>
                        <a:rPr kumimoji="0" lang="en-US" altLang="en-US" sz="1600" u="none" strike="noStrike" cap="none" normalizeH="0" baseline="0" dirty="0">
                          <a:ln>
                            <a:noFill/>
                          </a:ln>
                          <a:effectLst/>
                        </a:rPr>
                        <a:t>Attendance</a:t>
                      </a:r>
                    </a:p>
                    <a:p>
                      <a:pPr marL="665163" marR="0" lvl="0" indent="0" algn="ctr" defTabSz="914400" rtl="0" eaLnBrk="1" fontAlgn="base" latinLnBrk="0" hangingPunct="1">
                        <a:lnSpc>
                          <a:spcPts val="1325"/>
                        </a:lnSpc>
                        <a:spcBef>
                          <a:spcPct val="0"/>
                        </a:spcBef>
                        <a:spcAft>
                          <a:spcPct val="0"/>
                        </a:spcAft>
                        <a:buClrTx/>
                        <a:buSzTx/>
                        <a:buFontTx/>
                        <a:buNone/>
                        <a:tabLst/>
                      </a:pPr>
                      <a:r>
                        <a:rPr kumimoji="0" lang="en-US" altLang="en-US" sz="1600" u="none" strike="noStrike" cap="none" normalizeH="0" baseline="0" dirty="0">
                          <a:ln>
                            <a:noFill/>
                          </a:ln>
                          <a:effectLst/>
                        </a:rPr>
                        <a:t>(10)</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extLst>
                  <a:ext uri="{0D108BD9-81ED-4DB2-BD59-A6C34878D82A}">
                    <a16:rowId xmlns:a16="http://schemas.microsoft.com/office/drawing/2014/main" val="2985440164"/>
                  </a:ext>
                </a:extLst>
              </a:tr>
              <a:tr h="199925">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a:ln>
                            <a:noFill/>
                          </a:ln>
                          <a:effectLst/>
                        </a:rPr>
                        <a:t>Remember</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marL="3175">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3175" marR="0" lvl="0" indent="0" algn="ctr"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dirty="0">
                          <a:ln>
                            <a:noFill/>
                          </a:ln>
                          <a:effectLst/>
                        </a:rPr>
                        <a:t>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marL="8413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84138" marR="0" lvl="0" indent="0" algn="ctr" defTabSz="914400" rtl="0" eaLnBrk="1" fontAlgn="base" latinLnBrk="0" hangingPunct="1">
                        <a:lnSpc>
                          <a:spcPts val="1275"/>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 3</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a:ln>
                            <a:noFill/>
                          </a:ln>
                          <a:effectLst/>
                        </a:rPr>
                        <a:t> </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extLst>
                  <a:ext uri="{0D108BD9-81ED-4DB2-BD59-A6C34878D82A}">
                    <a16:rowId xmlns:a16="http://schemas.microsoft.com/office/drawing/2014/main" val="1333251303"/>
                  </a:ext>
                </a:extLst>
              </a:tr>
              <a:tr h="199925">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a:ln>
                            <a:noFill/>
                          </a:ln>
                          <a:effectLst/>
                        </a:rPr>
                        <a:t>Understand</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marL="3175">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3175" marR="0" lvl="0" indent="0" algn="ctr"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dirty="0">
                          <a:ln>
                            <a:noFill/>
                          </a:ln>
                          <a:effectLst/>
                        </a:rPr>
                        <a:t>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marL="8413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84138" marR="0" lvl="0" indent="0" algn="ctr"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dirty="0">
                          <a:ln>
                            <a:noFill/>
                          </a:ln>
                          <a:effectLst/>
                        </a:rPr>
                        <a:t>2</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dirty="0">
                          <a:ln>
                            <a:noFill/>
                          </a:ln>
                          <a:effectLst/>
                        </a:rPr>
                        <a:t>2</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a:ln>
                            <a:noFill/>
                          </a:ln>
                          <a:effectLst/>
                        </a:rPr>
                        <a:t> </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extLst>
                  <a:ext uri="{0D108BD9-81ED-4DB2-BD59-A6C34878D82A}">
                    <a16:rowId xmlns:a16="http://schemas.microsoft.com/office/drawing/2014/main" val="1857259909"/>
                  </a:ext>
                </a:extLst>
              </a:tr>
              <a:tr h="199925">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dirty="0">
                          <a:ln>
                            <a:noFill/>
                          </a:ln>
                          <a:effectLst/>
                        </a:rPr>
                        <a:t>Apply</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marL="24288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242888" marR="0" lvl="0" indent="0" algn="ctr"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dirty="0">
                          <a:ln>
                            <a:noFill/>
                          </a:ln>
                          <a:effectLst/>
                        </a:rPr>
                        <a:t>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marL="8413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84138" marR="0" lvl="0" indent="0" algn="ctr"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dirty="0">
                          <a:ln>
                            <a:noFill/>
                          </a:ln>
                          <a:effectLst/>
                        </a:rPr>
                        <a:t>3</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dirty="0">
                          <a:ln>
                            <a:noFill/>
                          </a:ln>
                          <a:effectLst/>
                        </a:rPr>
                        <a:t>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extLst>
                  <a:ext uri="{0D108BD9-81ED-4DB2-BD59-A6C34878D82A}">
                    <a16:rowId xmlns:a16="http://schemas.microsoft.com/office/drawing/2014/main" val="297176409"/>
                  </a:ext>
                </a:extLst>
              </a:tr>
              <a:tr h="199925">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288"/>
                        </a:lnSpc>
                        <a:spcBef>
                          <a:spcPct val="0"/>
                        </a:spcBef>
                        <a:spcAft>
                          <a:spcPct val="0"/>
                        </a:spcAft>
                        <a:buClrTx/>
                        <a:buSzTx/>
                        <a:buFontTx/>
                        <a:buNone/>
                        <a:tabLst/>
                      </a:pPr>
                      <a:r>
                        <a:rPr kumimoji="0" lang="en-US" altLang="en-US" sz="1600" u="none" strike="noStrike" cap="none" normalizeH="0" baseline="0">
                          <a:ln>
                            <a:noFill/>
                          </a:ln>
                          <a:effectLst/>
                        </a:rPr>
                        <a:t>Analyze</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marL="24288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242888" marR="0" lvl="0" indent="0" algn="ctr" defTabSz="914400" rtl="0" eaLnBrk="1" fontAlgn="base" latinLnBrk="0" hangingPunct="1">
                        <a:lnSpc>
                          <a:spcPts val="1288"/>
                        </a:lnSpc>
                        <a:spcBef>
                          <a:spcPct val="0"/>
                        </a:spcBef>
                        <a:spcAft>
                          <a:spcPct val="0"/>
                        </a:spcAft>
                        <a:buClrTx/>
                        <a:buSzTx/>
                        <a:buFontTx/>
                        <a:buNone/>
                        <a:tabLst/>
                      </a:pPr>
                      <a:r>
                        <a:rPr kumimoji="0" lang="en-US" altLang="en-US" sz="1600" u="none" strike="noStrike" cap="none" normalizeH="0" baseline="0" dirty="0">
                          <a:ln>
                            <a:noFill/>
                          </a:ln>
                          <a:effectLst/>
                        </a:rPr>
                        <a:t>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extLst>
                  <a:ext uri="{0D108BD9-81ED-4DB2-BD59-A6C34878D82A}">
                    <a16:rowId xmlns:a16="http://schemas.microsoft.com/office/drawing/2014/main" val="1931226175"/>
                  </a:ext>
                </a:extLst>
              </a:tr>
              <a:tr h="199925">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a:ln>
                            <a:noFill/>
                          </a:ln>
                          <a:effectLst/>
                        </a:rPr>
                        <a:t>Evaluate</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marL="3175">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3175" marR="0" lvl="0" indent="0" algn="ctr"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dirty="0">
                          <a:ln>
                            <a:noFill/>
                          </a:ln>
                          <a:effectLst/>
                        </a:rPr>
                        <a:t>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marL="8413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84138" marR="0" lvl="0" indent="0" algn="ctr" defTabSz="914400" rtl="0" eaLnBrk="1" fontAlgn="base" latinLnBrk="0" hangingPunct="1">
                        <a:lnSpc>
                          <a:spcPts val="1275"/>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ts val="1275"/>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extLst>
                  <a:ext uri="{0D108BD9-81ED-4DB2-BD59-A6C34878D82A}">
                    <a16:rowId xmlns:a16="http://schemas.microsoft.com/office/drawing/2014/main" val="487031364"/>
                  </a:ext>
                </a:extLst>
              </a:tr>
              <a:tr h="199925">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a:ln>
                            <a:noFill/>
                          </a:ln>
                          <a:effectLst/>
                        </a:rPr>
                        <a:t>Create</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marL="3175">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3175" marR="0" lvl="0" indent="0" algn="ctr"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dirty="0">
                          <a:ln>
                            <a:noFill/>
                          </a:ln>
                          <a:effectLst/>
                        </a:rPr>
                        <a:t>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 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a:ln>
                            <a:noFill/>
                          </a:ln>
                          <a:effectLst/>
                        </a:rPr>
                        <a:t> </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0642" marR="50642" marT="0" marB="0" anchor="ctr" horzOverflow="overflow"/>
                </a:tc>
                <a:extLst>
                  <a:ext uri="{0D108BD9-81ED-4DB2-BD59-A6C34878D82A}">
                    <a16:rowId xmlns:a16="http://schemas.microsoft.com/office/drawing/2014/main" val="615195858"/>
                  </a:ext>
                </a:extLst>
              </a:tr>
            </a:tbl>
          </a:graphicData>
        </a:graphic>
      </p:graphicFrame>
      <p:graphicFrame>
        <p:nvGraphicFramePr>
          <p:cNvPr id="5" name="Table 4">
            <a:extLst>
              <a:ext uri="{FF2B5EF4-FFF2-40B4-BE49-F238E27FC236}">
                <a16:creationId xmlns:a16="http://schemas.microsoft.com/office/drawing/2014/main" id="{9F348A60-4B9F-6BC4-B215-585CD29509F7}"/>
              </a:ext>
            </a:extLst>
          </p:cNvPr>
          <p:cNvGraphicFramePr>
            <a:graphicFrameLocks noGrp="1"/>
          </p:cNvGraphicFramePr>
          <p:nvPr/>
        </p:nvGraphicFramePr>
        <p:xfrm>
          <a:off x="3665097" y="4946412"/>
          <a:ext cx="5355172" cy="1463443"/>
        </p:xfrm>
        <a:graphic>
          <a:graphicData uri="http://schemas.openxmlformats.org/drawingml/2006/table">
            <a:tbl>
              <a:tblPr>
                <a:tableStyleId>{BC89EF96-8CEA-46FF-86C4-4CE0E7609802}</a:tableStyleId>
              </a:tblPr>
              <a:tblGrid>
                <a:gridCol w="2498886">
                  <a:extLst>
                    <a:ext uri="{9D8B030D-6E8A-4147-A177-3AD203B41FA5}">
                      <a16:colId xmlns:a16="http://schemas.microsoft.com/office/drawing/2014/main" val="4081718411"/>
                    </a:ext>
                  </a:extLst>
                </a:gridCol>
                <a:gridCol w="2856286">
                  <a:extLst>
                    <a:ext uri="{9D8B030D-6E8A-4147-A177-3AD203B41FA5}">
                      <a16:colId xmlns:a16="http://schemas.microsoft.com/office/drawing/2014/main" val="349548253"/>
                    </a:ext>
                  </a:extLst>
                </a:gridCol>
              </a:tblGrid>
              <a:tr h="208867">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dirty="0">
                          <a:ln>
                            <a:noFill/>
                          </a:ln>
                          <a:effectLst/>
                        </a:rPr>
                        <a:t>Bloom's Category</a:t>
                      </a:r>
                      <a:endPar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435" marR="51435" marT="0" marB="0" anchor="ctr" horzOverflow="overflow"/>
                </a:tc>
                <a:tc>
                  <a:txBody>
                    <a:bodyPr/>
                    <a:lstStyle>
                      <a:lvl1pPr marL="9969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996950" marR="0" lvl="0" indent="0" algn="ctr"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a:ln>
                            <a:noFill/>
                          </a:ln>
                          <a:effectLst/>
                        </a:rPr>
                        <a:t>Test</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435" marR="51435" marT="0" marB="0" anchor="ctr" horzOverflow="overflow"/>
                </a:tc>
                <a:extLst>
                  <a:ext uri="{0D108BD9-81ED-4DB2-BD59-A6C34878D82A}">
                    <a16:rowId xmlns:a16="http://schemas.microsoft.com/office/drawing/2014/main" val="239637227"/>
                  </a:ext>
                </a:extLst>
              </a:tr>
              <a:tr h="208867">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a:ln>
                            <a:noFill/>
                          </a:ln>
                          <a:effectLst/>
                        </a:rPr>
                        <a:t>Remember</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435" marR="51435" marT="0" marB="0" anchor="ctr" horzOverflow="overflow"/>
                </a:tc>
                <a:tc>
                  <a:txBody>
                    <a:bodyPr/>
                    <a:lstStyle>
                      <a:lvl1pPr marL="4763">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4763" marR="0" lvl="0" indent="0" algn="ctr" defTabSz="914400" rtl="0" eaLnBrk="1" fontAlgn="base" latinLnBrk="0" hangingPunct="1">
                        <a:lnSpc>
                          <a:spcPts val="1275"/>
                        </a:lnSpc>
                        <a:spcBef>
                          <a:spcPct val="0"/>
                        </a:spcBef>
                        <a:spcAft>
                          <a:spcPct val="0"/>
                        </a:spcAft>
                        <a:buClrTx/>
                        <a:buSzTx/>
                        <a:buFontTx/>
                        <a:buNone/>
                        <a:tabLst/>
                      </a:pPr>
                      <a:r>
                        <a:rPr kumimoji="0" lang="en-US" altLang="en-US" sz="1400" u="none" strike="noStrike" cap="none" normalizeH="0" baseline="0" dirty="0">
                          <a:ln>
                            <a:noFill/>
                          </a:ln>
                          <a:effectLst/>
                        </a:rPr>
                        <a:t>5</a:t>
                      </a:r>
                      <a:endPar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435" marR="51435" marT="0" marB="0" anchor="ctr" horzOverflow="overflow"/>
                </a:tc>
                <a:extLst>
                  <a:ext uri="{0D108BD9-81ED-4DB2-BD59-A6C34878D82A}">
                    <a16:rowId xmlns:a16="http://schemas.microsoft.com/office/drawing/2014/main" val="2613307910"/>
                  </a:ext>
                </a:extLst>
              </a:tr>
              <a:tr h="210241">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88"/>
                        </a:lnSpc>
                        <a:spcBef>
                          <a:spcPct val="0"/>
                        </a:spcBef>
                        <a:spcAft>
                          <a:spcPct val="0"/>
                        </a:spcAft>
                        <a:buClrTx/>
                        <a:buSzTx/>
                        <a:buFontTx/>
                        <a:buNone/>
                        <a:tabLst/>
                      </a:pPr>
                      <a:r>
                        <a:rPr kumimoji="0" lang="en-US" altLang="en-US" sz="1600" u="none" strike="noStrike" cap="none" normalizeH="0" baseline="0">
                          <a:ln>
                            <a:noFill/>
                          </a:ln>
                          <a:effectLst/>
                        </a:rPr>
                        <a:t>Understand</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435" marR="51435" marT="0" marB="0" anchor="ctr" horzOverflow="overflow"/>
                </a:tc>
                <a:tc>
                  <a:txBody>
                    <a:bodyPr/>
                    <a:lstStyle>
                      <a:lvl1pPr marL="4763">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4763" marR="0" lvl="0" indent="0" algn="ctr" defTabSz="914400" rtl="0" eaLnBrk="1" fontAlgn="base" latinLnBrk="0" hangingPunct="1">
                        <a:lnSpc>
                          <a:spcPts val="1288"/>
                        </a:lnSpc>
                        <a:spcBef>
                          <a:spcPct val="0"/>
                        </a:spcBef>
                        <a:spcAft>
                          <a:spcPct val="0"/>
                        </a:spcAft>
                        <a:buClrTx/>
                        <a:buSzTx/>
                        <a:buFontTx/>
                        <a:buNone/>
                        <a:tabLst/>
                      </a:pPr>
                      <a:r>
                        <a:rPr kumimoji="0" lang="en-US" altLang="en-US" sz="1400" u="none" strike="noStrike" cap="none" normalizeH="0" baseline="0" dirty="0">
                          <a:ln>
                            <a:noFill/>
                          </a:ln>
                          <a:effectLst/>
                        </a:rPr>
                        <a:t>5</a:t>
                      </a:r>
                      <a:endPar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435" marR="51435" marT="0" marB="0" anchor="ctr" horzOverflow="overflow"/>
                </a:tc>
                <a:extLst>
                  <a:ext uri="{0D108BD9-81ED-4DB2-BD59-A6C34878D82A}">
                    <a16:rowId xmlns:a16="http://schemas.microsoft.com/office/drawing/2014/main" val="2263846433"/>
                  </a:ext>
                </a:extLst>
              </a:tr>
              <a:tr h="208867">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a:ln>
                            <a:noFill/>
                          </a:ln>
                          <a:effectLst/>
                        </a:rPr>
                        <a:t>Apply</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435" marR="51435" marT="0" marB="0" anchor="ctr" horzOverflow="overflow"/>
                </a:tc>
                <a:tc>
                  <a:txBody>
                    <a:bodyPr/>
                    <a:lstStyle>
                      <a:lvl1pPr marL="9969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996950" marR="0" lvl="0" indent="0" algn="ctr" defTabSz="914400" rtl="0" eaLnBrk="1" fontAlgn="base" latinLnBrk="0" hangingPunct="1">
                        <a:lnSpc>
                          <a:spcPts val="1275"/>
                        </a:lnSpc>
                        <a:spcBef>
                          <a:spcPct val="0"/>
                        </a:spcBef>
                        <a:spcAft>
                          <a:spcPct val="0"/>
                        </a:spcAft>
                        <a:buClrTx/>
                        <a:buSzTx/>
                        <a:buFontTx/>
                        <a:buNone/>
                        <a:tabLst/>
                      </a:pPr>
                      <a:r>
                        <a:rPr kumimoji="0" lang="en-US" altLang="en-US" sz="1400" u="none" strike="noStrike" cap="none" normalizeH="0" baseline="0" dirty="0">
                          <a:ln>
                            <a:noFill/>
                          </a:ln>
                          <a:effectLst/>
                        </a:rPr>
                        <a:t>10</a:t>
                      </a:r>
                      <a:endPar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435" marR="51435" marT="0" marB="0" anchor="ctr" horzOverflow="overflow"/>
                </a:tc>
                <a:extLst>
                  <a:ext uri="{0D108BD9-81ED-4DB2-BD59-A6C34878D82A}">
                    <a16:rowId xmlns:a16="http://schemas.microsoft.com/office/drawing/2014/main" val="602913357"/>
                  </a:ext>
                </a:extLst>
              </a:tr>
              <a:tr h="208867">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a:ln>
                            <a:noFill/>
                          </a:ln>
                          <a:effectLst/>
                        </a:rPr>
                        <a:t>Analyze</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435" marR="51435" marT="0" marB="0" anchor="ctr" horzOverflow="overflow"/>
                </a:tc>
                <a:tc>
                  <a:txBody>
                    <a:bodyPr/>
                    <a:lstStyle>
                      <a:lvl1pPr marL="9969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996950" marR="0" lvl="0" indent="0" algn="ctr" defTabSz="914400" rtl="0" eaLnBrk="1" fontAlgn="base" latinLnBrk="0" hangingPunct="1">
                        <a:lnSpc>
                          <a:spcPts val="1275"/>
                        </a:lnSpc>
                        <a:spcBef>
                          <a:spcPct val="0"/>
                        </a:spcBef>
                        <a:spcAft>
                          <a:spcPct val="0"/>
                        </a:spcAft>
                        <a:buClrTx/>
                        <a:buSzTx/>
                        <a:buFontTx/>
                        <a:buNone/>
                        <a:tabLst/>
                      </a:pPr>
                      <a:r>
                        <a:rPr kumimoji="0" lang="en-US" altLang="en-US" sz="1400" u="none" strike="noStrike" cap="none" normalizeH="0" baseline="0" dirty="0">
                          <a:ln>
                            <a:noFill/>
                          </a:ln>
                          <a:effectLst/>
                        </a:rPr>
                        <a:t>5</a:t>
                      </a:r>
                      <a:endPar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435" marR="51435" marT="0" marB="0" anchor="ctr" horzOverflow="overflow"/>
                </a:tc>
                <a:extLst>
                  <a:ext uri="{0D108BD9-81ED-4DB2-BD59-A6C34878D82A}">
                    <a16:rowId xmlns:a16="http://schemas.microsoft.com/office/drawing/2014/main" val="2714374649"/>
                  </a:ext>
                </a:extLst>
              </a:tr>
              <a:tr h="208867">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a:ln>
                            <a:noFill/>
                          </a:ln>
                          <a:effectLst/>
                        </a:rPr>
                        <a:t>Evaluate</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435" marR="51435" marT="0" marB="0" anchor="ctr" horzOverflow="overflow"/>
                </a:tc>
                <a:tc>
                  <a:txBody>
                    <a:bodyPr/>
                    <a:lstStyle>
                      <a:lvl1pPr marL="4763">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4763" marR="0" lvl="0" indent="0" algn="ctr" defTabSz="914400" rtl="0" eaLnBrk="1" fontAlgn="base" latinLnBrk="0" hangingPunct="1">
                        <a:lnSpc>
                          <a:spcPts val="1275"/>
                        </a:lnSpc>
                        <a:spcBef>
                          <a:spcPct val="0"/>
                        </a:spcBef>
                        <a:spcAft>
                          <a:spcPct val="0"/>
                        </a:spcAft>
                        <a:buClrTx/>
                        <a:buSzTx/>
                        <a:buFontTx/>
                        <a:buNone/>
                        <a:tabLst/>
                      </a:pPr>
                      <a:r>
                        <a:rPr kumimoji="0" lang="en-US" altLang="en-US" sz="1400" u="none" strike="noStrike" cap="none" normalizeH="0" baseline="0" dirty="0">
                          <a:ln>
                            <a:noFill/>
                          </a:ln>
                          <a:effectLst/>
                        </a:rPr>
                        <a:t>5</a:t>
                      </a:r>
                      <a:endPar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435" marR="51435" marT="0" marB="0" anchor="ctr" horzOverflow="overflow"/>
                </a:tc>
                <a:extLst>
                  <a:ext uri="{0D108BD9-81ED-4DB2-BD59-A6C34878D82A}">
                    <a16:rowId xmlns:a16="http://schemas.microsoft.com/office/drawing/2014/main" val="3311831121"/>
                  </a:ext>
                </a:extLst>
              </a:tr>
              <a:tr h="208867">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75"/>
                        </a:lnSpc>
                        <a:spcBef>
                          <a:spcPct val="0"/>
                        </a:spcBef>
                        <a:spcAft>
                          <a:spcPct val="0"/>
                        </a:spcAft>
                        <a:buClrTx/>
                        <a:buSzTx/>
                        <a:buFontTx/>
                        <a:buNone/>
                        <a:tabLst/>
                      </a:pPr>
                      <a:r>
                        <a:rPr kumimoji="0" lang="en-US" altLang="en-US" sz="1600" u="none" strike="noStrike" cap="none" normalizeH="0" baseline="0">
                          <a:ln>
                            <a:noFill/>
                          </a:ln>
                          <a:effectLst/>
                        </a:rPr>
                        <a:t>Create</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435" marR="51435" marT="0" marB="0" anchor="ctr" horzOverflow="overflow"/>
                </a:tc>
                <a:tc>
                  <a:txBody>
                    <a:bodyPr/>
                    <a:lstStyle>
                      <a:lvl1pPr marL="4763">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4763" marR="0" lvl="0" indent="0" algn="ctr" defTabSz="914400" rtl="0" eaLnBrk="1" fontAlgn="base" latinLnBrk="0" hangingPunct="1">
                        <a:lnSpc>
                          <a:spcPts val="1275"/>
                        </a:lnSpc>
                        <a:spcBef>
                          <a:spcPct val="0"/>
                        </a:spcBef>
                        <a:spcAft>
                          <a:spcPct val="0"/>
                        </a:spcAft>
                        <a:buClrTx/>
                        <a:buSzTx/>
                        <a:buFontTx/>
                        <a:buNone/>
                        <a:tabLst/>
                      </a:pPr>
                      <a:r>
                        <a:rPr kumimoji="0" lang="en-US" altLang="en-US" sz="1400" u="none" strike="noStrike" cap="none" normalizeH="0" baseline="0" dirty="0">
                          <a:ln>
                            <a:noFill/>
                          </a:ln>
                          <a:effectLst/>
                        </a:rPr>
                        <a:t>10</a:t>
                      </a:r>
                      <a:endPar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435" marR="51435" marT="0" marB="0" anchor="ctr" horzOverflow="overflow"/>
                </a:tc>
                <a:extLst>
                  <a:ext uri="{0D108BD9-81ED-4DB2-BD59-A6C34878D82A}">
                    <a16:rowId xmlns:a16="http://schemas.microsoft.com/office/drawing/2014/main" val="3621660474"/>
                  </a:ext>
                </a:extLst>
              </a:tr>
            </a:tbl>
          </a:graphicData>
        </a:graphic>
      </p:graphicFrame>
      <p:sp>
        <p:nvSpPr>
          <p:cNvPr id="7" name="TextBox 6">
            <a:extLst>
              <a:ext uri="{FF2B5EF4-FFF2-40B4-BE49-F238E27FC236}">
                <a16:creationId xmlns:a16="http://schemas.microsoft.com/office/drawing/2014/main" id="{A12FADA8-4850-93DE-89AC-30B86BB7B03C}"/>
              </a:ext>
            </a:extLst>
          </p:cNvPr>
          <p:cNvSpPr txBox="1"/>
          <p:nvPr/>
        </p:nvSpPr>
        <p:spPr>
          <a:xfrm>
            <a:off x="3906116" y="2043855"/>
            <a:ext cx="3857625" cy="285527"/>
          </a:xfrm>
          <a:prstGeom prst="rect">
            <a:avLst/>
          </a:prstGeom>
          <a:noFill/>
        </p:spPr>
        <p:txBody>
          <a:bodyPr>
            <a:spAutoFit/>
          </a:bodyPr>
          <a:lstStyle/>
          <a:p>
            <a:pPr marL="0" marR="0" lvl="0" indent="0" algn="l" defTabSz="914400" rtl="0" eaLnBrk="0" fontAlgn="base" latinLnBrk="0" hangingPunct="0">
              <a:lnSpc>
                <a:spcPct val="93000"/>
              </a:lnSpc>
              <a:spcBef>
                <a:spcPts val="866"/>
              </a:spcBef>
              <a:spcAft>
                <a:spcPct val="0"/>
              </a:spcAft>
              <a:buClr>
                <a:srgbClr val="000000"/>
              </a:buClr>
              <a:buSzPct val="100000"/>
              <a:buFontTx/>
              <a:buNone/>
              <a:tabLst>
                <a:tab pos="2278856" algn="l"/>
              </a:tabLst>
              <a:defRPr/>
            </a:pPr>
            <a:r>
              <a:rPr kumimoji="0" lang="en-US" sz="135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CIE-</a:t>
            </a:r>
            <a:r>
              <a:rPr kumimoji="0" lang="en-US" sz="1350" b="1" i="1" u="none" strike="noStrike" kern="1200" cap="none" spc="-11"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35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Continuous</a:t>
            </a:r>
            <a:r>
              <a:rPr kumimoji="0" lang="en-US" sz="1350" b="1" i="1" u="none" strike="noStrike" kern="1200" cap="none" spc="4"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35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Internal</a:t>
            </a:r>
            <a:r>
              <a:rPr kumimoji="0" lang="en-US" sz="1350" b="1" i="1" u="none" strike="noStrike" kern="1200" cap="none" spc="-4"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35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Evaluation</a:t>
            </a:r>
            <a:r>
              <a:rPr kumimoji="0" lang="en-US" sz="1350" b="1" i="1" u="none" strike="noStrike" kern="1200" cap="none" spc="-8"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35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(60</a:t>
            </a:r>
            <a:r>
              <a:rPr kumimoji="0" lang="en-US" sz="1350" b="1" i="1" u="none" strike="noStrike" kern="1200" cap="none" spc="-4"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35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Marks)</a:t>
            </a:r>
            <a:endParaRPr kumimoji="0" lang="en-US" sz="1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67347C9A-7F3F-4428-6D05-3F8BE53C36CC}"/>
              </a:ext>
            </a:extLst>
          </p:cNvPr>
          <p:cNvSpPr txBox="1"/>
          <p:nvPr/>
        </p:nvSpPr>
        <p:spPr>
          <a:xfrm>
            <a:off x="4260850" y="4623993"/>
            <a:ext cx="6000750" cy="285527"/>
          </a:xfrm>
          <a:prstGeom prst="rect">
            <a:avLst/>
          </a:prstGeom>
          <a:noFill/>
        </p:spPr>
        <p:txBody>
          <a:bodyPr>
            <a:spAutoFit/>
          </a:bodyPr>
          <a:lstStyle/>
          <a:p>
            <a:pPr marL="0" marR="0" lvl="0" indent="0" algn="l" defTabSz="9144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altLang="en-US" sz="135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SEE- Semester End Examination (40 Marks)</a:t>
            </a:r>
            <a:endParaRPr kumimoji="0" lang="en-US" altLang="en-US" sz="135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36142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a:latin typeface="Arial Unicode MS" panose="020B0604020202020204" pitchFamily="34" charset="-128"/>
                <a:ea typeface="Arial Unicode MS" panose="020B0604020202020204" pitchFamily="34" charset="-128"/>
                <a:cs typeface="Arial Unicode MS" panose="020B0604020202020204" pitchFamily="34" charset="-128"/>
              </a:rPr>
              <a:t>Thinking Rationally</a:t>
            </a:r>
            <a:endParaRPr lang="en-US" dirty="0"/>
          </a:p>
        </p:txBody>
      </p:sp>
      <p:sp>
        <p:nvSpPr>
          <p:cNvPr id="40963" name="Content Placeholder 2"/>
          <p:cNvSpPr>
            <a:spLocks noGrp="1"/>
          </p:cNvSpPr>
          <p:nvPr>
            <p:ph idx="1"/>
          </p:nvPr>
        </p:nvSpPr>
        <p:spPr>
          <a:xfrm>
            <a:off x="89027" y="1636414"/>
            <a:ext cx="11752905" cy="4927348"/>
          </a:xfrm>
        </p:spPr>
        <p:txBody>
          <a:bodyPr/>
          <a:lstStyle/>
          <a:p>
            <a:pPr algn="just"/>
            <a:r>
              <a:rPr lang="en-US" sz="2800" dirty="0">
                <a:latin typeface="Arial Unicode MS" panose="020B0604020202020204" pitchFamily="34" charset="-128"/>
                <a:ea typeface="Arial Unicode MS" panose="020B0604020202020204" pitchFamily="34" charset="-128"/>
                <a:cs typeface="Arial Unicode MS" panose="020B0604020202020204" pitchFamily="34" charset="-128"/>
              </a:rPr>
              <a:t>AI models reasoning using formal </a:t>
            </a:r>
            <a:r>
              <a:rPr lang="en-US" sz="28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logic</a:t>
            </a:r>
            <a:r>
              <a:rPr lang="en-US" sz="2800" dirty="0">
                <a:latin typeface="Arial Unicode MS" panose="020B0604020202020204" pitchFamily="34" charset="-128"/>
                <a:ea typeface="Arial Unicode MS" panose="020B0604020202020204" pitchFamily="34" charset="-128"/>
                <a:cs typeface="Arial Unicode MS" panose="020B0604020202020204" pitchFamily="34" charset="-128"/>
              </a:rPr>
              <a:t> and </a:t>
            </a:r>
            <a:r>
              <a:rPr lang="en-US" sz="28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mathematics</a:t>
            </a:r>
            <a:r>
              <a:rPr lang="en-US" sz="2800" dirty="0">
                <a:latin typeface="Arial Unicode MS" panose="020B0604020202020204" pitchFamily="34" charset="-128"/>
                <a:ea typeface="Arial Unicode MS" panose="020B0604020202020204" pitchFamily="34" charset="-128"/>
                <a:cs typeface="Arial Unicode MS" panose="020B0604020202020204" pitchFamily="34" charset="-128"/>
              </a:rPr>
              <a:t>.</a:t>
            </a:r>
          </a:p>
          <a:p>
            <a:pPr algn="just"/>
            <a:r>
              <a:rPr lang="en-US" sz="2800" dirty="0">
                <a:latin typeface="Arial Unicode MS" panose="020B0604020202020204" pitchFamily="34" charset="-128"/>
                <a:ea typeface="Arial Unicode MS" panose="020B0604020202020204" pitchFamily="34" charset="-128"/>
                <a:cs typeface="Arial Unicode MS" panose="020B0604020202020204" pitchFamily="34" charset="-128"/>
              </a:rPr>
              <a:t>Examples:</a:t>
            </a:r>
          </a:p>
          <a:p>
            <a:pPr algn="just"/>
            <a:r>
              <a:rPr lang="en-US" sz="2800" b="1" dirty="0">
                <a:latin typeface="Arial Unicode MS" panose="020B0604020202020204" pitchFamily="34" charset="-128"/>
                <a:ea typeface="Arial Unicode MS" panose="020B0604020202020204" pitchFamily="34" charset="-128"/>
                <a:cs typeface="Arial Unicode MS" panose="020B0604020202020204" pitchFamily="34" charset="-128"/>
              </a:rPr>
              <a:t>Prolog Systems</a:t>
            </a:r>
            <a:r>
              <a:rPr lang="en-US" sz="2800" dirty="0">
                <a:latin typeface="Arial Unicode MS" panose="020B0604020202020204" pitchFamily="34" charset="-128"/>
                <a:ea typeface="Arial Unicode MS" panose="020B0604020202020204" pitchFamily="34" charset="-128"/>
                <a:cs typeface="Arial Unicode MS" panose="020B0604020202020204" pitchFamily="34" charset="-128"/>
              </a:rPr>
              <a:t>: AI </a:t>
            </a:r>
            <a:r>
              <a:rPr lang="en-US" sz="28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programmed</a:t>
            </a:r>
            <a:r>
              <a:rPr lang="en-US" sz="2800" dirty="0">
                <a:latin typeface="Arial Unicode MS" panose="020B0604020202020204" pitchFamily="34" charset="-128"/>
                <a:ea typeface="Arial Unicode MS" panose="020B0604020202020204" pitchFamily="34" charset="-128"/>
                <a:cs typeface="Arial Unicode MS" panose="020B0604020202020204" pitchFamily="34" charset="-128"/>
              </a:rPr>
              <a:t> with logical rules to make decisions.</a:t>
            </a:r>
          </a:p>
          <a:p>
            <a:pPr algn="just"/>
            <a:r>
              <a:rPr lang="en-US" sz="2800" b="1" dirty="0">
                <a:latin typeface="Arial Unicode MS" panose="020B0604020202020204" pitchFamily="34" charset="-128"/>
                <a:ea typeface="Arial Unicode MS" panose="020B0604020202020204" pitchFamily="34" charset="-128"/>
                <a:cs typeface="Arial Unicode MS" panose="020B0604020202020204" pitchFamily="34" charset="-128"/>
              </a:rPr>
              <a:t>Optimization Algorithms: </a:t>
            </a:r>
            <a:r>
              <a:rPr lang="en-US" sz="2800" dirty="0">
                <a:latin typeface="Arial Unicode MS" panose="020B0604020202020204" pitchFamily="34" charset="-128"/>
                <a:ea typeface="Arial Unicode MS" panose="020B0604020202020204" pitchFamily="34" charset="-128"/>
                <a:cs typeface="Arial Unicode MS" panose="020B0604020202020204" pitchFamily="34" charset="-128"/>
              </a:rPr>
              <a:t>Solving </a:t>
            </a:r>
            <a:r>
              <a:rPr lang="en-US" sz="28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complex</a:t>
            </a:r>
            <a:r>
              <a:rPr lang="en-US" sz="28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8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problems</a:t>
            </a:r>
            <a:r>
              <a:rPr lang="en-US" sz="2800" dirty="0">
                <a:latin typeface="Arial Unicode MS" panose="020B0604020202020204" pitchFamily="34" charset="-128"/>
                <a:ea typeface="Arial Unicode MS" panose="020B0604020202020204" pitchFamily="34" charset="-128"/>
                <a:cs typeface="Arial Unicode MS" panose="020B0604020202020204" pitchFamily="34" charset="-128"/>
              </a:rPr>
              <a:t> like shortest path in logistics.</a:t>
            </a:r>
          </a:p>
          <a:p>
            <a:pPr algn="just"/>
            <a:r>
              <a:rPr lang="en-GB" sz="2800" dirty="0">
                <a:latin typeface="Arial Unicode MS" panose="020B0604020202020204" pitchFamily="34" charset="-128"/>
                <a:ea typeface="Arial Unicode MS" panose="020B0604020202020204" pitchFamily="34" charset="-128"/>
                <a:cs typeface="Arial Unicode MS" panose="020B0604020202020204" pitchFamily="34" charset="-128"/>
              </a:rPr>
              <a:t>Scenario:</a:t>
            </a:r>
          </a:p>
          <a:p>
            <a:pPr algn="just"/>
            <a:r>
              <a:rPr lang="en-GB" sz="2800" b="1" dirty="0">
                <a:latin typeface="Arial Unicode MS" panose="020B0604020202020204" pitchFamily="34" charset="-128"/>
                <a:ea typeface="Arial Unicode MS" panose="020B0604020202020204" pitchFamily="34" charset="-128"/>
                <a:cs typeface="Arial Unicode MS" panose="020B0604020202020204" pitchFamily="34" charset="-128"/>
              </a:rPr>
              <a:t>Example</a:t>
            </a:r>
            <a:r>
              <a:rPr lang="en-GB" sz="2800" dirty="0">
                <a:latin typeface="Arial Unicode MS" panose="020B0604020202020204" pitchFamily="34" charset="-128"/>
                <a:ea typeface="Arial Unicode MS" panose="020B0604020202020204" pitchFamily="34" charset="-128"/>
                <a:cs typeface="Arial Unicode MS" panose="020B0604020202020204" pitchFamily="34" charset="-128"/>
              </a:rPr>
              <a:t>: You are planning a road trip and need to determine the most </a:t>
            </a:r>
            <a:r>
              <a:rPr lang="en-GB" sz="28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efficient</a:t>
            </a:r>
            <a:r>
              <a:rPr lang="en-GB" sz="2800" dirty="0">
                <a:latin typeface="Arial Unicode MS" panose="020B0604020202020204" pitchFamily="34" charset="-128"/>
                <a:ea typeface="Arial Unicode MS" panose="020B0604020202020204" pitchFamily="34" charset="-128"/>
                <a:cs typeface="Arial Unicode MS" panose="020B0604020202020204" pitchFamily="34" charset="-128"/>
              </a:rPr>
              <a:t> route to visit multiple cities. You have a map with the distances between each </a:t>
            </a:r>
            <a:r>
              <a:rPr lang="en-GB" sz="28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city</a:t>
            </a:r>
            <a:r>
              <a:rPr lang="en-GB" sz="2800" dirty="0">
                <a:latin typeface="Arial Unicode MS" panose="020B0604020202020204" pitchFamily="34" charset="-128"/>
                <a:ea typeface="Arial Unicode MS" panose="020B0604020202020204" pitchFamily="34" charset="-128"/>
                <a:cs typeface="Arial Unicode MS" panose="020B0604020202020204" pitchFamily="34" charset="-128"/>
              </a:rPr>
              <a:t>, and your </a:t>
            </a:r>
            <a:r>
              <a:rPr lang="en-GB" sz="28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goal</a:t>
            </a:r>
            <a:r>
              <a:rPr lang="en-GB" sz="2800" dirty="0">
                <a:latin typeface="Arial Unicode MS" panose="020B0604020202020204" pitchFamily="34" charset="-128"/>
                <a:ea typeface="Arial Unicode MS" panose="020B0604020202020204" pitchFamily="34" charset="-128"/>
                <a:cs typeface="Arial Unicode MS" panose="020B0604020202020204" pitchFamily="34" charset="-128"/>
              </a:rPr>
              <a:t> is to </a:t>
            </a:r>
            <a:r>
              <a:rPr lang="en-GB" sz="28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minimize</a:t>
            </a:r>
            <a:r>
              <a:rPr lang="en-GB" sz="2800" dirty="0">
                <a:latin typeface="Arial Unicode MS" panose="020B0604020202020204" pitchFamily="34" charset="-128"/>
                <a:ea typeface="Arial Unicode MS" panose="020B0604020202020204" pitchFamily="34" charset="-128"/>
                <a:cs typeface="Arial Unicode MS" panose="020B0604020202020204" pitchFamily="34" charset="-128"/>
              </a:rPr>
              <a:t> the total travel distance.</a:t>
            </a:r>
          </a:p>
          <a:p>
            <a:pPr algn="just"/>
            <a:endParaRPr lang="en-US" sz="28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endParaRPr lang="en-US" sz="2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t>Thinking Rationally</a:t>
            </a:r>
          </a:p>
        </p:txBody>
      </p:sp>
      <p:sp>
        <p:nvSpPr>
          <p:cNvPr id="5" name="Content Placeholder 4"/>
          <p:cNvSpPr>
            <a:spLocks noGrp="1"/>
          </p:cNvSpPr>
          <p:nvPr>
            <p:ph idx="1"/>
          </p:nvPr>
        </p:nvSpPr>
        <p:spPr>
          <a:xfrm>
            <a:off x="457200" y="1371600"/>
            <a:ext cx="7546063" cy="5029200"/>
          </a:xfrm>
        </p:spPr>
        <p:txBody>
          <a:bodyPr>
            <a:normAutofit fontScale="85000" lnSpcReduction="20000"/>
          </a:bodyPr>
          <a:lstStyle/>
          <a:p>
            <a:pPr marL="0" indent="0">
              <a:spcBef>
                <a:spcPts val="0"/>
              </a:spcBef>
              <a:buNone/>
              <a:defRPr/>
            </a:pPr>
            <a:r>
              <a:rPr lang="en-GB" dirty="0"/>
              <a:t>Step 1: </a:t>
            </a:r>
            <a:r>
              <a:rPr lang="en-GB" b="1" dirty="0"/>
              <a:t>Gather Information</a:t>
            </a:r>
          </a:p>
          <a:p>
            <a:pPr>
              <a:spcBef>
                <a:spcPts val="0"/>
              </a:spcBef>
              <a:defRPr/>
            </a:pPr>
            <a:r>
              <a:rPr lang="en-GB" dirty="0"/>
              <a:t>Obtain a map or a table with </a:t>
            </a:r>
            <a:r>
              <a:rPr lang="en-GB" dirty="0">
                <a:solidFill>
                  <a:srgbClr val="FF0000"/>
                </a:solidFill>
              </a:rPr>
              <a:t>distances</a:t>
            </a:r>
            <a:r>
              <a:rPr lang="en-GB" dirty="0"/>
              <a:t> between cities.</a:t>
            </a:r>
          </a:p>
          <a:p>
            <a:pPr>
              <a:spcBef>
                <a:spcPts val="0"/>
              </a:spcBef>
              <a:defRPr/>
            </a:pPr>
            <a:r>
              <a:rPr lang="en-GB" dirty="0"/>
              <a:t>Identify the cities you want to visit (e.g., City A, City B, City C, City D).</a:t>
            </a:r>
          </a:p>
          <a:p>
            <a:pPr marL="0" indent="0">
              <a:spcBef>
                <a:spcPts val="0"/>
              </a:spcBef>
              <a:buNone/>
              <a:defRPr/>
            </a:pPr>
            <a:r>
              <a:rPr lang="en-GB" dirty="0"/>
              <a:t>Step 2: </a:t>
            </a:r>
            <a:r>
              <a:rPr lang="en-GB" b="1" dirty="0" err="1"/>
              <a:t>Analyze</a:t>
            </a:r>
            <a:r>
              <a:rPr lang="en-GB" b="1" dirty="0"/>
              <a:t> the Data</a:t>
            </a:r>
          </a:p>
          <a:p>
            <a:pPr>
              <a:spcBef>
                <a:spcPts val="0"/>
              </a:spcBef>
              <a:defRPr/>
            </a:pPr>
            <a:r>
              <a:rPr lang="en-GB" dirty="0"/>
              <a:t>Use logical reasoning to </a:t>
            </a:r>
            <a:r>
              <a:rPr lang="en-GB" dirty="0">
                <a:solidFill>
                  <a:srgbClr val="FF0000"/>
                </a:solidFill>
              </a:rPr>
              <a:t>evaluate </a:t>
            </a:r>
            <a:r>
              <a:rPr lang="en-GB" dirty="0"/>
              <a:t>all possible routes.</a:t>
            </a:r>
          </a:p>
          <a:p>
            <a:pPr>
              <a:spcBef>
                <a:spcPts val="0"/>
              </a:spcBef>
              <a:defRPr/>
            </a:pPr>
            <a:r>
              <a:rPr lang="en-GB" dirty="0"/>
              <a:t>Calculate the total </a:t>
            </a:r>
            <a:r>
              <a:rPr lang="en-GB" dirty="0">
                <a:solidFill>
                  <a:srgbClr val="FF0000"/>
                </a:solidFill>
              </a:rPr>
              <a:t>distance </a:t>
            </a:r>
            <a:r>
              <a:rPr lang="en-GB" dirty="0"/>
              <a:t>for each route.</a:t>
            </a:r>
          </a:p>
          <a:p>
            <a:pPr>
              <a:spcBef>
                <a:spcPts val="0"/>
              </a:spcBef>
              <a:defRPr/>
            </a:pPr>
            <a:endParaRPr lang="en-GB" dirty="0"/>
          </a:p>
          <a:p>
            <a:pPr marL="0" indent="0">
              <a:spcBef>
                <a:spcPts val="0"/>
              </a:spcBef>
              <a:buNone/>
              <a:defRPr/>
            </a:pPr>
            <a:r>
              <a:rPr lang="en-GB" dirty="0"/>
              <a:t>Step 3: </a:t>
            </a:r>
            <a:r>
              <a:rPr lang="en-GB" b="1" dirty="0"/>
              <a:t>Apply Rational Decision-Making</a:t>
            </a:r>
          </a:p>
          <a:p>
            <a:pPr>
              <a:spcBef>
                <a:spcPts val="0"/>
              </a:spcBef>
              <a:defRPr/>
            </a:pPr>
            <a:r>
              <a:rPr lang="en-GB" dirty="0"/>
              <a:t>Choose the route with the </a:t>
            </a:r>
            <a:r>
              <a:rPr lang="en-GB" dirty="0">
                <a:solidFill>
                  <a:srgbClr val="FF0000"/>
                </a:solidFill>
              </a:rPr>
              <a:t>shortest</a:t>
            </a:r>
            <a:r>
              <a:rPr lang="en-GB" dirty="0"/>
              <a:t> total </a:t>
            </a:r>
            <a:r>
              <a:rPr lang="en-GB" dirty="0">
                <a:solidFill>
                  <a:srgbClr val="FF0000"/>
                </a:solidFill>
              </a:rPr>
              <a:t>distance</a:t>
            </a:r>
            <a:r>
              <a:rPr lang="en-GB" dirty="0"/>
              <a:t>.</a:t>
            </a:r>
          </a:p>
          <a:p>
            <a:pPr>
              <a:spcBef>
                <a:spcPts val="0"/>
              </a:spcBef>
              <a:defRPr/>
            </a:pPr>
            <a:r>
              <a:rPr lang="en-GB" dirty="0"/>
              <a:t>Consider constraints like </a:t>
            </a:r>
            <a:r>
              <a:rPr lang="en-GB" dirty="0">
                <a:solidFill>
                  <a:srgbClr val="FF0000"/>
                </a:solidFill>
              </a:rPr>
              <a:t>time</a:t>
            </a:r>
            <a:r>
              <a:rPr lang="en-GB" dirty="0"/>
              <a:t>, </a:t>
            </a:r>
            <a:r>
              <a:rPr lang="en-GB" dirty="0">
                <a:solidFill>
                  <a:srgbClr val="FF0000"/>
                </a:solidFill>
              </a:rPr>
              <a:t>fuel</a:t>
            </a:r>
            <a:r>
              <a:rPr lang="en-GB" dirty="0"/>
              <a:t>, and road </a:t>
            </a:r>
            <a:r>
              <a:rPr lang="en-GB" dirty="0">
                <a:solidFill>
                  <a:srgbClr val="FF0000"/>
                </a:solidFill>
              </a:rPr>
              <a:t>conditions</a:t>
            </a:r>
            <a:r>
              <a:rPr lang="en-GB" dirty="0"/>
              <a:t>.</a:t>
            </a:r>
            <a:endParaRPr lang="x-none" dirty="0"/>
          </a:p>
        </p:txBody>
      </p:sp>
      <p:sp>
        <p:nvSpPr>
          <p:cNvPr id="49155" name="Slide Number Placeholder 3"/>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455DA693-4330-48CA-BC0A-CB1366842D78}" type="slidenum">
              <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41</a:t>
            </a:fld>
            <a:endPar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endParaRPr>
          </a:p>
        </p:txBody>
      </p:sp>
      <p:pic>
        <p:nvPicPr>
          <p:cNvPr id="6" name="Picture 5"/>
          <p:cNvPicPr>
            <a:picLocks noChangeAspect="1"/>
          </p:cNvPicPr>
          <p:nvPr/>
        </p:nvPicPr>
        <p:blipFill>
          <a:blip r:embed="rId2"/>
          <a:stretch>
            <a:fillRect/>
          </a:stretch>
        </p:blipFill>
        <p:spPr>
          <a:xfrm>
            <a:off x="7813140" y="2374588"/>
            <a:ext cx="4255153" cy="3173237"/>
          </a:xfrm>
          <a:prstGeom prst="rect">
            <a:avLst/>
          </a:prstGeom>
        </p:spPr>
      </p:pic>
    </p:spTree>
    <p:extLst>
      <p:ext uri="{BB962C8B-B14F-4D97-AF65-F5344CB8AC3E}">
        <p14:creationId xmlns:p14="http://schemas.microsoft.com/office/powerpoint/2010/main" val="1388954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ja-JP" dirty="0">
                <a:latin typeface="Arial" panose="020B0604020202020204" pitchFamily="34" charset="0"/>
                <a:ea typeface="MS PGothic" panose="020B0600070205080204" pitchFamily="34" charset="-128"/>
              </a:rPr>
              <a:t>Acting Rationally</a:t>
            </a:r>
            <a:endParaRPr lang="en-US" dirty="0"/>
          </a:p>
        </p:txBody>
      </p:sp>
      <p:sp>
        <p:nvSpPr>
          <p:cNvPr id="39939" name="Content Placeholder 2"/>
          <p:cNvSpPr>
            <a:spLocks noGrp="1"/>
          </p:cNvSpPr>
          <p:nvPr>
            <p:ph idx="1"/>
          </p:nvPr>
        </p:nvSpPr>
        <p:spPr>
          <a:xfrm>
            <a:off x="914400" y="1962340"/>
            <a:ext cx="9896946" cy="4981668"/>
          </a:xfrm>
        </p:spPr>
        <p:txBody>
          <a:bodyPr/>
          <a:lstStyle/>
          <a:p>
            <a:pPr algn="just"/>
            <a:r>
              <a:rPr lang="en-US" altLang="ja-JP" sz="2800" dirty="0">
                <a:latin typeface="Arial" panose="020B0604020202020204" pitchFamily="34" charset="0"/>
                <a:ea typeface="MS PGothic" panose="020B0600070205080204" pitchFamily="34" charset="-128"/>
              </a:rPr>
              <a:t>AI focuses on achieving goals logically and efficiently, without necessarily </a:t>
            </a:r>
            <a:r>
              <a:rPr lang="en-US" altLang="ja-JP" sz="2800" dirty="0">
                <a:solidFill>
                  <a:srgbClr val="C00000"/>
                </a:solidFill>
                <a:latin typeface="Arial" panose="020B0604020202020204" pitchFamily="34" charset="0"/>
                <a:ea typeface="MS PGothic" panose="020B0600070205080204" pitchFamily="34" charset="-128"/>
              </a:rPr>
              <a:t>mimicking </a:t>
            </a:r>
            <a:r>
              <a:rPr lang="en-US" altLang="ja-JP" sz="2800" dirty="0">
                <a:latin typeface="Arial" panose="020B0604020202020204" pitchFamily="34" charset="0"/>
                <a:ea typeface="MS PGothic" panose="020B0600070205080204" pitchFamily="34" charset="-128"/>
              </a:rPr>
              <a:t>humans.</a:t>
            </a:r>
          </a:p>
          <a:p>
            <a:pPr algn="just"/>
            <a:r>
              <a:rPr lang="en-US" altLang="ja-JP" sz="2800" dirty="0">
                <a:latin typeface="Arial" panose="020B0604020202020204" pitchFamily="34" charset="0"/>
                <a:ea typeface="MS PGothic" panose="020B0600070205080204" pitchFamily="34" charset="-128"/>
              </a:rPr>
              <a:t>Examples:</a:t>
            </a:r>
          </a:p>
          <a:p>
            <a:pPr algn="just"/>
            <a:r>
              <a:rPr lang="en-US" altLang="ja-JP" sz="2800" b="1" dirty="0">
                <a:latin typeface="Arial" panose="020B0604020202020204" pitchFamily="34" charset="0"/>
                <a:ea typeface="MS PGothic" panose="020B0600070205080204" pitchFamily="34" charset="-128"/>
              </a:rPr>
              <a:t>Autonomous Vehicles: </a:t>
            </a:r>
            <a:r>
              <a:rPr lang="en-US" altLang="ja-JP" sz="2800" dirty="0">
                <a:latin typeface="Arial" panose="020B0604020202020204" pitchFamily="34" charset="0"/>
                <a:ea typeface="MS PGothic" panose="020B0600070205080204" pitchFamily="34" charset="-128"/>
              </a:rPr>
              <a:t>Tesla’s </a:t>
            </a:r>
            <a:r>
              <a:rPr lang="en-US" altLang="ja-JP" sz="2800" dirty="0">
                <a:solidFill>
                  <a:srgbClr val="C00000"/>
                </a:solidFill>
                <a:latin typeface="Arial" panose="020B0604020202020204" pitchFamily="34" charset="0"/>
                <a:ea typeface="MS PGothic" panose="020B0600070205080204" pitchFamily="34" charset="-128"/>
              </a:rPr>
              <a:t>self-driving </a:t>
            </a:r>
            <a:r>
              <a:rPr lang="en-US" altLang="ja-JP" sz="2800" dirty="0">
                <a:latin typeface="Arial" panose="020B0604020202020204" pitchFamily="34" charset="0"/>
                <a:ea typeface="MS PGothic" panose="020B0600070205080204" pitchFamily="34" charset="-128"/>
              </a:rPr>
              <a:t>cars prioritize safety and efficiency.</a:t>
            </a:r>
          </a:p>
          <a:p>
            <a:pPr algn="just"/>
            <a:r>
              <a:rPr lang="en-US" altLang="ja-JP" sz="2800" b="1" dirty="0">
                <a:latin typeface="Arial" panose="020B0604020202020204" pitchFamily="34" charset="0"/>
                <a:ea typeface="MS PGothic" panose="020B0600070205080204" pitchFamily="34" charset="-128"/>
              </a:rPr>
              <a:t>Smart Assistants: </a:t>
            </a:r>
            <a:r>
              <a:rPr lang="en-US" altLang="ja-JP" sz="2800" dirty="0">
                <a:latin typeface="Arial" panose="020B0604020202020204" pitchFamily="34" charset="0"/>
                <a:ea typeface="MS PGothic" panose="020B0600070205080204" pitchFamily="34" charset="-128"/>
              </a:rPr>
              <a:t>Tools like Google </a:t>
            </a:r>
            <a:r>
              <a:rPr lang="en-US" altLang="ja-JP" sz="2800" dirty="0">
                <a:solidFill>
                  <a:srgbClr val="C00000"/>
                </a:solidFill>
                <a:latin typeface="Arial" panose="020B0604020202020204" pitchFamily="34" charset="0"/>
                <a:ea typeface="MS PGothic" panose="020B0600070205080204" pitchFamily="34" charset="-128"/>
              </a:rPr>
              <a:t>Calendar </a:t>
            </a:r>
            <a:r>
              <a:rPr lang="en-US" altLang="ja-JP" sz="2800" dirty="0">
                <a:latin typeface="Arial" panose="020B0604020202020204" pitchFamily="34" charset="0"/>
                <a:ea typeface="MS PGothic" panose="020B0600070205080204" pitchFamily="34" charset="-128"/>
              </a:rPr>
              <a:t>provide </a:t>
            </a:r>
            <a:r>
              <a:rPr lang="en-US" altLang="ja-JP" sz="2800" dirty="0">
                <a:solidFill>
                  <a:srgbClr val="C00000"/>
                </a:solidFill>
                <a:latin typeface="Arial" panose="020B0604020202020204" pitchFamily="34" charset="0"/>
                <a:ea typeface="MS PGothic" panose="020B0600070205080204" pitchFamily="34" charset="-128"/>
              </a:rPr>
              <a:t>optimal </a:t>
            </a:r>
            <a:r>
              <a:rPr lang="en-US" altLang="ja-JP" sz="2800" dirty="0">
                <a:latin typeface="Arial" panose="020B0604020202020204" pitchFamily="34" charset="0"/>
                <a:ea typeface="MS PGothic" panose="020B0600070205080204" pitchFamily="34" charset="-128"/>
              </a:rPr>
              <a:t>scheduling solutions.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a:t>Acting Rationally</a:t>
            </a:r>
          </a:p>
        </p:txBody>
      </p:sp>
      <p:sp>
        <p:nvSpPr>
          <p:cNvPr id="5" name="Content Placeholder 4"/>
          <p:cNvSpPr>
            <a:spLocks noGrp="1"/>
          </p:cNvSpPr>
          <p:nvPr>
            <p:ph idx="1"/>
          </p:nvPr>
        </p:nvSpPr>
        <p:spPr/>
        <p:txBody>
          <a:bodyPr>
            <a:normAutofit fontScale="92500" lnSpcReduction="20000"/>
          </a:bodyPr>
          <a:lstStyle/>
          <a:p>
            <a:pPr>
              <a:defRPr/>
            </a:pPr>
            <a:r>
              <a:rPr lang="en-US" b="1" dirty="0"/>
              <a:t>Acting Rationally: </a:t>
            </a:r>
            <a:r>
              <a:rPr lang="en-US" dirty="0"/>
              <a:t>acts as to </a:t>
            </a:r>
            <a:r>
              <a:rPr lang="en-US" dirty="0">
                <a:solidFill>
                  <a:srgbClr val="FF0000"/>
                </a:solidFill>
              </a:rPr>
              <a:t>achieve</a:t>
            </a:r>
            <a:r>
              <a:rPr lang="en-US" dirty="0"/>
              <a:t> the </a:t>
            </a:r>
            <a:r>
              <a:rPr lang="en-US" dirty="0">
                <a:solidFill>
                  <a:srgbClr val="FF0000"/>
                </a:solidFill>
              </a:rPr>
              <a:t>best</a:t>
            </a:r>
            <a:r>
              <a:rPr lang="en-US" dirty="0"/>
              <a:t> outcome</a:t>
            </a:r>
          </a:p>
          <a:p>
            <a:pPr>
              <a:defRPr/>
            </a:pPr>
            <a:r>
              <a:rPr lang="en-US" dirty="0">
                <a:solidFill>
                  <a:srgbClr val="FF0000"/>
                </a:solidFill>
              </a:rPr>
              <a:t>Logical thinking </a:t>
            </a:r>
            <a:r>
              <a:rPr lang="en-US" dirty="0"/>
              <a:t>is only one aspect of appropriate behavior</a:t>
            </a:r>
          </a:p>
          <a:p>
            <a:pPr>
              <a:defRPr/>
            </a:pPr>
            <a:r>
              <a:rPr lang="en-US" dirty="0"/>
              <a:t>Sometimes there is </a:t>
            </a:r>
            <a:r>
              <a:rPr lang="en-US" dirty="0">
                <a:solidFill>
                  <a:schemeClr val="tx2">
                    <a:lumMod val="75000"/>
                  </a:schemeClr>
                </a:solidFill>
              </a:rPr>
              <a:t>no correct way</a:t>
            </a:r>
            <a:r>
              <a:rPr lang="en-US" dirty="0"/>
              <a:t> to do, yet </a:t>
            </a:r>
            <a:r>
              <a:rPr lang="en-US" dirty="0">
                <a:solidFill>
                  <a:schemeClr val="tx2">
                    <a:lumMod val="75000"/>
                  </a:schemeClr>
                </a:solidFill>
              </a:rPr>
              <a:t>something</a:t>
            </a:r>
            <a:r>
              <a:rPr lang="en-US" dirty="0"/>
              <a:t> must be done.</a:t>
            </a:r>
          </a:p>
          <a:p>
            <a:pPr>
              <a:defRPr/>
            </a:pPr>
            <a:r>
              <a:rPr lang="en-US" dirty="0"/>
              <a:t>Instead of insisting on how the program should think, we insist on how the program should act: we care only about the final result.</a:t>
            </a:r>
          </a:p>
          <a:p>
            <a:pPr>
              <a:defRPr/>
            </a:pPr>
            <a:r>
              <a:rPr lang="en-US" dirty="0"/>
              <a:t>Advantages: </a:t>
            </a:r>
          </a:p>
          <a:p>
            <a:pPr lvl="1">
              <a:defRPr/>
            </a:pPr>
            <a:r>
              <a:rPr lang="en-US" dirty="0"/>
              <a:t>more general than “thinking rationally” and more </a:t>
            </a:r>
          </a:p>
          <a:p>
            <a:pPr lvl="1">
              <a:defRPr/>
            </a:pPr>
            <a:r>
              <a:rPr lang="en-US" dirty="0"/>
              <a:t>Mathematically principled; proven to achieve rationality </a:t>
            </a:r>
            <a:r>
              <a:rPr lang="en-US" dirty="0">
                <a:solidFill>
                  <a:srgbClr val="FF0000"/>
                </a:solidFill>
              </a:rPr>
              <a:t>unlike</a:t>
            </a:r>
            <a:r>
              <a:rPr lang="en-US" dirty="0"/>
              <a:t> human behavior or thought</a:t>
            </a:r>
          </a:p>
          <a:p>
            <a:pPr>
              <a:defRPr/>
            </a:pPr>
            <a:endParaRPr lang="en-US" dirty="0"/>
          </a:p>
          <a:p>
            <a:pPr marL="0" indent="0">
              <a:buNone/>
              <a:defRPr/>
            </a:pPr>
            <a:endParaRPr lang="en-US" dirty="0">
              <a:sym typeface="Wingdings" pitchFamily="2" charset="2"/>
            </a:endParaRPr>
          </a:p>
          <a:p>
            <a:pPr marL="0" indent="0">
              <a:buNone/>
              <a:defRPr/>
            </a:pPr>
            <a:endParaRPr lang="en-US" dirty="0"/>
          </a:p>
          <a:p>
            <a:pPr>
              <a:defRPr/>
            </a:pPr>
            <a:endParaRPr lang="x-none" dirty="0"/>
          </a:p>
        </p:txBody>
      </p:sp>
      <p:sp>
        <p:nvSpPr>
          <p:cNvPr id="50179" name="Slide Number Placeholder 3"/>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FF24E184-4389-424F-B312-4E602E50EFC2}" type="slidenum">
              <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43</a:t>
            </a:fld>
            <a:endPar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t>Acting Rationally</a:t>
            </a:r>
          </a:p>
        </p:txBody>
      </p:sp>
      <p:pic>
        <p:nvPicPr>
          <p:cNvPr id="5120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391400" y="2209800"/>
            <a:ext cx="2590800" cy="1943100"/>
          </a:xfrm>
        </p:spPr>
      </p:pic>
      <p:sp>
        <p:nvSpPr>
          <p:cNvPr id="51203" name="Slide Number Placeholder 3"/>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B0E718DD-22FE-427C-995D-C722AA2610FC}" type="slidenum">
              <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44</a:t>
            </a:fld>
            <a:endParaRPr kumimoji="0" lang="en-US" sz="1400" b="0" i="0" u="none" strike="noStrike" kern="1200" cap="none" spc="0" normalizeH="0" baseline="0" noProof="0">
              <a:ln>
                <a:noFill/>
              </a:ln>
              <a:solidFill>
                <a:srgbClr val="CC6600"/>
              </a:solidFill>
              <a:effectLst/>
              <a:uLnTx/>
              <a:uFillTx/>
              <a:latin typeface="Times New Roman" panose="02020603050405020304" pitchFamily="18" charset="0"/>
              <a:ea typeface="+mn-ea"/>
              <a:cs typeface="+mn-cs"/>
            </a:endParaRPr>
          </a:p>
        </p:txBody>
      </p:sp>
      <p:pic>
        <p:nvPicPr>
          <p:cNvPr id="512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981201"/>
            <a:ext cx="24384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09800"/>
            <a:ext cx="25146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Box 8"/>
          <p:cNvSpPr txBox="1">
            <a:spLocks noChangeArrowheads="1"/>
          </p:cNvSpPr>
          <p:nvPr/>
        </p:nvSpPr>
        <p:spPr bwMode="auto">
          <a:xfrm>
            <a:off x="2209800" y="4419600"/>
            <a:ext cx="2209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This is how birds fly</a:t>
            </a:r>
          </a:p>
        </p:txBody>
      </p:sp>
      <p:sp>
        <p:nvSpPr>
          <p:cNvPr id="51208" name="TextBox 9"/>
          <p:cNvSpPr txBox="1">
            <a:spLocks noChangeArrowheads="1"/>
          </p:cNvSpPr>
          <p:nvPr/>
        </p:nvSpPr>
        <p:spPr bwMode="auto">
          <a:xfrm>
            <a:off x="4648200" y="4419601"/>
            <a:ext cx="2514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Humans tried to mimic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birds for centuries</a:t>
            </a:r>
          </a:p>
        </p:txBody>
      </p:sp>
      <p:sp>
        <p:nvSpPr>
          <p:cNvPr id="51209" name="TextBox 10"/>
          <p:cNvSpPr txBox="1">
            <a:spLocks noChangeArrowheads="1"/>
          </p:cNvSpPr>
          <p:nvPr/>
        </p:nvSpPr>
        <p:spPr bwMode="auto">
          <a:xfrm>
            <a:off x="7315200" y="4419601"/>
            <a:ext cx="2743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This is how we finally achieved “artificial flight”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2209800" y="2917826"/>
            <a:ext cx="7772400" cy="1470025"/>
          </a:xfrm>
        </p:spPr>
        <p:txBody>
          <a:bodyPr/>
          <a:lstStyle/>
          <a:p>
            <a:pPr eaLnBrk="1" hangingPunct="1"/>
            <a:r>
              <a:rPr lang="en-US" sz="4600" dirty="0"/>
              <a:t>
</a:t>
            </a:r>
            <a:r>
              <a:rPr lang="en-US" sz="5400" dirty="0"/>
              <a:t>Intelligent Agents</a:t>
            </a:r>
            <a:br>
              <a:rPr lang="en-US" sz="4400" dirty="0"/>
            </a:br>
            <a:r>
              <a:rPr lang="en-US" sz="4400" dirty="0"/>
              <a:t>Week-3</a:t>
            </a:r>
            <a:endParaRPr lang="en-US" sz="32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2"/>
          <p:cNvSpPr>
            <a:spLocks noGrp="1" noChangeArrowheads="1"/>
          </p:cNvSpPr>
          <p:nvPr>
            <p:ph type="title"/>
          </p:nvPr>
        </p:nvSpPr>
        <p:spPr/>
        <p:txBody>
          <a:bodyPr/>
          <a:lstStyle/>
          <a:p>
            <a:pPr eaLnBrk="1" hangingPunct="1"/>
            <a:r>
              <a:rPr lang="en-US" dirty="0"/>
              <a:t>Agents</a:t>
            </a:r>
          </a:p>
        </p:txBody>
      </p:sp>
      <p:sp>
        <p:nvSpPr>
          <p:cNvPr id="58373" name="Rectangle 3"/>
          <p:cNvSpPr>
            <a:spLocks noGrp="1" noChangeArrowheads="1"/>
          </p:cNvSpPr>
          <p:nvPr>
            <p:ph idx="1"/>
          </p:nvPr>
        </p:nvSpPr>
        <p:spPr>
          <a:xfrm>
            <a:off x="262551" y="1371599"/>
            <a:ext cx="8745648" cy="5486401"/>
          </a:xfrm>
        </p:spPr>
        <p:txBody>
          <a:bodyPr/>
          <a:lstStyle/>
          <a:p>
            <a:pPr algn="just" eaLnBrk="1" hangingPunct="1"/>
            <a:r>
              <a:rPr lang="en-US" sz="2400" dirty="0"/>
              <a:t>An </a:t>
            </a:r>
            <a:r>
              <a:rPr lang="en-US" sz="2400" dirty="0">
                <a:solidFill>
                  <a:srgbClr val="FF0000"/>
                </a:solidFill>
              </a:rPr>
              <a:t>agent</a:t>
            </a:r>
            <a:r>
              <a:rPr lang="en-US" sz="2400" dirty="0"/>
              <a:t> is anything that can be viewed as </a:t>
            </a:r>
            <a:r>
              <a:rPr lang="en-US" sz="2400" dirty="0">
                <a:solidFill>
                  <a:srgbClr val="FF0000"/>
                </a:solidFill>
              </a:rPr>
              <a:t>perceiving</a:t>
            </a:r>
            <a:r>
              <a:rPr lang="en-US" sz="2400" dirty="0"/>
              <a:t> its </a:t>
            </a:r>
            <a:r>
              <a:rPr lang="en-US" sz="2400" dirty="0">
                <a:solidFill>
                  <a:srgbClr val="FF0000"/>
                </a:solidFill>
              </a:rPr>
              <a:t>environment</a:t>
            </a:r>
            <a:r>
              <a:rPr lang="en-US" sz="2400" dirty="0"/>
              <a:t> through </a:t>
            </a:r>
            <a:r>
              <a:rPr lang="en-US" sz="2400" dirty="0">
                <a:solidFill>
                  <a:srgbClr val="FF0000"/>
                </a:solidFill>
              </a:rPr>
              <a:t>sensors</a:t>
            </a:r>
            <a:r>
              <a:rPr lang="en-US" sz="2400" dirty="0"/>
              <a:t> and </a:t>
            </a:r>
            <a:r>
              <a:rPr lang="en-US" sz="2400" dirty="0">
                <a:solidFill>
                  <a:srgbClr val="FF0000"/>
                </a:solidFill>
              </a:rPr>
              <a:t>acting</a:t>
            </a:r>
            <a:r>
              <a:rPr lang="en-US" sz="2400" dirty="0"/>
              <a:t> upon that environment through </a:t>
            </a:r>
            <a:r>
              <a:rPr lang="en-US" sz="2400" dirty="0">
                <a:solidFill>
                  <a:srgbClr val="FF0000"/>
                </a:solidFill>
              </a:rPr>
              <a:t>actuators</a:t>
            </a:r>
          </a:p>
          <a:p>
            <a:pPr algn="just" eaLnBrk="1" hangingPunct="1"/>
            <a:r>
              <a:rPr lang="en-GB" sz="2400" dirty="0"/>
              <a:t>In AI, an agent is an entity that </a:t>
            </a:r>
            <a:r>
              <a:rPr lang="en-GB" sz="2400" dirty="0">
                <a:solidFill>
                  <a:srgbClr val="FF0000"/>
                </a:solidFill>
              </a:rPr>
              <a:t>perceives</a:t>
            </a:r>
            <a:r>
              <a:rPr lang="en-GB" sz="2400" dirty="0"/>
              <a:t> its environment through </a:t>
            </a:r>
            <a:r>
              <a:rPr lang="en-GB" sz="2400" dirty="0">
                <a:solidFill>
                  <a:srgbClr val="FF0000"/>
                </a:solidFill>
              </a:rPr>
              <a:t>sensors</a:t>
            </a:r>
            <a:r>
              <a:rPr lang="en-GB" sz="2400" dirty="0"/>
              <a:t>, </a:t>
            </a:r>
            <a:r>
              <a:rPr lang="en-GB" sz="2400" dirty="0">
                <a:solidFill>
                  <a:srgbClr val="FF0000"/>
                </a:solidFill>
              </a:rPr>
              <a:t>processes</a:t>
            </a:r>
            <a:r>
              <a:rPr lang="en-GB" sz="2400" dirty="0"/>
              <a:t> information, and takes </a:t>
            </a:r>
            <a:r>
              <a:rPr lang="en-GB" sz="2400" dirty="0">
                <a:solidFill>
                  <a:srgbClr val="FF0000"/>
                </a:solidFill>
              </a:rPr>
              <a:t>actions</a:t>
            </a:r>
            <a:r>
              <a:rPr lang="en-GB" sz="2400" dirty="0"/>
              <a:t> to achieve specific </a:t>
            </a:r>
            <a:r>
              <a:rPr lang="en-GB" sz="2400" dirty="0">
                <a:solidFill>
                  <a:srgbClr val="FF0000"/>
                </a:solidFill>
              </a:rPr>
              <a:t>goals</a:t>
            </a:r>
            <a:r>
              <a:rPr lang="en-GB" sz="2400" dirty="0"/>
              <a:t>.</a:t>
            </a:r>
            <a:endParaRPr lang="en-US" sz="2400" dirty="0"/>
          </a:p>
          <a:p>
            <a:pPr algn="just" eaLnBrk="1" hangingPunct="1"/>
            <a:r>
              <a:rPr lang="en-US" sz="2400" dirty="0"/>
              <a:t>Human agent: </a:t>
            </a:r>
          </a:p>
          <a:p>
            <a:pPr lvl="1" algn="just" eaLnBrk="1" hangingPunct="1"/>
            <a:r>
              <a:rPr lang="en-US" sz="2000" dirty="0"/>
              <a:t>Sensors: eyes, ears, and other organs </a:t>
            </a:r>
          </a:p>
          <a:p>
            <a:pPr lvl="1" algn="just" eaLnBrk="1" hangingPunct="1"/>
            <a:r>
              <a:rPr lang="en-US" sz="2000" dirty="0"/>
              <a:t>Actuators: hands, legs, mouth, and other body parts</a:t>
            </a:r>
          </a:p>
          <a:p>
            <a:pPr algn="just" eaLnBrk="1" hangingPunct="1"/>
            <a:r>
              <a:rPr lang="en-US" sz="2400" dirty="0"/>
              <a:t>Robotic agent: </a:t>
            </a:r>
          </a:p>
          <a:p>
            <a:pPr lvl="1" algn="just" eaLnBrk="1" hangingPunct="1"/>
            <a:r>
              <a:rPr lang="en-US" sz="2000" dirty="0"/>
              <a:t>Sensors: cameras and infrared range finders</a:t>
            </a:r>
          </a:p>
          <a:p>
            <a:pPr lvl="1" algn="just" eaLnBrk="1" hangingPunct="1"/>
            <a:r>
              <a:rPr lang="en-US" sz="2000" dirty="0"/>
              <a:t>Actuators: various motors</a:t>
            </a:r>
          </a:p>
        </p:txBody>
      </p:sp>
      <p:sp>
        <p:nvSpPr>
          <p:cNvPr id="58371"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6E191A49-0F03-4965-89CF-05201AABD898}"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46</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25789" t="2681" r="24263"/>
          <a:stretch/>
        </p:blipFill>
        <p:spPr>
          <a:xfrm>
            <a:off x="9204356" y="1552321"/>
            <a:ext cx="2909180" cy="5077079"/>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2"/>
          <p:cNvSpPr>
            <a:spLocks noGrp="1" noChangeArrowheads="1"/>
          </p:cNvSpPr>
          <p:nvPr>
            <p:ph type="title"/>
          </p:nvPr>
        </p:nvSpPr>
        <p:spPr/>
        <p:txBody>
          <a:bodyPr/>
          <a:lstStyle/>
          <a:p>
            <a:pPr eaLnBrk="1" hangingPunct="1"/>
            <a:r>
              <a:rPr lang="en-US"/>
              <a:t>Agents</a:t>
            </a:r>
          </a:p>
        </p:txBody>
      </p:sp>
      <p:sp>
        <p:nvSpPr>
          <p:cNvPr id="59397" name="Rectangle 3"/>
          <p:cNvSpPr>
            <a:spLocks noGrp="1" noChangeArrowheads="1"/>
          </p:cNvSpPr>
          <p:nvPr>
            <p:ph idx="1"/>
          </p:nvPr>
        </p:nvSpPr>
        <p:spPr>
          <a:xfrm>
            <a:off x="914399" y="1371600"/>
            <a:ext cx="10818891" cy="5029200"/>
          </a:xfrm>
        </p:spPr>
        <p:txBody>
          <a:bodyPr/>
          <a:lstStyle/>
          <a:p>
            <a:pPr eaLnBrk="1" hangingPunct="1">
              <a:buFont typeface="Wingdings" panose="05000000000000000000" pitchFamily="2" charset="2"/>
              <a:buNone/>
            </a:pPr>
            <a:endParaRPr lang="en-US" sz="3400" dirty="0"/>
          </a:p>
          <a:p>
            <a:pPr eaLnBrk="1" hangingPunct="1">
              <a:buFont typeface="Wingdings" panose="05000000000000000000" pitchFamily="2" charset="2"/>
              <a:buNone/>
            </a:pPr>
            <a:endParaRPr lang="en-US" sz="3400" dirty="0"/>
          </a:p>
          <a:p>
            <a:pPr eaLnBrk="1" hangingPunct="1">
              <a:buFont typeface="Wingdings" panose="05000000000000000000" pitchFamily="2" charset="2"/>
              <a:buNone/>
            </a:pPr>
            <a:endParaRPr lang="en-US" sz="3400" dirty="0"/>
          </a:p>
          <a:p>
            <a:pPr eaLnBrk="1" hangingPunct="1">
              <a:buFont typeface="Wingdings" panose="05000000000000000000" pitchFamily="2" charset="2"/>
              <a:buNone/>
            </a:pPr>
            <a:endParaRPr lang="en-US" sz="3400" dirty="0"/>
          </a:p>
          <a:p>
            <a:pPr eaLnBrk="1" hangingPunct="1"/>
            <a:r>
              <a:rPr lang="en-US" sz="2600" dirty="0"/>
              <a:t>The </a:t>
            </a:r>
            <a:r>
              <a:rPr lang="en-US" sz="2600" dirty="0">
                <a:solidFill>
                  <a:srgbClr val="FF0000"/>
                </a:solidFill>
              </a:rPr>
              <a:t>agent</a:t>
            </a:r>
            <a:r>
              <a:rPr lang="en-US" sz="2600" dirty="0"/>
              <a:t> </a:t>
            </a:r>
            <a:r>
              <a:rPr lang="en-US" sz="2600" dirty="0">
                <a:solidFill>
                  <a:srgbClr val="FF0000"/>
                </a:solidFill>
              </a:rPr>
              <a:t>function</a:t>
            </a:r>
            <a:r>
              <a:rPr lang="en-US" sz="2600" dirty="0"/>
              <a:t> maps from </a:t>
            </a:r>
            <a:r>
              <a:rPr lang="en-US" sz="2600" dirty="0">
                <a:solidFill>
                  <a:srgbClr val="FF0000"/>
                </a:solidFill>
              </a:rPr>
              <a:t>percept</a:t>
            </a:r>
            <a:r>
              <a:rPr lang="en-US" sz="2600" dirty="0"/>
              <a:t> histories to actions:
[</a:t>
            </a:r>
            <a:r>
              <a:rPr lang="en-US" sz="2600" i="1" dirty="0"/>
              <a:t>f</a:t>
            </a:r>
            <a:r>
              <a:rPr lang="en-US" sz="2600" dirty="0"/>
              <a:t>: </a:t>
            </a:r>
            <a:r>
              <a:rPr lang="en-US" sz="2600" dirty="0">
                <a:latin typeface="Monotype Corsiva" panose="03010101010201010101" pitchFamily="66" charset="0"/>
              </a:rPr>
              <a:t>P*</a:t>
            </a:r>
            <a:r>
              <a:rPr lang="en-US" sz="2600" dirty="0"/>
              <a:t> </a:t>
            </a:r>
            <a:r>
              <a:rPr lang="en-US" sz="2600" dirty="0">
                <a:sym typeface="Wingdings" panose="05000000000000000000" pitchFamily="2" charset="2"/>
              </a:rPr>
              <a:t> </a:t>
            </a:r>
            <a:r>
              <a:rPr lang="en-US" sz="2600" dirty="0">
                <a:latin typeface="Monotype Corsiva" panose="03010101010201010101" pitchFamily="66" charset="0"/>
              </a:rPr>
              <a:t>A</a:t>
            </a:r>
            <a:r>
              <a:rPr lang="en-US" sz="2600" dirty="0"/>
              <a:t>]</a:t>
            </a:r>
          </a:p>
          <a:p>
            <a:pPr eaLnBrk="1" hangingPunct="1"/>
            <a:r>
              <a:rPr lang="en-US" sz="2600" dirty="0"/>
              <a:t>Percept history is also known as </a:t>
            </a:r>
            <a:r>
              <a:rPr lang="en-US" sz="2600" dirty="0">
                <a:solidFill>
                  <a:srgbClr val="FF0000"/>
                </a:solidFill>
              </a:rPr>
              <a:t>percept sequence</a:t>
            </a:r>
            <a:r>
              <a:rPr lang="en-US" sz="2600" dirty="0"/>
              <a:t>.</a:t>
            </a:r>
          </a:p>
        </p:txBody>
      </p:sp>
      <p:sp>
        <p:nvSpPr>
          <p:cNvPr id="59395"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AE7B0F2A-BFF9-4A5F-AF67-0F5782A1928B}"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47</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59398" name="Picture 4" descr="agent-enviro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199" y="1447799"/>
            <a:ext cx="5536107" cy="2499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p:txBody>
          <a:bodyPr/>
          <a:lstStyle/>
          <a:p>
            <a:pPr eaLnBrk="1" hangingPunct="1"/>
            <a:r>
              <a:rPr lang="en-US"/>
              <a:t>Vacuum-cleaner world</a:t>
            </a:r>
          </a:p>
        </p:txBody>
      </p:sp>
      <p:sp>
        <p:nvSpPr>
          <p:cNvPr id="60420" name="Rectangle 3"/>
          <p:cNvSpPr>
            <a:spLocks noGrp="1" noChangeArrowheads="1"/>
          </p:cNvSpPr>
          <p:nvPr>
            <p:ph idx="1"/>
          </p:nvPr>
        </p:nvSpPr>
        <p:spPr>
          <a:xfrm>
            <a:off x="5029200" y="1447800"/>
            <a:ext cx="5334000" cy="1676400"/>
          </a:xfrm>
        </p:spPr>
        <p:txBody>
          <a:bodyPr/>
          <a:lstStyle/>
          <a:p>
            <a:pPr eaLnBrk="1" hangingPunct="1"/>
            <a:r>
              <a:rPr lang="en-US" sz="2400" dirty="0"/>
              <a:t>Percepts: location and contents, e.g., [</a:t>
            </a:r>
            <a:r>
              <a:rPr lang="en-US" sz="2400" dirty="0" err="1"/>
              <a:t>A,Dirty</a:t>
            </a:r>
            <a:r>
              <a:rPr lang="en-US" sz="2400" dirty="0"/>
              <a:t>]</a:t>
            </a:r>
          </a:p>
          <a:p>
            <a:pPr eaLnBrk="1" hangingPunct="1"/>
            <a:r>
              <a:rPr lang="en-US" sz="2400" dirty="0"/>
              <a:t>Actions: </a:t>
            </a:r>
            <a:r>
              <a:rPr lang="en-US" sz="2400" i="1" dirty="0"/>
              <a:t>Left</a:t>
            </a:r>
            <a:r>
              <a:rPr lang="en-US" sz="2400" dirty="0"/>
              <a:t>, </a:t>
            </a:r>
            <a:r>
              <a:rPr lang="en-US" sz="2400" i="1" dirty="0"/>
              <a:t>Right</a:t>
            </a:r>
            <a:r>
              <a:rPr lang="en-US" sz="2400" dirty="0"/>
              <a:t>, </a:t>
            </a:r>
            <a:r>
              <a:rPr lang="en-US" sz="2400" i="1" dirty="0"/>
              <a:t>Suck</a:t>
            </a:r>
            <a:r>
              <a:rPr lang="en-US" sz="2400" dirty="0"/>
              <a:t>, </a:t>
            </a:r>
            <a:r>
              <a:rPr lang="en-US" sz="2400" i="1" dirty="0" err="1"/>
              <a:t>NoOp</a:t>
            </a:r>
            <a:endParaRPr lang="en-US" sz="2400" dirty="0"/>
          </a:p>
        </p:txBody>
      </p:sp>
      <p:sp>
        <p:nvSpPr>
          <p:cNvPr id="60418"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22888024-564E-4FF3-B2A4-2E44446049CB}"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48</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60421" name="Picture 4" descr="vacuum2-enviro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71601"/>
            <a:ext cx="28194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505200"/>
            <a:ext cx="822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Rectangle 7"/>
          <p:cNvSpPr>
            <a:spLocks noChangeArrowheads="1"/>
          </p:cNvSpPr>
          <p:nvPr/>
        </p:nvSpPr>
        <p:spPr bwMode="auto">
          <a:xfrm>
            <a:off x="1905000" y="28956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00" b="0" i="1" u="none" strike="noStrike" kern="1200" cap="none" spc="0" normalizeH="0" baseline="0" noProof="0">
                <a:ln>
                  <a:noFill/>
                </a:ln>
                <a:solidFill>
                  <a:srgbClr val="3333FF"/>
                </a:solidFill>
                <a:effectLst/>
                <a:uLnTx/>
                <a:uFillTx/>
                <a:latin typeface="Garamond" panose="02020404030301010803" pitchFamily="18" charset="0"/>
                <a:ea typeface="+mn-ea"/>
                <a:cs typeface="Arial" panose="020B0604020202020204" pitchFamily="34" charset="0"/>
              </a:rPr>
              <a:t>A vacuum-cleaner agent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dirty="0"/>
              <a:t>Rational agents</a:t>
            </a:r>
          </a:p>
        </p:txBody>
      </p:sp>
      <p:sp>
        <p:nvSpPr>
          <p:cNvPr id="61444" name="Rectangle 3"/>
          <p:cNvSpPr>
            <a:spLocks noGrp="1" noChangeArrowheads="1"/>
          </p:cNvSpPr>
          <p:nvPr>
            <p:ph idx="1"/>
          </p:nvPr>
        </p:nvSpPr>
        <p:spPr>
          <a:xfrm>
            <a:off x="602054" y="1447801"/>
            <a:ext cx="11257985" cy="5181599"/>
          </a:xfrm>
        </p:spPr>
        <p:txBody>
          <a:bodyPr/>
          <a:lstStyle/>
          <a:p>
            <a:pPr eaLnBrk="1" hangingPunct="1">
              <a:lnSpc>
                <a:spcPct val="80000"/>
              </a:lnSpc>
            </a:pPr>
            <a:r>
              <a:rPr lang="en-US" sz="2400" dirty="0"/>
              <a:t>An agent should strive to "</a:t>
            </a:r>
            <a:r>
              <a:rPr lang="en-US" sz="2400" dirty="0">
                <a:solidFill>
                  <a:srgbClr val="FF0000"/>
                </a:solidFill>
              </a:rPr>
              <a:t>do the right thing</a:t>
            </a:r>
            <a:r>
              <a:rPr lang="en-US" sz="2400" dirty="0"/>
              <a:t>", based on </a:t>
            </a:r>
          </a:p>
          <a:p>
            <a:pPr lvl="1" eaLnBrk="1" hangingPunct="1">
              <a:lnSpc>
                <a:spcPct val="80000"/>
              </a:lnSpc>
            </a:pPr>
            <a:r>
              <a:rPr lang="en-US" sz="2000" dirty="0"/>
              <a:t>what it can perceive and </a:t>
            </a:r>
          </a:p>
          <a:p>
            <a:pPr lvl="1" eaLnBrk="1" hangingPunct="1">
              <a:lnSpc>
                <a:spcPct val="80000"/>
              </a:lnSpc>
            </a:pPr>
            <a:r>
              <a:rPr lang="en-US" sz="2000" dirty="0"/>
              <a:t>the actions it can perform </a:t>
            </a:r>
          </a:p>
          <a:p>
            <a:pPr eaLnBrk="1" hangingPunct="1">
              <a:lnSpc>
                <a:spcPct val="80000"/>
              </a:lnSpc>
            </a:pPr>
            <a:r>
              <a:rPr lang="en-US" sz="2400" dirty="0"/>
              <a:t>The right action is the one that will cause the agent to be </a:t>
            </a:r>
            <a:r>
              <a:rPr lang="en-US" sz="2400" dirty="0">
                <a:solidFill>
                  <a:srgbClr val="FF0000"/>
                </a:solidFill>
              </a:rPr>
              <a:t>most successful</a:t>
            </a:r>
            <a:endParaRPr lang="en-US" sz="2400" dirty="0"/>
          </a:p>
          <a:p>
            <a:pPr eaLnBrk="1" hangingPunct="1">
              <a:lnSpc>
                <a:spcPct val="80000"/>
              </a:lnSpc>
            </a:pPr>
            <a:r>
              <a:rPr lang="en-US" sz="2400" dirty="0">
                <a:solidFill>
                  <a:srgbClr val="FF0000"/>
                </a:solidFill>
              </a:rPr>
              <a:t>Performance measure</a:t>
            </a:r>
            <a:r>
              <a:rPr lang="en-US" sz="2400" dirty="0"/>
              <a:t>: An objective criterion for success of an agent's behavior</a:t>
            </a:r>
          </a:p>
          <a:p>
            <a:pPr eaLnBrk="1" hangingPunct="1">
              <a:lnSpc>
                <a:spcPct val="80000"/>
              </a:lnSpc>
            </a:pPr>
            <a:r>
              <a:rPr lang="en-US" sz="2400" dirty="0"/>
              <a:t>E.g., performance measure of a vacuum-cleaner agent could be </a:t>
            </a:r>
          </a:p>
          <a:p>
            <a:pPr lvl="1" eaLnBrk="1" hangingPunct="1">
              <a:lnSpc>
                <a:spcPct val="80000"/>
              </a:lnSpc>
            </a:pPr>
            <a:r>
              <a:rPr lang="en-US" sz="2000" dirty="0"/>
              <a:t>amount of dirt cleaned up, </a:t>
            </a:r>
          </a:p>
          <a:p>
            <a:pPr lvl="1" eaLnBrk="1" hangingPunct="1">
              <a:lnSpc>
                <a:spcPct val="80000"/>
              </a:lnSpc>
            </a:pPr>
            <a:r>
              <a:rPr lang="en-US" sz="2000" dirty="0"/>
              <a:t>amount of time taken, </a:t>
            </a:r>
          </a:p>
          <a:p>
            <a:pPr lvl="1" eaLnBrk="1" hangingPunct="1">
              <a:lnSpc>
                <a:spcPct val="80000"/>
              </a:lnSpc>
            </a:pPr>
            <a:r>
              <a:rPr lang="en-US" sz="2000" dirty="0"/>
              <a:t>amount of electricity consumed, </a:t>
            </a:r>
          </a:p>
          <a:p>
            <a:pPr lvl="1" eaLnBrk="1" hangingPunct="1">
              <a:lnSpc>
                <a:spcPct val="80000"/>
              </a:lnSpc>
            </a:pPr>
            <a:r>
              <a:rPr lang="en-US" sz="2000" dirty="0"/>
              <a:t>amount of noise generated, etc.</a:t>
            </a:r>
          </a:p>
        </p:txBody>
      </p:sp>
      <p:sp>
        <p:nvSpPr>
          <p:cNvPr id="61442"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882DCEF6-46BA-45D2-8972-D30A0C19D1B8}"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49</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6491191" y="3619122"/>
            <a:ext cx="5187779" cy="2859271"/>
          </a:xfrm>
          <a:prstGeom prst="rect">
            <a:avLst/>
          </a:prstGeom>
        </p:spPr>
      </p:pic>
    </p:spTree>
    <p:extLst>
      <p:ext uri="{BB962C8B-B14F-4D97-AF65-F5344CB8AC3E}">
        <p14:creationId xmlns:p14="http://schemas.microsoft.com/office/powerpoint/2010/main" val="1453863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6" name="Title 7">
            <a:extLst>
              <a:ext uri="{FF2B5EF4-FFF2-40B4-BE49-F238E27FC236}">
                <a16:creationId xmlns:a16="http://schemas.microsoft.com/office/drawing/2014/main" id="{33CCF40D-DA6E-DD12-7817-4D2A82A1BDA4}"/>
              </a:ext>
            </a:extLst>
          </p:cNvPr>
          <p:cNvSpPr>
            <a:spLocks noGrp="1" noChangeArrowheads="1"/>
          </p:cNvSpPr>
          <p:nvPr>
            <p:ph type="title" idx="4294967295"/>
          </p:nvPr>
        </p:nvSpPr>
        <p:spPr>
          <a:xfrm>
            <a:off x="0" y="1162050"/>
            <a:ext cx="6169025" cy="481013"/>
          </a:xfrm>
          <a:prstGeom prst="rect">
            <a:avLst/>
          </a:prstGeom>
        </p:spPr>
        <p:txBody>
          <a:bodyPr>
            <a:normAutofit/>
          </a:bodyPr>
          <a:lstStyle/>
          <a:p>
            <a:pPr eaLnBrk="1"/>
            <a:r>
              <a:rPr lang="en-US" altLang="en-US" sz="2400" dirty="0">
                <a:latin typeface="Times New Roman" panose="02020603050405020304" pitchFamily="18" charset="0"/>
                <a:cs typeface="Times New Roman" panose="02020603050405020304" pitchFamily="18" charset="0"/>
              </a:rPr>
              <a:t>Course Plan</a:t>
            </a:r>
          </a:p>
        </p:txBody>
      </p:sp>
      <p:graphicFrame>
        <p:nvGraphicFramePr>
          <p:cNvPr id="39" name="Table 38"/>
          <p:cNvGraphicFramePr>
            <a:graphicFrameLocks noGrp="1"/>
          </p:cNvGraphicFramePr>
          <p:nvPr/>
        </p:nvGraphicFramePr>
        <p:xfrm>
          <a:off x="1669926" y="1533295"/>
          <a:ext cx="8998075" cy="5819838"/>
        </p:xfrm>
        <a:graphic>
          <a:graphicData uri="http://schemas.openxmlformats.org/drawingml/2006/table">
            <a:tbl>
              <a:tblPr>
                <a:tableStyleId>{BC89EF96-8CEA-46FF-86C4-4CE0E7609802}</a:tableStyleId>
              </a:tblPr>
              <a:tblGrid>
                <a:gridCol w="407479">
                  <a:extLst>
                    <a:ext uri="{9D8B030D-6E8A-4147-A177-3AD203B41FA5}">
                      <a16:colId xmlns:a16="http://schemas.microsoft.com/office/drawing/2014/main" val="20000"/>
                    </a:ext>
                  </a:extLst>
                </a:gridCol>
                <a:gridCol w="2184831">
                  <a:extLst>
                    <a:ext uri="{9D8B030D-6E8A-4147-A177-3AD203B41FA5}">
                      <a16:colId xmlns:a16="http://schemas.microsoft.com/office/drawing/2014/main" val="20001"/>
                    </a:ext>
                  </a:extLst>
                </a:gridCol>
                <a:gridCol w="1929831">
                  <a:extLst>
                    <a:ext uri="{9D8B030D-6E8A-4147-A177-3AD203B41FA5}">
                      <a16:colId xmlns:a16="http://schemas.microsoft.com/office/drawing/2014/main" val="20002"/>
                    </a:ext>
                  </a:extLst>
                </a:gridCol>
                <a:gridCol w="3406479">
                  <a:extLst>
                    <a:ext uri="{9D8B030D-6E8A-4147-A177-3AD203B41FA5}">
                      <a16:colId xmlns:a16="http://schemas.microsoft.com/office/drawing/2014/main" val="20003"/>
                    </a:ext>
                  </a:extLst>
                </a:gridCol>
                <a:gridCol w="1069455">
                  <a:extLst>
                    <a:ext uri="{9D8B030D-6E8A-4147-A177-3AD203B41FA5}">
                      <a16:colId xmlns:a16="http://schemas.microsoft.com/office/drawing/2014/main" val="20004"/>
                    </a:ext>
                  </a:extLst>
                </a:gridCol>
              </a:tblGrid>
              <a:tr h="254934">
                <a:tc>
                  <a:txBody>
                    <a:bodyPr/>
                    <a:lstStyle/>
                    <a:p>
                      <a:r>
                        <a:rPr lang="en-US" sz="1200" dirty="0"/>
                        <a:t>Week No</a:t>
                      </a:r>
                    </a:p>
                  </a:txBody>
                  <a:tcPr marL="19615" marR="19615" marT="9807" marB="9807" anchor="ctr"/>
                </a:tc>
                <a:tc>
                  <a:txBody>
                    <a:bodyPr/>
                    <a:lstStyle/>
                    <a:p>
                      <a:r>
                        <a:rPr lang="en-US" sz="1200"/>
                        <a:t>Topics</a:t>
                      </a:r>
                    </a:p>
                  </a:txBody>
                  <a:tcPr marL="19615" marR="19615" marT="9807" marB="9807" anchor="ctr"/>
                </a:tc>
                <a:tc>
                  <a:txBody>
                    <a:bodyPr/>
                    <a:lstStyle/>
                    <a:p>
                      <a:r>
                        <a:rPr lang="en-US" sz="1200"/>
                        <a:t>Teaching Learning Strategy(s)</a:t>
                      </a:r>
                    </a:p>
                  </a:txBody>
                  <a:tcPr marL="19615" marR="19615" marT="9807" marB="9807" anchor="ctr"/>
                </a:tc>
                <a:tc>
                  <a:txBody>
                    <a:bodyPr/>
                    <a:lstStyle/>
                    <a:p>
                      <a:r>
                        <a:rPr lang="en-US" sz="1200"/>
                        <a:t>Assessment Strategy(s)</a:t>
                      </a:r>
                    </a:p>
                  </a:txBody>
                  <a:tcPr marL="19615" marR="19615" marT="9807" marB="9807" anchor="ctr"/>
                </a:tc>
                <a:tc>
                  <a:txBody>
                    <a:bodyPr/>
                    <a:lstStyle/>
                    <a:p>
                      <a:r>
                        <a:rPr lang="en-US" sz="1200"/>
                        <a:t>Alignment to CLO</a:t>
                      </a:r>
                    </a:p>
                  </a:txBody>
                  <a:tcPr marL="19615" marR="19615" marT="9807" marB="9807" anchor="ctr"/>
                </a:tc>
                <a:extLst>
                  <a:ext uri="{0D108BD9-81ED-4DB2-BD59-A6C34878D82A}">
                    <a16:rowId xmlns:a16="http://schemas.microsoft.com/office/drawing/2014/main" val="10000"/>
                  </a:ext>
                </a:extLst>
              </a:tr>
              <a:tr h="133954">
                <a:tc>
                  <a:txBody>
                    <a:bodyPr/>
                    <a:lstStyle/>
                    <a:p>
                      <a:r>
                        <a:rPr lang="en-US" sz="1200"/>
                        <a:t>1</a:t>
                      </a:r>
                    </a:p>
                  </a:txBody>
                  <a:tcPr marL="19615" marR="19615" marT="9807" marB="9807" anchor="ctr"/>
                </a:tc>
                <a:tc>
                  <a:txBody>
                    <a:bodyPr/>
                    <a:lstStyle/>
                    <a:p>
                      <a:r>
                        <a:rPr lang="en-GB" sz="1200"/>
                        <a:t>History and Evolution of AI</a:t>
                      </a:r>
                    </a:p>
                  </a:txBody>
                  <a:tcPr marL="19615" marR="19615" marT="9807" marB="9807" anchor="ctr"/>
                </a:tc>
                <a:tc>
                  <a:txBody>
                    <a:bodyPr/>
                    <a:lstStyle/>
                    <a:p>
                      <a:r>
                        <a:rPr lang="en-US" sz="1200"/>
                        <a:t>Lecture, Discussion, Videos</a:t>
                      </a:r>
                    </a:p>
                  </a:txBody>
                  <a:tcPr marL="19615" marR="19615" marT="9807" marB="9807" anchor="ctr"/>
                </a:tc>
                <a:tc>
                  <a:txBody>
                    <a:bodyPr/>
                    <a:lstStyle/>
                    <a:p>
                      <a:r>
                        <a:rPr lang="en-GB" sz="1200"/>
                        <a:t>Quiz on AI history and milestones</a:t>
                      </a:r>
                    </a:p>
                  </a:txBody>
                  <a:tcPr marL="19615" marR="19615" marT="9807" marB="9807" anchor="ctr"/>
                </a:tc>
                <a:tc>
                  <a:txBody>
                    <a:bodyPr/>
                    <a:lstStyle/>
                    <a:p>
                      <a:r>
                        <a:rPr lang="en-US" sz="1200"/>
                        <a:t>CLO1</a:t>
                      </a:r>
                    </a:p>
                  </a:txBody>
                  <a:tcPr marL="19615" marR="19615" marT="9807" marB="9807" anchor="ctr"/>
                </a:tc>
                <a:extLst>
                  <a:ext uri="{0D108BD9-81ED-4DB2-BD59-A6C34878D82A}">
                    <a16:rowId xmlns:a16="http://schemas.microsoft.com/office/drawing/2014/main" val="10001"/>
                  </a:ext>
                </a:extLst>
              </a:tr>
              <a:tr h="254934">
                <a:tc>
                  <a:txBody>
                    <a:bodyPr/>
                    <a:lstStyle/>
                    <a:p>
                      <a:r>
                        <a:rPr lang="en-US" sz="1200"/>
                        <a:t>2</a:t>
                      </a:r>
                    </a:p>
                  </a:txBody>
                  <a:tcPr marL="19615" marR="19615" marT="9807" marB="9807" anchor="ctr"/>
                </a:tc>
                <a:tc>
                  <a:txBody>
                    <a:bodyPr/>
                    <a:lstStyle/>
                    <a:p>
                      <a:r>
                        <a:rPr lang="en-GB" sz="1200"/>
                        <a:t>Introduction to Machine Learning Platforms</a:t>
                      </a:r>
                    </a:p>
                  </a:txBody>
                  <a:tcPr marL="19615" marR="19615" marT="9807" marB="9807" anchor="ctr"/>
                </a:tc>
                <a:tc>
                  <a:txBody>
                    <a:bodyPr/>
                    <a:lstStyle/>
                    <a:p>
                      <a:r>
                        <a:rPr lang="en-US" sz="1200"/>
                        <a:t>Lecture, Hands-on Practice</a:t>
                      </a:r>
                    </a:p>
                  </a:txBody>
                  <a:tcPr marL="19615" marR="19615" marT="9807" marB="9807" anchor="ctr"/>
                </a:tc>
                <a:tc>
                  <a:txBody>
                    <a:bodyPr/>
                    <a:lstStyle/>
                    <a:p>
                      <a:r>
                        <a:rPr lang="en-GB" sz="1200"/>
                        <a:t>Classroom Q&amp;A, Assignment on identifying AI tools and libraries</a:t>
                      </a:r>
                    </a:p>
                  </a:txBody>
                  <a:tcPr marL="19615" marR="19615" marT="9807" marB="9807" anchor="ctr"/>
                </a:tc>
                <a:tc>
                  <a:txBody>
                    <a:bodyPr/>
                    <a:lstStyle/>
                    <a:p>
                      <a:r>
                        <a:rPr lang="en-US" sz="1200"/>
                        <a:t>CLO1, CLO2</a:t>
                      </a:r>
                    </a:p>
                  </a:txBody>
                  <a:tcPr marL="19615" marR="19615" marT="9807" marB="9807" anchor="ctr"/>
                </a:tc>
                <a:extLst>
                  <a:ext uri="{0D108BD9-81ED-4DB2-BD59-A6C34878D82A}">
                    <a16:rowId xmlns:a16="http://schemas.microsoft.com/office/drawing/2014/main" val="10002"/>
                  </a:ext>
                </a:extLst>
              </a:tr>
              <a:tr h="254934">
                <a:tc>
                  <a:txBody>
                    <a:bodyPr/>
                    <a:lstStyle/>
                    <a:p>
                      <a:r>
                        <a:rPr lang="en-US" sz="1200"/>
                        <a:t>3</a:t>
                      </a:r>
                    </a:p>
                  </a:txBody>
                  <a:tcPr marL="19615" marR="19615" marT="9807" marB="9807" anchor="ctr"/>
                </a:tc>
                <a:tc>
                  <a:txBody>
                    <a:bodyPr/>
                    <a:lstStyle/>
                    <a:p>
                      <a:r>
                        <a:rPr lang="en-GB" sz="1200"/>
                        <a:t>Basics of Machine Learning Algorithms</a:t>
                      </a:r>
                    </a:p>
                  </a:txBody>
                  <a:tcPr marL="19615" marR="19615" marT="9807" marB="9807" anchor="ctr"/>
                </a:tc>
                <a:tc>
                  <a:txBody>
                    <a:bodyPr/>
                    <a:lstStyle/>
                    <a:p>
                      <a:r>
                        <a:rPr lang="en-US" sz="1200"/>
                        <a:t>Lecture, Coding Practice</a:t>
                      </a:r>
                    </a:p>
                  </a:txBody>
                  <a:tcPr marL="19615" marR="19615" marT="9807" marB="9807" anchor="ctr"/>
                </a:tc>
                <a:tc>
                  <a:txBody>
                    <a:bodyPr/>
                    <a:lstStyle/>
                    <a:p>
                      <a:r>
                        <a:rPr lang="en-US" sz="1200"/>
                        <a:t>Lab Exercise: Implement a basic ML algorithm</a:t>
                      </a:r>
                    </a:p>
                  </a:txBody>
                  <a:tcPr marL="19615" marR="19615" marT="9807" marB="9807" anchor="ctr"/>
                </a:tc>
                <a:tc>
                  <a:txBody>
                    <a:bodyPr/>
                    <a:lstStyle/>
                    <a:p>
                      <a:r>
                        <a:rPr lang="en-US" sz="1200"/>
                        <a:t>CLO2</a:t>
                      </a:r>
                    </a:p>
                  </a:txBody>
                  <a:tcPr marL="19615" marR="19615" marT="9807" marB="9807" anchor="ctr"/>
                </a:tc>
                <a:extLst>
                  <a:ext uri="{0D108BD9-81ED-4DB2-BD59-A6C34878D82A}">
                    <a16:rowId xmlns:a16="http://schemas.microsoft.com/office/drawing/2014/main" val="10003"/>
                  </a:ext>
                </a:extLst>
              </a:tr>
              <a:tr h="254934">
                <a:tc>
                  <a:txBody>
                    <a:bodyPr/>
                    <a:lstStyle/>
                    <a:p>
                      <a:r>
                        <a:rPr lang="en-US" sz="1200"/>
                        <a:t>4</a:t>
                      </a:r>
                    </a:p>
                  </a:txBody>
                  <a:tcPr marL="19615" marR="19615" marT="9807" marB="9807" anchor="ctr"/>
                </a:tc>
                <a:tc>
                  <a:txBody>
                    <a:bodyPr/>
                    <a:lstStyle/>
                    <a:p>
                      <a:r>
                        <a:rPr lang="en-GB" sz="1200"/>
                        <a:t>Neural Networks and Deep Learning Basics</a:t>
                      </a:r>
                    </a:p>
                  </a:txBody>
                  <a:tcPr marL="19615" marR="19615" marT="9807" marB="9807" anchor="ctr"/>
                </a:tc>
                <a:tc>
                  <a:txBody>
                    <a:bodyPr/>
                    <a:lstStyle/>
                    <a:p>
                      <a:r>
                        <a:rPr lang="en-US" sz="1200"/>
                        <a:t>Lecture, Hands-on Coding</a:t>
                      </a:r>
                    </a:p>
                  </a:txBody>
                  <a:tcPr marL="19615" marR="19615" marT="9807" marB="9807" anchor="ctr"/>
                </a:tc>
                <a:tc>
                  <a:txBody>
                    <a:bodyPr/>
                    <a:lstStyle/>
                    <a:p>
                      <a:r>
                        <a:rPr lang="en-GB" sz="1200"/>
                        <a:t>Lab Exercise: Build a simple neural network</a:t>
                      </a:r>
                    </a:p>
                  </a:txBody>
                  <a:tcPr marL="19615" marR="19615" marT="9807" marB="9807" anchor="ctr"/>
                </a:tc>
                <a:tc>
                  <a:txBody>
                    <a:bodyPr/>
                    <a:lstStyle/>
                    <a:p>
                      <a:r>
                        <a:rPr lang="en-US" sz="1200"/>
                        <a:t>CLO2, CLO3</a:t>
                      </a:r>
                    </a:p>
                  </a:txBody>
                  <a:tcPr marL="19615" marR="19615" marT="9807" marB="9807" anchor="ctr"/>
                </a:tc>
                <a:extLst>
                  <a:ext uri="{0D108BD9-81ED-4DB2-BD59-A6C34878D82A}">
                    <a16:rowId xmlns:a16="http://schemas.microsoft.com/office/drawing/2014/main" val="10004"/>
                  </a:ext>
                </a:extLst>
              </a:tr>
              <a:tr h="254934">
                <a:tc>
                  <a:txBody>
                    <a:bodyPr/>
                    <a:lstStyle/>
                    <a:p>
                      <a:r>
                        <a:rPr lang="en-US" sz="1200"/>
                        <a:t>5</a:t>
                      </a:r>
                    </a:p>
                  </a:txBody>
                  <a:tcPr marL="19615" marR="19615" marT="9807" marB="9807" anchor="ctr"/>
                </a:tc>
                <a:tc>
                  <a:txBody>
                    <a:bodyPr/>
                    <a:lstStyle/>
                    <a:p>
                      <a:r>
                        <a:rPr lang="en-GB" sz="1200"/>
                        <a:t>Data Preprocessing and Feature Engineering</a:t>
                      </a:r>
                    </a:p>
                  </a:txBody>
                  <a:tcPr marL="19615" marR="19615" marT="9807" marB="9807" anchor="ctr"/>
                </a:tc>
                <a:tc>
                  <a:txBody>
                    <a:bodyPr/>
                    <a:lstStyle/>
                    <a:p>
                      <a:r>
                        <a:rPr lang="en-US" sz="1200"/>
                        <a:t>Lecture, Demonstration, Coding Practice</a:t>
                      </a:r>
                    </a:p>
                  </a:txBody>
                  <a:tcPr marL="19615" marR="19615" marT="9807" marB="9807" anchor="ctr"/>
                </a:tc>
                <a:tc>
                  <a:txBody>
                    <a:bodyPr/>
                    <a:lstStyle/>
                    <a:p>
                      <a:r>
                        <a:rPr lang="en-GB" sz="1200"/>
                        <a:t>Assignment: Clean and preprocess a dataset</a:t>
                      </a:r>
                    </a:p>
                  </a:txBody>
                  <a:tcPr marL="19615" marR="19615" marT="9807" marB="9807" anchor="ctr"/>
                </a:tc>
                <a:tc>
                  <a:txBody>
                    <a:bodyPr/>
                    <a:lstStyle/>
                    <a:p>
                      <a:r>
                        <a:rPr lang="en-US" sz="1200"/>
                        <a:t>CLO3</a:t>
                      </a:r>
                    </a:p>
                  </a:txBody>
                  <a:tcPr marL="19615" marR="19615" marT="9807" marB="9807" anchor="ctr"/>
                </a:tc>
                <a:extLst>
                  <a:ext uri="{0D108BD9-81ED-4DB2-BD59-A6C34878D82A}">
                    <a16:rowId xmlns:a16="http://schemas.microsoft.com/office/drawing/2014/main" val="10005"/>
                  </a:ext>
                </a:extLst>
              </a:tr>
              <a:tr h="254934">
                <a:tc>
                  <a:txBody>
                    <a:bodyPr/>
                    <a:lstStyle/>
                    <a:p>
                      <a:r>
                        <a:rPr lang="en-US" sz="1200"/>
                        <a:t>6</a:t>
                      </a:r>
                    </a:p>
                  </a:txBody>
                  <a:tcPr marL="19615" marR="19615" marT="9807" marB="9807" anchor="ctr"/>
                </a:tc>
                <a:tc>
                  <a:txBody>
                    <a:bodyPr/>
                    <a:lstStyle/>
                    <a:p>
                      <a:r>
                        <a:rPr lang="en-US" sz="1200"/>
                        <a:t>Supervised vs. Unsupervised Learning</a:t>
                      </a:r>
                    </a:p>
                  </a:txBody>
                  <a:tcPr marL="19615" marR="19615" marT="9807" marB="9807" anchor="ctr"/>
                </a:tc>
                <a:tc>
                  <a:txBody>
                    <a:bodyPr/>
                    <a:lstStyle/>
                    <a:p>
                      <a:r>
                        <a:rPr lang="en-US" sz="1200"/>
                        <a:t>Lecture, Group Discussion</a:t>
                      </a:r>
                    </a:p>
                  </a:txBody>
                  <a:tcPr marL="19615" marR="19615" marT="9807" marB="9807" anchor="ctr"/>
                </a:tc>
                <a:tc>
                  <a:txBody>
                    <a:bodyPr/>
                    <a:lstStyle/>
                    <a:p>
                      <a:r>
                        <a:rPr lang="en-GB" sz="1200"/>
                        <a:t>Quiz on learning techniques with examples</a:t>
                      </a:r>
                    </a:p>
                  </a:txBody>
                  <a:tcPr marL="19615" marR="19615" marT="9807" marB="9807" anchor="ctr"/>
                </a:tc>
                <a:tc>
                  <a:txBody>
                    <a:bodyPr/>
                    <a:lstStyle/>
                    <a:p>
                      <a:r>
                        <a:rPr lang="en-US" sz="1200"/>
                        <a:t>CLO4</a:t>
                      </a:r>
                    </a:p>
                  </a:txBody>
                  <a:tcPr marL="19615" marR="19615" marT="9807" marB="9807" anchor="ctr"/>
                </a:tc>
                <a:extLst>
                  <a:ext uri="{0D108BD9-81ED-4DB2-BD59-A6C34878D82A}">
                    <a16:rowId xmlns:a16="http://schemas.microsoft.com/office/drawing/2014/main" val="10006"/>
                  </a:ext>
                </a:extLst>
              </a:tr>
              <a:tr h="254934">
                <a:tc>
                  <a:txBody>
                    <a:bodyPr/>
                    <a:lstStyle/>
                    <a:p>
                      <a:r>
                        <a:rPr lang="en-US" sz="1200"/>
                        <a:t>7</a:t>
                      </a:r>
                    </a:p>
                  </a:txBody>
                  <a:tcPr marL="19615" marR="19615" marT="9807" marB="9807" anchor="ctr"/>
                </a:tc>
                <a:tc>
                  <a:txBody>
                    <a:bodyPr/>
                    <a:lstStyle/>
                    <a:p>
                      <a:r>
                        <a:rPr lang="en-US" sz="1200"/>
                        <a:t>Model Training and Validation</a:t>
                      </a:r>
                    </a:p>
                  </a:txBody>
                  <a:tcPr marL="19615" marR="19615" marT="9807" marB="9807" anchor="ctr"/>
                </a:tc>
                <a:tc>
                  <a:txBody>
                    <a:bodyPr/>
                    <a:lstStyle/>
                    <a:p>
                      <a:r>
                        <a:rPr lang="en-US" sz="1200"/>
                        <a:t>Lecture, Hands-on Practice</a:t>
                      </a:r>
                    </a:p>
                  </a:txBody>
                  <a:tcPr marL="19615" marR="19615" marT="9807" marB="9807" anchor="ctr"/>
                </a:tc>
                <a:tc>
                  <a:txBody>
                    <a:bodyPr/>
                    <a:lstStyle/>
                    <a:p>
                      <a:r>
                        <a:rPr lang="en-GB" sz="1200"/>
                        <a:t>Lab Exercise: Train and validate a machine learning model</a:t>
                      </a:r>
                    </a:p>
                  </a:txBody>
                  <a:tcPr marL="19615" marR="19615" marT="9807" marB="9807" anchor="ctr"/>
                </a:tc>
                <a:tc>
                  <a:txBody>
                    <a:bodyPr/>
                    <a:lstStyle/>
                    <a:p>
                      <a:r>
                        <a:rPr lang="en-US" sz="1200"/>
                        <a:t>CLO5</a:t>
                      </a:r>
                    </a:p>
                  </a:txBody>
                  <a:tcPr marL="19615" marR="19615" marT="9807" marB="9807" anchor="ctr"/>
                </a:tc>
                <a:extLst>
                  <a:ext uri="{0D108BD9-81ED-4DB2-BD59-A6C34878D82A}">
                    <a16:rowId xmlns:a16="http://schemas.microsoft.com/office/drawing/2014/main" val="10007"/>
                  </a:ext>
                </a:extLst>
              </a:tr>
              <a:tr h="254934">
                <a:tc>
                  <a:txBody>
                    <a:bodyPr/>
                    <a:lstStyle/>
                    <a:p>
                      <a:r>
                        <a:rPr lang="en-US" sz="1200"/>
                        <a:t>8</a:t>
                      </a:r>
                    </a:p>
                  </a:txBody>
                  <a:tcPr marL="19615" marR="19615" marT="9807" marB="9807" anchor="ctr"/>
                </a:tc>
                <a:tc>
                  <a:txBody>
                    <a:bodyPr/>
                    <a:lstStyle/>
                    <a:p>
                      <a:r>
                        <a:rPr lang="en-US" sz="1200"/>
                        <a:t>Natural Language Processing Basics</a:t>
                      </a:r>
                    </a:p>
                  </a:txBody>
                  <a:tcPr marL="19615" marR="19615" marT="9807" marB="9807" anchor="ctr"/>
                </a:tc>
                <a:tc>
                  <a:txBody>
                    <a:bodyPr/>
                    <a:lstStyle/>
                    <a:p>
                      <a:r>
                        <a:rPr lang="en-US" sz="1200"/>
                        <a:t>Lecture, Coding Practice</a:t>
                      </a:r>
                    </a:p>
                  </a:txBody>
                  <a:tcPr marL="19615" marR="19615" marT="9807" marB="9807" anchor="ctr"/>
                </a:tc>
                <a:tc>
                  <a:txBody>
                    <a:bodyPr/>
                    <a:lstStyle/>
                    <a:p>
                      <a:r>
                        <a:rPr lang="en-GB" sz="1200"/>
                        <a:t>Project: Perform text classification using NLP</a:t>
                      </a:r>
                    </a:p>
                  </a:txBody>
                  <a:tcPr marL="19615" marR="19615" marT="9807" marB="9807" anchor="ctr"/>
                </a:tc>
                <a:tc>
                  <a:txBody>
                    <a:bodyPr/>
                    <a:lstStyle/>
                    <a:p>
                      <a:r>
                        <a:rPr lang="en-US" sz="1200"/>
                        <a:t>CLO6</a:t>
                      </a:r>
                    </a:p>
                  </a:txBody>
                  <a:tcPr marL="19615" marR="19615" marT="9807" marB="9807" anchor="ctr"/>
                </a:tc>
                <a:extLst>
                  <a:ext uri="{0D108BD9-81ED-4DB2-BD59-A6C34878D82A}">
                    <a16:rowId xmlns:a16="http://schemas.microsoft.com/office/drawing/2014/main" val="10008"/>
                  </a:ext>
                </a:extLst>
              </a:tr>
              <a:tr h="134729">
                <a:tc>
                  <a:txBody>
                    <a:bodyPr/>
                    <a:lstStyle/>
                    <a:p>
                      <a:r>
                        <a:rPr lang="en-US" sz="1200"/>
                        <a:t>9</a:t>
                      </a:r>
                    </a:p>
                  </a:txBody>
                  <a:tcPr marL="19615" marR="19615" marT="9807" marB="9807" anchor="ctr"/>
                </a:tc>
                <a:tc>
                  <a:txBody>
                    <a:bodyPr/>
                    <a:lstStyle/>
                    <a:p>
                      <a:r>
                        <a:rPr lang="en-US" sz="1200"/>
                        <a:t>Computer Vision Fundamentals</a:t>
                      </a:r>
                    </a:p>
                  </a:txBody>
                  <a:tcPr marL="19615" marR="19615" marT="9807" marB="9807" anchor="ctr"/>
                </a:tc>
                <a:tc>
                  <a:txBody>
                    <a:bodyPr/>
                    <a:lstStyle/>
                    <a:p>
                      <a:r>
                        <a:rPr lang="en-US" sz="1200"/>
                        <a:t>Lecture, Hands-on Practice</a:t>
                      </a:r>
                    </a:p>
                  </a:txBody>
                  <a:tcPr marL="19615" marR="19615" marT="9807" marB="9807" anchor="ctr"/>
                </a:tc>
                <a:tc>
                  <a:txBody>
                    <a:bodyPr/>
                    <a:lstStyle/>
                    <a:p>
                      <a:r>
                        <a:rPr lang="fr-FR" sz="1200"/>
                        <a:t>Lab Exercise: Implement image classification</a:t>
                      </a:r>
                    </a:p>
                  </a:txBody>
                  <a:tcPr marL="19615" marR="19615" marT="9807" marB="9807" anchor="ctr"/>
                </a:tc>
                <a:tc>
                  <a:txBody>
                    <a:bodyPr/>
                    <a:lstStyle/>
                    <a:p>
                      <a:r>
                        <a:rPr lang="en-US" sz="1200"/>
                        <a:t>CLO6, CLO7</a:t>
                      </a:r>
                    </a:p>
                  </a:txBody>
                  <a:tcPr marL="19615" marR="19615" marT="9807" marB="9807" anchor="ctr"/>
                </a:tc>
                <a:extLst>
                  <a:ext uri="{0D108BD9-81ED-4DB2-BD59-A6C34878D82A}">
                    <a16:rowId xmlns:a16="http://schemas.microsoft.com/office/drawing/2014/main" val="10009"/>
                  </a:ext>
                </a:extLst>
              </a:tr>
              <a:tr h="133954">
                <a:tc>
                  <a:txBody>
                    <a:bodyPr/>
                    <a:lstStyle/>
                    <a:p>
                      <a:r>
                        <a:rPr lang="en-US" sz="1200"/>
                        <a:t>10</a:t>
                      </a:r>
                    </a:p>
                  </a:txBody>
                  <a:tcPr marL="19615" marR="19615" marT="9807" marB="9807" anchor="ctr"/>
                </a:tc>
                <a:tc>
                  <a:txBody>
                    <a:bodyPr/>
                    <a:lstStyle/>
                    <a:p>
                      <a:r>
                        <a:rPr lang="en-US" sz="1200"/>
                        <a:t>AI Workflow and Pipelines</a:t>
                      </a:r>
                    </a:p>
                  </a:txBody>
                  <a:tcPr marL="19615" marR="19615" marT="9807" marB="9807" anchor="ctr"/>
                </a:tc>
                <a:tc>
                  <a:txBody>
                    <a:bodyPr/>
                    <a:lstStyle/>
                    <a:p>
                      <a:r>
                        <a:rPr lang="en-US" sz="1200"/>
                        <a:t>Lecture, Demonstration</a:t>
                      </a:r>
                    </a:p>
                  </a:txBody>
                  <a:tcPr marL="19615" marR="19615" marT="9807" marB="9807" anchor="ctr"/>
                </a:tc>
                <a:tc>
                  <a:txBody>
                    <a:bodyPr/>
                    <a:lstStyle/>
                    <a:p>
                      <a:r>
                        <a:rPr lang="en-GB" sz="1200"/>
                        <a:t>Assignment: Design an AI workflow</a:t>
                      </a:r>
                    </a:p>
                  </a:txBody>
                  <a:tcPr marL="19615" marR="19615" marT="9807" marB="9807" anchor="ctr"/>
                </a:tc>
                <a:tc>
                  <a:txBody>
                    <a:bodyPr/>
                    <a:lstStyle/>
                    <a:p>
                      <a:r>
                        <a:rPr lang="en-US" sz="1200"/>
                        <a:t>CLO7</a:t>
                      </a:r>
                    </a:p>
                  </a:txBody>
                  <a:tcPr marL="19615" marR="19615" marT="9807" marB="9807" anchor="ctr"/>
                </a:tc>
                <a:extLst>
                  <a:ext uri="{0D108BD9-81ED-4DB2-BD59-A6C34878D82A}">
                    <a16:rowId xmlns:a16="http://schemas.microsoft.com/office/drawing/2014/main" val="10010"/>
                  </a:ext>
                </a:extLst>
              </a:tr>
              <a:tr h="254934">
                <a:tc>
                  <a:txBody>
                    <a:bodyPr/>
                    <a:lstStyle/>
                    <a:p>
                      <a:r>
                        <a:rPr lang="en-US" sz="1200"/>
                        <a:t>11</a:t>
                      </a:r>
                    </a:p>
                  </a:txBody>
                  <a:tcPr marL="19615" marR="19615" marT="9807" marB="9807" anchor="ctr"/>
                </a:tc>
                <a:tc>
                  <a:txBody>
                    <a:bodyPr/>
                    <a:lstStyle/>
                    <a:p>
                      <a:r>
                        <a:rPr lang="en-US" sz="1200"/>
                        <a:t>Data Visualization and Presentation</a:t>
                      </a:r>
                    </a:p>
                  </a:txBody>
                  <a:tcPr marL="19615" marR="19615" marT="9807" marB="9807" anchor="ctr"/>
                </a:tc>
                <a:tc>
                  <a:txBody>
                    <a:bodyPr/>
                    <a:lstStyle/>
                    <a:p>
                      <a:r>
                        <a:rPr lang="en-US" sz="1200"/>
                        <a:t>Lecture, Hands-on Practice</a:t>
                      </a:r>
                    </a:p>
                  </a:txBody>
                  <a:tcPr marL="19615" marR="19615" marT="9807" marB="9807" anchor="ctr"/>
                </a:tc>
                <a:tc>
                  <a:txBody>
                    <a:bodyPr/>
                    <a:lstStyle/>
                    <a:p>
                      <a:r>
                        <a:rPr lang="en-GB" sz="1200"/>
                        <a:t>Assignment: Visualize a dataset with charts and graphs</a:t>
                      </a:r>
                    </a:p>
                  </a:txBody>
                  <a:tcPr marL="19615" marR="19615" marT="9807" marB="9807" anchor="ctr"/>
                </a:tc>
                <a:tc>
                  <a:txBody>
                    <a:bodyPr/>
                    <a:lstStyle/>
                    <a:p>
                      <a:r>
                        <a:rPr lang="en-US" sz="1200"/>
                        <a:t>CLO8</a:t>
                      </a:r>
                    </a:p>
                  </a:txBody>
                  <a:tcPr marL="19615" marR="19615" marT="9807" marB="9807" anchor="ctr"/>
                </a:tc>
                <a:extLst>
                  <a:ext uri="{0D108BD9-81ED-4DB2-BD59-A6C34878D82A}">
                    <a16:rowId xmlns:a16="http://schemas.microsoft.com/office/drawing/2014/main" val="10011"/>
                  </a:ext>
                </a:extLst>
              </a:tr>
              <a:tr h="254934">
                <a:tc>
                  <a:txBody>
                    <a:bodyPr/>
                    <a:lstStyle/>
                    <a:p>
                      <a:r>
                        <a:rPr lang="en-US" sz="1200"/>
                        <a:t>12</a:t>
                      </a:r>
                    </a:p>
                  </a:txBody>
                  <a:tcPr marL="19615" marR="19615" marT="9807" marB="9807" anchor="ctr"/>
                </a:tc>
                <a:tc>
                  <a:txBody>
                    <a:bodyPr/>
                    <a:lstStyle/>
                    <a:p>
                      <a:r>
                        <a:rPr lang="en-GB" sz="1200"/>
                        <a:t>Ethics, Usability, and Testing in AI</a:t>
                      </a:r>
                    </a:p>
                  </a:txBody>
                  <a:tcPr marL="19615" marR="19615" marT="9807" marB="9807" anchor="ctr"/>
                </a:tc>
                <a:tc>
                  <a:txBody>
                    <a:bodyPr/>
                    <a:lstStyle/>
                    <a:p>
                      <a:r>
                        <a:rPr lang="en-US" sz="1200"/>
                        <a:t>Lecture, Case Studies</a:t>
                      </a:r>
                    </a:p>
                  </a:txBody>
                  <a:tcPr marL="19615" marR="19615" marT="9807" marB="9807" anchor="ctr"/>
                </a:tc>
                <a:tc>
                  <a:txBody>
                    <a:bodyPr/>
                    <a:lstStyle/>
                    <a:p>
                      <a:r>
                        <a:rPr lang="en-GB" sz="1200"/>
                        <a:t>Group Discussion: Evaluate AI models for fairness and usability</a:t>
                      </a:r>
                    </a:p>
                  </a:txBody>
                  <a:tcPr marL="19615" marR="19615" marT="9807" marB="9807" anchor="ctr"/>
                </a:tc>
                <a:tc>
                  <a:txBody>
                    <a:bodyPr/>
                    <a:lstStyle/>
                    <a:p>
                      <a:r>
                        <a:rPr lang="en-US" sz="1200"/>
                        <a:t>CLO9, CLO10</a:t>
                      </a:r>
                    </a:p>
                  </a:txBody>
                  <a:tcPr marL="19615" marR="19615" marT="9807" marB="9807" anchor="ctr"/>
                </a:tc>
                <a:extLst>
                  <a:ext uri="{0D108BD9-81ED-4DB2-BD59-A6C34878D82A}">
                    <a16:rowId xmlns:a16="http://schemas.microsoft.com/office/drawing/2014/main" val="10012"/>
                  </a:ext>
                </a:extLst>
              </a:tr>
              <a:tr h="134729">
                <a:tc>
                  <a:txBody>
                    <a:bodyPr/>
                    <a:lstStyle/>
                    <a:p>
                      <a:r>
                        <a:rPr lang="en-US" sz="1200"/>
                        <a:t>13</a:t>
                      </a:r>
                    </a:p>
                  </a:txBody>
                  <a:tcPr marL="19615" marR="19615" marT="9807" marB="9807" anchor="ctr"/>
                </a:tc>
                <a:tc>
                  <a:txBody>
                    <a:bodyPr/>
                    <a:lstStyle/>
                    <a:p>
                      <a:r>
                        <a:rPr lang="en-US" sz="1200"/>
                        <a:t>Reinforcement Learning Basics</a:t>
                      </a:r>
                    </a:p>
                  </a:txBody>
                  <a:tcPr marL="19615" marR="19615" marT="9807" marB="9807" anchor="ctr"/>
                </a:tc>
                <a:tc>
                  <a:txBody>
                    <a:bodyPr/>
                    <a:lstStyle/>
                    <a:p>
                      <a:r>
                        <a:rPr lang="en-US" sz="1200"/>
                        <a:t>Lecture, Hands-on Coding</a:t>
                      </a:r>
                    </a:p>
                  </a:txBody>
                  <a:tcPr marL="19615" marR="19615" marT="9807" marB="9807" anchor="ctr"/>
                </a:tc>
                <a:tc>
                  <a:txBody>
                    <a:bodyPr/>
                    <a:lstStyle/>
                    <a:p>
                      <a:r>
                        <a:rPr lang="en-US" sz="1200"/>
                        <a:t>Lab Exercise: Implement a basic RL algorithm</a:t>
                      </a:r>
                    </a:p>
                  </a:txBody>
                  <a:tcPr marL="19615" marR="19615" marT="9807" marB="9807" anchor="ctr"/>
                </a:tc>
                <a:tc>
                  <a:txBody>
                    <a:bodyPr/>
                    <a:lstStyle/>
                    <a:p>
                      <a:r>
                        <a:rPr lang="en-US" sz="1200"/>
                        <a:t>CLO2, CLO6</a:t>
                      </a:r>
                    </a:p>
                  </a:txBody>
                  <a:tcPr marL="19615" marR="19615" marT="9807" marB="9807" anchor="ctr"/>
                </a:tc>
                <a:extLst>
                  <a:ext uri="{0D108BD9-81ED-4DB2-BD59-A6C34878D82A}">
                    <a16:rowId xmlns:a16="http://schemas.microsoft.com/office/drawing/2014/main" val="10013"/>
                  </a:ext>
                </a:extLst>
              </a:tr>
              <a:tr h="254934">
                <a:tc>
                  <a:txBody>
                    <a:bodyPr/>
                    <a:lstStyle/>
                    <a:p>
                      <a:r>
                        <a:rPr lang="en-US" sz="1200"/>
                        <a:t>14</a:t>
                      </a:r>
                    </a:p>
                  </a:txBody>
                  <a:tcPr marL="19615" marR="19615" marT="9807" marB="9807" anchor="ctr"/>
                </a:tc>
                <a:tc>
                  <a:txBody>
                    <a:bodyPr/>
                    <a:lstStyle/>
                    <a:p>
                      <a:r>
                        <a:rPr lang="en-US" sz="1200"/>
                        <a:t>Transfer Learning and Optimization</a:t>
                      </a:r>
                    </a:p>
                  </a:txBody>
                  <a:tcPr marL="19615" marR="19615" marT="9807" marB="9807" anchor="ctr"/>
                </a:tc>
                <a:tc>
                  <a:txBody>
                    <a:bodyPr/>
                    <a:lstStyle/>
                    <a:p>
                      <a:r>
                        <a:rPr lang="en-US" sz="1200"/>
                        <a:t>Lecture, Coding Practice</a:t>
                      </a:r>
                    </a:p>
                  </a:txBody>
                  <a:tcPr marL="19615" marR="19615" marT="9807" marB="9807" anchor="ctr"/>
                </a:tc>
                <a:tc>
                  <a:txBody>
                    <a:bodyPr/>
                    <a:lstStyle/>
                    <a:p>
                      <a:r>
                        <a:rPr lang="en-US" sz="1200"/>
                        <a:t>Lab Exercise: Fine-tune a pre-trained model</a:t>
                      </a:r>
                    </a:p>
                  </a:txBody>
                  <a:tcPr marL="19615" marR="19615" marT="9807" marB="9807" anchor="ctr"/>
                </a:tc>
                <a:tc>
                  <a:txBody>
                    <a:bodyPr/>
                    <a:lstStyle/>
                    <a:p>
                      <a:r>
                        <a:rPr lang="en-US" sz="1200"/>
                        <a:t>CLO6, CLO7</a:t>
                      </a:r>
                    </a:p>
                  </a:txBody>
                  <a:tcPr marL="19615" marR="19615" marT="9807" marB="9807" anchor="ctr"/>
                </a:tc>
                <a:extLst>
                  <a:ext uri="{0D108BD9-81ED-4DB2-BD59-A6C34878D82A}">
                    <a16:rowId xmlns:a16="http://schemas.microsoft.com/office/drawing/2014/main" val="10014"/>
                  </a:ext>
                </a:extLst>
              </a:tr>
              <a:tr h="254934">
                <a:tc>
                  <a:txBody>
                    <a:bodyPr/>
                    <a:lstStyle/>
                    <a:p>
                      <a:r>
                        <a:rPr lang="en-US" sz="1200"/>
                        <a:t>15</a:t>
                      </a:r>
                    </a:p>
                  </a:txBody>
                  <a:tcPr marL="19615" marR="19615" marT="9807" marB="9807" anchor="ctr"/>
                </a:tc>
                <a:tc>
                  <a:txBody>
                    <a:bodyPr/>
                    <a:lstStyle/>
                    <a:p>
                      <a:r>
                        <a:rPr lang="en-GB" sz="1200"/>
                        <a:t>Advanced AI Frameworks and Tools</a:t>
                      </a:r>
                    </a:p>
                  </a:txBody>
                  <a:tcPr marL="19615" marR="19615" marT="9807" marB="9807" anchor="ctr"/>
                </a:tc>
                <a:tc>
                  <a:txBody>
                    <a:bodyPr/>
                    <a:lstStyle/>
                    <a:p>
                      <a:r>
                        <a:rPr lang="en-US" sz="1200"/>
                        <a:t>Lecture, Coding Practice</a:t>
                      </a:r>
                    </a:p>
                  </a:txBody>
                  <a:tcPr marL="19615" marR="19615" marT="9807" marB="9807" anchor="ctr"/>
                </a:tc>
                <a:tc>
                  <a:txBody>
                    <a:bodyPr/>
                    <a:lstStyle/>
                    <a:p>
                      <a:r>
                        <a:rPr lang="en-GB" sz="1200"/>
                        <a:t>Assignment: Solve a problem using TensorFlow or PyTorch</a:t>
                      </a:r>
                    </a:p>
                  </a:txBody>
                  <a:tcPr marL="19615" marR="19615" marT="9807" marB="9807" anchor="ctr"/>
                </a:tc>
                <a:tc>
                  <a:txBody>
                    <a:bodyPr/>
                    <a:lstStyle/>
                    <a:p>
                      <a:r>
                        <a:rPr lang="en-US" sz="1200" dirty="0"/>
                        <a:t>CLO3</a:t>
                      </a:r>
                    </a:p>
                  </a:txBody>
                  <a:tcPr marL="19615" marR="19615" marT="9807" marB="9807" anchor="ctr"/>
                </a:tc>
                <a:extLst>
                  <a:ext uri="{0D108BD9-81ED-4DB2-BD59-A6C34878D82A}">
                    <a16:rowId xmlns:a16="http://schemas.microsoft.com/office/drawing/2014/main" val="10015"/>
                  </a:ext>
                </a:extLst>
              </a:tr>
              <a:tr h="254934">
                <a:tc>
                  <a:txBody>
                    <a:bodyPr/>
                    <a:lstStyle/>
                    <a:p>
                      <a:r>
                        <a:rPr lang="en-US" sz="1200"/>
                        <a:t>16</a:t>
                      </a:r>
                    </a:p>
                  </a:txBody>
                  <a:tcPr marL="19615" marR="19615" marT="9807" marB="9807" anchor="ctr"/>
                </a:tc>
                <a:tc>
                  <a:txBody>
                    <a:bodyPr/>
                    <a:lstStyle/>
                    <a:p>
                      <a:r>
                        <a:rPr lang="en-GB" sz="1200"/>
                        <a:t>AI Project Development and Integration</a:t>
                      </a:r>
                    </a:p>
                  </a:txBody>
                  <a:tcPr marL="19615" marR="19615" marT="9807" marB="9807" anchor="ctr"/>
                </a:tc>
                <a:tc>
                  <a:txBody>
                    <a:bodyPr/>
                    <a:lstStyle/>
                    <a:p>
                      <a:r>
                        <a:rPr lang="en-US" sz="1200"/>
                        <a:t>Lecture, Group Project Work</a:t>
                      </a:r>
                    </a:p>
                  </a:txBody>
                  <a:tcPr marL="19615" marR="19615" marT="9807" marB="9807" anchor="ctr"/>
                </a:tc>
                <a:tc>
                  <a:txBody>
                    <a:bodyPr/>
                    <a:lstStyle/>
                    <a:p>
                      <a:r>
                        <a:rPr lang="en-GB" sz="1200"/>
                        <a:t>Final Project: Build and present a functional AI application</a:t>
                      </a:r>
                    </a:p>
                  </a:txBody>
                  <a:tcPr marL="19615" marR="19615" marT="9807" marB="9807" anchor="ctr"/>
                </a:tc>
                <a:tc>
                  <a:txBody>
                    <a:bodyPr/>
                    <a:lstStyle/>
                    <a:p>
                      <a:r>
                        <a:rPr lang="en-US" sz="1200" dirty="0"/>
                        <a:t>CLO1-CLO10</a:t>
                      </a:r>
                    </a:p>
                  </a:txBody>
                  <a:tcPr marL="19615" marR="19615" marT="9807" marB="9807" anchor="ct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2876679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dirty="0">
                <a:solidFill>
                  <a:schemeClr val="accent6"/>
                </a:solidFill>
              </a:rPr>
              <a:t>Rational agents</a:t>
            </a:r>
          </a:p>
        </p:txBody>
      </p:sp>
      <p:sp>
        <p:nvSpPr>
          <p:cNvPr id="7171" name="Rectangle 3"/>
          <p:cNvSpPr>
            <a:spLocks noGrp="1" noChangeArrowheads="1"/>
          </p:cNvSpPr>
          <p:nvPr>
            <p:ph idx="1"/>
          </p:nvPr>
        </p:nvSpPr>
        <p:spPr>
          <a:xfrm>
            <a:off x="914399" y="1500014"/>
            <a:ext cx="10040293" cy="4792143"/>
          </a:xfrm>
        </p:spPr>
        <p:txBody>
          <a:bodyPr>
            <a:normAutofit/>
          </a:bodyPr>
          <a:lstStyle/>
          <a:p>
            <a:pPr marL="274320" indent="-274320" eaLnBrk="1" fontAlgn="auto" hangingPunct="1">
              <a:lnSpc>
                <a:spcPct val="90000"/>
              </a:lnSpc>
              <a:spcAft>
                <a:spcPts val="0"/>
              </a:spcAft>
              <a:buFont typeface="Wingdings 2"/>
              <a:buChar char=""/>
              <a:defRPr/>
            </a:pPr>
            <a:r>
              <a:rPr lang="en-US" sz="2800" dirty="0"/>
              <a:t>A </a:t>
            </a:r>
            <a:r>
              <a:rPr lang="en-US" sz="2800" dirty="0">
                <a:solidFill>
                  <a:srgbClr val="FF0000"/>
                </a:solidFill>
              </a:rPr>
              <a:t>rational agent  </a:t>
            </a:r>
            <a:r>
              <a:rPr lang="en-US" sz="2800" dirty="0"/>
              <a:t>is one that does the right thing, based on what it can perceive and the actions it can perform.</a:t>
            </a:r>
          </a:p>
          <a:p>
            <a:pPr marL="274320" indent="-274320" eaLnBrk="1" fontAlgn="auto" hangingPunct="1">
              <a:lnSpc>
                <a:spcPct val="90000"/>
              </a:lnSpc>
              <a:spcAft>
                <a:spcPts val="0"/>
              </a:spcAft>
              <a:buFont typeface="Wingdings 2"/>
              <a:buChar char=""/>
              <a:defRPr/>
            </a:pPr>
            <a:r>
              <a:rPr lang="en-US" sz="2800" dirty="0"/>
              <a:t>The right action is the one that will cause the agent to be most successful.</a:t>
            </a:r>
          </a:p>
          <a:p>
            <a:pPr marL="274320" indent="-274320" eaLnBrk="1" fontAlgn="auto" hangingPunct="1">
              <a:lnSpc>
                <a:spcPct val="90000"/>
              </a:lnSpc>
              <a:spcAft>
                <a:spcPts val="0"/>
              </a:spcAft>
              <a:buFont typeface="Wingdings 2"/>
              <a:buChar char=""/>
              <a:defRPr/>
            </a:pPr>
            <a:r>
              <a:rPr lang="en-US" sz="2800" dirty="0">
                <a:solidFill>
                  <a:srgbClr val="FF0000"/>
                </a:solidFill>
              </a:rPr>
              <a:t>How</a:t>
            </a:r>
            <a:r>
              <a:rPr lang="en-US" sz="2800" dirty="0"/>
              <a:t> and </a:t>
            </a:r>
            <a:r>
              <a:rPr lang="en-US" sz="2800" dirty="0">
                <a:solidFill>
                  <a:srgbClr val="FF0000"/>
                </a:solidFill>
              </a:rPr>
              <a:t>when</a:t>
            </a:r>
            <a:r>
              <a:rPr lang="en-US" sz="2800" dirty="0"/>
              <a:t> will you evaluate the agent’s success.</a:t>
            </a:r>
          </a:p>
          <a:p>
            <a:pPr marL="274320" indent="-274320" eaLnBrk="1" fontAlgn="auto" hangingPunct="1">
              <a:lnSpc>
                <a:spcPct val="90000"/>
              </a:lnSpc>
              <a:spcAft>
                <a:spcPts val="0"/>
              </a:spcAft>
              <a:buFont typeface="Wingdings 2"/>
              <a:buChar char=""/>
              <a:defRPr/>
            </a:pPr>
            <a:r>
              <a:rPr lang="en-US" sz="2800" dirty="0">
                <a:solidFill>
                  <a:srgbClr val="FF0000"/>
                </a:solidFill>
              </a:rPr>
              <a:t>Performance measure :  </a:t>
            </a:r>
            <a:r>
              <a:rPr lang="en-US" sz="2800" dirty="0"/>
              <a:t>The criteria that determines how successful the agent is?</a:t>
            </a:r>
          </a:p>
          <a:p>
            <a:pPr marL="274320" indent="-274320" eaLnBrk="1" fontAlgn="auto" hangingPunct="1">
              <a:lnSpc>
                <a:spcPct val="90000"/>
              </a:lnSpc>
              <a:spcAft>
                <a:spcPts val="0"/>
              </a:spcAft>
              <a:buFont typeface="Wingdings 2"/>
              <a:buChar char=""/>
              <a:defRPr/>
            </a:pPr>
            <a:r>
              <a:rPr lang="en-US" sz="2800" dirty="0"/>
              <a:t>E.g., performance measure of a vacuum-cleaner agent could be amount of dirt cleaned up, amount of time taken, amount of electricity consumed, amount of noise generated, etc.</a:t>
            </a:r>
          </a:p>
        </p:txBody>
      </p:sp>
    </p:spTree>
    <p:extLst>
      <p:ext uri="{BB962C8B-B14F-4D97-AF65-F5344CB8AC3E}">
        <p14:creationId xmlns:p14="http://schemas.microsoft.com/office/powerpoint/2010/main" val="2314607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a:solidFill>
                  <a:schemeClr val="accent6"/>
                </a:solidFill>
              </a:rPr>
              <a:t>Rational agents</a:t>
            </a:r>
          </a:p>
        </p:txBody>
      </p:sp>
      <p:sp>
        <p:nvSpPr>
          <p:cNvPr id="21507" name="Rectangle 3"/>
          <p:cNvSpPr>
            <a:spLocks noGrp="1" noChangeArrowheads="1"/>
          </p:cNvSpPr>
          <p:nvPr>
            <p:ph idx="1"/>
          </p:nvPr>
        </p:nvSpPr>
        <p:spPr>
          <a:xfrm>
            <a:off x="1424255" y="1581496"/>
            <a:ext cx="9853345" cy="4647288"/>
          </a:xfrm>
        </p:spPr>
        <p:txBody>
          <a:bodyPr/>
          <a:lstStyle/>
          <a:p>
            <a:pPr eaLnBrk="1" hangingPunct="1"/>
            <a:r>
              <a:rPr lang="en-US" dirty="0"/>
              <a:t>The </a:t>
            </a:r>
            <a:r>
              <a:rPr lang="en-US" i="1" dirty="0">
                <a:solidFill>
                  <a:srgbClr val="FF0000"/>
                </a:solidFill>
              </a:rPr>
              <a:t>when</a:t>
            </a:r>
            <a:r>
              <a:rPr lang="en-US" dirty="0"/>
              <a:t> of evaluating performance is also important.
If we measured how much dirt the agent had cleaned up in the first hour of the day, we would be rewarding those agents that start fast (even if they do little or no work later on) and punishing those that work consistently.</a:t>
            </a:r>
          </a:p>
          <a:p>
            <a:pPr eaLnBrk="1" hangingPunct="1"/>
            <a:r>
              <a:rPr lang="en-US" dirty="0"/>
              <a:t>Thus ,we want to measure performance over the long run, be it an eight-hour shift or a lifetime.</a:t>
            </a:r>
          </a:p>
        </p:txBody>
      </p:sp>
    </p:spTree>
    <p:extLst>
      <p:ext uri="{BB962C8B-B14F-4D97-AF65-F5344CB8AC3E}">
        <p14:creationId xmlns:p14="http://schemas.microsoft.com/office/powerpoint/2010/main" val="416755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dirty="0">
                <a:solidFill>
                  <a:schemeClr val="accent6"/>
                </a:solidFill>
              </a:rPr>
              <a:t>Rational agent</a:t>
            </a:r>
          </a:p>
        </p:txBody>
      </p:sp>
      <p:sp>
        <p:nvSpPr>
          <p:cNvPr id="22531" name="Content Placeholder 2"/>
          <p:cNvSpPr>
            <a:spLocks noGrp="1"/>
          </p:cNvSpPr>
          <p:nvPr>
            <p:ph idx="1"/>
          </p:nvPr>
        </p:nvSpPr>
        <p:spPr>
          <a:xfrm>
            <a:off x="1496682" y="1907420"/>
            <a:ext cx="9780918" cy="4493379"/>
          </a:xfrm>
        </p:spPr>
        <p:txBody>
          <a:bodyPr/>
          <a:lstStyle/>
          <a:p>
            <a:pPr eaLnBrk="1" hangingPunct="1"/>
            <a:r>
              <a:rPr lang="en-US" sz="2800" dirty="0"/>
              <a:t>What is rational at any given time depends on </a:t>
            </a:r>
            <a:r>
              <a:rPr lang="en-US" sz="2800" dirty="0">
                <a:solidFill>
                  <a:srgbClr val="FF0000"/>
                </a:solidFill>
              </a:rPr>
              <a:t>four things</a:t>
            </a:r>
            <a:r>
              <a:rPr lang="en-US" sz="2800" dirty="0"/>
              <a:t>:</a:t>
            </a:r>
          </a:p>
          <a:p>
            <a:pPr eaLnBrk="1" hangingPunct="1"/>
            <a:r>
              <a:rPr lang="en-US" sz="2800" dirty="0"/>
              <a:t>The performance measure that defines the criterion of success.</a:t>
            </a:r>
          </a:p>
          <a:p>
            <a:pPr eaLnBrk="1" hangingPunct="1"/>
            <a:r>
              <a:rPr lang="en-US" sz="2800" dirty="0"/>
              <a:t>The action that the agent can perform.</a:t>
            </a:r>
          </a:p>
          <a:p>
            <a:pPr eaLnBrk="1" hangingPunct="1"/>
            <a:r>
              <a:rPr lang="en-US" sz="2800" dirty="0"/>
              <a:t>The agents percept sequence to date.</a:t>
            </a:r>
          </a:p>
          <a:p>
            <a:pPr eaLnBrk="1" hangingPunct="1"/>
            <a:r>
              <a:rPr lang="en-US" sz="2800" dirty="0"/>
              <a:t>The agent’s prior knowledge of the environment.</a:t>
            </a:r>
          </a:p>
          <a:p>
            <a:pPr eaLnBrk="1" hangingPunct="1"/>
            <a:r>
              <a:rPr lang="en-US" sz="2800" i="1" dirty="0"/>
              <a:t>This leads to a definition of a rational agent:-</a:t>
            </a:r>
          </a:p>
          <a:p>
            <a:pPr lvl="1" eaLnBrk="1" hangingPunct="1"/>
            <a:r>
              <a:rPr lang="en-US" sz="1800" i="1" dirty="0"/>
              <a:t>“ For each possible percept sequence, an rational agent should select an action that is expected to maximize its performance measure, given the evidence provided by the percept sequence and whatever built-in knowledge the agent has.”</a:t>
            </a:r>
            <a:endParaRPr lang="en-US" sz="1800" dirty="0"/>
          </a:p>
          <a:p>
            <a:pPr eaLnBrk="1" hangingPunct="1">
              <a:buFont typeface="Wingdings 2" panose="05020102010507070707" pitchFamily="18" charset="2"/>
              <a:buNone/>
            </a:pPr>
            <a:endParaRPr lang="en-US" dirty="0"/>
          </a:p>
        </p:txBody>
      </p:sp>
    </p:spTree>
    <p:extLst>
      <p:ext uri="{BB962C8B-B14F-4D97-AF65-F5344CB8AC3E}">
        <p14:creationId xmlns:p14="http://schemas.microsoft.com/office/powerpoint/2010/main" val="14224256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a:solidFill>
                  <a:schemeClr val="accent6"/>
                </a:solidFill>
              </a:rPr>
              <a:t>Rational agents</a:t>
            </a:r>
          </a:p>
        </p:txBody>
      </p:sp>
      <p:sp>
        <p:nvSpPr>
          <p:cNvPr id="23555" name="Rectangle 3"/>
          <p:cNvSpPr>
            <a:spLocks noGrp="1" noChangeArrowheads="1"/>
          </p:cNvSpPr>
          <p:nvPr>
            <p:ph idx="1"/>
          </p:nvPr>
        </p:nvSpPr>
        <p:spPr>
          <a:xfrm>
            <a:off x="1297505" y="1662979"/>
            <a:ext cx="10372411" cy="4484324"/>
          </a:xfrm>
        </p:spPr>
        <p:txBody>
          <a:bodyPr/>
          <a:lstStyle/>
          <a:p>
            <a:pPr eaLnBrk="1" hangingPunct="1">
              <a:lnSpc>
                <a:spcPct val="90000"/>
              </a:lnSpc>
            </a:pPr>
            <a:r>
              <a:rPr lang="en-US" dirty="0">
                <a:solidFill>
                  <a:srgbClr val="FF0000"/>
                </a:solidFill>
              </a:rPr>
              <a:t>Rationality </a:t>
            </a:r>
            <a:r>
              <a:rPr lang="en-US" dirty="0"/>
              <a:t>is distinct from </a:t>
            </a:r>
            <a:r>
              <a:rPr lang="en-US" dirty="0">
                <a:solidFill>
                  <a:srgbClr val="FF0000"/>
                </a:solidFill>
              </a:rPr>
              <a:t>omniscience</a:t>
            </a:r>
            <a:r>
              <a:rPr lang="en-US" dirty="0"/>
              <a:t>.</a:t>
            </a:r>
          </a:p>
          <a:p>
            <a:pPr eaLnBrk="1" hangingPunct="1">
              <a:lnSpc>
                <a:spcPct val="90000"/>
              </a:lnSpc>
            </a:pPr>
            <a:r>
              <a:rPr lang="en-US" dirty="0"/>
              <a:t>An omniscient agent knows the actual outcome of its actions and can act accordingly.</a:t>
            </a:r>
          </a:p>
          <a:p>
            <a:pPr eaLnBrk="1" hangingPunct="1">
              <a:lnSpc>
                <a:spcPct val="90000"/>
              </a:lnSpc>
            </a:pPr>
            <a:r>
              <a:rPr lang="en-US" dirty="0"/>
              <a:t>Agents can perform actions in order to modify future percepts so as to obtain useful information (information gathering, exploration).</a:t>
            </a:r>
          </a:p>
          <a:p>
            <a:pPr eaLnBrk="1" hangingPunct="1">
              <a:lnSpc>
                <a:spcPct val="90000"/>
              </a:lnSpc>
            </a:pPr>
            <a:r>
              <a:rPr lang="en-US" dirty="0"/>
              <a:t>An agent is </a:t>
            </a:r>
            <a:r>
              <a:rPr lang="en-US" dirty="0">
                <a:solidFill>
                  <a:srgbClr val="FF0000"/>
                </a:solidFill>
              </a:rPr>
              <a:t>autonomous</a:t>
            </a:r>
            <a:r>
              <a:rPr lang="en-US" dirty="0"/>
              <a:t> if its behavior is determined by its own experience (with ability to learn and adapt).</a:t>
            </a:r>
          </a:p>
          <a:p>
            <a:pPr eaLnBrk="1" hangingPunct="1">
              <a:lnSpc>
                <a:spcPct val="90000"/>
              </a:lnSpc>
            </a:pPr>
            <a:r>
              <a:rPr lang="en-US" sz="2400" dirty="0"/>
              <a:t>A rational agent should be autonomous – it should learn what it can to compensate for partial or incorrect prior knowledge.</a:t>
            </a:r>
          </a:p>
        </p:txBody>
      </p:sp>
    </p:spTree>
    <p:extLst>
      <p:ext uri="{BB962C8B-B14F-4D97-AF65-F5344CB8AC3E}">
        <p14:creationId xmlns:p14="http://schemas.microsoft.com/office/powerpoint/2010/main" val="35163170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2"/>
          <p:cNvSpPr>
            <a:spLocks noGrp="1" noChangeArrowheads="1"/>
          </p:cNvSpPr>
          <p:nvPr>
            <p:ph type="title"/>
          </p:nvPr>
        </p:nvSpPr>
        <p:spPr/>
        <p:txBody>
          <a:bodyPr/>
          <a:lstStyle/>
          <a:p>
            <a:pPr eaLnBrk="1" hangingPunct="1"/>
            <a:r>
              <a:rPr lang="en-GB" dirty="0"/>
              <a:t>Designing an intelligent/rational agent:</a:t>
            </a:r>
            <a:r>
              <a:rPr lang="en-US" dirty="0"/>
              <a:t>PEAS</a:t>
            </a:r>
          </a:p>
        </p:txBody>
      </p:sp>
      <p:sp>
        <p:nvSpPr>
          <p:cNvPr id="68613" name="Rectangle 3"/>
          <p:cNvSpPr>
            <a:spLocks noGrp="1" noChangeArrowheads="1"/>
          </p:cNvSpPr>
          <p:nvPr>
            <p:ph idx="1"/>
          </p:nvPr>
        </p:nvSpPr>
        <p:spPr>
          <a:xfrm>
            <a:off x="1555687" y="1449309"/>
            <a:ext cx="9643450" cy="4716100"/>
          </a:xfrm>
        </p:spPr>
        <p:txBody>
          <a:bodyPr/>
          <a:lstStyle/>
          <a:p>
            <a:pPr eaLnBrk="1" hangingPunct="1">
              <a:lnSpc>
                <a:spcPct val="90000"/>
              </a:lnSpc>
            </a:pPr>
            <a:r>
              <a:rPr lang="en-US" sz="2600" dirty="0"/>
              <a:t>Task environment – are essentially the ‘problems’ to which rational agents are ‘solutions’.</a:t>
            </a:r>
          </a:p>
          <a:p>
            <a:pPr eaLnBrk="1" hangingPunct="1">
              <a:lnSpc>
                <a:spcPct val="90000"/>
              </a:lnSpc>
            </a:pPr>
            <a:endParaRPr lang="en-US" sz="2600" dirty="0"/>
          </a:p>
          <a:p>
            <a:pPr eaLnBrk="1" hangingPunct="1">
              <a:lnSpc>
                <a:spcPct val="90000"/>
              </a:lnSpc>
            </a:pPr>
            <a:r>
              <a:rPr lang="en-US" sz="2600" dirty="0"/>
              <a:t>Task environment specified by PEAS:</a:t>
            </a:r>
          </a:p>
          <a:p>
            <a:pPr lvl="1" eaLnBrk="1" hangingPunct="1">
              <a:lnSpc>
                <a:spcPct val="90000"/>
              </a:lnSpc>
            </a:pPr>
            <a:r>
              <a:rPr lang="en-US" sz="2400" dirty="0">
                <a:solidFill>
                  <a:srgbClr val="FF0000"/>
                </a:solidFill>
              </a:rPr>
              <a:t>P</a:t>
            </a:r>
            <a:r>
              <a:rPr lang="en-US" sz="2400" dirty="0"/>
              <a:t>erformance measure</a:t>
            </a:r>
          </a:p>
          <a:p>
            <a:pPr lvl="1" eaLnBrk="1" hangingPunct="1">
              <a:lnSpc>
                <a:spcPct val="90000"/>
              </a:lnSpc>
            </a:pPr>
            <a:r>
              <a:rPr lang="en-US" sz="2400" dirty="0">
                <a:solidFill>
                  <a:srgbClr val="FF0000"/>
                </a:solidFill>
              </a:rPr>
              <a:t>E</a:t>
            </a:r>
            <a:r>
              <a:rPr lang="en-US" sz="2400" dirty="0"/>
              <a:t>nvironment</a:t>
            </a:r>
          </a:p>
          <a:p>
            <a:pPr lvl="1" eaLnBrk="1" hangingPunct="1">
              <a:lnSpc>
                <a:spcPct val="90000"/>
              </a:lnSpc>
            </a:pPr>
            <a:r>
              <a:rPr lang="en-US" sz="2400" dirty="0">
                <a:solidFill>
                  <a:srgbClr val="FF0000"/>
                </a:solidFill>
              </a:rPr>
              <a:t>A</a:t>
            </a:r>
            <a:r>
              <a:rPr lang="en-US" sz="2400" dirty="0"/>
              <a:t>ctuators</a:t>
            </a:r>
          </a:p>
          <a:p>
            <a:pPr lvl="1" eaLnBrk="1" hangingPunct="1">
              <a:lnSpc>
                <a:spcPct val="90000"/>
              </a:lnSpc>
            </a:pPr>
            <a:r>
              <a:rPr lang="en-US" sz="2400" dirty="0">
                <a:solidFill>
                  <a:srgbClr val="FF0000"/>
                </a:solidFill>
              </a:rPr>
              <a:t>S</a:t>
            </a:r>
            <a:r>
              <a:rPr lang="en-US" sz="2400" dirty="0"/>
              <a:t>ensors</a:t>
            </a:r>
          </a:p>
          <a:p>
            <a:pPr lvl="1" eaLnBrk="1" hangingPunct="1">
              <a:lnSpc>
                <a:spcPct val="90000"/>
              </a:lnSpc>
            </a:pPr>
            <a:endParaRPr lang="en-US" sz="2200" dirty="0"/>
          </a:p>
          <a:p>
            <a:pPr eaLnBrk="1" hangingPunct="1">
              <a:lnSpc>
                <a:spcPct val="90000"/>
              </a:lnSpc>
            </a:pPr>
            <a:r>
              <a:rPr lang="en-US" sz="2600" dirty="0"/>
              <a:t>Must first specify the setting for intelligent agent design</a:t>
            </a:r>
          </a:p>
        </p:txBody>
      </p:sp>
      <p:sp>
        <p:nvSpPr>
          <p:cNvPr id="68611"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512BD5B5-30F6-4AA0-8988-E49390A60FB3}"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54</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2"/>
          <p:cNvSpPr>
            <a:spLocks noGrp="1" noChangeArrowheads="1"/>
          </p:cNvSpPr>
          <p:nvPr>
            <p:ph type="title"/>
          </p:nvPr>
        </p:nvSpPr>
        <p:spPr/>
        <p:txBody>
          <a:bodyPr/>
          <a:lstStyle/>
          <a:p>
            <a:pPr eaLnBrk="1" hangingPunct="1"/>
            <a:r>
              <a:rPr lang="en-US" dirty="0"/>
              <a:t>PEAS</a:t>
            </a:r>
          </a:p>
        </p:txBody>
      </p:sp>
      <p:sp>
        <p:nvSpPr>
          <p:cNvPr id="68613" name="Rectangle 3"/>
          <p:cNvSpPr>
            <a:spLocks noGrp="1" noChangeArrowheads="1"/>
          </p:cNvSpPr>
          <p:nvPr>
            <p:ph idx="1"/>
          </p:nvPr>
        </p:nvSpPr>
        <p:spPr>
          <a:xfrm>
            <a:off x="424004" y="1594164"/>
            <a:ext cx="6501897" cy="4498818"/>
          </a:xfrm>
        </p:spPr>
        <p:txBody>
          <a:bodyPr/>
          <a:lstStyle/>
          <a:p>
            <a:pPr marL="0" indent="0" algn="just" eaLnBrk="1" hangingPunct="1">
              <a:lnSpc>
                <a:spcPct val="90000"/>
              </a:lnSpc>
              <a:buNone/>
            </a:pPr>
            <a:r>
              <a:rPr lang="en-GB" sz="2600" b="1" dirty="0">
                <a:solidFill>
                  <a:schemeClr val="tx2">
                    <a:lumMod val="75000"/>
                  </a:schemeClr>
                </a:solidFill>
              </a:rPr>
              <a:t>Performance measure:</a:t>
            </a:r>
          </a:p>
          <a:p>
            <a:pPr algn="just" eaLnBrk="1" hangingPunct="1">
              <a:lnSpc>
                <a:spcPct val="90000"/>
              </a:lnSpc>
            </a:pPr>
            <a:r>
              <a:rPr lang="en-GB" sz="2600" dirty="0"/>
              <a:t>An objective criterion for measuring the degree of success of an agent's behaviour. </a:t>
            </a:r>
          </a:p>
          <a:p>
            <a:pPr algn="just" eaLnBrk="1" hangingPunct="1">
              <a:lnSpc>
                <a:spcPct val="90000"/>
              </a:lnSpc>
            </a:pPr>
            <a:r>
              <a:rPr lang="en-GB" sz="2600" dirty="0"/>
              <a:t>The performance measure is defined by the designer</a:t>
            </a:r>
          </a:p>
          <a:p>
            <a:pPr marL="0" indent="0" algn="just" eaLnBrk="1" hangingPunct="1">
              <a:lnSpc>
                <a:spcPct val="90000"/>
              </a:lnSpc>
              <a:buNone/>
            </a:pPr>
            <a:r>
              <a:rPr lang="en-GB" sz="2600" b="1" dirty="0">
                <a:solidFill>
                  <a:schemeClr val="tx2">
                    <a:lumMod val="75000"/>
                  </a:schemeClr>
                </a:solidFill>
              </a:rPr>
              <a:t>Environment:</a:t>
            </a:r>
          </a:p>
          <a:p>
            <a:pPr algn="just" eaLnBrk="1" hangingPunct="1">
              <a:lnSpc>
                <a:spcPct val="90000"/>
              </a:lnSpc>
            </a:pPr>
            <a:r>
              <a:rPr lang="en-GB" sz="2600" dirty="0"/>
              <a:t>An agent operates in a particular environment. The environment can restrict the behaviours and actions of an agent. </a:t>
            </a:r>
          </a:p>
          <a:p>
            <a:pPr algn="just" eaLnBrk="1" hangingPunct="1">
              <a:lnSpc>
                <a:spcPct val="90000"/>
              </a:lnSpc>
            </a:pPr>
            <a:r>
              <a:rPr lang="en-GB" sz="2600" dirty="0"/>
              <a:t>Obviously, the more restricted the environment, the easier the agent design is, since the agent has to deal with less factors of the environment</a:t>
            </a:r>
            <a:endParaRPr lang="en-US" sz="2600" dirty="0"/>
          </a:p>
        </p:txBody>
      </p:sp>
      <p:sp>
        <p:nvSpPr>
          <p:cNvPr id="68611"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512BD5B5-30F6-4AA0-8988-E49390A60FB3}"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55</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7202787" y="1689226"/>
            <a:ext cx="4711574" cy="4711574"/>
          </a:xfrm>
          <a:prstGeom prst="rect">
            <a:avLst/>
          </a:prstGeom>
        </p:spPr>
      </p:pic>
    </p:spTree>
    <p:extLst>
      <p:ext uri="{BB962C8B-B14F-4D97-AF65-F5344CB8AC3E}">
        <p14:creationId xmlns:p14="http://schemas.microsoft.com/office/powerpoint/2010/main" val="3240957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2"/>
          <p:cNvSpPr>
            <a:spLocks noGrp="1" noChangeArrowheads="1"/>
          </p:cNvSpPr>
          <p:nvPr>
            <p:ph type="title"/>
          </p:nvPr>
        </p:nvSpPr>
        <p:spPr/>
        <p:txBody>
          <a:bodyPr/>
          <a:lstStyle/>
          <a:p>
            <a:pPr eaLnBrk="1" hangingPunct="1"/>
            <a:r>
              <a:rPr lang="en-US"/>
              <a:t>PEAS</a:t>
            </a:r>
          </a:p>
        </p:txBody>
      </p:sp>
      <p:sp>
        <p:nvSpPr>
          <p:cNvPr id="68613" name="Rectangle 3"/>
          <p:cNvSpPr>
            <a:spLocks noGrp="1" noChangeArrowheads="1"/>
          </p:cNvSpPr>
          <p:nvPr>
            <p:ph idx="1"/>
          </p:nvPr>
        </p:nvSpPr>
        <p:spPr>
          <a:xfrm>
            <a:off x="336487" y="1322561"/>
            <a:ext cx="6598467" cy="4752316"/>
          </a:xfrm>
        </p:spPr>
        <p:txBody>
          <a:bodyPr/>
          <a:lstStyle/>
          <a:p>
            <a:pPr marL="0" indent="0" algn="just" eaLnBrk="1" hangingPunct="1">
              <a:lnSpc>
                <a:spcPct val="90000"/>
              </a:lnSpc>
              <a:buNone/>
            </a:pPr>
            <a:r>
              <a:rPr lang="en-GB" sz="2600" b="1" dirty="0">
                <a:solidFill>
                  <a:schemeClr val="tx2">
                    <a:lumMod val="75000"/>
                  </a:schemeClr>
                </a:solidFill>
              </a:rPr>
              <a:t>Actuators:</a:t>
            </a:r>
          </a:p>
          <a:p>
            <a:pPr algn="just" eaLnBrk="1" hangingPunct="1">
              <a:lnSpc>
                <a:spcPct val="90000"/>
              </a:lnSpc>
            </a:pPr>
            <a:r>
              <a:rPr lang="en-GB" sz="2600" dirty="0"/>
              <a:t>An actuator is the mechanism by which a control system acts upon an environment. </a:t>
            </a:r>
          </a:p>
          <a:p>
            <a:pPr algn="just" eaLnBrk="1" hangingPunct="1">
              <a:lnSpc>
                <a:spcPct val="90000"/>
              </a:lnSpc>
            </a:pPr>
            <a:r>
              <a:rPr lang="en-GB" sz="2600" dirty="0"/>
              <a:t>The control system can be simple (a fixed mechanical or electronic system), software-based (e.g. a printer driver, robot control system), a human, or any other input.</a:t>
            </a:r>
          </a:p>
          <a:p>
            <a:pPr marL="0" indent="0" algn="just" eaLnBrk="1" hangingPunct="1">
              <a:lnSpc>
                <a:spcPct val="90000"/>
              </a:lnSpc>
              <a:buNone/>
            </a:pPr>
            <a:r>
              <a:rPr lang="en-GB" sz="2600" b="1" dirty="0">
                <a:solidFill>
                  <a:schemeClr val="tx2">
                    <a:lumMod val="75000"/>
                  </a:schemeClr>
                </a:solidFill>
              </a:rPr>
              <a:t>Sensors:</a:t>
            </a:r>
          </a:p>
          <a:p>
            <a:pPr algn="just" eaLnBrk="1" hangingPunct="1">
              <a:lnSpc>
                <a:spcPct val="90000"/>
              </a:lnSpc>
            </a:pPr>
            <a:r>
              <a:rPr lang="en-GB" sz="2600" dirty="0"/>
              <a:t>A sensor is a device which detects or measures a physical property and records, indicates, or otherwise responds to it</a:t>
            </a:r>
            <a:endParaRPr lang="en-US" sz="2600" dirty="0"/>
          </a:p>
        </p:txBody>
      </p:sp>
      <p:sp>
        <p:nvSpPr>
          <p:cNvPr id="68611"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512BD5B5-30F6-4AA0-8988-E49390A60FB3}"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56</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5" name="Picture 4"/>
          <p:cNvPicPr>
            <a:picLocks noChangeAspect="1"/>
          </p:cNvPicPr>
          <p:nvPr/>
        </p:nvPicPr>
        <p:blipFill>
          <a:blip r:embed="rId2"/>
          <a:stretch>
            <a:fillRect/>
          </a:stretch>
        </p:blipFill>
        <p:spPr>
          <a:xfrm>
            <a:off x="7202787" y="1689226"/>
            <a:ext cx="4711574" cy="4711574"/>
          </a:xfrm>
          <a:prstGeom prst="rect">
            <a:avLst/>
          </a:prstGeom>
        </p:spPr>
      </p:pic>
    </p:spTree>
    <p:extLst>
      <p:ext uri="{BB962C8B-B14F-4D97-AF65-F5344CB8AC3E}">
        <p14:creationId xmlns:p14="http://schemas.microsoft.com/office/powerpoint/2010/main" val="7277726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2"/>
          <p:cNvSpPr>
            <a:spLocks noGrp="1" noChangeArrowheads="1"/>
          </p:cNvSpPr>
          <p:nvPr>
            <p:ph type="title"/>
          </p:nvPr>
        </p:nvSpPr>
        <p:spPr/>
        <p:txBody>
          <a:bodyPr/>
          <a:lstStyle/>
          <a:p>
            <a:pPr eaLnBrk="1" hangingPunct="1"/>
            <a:r>
              <a:rPr lang="en-US"/>
              <a:t>PEAS: Example 1</a:t>
            </a:r>
          </a:p>
        </p:txBody>
      </p:sp>
      <p:sp>
        <p:nvSpPr>
          <p:cNvPr id="69637" name="Rectangle 3"/>
          <p:cNvSpPr>
            <a:spLocks noGrp="1" noChangeArrowheads="1"/>
          </p:cNvSpPr>
          <p:nvPr>
            <p:ph idx="1"/>
          </p:nvPr>
        </p:nvSpPr>
        <p:spPr>
          <a:xfrm>
            <a:off x="79721" y="1524000"/>
            <a:ext cx="6560565" cy="4481252"/>
          </a:xfrm>
        </p:spPr>
        <p:txBody>
          <a:bodyPr/>
          <a:lstStyle/>
          <a:p>
            <a:pPr eaLnBrk="1" hangingPunct="1"/>
            <a:r>
              <a:rPr lang="en-US" sz="2600" b="1" dirty="0"/>
              <a:t>Agent: </a:t>
            </a:r>
            <a:r>
              <a:rPr lang="en-US" sz="2600" dirty="0">
                <a:solidFill>
                  <a:srgbClr val="FF0000"/>
                </a:solidFill>
              </a:rPr>
              <a:t>Automated taxi driver</a:t>
            </a:r>
          </a:p>
          <a:p>
            <a:pPr eaLnBrk="1" hangingPunct="1"/>
            <a:r>
              <a:rPr lang="en-US" sz="2600" b="1" dirty="0"/>
              <a:t>Performance measure: </a:t>
            </a:r>
            <a:r>
              <a:rPr lang="en-US" sz="2600" dirty="0"/>
              <a:t>Safe, fast, legal, comfortable trip, maximize profits</a:t>
            </a:r>
          </a:p>
          <a:p>
            <a:pPr eaLnBrk="1" hangingPunct="1"/>
            <a:r>
              <a:rPr lang="en-US" sz="2600" b="1" dirty="0"/>
              <a:t>Environment: </a:t>
            </a:r>
            <a:r>
              <a:rPr lang="en-US" sz="2600" dirty="0"/>
              <a:t>Roads, other traffic, pedestrians, </a:t>
            </a:r>
            <a:r>
              <a:rPr lang="en-US" sz="2600" dirty="0">
                <a:solidFill>
                  <a:srgbClr val="FF0000"/>
                </a:solidFill>
              </a:rPr>
              <a:t>customers</a:t>
            </a:r>
          </a:p>
          <a:p>
            <a:pPr eaLnBrk="1" hangingPunct="1"/>
            <a:r>
              <a:rPr lang="en-US" sz="2600" b="1" dirty="0"/>
              <a:t>Actuators: </a:t>
            </a:r>
            <a:r>
              <a:rPr lang="en-US" sz="2600" dirty="0"/>
              <a:t>Steering wheel, accelerator, brake, signal, horn
</a:t>
            </a:r>
            <a:r>
              <a:rPr lang="en-US" sz="2600" b="1" dirty="0"/>
              <a:t>Sensors: </a:t>
            </a:r>
            <a:r>
              <a:rPr lang="en-US" sz="2600" dirty="0">
                <a:solidFill>
                  <a:srgbClr val="FF0000"/>
                </a:solidFill>
              </a:rPr>
              <a:t>Cameras</a:t>
            </a:r>
            <a:r>
              <a:rPr lang="en-US" sz="2600" dirty="0"/>
              <a:t>, sonar, speedometer, GPS, odometer, engine sensors, keyboard</a:t>
            </a:r>
          </a:p>
        </p:txBody>
      </p:sp>
      <p:sp>
        <p:nvSpPr>
          <p:cNvPr id="69635"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4C51DBC0-BF1D-4439-9BCC-F47207F3B197}"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57</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750594" name="Picture 2" descr="Self-driving taxi program expands in San Francisco, but not without  criticis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2370120"/>
            <a:ext cx="5186298" cy="2811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2"/>
          <p:cNvSpPr>
            <a:spLocks noGrp="1" noChangeArrowheads="1"/>
          </p:cNvSpPr>
          <p:nvPr>
            <p:ph type="title"/>
          </p:nvPr>
        </p:nvSpPr>
        <p:spPr/>
        <p:txBody>
          <a:bodyPr/>
          <a:lstStyle/>
          <a:p>
            <a:pPr eaLnBrk="1" hangingPunct="1"/>
            <a:r>
              <a:rPr lang="en-US" dirty="0"/>
              <a:t>PEAS : Example 2</a:t>
            </a:r>
          </a:p>
        </p:txBody>
      </p:sp>
      <p:sp>
        <p:nvSpPr>
          <p:cNvPr id="72709" name="Rectangle 3"/>
          <p:cNvSpPr>
            <a:spLocks noGrp="1" noChangeArrowheads="1"/>
          </p:cNvSpPr>
          <p:nvPr>
            <p:ph idx="1"/>
          </p:nvPr>
        </p:nvSpPr>
        <p:spPr>
          <a:xfrm>
            <a:off x="461727" y="1543616"/>
            <a:ext cx="11814772" cy="2394641"/>
          </a:xfrm>
        </p:spPr>
        <p:txBody>
          <a:bodyPr/>
          <a:lstStyle/>
          <a:p>
            <a:pPr eaLnBrk="1" hangingPunct="1"/>
            <a:r>
              <a:rPr lang="en-US" dirty="0"/>
              <a:t>Agent: </a:t>
            </a:r>
            <a:r>
              <a:rPr lang="en-US" dirty="0">
                <a:solidFill>
                  <a:srgbClr val="FF0000"/>
                </a:solidFill>
              </a:rPr>
              <a:t>Interactive English tutor</a:t>
            </a:r>
          </a:p>
          <a:p>
            <a:pPr eaLnBrk="1" hangingPunct="1"/>
            <a:r>
              <a:rPr lang="en-US" dirty="0"/>
              <a:t>Performance measure: Maximize student's score on test</a:t>
            </a:r>
          </a:p>
          <a:p>
            <a:pPr eaLnBrk="1" hangingPunct="1"/>
            <a:r>
              <a:rPr lang="en-US" dirty="0"/>
              <a:t>Environment: Set of students</a:t>
            </a:r>
          </a:p>
          <a:p>
            <a:pPr eaLnBrk="1" hangingPunct="1"/>
            <a:r>
              <a:rPr lang="en-US" dirty="0"/>
              <a:t>Actuators: Screen display (exercises, suggestions, corrections)</a:t>
            </a:r>
          </a:p>
          <a:p>
            <a:pPr eaLnBrk="1" hangingPunct="1"/>
            <a:r>
              <a:rPr lang="en-US" dirty="0"/>
              <a:t>Sensors: Keyboard</a:t>
            </a:r>
          </a:p>
        </p:txBody>
      </p:sp>
      <p:sp>
        <p:nvSpPr>
          <p:cNvPr id="72707"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F1D7BDC6-FC99-440F-A831-FD7212637270}"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58</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7251450" y="4262673"/>
            <a:ext cx="4193640" cy="209682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2"/>
          <p:cNvSpPr>
            <a:spLocks noGrp="1" noChangeArrowheads="1"/>
          </p:cNvSpPr>
          <p:nvPr>
            <p:ph type="title"/>
          </p:nvPr>
        </p:nvSpPr>
        <p:spPr/>
        <p:txBody>
          <a:bodyPr/>
          <a:lstStyle/>
          <a:p>
            <a:pPr eaLnBrk="1" hangingPunct="1"/>
            <a:r>
              <a:rPr lang="en-US"/>
              <a:t>PEAS : Example 3</a:t>
            </a:r>
          </a:p>
        </p:txBody>
      </p:sp>
      <p:sp>
        <p:nvSpPr>
          <p:cNvPr id="71685" name="Rectangle 3"/>
          <p:cNvSpPr>
            <a:spLocks noGrp="1" noChangeArrowheads="1"/>
          </p:cNvSpPr>
          <p:nvPr>
            <p:ph idx="1"/>
          </p:nvPr>
        </p:nvSpPr>
        <p:spPr>
          <a:xfrm>
            <a:off x="914400" y="1371599"/>
            <a:ext cx="10363200" cy="4938665"/>
          </a:xfrm>
        </p:spPr>
        <p:txBody>
          <a:bodyPr/>
          <a:lstStyle/>
          <a:p>
            <a:pPr eaLnBrk="1" hangingPunct="1"/>
            <a:r>
              <a:rPr lang="en-US" dirty="0"/>
              <a:t>Agent: Part-picking robot</a:t>
            </a:r>
          </a:p>
          <a:p>
            <a:pPr eaLnBrk="1" hangingPunct="1"/>
            <a:r>
              <a:rPr lang="en-US" dirty="0"/>
              <a:t>Performance measure: Percentage of parts in correct bins</a:t>
            </a:r>
          </a:p>
          <a:p>
            <a:pPr eaLnBrk="1" hangingPunct="1"/>
            <a:r>
              <a:rPr lang="en-US" dirty="0"/>
              <a:t>Environment: Conveyor belt with parts, bins</a:t>
            </a:r>
          </a:p>
          <a:p>
            <a:pPr eaLnBrk="1" hangingPunct="1"/>
            <a:r>
              <a:rPr lang="en-US" dirty="0"/>
              <a:t>Actuators: Jointed arm and hand</a:t>
            </a:r>
          </a:p>
          <a:p>
            <a:pPr eaLnBrk="1" hangingPunct="1"/>
            <a:r>
              <a:rPr lang="en-US" dirty="0"/>
              <a:t>Sensors: Camera, joint angle sensors</a:t>
            </a:r>
          </a:p>
        </p:txBody>
      </p:sp>
      <p:sp>
        <p:nvSpPr>
          <p:cNvPr id="71683"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4BD5CF8A-D85E-4D54-B77F-9F34ADC71FEC}"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59</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7366126" y="3947310"/>
            <a:ext cx="4599160" cy="22995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a:xfrm>
            <a:off x="1981200" y="2725738"/>
            <a:ext cx="8229600" cy="1143000"/>
          </a:xfrm>
        </p:spPr>
        <p:txBody>
          <a:bodyPr/>
          <a:lstStyle/>
          <a:p>
            <a:r>
              <a:rPr lang="en-US" sz="4400" b="1"/>
              <a:t>Introduction</a:t>
            </a:r>
            <a:br>
              <a:rPr lang="en-US" sz="4400" b="1"/>
            </a:br>
            <a:r>
              <a:rPr lang="en-US" sz="4400" b="1"/>
              <a:t>Week-1</a:t>
            </a:r>
            <a:endParaRPr lang="en-US" sz="2800" b="1"/>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p:txBody>
          <a:bodyPr/>
          <a:lstStyle/>
          <a:p>
            <a:pPr eaLnBrk="1" hangingPunct="1"/>
            <a:r>
              <a:rPr lang="en-US" sz="4400" dirty="0"/>
              <a:t>Omniscience Agent</a:t>
            </a:r>
            <a:endParaRPr lang="en-US" dirty="0"/>
          </a:p>
        </p:txBody>
      </p:sp>
      <p:sp>
        <p:nvSpPr>
          <p:cNvPr id="63492" name="Rectangle 3"/>
          <p:cNvSpPr>
            <a:spLocks noGrp="1" noChangeArrowheads="1"/>
          </p:cNvSpPr>
          <p:nvPr>
            <p:ph idx="1"/>
          </p:nvPr>
        </p:nvSpPr>
        <p:spPr>
          <a:xfrm>
            <a:off x="914400" y="1744302"/>
            <a:ext cx="10068962" cy="4530725"/>
          </a:xfrm>
        </p:spPr>
        <p:txBody>
          <a:bodyPr/>
          <a:lstStyle/>
          <a:p>
            <a:pPr marL="0" indent="0" eaLnBrk="1" hangingPunct="1">
              <a:buNone/>
            </a:pPr>
            <a:r>
              <a:rPr lang="en-US" sz="2600" dirty="0"/>
              <a:t>Omniscience agent knows the actual outcome of its actions, and can act accordingly. </a:t>
            </a:r>
          </a:p>
          <a:p>
            <a:pPr eaLnBrk="1" hangingPunct="1"/>
            <a:r>
              <a:rPr lang="en-US" sz="2600" dirty="0"/>
              <a:t>Omniscience agent is impossible. </a:t>
            </a:r>
            <a:endParaRPr lang="en-US" sz="2200" dirty="0"/>
          </a:p>
          <a:p>
            <a:pPr eaLnBrk="1" hangingPunct="1"/>
            <a:r>
              <a:rPr lang="en-US" sz="2600" dirty="0"/>
              <a:t>Aim: For each possible percept sequence a rational agent should select an action </a:t>
            </a:r>
          </a:p>
          <a:p>
            <a:pPr eaLnBrk="1" hangingPunct="1"/>
            <a:r>
              <a:rPr lang="en-US" sz="2600" dirty="0"/>
              <a:t>In summary, rational at any time depends on 4 things</a:t>
            </a:r>
          </a:p>
          <a:p>
            <a:pPr lvl="1" eaLnBrk="1" hangingPunct="1"/>
            <a:r>
              <a:rPr lang="en-US" sz="2400" dirty="0"/>
              <a:t>The performance measure (degree of success)</a:t>
            </a:r>
          </a:p>
          <a:p>
            <a:pPr lvl="1" eaLnBrk="1" hangingPunct="1"/>
            <a:r>
              <a:rPr lang="en-US" sz="2400" dirty="0"/>
              <a:t>Percept sequence (perception history)</a:t>
            </a:r>
          </a:p>
          <a:p>
            <a:pPr lvl="1" eaLnBrk="1" hangingPunct="1"/>
            <a:r>
              <a:rPr lang="en-US" sz="2400" dirty="0"/>
              <a:t>Knowledge about the environment</a:t>
            </a:r>
          </a:p>
          <a:p>
            <a:pPr lvl="1" eaLnBrk="1" hangingPunct="1"/>
            <a:r>
              <a:rPr lang="en-US" sz="2400" dirty="0"/>
              <a:t>The performed actions</a:t>
            </a:r>
            <a:endParaRPr lang="en-US" sz="2200" dirty="0"/>
          </a:p>
        </p:txBody>
      </p:sp>
      <p:sp>
        <p:nvSpPr>
          <p:cNvPr id="63490"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D4D53573-D174-43E9-A42F-0ABCCE021431}"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60</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r>
              <a:rPr lang="en-US" sz="4400" dirty="0"/>
              <a:t>Mapping (Percept </a:t>
            </a:r>
            <a:r>
              <a:rPr lang="en-US" sz="4400" dirty="0" err="1"/>
              <a:t>seq</a:t>
            </a:r>
            <a:r>
              <a:rPr lang="en-US" sz="4400" dirty="0"/>
              <a:t> to actions )</a:t>
            </a:r>
            <a:endParaRPr lang="en-US" dirty="0"/>
          </a:p>
        </p:txBody>
      </p:sp>
      <p:sp>
        <p:nvSpPr>
          <p:cNvPr id="65538"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9D96A7C5-F624-4EAE-B2C5-698458636271}"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61</a:t>
            </a:fld>
            <a:endParaRPr kumimoji="0" lang="en-US" altLang="en-US" sz="14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7" name="Rectangle 3"/>
          <p:cNvSpPr txBox="1">
            <a:spLocks noChangeArrowheads="1"/>
          </p:cNvSpPr>
          <p:nvPr/>
        </p:nvSpPr>
        <p:spPr bwMode="auto">
          <a:xfrm>
            <a:off x="1981200" y="1600201"/>
            <a:ext cx="8229600" cy="4530725"/>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
                <a:srgbClr val="00CC99"/>
              </a:buClr>
              <a:buSzPct val="90000"/>
              <a:buFont typeface="Wingdings" pitchFamily="2" charset="2"/>
              <a:buChar char="§"/>
              <a:tabLst/>
              <a:defRPr/>
            </a:pPr>
            <a:r>
              <a:rPr kumimoji="0" lang="en-US" sz="2800" b="0" i="1" u="none" strike="noStrike" kern="0" cap="none" spc="0" normalizeH="0" baseline="0" noProof="0" dirty="0">
                <a:ln>
                  <a:noFill/>
                </a:ln>
                <a:solidFill>
                  <a:srgbClr val="000000"/>
                </a:solidFill>
                <a:effectLst/>
                <a:uLnTx/>
                <a:uFillTx/>
                <a:latin typeface="Times New Roman"/>
                <a:ea typeface="+mn-ea"/>
                <a:cs typeface="+mn-cs"/>
              </a:rPr>
              <a:t>A rule transfer percept sequences  to action.</a:t>
            </a:r>
          </a:p>
          <a:p>
            <a:pPr marL="342900" marR="0" lvl="0" indent="-342900" algn="l" defTabSz="914400" rtl="0" eaLnBrk="0" fontAlgn="base" latinLnBrk="0" hangingPunct="0">
              <a:lnSpc>
                <a:spcPct val="100000"/>
              </a:lnSpc>
              <a:spcBef>
                <a:spcPct val="20000"/>
              </a:spcBef>
              <a:spcAft>
                <a:spcPct val="0"/>
              </a:spcAft>
              <a:buClr>
                <a:srgbClr val="00CC99"/>
              </a:buClr>
              <a:buSzPct val="90000"/>
              <a:buFont typeface="Wingdings" pitchFamily="2" charset="2"/>
              <a:buChar char="§"/>
              <a:tabLst/>
              <a:defRPr/>
            </a:pPr>
            <a:r>
              <a:rPr kumimoji="0" lang="en-US" sz="2800" b="0" i="1" u="none" strike="noStrike" kern="0" cap="none" spc="0" normalizeH="0" baseline="0" noProof="0" dirty="0">
                <a:ln>
                  <a:noFill/>
                </a:ln>
                <a:solidFill>
                  <a:srgbClr val="000000"/>
                </a:solidFill>
                <a:effectLst/>
                <a:uLnTx/>
                <a:uFillTx/>
                <a:latin typeface="Times New Roman"/>
                <a:ea typeface="+mn-ea"/>
                <a:cs typeface="+mn-cs"/>
              </a:rPr>
              <a:t>Very long list. </a:t>
            </a:r>
          </a:p>
          <a:p>
            <a:pPr marL="342900" marR="0" lvl="0" indent="-342900" algn="l" defTabSz="914400" rtl="0" eaLnBrk="0" fontAlgn="base" latinLnBrk="0" hangingPunct="0">
              <a:lnSpc>
                <a:spcPct val="100000"/>
              </a:lnSpc>
              <a:spcBef>
                <a:spcPct val="20000"/>
              </a:spcBef>
              <a:spcAft>
                <a:spcPct val="0"/>
              </a:spcAft>
              <a:buClr>
                <a:srgbClr val="00CC99"/>
              </a:buClr>
              <a:buSzPct val="90000"/>
              <a:buFont typeface="Wingdings" pitchFamily="2" charset="2"/>
              <a:buChar char="§"/>
              <a:tabLst/>
              <a:defRPr/>
            </a:pPr>
            <a:r>
              <a:rPr kumimoji="0" lang="en-US" sz="2800" b="0" i="1" u="none" strike="noStrike" kern="0" cap="none" spc="0" normalizeH="0" baseline="0" noProof="0" dirty="0">
                <a:ln>
                  <a:noFill/>
                </a:ln>
                <a:solidFill>
                  <a:srgbClr val="000000"/>
                </a:solidFill>
                <a:effectLst/>
                <a:uLnTx/>
                <a:uFillTx/>
                <a:latin typeface="Times New Roman"/>
                <a:ea typeface="+mn-ea"/>
                <a:cs typeface="+mn-cs"/>
              </a:rPr>
              <a:t>Mapping describe agents then ideal mapping describe ideal agents</a:t>
            </a:r>
          </a:p>
          <a:p>
            <a:pPr marL="342900" marR="0" lvl="0" indent="-342900" algn="l" defTabSz="914400" rtl="0" eaLnBrk="0" fontAlgn="base" latinLnBrk="0" hangingPunct="0">
              <a:lnSpc>
                <a:spcPct val="100000"/>
              </a:lnSpc>
              <a:spcBef>
                <a:spcPct val="20000"/>
              </a:spcBef>
              <a:spcAft>
                <a:spcPct val="0"/>
              </a:spcAft>
              <a:buClr>
                <a:srgbClr val="00CC99"/>
              </a:buClr>
              <a:buSzPct val="90000"/>
              <a:buFont typeface="Wingdings" pitchFamily="2" charset="2"/>
              <a:buChar char="§"/>
              <a:tabLst/>
              <a:defRPr/>
            </a:pPr>
            <a:r>
              <a:rPr kumimoji="0" lang="en-US" sz="2800" b="0" i="1" u="none" strike="noStrike" kern="0" cap="none" spc="0" normalizeH="0" baseline="0" noProof="0" dirty="0">
                <a:ln>
                  <a:noFill/>
                </a:ln>
                <a:solidFill>
                  <a:srgbClr val="000000"/>
                </a:solidFill>
                <a:effectLst/>
                <a:uLnTx/>
                <a:uFillTx/>
                <a:latin typeface="Times New Roman"/>
                <a:ea typeface="+mn-ea"/>
                <a:cs typeface="+mn-cs"/>
              </a:rPr>
              <a:t>Square root problem (Program and mapping table </a:t>
            </a:r>
            <a:r>
              <a:rPr kumimoji="0" lang="en-US" sz="2800" b="0" i="1" u="none" strike="noStrike" kern="0" cap="none" spc="0" normalizeH="0" baseline="0" noProof="0" dirty="0" err="1">
                <a:ln>
                  <a:noFill/>
                </a:ln>
                <a:solidFill>
                  <a:srgbClr val="000000"/>
                </a:solidFill>
                <a:effectLst/>
                <a:uLnTx/>
                <a:uFillTx/>
                <a:latin typeface="Times New Roman"/>
                <a:ea typeface="+mn-ea"/>
                <a:cs typeface="+mn-cs"/>
              </a:rPr>
              <a:t>e.g</a:t>
            </a:r>
            <a:r>
              <a:rPr kumimoji="0" lang="en-US" sz="2800" b="0" i="1" u="none" strike="noStrike" kern="0" cap="none" spc="0" normalizeH="0" baseline="0" noProof="0" dirty="0">
                <a:ln>
                  <a:noFill/>
                </a:ln>
                <a:solidFill>
                  <a:srgbClr val="000000"/>
                </a:solidFill>
                <a:effectLst/>
                <a:uLnTx/>
                <a:uFillTx/>
                <a:latin typeface="Times New Roman"/>
                <a:ea typeface="+mn-ea"/>
                <a:cs typeface="+mn-cs"/>
              </a:rPr>
              <a:t>).</a:t>
            </a:r>
          </a:p>
          <a:p>
            <a:pPr marL="342900" marR="0" lvl="0" indent="-342900" algn="l" defTabSz="914400" rtl="0" eaLnBrk="0" fontAlgn="base" latinLnBrk="0" hangingPunct="0">
              <a:lnSpc>
                <a:spcPct val="100000"/>
              </a:lnSpc>
              <a:spcBef>
                <a:spcPct val="20000"/>
              </a:spcBef>
              <a:spcAft>
                <a:spcPct val="0"/>
              </a:spcAft>
              <a:buClr>
                <a:srgbClr val="00CC99"/>
              </a:buClr>
              <a:buSzPct val="65000"/>
              <a:buFontTx/>
              <a:buNone/>
              <a:tabLst/>
              <a:defRPr/>
            </a:pPr>
            <a:r>
              <a:rPr kumimoji="0" lang="en-US" sz="2800" b="0" i="1" u="none" strike="noStrike" kern="0" cap="none" spc="0" normalizeH="0" baseline="0" noProof="0" dirty="0">
                <a:ln>
                  <a:noFill/>
                </a:ln>
                <a:solidFill>
                  <a:srgbClr val="000000"/>
                </a:solidFill>
                <a:effectLst/>
                <a:uLnTx/>
                <a:uFillTx/>
                <a:latin typeface="Times New Roman"/>
                <a:ea typeface="+mn-ea"/>
                <a:cs typeface="+mn-cs"/>
              </a:rPr>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2"/>
          <p:cNvSpPr>
            <a:spLocks noGrp="1" noChangeArrowheads="1"/>
          </p:cNvSpPr>
          <p:nvPr>
            <p:ph type="title"/>
          </p:nvPr>
        </p:nvSpPr>
        <p:spPr/>
        <p:txBody>
          <a:bodyPr/>
          <a:lstStyle/>
          <a:p>
            <a:pPr eaLnBrk="1" hangingPunct="1"/>
            <a:r>
              <a:rPr lang="en-US" sz="4400"/>
              <a:t>Autonomy</a:t>
            </a:r>
            <a:endParaRPr lang="en-US"/>
          </a:p>
        </p:txBody>
      </p:sp>
      <p:sp>
        <p:nvSpPr>
          <p:cNvPr id="66563"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B4F54E16-0845-4072-B975-FE14FFE70C08}"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62</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8" name="Rectangle 3"/>
          <p:cNvSpPr txBox="1">
            <a:spLocks noChangeArrowheads="1"/>
          </p:cNvSpPr>
          <p:nvPr/>
        </p:nvSpPr>
        <p:spPr bwMode="auto">
          <a:xfrm>
            <a:off x="1828800" y="1295401"/>
            <a:ext cx="8610600" cy="4835525"/>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
                <a:srgbClr val="00CC99"/>
              </a:buClr>
              <a:buSzPct val="90000"/>
              <a:buFont typeface="Wingdings" pitchFamily="2" charset="2"/>
              <a:buChar char="§"/>
              <a:tabLst/>
              <a:defRPr/>
            </a:pPr>
            <a:r>
              <a:rPr kumimoji="0" lang="en-US" sz="3000" b="0" i="1" u="none" strike="noStrike" kern="0" cap="none" spc="0" normalizeH="0" baseline="0" noProof="0" dirty="0">
                <a:ln>
                  <a:noFill/>
                </a:ln>
                <a:solidFill>
                  <a:srgbClr val="000000"/>
                </a:solidFill>
                <a:effectLst/>
                <a:uLnTx/>
                <a:uFillTx/>
                <a:latin typeface="Times New Roman"/>
                <a:ea typeface="+mn-ea"/>
                <a:cs typeface="+mn-cs"/>
              </a:rPr>
              <a:t>Agent actions are completely based on the built-in knowledge (mapping table) then the agent called lacks autonomy. (e.g. clock) </a:t>
            </a:r>
          </a:p>
          <a:p>
            <a:pPr marL="342900" marR="0" lvl="0" indent="-342900" algn="l" defTabSz="914400" rtl="0" eaLnBrk="0" fontAlgn="base" latinLnBrk="0" hangingPunct="0">
              <a:lnSpc>
                <a:spcPct val="100000"/>
              </a:lnSpc>
              <a:spcBef>
                <a:spcPct val="20000"/>
              </a:spcBef>
              <a:spcAft>
                <a:spcPct val="0"/>
              </a:spcAft>
              <a:buClr>
                <a:srgbClr val="00CC99"/>
              </a:buClr>
              <a:buSzPct val="90000"/>
              <a:buFont typeface="Wingdings" pitchFamily="2" charset="2"/>
              <a:buChar char="§"/>
              <a:tabLst/>
              <a:defRPr/>
            </a:pPr>
            <a:r>
              <a:rPr kumimoji="0" lang="en-US" sz="3000" b="0" i="1" u="none" strike="noStrike" kern="0" cap="none" spc="0" normalizeH="0" baseline="0" noProof="0" dirty="0">
                <a:ln>
                  <a:noFill/>
                </a:ln>
                <a:solidFill>
                  <a:srgbClr val="000000"/>
                </a:solidFill>
                <a:effectLst/>
                <a:uLnTx/>
                <a:uFillTx/>
                <a:latin typeface="Times New Roman"/>
                <a:ea typeface="+mn-ea"/>
                <a:cs typeface="+mn-cs"/>
              </a:rPr>
              <a:t>Behavior can be based on both </a:t>
            </a:r>
          </a:p>
          <a:p>
            <a:pPr marL="1022350" marR="0" lvl="2" indent="-350838" algn="l" defTabSz="914400" rtl="0" eaLnBrk="0" fontAlgn="base" latinLnBrk="0" hangingPunct="0">
              <a:lnSpc>
                <a:spcPct val="100000"/>
              </a:lnSpc>
              <a:spcBef>
                <a:spcPct val="20000"/>
              </a:spcBef>
              <a:spcAft>
                <a:spcPct val="0"/>
              </a:spcAft>
              <a:buClr>
                <a:srgbClr val="00CC99"/>
              </a:buClr>
              <a:buSzPct val="90000"/>
              <a:buFont typeface="Wingdings" pitchFamily="2" charset="2"/>
              <a:buChar char="§"/>
              <a:tabLst/>
              <a:defRPr/>
            </a:pPr>
            <a:r>
              <a:rPr kumimoji="0" lang="en-US" sz="2200" b="0" i="1" u="none" strike="noStrike" kern="0" cap="none" spc="0" normalizeH="0" baseline="0" noProof="0" dirty="0">
                <a:ln>
                  <a:noFill/>
                </a:ln>
                <a:solidFill>
                  <a:srgbClr val="000000"/>
                </a:solidFill>
                <a:effectLst/>
                <a:uLnTx/>
                <a:uFillTx/>
                <a:latin typeface="Times New Roman"/>
                <a:ea typeface="+mn-ea"/>
                <a:cs typeface="+mn-cs"/>
              </a:rPr>
              <a:t> Its own experience</a:t>
            </a:r>
          </a:p>
          <a:p>
            <a:pPr marL="1022350" marR="0" lvl="2" indent="-350838" algn="l" defTabSz="914400" rtl="0" eaLnBrk="0" fontAlgn="base" latinLnBrk="0" hangingPunct="0">
              <a:lnSpc>
                <a:spcPct val="100000"/>
              </a:lnSpc>
              <a:spcBef>
                <a:spcPct val="20000"/>
              </a:spcBef>
              <a:spcAft>
                <a:spcPct val="0"/>
              </a:spcAft>
              <a:buClr>
                <a:srgbClr val="00CC99"/>
              </a:buClr>
              <a:buSzPct val="90000"/>
              <a:buFont typeface="Wingdings" pitchFamily="2" charset="2"/>
              <a:buChar char="§"/>
              <a:tabLst/>
              <a:defRPr/>
            </a:pPr>
            <a:r>
              <a:rPr kumimoji="0" lang="en-US" sz="2200" b="0" i="1" u="none" strike="noStrike" kern="0" cap="none" spc="0" normalizeH="0" baseline="0" noProof="0" dirty="0">
                <a:ln>
                  <a:noFill/>
                </a:ln>
                <a:solidFill>
                  <a:srgbClr val="000000"/>
                </a:solidFill>
                <a:effectLst/>
                <a:uLnTx/>
                <a:uFillTx/>
                <a:latin typeface="Times New Roman"/>
                <a:ea typeface="+mn-ea"/>
                <a:cs typeface="+mn-cs"/>
              </a:rPr>
              <a:t> Built-in-knowledge</a:t>
            </a:r>
          </a:p>
          <a:p>
            <a:pPr marL="342900" marR="0" lvl="0" indent="-342900" algn="l" defTabSz="914400" rtl="0" eaLnBrk="0" fontAlgn="base" latinLnBrk="0" hangingPunct="0">
              <a:lnSpc>
                <a:spcPct val="100000"/>
              </a:lnSpc>
              <a:spcBef>
                <a:spcPct val="20000"/>
              </a:spcBef>
              <a:spcAft>
                <a:spcPct val="0"/>
              </a:spcAft>
              <a:buClr>
                <a:srgbClr val="00CC99"/>
              </a:buClr>
              <a:buSzPct val="90000"/>
              <a:buFont typeface="Wingdings" pitchFamily="2" charset="2"/>
              <a:buChar char="§"/>
              <a:tabLst/>
              <a:defRPr/>
            </a:pPr>
            <a:r>
              <a:rPr kumimoji="0" lang="en-US" sz="3000" b="0" i="1" u="none" strike="noStrike" kern="0" cap="none" spc="0" normalizeH="0" baseline="0" noProof="0" dirty="0">
                <a:ln>
                  <a:noFill/>
                </a:ln>
                <a:solidFill>
                  <a:srgbClr val="000000"/>
                </a:solidFill>
                <a:effectLst/>
                <a:uLnTx/>
                <a:uFillTx/>
                <a:latin typeface="Times New Roman"/>
                <a:ea typeface="+mn-ea"/>
                <a:cs typeface="+mn-cs"/>
              </a:rPr>
              <a:t>Truly autonomous intelligent agent should be avoid unsuccessful result (e.g. dung beetle).</a:t>
            </a:r>
          </a:p>
          <a:p>
            <a:pPr marL="1022350" marR="0" lvl="2" indent="-350838" algn="l" defTabSz="914400" rtl="0" eaLnBrk="0" fontAlgn="base" latinLnBrk="0" hangingPunct="0">
              <a:lnSpc>
                <a:spcPct val="100000"/>
              </a:lnSpc>
              <a:spcBef>
                <a:spcPct val="20000"/>
              </a:spcBef>
              <a:spcAft>
                <a:spcPct val="0"/>
              </a:spcAft>
              <a:buClr>
                <a:srgbClr val="00CC99"/>
              </a:buClr>
              <a:buSzPct val="65000"/>
              <a:buFontTx/>
              <a:buNone/>
              <a:tabLst/>
              <a:defRPr/>
            </a:pPr>
            <a:r>
              <a:rPr kumimoji="0" lang="en-US" sz="2200" b="0" i="1" u="none" strike="noStrike" kern="0" cap="none" spc="0" normalizeH="0" baseline="0" noProof="0" dirty="0">
                <a:ln>
                  <a:noFill/>
                </a:ln>
                <a:solidFill>
                  <a:srgbClr val="000000"/>
                </a:solidFill>
                <a:effectLst/>
                <a:uLnTx/>
                <a:uFillTx/>
                <a:latin typeface="Times New Roman"/>
                <a:ea typeface="+mn-ea"/>
                <a:cs typeface="+mn-cs"/>
              </a:rPr>
              <a: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2"/>
          <p:cNvSpPr>
            <a:spLocks noGrp="1" noChangeArrowheads="1"/>
          </p:cNvSpPr>
          <p:nvPr>
            <p:ph type="title"/>
          </p:nvPr>
        </p:nvSpPr>
        <p:spPr/>
        <p:txBody>
          <a:bodyPr/>
          <a:lstStyle/>
          <a:p>
            <a:pPr eaLnBrk="1" hangingPunct="1"/>
            <a:r>
              <a:rPr lang="en-US"/>
              <a:t>Rational agents</a:t>
            </a:r>
          </a:p>
        </p:txBody>
      </p:sp>
      <p:sp>
        <p:nvSpPr>
          <p:cNvPr id="67589" name="Rectangle 3"/>
          <p:cNvSpPr>
            <a:spLocks noGrp="1" noChangeArrowheads="1"/>
          </p:cNvSpPr>
          <p:nvPr>
            <p:ph idx="1"/>
          </p:nvPr>
        </p:nvSpPr>
        <p:spPr>
          <a:xfrm>
            <a:off x="914400" y="1917827"/>
            <a:ext cx="9860733" cy="5397373"/>
          </a:xfrm>
        </p:spPr>
        <p:txBody>
          <a:bodyPr/>
          <a:lstStyle/>
          <a:p>
            <a:pPr eaLnBrk="1" hangingPunct="1">
              <a:lnSpc>
                <a:spcPct val="90000"/>
              </a:lnSpc>
            </a:pPr>
            <a:r>
              <a:rPr lang="en-US" dirty="0"/>
              <a:t>Rationality is distinct from omniscience (all-knowing with infinite knowledge)</a:t>
            </a:r>
          </a:p>
          <a:p>
            <a:pPr eaLnBrk="1" hangingPunct="1">
              <a:lnSpc>
                <a:spcPct val="90000"/>
              </a:lnSpc>
            </a:pPr>
            <a:r>
              <a:rPr lang="en-US" dirty="0"/>
              <a:t>Agents can perform actions in order to modify future percepts so as to obtain useful information (information gathering, exploration)</a:t>
            </a:r>
          </a:p>
          <a:p>
            <a:pPr eaLnBrk="1" hangingPunct="1">
              <a:lnSpc>
                <a:spcPct val="90000"/>
              </a:lnSpc>
            </a:pPr>
            <a:r>
              <a:rPr lang="en-US" dirty="0"/>
              <a:t>An agent is </a:t>
            </a:r>
            <a:r>
              <a:rPr lang="en-US" dirty="0">
                <a:solidFill>
                  <a:srgbClr val="FF0000"/>
                </a:solidFill>
              </a:rPr>
              <a:t>autonomous</a:t>
            </a:r>
            <a:r>
              <a:rPr lang="en-US" dirty="0"/>
              <a:t> if its behavior is determined by its own experience (with ability to learn and adapt)</a:t>
            </a:r>
          </a:p>
        </p:txBody>
      </p:sp>
      <p:sp>
        <p:nvSpPr>
          <p:cNvPr id="67587"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974B094A-A4B7-47D8-8236-D6FF1CEDA3BA}"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63</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p:txBody>
          <a:bodyPr/>
          <a:lstStyle/>
          <a:p>
            <a:pPr eaLnBrk="1" hangingPunct="1"/>
            <a:r>
              <a:rPr lang="en-US" sz="4400" dirty="0"/>
              <a:t>Ideal Rational agents</a:t>
            </a:r>
            <a:endParaRPr lang="en-US" dirty="0"/>
          </a:p>
        </p:txBody>
      </p:sp>
      <p:sp>
        <p:nvSpPr>
          <p:cNvPr id="64514"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DF23919A-16AF-4A02-936D-7A61571747F6}"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64</a:t>
            </a:fld>
            <a:endParaRPr kumimoji="0" lang="en-US" altLang="en-US" sz="14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9" name="Rectangle 3"/>
          <p:cNvSpPr txBox="1">
            <a:spLocks noChangeArrowheads="1"/>
          </p:cNvSpPr>
          <p:nvPr/>
        </p:nvSpPr>
        <p:spPr bwMode="auto">
          <a:xfrm>
            <a:off x="1166388" y="2077016"/>
            <a:ext cx="9296400" cy="3952592"/>
          </a:xfrm>
          <a:prstGeom prst="rect">
            <a:avLst/>
          </a:prstGeom>
          <a:noFill/>
          <a:ln w="9525">
            <a:noFill/>
            <a:miter lim="800000"/>
            <a:headEnd/>
            <a:tailEnd/>
          </a:ln>
        </p:spPr>
        <p:txBody>
          <a:bodyPr/>
          <a:lstStyle/>
          <a:p>
            <a:pPr marL="342900" marR="0" lvl="0" indent="-342900" algn="just" defTabSz="914400" rtl="0" eaLnBrk="0" fontAlgn="base" latinLnBrk="0" hangingPunct="0">
              <a:lnSpc>
                <a:spcPct val="100000"/>
              </a:lnSpc>
              <a:spcBef>
                <a:spcPct val="20000"/>
              </a:spcBef>
              <a:spcAft>
                <a:spcPct val="0"/>
              </a:spcAft>
              <a:buClr>
                <a:srgbClr val="00CC99"/>
              </a:buClr>
              <a:buSzPct val="90000"/>
              <a:buFont typeface="Wingdings" pitchFamily="2" charset="2"/>
              <a:buChar char="§"/>
              <a:tabLst/>
              <a:defRPr/>
            </a:pPr>
            <a:r>
              <a:rPr kumimoji="0" lang="en-US" sz="3000" b="0" i="1" u="none" strike="noStrike" kern="0" cap="none" spc="0" normalizeH="0" baseline="0" noProof="0" dirty="0">
                <a:ln>
                  <a:noFill/>
                </a:ln>
                <a:solidFill>
                  <a:srgbClr val="000000"/>
                </a:solidFill>
                <a:effectLst/>
                <a:uLnTx/>
                <a:uFillTx/>
                <a:latin typeface="Times New Roman"/>
                <a:ea typeface="+mn-ea"/>
                <a:cs typeface="+mn-cs"/>
              </a:rPr>
              <a:t>For each possible percept sequence, an ideal rational agent should do whatever action is expected to maximize its performance measure, on the basis of the evidence provided by the percept sequence and whatever </a:t>
            </a:r>
            <a:r>
              <a:rPr kumimoji="0" lang="en-US" sz="3000" b="0" i="1" u="none" strike="noStrike" kern="0" cap="none" spc="0" normalizeH="0" baseline="0" noProof="0" dirty="0">
                <a:ln>
                  <a:noFill/>
                </a:ln>
                <a:solidFill>
                  <a:srgbClr val="FF0000"/>
                </a:solidFill>
                <a:effectLst/>
                <a:uLnTx/>
                <a:uFillTx/>
                <a:latin typeface="Times New Roman"/>
                <a:ea typeface="+mn-ea"/>
                <a:cs typeface="+mn-cs"/>
              </a:rPr>
              <a:t>built-in knowledge the agent has.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1828800" y="2155826"/>
            <a:ext cx="9361714" cy="1850117"/>
          </a:xfrm>
        </p:spPr>
        <p:txBody>
          <a:bodyPr/>
          <a:lstStyle/>
          <a:p>
            <a:pPr eaLnBrk="1" hangingPunct="1"/>
            <a:r>
              <a:rPr lang="en-US" sz="4600" dirty="0"/>
              <a:t>
</a:t>
            </a:r>
            <a:r>
              <a:rPr lang="en-US" sz="4000" dirty="0"/>
              <a:t>Agents programs And Environment types</a:t>
            </a:r>
            <a:br>
              <a:rPr lang="en-US" sz="4000" dirty="0"/>
            </a:br>
            <a:r>
              <a:rPr lang="en-US" sz="4000" dirty="0"/>
              <a:t>Week-4</a:t>
            </a:r>
            <a:endParaRPr lang="en-US" sz="3200" dirty="0"/>
          </a:p>
        </p:txBody>
      </p:sp>
    </p:spTree>
    <p:extLst>
      <p:ext uri="{BB962C8B-B14F-4D97-AF65-F5344CB8AC3E}">
        <p14:creationId xmlns:p14="http://schemas.microsoft.com/office/powerpoint/2010/main" val="13603508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dirty="0"/>
              <a:t>Agents programs</a:t>
            </a:r>
          </a:p>
        </p:txBody>
      </p:sp>
      <p:sp>
        <p:nvSpPr>
          <p:cNvPr id="61444" name="Rectangle 3"/>
          <p:cNvSpPr>
            <a:spLocks noGrp="1" noChangeArrowheads="1"/>
          </p:cNvSpPr>
          <p:nvPr>
            <p:ph idx="1"/>
          </p:nvPr>
        </p:nvSpPr>
        <p:spPr>
          <a:xfrm>
            <a:off x="677500" y="1566250"/>
            <a:ext cx="11327395" cy="5441133"/>
          </a:xfrm>
        </p:spPr>
        <p:txBody>
          <a:bodyPr/>
          <a:lstStyle/>
          <a:p>
            <a:pPr eaLnBrk="1" hangingPunct="1">
              <a:lnSpc>
                <a:spcPct val="80000"/>
              </a:lnSpc>
            </a:pPr>
            <a:r>
              <a:rPr lang="en-GB" sz="2800" dirty="0"/>
              <a:t>A designer develops an agent program that implements an </a:t>
            </a:r>
            <a:r>
              <a:rPr lang="en-GB" sz="2800" dirty="0">
                <a:solidFill>
                  <a:srgbClr val="FF0000"/>
                </a:solidFill>
              </a:rPr>
              <a:t>agent function</a:t>
            </a:r>
            <a:r>
              <a:rPr lang="en-GB" sz="2800" dirty="0"/>
              <a:t>.</a:t>
            </a:r>
          </a:p>
          <a:p>
            <a:pPr eaLnBrk="1" hangingPunct="1">
              <a:lnSpc>
                <a:spcPct val="80000"/>
              </a:lnSpc>
            </a:pPr>
            <a:r>
              <a:rPr lang="en-GB" sz="2800" dirty="0"/>
              <a:t>An agent program has the current </a:t>
            </a:r>
            <a:r>
              <a:rPr lang="en-GB" sz="2800" dirty="0">
                <a:solidFill>
                  <a:srgbClr val="FF0000"/>
                </a:solidFill>
              </a:rPr>
              <a:t>perception</a:t>
            </a:r>
            <a:r>
              <a:rPr lang="en-GB" sz="2800" dirty="0"/>
              <a:t> p(t) as input.</a:t>
            </a:r>
          </a:p>
          <a:p>
            <a:pPr eaLnBrk="1" hangingPunct="1">
              <a:lnSpc>
                <a:spcPct val="80000"/>
              </a:lnSpc>
            </a:pPr>
            <a:r>
              <a:rPr lang="en-GB" sz="2800" dirty="0"/>
              <a:t>An agent program can store the </a:t>
            </a:r>
            <a:r>
              <a:rPr lang="en-GB" sz="2800" dirty="0">
                <a:solidFill>
                  <a:srgbClr val="FF0000"/>
                </a:solidFill>
              </a:rPr>
              <a:t>previous</a:t>
            </a:r>
            <a:r>
              <a:rPr lang="en-GB" sz="2800" dirty="0"/>
              <a:t> perceptions p(0), p(1), ..., p(t–1).</a:t>
            </a:r>
          </a:p>
          <a:p>
            <a:pPr eaLnBrk="1" hangingPunct="1">
              <a:lnSpc>
                <a:spcPct val="80000"/>
              </a:lnSpc>
            </a:pPr>
            <a:r>
              <a:rPr lang="en-GB" sz="2800" dirty="0"/>
              <a:t>An agent program has an </a:t>
            </a:r>
            <a:r>
              <a:rPr lang="en-GB" sz="2800" dirty="0">
                <a:solidFill>
                  <a:srgbClr val="FF0000"/>
                </a:solidFill>
              </a:rPr>
              <a:t>action</a:t>
            </a:r>
            <a:r>
              <a:rPr lang="en-GB" sz="2800" dirty="0"/>
              <a:t> a(t) as output.</a:t>
            </a:r>
          </a:p>
          <a:p>
            <a:pPr eaLnBrk="1" hangingPunct="1">
              <a:lnSpc>
                <a:spcPct val="80000"/>
              </a:lnSpc>
            </a:pPr>
            <a:r>
              <a:rPr lang="en-GB" sz="2800" dirty="0"/>
              <a:t>An agent programs is the real </a:t>
            </a:r>
            <a:r>
              <a:rPr lang="en-GB" sz="2800" dirty="0">
                <a:solidFill>
                  <a:srgbClr val="FF0000"/>
                </a:solidFill>
              </a:rPr>
              <a:t>implementation</a:t>
            </a:r>
            <a:r>
              <a:rPr lang="en-GB" sz="2800" dirty="0"/>
              <a:t> of an agent which runs on a </a:t>
            </a:r>
            <a:r>
              <a:rPr lang="en-GB" sz="2800" dirty="0">
                <a:solidFill>
                  <a:srgbClr val="FF0000"/>
                </a:solidFill>
              </a:rPr>
              <a:t>physical</a:t>
            </a:r>
            <a:r>
              <a:rPr lang="en-GB" sz="2800" dirty="0"/>
              <a:t> architecture.</a:t>
            </a:r>
            <a:endParaRPr lang="en-US" sz="2400" dirty="0"/>
          </a:p>
        </p:txBody>
      </p:sp>
      <p:sp>
        <p:nvSpPr>
          <p:cNvPr id="61442"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882DCEF6-46BA-45D2-8972-D30A0C19D1B8}"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66</a:t>
            </a:fld>
            <a:endParaRPr kumimoji="0" lang="en-US" altLang="en-US" sz="14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139713" y="4702332"/>
            <a:ext cx="6167249" cy="163034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Grp="1" noChangeArrowheads="1"/>
          </p:cNvSpPr>
          <p:nvPr>
            <p:ph type="title"/>
          </p:nvPr>
        </p:nvSpPr>
        <p:spPr/>
        <p:txBody>
          <a:bodyPr/>
          <a:lstStyle/>
          <a:p>
            <a:pPr eaLnBrk="1" hangingPunct="1"/>
            <a:r>
              <a:rPr lang="en-US"/>
              <a:t>Agent functions and programs</a:t>
            </a:r>
          </a:p>
        </p:txBody>
      </p:sp>
      <p:sp>
        <p:nvSpPr>
          <p:cNvPr id="77829" name="Rectangle 3"/>
          <p:cNvSpPr>
            <a:spLocks noGrp="1" noChangeArrowheads="1"/>
          </p:cNvSpPr>
          <p:nvPr>
            <p:ph idx="1"/>
          </p:nvPr>
        </p:nvSpPr>
        <p:spPr>
          <a:xfrm>
            <a:off x="1981200" y="1371601"/>
            <a:ext cx="8229600" cy="4530725"/>
          </a:xfrm>
        </p:spPr>
        <p:txBody>
          <a:bodyPr/>
          <a:lstStyle/>
          <a:p>
            <a:pPr eaLnBrk="1" hangingPunct="1"/>
            <a:r>
              <a:rPr lang="en-US" dirty="0"/>
              <a:t>An agent is completely specified by the </a:t>
            </a:r>
            <a:r>
              <a:rPr lang="en-US" u="sng" dirty="0"/>
              <a:t>agent function</a:t>
            </a:r>
            <a:r>
              <a:rPr lang="en-US" dirty="0"/>
              <a:t> mapping percept sequences to actions</a:t>
            </a:r>
          </a:p>
          <a:p>
            <a:pPr eaLnBrk="1" hangingPunct="1"/>
            <a:endParaRPr lang="en-US" dirty="0"/>
          </a:p>
          <a:p>
            <a:pPr eaLnBrk="1" hangingPunct="1"/>
            <a:r>
              <a:rPr lang="en-US" dirty="0"/>
              <a:t>An agent function (or a small equivalence class)  is </a:t>
            </a:r>
            <a:r>
              <a:rPr lang="en-US" u="sng" dirty="0"/>
              <a:t>rational</a:t>
            </a:r>
            <a:endParaRPr lang="en-US" dirty="0"/>
          </a:p>
          <a:p>
            <a:pPr eaLnBrk="1" hangingPunct="1"/>
            <a:endParaRPr lang="en-US" dirty="0"/>
          </a:p>
          <a:p>
            <a:pPr eaLnBrk="1" hangingPunct="1"/>
            <a:r>
              <a:rPr lang="en-US" dirty="0"/>
              <a:t>Aim: find a way to implement the rational agent function concisely</a:t>
            </a:r>
          </a:p>
        </p:txBody>
      </p:sp>
      <p:sp>
        <p:nvSpPr>
          <p:cNvPr id="77827"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CCD57F67-0CFE-42BC-8094-9988053F0F47}"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67</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dirty="0"/>
              <a:t>A simple agent program</a:t>
            </a:r>
          </a:p>
        </p:txBody>
      </p:sp>
      <p:sp>
        <p:nvSpPr>
          <p:cNvPr id="61442"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882DCEF6-46BA-45D2-8972-D30A0C19D1B8}"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68</a:t>
            </a:fld>
            <a:endParaRPr kumimoji="0" lang="en-US" altLang="en-US" sz="14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854859" y="1351442"/>
            <a:ext cx="6482281" cy="4917115"/>
          </a:xfrm>
          <a:prstGeom prst="rect">
            <a:avLst/>
          </a:prstGeom>
        </p:spPr>
      </p:pic>
      <p:pic>
        <p:nvPicPr>
          <p:cNvPr id="1026" name="Picture 2" descr="Ai-Thinker VC-02-Kit | Best Offline Voice Recognition Board - techiesms">
            <a:extLst>
              <a:ext uri="{FF2B5EF4-FFF2-40B4-BE49-F238E27FC236}">
                <a16:creationId xmlns:a16="http://schemas.microsoft.com/office/drawing/2014/main" id="{D15A28FD-6F96-31C3-4FCD-57590EC060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286" y="1643742"/>
            <a:ext cx="3026228" cy="3026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5786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2"/>
          <p:cNvSpPr>
            <a:spLocks noGrp="1" noChangeArrowheads="1"/>
          </p:cNvSpPr>
          <p:nvPr>
            <p:ph type="title"/>
          </p:nvPr>
        </p:nvSpPr>
        <p:spPr/>
        <p:txBody>
          <a:bodyPr/>
          <a:lstStyle/>
          <a:p>
            <a:pPr eaLnBrk="1" hangingPunct="1"/>
            <a:r>
              <a:rPr lang="en-US"/>
              <a:t>Table-lookup agent</a:t>
            </a:r>
          </a:p>
        </p:txBody>
      </p:sp>
      <p:sp>
        <p:nvSpPr>
          <p:cNvPr id="78853" name="Rectangle 3"/>
          <p:cNvSpPr>
            <a:spLocks noGrp="1" noChangeArrowheads="1"/>
          </p:cNvSpPr>
          <p:nvPr>
            <p:ph type="body" sz="half" idx="1"/>
          </p:nvPr>
        </p:nvSpPr>
        <p:spPr>
          <a:xfrm>
            <a:off x="1981200" y="3698876"/>
            <a:ext cx="8458200" cy="2625725"/>
          </a:xfrm>
        </p:spPr>
        <p:txBody>
          <a:bodyPr/>
          <a:lstStyle/>
          <a:p>
            <a:pPr eaLnBrk="1" hangingPunct="1"/>
            <a:r>
              <a:rPr lang="en-US" sz="2600" dirty="0"/>
              <a:t>Drawbacks:</a:t>
            </a:r>
          </a:p>
          <a:p>
            <a:pPr lvl="1" eaLnBrk="1" hangingPunct="1"/>
            <a:r>
              <a:rPr lang="en-US" sz="2200" dirty="0"/>
              <a:t>Huge table</a:t>
            </a:r>
          </a:p>
          <a:p>
            <a:pPr lvl="1" eaLnBrk="1" hangingPunct="1"/>
            <a:r>
              <a:rPr lang="en-US" sz="2200" dirty="0"/>
              <a:t>Take a long time to build the table</a:t>
            </a:r>
          </a:p>
          <a:p>
            <a:pPr lvl="1" eaLnBrk="1" hangingPunct="1"/>
            <a:r>
              <a:rPr lang="en-US" sz="2200" dirty="0"/>
              <a:t>No autonomy</a:t>
            </a:r>
          </a:p>
          <a:p>
            <a:pPr lvl="1" eaLnBrk="1" hangingPunct="1"/>
            <a:r>
              <a:rPr lang="en-US" sz="2200" dirty="0"/>
              <a:t>Even with learning, need a long time to learn the table entries</a:t>
            </a:r>
          </a:p>
        </p:txBody>
      </p:sp>
      <p:pic>
        <p:nvPicPr>
          <p:cNvPr id="78854"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438400" y="1371599"/>
            <a:ext cx="8240516" cy="2251077"/>
          </a:xfrm>
        </p:spPr>
      </p:pic>
      <p:sp>
        <p:nvSpPr>
          <p:cNvPr id="78851" name="Slide Number Placeholder 6"/>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CF9D5E36-3E8B-4C1A-9FDB-F9E87A5CAE15}"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69</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AI in Fiction</a:t>
            </a:r>
          </a:p>
        </p:txBody>
      </p:sp>
      <p:pic>
        <p:nvPicPr>
          <p:cNvPr id="2048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995737" y="2534444"/>
            <a:ext cx="4200525" cy="2362200"/>
          </a:xfrm>
        </p:spPr>
      </p:pic>
      <p:pic>
        <p:nvPicPr>
          <p:cNvPr id="2048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400" y="1714500"/>
            <a:ext cx="3683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6"/>
          <p:cNvSpPr txBox="1">
            <a:spLocks noChangeArrowheads="1"/>
          </p:cNvSpPr>
          <p:nvPr/>
        </p:nvSpPr>
        <p:spPr bwMode="auto">
          <a:xfrm>
            <a:off x="6248400" y="2449513"/>
            <a:ext cx="3352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An intelligent killing robot</a:t>
            </a:r>
          </a:p>
        </p:txBody>
      </p:sp>
      <p:sp>
        <p:nvSpPr>
          <p:cNvPr id="20486" name="TextBox 7"/>
          <p:cNvSpPr txBox="1">
            <a:spLocks noChangeArrowheads="1"/>
          </p:cNvSpPr>
          <p:nvPr/>
        </p:nvSpPr>
        <p:spPr bwMode="auto">
          <a:xfrm>
            <a:off x="2514600" y="4800601"/>
            <a:ext cx="3124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Smart machines that took over the human race and made them live in a simulated world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dirty="0"/>
              <a:t>Types of Agents programs</a:t>
            </a:r>
          </a:p>
        </p:txBody>
      </p:sp>
      <p:sp>
        <p:nvSpPr>
          <p:cNvPr id="61444" name="Rectangle 3"/>
          <p:cNvSpPr>
            <a:spLocks noGrp="1" noChangeArrowheads="1"/>
          </p:cNvSpPr>
          <p:nvPr>
            <p:ph idx="1"/>
          </p:nvPr>
        </p:nvSpPr>
        <p:spPr>
          <a:xfrm>
            <a:off x="677500" y="1581340"/>
            <a:ext cx="11273073" cy="5426043"/>
          </a:xfrm>
        </p:spPr>
        <p:txBody>
          <a:bodyPr/>
          <a:lstStyle/>
          <a:p>
            <a:pPr marL="0" indent="0" algn="just" eaLnBrk="1" hangingPunct="1">
              <a:lnSpc>
                <a:spcPct val="80000"/>
              </a:lnSpc>
              <a:buNone/>
            </a:pPr>
            <a:r>
              <a:rPr lang="en-GB" sz="2400" dirty="0"/>
              <a:t>Agents can be classified into different types based on their complexity:</a:t>
            </a:r>
          </a:p>
          <a:p>
            <a:pPr marL="0" indent="0" eaLnBrk="1" hangingPunct="1">
              <a:lnSpc>
                <a:spcPct val="80000"/>
              </a:lnSpc>
              <a:buNone/>
            </a:pPr>
            <a:endParaRPr lang="en-GB" sz="2400" dirty="0"/>
          </a:p>
          <a:p>
            <a:pPr eaLnBrk="1" hangingPunct="1">
              <a:lnSpc>
                <a:spcPct val="80000"/>
              </a:lnSpc>
            </a:pPr>
            <a:r>
              <a:rPr lang="en-GB" sz="2400" b="1" dirty="0"/>
              <a:t>Simple Reflex Agents </a:t>
            </a:r>
            <a:r>
              <a:rPr lang="en-GB" sz="2400" dirty="0"/>
              <a:t>– Act based on </a:t>
            </a:r>
            <a:r>
              <a:rPr lang="en-GB" sz="2400" dirty="0">
                <a:solidFill>
                  <a:srgbClr val="FF0000"/>
                </a:solidFill>
              </a:rPr>
              <a:t>predefined</a:t>
            </a:r>
            <a:r>
              <a:rPr lang="en-GB" sz="2400" dirty="0"/>
              <a:t> </a:t>
            </a:r>
            <a:r>
              <a:rPr lang="en-GB" sz="2400" dirty="0">
                <a:solidFill>
                  <a:srgbClr val="FF0000"/>
                </a:solidFill>
              </a:rPr>
              <a:t>rules</a:t>
            </a:r>
            <a:r>
              <a:rPr lang="en-GB" sz="2400" dirty="0"/>
              <a:t> (e.g., thermostat adjusting temperature).</a:t>
            </a:r>
          </a:p>
          <a:p>
            <a:pPr eaLnBrk="1" hangingPunct="1">
              <a:lnSpc>
                <a:spcPct val="80000"/>
              </a:lnSpc>
            </a:pPr>
            <a:r>
              <a:rPr lang="en-GB" sz="2400" b="1" dirty="0"/>
              <a:t>Model-Based Reflex Agents </a:t>
            </a:r>
            <a:r>
              <a:rPr lang="en-GB" sz="2400" dirty="0"/>
              <a:t>– Maintain an </a:t>
            </a:r>
            <a:r>
              <a:rPr lang="en-GB" sz="2400" dirty="0">
                <a:solidFill>
                  <a:srgbClr val="FF0000"/>
                </a:solidFill>
              </a:rPr>
              <a:t>internal</a:t>
            </a:r>
            <a:r>
              <a:rPr lang="en-GB" sz="2400" dirty="0"/>
              <a:t> state to handle </a:t>
            </a:r>
            <a:r>
              <a:rPr lang="en-GB" sz="2400" dirty="0">
                <a:solidFill>
                  <a:srgbClr val="FF0000"/>
                </a:solidFill>
              </a:rPr>
              <a:t>partially</a:t>
            </a:r>
            <a:r>
              <a:rPr lang="en-GB" sz="2400" dirty="0"/>
              <a:t> observable environments.</a:t>
            </a:r>
          </a:p>
          <a:p>
            <a:pPr eaLnBrk="1" hangingPunct="1">
              <a:lnSpc>
                <a:spcPct val="80000"/>
              </a:lnSpc>
            </a:pPr>
            <a:r>
              <a:rPr lang="en-GB" sz="2400" b="1" dirty="0"/>
              <a:t>Goal-Based Agents </a:t>
            </a:r>
            <a:r>
              <a:rPr lang="en-GB" sz="2400" dirty="0"/>
              <a:t>– Take </a:t>
            </a:r>
            <a:r>
              <a:rPr lang="en-GB" sz="2400" dirty="0">
                <a:solidFill>
                  <a:srgbClr val="FF0000"/>
                </a:solidFill>
              </a:rPr>
              <a:t>actions</a:t>
            </a:r>
            <a:r>
              <a:rPr lang="en-GB" sz="2400" dirty="0"/>
              <a:t> based on defined </a:t>
            </a:r>
            <a:r>
              <a:rPr lang="en-GB" sz="2400" dirty="0">
                <a:solidFill>
                  <a:srgbClr val="FF0000"/>
                </a:solidFill>
              </a:rPr>
              <a:t>goals</a:t>
            </a:r>
            <a:r>
              <a:rPr lang="en-GB" sz="2400" dirty="0"/>
              <a:t> (e.g., a chess-playing AI).</a:t>
            </a:r>
          </a:p>
          <a:p>
            <a:pPr eaLnBrk="1" hangingPunct="1">
              <a:lnSpc>
                <a:spcPct val="80000"/>
              </a:lnSpc>
            </a:pPr>
            <a:r>
              <a:rPr lang="en-GB" sz="2400" b="1" dirty="0"/>
              <a:t>Utility-Based Agents </a:t>
            </a:r>
            <a:r>
              <a:rPr lang="en-GB" sz="2400" dirty="0"/>
              <a:t>– Optimize actions based on a </a:t>
            </a:r>
            <a:r>
              <a:rPr lang="en-GB" sz="2400" dirty="0">
                <a:solidFill>
                  <a:srgbClr val="FF0000"/>
                </a:solidFill>
              </a:rPr>
              <a:t>utility function </a:t>
            </a:r>
            <a:r>
              <a:rPr lang="en-GB" sz="2400" dirty="0"/>
              <a:t>to maximize performance.</a:t>
            </a:r>
          </a:p>
          <a:p>
            <a:pPr eaLnBrk="1" hangingPunct="1">
              <a:lnSpc>
                <a:spcPct val="80000"/>
              </a:lnSpc>
            </a:pPr>
            <a:r>
              <a:rPr lang="en-GB" sz="2400" b="1" dirty="0"/>
              <a:t>Learning Agents </a:t>
            </a:r>
            <a:r>
              <a:rPr lang="en-GB" sz="2400" dirty="0"/>
              <a:t>– </a:t>
            </a:r>
            <a:r>
              <a:rPr lang="en-GB" sz="2400" dirty="0">
                <a:solidFill>
                  <a:srgbClr val="FF0000"/>
                </a:solidFill>
              </a:rPr>
              <a:t>Improve </a:t>
            </a:r>
            <a:r>
              <a:rPr lang="en-GB" sz="2400" dirty="0"/>
              <a:t>performance </a:t>
            </a:r>
            <a:r>
              <a:rPr lang="en-GB" sz="2400" dirty="0">
                <a:solidFill>
                  <a:srgbClr val="FF0000"/>
                </a:solidFill>
              </a:rPr>
              <a:t>over </a:t>
            </a:r>
            <a:r>
              <a:rPr lang="en-GB" sz="2400" dirty="0"/>
              <a:t>time using </a:t>
            </a:r>
            <a:r>
              <a:rPr lang="en-GB" sz="2400" dirty="0">
                <a:solidFill>
                  <a:srgbClr val="FF0000"/>
                </a:solidFill>
              </a:rPr>
              <a:t>machine learning </a:t>
            </a:r>
            <a:r>
              <a:rPr lang="en-GB" sz="2400" dirty="0"/>
              <a:t>(e.g., self-driving cars).</a:t>
            </a:r>
            <a:endParaRPr lang="en-US" sz="2000" dirty="0"/>
          </a:p>
        </p:txBody>
      </p:sp>
      <p:sp>
        <p:nvSpPr>
          <p:cNvPr id="61442"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882DCEF6-46BA-45D2-8972-D30A0C19D1B8}"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70</a:t>
            </a:fld>
            <a:endParaRPr kumimoji="0" lang="en-US" altLang="en-US" sz="14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panose="020B0604020202020204" pitchFamily="34" charset="0"/>
            </a:endParaRPr>
          </a:p>
        </p:txBody>
      </p:sp>
    </p:spTree>
    <p:extLst>
      <p:ext uri="{BB962C8B-B14F-4D97-AF65-F5344CB8AC3E}">
        <p14:creationId xmlns:p14="http://schemas.microsoft.com/office/powerpoint/2010/main" val="23886890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dirty="0"/>
              <a:t>Simple Reflex Agents </a:t>
            </a:r>
          </a:p>
        </p:txBody>
      </p:sp>
      <p:sp>
        <p:nvSpPr>
          <p:cNvPr id="61444" name="Rectangle 3"/>
          <p:cNvSpPr>
            <a:spLocks noGrp="1" noChangeArrowheads="1"/>
          </p:cNvSpPr>
          <p:nvPr>
            <p:ph idx="1"/>
          </p:nvPr>
        </p:nvSpPr>
        <p:spPr>
          <a:xfrm>
            <a:off x="84499" y="1771464"/>
            <a:ext cx="5791200" cy="5426043"/>
          </a:xfrm>
        </p:spPr>
        <p:txBody>
          <a:bodyPr/>
          <a:lstStyle/>
          <a:p>
            <a:pPr algn="just" eaLnBrk="1" hangingPunct="1">
              <a:lnSpc>
                <a:spcPct val="80000"/>
              </a:lnSpc>
            </a:pPr>
            <a:r>
              <a:rPr lang="en-GB" sz="2800" dirty="0"/>
              <a:t>A simple </a:t>
            </a:r>
            <a:r>
              <a:rPr lang="en-GB" sz="2800" b="1" dirty="0">
                <a:solidFill>
                  <a:srgbClr val="FF0000"/>
                </a:solidFill>
              </a:rPr>
              <a:t>reflex agent </a:t>
            </a:r>
            <a:r>
              <a:rPr lang="en-GB" sz="2800" dirty="0"/>
              <a:t>selects actions based on its current perception or the world and not based on past perceptions. Therefore, no memory is required. </a:t>
            </a:r>
          </a:p>
          <a:p>
            <a:pPr algn="just" eaLnBrk="1" hangingPunct="1">
              <a:lnSpc>
                <a:spcPct val="80000"/>
              </a:lnSpc>
            </a:pPr>
            <a:endParaRPr lang="en-GB" sz="2800" dirty="0"/>
          </a:p>
          <a:p>
            <a:pPr algn="just" eaLnBrk="1" hangingPunct="1">
              <a:lnSpc>
                <a:spcPct val="80000"/>
              </a:lnSpc>
            </a:pPr>
            <a:r>
              <a:rPr lang="en-GB" sz="2800" dirty="0"/>
              <a:t>Every possible perception is connected with an action called </a:t>
            </a:r>
            <a:r>
              <a:rPr lang="en-GB" sz="2800" dirty="0">
                <a:solidFill>
                  <a:srgbClr val="FF0000"/>
                </a:solidFill>
              </a:rPr>
              <a:t>condition-action</a:t>
            </a:r>
            <a:r>
              <a:rPr lang="en-GB" sz="2800" dirty="0"/>
              <a:t> rule which has the form:  </a:t>
            </a:r>
            <a:r>
              <a:rPr lang="en-GB" sz="2800" dirty="0">
                <a:solidFill>
                  <a:srgbClr val="FF0000"/>
                </a:solidFill>
              </a:rPr>
              <a:t>If condition </a:t>
            </a:r>
            <a:r>
              <a:rPr lang="en-GB" sz="2800" dirty="0"/>
              <a:t>then action </a:t>
            </a:r>
          </a:p>
        </p:txBody>
      </p:sp>
      <p:sp>
        <p:nvSpPr>
          <p:cNvPr id="61442"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882DCEF6-46BA-45D2-8972-D30A0C19D1B8}"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71</a:t>
            </a:fld>
            <a:endParaRPr kumimoji="0" lang="en-US" altLang="en-US" sz="14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6023572" y="2131339"/>
            <a:ext cx="5993671" cy="3109109"/>
          </a:xfrm>
          <a:prstGeom prst="rect">
            <a:avLst/>
          </a:prstGeom>
        </p:spPr>
      </p:pic>
    </p:spTree>
    <p:extLst>
      <p:ext uri="{BB962C8B-B14F-4D97-AF65-F5344CB8AC3E}">
        <p14:creationId xmlns:p14="http://schemas.microsoft.com/office/powerpoint/2010/main" val="5492459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dirty="0"/>
              <a:t>Simple Reflex Agents Cont.</a:t>
            </a:r>
          </a:p>
        </p:txBody>
      </p:sp>
      <p:sp>
        <p:nvSpPr>
          <p:cNvPr id="61444" name="Rectangle 3"/>
          <p:cNvSpPr>
            <a:spLocks noGrp="1" noChangeArrowheads="1"/>
          </p:cNvSpPr>
          <p:nvPr>
            <p:ph idx="1"/>
          </p:nvPr>
        </p:nvSpPr>
        <p:spPr>
          <a:xfrm>
            <a:off x="84499" y="1680929"/>
            <a:ext cx="5890788" cy="5426043"/>
          </a:xfrm>
        </p:spPr>
        <p:txBody>
          <a:bodyPr/>
          <a:lstStyle/>
          <a:p>
            <a:pPr marL="0" indent="0" algn="just" eaLnBrk="1" hangingPunct="1">
              <a:lnSpc>
                <a:spcPct val="80000"/>
              </a:lnSpc>
              <a:buNone/>
            </a:pPr>
            <a:r>
              <a:rPr lang="en-GB" sz="2800" dirty="0"/>
              <a:t>What is the world like now?</a:t>
            </a:r>
          </a:p>
          <a:p>
            <a:pPr lvl="1" algn="just" eaLnBrk="1" hangingPunct="1">
              <a:lnSpc>
                <a:spcPct val="80000"/>
              </a:lnSpc>
            </a:pPr>
            <a:r>
              <a:rPr lang="en-GB" sz="2400" dirty="0"/>
              <a:t>This refers to the agent's current </a:t>
            </a:r>
            <a:r>
              <a:rPr lang="en-GB" sz="2400" dirty="0">
                <a:solidFill>
                  <a:srgbClr val="FF0000"/>
                </a:solidFill>
              </a:rPr>
              <a:t>percept</a:t>
            </a:r>
            <a:r>
              <a:rPr lang="en-GB" sz="2400" dirty="0"/>
              <a:t>, which is the immediate input it receives from the </a:t>
            </a:r>
            <a:r>
              <a:rPr lang="en-GB" sz="2400" dirty="0">
                <a:solidFill>
                  <a:srgbClr val="FF0000"/>
                </a:solidFill>
              </a:rPr>
              <a:t>environment</a:t>
            </a:r>
            <a:r>
              <a:rPr lang="en-GB" sz="2400" dirty="0"/>
              <a:t>. </a:t>
            </a:r>
          </a:p>
          <a:p>
            <a:pPr lvl="1" algn="just" eaLnBrk="1" hangingPunct="1">
              <a:lnSpc>
                <a:spcPct val="80000"/>
              </a:lnSpc>
            </a:pPr>
            <a:r>
              <a:rPr lang="en-GB" sz="2400" dirty="0"/>
              <a:t>The agent uses this information to </a:t>
            </a:r>
            <a:r>
              <a:rPr lang="en-GB" sz="2400" dirty="0">
                <a:solidFill>
                  <a:srgbClr val="FF0000"/>
                </a:solidFill>
              </a:rPr>
              <a:t>understand</a:t>
            </a:r>
            <a:r>
              <a:rPr lang="en-GB" sz="2400" dirty="0"/>
              <a:t> the </a:t>
            </a:r>
            <a:r>
              <a:rPr lang="en-GB" sz="2400" dirty="0">
                <a:solidFill>
                  <a:srgbClr val="FF0000"/>
                </a:solidFill>
              </a:rPr>
              <a:t>current</a:t>
            </a:r>
            <a:r>
              <a:rPr lang="en-GB" sz="2400" dirty="0"/>
              <a:t> state of the world (as far as it can perceive it).</a:t>
            </a:r>
          </a:p>
          <a:p>
            <a:pPr marL="0" indent="0" algn="just" eaLnBrk="1" hangingPunct="1">
              <a:lnSpc>
                <a:spcPct val="80000"/>
              </a:lnSpc>
              <a:buNone/>
            </a:pPr>
            <a:r>
              <a:rPr lang="en-GB" sz="2800" dirty="0"/>
              <a:t>What action should I do now?</a:t>
            </a:r>
          </a:p>
          <a:p>
            <a:pPr lvl="1" algn="just" eaLnBrk="1" hangingPunct="1">
              <a:lnSpc>
                <a:spcPct val="80000"/>
              </a:lnSpc>
            </a:pPr>
            <a:r>
              <a:rPr lang="en-GB" sz="2400" dirty="0"/>
              <a:t>Based on the current </a:t>
            </a:r>
            <a:r>
              <a:rPr lang="en-GB" sz="2400" dirty="0">
                <a:solidFill>
                  <a:srgbClr val="FF0000"/>
                </a:solidFill>
              </a:rPr>
              <a:t>percept</a:t>
            </a:r>
            <a:r>
              <a:rPr lang="en-GB" sz="2400" dirty="0"/>
              <a:t>, the agent selects an action using predefined </a:t>
            </a:r>
            <a:r>
              <a:rPr lang="en-GB" sz="2400" dirty="0">
                <a:solidFill>
                  <a:srgbClr val="FF0000"/>
                </a:solidFill>
              </a:rPr>
              <a:t>condition-action rules </a:t>
            </a:r>
            <a:r>
              <a:rPr lang="en-GB" sz="2400" dirty="0"/>
              <a:t>(if-then rules). These rules map specific </a:t>
            </a:r>
            <a:r>
              <a:rPr lang="en-GB" sz="2400" dirty="0" err="1"/>
              <a:t>percepts</a:t>
            </a:r>
            <a:r>
              <a:rPr lang="en-GB" sz="2400" dirty="0"/>
              <a:t> to specific actions.</a:t>
            </a:r>
          </a:p>
        </p:txBody>
      </p:sp>
      <p:sp>
        <p:nvSpPr>
          <p:cNvPr id="61442"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882DCEF6-46BA-45D2-8972-D30A0C19D1B8}"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72</a:t>
            </a:fld>
            <a:endParaRPr kumimoji="0" lang="en-US" altLang="en-US" sz="14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6096000" y="2040804"/>
            <a:ext cx="5993671" cy="3109109"/>
          </a:xfrm>
          <a:prstGeom prst="rect">
            <a:avLst/>
          </a:prstGeom>
        </p:spPr>
      </p:pic>
    </p:spTree>
    <p:extLst>
      <p:ext uri="{BB962C8B-B14F-4D97-AF65-F5344CB8AC3E}">
        <p14:creationId xmlns:p14="http://schemas.microsoft.com/office/powerpoint/2010/main" val="39620864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dirty="0"/>
              <a:t>Simple Reflex Agents Cont. </a:t>
            </a:r>
          </a:p>
        </p:txBody>
      </p:sp>
      <p:sp>
        <p:nvSpPr>
          <p:cNvPr id="61444" name="Rectangle 3"/>
          <p:cNvSpPr>
            <a:spLocks noGrp="1" noChangeArrowheads="1"/>
          </p:cNvSpPr>
          <p:nvPr>
            <p:ph idx="1"/>
          </p:nvPr>
        </p:nvSpPr>
        <p:spPr>
          <a:xfrm>
            <a:off x="270095" y="1581340"/>
            <a:ext cx="5198198" cy="5426043"/>
          </a:xfrm>
        </p:spPr>
        <p:txBody>
          <a:bodyPr/>
          <a:lstStyle/>
          <a:p>
            <a:pPr algn="just" eaLnBrk="1" hangingPunct="1">
              <a:lnSpc>
                <a:spcPct val="80000"/>
              </a:lnSpc>
            </a:pPr>
            <a:r>
              <a:rPr lang="en-GB" sz="2800" dirty="0"/>
              <a:t>The simple reflex agent has a library of such </a:t>
            </a:r>
            <a:r>
              <a:rPr lang="en-GB" sz="2800" dirty="0">
                <a:solidFill>
                  <a:srgbClr val="FF0000"/>
                </a:solidFill>
              </a:rPr>
              <a:t>rules</a:t>
            </a:r>
            <a:r>
              <a:rPr lang="en-GB" sz="2800" dirty="0"/>
              <a:t> so that if a certain </a:t>
            </a:r>
            <a:r>
              <a:rPr lang="en-GB" sz="2800" dirty="0">
                <a:solidFill>
                  <a:srgbClr val="FF0000"/>
                </a:solidFill>
              </a:rPr>
              <a:t>situation</a:t>
            </a:r>
            <a:r>
              <a:rPr lang="en-GB" sz="2800" dirty="0"/>
              <a:t> should arise and it is in the set of Condition-action rules the agent will know how to react with minimal reasoning. </a:t>
            </a:r>
          </a:p>
          <a:p>
            <a:pPr algn="just" eaLnBrk="1" hangingPunct="1">
              <a:lnSpc>
                <a:spcPct val="80000"/>
              </a:lnSpc>
            </a:pPr>
            <a:r>
              <a:rPr lang="en-GB" sz="2800" dirty="0"/>
              <a:t>These agents are simple to work with but have very </a:t>
            </a:r>
            <a:r>
              <a:rPr lang="en-GB" sz="2800" dirty="0">
                <a:solidFill>
                  <a:srgbClr val="FF0000"/>
                </a:solidFill>
              </a:rPr>
              <a:t>limited intelligence </a:t>
            </a:r>
          </a:p>
          <a:p>
            <a:pPr algn="just" eaLnBrk="1" hangingPunct="1">
              <a:lnSpc>
                <a:spcPct val="80000"/>
              </a:lnSpc>
            </a:pPr>
            <a:r>
              <a:rPr lang="en-GB" sz="2800" dirty="0"/>
              <a:t>May fall in </a:t>
            </a:r>
            <a:r>
              <a:rPr lang="en-GB" sz="2800" dirty="0">
                <a:solidFill>
                  <a:srgbClr val="FF0000"/>
                </a:solidFill>
              </a:rPr>
              <a:t>deadlock</a:t>
            </a:r>
            <a:r>
              <a:rPr lang="en-GB" sz="2800" dirty="0"/>
              <a:t> or </a:t>
            </a:r>
            <a:r>
              <a:rPr lang="en-GB" sz="2800" dirty="0">
                <a:solidFill>
                  <a:srgbClr val="FF0000"/>
                </a:solidFill>
              </a:rPr>
              <a:t>infinite</a:t>
            </a:r>
            <a:r>
              <a:rPr lang="en-GB" sz="2800" dirty="0"/>
              <a:t> loop. </a:t>
            </a:r>
          </a:p>
        </p:txBody>
      </p:sp>
      <p:sp>
        <p:nvSpPr>
          <p:cNvPr id="61442"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882DCEF6-46BA-45D2-8972-D30A0C19D1B8}"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73</a:t>
            </a:fld>
            <a:endParaRPr kumimoji="0" lang="en-US" altLang="en-US" sz="14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5" name="Picture 4"/>
          <p:cNvPicPr>
            <a:picLocks noChangeAspect="1"/>
          </p:cNvPicPr>
          <p:nvPr/>
        </p:nvPicPr>
        <p:blipFill>
          <a:blip r:embed="rId2"/>
          <a:stretch>
            <a:fillRect/>
          </a:stretch>
        </p:blipFill>
        <p:spPr>
          <a:xfrm>
            <a:off x="5677277" y="2169614"/>
            <a:ext cx="6324600" cy="3280772"/>
          </a:xfrm>
          <a:prstGeom prst="rect">
            <a:avLst/>
          </a:prstGeom>
        </p:spPr>
      </p:pic>
    </p:spTree>
    <p:extLst>
      <p:ext uri="{BB962C8B-B14F-4D97-AF65-F5344CB8AC3E}">
        <p14:creationId xmlns:p14="http://schemas.microsoft.com/office/powerpoint/2010/main" val="20882024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2"/>
          <p:cNvSpPr>
            <a:spLocks noGrp="1" noChangeArrowheads="1"/>
          </p:cNvSpPr>
          <p:nvPr>
            <p:ph type="title"/>
          </p:nvPr>
        </p:nvSpPr>
        <p:spPr/>
        <p:txBody>
          <a:bodyPr/>
          <a:lstStyle/>
          <a:p>
            <a:pPr eaLnBrk="1" hangingPunct="1"/>
            <a:r>
              <a:rPr lang="en-US" dirty="0"/>
              <a:t>Simple reflex agents Cont.</a:t>
            </a:r>
          </a:p>
        </p:txBody>
      </p:sp>
      <p:pic>
        <p:nvPicPr>
          <p:cNvPr id="8090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504574" y="2972490"/>
            <a:ext cx="7182852" cy="1486107"/>
          </a:xfrm>
        </p:spPr>
      </p:pic>
      <p:sp>
        <p:nvSpPr>
          <p:cNvPr id="80899"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044D388B-C096-4F71-983D-1A9C7B7465D4}"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74</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80902" name="Rectangle 4"/>
          <p:cNvSpPr>
            <a:spLocks noChangeArrowheads="1"/>
          </p:cNvSpPr>
          <p:nvPr/>
        </p:nvSpPr>
        <p:spPr bwMode="auto">
          <a:xfrm>
            <a:off x="1981200" y="1260476"/>
            <a:ext cx="84582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342900" marR="0" lvl="0" indent="-342900" algn="l" defTabSz="914400" rtl="0" eaLnBrk="1" fontAlgn="base" latinLnBrk="0" hangingPunct="1">
              <a:lnSpc>
                <a:spcPct val="100000"/>
              </a:lnSpc>
              <a:spcBef>
                <a:spcPct val="20000"/>
              </a:spcBef>
              <a:spcAft>
                <a:spcPct val="0"/>
              </a:spcAft>
              <a:buClr>
                <a:srgbClr val="00CC99"/>
              </a:buClr>
              <a:buSzPct val="65000"/>
              <a:buFont typeface="Wingdings" panose="05000000000000000000" pitchFamily="2" charset="2"/>
              <a:buChar char="n"/>
              <a:tabLst/>
              <a:defRPr/>
            </a:pPr>
            <a:r>
              <a:rPr kumimoji="0" lang="en-US" sz="26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These agents select actions on the basis of </a:t>
            </a:r>
            <a:r>
              <a:rPr kumimoji="0" lang="en-US" sz="26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current percept</a:t>
            </a:r>
            <a:r>
              <a:rPr kumimoji="0" lang="en-US" sz="26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ignoring the rest of the </a:t>
            </a:r>
            <a:r>
              <a:rPr kumimoji="0" lang="en-US" sz="26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percept history</a:t>
            </a:r>
            <a:r>
              <a:rPr kumimoji="0" lang="en-US" sz="26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1" fontAlgn="base" latinLnBrk="0" hangingPunct="1">
              <a:lnSpc>
                <a:spcPct val="100000"/>
              </a:lnSpc>
              <a:spcBef>
                <a:spcPct val="20000"/>
              </a:spcBef>
              <a:spcAft>
                <a:spcPct val="0"/>
              </a:spcAft>
              <a:buClr>
                <a:srgbClr val="00CC99"/>
              </a:buClr>
              <a:buSzPct val="65000"/>
              <a:buFont typeface="Wingdings" panose="05000000000000000000" pitchFamily="2" charset="2"/>
              <a:buChar char="n"/>
              <a:tabLst/>
              <a:defRPr/>
            </a:pPr>
            <a:endParaRPr kumimoji="0" lang="en-US" sz="26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00CC99"/>
              </a:buClr>
              <a:buSzPct val="65000"/>
              <a:buFont typeface="Wingdings" panose="05000000000000000000" pitchFamily="2" charset="2"/>
              <a:buChar char="n"/>
              <a:tabLst/>
              <a:defRPr/>
            </a:pPr>
            <a:r>
              <a:rPr kumimoji="0" lang="en-US" sz="26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Agent program for a vacuum-cleaner agent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dirty="0"/>
              <a:t>Simple Reflex Agents Cont.</a:t>
            </a:r>
          </a:p>
        </p:txBody>
      </p:sp>
      <p:sp>
        <p:nvSpPr>
          <p:cNvPr id="61444" name="Rectangle 3"/>
          <p:cNvSpPr>
            <a:spLocks noGrp="1" noChangeArrowheads="1"/>
          </p:cNvSpPr>
          <p:nvPr>
            <p:ph idx="1"/>
          </p:nvPr>
        </p:nvSpPr>
        <p:spPr>
          <a:xfrm>
            <a:off x="678632" y="1431957"/>
            <a:ext cx="7253335" cy="5426043"/>
          </a:xfrm>
        </p:spPr>
        <p:txBody>
          <a:bodyPr/>
          <a:lstStyle/>
          <a:p>
            <a:pPr marL="0" indent="0" algn="just" eaLnBrk="1" hangingPunct="1">
              <a:lnSpc>
                <a:spcPct val="80000"/>
              </a:lnSpc>
              <a:buNone/>
            </a:pPr>
            <a:endParaRPr lang="en-GB" sz="2800" dirty="0"/>
          </a:p>
          <a:p>
            <a:pPr marL="0" indent="0" algn="just" eaLnBrk="1" hangingPunct="1">
              <a:lnSpc>
                <a:spcPct val="80000"/>
              </a:lnSpc>
              <a:buNone/>
            </a:pPr>
            <a:r>
              <a:rPr lang="en-GB" sz="2800" b="1" dirty="0"/>
              <a:t>Example: </a:t>
            </a:r>
          </a:p>
          <a:p>
            <a:pPr algn="just" eaLnBrk="1" hangingPunct="1">
              <a:lnSpc>
                <a:spcPct val="80000"/>
              </a:lnSpc>
            </a:pPr>
            <a:r>
              <a:rPr lang="en-GB" sz="2800" dirty="0"/>
              <a:t>Vacuum Cleaner Agent</a:t>
            </a:r>
          </a:p>
          <a:p>
            <a:pPr algn="just" eaLnBrk="1" hangingPunct="1">
              <a:lnSpc>
                <a:spcPct val="80000"/>
              </a:lnSpc>
            </a:pPr>
            <a:r>
              <a:rPr lang="en-GB" sz="2800" dirty="0"/>
              <a:t>Robot Padma</a:t>
            </a:r>
          </a:p>
          <a:p>
            <a:pPr marL="0" indent="0" algn="just" eaLnBrk="1" hangingPunct="1">
              <a:lnSpc>
                <a:spcPct val="80000"/>
              </a:lnSpc>
              <a:buNone/>
            </a:pPr>
            <a:endParaRPr lang="en-GB" sz="2800" dirty="0"/>
          </a:p>
          <a:p>
            <a:pPr marL="0" indent="0" algn="just" eaLnBrk="1" hangingPunct="1">
              <a:lnSpc>
                <a:spcPct val="80000"/>
              </a:lnSpc>
              <a:buNone/>
            </a:pPr>
            <a:r>
              <a:rPr lang="en-GB" sz="2800" b="1" dirty="0"/>
              <a:t>Limitations:</a:t>
            </a:r>
          </a:p>
          <a:p>
            <a:pPr algn="just" eaLnBrk="1" hangingPunct="1">
              <a:lnSpc>
                <a:spcPct val="80000"/>
              </a:lnSpc>
            </a:pPr>
            <a:r>
              <a:rPr lang="en-GB" sz="2800" b="1" dirty="0"/>
              <a:t>No Memory: </a:t>
            </a:r>
            <a:r>
              <a:rPr lang="en-GB" sz="2800" dirty="0"/>
              <a:t>The agent does </a:t>
            </a:r>
            <a:r>
              <a:rPr lang="en-GB" sz="2800" dirty="0">
                <a:solidFill>
                  <a:srgbClr val="FF0000"/>
                </a:solidFill>
              </a:rPr>
              <a:t>not</a:t>
            </a:r>
            <a:r>
              <a:rPr lang="en-GB" sz="2800" dirty="0"/>
              <a:t> </a:t>
            </a:r>
            <a:r>
              <a:rPr lang="en-GB" sz="2800" dirty="0">
                <a:solidFill>
                  <a:srgbClr val="FF0000"/>
                </a:solidFill>
              </a:rPr>
              <a:t>remember</a:t>
            </a:r>
            <a:r>
              <a:rPr lang="en-GB" sz="2800" dirty="0"/>
              <a:t> </a:t>
            </a:r>
            <a:r>
              <a:rPr lang="en-GB" sz="2800" dirty="0">
                <a:solidFill>
                  <a:srgbClr val="FF0000"/>
                </a:solidFill>
              </a:rPr>
              <a:t>past</a:t>
            </a:r>
            <a:r>
              <a:rPr lang="en-GB" sz="2800" dirty="0"/>
              <a:t> states or actions, which can lead to inefficiencies (e.g., repeatedly moving between clean locations).</a:t>
            </a:r>
          </a:p>
          <a:p>
            <a:pPr algn="just" eaLnBrk="1" hangingPunct="1">
              <a:lnSpc>
                <a:spcPct val="80000"/>
              </a:lnSpc>
            </a:pPr>
            <a:r>
              <a:rPr lang="en-GB" sz="2800" b="1" dirty="0"/>
              <a:t>Reactive Only: </a:t>
            </a:r>
            <a:r>
              <a:rPr lang="en-GB" sz="2800" dirty="0"/>
              <a:t>The agent cannot </a:t>
            </a:r>
            <a:r>
              <a:rPr lang="en-GB" sz="2800" dirty="0">
                <a:solidFill>
                  <a:srgbClr val="FF0000"/>
                </a:solidFill>
              </a:rPr>
              <a:t>plan</a:t>
            </a:r>
            <a:r>
              <a:rPr lang="en-GB" sz="2800" dirty="0"/>
              <a:t> ahead or </a:t>
            </a:r>
            <a:r>
              <a:rPr lang="en-GB" sz="2800" dirty="0">
                <a:solidFill>
                  <a:srgbClr val="FF0000"/>
                </a:solidFill>
              </a:rPr>
              <a:t>learn</a:t>
            </a:r>
            <a:r>
              <a:rPr lang="en-GB" sz="2800" dirty="0"/>
              <a:t> from experience.</a:t>
            </a:r>
          </a:p>
        </p:txBody>
      </p:sp>
      <p:sp>
        <p:nvSpPr>
          <p:cNvPr id="61442"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882DCEF6-46BA-45D2-8972-D30A0C19D1B8}"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75</a:t>
            </a:fld>
            <a:endParaRPr kumimoji="0" lang="en-US" altLang="en-US" sz="14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2" name="Picture 1"/>
          <p:cNvPicPr>
            <a:picLocks noChangeAspect="1"/>
          </p:cNvPicPr>
          <p:nvPr/>
        </p:nvPicPr>
        <p:blipFill rotWithShape="1">
          <a:blip r:embed="rId2"/>
          <a:srcRect l="32376" t="2426" r="29248" b="1738"/>
          <a:stretch/>
        </p:blipFill>
        <p:spPr>
          <a:xfrm>
            <a:off x="8320135" y="1691459"/>
            <a:ext cx="3123446" cy="4709341"/>
          </a:xfrm>
          <a:prstGeom prst="rect">
            <a:avLst/>
          </a:prstGeom>
        </p:spPr>
      </p:pic>
      <p:sp>
        <p:nvSpPr>
          <p:cNvPr id="3" name="Rectangle 2"/>
          <p:cNvSpPr/>
          <p:nvPr/>
        </p:nvSpPr>
        <p:spPr>
          <a:xfrm>
            <a:off x="9493306" y="6519446"/>
            <a:ext cx="1588897" cy="338554"/>
          </a:xfrm>
          <a:prstGeom prst="rect">
            <a:avLst/>
          </a:prstGeom>
        </p:spPr>
        <p:txBody>
          <a:bodyPr wrap="none">
            <a:spAutoFit/>
          </a:bodyPr>
          <a:lstStyle/>
          <a:p>
            <a:pPr marL="0" marR="0" lvl="0" indent="0" algn="just" defTabSz="914400" rtl="0" eaLnBrk="1" fontAlgn="base" latinLnBrk="0" hangingPunct="1">
              <a:lnSpc>
                <a:spcPct val="80000"/>
              </a:lnSpc>
              <a:spcBef>
                <a:spcPct val="0"/>
              </a:spcBef>
              <a:spcAft>
                <a:spcPct val="0"/>
              </a:spcAft>
              <a:buClrTx/>
              <a:buSzTx/>
              <a:buFontTx/>
              <a:buNone/>
              <a:tabLst/>
              <a:defRPr/>
            </a:pPr>
            <a:r>
              <a:rPr kumimoji="0" lang="en-GB"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Robot Padma</a:t>
            </a:r>
          </a:p>
        </p:txBody>
      </p:sp>
    </p:spTree>
    <p:extLst>
      <p:ext uri="{BB962C8B-B14F-4D97-AF65-F5344CB8AC3E}">
        <p14:creationId xmlns:p14="http://schemas.microsoft.com/office/powerpoint/2010/main" val="7041734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dirty="0"/>
              <a:t>Model based reflex agents </a:t>
            </a:r>
          </a:p>
        </p:txBody>
      </p:sp>
      <p:sp>
        <p:nvSpPr>
          <p:cNvPr id="61444" name="Rectangle 3"/>
          <p:cNvSpPr>
            <a:spLocks noGrp="1" noChangeArrowheads="1"/>
          </p:cNvSpPr>
          <p:nvPr>
            <p:ph idx="1"/>
          </p:nvPr>
        </p:nvSpPr>
        <p:spPr>
          <a:xfrm>
            <a:off x="519035" y="1712614"/>
            <a:ext cx="4759135" cy="5426043"/>
          </a:xfrm>
        </p:spPr>
        <p:txBody>
          <a:bodyPr/>
          <a:lstStyle/>
          <a:p>
            <a:pPr algn="just" eaLnBrk="1" hangingPunct="1">
              <a:lnSpc>
                <a:spcPct val="80000"/>
              </a:lnSpc>
            </a:pPr>
            <a:r>
              <a:rPr lang="en-GB" sz="2800" dirty="0"/>
              <a:t>Model-based reflex agents are made to deal with partial accessibility; they do this by </a:t>
            </a:r>
            <a:r>
              <a:rPr lang="en-GB" sz="2800" dirty="0">
                <a:solidFill>
                  <a:srgbClr val="FF0000"/>
                </a:solidFill>
              </a:rPr>
              <a:t>keeping track </a:t>
            </a:r>
            <a:r>
              <a:rPr lang="en-GB" sz="2800" dirty="0"/>
              <a:t>of the </a:t>
            </a:r>
            <a:r>
              <a:rPr lang="en-GB" sz="2800" dirty="0">
                <a:solidFill>
                  <a:srgbClr val="FF0000"/>
                </a:solidFill>
              </a:rPr>
              <a:t>part</a:t>
            </a:r>
            <a:r>
              <a:rPr lang="en-GB" sz="2800" dirty="0"/>
              <a:t> of the world it can see now. </a:t>
            </a:r>
          </a:p>
          <a:p>
            <a:pPr algn="just" eaLnBrk="1" hangingPunct="1">
              <a:lnSpc>
                <a:spcPct val="80000"/>
              </a:lnSpc>
            </a:pPr>
            <a:r>
              <a:rPr lang="en-GB" sz="2800" dirty="0"/>
              <a:t>It does this by keeping an </a:t>
            </a:r>
            <a:r>
              <a:rPr lang="en-GB" sz="2800" dirty="0">
                <a:solidFill>
                  <a:srgbClr val="FF0000"/>
                </a:solidFill>
              </a:rPr>
              <a:t>internal state </a:t>
            </a:r>
            <a:r>
              <a:rPr lang="en-GB" sz="2800" dirty="0"/>
              <a:t>that depends on what it has </a:t>
            </a:r>
            <a:r>
              <a:rPr lang="en-GB" sz="2800" dirty="0">
                <a:solidFill>
                  <a:srgbClr val="FF0000"/>
                </a:solidFill>
              </a:rPr>
              <a:t>seen</a:t>
            </a:r>
            <a:r>
              <a:rPr lang="en-GB" sz="2800" dirty="0"/>
              <a:t> </a:t>
            </a:r>
            <a:r>
              <a:rPr lang="en-GB" sz="2800" dirty="0">
                <a:solidFill>
                  <a:srgbClr val="FF0000"/>
                </a:solidFill>
              </a:rPr>
              <a:t>before</a:t>
            </a:r>
            <a:r>
              <a:rPr lang="en-GB" sz="2800" dirty="0"/>
              <a:t> so it </a:t>
            </a:r>
            <a:r>
              <a:rPr lang="en-GB" sz="2800" dirty="0">
                <a:solidFill>
                  <a:srgbClr val="FF0000"/>
                </a:solidFill>
              </a:rPr>
              <a:t>holds</a:t>
            </a:r>
            <a:r>
              <a:rPr lang="en-GB" sz="2800" dirty="0"/>
              <a:t> information on the unobserved aspects of the </a:t>
            </a:r>
            <a:r>
              <a:rPr lang="en-GB" sz="2800" dirty="0">
                <a:solidFill>
                  <a:srgbClr val="FF0000"/>
                </a:solidFill>
              </a:rPr>
              <a:t>current state</a:t>
            </a:r>
            <a:r>
              <a:rPr lang="en-GB" sz="2800" dirty="0"/>
              <a:t>. </a:t>
            </a:r>
          </a:p>
        </p:txBody>
      </p:sp>
      <p:sp>
        <p:nvSpPr>
          <p:cNvPr id="61442"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882DCEF6-46BA-45D2-8972-D30A0C19D1B8}"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76</a:t>
            </a:fld>
            <a:endParaRPr kumimoji="0" lang="en-US" altLang="en-US" sz="14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563702" y="2109457"/>
            <a:ext cx="6302374" cy="3044228"/>
          </a:xfrm>
          <a:prstGeom prst="rect">
            <a:avLst/>
          </a:prstGeom>
        </p:spPr>
      </p:pic>
    </p:spTree>
    <p:extLst>
      <p:ext uri="{BB962C8B-B14F-4D97-AF65-F5344CB8AC3E}">
        <p14:creationId xmlns:p14="http://schemas.microsoft.com/office/powerpoint/2010/main" val="15705406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dirty="0"/>
              <a:t>Model based reflex agents Cont. </a:t>
            </a:r>
          </a:p>
        </p:txBody>
      </p:sp>
      <p:sp>
        <p:nvSpPr>
          <p:cNvPr id="61444" name="Rectangle 3"/>
          <p:cNvSpPr>
            <a:spLocks noGrp="1" noChangeArrowheads="1"/>
          </p:cNvSpPr>
          <p:nvPr>
            <p:ph idx="1"/>
          </p:nvPr>
        </p:nvSpPr>
        <p:spPr>
          <a:xfrm>
            <a:off x="144478" y="1431957"/>
            <a:ext cx="5876077" cy="5426043"/>
          </a:xfrm>
        </p:spPr>
        <p:txBody>
          <a:bodyPr/>
          <a:lstStyle/>
          <a:p>
            <a:pPr algn="just" eaLnBrk="1" hangingPunct="1">
              <a:lnSpc>
                <a:spcPct val="80000"/>
              </a:lnSpc>
            </a:pPr>
            <a:r>
              <a:rPr lang="en-GB" sz="2800" dirty="0"/>
              <a:t>In order to </a:t>
            </a:r>
            <a:r>
              <a:rPr lang="en-GB" sz="2800" dirty="0">
                <a:solidFill>
                  <a:srgbClr val="FF0000"/>
                </a:solidFill>
              </a:rPr>
              <a:t>update</a:t>
            </a:r>
            <a:r>
              <a:rPr lang="en-GB" sz="2800" dirty="0"/>
              <a:t> this internal state we need 2 things: </a:t>
            </a:r>
          </a:p>
          <a:p>
            <a:pPr lvl="1" algn="just" eaLnBrk="1" hangingPunct="1">
              <a:lnSpc>
                <a:spcPct val="80000"/>
              </a:lnSpc>
            </a:pPr>
            <a:r>
              <a:rPr lang="en-GB" sz="2400" dirty="0"/>
              <a:t>Information on how the world </a:t>
            </a:r>
            <a:r>
              <a:rPr lang="en-GB" sz="2400" dirty="0">
                <a:solidFill>
                  <a:srgbClr val="FF0000"/>
                </a:solidFill>
              </a:rPr>
              <a:t>evolves</a:t>
            </a:r>
            <a:r>
              <a:rPr lang="en-GB" sz="2400" dirty="0"/>
              <a:t> on its own? </a:t>
            </a:r>
          </a:p>
          <a:p>
            <a:pPr lvl="1" algn="just" eaLnBrk="1" hangingPunct="1">
              <a:lnSpc>
                <a:spcPct val="80000"/>
              </a:lnSpc>
            </a:pPr>
            <a:r>
              <a:rPr lang="en-GB" sz="2400" dirty="0"/>
              <a:t>How the world is affected by the </a:t>
            </a:r>
            <a:r>
              <a:rPr lang="en-GB" sz="2400" dirty="0">
                <a:solidFill>
                  <a:srgbClr val="FF0000"/>
                </a:solidFill>
              </a:rPr>
              <a:t>agents actions</a:t>
            </a:r>
            <a:r>
              <a:rPr lang="en-GB" sz="2400" dirty="0"/>
              <a:t>?</a:t>
            </a:r>
            <a:endParaRPr lang="en-GB" sz="2800" dirty="0"/>
          </a:p>
          <a:p>
            <a:pPr algn="just" eaLnBrk="1" hangingPunct="1">
              <a:lnSpc>
                <a:spcPct val="80000"/>
              </a:lnSpc>
            </a:pPr>
            <a:r>
              <a:rPr lang="en-GB" sz="2800" dirty="0"/>
              <a:t>Needed because </a:t>
            </a:r>
            <a:r>
              <a:rPr lang="en-GB" sz="2800" dirty="0">
                <a:solidFill>
                  <a:srgbClr val="FF0000"/>
                </a:solidFill>
              </a:rPr>
              <a:t>sensors</a:t>
            </a:r>
            <a:r>
              <a:rPr lang="en-GB" sz="2800" dirty="0"/>
              <a:t> do not usually give the </a:t>
            </a:r>
            <a:r>
              <a:rPr lang="en-GB" sz="2800" dirty="0">
                <a:solidFill>
                  <a:srgbClr val="FF0000"/>
                </a:solidFill>
              </a:rPr>
              <a:t>entire state</a:t>
            </a:r>
            <a:r>
              <a:rPr lang="en-GB" sz="2800" dirty="0"/>
              <a:t> of the world at each </a:t>
            </a:r>
            <a:r>
              <a:rPr lang="en-GB" sz="2800" dirty="0">
                <a:solidFill>
                  <a:srgbClr val="FF0000"/>
                </a:solidFill>
              </a:rPr>
              <a:t>input</a:t>
            </a:r>
            <a:r>
              <a:rPr lang="en-GB" sz="2800" dirty="0"/>
              <a:t>.</a:t>
            </a:r>
          </a:p>
          <a:p>
            <a:pPr algn="just" eaLnBrk="1" hangingPunct="1">
              <a:lnSpc>
                <a:spcPct val="80000"/>
              </a:lnSpc>
            </a:pPr>
            <a:r>
              <a:rPr lang="en-GB" sz="2800" dirty="0"/>
              <a:t>so perception of the environment is captured </a:t>
            </a:r>
            <a:r>
              <a:rPr lang="en-GB" sz="2800" dirty="0">
                <a:solidFill>
                  <a:srgbClr val="FF0000"/>
                </a:solidFill>
              </a:rPr>
              <a:t>over time</a:t>
            </a:r>
            <a:r>
              <a:rPr lang="en-GB" sz="2800" dirty="0"/>
              <a:t>. </a:t>
            </a:r>
          </a:p>
          <a:p>
            <a:pPr algn="just" eaLnBrk="1" hangingPunct="1">
              <a:lnSpc>
                <a:spcPct val="80000"/>
              </a:lnSpc>
            </a:pPr>
            <a:r>
              <a:rPr lang="en-GB" sz="2800" dirty="0"/>
              <a:t>"State" used to encode different "</a:t>
            </a:r>
            <a:r>
              <a:rPr lang="en-GB" sz="2800" dirty="0">
                <a:solidFill>
                  <a:srgbClr val="FF0000"/>
                </a:solidFill>
              </a:rPr>
              <a:t>world states</a:t>
            </a:r>
            <a:r>
              <a:rPr lang="en-GB" sz="2800" dirty="0"/>
              <a:t>" that generate the same immediate percept. </a:t>
            </a:r>
          </a:p>
        </p:txBody>
      </p:sp>
      <p:sp>
        <p:nvSpPr>
          <p:cNvPr id="61442"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882DCEF6-46BA-45D2-8972-D30A0C19D1B8}"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77</a:t>
            </a:fld>
            <a:endParaRPr kumimoji="0" lang="en-US" altLang="en-US" sz="14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6" name="Picture 5"/>
          <p:cNvPicPr>
            <a:picLocks noChangeAspect="1"/>
          </p:cNvPicPr>
          <p:nvPr/>
        </p:nvPicPr>
        <p:blipFill>
          <a:blip r:embed="rId2"/>
          <a:stretch>
            <a:fillRect/>
          </a:stretch>
        </p:blipFill>
        <p:spPr>
          <a:xfrm>
            <a:off x="6286268" y="2480649"/>
            <a:ext cx="5866596" cy="2833735"/>
          </a:xfrm>
          <a:prstGeom prst="rect">
            <a:avLst/>
          </a:prstGeom>
        </p:spPr>
      </p:pic>
    </p:spTree>
    <p:extLst>
      <p:ext uri="{BB962C8B-B14F-4D97-AF65-F5344CB8AC3E}">
        <p14:creationId xmlns:p14="http://schemas.microsoft.com/office/powerpoint/2010/main" val="36704146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2"/>
          <p:cNvSpPr>
            <a:spLocks noGrp="1" noChangeArrowheads="1"/>
          </p:cNvSpPr>
          <p:nvPr>
            <p:ph type="title"/>
          </p:nvPr>
        </p:nvSpPr>
        <p:spPr/>
        <p:txBody>
          <a:bodyPr/>
          <a:lstStyle/>
          <a:p>
            <a:pPr eaLnBrk="1" hangingPunct="1"/>
            <a:r>
              <a:rPr lang="en-US" dirty="0"/>
              <a:t>Model-based reflex agents Cont.</a:t>
            </a:r>
          </a:p>
        </p:txBody>
      </p:sp>
      <p:pic>
        <p:nvPicPr>
          <p:cNvPr id="8602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2057399"/>
            <a:ext cx="9057624" cy="3103075"/>
          </a:xfrm>
        </p:spPr>
      </p:pic>
      <p:sp>
        <p:nvSpPr>
          <p:cNvPr id="86019" name="Slide Number Placeholder 5"/>
          <p:cNvSpPr>
            <a:spLocks noGrp="1"/>
          </p:cNvSpPr>
          <p:nvPr>
            <p:ph type="sldNum" sz="quarter" idx="11"/>
          </p:nvPr>
        </p:nvSpPr>
        <p:spPr>
          <a:xfrm>
            <a:off x="685800" y="6289964"/>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490CA6AB-F5C5-424E-BF3E-97AD9C035A77}"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78</a:t>
            </a:fld>
            <a:endParaRPr kumimoji="0" lang="en-US" altLang="en-US" sz="14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dirty="0"/>
              <a:t>Model based reflex agents Cont. </a:t>
            </a:r>
          </a:p>
        </p:txBody>
      </p:sp>
      <p:sp>
        <p:nvSpPr>
          <p:cNvPr id="61444" name="Rectangle 3"/>
          <p:cNvSpPr>
            <a:spLocks noGrp="1" noChangeArrowheads="1"/>
          </p:cNvSpPr>
          <p:nvPr>
            <p:ph idx="1"/>
          </p:nvPr>
        </p:nvSpPr>
        <p:spPr>
          <a:xfrm>
            <a:off x="99212" y="1431957"/>
            <a:ext cx="7306523" cy="5023163"/>
          </a:xfrm>
        </p:spPr>
        <p:txBody>
          <a:bodyPr/>
          <a:lstStyle/>
          <a:p>
            <a:pPr algn="just" eaLnBrk="1" hangingPunct="1">
              <a:lnSpc>
                <a:spcPct val="80000"/>
              </a:lnSpc>
            </a:pPr>
            <a:r>
              <a:rPr lang="en-GB" sz="2800" dirty="0"/>
              <a:t>Example:</a:t>
            </a:r>
          </a:p>
          <a:p>
            <a:pPr lvl="1" algn="just" eaLnBrk="1" hangingPunct="1">
              <a:lnSpc>
                <a:spcPct val="80000"/>
              </a:lnSpc>
            </a:pPr>
            <a:r>
              <a:rPr lang="en-GB" sz="2400" dirty="0"/>
              <a:t>UGV Vending Machine</a:t>
            </a:r>
          </a:p>
          <a:p>
            <a:pPr lvl="1" algn="just" eaLnBrk="1" hangingPunct="1">
              <a:lnSpc>
                <a:spcPct val="80000"/>
              </a:lnSpc>
            </a:pPr>
            <a:r>
              <a:rPr lang="en-GB" sz="2400" dirty="0"/>
              <a:t>Vacuum Cleaner Agent (Model-Based)</a:t>
            </a:r>
          </a:p>
          <a:p>
            <a:pPr algn="just" eaLnBrk="1" hangingPunct="1">
              <a:lnSpc>
                <a:spcPct val="80000"/>
              </a:lnSpc>
            </a:pPr>
            <a:r>
              <a:rPr lang="en-GB" sz="2800" dirty="0"/>
              <a:t>Advantages of Model-Based Reflex Agents:</a:t>
            </a:r>
          </a:p>
          <a:p>
            <a:pPr lvl="1" algn="just" eaLnBrk="1" hangingPunct="1">
              <a:lnSpc>
                <a:spcPct val="80000"/>
              </a:lnSpc>
            </a:pPr>
            <a:r>
              <a:rPr lang="en-GB" sz="2400" dirty="0"/>
              <a:t>The agent can operate effectively in environments where not all information is directly observable.</a:t>
            </a:r>
          </a:p>
          <a:p>
            <a:pPr lvl="1" algn="just" eaLnBrk="1" hangingPunct="1">
              <a:lnSpc>
                <a:spcPct val="80000"/>
              </a:lnSpc>
            </a:pPr>
            <a:r>
              <a:rPr lang="en-GB" sz="2400" dirty="0"/>
              <a:t>The agent can remember past states and actions, which helps in planning and avoiding repetitive </a:t>
            </a:r>
            <a:r>
              <a:rPr lang="en-GB" sz="2400" dirty="0" err="1"/>
              <a:t>behaviors</a:t>
            </a:r>
            <a:r>
              <a:rPr lang="en-GB" sz="2400" dirty="0"/>
              <a:t>.</a:t>
            </a:r>
          </a:p>
          <a:p>
            <a:pPr algn="just" eaLnBrk="1" hangingPunct="1">
              <a:lnSpc>
                <a:spcPct val="80000"/>
              </a:lnSpc>
            </a:pPr>
            <a:r>
              <a:rPr lang="en-GB" sz="2800" dirty="0"/>
              <a:t>Limitations:</a:t>
            </a:r>
          </a:p>
          <a:p>
            <a:pPr lvl="1" algn="just" eaLnBrk="1" hangingPunct="1">
              <a:lnSpc>
                <a:spcPct val="80000"/>
              </a:lnSpc>
            </a:pPr>
            <a:r>
              <a:rPr lang="en-GB" sz="2400" dirty="0"/>
              <a:t>Maintaining an internal model increases the complexity of the agent.</a:t>
            </a:r>
          </a:p>
          <a:p>
            <a:pPr lvl="1" algn="just" eaLnBrk="1" hangingPunct="1">
              <a:lnSpc>
                <a:spcPct val="80000"/>
              </a:lnSpc>
            </a:pPr>
            <a:r>
              <a:rPr lang="en-GB" sz="2400" dirty="0"/>
              <a:t>Updating the internal model and making decisions based on it can be computationally expensive.</a:t>
            </a:r>
          </a:p>
        </p:txBody>
      </p:sp>
      <p:sp>
        <p:nvSpPr>
          <p:cNvPr id="61442" name="Slide Number Placeholder 5"/>
          <p:cNvSpPr>
            <a:spLocks noGrp="1"/>
          </p:cNvSpPr>
          <p:nvPr>
            <p:ph type="sldNum" sz="quarter" idx="11"/>
          </p:nvPr>
        </p:nvSpPr>
        <p:spPr>
          <a:xfrm>
            <a:off x="9002916" y="6292158"/>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882DCEF6-46BA-45D2-8972-D30A0C19D1B8}"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79</a:t>
            </a:fld>
            <a:endParaRPr kumimoji="0" lang="en-US" altLang="en-US" sz="14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2" name="Picture 1"/>
          <p:cNvPicPr>
            <a:picLocks noChangeAspect="1"/>
          </p:cNvPicPr>
          <p:nvPr/>
        </p:nvPicPr>
        <p:blipFill rotWithShape="1">
          <a:blip r:embed="rId2"/>
          <a:srcRect l="24967" t="313" r="17486" b="-313"/>
          <a:stretch/>
        </p:blipFill>
        <p:spPr>
          <a:xfrm>
            <a:off x="7550590" y="1961790"/>
            <a:ext cx="4101220" cy="3587777"/>
          </a:xfrm>
          <a:prstGeom prst="rect">
            <a:avLst/>
          </a:prstGeom>
        </p:spPr>
      </p:pic>
      <p:sp>
        <p:nvSpPr>
          <p:cNvPr id="3" name="Rectangle 2"/>
          <p:cNvSpPr/>
          <p:nvPr/>
        </p:nvSpPr>
        <p:spPr>
          <a:xfrm>
            <a:off x="7854375" y="5726963"/>
            <a:ext cx="3493649" cy="387798"/>
          </a:xfrm>
          <a:prstGeom prst="rect">
            <a:avLst/>
          </a:prstGeom>
        </p:spPr>
        <p:txBody>
          <a:bodyPr wrap="none">
            <a:spAutoFit/>
          </a:bodyPr>
          <a:lstStyle/>
          <a:p>
            <a:pPr marL="457200" marR="0" lvl="1" indent="0" algn="just" defTabSz="914400" rtl="0" eaLnBrk="1" fontAlgn="base" latinLnBrk="0" hangingPunct="1">
              <a:lnSpc>
                <a:spcPct val="80000"/>
              </a:lnSpc>
              <a:spcBef>
                <a:spcPct val="0"/>
              </a:spcBef>
              <a:spcAft>
                <a:spcPct val="0"/>
              </a:spcAft>
              <a:buClrTx/>
              <a:buSzTx/>
              <a:buFontTx/>
              <a:buNone/>
              <a:tabLst/>
              <a:defRPr/>
            </a:pPr>
            <a:r>
              <a:rPr kumimoji="0" lang="en-GB"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UGV Vending Machine</a:t>
            </a:r>
          </a:p>
        </p:txBody>
      </p:sp>
    </p:spTree>
    <p:extLst>
      <p:ext uri="{BB962C8B-B14F-4D97-AF65-F5344CB8AC3E}">
        <p14:creationId xmlns:p14="http://schemas.microsoft.com/office/powerpoint/2010/main" val="230537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t>What’s interesting with AI</a:t>
            </a:r>
          </a:p>
        </p:txBody>
      </p:sp>
      <p:pic>
        <p:nvPicPr>
          <p:cNvPr id="21507" name="Picture 4" descr="hon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905000"/>
            <a:ext cx="2514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descr="rover_thu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1381126"/>
            <a:ext cx="23336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7" descr="goog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1752600"/>
            <a:ext cx="15240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8" descr="yaho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1" y="2514601"/>
            <a:ext cx="16795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9"/>
          <p:cNvSpPr txBox="1">
            <a:spLocks noChangeArrowheads="1"/>
          </p:cNvSpPr>
          <p:nvPr/>
        </p:nvSpPr>
        <p:spPr bwMode="auto">
          <a:xfrm>
            <a:off x="7696201" y="2971800"/>
            <a:ext cx="17332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Search engines</a:t>
            </a:r>
          </a:p>
        </p:txBody>
      </p:sp>
      <p:sp>
        <p:nvSpPr>
          <p:cNvPr id="21512" name="Text Box 10"/>
          <p:cNvSpPr txBox="1">
            <a:spLocks noChangeArrowheads="1"/>
          </p:cNvSpPr>
          <p:nvPr/>
        </p:nvSpPr>
        <p:spPr bwMode="auto">
          <a:xfrm>
            <a:off x="2743201" y="5486400"/>
            <a:ext cx="8114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Labor</a:t>
            </a:r>
          </a:p>
        </p:txBody>
      </p:sp>
      <p:sp>
        <p:nvSpPr>
          <p:cNvPr id="21513" name="Text Box 11"/>
          <p:cNvSpPr txBox="1">
            <a:spLocks noChangeArrowheads="1"/>
          </p:cNvSpPr>
          <p:nvPr/>
        </p:nvSpPr>
        <p:spPr bwMode="auto">
          <a:xfrm>
            <a:off x="5381626" y="3581400"/>
            <a:ext cx="9669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Science</a:t>
            </a:r>
          </a:p>
        </p:txBody>
      </p:sp>
      <p:pic>
        <p:nvPicPr>
          <p:cNvPr id="21514" name="Picture 12" descr="medic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0" y="3597275"/>
            <a:ext cx="8461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Text Box 13"/>
          <p:cNvSpPr txBox="1">
            <a:spLocks noChangeArrowheads="1"/>
          </p:cNvSpPr>
          <p:nvPr/>
        </p:nvSpPr>
        <p:spPr bwMode="auto">
          <a:xfrm>
            <a:off x="8001000" y="4587875"/>
            <a:ext cx="12234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Medicine/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Diagnosis</a:t>
            </a:r>
          </a:p>
        </p:txBody>
      </p:sp>
      <p:pic>
        <p:nvPicPr>
          <p:cNvPr id="21516" name="Picture 15" descr="camera"/>
          <p:cNvPicPr>
            <a:picLocks noChangeAspect="1" noChangeArrowheads="1"/>
          </p:cNvPicPr>
          <p:nvPr/>
        </p:nvPicPr>
        <p:blipFill>
          <a:blip r:embed="rId7" cstate="print">
            <a:extLst>
              <a:ext uri="{28A0092B-C50C-407E-A947-70E740481C1C}">
                <a14:useLocalDpi xmlns:a14="http://schemas.microsoft.com/office/drawing/2010/main" val="0"/>
              </a:ext>
            </a:extLst>
          </a:blip>
          <a:srcRect l="2000" t="2000" r="5000" b="5000"/>
          <a:stretch>
            <a:fillRect/>
          </a:stretch>
        </p:blipFill>
        <p:spPr bwMode="auto">
          <a:xfrm>
            <a:off x="5791200" y="420687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7" name="Text Box 16"/>
          <p:cNvSpPr txBox="1">
            <a:spLocks noChangeArrowheads="1"/>
          </p:cNvSpPr>
          <p:nvPr/>
        </p:nvSpPr>
        <p:spPr bwMode="auto">
          <a:xfrm>
            <a:off x="5715000" y="4864100"/>
            <a:ext cx="13227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Appliances</a:t>
            </a:r>
          </a:p>
        </p:txBody>
      </p:sp>
      <p:sp>
        <p:nvSpPr>
          <p:cNvPr id="21518" name="Rectangle 16"/>
          <p:cNvSpPr>
            <a:spLocks noChangeArrowheads="1"/>
          </p:cNvSpPr>
          <p:nvPr/>
        </p:nvSpPr>
        <p:spPr bwMode="auto">
          <a:xfrm>
            <a:off x="2362201" y="6324601"/>
            <a:ext cx="22336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slide mostly borrowed from Laurent Itti</a:t>
            </a:r>
          </a:p>
        </p:txBody>
      </p:sp>
      <p:pic>
        <p:nvPicPr>
          <p:cNvPr id="21519"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27701" y="5803900"/>
            <a:ext cx="18510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0" name="Text Box 16"/>
          <p:cNvSpPr txBox="1">
            <a:spLocks noChangeArrowheads="1"/>
          </p:cNvSpPr>
          <p:nvPr/>
        </p:nvSpPr>
        <p:spPr bwMode="auto">
          <a:xfrm>
            <a:off x="7696201" y="6096000"/>
            <a:ext cx="27687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Movies Recommendation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dirty="0"/>
              <a:t>Goal-based agents</a:t>
            </a:r>
          </a:p>
        </p:txBody>
      </p:sp>
      <p:sp>
        <p:nvSpPr>
          <p:cNvPr id="61444" name="Rectangle 3"/>
          <p:cNvSpPr>
            <a:spLocks noGrp="1" noChangeArrowheads="1"/>
          </p:cNvSpPr>
          <p:nvPr>
            <p:ph idx="1"/>
          </p:nvPr>
        </p:nvSpPr>
        <p:spPr>
          <a:xfrm>
            <a:off x="135426" y="1911791"/>
            <a:ext cx="5876076" cy="5426043"/>
          </a:xfrm>
        </p:spPr>
        <p:txBody>
          <a:bodyPr/>
          <a:lstStyle/>
          <a:p>
            <a:pPr algn="just" eaLnBrk="1" hangingPunct="1">
              <a:lnSpc>
                <a:spcPct val="80000"/>
              </a:lnSpc>
            </a:pPr>
            <a:r>
              <a:rPr lang="en-GB" sz="2800" dirty="0"/>
              <a:t>Keeping track of the </a:t>
            </a:r>
            <a:r>
              <a:rPr lang="en-GB" sz="2800" dirty="0">
                <a:solidFill>
                  <a:srgbClr val="FF0000"/>
                </a:solidFill>
              </a:rPr>
              <a:t>current state</a:t>
            </a:r>
            <a:r>
              <a:rPr lang="en-GB" sz="2800" dirty="0"/>
              <a:t> is often not enough -- need to add goals to </a:t>
            </a:r>
            <a:r>
              <a:rPr lang="en-GB" sz="2800" dirty="0">
                <a:solidFill>
                  <a:srgbClr val="FF0000"/>
                </a:solidFill>
              </a:rPr>
              <a:t>decide</a:t>
            </a:r>
            <a:r>
              <a:rPr lang="en-GB" sz="2800" dirty="0"/>
              <a:t> which </a:t>
            </a:r>
            <a:r>
              <a:rPr lang="en-GB" sz="2800" dirty="0">
                <a:solidFill>
                  <a:srgbClr val="FF0000"/>
                </a:solidFill>
              </a:rPr>
              <a:t>situations</a:t>
            </a:r>
            <a:r>
              <a:rPr lang="en-GB" sz="2800" dirty="0"/>
              <a:t> are good.  </a:t>
            </a:r>
          </a:p>
          <a:p>
            <a:pPr algn="just" eaLnBrk="1" hangingPunct="1">
              <a:lnSpc>
                <a:spcPct val="80000"/>
              </a:lnSpc>
            </a:pPr>
            <a:r>
              <a:rPr lang="en-GB" sz="2800" dirty="0"/>
              <a:t>A goal-based agent has a set of </a:t>
            </a:r>
            <a:r>
              <a:rPr lang="en-GB" sz="2800" dirty="0">
                <a:solidFill>
                  <a:srgbClr val="FF0000"/>
                </a:solidFill>
              </a:rPr>
              <a:t>goals</a:t>
            </a:r>
            <a:r>
              <a:rPr lang="en-GB" sz="2800" dirty="0"/>
              <a:t> or desirable situations. </a:t>
            </a:r>
          </a:p>
          <a:p>
            <a:pPr algn="just" eaLnBrk="1" hangingPunct="1">
              <a:lnSpc>
                <a:spcPct val="80000"/>
              </a:lnSpc>
            </a:pPr>
            <a:r>
              <a:rPr lang="en-GB" sz="2800" dirty="0"/>
              <a:t>The agent can use these </a:t>
            </a:r>
            <a:r>
              <a:rPr lang="en-GB" sz="2800" dirty="0">
                <a:solidFill>
                  <a:srgbClr val="FF0000"/>
                </a:solidFill>
              </a:rPr>
              <a:t>goals</a:t>
            </a:r>
            <a:r>
              <a:rPr lang="en-GB" sz="2800" dirty="0"/>
              <a:t> with a set of actions and their </a:t>
            </a:r>
            <a:r>
              <a:rPr lang="en-GB" sz="2800" dirty="0">
                <a:solidFill>
                  <a:srgbClr val="FF0000"/>
                </a:solidFill>
              </a:rPr>
              <a:t>predicted</a:t>
            </a:r>
            <a:r>
              <a:rPr lang="en-GB" sz="2800" dirty="0"/>
              <a:t> </a:t>
            </a:r>
            <a:r>
              <a:rPr lang="en-GB" sz="2800" dirty="0">
                <a:solidFill>
                  <a:srgbClr val="FF0000"/>
                </a:solidFill>
              </a:rPr>
              <a:t>outcomes</a:t>
            </a:r>
            <a:r>
              <a:rPr lang="en-GB" sz="2800" dirty="0"/>
              <a:t> to see which action </a:t>
            </a:r>
            <a:r>
              <a:rPr lang="en-GB" sz="2800" dirty="0">
                <a:solidFill>
                  <a:schemeClr val="accent6"/>
                </a:solidFill>
              </a:rPr>
              <a:t>sequence</a:t>
            </a:r>
            <a:r>
              <a:rPr lang="en-GB" sz="2800" dirty="0"/>
              <a:t> is most likely to achieve the </a:t>
            </a:r>
            <a:r>
              <a:rPr lang="en-GB" sz="2800" dirty="0">
                <a:solidFill>
                  <a:srgbClr val="FF0000"/>
                </a:solidFill>
              </a:rPr>
              <a:t>goal(s</a:t>
            </a:r>
            <a:r>
              <a:rPr lang="en-GB" sz="2800" dirty="0"/>
              <a:t>).  </a:t>
            </a:r>
          </a:p>
        </p:txBody>
      </p:sp>
      <p:sp>
        <p:nvSpPr>
          <p:cNvPr id="61442" name="Slide Number Placeholder 5"/>
          <p:cNvSpPr>
            <a:spLocks noGrp="1"/>
          </p:cNvSpPr>
          <p:nvPr>
            <p:ph type="sldNum" sz="quarter" idx="11"/>
          </p:nvPr>
        </p:nvSpPr>
        <p:spPr>
          <a:xfrm>
            <a:off x="9160026" y="6308436"/>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882DCEF6-46BA-45D2-8972-D30A0C19D1B8}"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80</a:t>
            </a:fld>
            <a:endParaRPr kumimoji="0" lang="en-US" altLang="en-US" sz="14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6128053" y="2471615"/>
            <a:ext cx="6063947" cy="3346725"/>
          </a:xfrm>
          <a:prstGeom prst="rect">
            <a:avLst/>
          </a:prstGeom>
        </p:spPr>
      </p:pic>
    </p:spTree>
    <p:extLst>
      <p:ext uri="{BB962C8B-B14F-4D97-AF65-F5344CB8AC3E}">
        <p14:creationId xmlns:p14="http://schemas.microsoft.com/office/powerpoint/2010/main" val="31461079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dirty="0"/>
              <a:t>Goal-based agents Cont. </a:t>
            </a:r>
          </a:p>
        </p:txBody>
      </p:sp>
      <p:sp>
        <p:nvSpPr>
          <p:cNvPr id="61444" name="Rectangle 3"/>
          <p:cNvSpPr>
            <a:spLocks noGrp="1" noChangeArrowheads="1"/>
          </p:cNvSpPr>
          <p:nvPr>
            <p:ph idx="1"/>
          </p:nvPr>
        </p:nvSpPr>
        <p:spPr>
          <a:xfrm>
            <a:off x="144478" y="1431957"/>
            <a:ext cx="5951522" cy="5426043"/>
          </a:xfrm>
        </p:spPr>
        <p:txBody>
          <a:bodyPr/>
          <a:lstStyle/>
          <a:p>
            <a:pPr algn="just" eaLnBrk="1" hangingPunct="1">
              <a:lnSpc>
                <a:spcPct val="80000"/>
              </a:lnSpc>
            </a:pPr>
            <a:r>
              <a:rPr lang="en-GB" sz="2800" dirty="0"/>
              <a:t>Achieving the </a:t>
            </a:r>
            <a:r>
              <a:rPr lang="en-GB" sz="2800" dirty="0">
                <a:solidFill>
                  <a:srgbClr val="FF0000"/>
                </a:solidFill>
              </a:rPr>
              <a:t>goals</a:t>
            </a:r>
            <a:r>
              <a:rPr lang="en-GB" sz="2800" dirty="0"/>
              <a:t> can take </a:t>
            </a:r>
            <a:r>
              <a:rPr lang="en-GB" sz="2800" dirty="0">
                <a:solidFill>
                  <a:srgbClr val="FF0000"/>
                </a:solidFill>
              </a:rPr>
              <a:t>one</a:t>
            </a:r>
            <a:r>
              <a:rPr lang="en-GB" sz="2800" dirty="0"/>
              <a:t> or more </a:t>
            </a:r>
            <a:r>
              <a:rPr lang="en-GB" sz="2800" dirty="0">
                <a:solidFill>
                  <a:srgbClr val="FF0000"/>
                </a:solidFill>
              </a:rPr>
              <a:t>actions</a:t>
            </a:r>
            <a:r>
              <a:rPr lang="en-GB" sz="2800" dirty="0"/>
              <a:t>. </a:t>
            </a:r>
          </a:p>
          <a:p>
            <a:pPr algn="just" eaLnBrk="1" hangingPunct="1">
              <a:lnSpc>
                <a:spcPct val="80000"/>
              </a:lnSpc>
            </a:pPr>
            <a:r>
              <a:rPr lang="en-GB" sz="2800" dirty="0">
                <a:solidFill>
                  <a:srgbClr val="FF0000"/>
                </a:solidFill>
              </a:rPr>
              <a:t>Search</a:t>
            </a:r>
            <a:r>
              <a:rPr lang="en-GB" sz="2800" dirty="0"/>
              <a:t> and </a:t>
            </a:r>
            <a:r>
              <a:rPr lang="en-GB" sz="2800" dirty="0">
                <a:solidFill>
                  <a:srgbClr val="FF0000"/>
                </a:solidFill>
              </a:rPr>
              <a:t>planning</a:t>
            </a:r>
            <a:r>
              <a:rPr lang="en-GB" sz="2800" dirty="0"/>
              <a:t> are two subfields in AI devoted to finding sequences of actions to achieve an </a:t>
            </a:r>
            <a:r>
              <a:rPr lang="en-GB" sz="2800" dirty="0">
                <a:solidFill>
                  <a:srgbClr val="FF0000"/>
                </a:solidFill>
              </a:rPr>
              <a:t>agents goals</a:t>
            </a:r>
            <a:r>
              <a:rPr lang="en-GB" sz="2800" dirty="0"/>
              <a:t>. </a:t>
            </a:r>
          </a:p>
          <a:p>
            <a:pPr algn="just" eaLnBrk="1" hangingPunct="1">
              <a:lnSpc>
                <a:spcPct val="80000"/>
              </a:lnSpc>
            </a:pPr>
            <a:r>
              <a:rPr lang="en-GB" sz="2800" dirty="0"/>
              <a:t>Although the </a:t>
            </a:r>
            <a:r>
              <a:rPr lang="en-GB" sz="2800" dirty="0">
                <a:solidFill>
                  <a:srgbClr val="FF0000"/>
                </a:solidFill>
              </a:rPr>
              <a:t>goal-based agent </a:t>
            </a:r>
            <a:r>
              <a:rPr lang="en-GB" sz="2800" dirty="0"/>
              <a:t>does a lot more work that the </a:t>
            </a:r>
            <a:r>
              <a:rPr lang="en-GB" sz="2800" dirty="0">
                <a:solidFill>
                  <a:srgbClr val="FF0000"/>
                </a:solidFill>
              </a:rPr>
              <a:t>reflex agent </a:t>
            </a:r>
            <a:r>
              <a:rPr lang="en-GB" sz="2800" dirty="0"/>
              <a:t>this makes it much more flexible because the </a:t>
            </a:r>
            <a:r>
              <a:rPr lang="en-GB" sz="2800" dirty="0">
                <a:solidFill>
                  <a:srgbClr val="FF0000"/>
                </a:solidFill>
              </a:rPr>
              <a:t>knowledge</a:t>
            </a:r>
            <a:r>
              <a:rPr lang="en-GB" sz="2800" dirty="0"/>
              <a:t> used for decision making is represented </a:t>
            </a:r>
            <a:r>
              <a:rPr lang="en-GB" sz="2800" dirty="0">
                <a:solidFill>
                  <a:srgbClr val="FF0000"/>
                </a:solidFill>
              </a:rPr>
              <a:t>explicitly</a:t>
            </a:r>
            <a:r>
              <a:rPr lang="en-GB" sz="2800" dirty="0"/>
              <a:t> and can be </a:t>
            </a:r>
            <a:r>
              <a:rPr lang="en-GB" sz="2800" dirty="0">
                <a:solidFill>
                  <a:srgbClr val="FF0000"/>
                </a:solidFill>
              </a:rPr>
              <a:t>modified</a:t>
            </a:r>
            <a:r>
              <a:rPr lang="en-GB" sz="2800" dirty="0"/>
              <a:t>. </a:t>
            </a:r>
          </a:p>
          <a:p>
            <a:pPr algn="just" eaLnBrk="1" hangingPunct="1">
              <a:lnSpc>
                <a:spcPct val="80000"/>
              </a:lnSpc>
            </a:pPr>
            <a:endParaRPr lang="en-GB" sz="2800" dirty="0"/>
          </a:p>
        </p:txBody>
      </p:sp>
      <p:sp>
        <p:nvSpPr>
          <p:cNvPr id="61442"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882DCEF6-46BA-45D2-8972-D30A0C19D1B8}"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81</a:t>
            </a:fld>
            <a:endParaRPr kumimoji="0" lang="en-US" altLang="en-US" sz="14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6128053" y="2471615"/>
            <a:ext cx="6063947" cy="3346725"/>
          </a:xfrm>
          <a:prstGeom prst="rect">
            <a:avLst/>
          </a:prstGeom>
        </p:spPr>
      </p:pic>
    </p:spTree>
    <p:extLst>
      <p:ext uri="{BB962C8B-B14F-4D97-AF65-F5344CB8AC3E}">
        <p14:creationId xmlns:p14="http://schemas.microsoft.com/office/powerpoint/2010/main" val="4613824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dirty="0"/>
              <a:t>Goal-based agents Cont. </a:t>
            </a:r>
          </a:p>
        </p:txBody>
      </p:sp>
      <p:sp>
        <p:nvSpPr>
          <p:cNvPr id="61444" name="Rectangle 3"/>
          <p:cNvSpPr>
            <a:spLocks noGrp="1" noChangeArrowheads="1"/>
          </p:cNvSpPr>
          <p:nvPr>
            <p:ph idx="1"/>
          </p:nvPr>
        </p:nvSpPr>
        <p:spPr>
          <a:xfrm>
            <a:off x="144477" y="1431957"/>
            <a:ext cx="8094176" cy="5426043"/>
          </a:xfrm>
        </p:spPr>
        <p:txBody>
          <a:bodyPr/>
          <a:lstStyle/>
          <a:p>
            <a:pPr algn="just" eaLnBrk="1" hangingPunct="1">
              <a:lnSpc>
                <a:spcPct val="80000"/>
              </a:lnSpc>
            </a:pPr>
            <a:r>
              <a:rPr lang="en-GB" sz="2800" dirty="0"/>
              <a:t>Example: </a:t>
            </a:r>
          </a:p>
          <a:p>
            <a:pPr lvl="1" algn="just" eaLnBrk="1" hangingPunct="1">
              <a:lnSpc>
                <a:spcPct val="80000"/>
              </a:lnSpc>
            </a:pPr>
            <a:r>
              <a:rPr lang="en-GB" sz="2400" dirty="0"/>
              <a:t>Self-Driving Car (Goal-Based Agent)</a:t>
            </a:r>
          </a:p>
          <a:p>
            <a:pPr lvl="1" algn="just" eaLnBrk="1" hangingPunct="1">
              <a:lnSpc>
                <a:spcPct val="80000"/>
              </a:lnSpc>
            </a:pPr>
            <a:r>
              <a:rPr lang="en-GB" sz="2400" dirty="0"/>
              <a:t>iRobot Roomba s9+</a:t>
            </a:r>
          </a:p>
          <a:p>
            <a:pPr lvl="1" algn="just" eaLnBrk="1" hangingPunct="1">
              <a:lnSpc>
                <a:spcPct val="80000"/>
              </a:lnSpc>
            </a:pPr>
            <a:r>
              <a:rPr lang="en-GB" sz="2400" dirty="0" err="1"/>
              <a:t>DeepSeek</a:t>
            </a:r>
            <a:endParaRPr lang="en-GB" sz="2400" dirty="0"/>
          </a:p>
          <a:p>
            <a:pPr algn="just" eaLnBrk="1" hangingPunct="1">
              <a:lnSpc>
                <a:spcPct val="80000"/>
              </a:lnSpc>
            </a:pPr>
            <a:r>
              <a:rPr lang="en-GB" sz="2800" dirty="0"/>
              <a:t> Advantages:</a:t>
            </a:r>
          </a:p>
          <a:p>
            <a:pPr lvl="1" algn="just" eaLnBrk="1" hangingPunct="1">
              <a:lnSpc>
                <a:spcPct val="80000"/>
              </a:lnSpc>
            </a:pPr>
            <a:r>
              <a:rPr lang="en-GB" sz="2400" dirty="0"/>
              <a:t>Efficient Decision-Making</a:t>
            </a:r>
          </a:p>
          <a:p>
            <a:pPr lvl="1" algn="just" eaLnBrk="1" hangingPunct="1">
              <a:lnSpc>
                <a:spcPct val="80000"/>
              </a:lnSpc>
            </a:pPr>
            <a:r>
              <a:rPr lang="en-GB" sz="2400" dirty="0"/>
              <a:t>Flexibility in Different Scenarios</a:t>
            </a:r>
          </a:p>
          <a:p>
            <a:pPr lvl="1" algn="just" eaLnBrk="1" hangingPunct="1">
              <a:lnSpc>
                <a:spcPct val="80000"/>
              </a:lnSpc>
            </a:pPr>
            <a:r>
              <a:rPr lang="en-GB" sz="2400" dirty="0"/>
              <a:t>Better Problem-Solving</a:t>
            </a:r>
          </a:p>
          <a:p>
            <a:pPr lvl="1" algn="just" eaLnBrk="1" hangingPunct="1">
              <a:lnSpc>
                <a:spcPct val="80000"/>
              </a:lnSpc>
            </a:pPr>
            <a:r>
              <a:rPr lang="en-GB" sz="2400" dirty="0"/>
              <a:t>Can Handle Complex Tasks</a:t>
            </a:r>
          </a:p>
          <a:p>
            <a:pPr algn="just" eaLnBrk="1" hangingPunct="1">
              <a:lnSpc>
                <a:spcPct val="80000"/>
              </a:lnSpc>
            </a:pPr>
            <a:r>
              <a:rPr lang="en-GB" sz="2800" dirty="0"/>
              <a:t>Disadvantages:</a:t>
            </a:r>
          </a:p>
          <a:p>
            <a:pPr lvl="1" algn="just" eaLnBrk="1" hangingPunct="1">
              <a:lnSpc>
                <a:spcPct val="80000"/>
              </a:lnSpc>
            </a:pPr>
            <a:r>
              <a:rPr lang="en-GB" sz="2400" dirty="0"/>
              <a:t>High Computational Cost</a:t>
            </a:r>
          </a:p>
          <a:p>
            <a:pPr lvl="1" algn="just" eaLnBrk="1" hangingPunct="1">
              <a:lnSpc>
                <a:spcPct val="80000"/>
              </a:lnSpc>
            </a:pPr>
            <a:r>
              <a:rPr lang="en-GB" sz="2400" dirty="0"/>
              <a:t>Slower Decision-Making</a:t>
            </a:r>
          </a:p>
          <a:p>
            <a:pPr lvl="1" algn="just" eaLnBrk="1" hangingPunct="1">
              <a:lnSpc>
                <a:spcPct val="80000"/>
              </a:lnSpc>
            </a:pPr>
            <a:r>
              <a:rPr lang="en-GB" sz="2400" dirty="0"/>
              <a:t>Limited Learning Ability</a:t>
            </a:r>
          </a:p>
          <a:p>
            <a:pPr lvl="1" algn="just" eaLnBrk="1" hangingPunct="1">
              <a:lnSpc>
                <a:spcPct val="80000"/>
              </a:lnSpc>
            </a:pPr>
            <a:r>
              <a:rPr lang="en-GB" sz="2400" dirty="0"/>
              <a:t>Requires Accurate Models</a:t>
            </a:r>
          </a:p>
        </p:txBody>
      </p:sp>
      <p:sp>
        <p:nvSpPr>
          <p:cNvPr id="61442"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882DCEF6-46BA-45D2-8972-D30A0C19D1B8}"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82</a:t>
            </a:fld>
            <a:endParaRPr kumimoji="0" lang="en-US" altLang="en-US" sz="14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4" name="Rectangle 3"/>
          <p:cNvSpPr/>
          <p:nvPr/>
        </p:nvSpPr>
        <p:spPr>
          <a:xfrm>
            <a:off x="8238653" y="5470462"/>
            <a:ext cx="2252540"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iRobot Roomba s9+</a:t>
            </a:r>
          </a:p>
        </p:txBody>
      </p:sp>
      <p:pic>
        <p:nvPicPr>
          <p:cNvPr id="5" name="Picture 4"/>
          <p:cNvPicPr>
            <a:picLocks noChangeAspect="1"/>
          </p:cNvPicPr>
          <p:nvPr/>
        </p:nvPicPr>
        <p:blipFill>
          <a:blip r:embed="rId2"/>
          <a:stretch>
            <a:fillRect/>
          </a:stretch>
        </p:blipFill>
        <p:spPr>
          <a:xfrm>
            <a:off x="7859163" y="2036935"/>
            <a:ext cx="3245667" cy="3245667"/>
          </a:xfrm>
          <a:prstGeom prst="rect">
            <a:avLst/>
          </a:prstGeom>
        </p:spPr>
      </p:pic>
    </p:spTree>
    <p:extLst>
      <p:ext uri="{BB962C8B-B14F-4D97-AF65-F5344CB8AC3E}">
        <p14:creationId xmlns:p14="http://schemas.microsoft.com/office/powerpoint/2010/main" val="11148138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dirty="0"/>
              <a:t>Utility-based agents </a:t>
            </a:r>
          </a:p>
        </p:txBody>
      </p:sp>
      <p:sp>
        <p:nvSpPr>
          <p:cNvPr id="61444" name="Rectangle 3"/>
          <p:cNvSpPr>
            <a:spLocks noGrp="1" noChangeArrowheads="1"/>
          </p:cNvSpPr>
          <p:nvPr>
            <p:ph idx="1"/>
          </p:nvPr>
        </p:nvSpPr>
        <p:spPr>
          <a:xfrm>
            <a:off x="219924" y="2110968"/>
            <a:ext cx="5876076" cy="3800946"/>
          </a:xfrm>
        </p:spPr>
        <p:txBody>
          <a:bodyPr/>
          <a:lstStyle/>
          <a:p>
            <a:pPr algn="just" eaLnBrk="1" hangingPunct="1">
              <a:lnSpc>
                <a:spcPct val="80000"/>
              </a:lnSpc>
            </a:pPr>
            <a:r>
              <a:rPr lang="en-GB" sz="2800" dirty="0"/>
              <a:t>Utility based agents have the means to </a:t>
            </a:r>
            <a:r>
              <a:rPr lang="en-GB" sz="2800" dirty="0">
                <a:solidFill>
                  <a:srgbClr val="FF0000"/>
                </a:solidFill>
              </a:rPr>
              <a:t>decide </a:t>
            </a:r>
            <a:r>
              <a:rPr lang="en-GB" sz="2800" dirty="0"/>
              <a:t>among multiple possible </a:t>
            </a:r>
            <a:r>
              <a:rPr lang="en-GB" sz="2800" dirty="0">
                <a:solidFill>
                  <a:srgbClr val="FF0000"/>
                </a:solidFill>
              </a:rPr>
              <a:t>alternatives </a:t>
            </a:r>
            <a:r>
              <a:rPr lang="en-GB" sz="2800" dirty="0"/>
              <a:t>called </a:t>
            </a:r>
            <a:r>
              <a:rPr lang="en-GB" sz="2800" dirty="0">
                <a:solidFill>
                  <a:srgbClr val="FF0000"/>
                </a:solidFill>
              </a:rPr>
              <a:t>utility</a:t>
            </a:r>
            <a:r>
              <a:rPr lang="en-GB" sz="2800" dirty="0"/>
              <a:t> function. </a:t>
            </a:r>
          </a:p>
          <a:p>
            <a:pPr algn="just" eaLnBrk="1" hangingPunct="1">
              <a:lnSpc>
                <a:spcPct val="80000"/>
              </a:lnSpc>
            </a:pPr>
            <a:r>
              <a:rPr lang="en-GB" sz="2800" dirty="0"/>
              <a:t>A goal specifies a crude distinction between a </a:t>
            </a:r>
            <a:r>
              <a:rPr lang="en-GB" sz="2800" dirty="0">
                <a:solidFill>
                  <a:srgbClr val="FF0000"/>
                </a:solidFill>
              </a:rPr>
              <a:t>feasible</a:t>
            </a:r>
            <a:r>
              <a:rPr lang="en-GB" sz="2800" dirty="0"/>
              <a:t> and </a:t>
            </a:r>
            <a:r>
              <a:rPr lang="en-GB" sz="2800" dirty="0">
                <a:solidFill>
                  <a:srgbClr val="FF0000"/>
                </a:solidFill>
              </a:rPr>
              <a:t>unfeasible</a:t>
            </a:r>
            <a:r>
              <a:rPr lang="en-GB" sz="2800" dirty="0"/>
              <a:t> state, but often need a more general performance measure that describes "</a:t>
            </a:r>
            <a:r>
              <a:rPr lang="en-GB" sz="2800" dirty="0">
                <a:solidFill>
                  <a:schemeClr val="accent6"/>
                </a:solidFill>
              </a:rPr>
              <a:t>degree of feasibility</a:t>
            </a:r>
            <a:r>
              <a:rPr lang="en-GB" sz="2800" dirty="0"/>
              <a:t>" </a:t>
            </a:r>
          </a:p>
          <a:p>
            <a:pPr algn="just" eaLnBrk="1" hangingPunct="1">
              <a:lnSpc>
                <a:spcPct val="80000"/>
              </a:lnSpc>
            </a:pPr>
            <a:endParaRPr lang="en-GB" sz="2800" dirty="0"/>
          </a:p>
        </p:txBody>
      </p:sp>
      <p:sp>
        <p:nvSpPr>
          <p:cNvPr id="61442"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882DCEF6-46BA-45D2-8972-D30A0C19D1B8}"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83</a:t>
            </a:fld>
            <a:endParaRPr kumimoji="0" lang="en-US" altLang="en-US" sz="14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211927" y="1898771"/>
            <a:ext cx="5916784" cy="3949768"/>
          </a:xfrm>
          <a:prstGeom prst="rect">
            <a:avLst/>
          </a:prstGeom>
        </p:spPr>
      </p:pic>
    </p:spTree>
    <p:extLst>
      <p:ext uri="{BB962C8B-B14F-4D97-AF65-F5344CB8AC3E}">
        <p14:creationId xmlns:p14="http://schemas.microsoft.com/office/powerpoint/2010/main" val="13561772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dirty="0"/>
              <a:t>Utility-based agents Cont. </a:t>
            </a:r>
          </a:p>
        </p:txBody>
      </p:sp>
      <p:sp>
        <p:nvSpPr>
          <p:cNvPr id="61444" name="Rectangle 3"/>
          <p:cNvSpPr>
            <a:spLocks noGrp="1" noChangeArrowheads="1"/>
          </p:cNvSpPr>
          <p:nvPr>
            <p:ph idx="1"/>
          </p:nvPr>
        </p:nvSpPr>
        <p:spPr>
          <a:xfrm>
            <a:off x="144478" y="2074754"/>
            <a:ext cx="5951522" cy="3628930"/>
          </a:xfrm>
        </p:spPr>
        <p:txBody>
          <a:bodyPr/>
          <a:lstStyle/>
          <a:p>
            <a:pPr algn="just" eaLnBrk="1" hangingPunct="1">
              <a:lnSpc>
                <a:spcPct val="80000"/>
              </a:lnSpc>
            </a:pPr>
            <a:r>
              <a:rPr lang="en-GB" sz="2800" dirty="0"/>
              <a:t>Utility function indicates a measure of </a:t>
            </a:r>
            <a:r>
              <a:rPr lang="en-GB" sz="2800" dirty="0">
                <a:solidFill>
                  <a:srgbClr val="FF0000"/>
                </a:solidFill>
              </a:rPr>
              <a:t>success</a:t>
            </a:r>
            <a:r>
              <a:rPr lang="en-GB" sz="2800" dirty="0"/>
              <a:t> or </a:t>
            </a:r>
            <a:r>
              <a:rPr lang="en-GB" sz="2800" dirty="0">
                <a:solidFill>
                  <a:srgbClr val="FF0000"/>
                </a:solidFill>
              </a:rPr>
              <a:t>feasibility</a:t>
            </a:r>
            <a:r>
              <a:rPr lang="en-GB" sz="2800" dirty="0"/>
              <a:t> when at a given state.  </a:t>
            </a:r>
          </a:p>
          <a:p>
            <a:pPr algn="just" eaLnBrk="1" hangingPunct="1">
              <a:lnSpc>
                <a:spcPct val="80000"/>
              </a:lnSpc>
            </a:pPr>
            <a:r>
              <a:rPr lang="en-GB" sz="2800" dirty="0"/>
              <a:t>Allows decisions comparing choice between conflicting goals, and choice between </a:t>
            </a:r>
            <a:r>
              <a:rPr lang="en-GB" sz="2800" dirty="0">
                <a:solidFill>
                  <a:srgbClr val="FF0000"/>
                </a:solidFill>
              </a:rPr>
              <a:t>likelihood</a:t>
            </a:r>
            <a:r>
              <a:rPr lang="en-GB" sz="2800" dirty="0"/>
              <a:t> of success and importance of </a:t>
            </a:r>
            <a:r>
              <a:rPr lang="en-GB" sz="2800" dirty="0">
                <a:solidFill>
                  <a:srgbClr val="FF0000"/>
                </a:solidFill>
              </a:rPr>
              <a:t>goal</a:t>
            </a:r>
            <a:r>
              <a:rPr lang="en-GB" sz="2800" dirty="0"/>
              <a:t> (if achievement is uncertain)</a:t>
            </a:r>
          </a:p>
          <a:p>
            <a:pPr algn="just" eaLnBrk="1" hangingPunct="1">
              <a:lnSpc>
                <a:spcPct val="80000"/>
              </a:lnSpc>
            </a:pPr>
            <a:endParaRPr lang="en-GB" sz="2800" dirty="0"/>
          </a:p>
        </p:txBody>
      </p:sp>
      <p:sp>
        <p:nvSpPr>
          <p:cNvPr id="61442"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882DCEF6-46BA-45D2-8972-D30A0C19D1B8}"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84</a:t>
            </a:fld>
            <a:endParaRPr kumimoji="0" lang="en-US" altLang="en-US" sz="14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211927" y="1898771"/>
            <a:ext cx="5916784" cy="3949768"/>
          </a:xfrm>
          <a:prstGeom prst="rect">
            <a:avLst/>
          </a:prstGeom>
        </p:spPr>
      </p:pic>
    </p:spTree>
    <p:extLst>
      <p:ext uri="{BB962C8B-B14F-4D97-AF65-F5344CB8AC3E}">
        <p14:creationId xmlns:p14="http://schemas.microsoft.com/office/powerpoint/2010/main" val="26511660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2"/>
          <p:cNvSpPr>
            <a:spLocks noGrp="1" noChangeArrowheads="1"/>
          </p:cNvSpPr>
          <p:nvPr>
            <p:ph type="title"/>
          </p:nvPr>
        </p:nvSpPr>
        <p:spPr/>
        <p:txBody>
          <a:bodyPr/>
          <a:lstStyle/>
          <a:p>
            <a:pPr eaLnBrk="1" hangingPunct="1"/>
            <a:r>
              <a:rPr lang="en-US"/>
              <a:t>Utility-based agents</a:t>
            </a:r>
          </a:p>
        </p:txBody>
      </p:sp>
      <p:sp>
        <p:nvSpPr>
          <p:cNvPr id="89091"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B107C5E9-378D-4784-A7EF-061CAEB3E0DA}"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85</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89090" name="Footer Placeholder 4"/>
          <p:cNvSpPr>
            <a:spLocks noGrp="1"/>
          </p:cNvSpPr>
          <p:nvPr>
            <p:ph type="ftr" sz="quarter" idx="4294967295"/>
          </p:nvPr>
        </p:nvSpPr>
        <p:spPr>
          <a:xfrm>
            <a:off x="10287000"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Bayzid Ashik Hossain</a:t>
            </a:r>
          </a:p>
        </p:txBody>
      </p:sp>
      <p:sp>
        <p:nvSpPr>
          <p:cNvPr id="89093" name="Rectangle 7"/>
          <p:cNvSpPr>
            <a:spLocks noChangeArrowheads="1"/>
          </p:cNvSpPr>
          <p:nvPr/>
        </p:nvSpPr>
        <p:spPr bwMode="auto">
          <a:xfrm>
            <a:off x="1905000" y="1600200"/>
            <a:ext cx="8458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342900" marR="0" lvl="0" indent="-342900" algn="l" defTabSz="914400" rtl="0" eaLnBrk="1" fontAlgn="base" latinLnBrk="0" hangingPunct="1">
              <a:lnSpc>
                <a:spcPct val="100000"/>
              </a:lnSpc>
              <a:spcBef>
                <a:spcPct val="20000"/>
              </a:spcBef>
              <a:spcAft>
                <a:spcPct val="0"/>
              </a:spcAft>
              <a:buClr>
                <a:srgbClr val="00CC99"/>
              </a:buClr>
              <a:buSzPct val="65000"/>
              <a:buFont typeface="Wingdings" panose="05000000000000000000" pitchFamily="2" charset="2"/>
              <a:buChar char="n"/>
              <a:tabLst/>
              <a:defRPr/>
            </a:pPr>
            <a:r>
              <a:rPr kumimoji="0" lang="en-US" sz="23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Goals sometimes are not enough to generate high quality behavior.</a:t>
            </a:r>
          </a:p>
          <a:p>
            <a:pPr marL="342900" marR="0" lvl="0" indent="-342900" algn="l" defTabSz="914400" rtl="0" eaLnBrk="1" fontAlgn="base" latinLnBrk="0" hangingPunct="1">
              <a:lnSpc>
                <a:spcPct val="100000"/>
              </a:lnSpc>
              <a:spcBef>
                <a:spcPct val="20000"/>
              </a:spcBef>
              <a:spcAft>
                <a:spcPct val="0"/>
              </a:spcAft>
              <a:buClr>
                <a:srgbClr val="00CC99"/>
              </a:buClr>
              <a:buSzPct val="65000"/>
              <a:buFont typeface="Wingdings" panose="05000000000000000000" pitchFamily="2" charset="2"/>
              <a:buChar char="n"/>
              <a:tabLst/>
              <a:defRPr/>
            </a:pPr>
            <a:r>
              <a:rPr kumimoji="0" lang="en-US" sz="23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example, out of many possible routes a taxi can follow, some are </a:t>
            </a:r>
            <a:r>
              <a:rPr kumimoji="0" lang="en-US" sz="23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quicker, safer, more reliable and cheaper </a:t>
            </a:r>
            <a:r>
              <a:rPr kumimoji="0" lang="en-US" sz="23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than others.</a:t>
            </a:r>
          </a:p>
          <a:p>
            <a:pPr marL="342900" marR="0" lvl="0" indent="-342900" algn="l" defTabSz="914400" rtl="0" eaLnBrk="1" fontAlgn="base" latinLnBrk="0" hangingPunct="1">
              <a:lnSpc>
                <a:spcPct val="100000"/>
              </a:lnSpc>
              <a:spcBef>
                <a:spcPct val="20000"/>
              </a:spcBef>
              <a:spcAft>
                <a:spcPct val="0"/>
              </a:spcAft>
              <a:buClr>
                <a:srgbClr val="00CC99"/>
              </a:buClr>
              <a:buSzPct val="65000"/>
              <a:buFont typeface="Wingdings" panose="05000000000000000000" pitchFamily="2" charset="2"/>
              <a:buChar char="n"/>
              <a:tabLst/>
              <a:defRPr/>
            </a:pPr>
            <a:r>
              <a:rPr kumimoji="0" lang="en-US" sz="23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a:t>
            </a:r>
            <a:r>
              <a:rPr kumimoji="0" lang="en-US" sz="23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degree of happiness</a:t>
            </a:r>
            <a:r>
              <a:rPr kumimoji="0" lang="en-US" sz="23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while achieving a goal is represented by </a:t>
            </a:r>
            <a:r>
              <a:rPr kumimoji="0" lang="en-US" sz="23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utility</a:t>
            </a:r>
            <a:r>
              <a:rPr kumimoji="0" lang="en-US" sz="23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1" fontAlgn="base" latinLnBrk="0" hangingPunct="1">
              <a:lnSpc>
                <a:spcPct val="100000"/>
              </a:lnSpc>
              <a:spcBef>
                <a:spcPct val="20000"/>
              </a:spcBef>
              <a:spcAft>
                <a:spcPct val="0"/>
              </a:spcAft>
              <a:buClr>
                <a:srgbClr val="00CC99"/>
              </a:buClr>
              <a:buSzPct val="65000"/>
              <a:buFont typeface="Wingdings" panose="05000000000000000000" pitchFamily="2" charset="2"/>
              <a:buChar char="n"/>
              <a:tabLst/>
              <a:defRPr/>
            </a:pPr>
            <a:r>
              <a:rPr kumimoji="0" lang="en-US" sz="23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utility function maps a state (or a sequence of states) onto a real number which describes the degree of happiness.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dirty="0"/>
              <a:t>Utility-based agents Cont. </a:t>
            </a:r>
          </a:p>
        </p:txBody>
      </p:sp>
      <p:sp>
        <p:nvSpPr>
          <p:cNvPr id="61444" name="Rectangle 3"/>
          <p:cNvSpPr>
            <a:spLocks noGrp="1" noChangeArrowheads="1"/>
          </p:cNvSpPr>
          <p:nvPr>
            <p:ph idx="1"/>
          </p:nvPr>
        </p:nvSpPr>
        <p:spPr>
          <a:xfrm>
            <a:off x="823488" y="2110968"/>
            <a:ext cx="5951522" cy="3628930"/>
          </a:xfrm>
        </p:spPr>
        <p:txBody>
          <a:bodyPr/>
          <a:lstStyle/>
          <a:p>
            <a:pPr marL="0" indent="0" algn="just" eaLnBrk="1" hangingPunct="1">
              <a:lnSpc>
                <a:spcPct val="80000"/>
              </a:lnSpc>
              <a:buNone/>
            </a:pPr>
            <a:r>
              <a:rPr lang="en-GB" sz="2800" dirty="0"/>
              <a:t>Examples:</a:t>
            </a:r>
          </a:p>
          <a:p>
            <a:pPr algn="just" eaLnBrk="1" hangingPunct="1">
              <a:lnSpc>
                <a:spcPct val="80000"/>
              </a:lnSpc>
            </a:pPr>
            <a:r>
              <a:rPr lang="en-GB" sz="2800" dirty="0"/>
              <a:t>Personalized Recommendation Systems e.g. </a:t>
            </a:r>
            <a:r>
              <a:rPr lang="en-US" sz="2800" dirty="0">
                <a:solidFill>
                  <a:srgbClr val="FF0000"/>
                </a:solidFill>
              </a:rPr>
              <a:t>Amazon</a:t>
            </a:r>
            <a:r>
              <a:rPr lang="en-US" sz="2800" dirty="0"/>
              <a:t> </a:t>
            </a:r>
            <a:endParaRPr lang="en-GB" sz="2800" dirty="0"/>
          </a:p>
          <a:p>
            <a:pPr algn="just" eaLnBrk="1" hangingPunct="1">
              <a:lnSpc>
                <a:spcPct val="80000"/>
              </a:lnSpc>
            </a:pPr>
            <a:r>
              <a:rPr lang="en-GB" sz="2800" dirty="0"/>
              <a:t>Smart </a:t>
            </a:r>
            <a:r>
              <a:rPr lang="en-GB" sz="2800" dirty="0">
                <a:solidFill>
                  <a:srgbClr val="FF0000"/>
                </a:solidFill>
              </a:rPr>
              <a:t>Home</a:t>
            </a:r>
            <a:r>
              <a:rPr lang="en-GB" sz="2800" dirty="0"/>
              <a:t> Systems.</a:t>
            </a:r>
          </a:p>
        </p:txBody>
      </p:sp>
      <p:sp>
        <p:nvSpPr>
          <p:cNvPr id="61442"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882DCEF6-46BA-45D2-8972-D30A0C19D1B8}"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86</a:t>
            </a:fld>
            <a:endParaRPr kumimoji="0" lang="en-US" altLang="en-US" sz="14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7679602" y="3157537"/>
            <a:ext cx="3495675" cy="1304925"/>
          </a:xfrm>
          <a:prstGeom prst="rect">
            <a:avLst/>
          </a:prstGeom>
        </p:spPr>
      </p:pic>
    </p:spTree>
    <p:extLst>
      <p:ext uri="{BB962C8B-B14F-4D97-AF65-F5344CB8AC3E}">
        <p14:creationId xmlns:p14="http://schemas.microsoft.com/office/powerpoint/2010/main" val="24487308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742385" y="174279"/>
            <a:ext cx="10363200" cy="990600"/>
          </a:xfrm>
        </p:spPr>
        <p:txBody>
          <a:bodyPr/>
          <a:lstStyle/>
          <a:p>
            <a:pPr eaLnBrk="1" hangingPunct="1"/>
            <a:r>
              <a:rPr lang="en-US" dirty="0"/>
              <a:t>Learning agents </a:t>
            </a:r>
          </a:p>
        </p:txBody>
      </p:sp>
      <p:sp>
        <p:nvSpPr>
          <p:cNvPr id="61444" name="Rectangle 3"/>
          <p:cNvSpPr>
            <a:spLocks noGrp="1" noChangeArrowheads="1"/>
          </p:cNvSpPr>
          <p:nvPr>
            <p:ph idx="1"/>
          </p:nvPr>
        </p:nvSpPr>
        <p:spPr>
          <a:xfrm>
            <a:off x="214302" y="1232781"/>
            <a:ext cx="6029157" cy="4126870"/>
          </a:xfrm>
        </p:spPr>
        <p:txBody>
          <a:bodyPr/>
          <a:lstStyle/>
          <a:p>
            <a:pPr marL="0" indent="0" algn="just">
              <a:spcBef>
                <a:spcPts val="0"/>
              </a:spcBef>
            </a:pPr>
            <a:r>
              <a:rPr lang="en-US" sz="2800" dirty="0"/>
              <a:t>When we </a:t>
            </a:r>
            <a:r>
              <a:rPr lang="en-US" sz="2800" dirty="0">
                <a:solidFill>
                  <a:srgbClr val="FF0000"/>
                </a:solidFill>
              </a:rPr>
              <a:t>expand</a:t>
            </a:r>
            <a:r>
              <a:rPr lang="en-US" sz="2800" dirty="0"/>
              <a:t> our environments we get a </a:t>
            </a:r>
            <a:r>
              <a:rPr lang="en-US" sz="2800" dirty="0">
                <a:solidFill>
                  <a:srgbClr val="FF0000"/>
                </a:solidFill>
              </a:rPr>
              <a:t>larger and larger </a:t>
            </a:r>
            <a:r>
              <a:rPr lang="en-US" sz="2800" dirty="0"/>
              <a:t>amount of tasks, eventually we are going to have a very large number of actions to </a:t>
            </a:r>
            <a:r>
              <a:rPr lang="en-US" sz="2800" dirty="0">
                <a:solidFill>
                  <a:srgbClr val="FF0000"/>
                </a:solidFill>
              </a:rPr>
              <a:t>pre-define</a:t>
            </a:r>
            <a:r>
              <a:rPr lang="en-US" sz="2800" dirty="0"/>
              <a:t>. </a:t>
            </a:r>
          </a:p>
          <a:p>
            <a:pPr marL="0" indent="0" algn="just">
              <a:spcBef>
                <a:spcPts val="0"/>
              </a:spcBef>
            </a:pPr>
            <a:r>
              <a:rPr lang="en-US" sz="2800" dirty="0"/>
              <a:t>Another way of going about creating an agent is to get it to learn new actions as it goes about its business, this still requires some initial knowledge but cuts down on the programming greatly. </a:t>
            </a:r>
          </a:p>
          <a:p>
            <a:pPr marL="0" indent="0" algn="just">
              <a:spcBef>
                <a:spcPts val="0"/>
              </a:spcBef>
            </a:pPr>
            <a:r>
              <a:rPr lang="en-US" sz="2800" dirty="0"/>
              <a:t>This will allow the agent to work in environments that are unknown. </a:t>
            </a:r>
          </a:p>
          <a:p>
            <a:pPr marL="0" indent="0" algn="just" eaLnBrk="1" hangingPunct="1">
              <a:lnSpc>
                <a:spcPct val="80000"/>
              </a:lnSpc>
              <a:spcBef>
                <a:spcPts val="0"/>
              </a:spcBef>
            </a:pPr>
            <a:endParaRPr lang="en-GB" sz="2800" dirty="0"/>
          </a:p>
        </p:txBody>
      </p:sp>
      <p:sp>
        <p:nvSpPr>
          <p:cNvPr id="61442"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882DCEF6-46BA-45D2-8972-D30A0C19D1B8}"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87</a:t>
            </a:fld>
            <a:endParaRPr kumimoji="0" lang="en-US" altLang="en-US" sz="14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6" name="Picture 5"/>
          <p:cNvPicPr/>
          <p:nvPr/>
        </p:nvPicPr>
        <p:blipFill>
          <a:blip r:embed="rId2"/>
          <a:stretch>
            <a:fillRect/>
          </a:stretch>
        </p:blipFill>
        <p:spPr>
          <a:xfrm>
            <a:off x="6243459" y="1746165"/>
            <a:ext cx="5833864" cy="4401138"/>
          </a:xfrm>
          <a:prstGeom prst="rect">
            <a:avLst/>
          </a:prstGeom>
        </p:spPr>
      </p:pic>
    </p:spTree>
    <p:extLst>
      <p:ext uri="{BB962C8B-B14F-4D97-AF65-F5344CB8AC3E}">
        <p14:creationId xmlns:p14="http://schemas.microsoft.com/office/powerpoint/2010/main" val="30126351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2"/>
          <p:cNvSpPr>
            <a:spLocks noGrp="1" noChangeArrowheads="1"/>
          </p:cNvSpPr>
          <p:nvPr>
            <p:ph type="title"/>
          </p:nvPr>
        </p:nvSpPr>
        <p:spPr/>
        <p:txBody>
          <a:bodyPr/>
          <a:lstStyle/>
          <a:p>
            <a:pPr eaLnBrk="1" hangingPunct="1"/>
            <a:r>
              <a:rPr lang="en-US" dirty="0"/>
              <a:t>Environment types</a:t>
            </a:r>
          </a:p>
        </p:txBody>
      </p:sp>
      <p:sp>
        <p:nvSpPr>
          <p:cNvPr id="73733" name="Rectangle 3"/>
          <p:cNvSpPr>
            <a:spLocks noGrp="1" noChangeArrowheads="1"/>
          </p:cNvSpPr>
          <p:nvPr>
            <p:ph idx="1"/>
          </p:nvPr>
        </p:nvSpPr>
        <p:spPr>
          <a:xfrm>
            <a:off x="1981199" y="1447801"/>
            <a:ext cx="9019309" cy="4731326"/>
          </a:xfrm>
        </p:spPr>
        <p:txBody>
          <a:bodyPr/>
          <a:lstStyle/>
          <a:p>
            <a:pPr algn="just" eaLnBrk="1" hangingPunct="1">
              <a:lnSpc>
                <a:spcPct val="90000"/>
              </a:lnSpc>
            </a:pPr>
            <a:r>
              <a:rPr lang="en-US" sz="2100" dirty="0">
                <a:solidFill>
                  <a:srgbClr val="FF0000"/>
                </a:solidFill>
              </a:rPr>
              <a:t>Fully observable</a:t>
            </a:r>
            <a:r>
              <a:rPr lang="en-US" sz="2100" dirty="0"/>
              <a:t> (vs. partially observable): An agent's sensors give it access to the complete state of the environment at each point in time.</a:t>
            </a:r>
          </a:p>
          <a:p>
            <a:pPr algn="just" eaLnBrk="1" hangingPunct="1">
              <a:lnSpc>
                <a:spcPct val="90000"/>
              </a:lnSpc>
            </a:pPr>
            <a:endParaRPr lang="en-US" sz="2100" dirty="0"/>
          </a:p>
          <a:p>
            <a:pPr algn="just" eaLnBrk="1" hangingPunct="1">
              <a:lnSpc>
                <a:spcPct val="90000"/>
              </a:lnSpc>
            </a:pPr>
            <a:r>
              <a:rPr lang="en-US" sz="2100" dirty="0">
                <a:solidFill>
                  <a:srgbClr val="FF0000"/>
                </a:solidFill>
              </a:rPr>
              <a:t>Deterministic</a:t>
            </a:r>
            <a:r>
              <a:rPr lang="en-US" sz="2100" dirty="0"/>
              <a:t> vs. </a:t>
            </a:r>
            <a:r>
              <a:rPr lang="en-US" sz="2100" dirty="0">
                <a:solidFill>
                  <a:srgbClr val="FF0000"/>
                </a:solidFill>
              </a:rPr>
              <a:t>non-deterministic </a:t>
            </a:r>
            <a:r>
              <a:rPr lang="en-US" sz="2100" dirty="0"/>
              <a:t>(stochastic): The next state of the environment is completely determined by the current state and the action executed by the agent. (If the environment is deterministic except for the actions of other agents, then the environment is </a:t>
            </a:r>
            <a:r>
              <a:rPr lang="en-US" sz="2100" dirty="0">
                <a:solidFill>
                  <a:srgbClr val="FF0000"/>
                </a:solidFill>
              </a:rPr>
              <a:t>strategic</a:t>
            </a:r>
            <a:r>
              <a:rPr lang="en-US" sz="2100" dirty="0"/>
              <a:t>)</a:t>
            </a:r>
          </a:p>
          <a:p>
            <a:pPr algn="just" eaLnBrk="1" hangingPunct="1">
              <a:lnSpc>
                <a:spcPct val="90000"/>
              </a:lnSpc>
            </a:pPr>
            <a:endParaRPr lang="en-US" sz="2100" dirty="0"/>
          </a:p>
          <a:p>
            <a:pPr algn="just" eaLnBrk="1" hangingPunct="1">
              <a:lnSpc>
                <a:spcPct val="90000"/>
              </a:lnSpc>
            </a:pPr>
            <a:r>
              <a:rPr lang="en-US" sz="2100" dirty="0">
                <a:solidFill>
                  <a:srgbClr val="FF0000"/>
                </a:solidFill>
              </a:rPr>
              <a:t>Episodic </a:t>
            </a:r>
            <a:r>
              <a:rPr lang="en-US" sz="2100" dirty="0"/>
              <a:t>(vs. </a:t>
            </a:r>
            <a:r>
              <a:rPr lang="en-US" sz="2100" b="1" dirty="0">
                <a:solidFill>
                  <a:srgbClr val="FF0000"/>
                </a:solidFill>
              </a:rPr>
              <a:t>sequential</a:t>
            </a:r>
            <a:r>
              <a:rPr lang="en-US" sz="2100" dirty="0"/>
              <a:t>): The agent's experience is divided into atomic "episodes" (each episode consists of the agent perceiving and then performing a single action), and the choice of action in each episode depends only on the episode itself.</a:t>
            </a:r>
          </a:p>
        </p:txBody>
      </p:sp>
      <p:sp>
        <p:nvSpPr>
          <p:cNvPr id="73731"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F3399008-44F0-4A76-B96A-EB3E4EBF27D4}"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88</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2"/>
          <p:cNvSpPr>
            <a:spLocks noGrp="1" noChangeArrowheads="1"/>
          </p:cNvSpPr>
          <p:nvPr>
            <p:ph type="title"/>
          </p:nvPr>
        </p:nvSpPr>
        <p:spPr/>
        <p:txBody>
          <a:bodyPr/>
          <a:lstStyle/>
          <a:p>
            <a:pPr eaLnBrk="1" hangingPunct="1"/>
            <a:r>
              <a:rPr lang="en-US"/>
              <a:t>Environment types</a:t>
            </a:r>
          </a:p>
        </p:txBody>
      </p:sp>
      <p:sp>
        <p:nvSpPr>
          <p:cNvPr id="74757" name="Rectangle 3"/>
          <p:cNvSpPr>
            <a:spLocks noGrp="1" noChangeArrowheads="1"/>
          </p:cNvSpPr>
          <p:nvPr>
            <p:ph idx="1"/>
          </p:nvPr>
        </p:nvSpPr>
        <p:spPr>
          <a:xfrm>
            <a:off x="1888837" y="1526164"/>
            <a:ext cx="8229600" cy="4530725"/>
          </a:xfrm>
        </p:spPr>
        <p:txBody>
          <a:bodyPr/>
          <a:lstStyle/>
          <a:p>
            <a:pPr eaLnBrk="1" hangingPunct="1"/>
            <a:r>
              <a:rPr lang="en-US" sz="2600" dirty="0">
                <a:solidFill>
                  <a:srgbClr val="FF0000"/>
                </a:solidFill>
              </a:rPr>
              <a:t>Static </a:t>
            </a:r>
            <a:r>
              <a:rPr lang="en-US" sz="2600" dirty="0"/>
              <a:t>(vs. dynamic): The environment is unchanged while an agent is deliberating. </a:t>
            </a:r>
          </a:p>
          <a:p>
            <a:pPr lvl="1" eaLnBrk="1" hangingPunct="1"/>
            <a:r>
              <a:rPr lang="en-US" sz="2200" dirty="0"/>
              <a:t>The environment is </a:t>
            </a:r>
            <a:r>
              <a:rPr lang="en-US" sz="2200" dirty="0">
                <a:solidFill>
                  <a:srgbClr val="FF0000"/>
                </a:solidFill>
              </a:rPr>
              <a:t>semi dynamic</a:t>
            </a:r>
            <a:r>
              <a:rPr lang="en-US" sz="2200" dirty="0"/>
              <a:t> if the environment itself does not change with the passage of time but the agent's performance score does.</a:t>
            </a:r>
          </a:p>
          <a:p>
            <a:pPr lvl="1" eaLnBrk="1" hangingPunct="1"/>
            <a:endParaRPr lang="en-US" sz="2200" dirty="0"/>
          </a:p>
          <a:p>
            <a:pPr eaLnBrk="1" hangingPunct="1"/>
            <a:r>
              <a:rPr lang="en-US" sz="2600" dirty="0">
                <a:solidFill>
                  <a:srgbClr val="FF0000"/>
                </a:solidFill>
              </a:rPr>
              <a:t>Discrete</a:t>
            </a:r>
            <a:r>
              <a:rPr lang="en-US" sz="2600" dirty="0"/>
              <a:t> (vs. continuous): A limited number of distinct, clearly defined percepts and actions.</a:t>
            </a:r>
          </a:p>
          <a:p>
            <a:pPr eaLnBrk="1" hangingPunct="1"/>
            <a:endParaRPr lang="en-US" sz="2600" dirty="0"/>
          </a:p>
          <a:p>
            <a:pPr eaLnBrk="1" hangingPunct="1"/>
            <a:r>
              <a:rPr lang="en-US" sz="2600" dirty="0">
                <a:solidFill>
                  <a:srgbClr val="FF0000"/>
                </a:solidFill>
              </a:rPr>
              <a:t>Single agent</a:t>
            </a:r>
            <a:r>
              <a:rPr lang="en-US" sz="2600" dirty="0"/>
              <a:t> (vs. </a:t>
            </a:r>
            <a:r>
              <a:rPr lang="en-US" sz="2600" dirty="0" err="1"/>
              <a:t>multiagent</a:t>
            </a:r>
            <a:r>
              <a:rPr lang="en-US" sz="2600" dirty="0"/>
              <a:t>): An agent operating by itself in an environment.</a:t>
            </a:r>
          </a:p>
        </p:txBody>
      </p:sp>
      <p:sp>
        <p:nvSpPr>
          <p:cNvPr id="74755"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A47A6E35-59E4-41B6-9093-298B6FF81F3B}"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89</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t>What’s interesting with AI</a:t>
            </a:r>
          </a:p>
        </p:txBody>
      </p:sp>
      <p:sp>
        <p:nvSpPr>
          <p:cNvPr id="4" name="TextBox 3"/>
          <p:cNvSpPr txBox="1"/>
          <p:nvPr/>
        </p:nvSpPr>
        <p:spPr>
          <a:xfrm>
            <a:off x="1752600" y="1778000"/>
            <a:ext cx="4495800" cy="3785652"/>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Arial"/>
              <a:buChar char="•"/>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Honda AISMO</a:t>
            </a:r>
          </a:p>
          <a:p>
            <a:pPr marL="800100" marR="0" lvl="1" indent="-342900" algn="l" defTabSz="914400" rtl="0" eaLnBrk="0" fontAlgn="base" latinLnBrk="0" hangingPunct="0">
              <a:lnSpc>
                <a:spcPct val="100000"/>
              </a:lnSpc>
              <a:spcBef>
                <a:spcPct val="0"/>
              </a:spcBef>
              <a:spcAft>
                <a:spcPct val="0"/>
              </a:spcAft>
              <a:buClrTx/>
              <a:buSzTx/>
              <a:buFont typeface="Arial"/>
              <a:buChar char="•"/>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Advanced Step in Innovation </a:t>
            </a:r>
            <a:r>
              <a:rPr kumimoji="0" 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MObility</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342900" marR="0" lvl="0" indent="-342900" algn="l" defTabSz="914400" rtl="0" eaLnBrk="0" fontAlgn="base" latinLnBrk="0" hangingPunct="0">
              <a:lnSpc>
                <a:spcPct val="100000"/>
              </a:lnSpc>
              <a:spcBef>
                <a:spcPct val="0"/>
              </a:spcBef>
              <a:spcAft>
                <a:spcPct val="0"/>
              </a:spcAft>
              <a:buClrTx/>
              <a:buSzTx/>
              <a:buFont typeface="Arial"/>
              <a:buChar char="•"/>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Humanoid Robot</a:t>
            </a:r>
          </a:p>
          <a:p>
            <a:pPr marL="342900" marR="0" lvl="0" indent="-342900" algn="l" defTabSz="914400" rtl="0" eaLnBrk="0" fontAlgn="base" latinLnBrk="0" hangingPunct="0">
              <a:lnSpc>
                <a:spcPct val="100000"/>
              </a:lnSpc>
              <a:spcBef>
                <a:spcPct val="0"/>
              </a:spcBef>
              <a:spcAft>
                <a:spcPct val="0"/>
              </a:spcAft>
              <a:buClrTx/>
              <a:buSzTx/>
              <a:buFont typeface="Arial"/>
              <a:buChar char="•"/>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Capable of recognizing:</a:t>
            </a:r>
          </a:p>
          <a:p>
            <a:pPr marL="800100" marR="0" lvl="1" indent="-342900" algn="l" defTabSz="914400" rtl="0" eaLnBrk="0" fontAlgn="base" latinLnBrk="0" hangingPunct="0">
              <a:lnSpc>
                <a:spcPct val="100000"/>
              </a:lnSpc>
              <a:spcBef>
                <a:spcPct val="0"/>
              </a:spcBef>
              <a:spcAft>
                <a:spcPct val="0"/>
              </a:spcAft>
              <a:buClrTx/>
              <a:buSzTx/>
              <a:buFont typeface="Arial"/>
              <a:buChar char="•"/>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Moving objects</a:t>
            </a:r>
          </a:p>
          <a:p>
            <a:pPr marL="800100" marR="0" lvl="1" indent="-342900" algn="l" defTabSz="914400" rtl="0" eaLnBrk="0" fontAlgn="base" latinLnBrk="0" hangingPunct="0">
              <a:lnSpc>
                <a:spcPct val="100000"/>
              </a:lnSpc>
              <a:spcBef>
                <a:spcPct val="0"/>
              </a:spcBef>
              <a:spcAft>
                <a:spcPct val="0"/>
              </a:spcAft>
              <a:buClrTx/>
              <a:buSzTx/>
              <a:buFont typeface="Arial"/>
              <a:buChar char="•"/>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Postures</a:t>
            </a:r>
          </a:p>
          <a:p>
            <a:pPr marL="800100" marR="0" lvl="1" indent="-342900" algn="l" defTabSz="914400" rtl="0" eaLnBrk="0" fontAlgn="base" latinLnBrk="0" hangingPunct="0">
              <a:lnSpc>
                <a:spcPct val="100000"/>
              </a:lnSpc>
              <a:spcBef>
                <a:spcPct val="0"/>
              </a:spcBef>
              <a:spcAft>
                <a:spcPct val="0"/>
              </a:spcAft>
              <a:buClrTx/>
              <a:buSzTx/>
              <a:buFont typeface="Arial"/>
              <a:buChar char="•"/>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Gestures</a:t>
            </a:r>
          </a:p>
          <a:p>
            <a:pPr marL="800100" marR="0" lvl="1" indent="-342900" algn="l" defTabSz="914400" rtl="0" eaLnBrk="0" fontAlgn="base" latinLnBrk="0" hangingPunct="0">
              <a:lnSpc>
                <a:spcPct val="100000"/>
              </a:lnSpc>
              <a:spcBef>
                <a:spcPct val="0"/>
              </a:spcBef>
              <a:spcAft>
                <a:spcPct val="0"/>
              </a:spcAft>
              <a:buClrTx/>
              <a:buSzTx/>
              <a:buFont typeface="Arial"/>
              <a:buChar char="•"/>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Handshake</a:t>
            </a:r>
          </a:p>
          <a:p>
            <a:pPr marL="800100" marR="0" lvl="1" indent="-342900" algn="l" defTabSz="914400" rtl="0" eaLnBrk="0" fontAlgn="base" latinLnBrk="0" hangingPunct="0">
              <a:lnSpc>
                <a:spcPct val="100000"/>
              </a:lnSpc>
              <a:spcBef>
                <a:spcPct val="0"/>
              </a:spcBef>
              <a:spcAft>
                <a:spcPct val="0"/>
              </a:spcAft>
              <a:buClrTx/>
              <a:buSzTx/>
              <a:buFont typeface="Arial"/>
              <a:buChar char="•"/>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Sounds</a:t>
            </a:r>
          </a:p>
          <a:p>
            <a:pPr marL="342900" marR="0" lvl="0" indent="-342900" algn="l" defTabSz="914400" rtl="0" eaLnBrk="0" fontAlgn="base" latinLnBrk="0" hangingPunct="0">
              <a:lnSpc>
                <a:spcPct val="100000"/>
              </a:lnSpc>
              <a:spcBef>
                <a:spcPct val="0"/>
              </a:spcBef>
              <a:spcAft>
                <a:spcPct val="0"/>
              </a:spcAft>
              <a:buClrTx/>
              <a:buSzTx/>
              <a:buFont typeface="Arial"/>
              <a:buChar char="•"/>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Capable of walking and running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22532" name="Picture 3" descr="Honda_ASIM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1" y="1447800"/>
            <a:ext cx="38195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5"/>
          <p:cNvSpPr txBox="1">
            <a:spLocks noChangeArrowheads="1"/>
          </p:cNvSpPr>
          <p:nvPr/>
        </p:nvSpPr>
        <p:spPr bwMode="auto">
          <a:xfrm>
            <a:off x="1981200" y="6019800"/>
            <a:ext cx="5867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http://en.wikipedia.org/wiki/ASIMO</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solidFill>
                  <a:srgbClr val="FF0000"/>
                </a:solidFill>
              </a:rPr>
              <a:t>Assumptions</a:t>
            </a:r>
          </a:p>
        </p:txBody>
      </p:sp>
      <p:sp>
        <p:nvSpPr>
          <p:cNvPr id="100355" name="Content Placeholder 2"/>
          <p:cNvSpPr>
            <a:spLocks noGrp="1"/>
          </p:cNvSpPr>
          <p:nvPr>
            <p:ph idx="4294967295"/>
          </p:nvPr>
        </p:nvSpPr>
        <p:spPr>
          <a:xfrm>
            <a:off x="0" y="1676400"/>
            <a:ext cx="5715000" cy="3505200"/>
          </a:xfrm>
        </p:spPr>
        <p:txBody>
          <a:bodyPr/>
          <a:lstStyle/>
          <a:p>
            <a:r>
              <a:rPr lang="en-US"/>
              <a:t>Static or dynamic?</a:t>
            </a:r>
          </a:p>
          <a:p>
            <a:r>
              <a:rPr lang="en-US"/>
              <a:t>Fully or partially observable?</a:t>
            </a:r>
          </a:p>
          <a:p>
            <a:r>
              <a:rPr lang="en-US"/>
              <a:t>Discrete or continuous?</a:t>
            </a:r>
          </a:p>
          <a:p>
            <a:r>
              <a:rPr lang="en-US"/>
              <a:t>Deterministic or stochastic?</a:t>
            </a:r>
          </a:p>
          <a:p>
            <a:r>
              <a:rPr lang="en-US"/>
              <a:t>Episodic or sequential?</a:t>
            </a:r>
          </a:p>
          <a:p>
            <a:r>
              <a:rPr lang="en-US">
                <a:solidFill>
                  <a:srgbClr val="0070C0"/>
                </a:solidFill>
              </a:rPr>
              <a:t>Single agent </a:t>
            </a:r>
            <a:r>
              <a:rPr lang="en-US"/>
              <a:t>or multiple agent?</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2"/>
          <p:cNvSpPr>
            <a:spLocks noGrp="1" noChangeArrowheads="1"/>
          </p:cNvSpPr>
          <p:nvPr>
            <p:ph type="title"/>
          </p:nvPr>
        </p:nvSpPr>
        <p:spPr/>
        <p:txBody>
          <a:bodyPr/>
          <a:lstStyle/>
          <a:p>
            <a:pPr eaLnBrk="1" hangingPunct="1"/>
            <a:r>
              <a:rPr lang="en-US"/>
              <a:t>Environment types</a:t>
            </a:r>
          </a:p>
        </p:txBody>
      </p:sp>
      <p:sp>
        <p:nvSpPr>
          <p:cNvPr id="75781" name="Rectangle 3"/>
          <p:cNvSpPr>
            <a:spLocks noGrp="1" noChangeArrowheads="1"/>
          </p:cNvSpPr>
          <p:nvPr>
            <p:ph idx="1"/>
          </p:nvPr>
        </p:nvSpPr>
        <p:spPr/>
        <p:txBody>
          <a:bodyPr/>
          <a:lstStyle/>
          <a:p>
            <a:pPr eaLnBrk="1" hangingPunct="1">
              <a:lnSpc>
                <a:spcPct val="80000"/>
              </a:lnSpc>
              <a:buFont typeface="Wingdings" panose="05000000000000000000" pitchFamily="2" charset="2"/>
              <a:buNone/>
            </a:pPr>
            <a:r>
              <a:rPr lang="en-US" sz="1900"/>
              <a:t>				Chess with 	Chess without 	Taxi driving </a:t>
            </a:r>
          </a:p>
          <a:p>
            <a:pPr eaLnBrk="1" hangingPunct="1">
              <a:lnSpc>
                <a:spcPct val="80000"/>
              </a:lnSpc>
              <a:buFont typeface="Wingdings" panose="05000000000000000000" pitchFamily="2" charset="2"/>
              <a:buNone/>
            </a:pPr>
            <a:r>
              <a:rPr lang="en-US" sz="1900"/>
              <a:t>				a clock		a clock</a:t>
            </a:r>
          </a:p>
          <a:p>
            <a:pPr eaLnBrk="1" hangingPunct="1">
              <a:lnSpc>
                <a:spcPct val="80000"/>
              </a:lnSpc>
              <a:buFont typeface="Wingdings" panose="05000000000000000000" pitchFamily="2" charset="2"/>
              <a:buNone/>
            </a:pPr>
            <a:r>
              <a:rPr lang="en-US" sz="1900"/>
              <a:t>Fully observable		Yes		Yes		No </a:t>
            </a:r>
          </a:p>
          <a:p>
            <a:pPr eaLnBrk="1" hangingPunct="1">
              <a:lnSpc>
                <a:spcPct val="80000"/>
              </a:lnSpc>
              <a:buFont typeface="Wingdings" panose="05000000000000000000" pitchFamily="2" charset="2"/>
              <a:buNone/>
            </a:pPr>
            <a:r>
              <a:rPr lang="en-US" sz="1900"/>
              <a:t>Deterministic		Strategic	Strategic	No </a:t>
            </a:r>
          </a:p>
          <a:p>
            <a:pPr eaLnBrk="1" hangingPunct="1">
              <a:lnSpc>
                <a:spcPct val="80000"/>
              </a:lnSpc>
              <a:buFont typeface="Wingdings" panose="05000000000000000000" pitchFamily="2" charset="2"/>
              <a:buNone/>
            </a:pPr>
            <a:r>
              <a:rPr lang="en-US" sz="1900"/>
              <a:t>Episodic          		No		No		No </a:t>
            </a:r>
          </a:p>
          <a:p>
            <a:pPr eaLnBrk="1" hangingPunct="1">
              <a:lnSpc>
                <a:spcPct val="80000"/>
              </a:lnSpc>
              <a:buFont typeface="Wingdings" panose="05000000000000000000" pitchFamily="2" charset="2"/>
              <a:buNone/>
            </a:pPr>
            <a:r>
              <a:rPr lang="en-US" sz="1900"/>
              <a:t>Static 			Semi		Yes 		No </a:t>
            </a:r>
          </a:p>
          <a:p>
            <a:pPr eaLnBrk="1" hangingPunct="1">
              <a:lnSpc>
                <a:spcPct val="80000"/>
              </a:lnSpc>
              <a:buFont typeface="Wingdings" panose="05000000000000000000" pitchFamily="2" charset="2"/>
              <a:buNone/>
            </a:pPr>
            <a:r>
              <a:rPr lang="en-US" sz="1900"/>
              <a:t>Discrete			Yes 		Yes		No</a:t>
            </a:r>
          </a:p>
          <a:p>
            <a:pPr eaLnBrk="1" hangingPunct="1">
              <a:lnSpc>
                <a:spcPct val="80000"/>
              </a:lnSpc>
              <a:buFont typeface="Wingdings" panose="05000000000000000000" pitchFamily="2" charset="2"/>
              <a:buNone/>
            </a:pPr>
            <a:r>
              <a:rPr lang="en-US" sz="1900"/>
              <a:t>Single agent		No		No		No </a:t>
            </a:r>
          </a:p>
          <a:p>
            <a:pPr eaLnBrk="1" hangingPunct="1">
              <a:lnSpc>
                <a:spcPct val="80000"/>
              </a:lnSpc>
            </a:pPr>
            <a:endParaRPr lang="en-US" sz="1900"/>
          </a:p>
          <a:p>
            <a:pPr eaLnBrk="1" hangingPunct="1">
              <a:lnSpc>
                <a:spcPct val="80000"/>
              </a:lnSpc>
            </a:pPr>
            <a:endParaRPr lang="en-US" sz="1900"/>
          </a:p>
          <a:p>
            <a:pPr eaLnBrk="1" hangingPunct="1">
              <a:lnSpc>
                <a:spcPct val="80000"/>
              </a:lnSpc>
            </a:pPr>
            <a:r>
              <a:rPr lang="en-US" sz="1900"/>
              <a:t>The environment type largely determines the agent design</a:t>
            </a:r>
          </a:p>
          <a:p>
            <a:pPr eaLnBrk="1" hangingPunct="1">
              <a:lnSpc>
                <a:spcPct val="80000"/>
              </a:lnSpc>
            </a:pPr>
            <a:endParaRPr lang="en-US" sz="1900"/>
          </a:p>
          <a:p>
            <a:pPr eaLnBrk="1" hangingPunct="1">
              <a:lnSpc>
                <a:spcPct val="80000"/>
              </a:lnSpc>
            </a:pPr>
            <a:r>
              <a:rPr lang="en-US" sz="1900"/>
              <a:t>The real world is (of course) partially observable, stochastic, sequential, dynamic, continuous, multi-agent</a:t>
            </a:r>
          </a:p>
        </p:txBody>
      </p:sp>
      <p:sp>
        <p:nvSpPr>
          <p:cNvPr id="75779" name="Slide Number Placeholder 5"/>
          <p:cNvSpPr>
            <a:spLocks noGrp="1"/>
          </p:cNvSpPr>
          <p:nvPr>
            <p:ph type="sldNum" sz="quarter" idx="11"/>
          </p:nvPr>
        </p:nvSpPr>
        <p:spPr>
          <a:xfrm>
            <a:off x="46482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fld id="{655D3736-A523-4E47-BF6D-ABE05D56B2A0}" type="slidenum">
              <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
                  <a:srgbClr val="FF0000"/>
                </a:buClr>
                <a:buSzTx/>
                <a:buFontTx/>
                <a:buChar char="•"/>
                <a:tabLst/>
                <a:defRPr/>
              </a:pPr>
              <a:t>91</a:t>
            </a:fld>
            <a:endParaRPr kumimoji="0" lang="en-US" altLang="en-US" sz="14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75778" name="Footer Placeholder 4"/>
          <p:cNvSpPr>
            <a:spLocks noGrp="1"/>
          </p:cNvSpPr>
          <p:nvPr>
            <p:ph type="ftr" sz="quarter" idx="4294967295"/>
          </p:nvPr>
        </p:nvSpPr>
        <p:spPr>
          <a:xfrm>
            <a:off x="10287000"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Char char="•"/>
              <a:defRPr sz="3200">
                <a:solidFill>
                  <a:schemeClr val="tx1"/>
                </a:solidFill>
                <a:latin typeface="Times New Roman" panose="02020603050405020304" pitchFamily="18" charset="0"/>
              </a:defRPr>
            </a:lvl1pPr>
            <a:lvl2pPr marL="742950" indent="-285750">
              <a:spcBef>
                <a:spcPct val="20000"/>
              </a:spcBef>
              <a:buClr>
                <a:srgbClr val="00CC00"/>
              </a:buClr>
              <a:buChar char="–"/>
              <a:defRPr sz="2800">
                <a:solidFill>
                  <a:srgbClr val="333399"/>
                </a:solidFill>
                <a:latin typeface="Times New Roman" panose="02020603050405020304" pitchFamily="18" charset="0"/>
              </a:defRPr>
            </a:lvl2pPr>
            <a:lvl3pPr marL="1143000" indent="-228600">
              <a:spcBef>
                <a:spcPct val="20000"/>
              </a:spcBef>
              <a:buClr>
                <a:srgbClr val="3333CC"/>
              </a:buClr>
              <a:buChar char="•"/>
              <a:defRPr sz="2400">
                <a:solidFill>
                  <a:srgbClr val="006600"/>
                </a:solidFill>
                <a:latin typeface="Times New Roman" panose="02020603050405020304" pitchFamily="18" charset="0"/>
              </a:defRPr>
            </a:lvl3pPr>
            <a:lvl4pPr marL="1600200" indent="-228600">
              <a:spcBef>
                <a:spcPct val="20000"/>
              </a:spcBef>
              <a:buClr>
                <a:srgbClr val="3333CC"/>
              </a:buClr>
              <a:buChar char="–"/>
              <a:defRPr sz="2000">
                <a:solidFill>
                  <a:schemeClr val="tx1"/>
                </a:solidFill>
                <a:latin typeface="Times New Roman" panose="02020603050405020304" pitchFamily="18" charset="0"/>
              </a:defRPr>
            </a:lvl4pPr>
            <a:lvl5pPr marL="2057400" indent="-228600">
              <a:spcBef>
                <a:spcPct val="20000"/>
              </a:spcBef>
              <a:buClr>
                <a:srgbClr val="3333CC"/>
              </a:buClr>
              <a:buChar char="»"/>
              <a:defRPr sz="2000">
                <a:solidFill>
                  <a:srgbClr val="0000CC"/>
                </a:solidFill>
                <a:latin typeface="Times New Roman" panose="02020603050405020304" pitchFamily="18" charset="0"/>
              </a:defRPr>
            </a:lvl5pPr>
            <a:lvl6pPr marL="25146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6pPr>
            <a:lvl7pPr marL="29718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7pPr>
            <a:lvl8pPr marL="34290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8pPr>
            <a:lvl9pPr marL="3886200" indent="-228600" eaLnBrk="0" fontAlgn="base" hangingPunct="0">
              <a:spcBef>
                <a:spcPct val="20000"/>
              </a:spcBef>
              <a:spcAft>
                <a:spcPct val="0"/>
              </a:spcAft>
              <a:buClr>
                <a:srgbClr val="3333CC"/>
              </a:buClr>
              <a:buChar char="»"/>
              <a:defRPr sz="2000">
                <a:solidFill>
                  <a:srgbClr val="0000CC"/>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Bayzid Ashik Hossain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2209800" y="2308226"/>
            <a:ext cx="7772400" cy="1470025"/>
          </a:xfrm>
        </p:spPr>
        <p:txBody>
          <a:bodyPr/>
          <a:lstStyle/>
          <a:p>
            <a:pPr eaLnBrk="1" hangingPunct="1"/>
            <a:r>
              <a:rPr lang="en-US" sz="4600" dirty="0"/>
              <a:t>
</a:t>
            </a:r>
            <a:r>
              <a:rPr lang="en-US" sz="3200" dirty="0"/>
              <a:t> </a:t>
            </a:r>
            <a:r>
              <a:rPr lang="en-US" sz="6600" dirty="0"/>
              <a:t>Search</a:t>
            </a:r>
            <a:br>
              <a:rPr lang="en-US" sz="3200" dirty="0"/>
            </a:br>
            <a:r>
              <a:rPr lang="en-US" sz="3200" dirty="0"/>
              <a:t>Week-5</a:t>
            </a:r>
          </a:p>
        </p:txBody>
      </p:sp>
    </p:spTree>
    <p:extLst>
      <p:ext uri="{BB962C8B-B14F-4D97-AF65-F5344CB8AC3E}">
        <p14:creationId xmlns:p14="http://schemas.microsoft.com/office/powerpoint/2010/main" val="14281567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a:solidFill>
                  <a:srgbClr val="FF0000"/>
                </a:solidFill>
              </a:rPr>
              <a:t>Search</a:t>
            </a:r>
          </a:p>
        </p:txBody>
      </p:sp>
      <p:sp>
        <p:nvSpPr>
          <p:cNvPr id="3" name="Content Placeholder 2"/>
          <p:cNvSpPr>
            <a:spLocks noGrp="1"/>
          </p:cNvSpPr>
          <p:nvPr>
            <p:ph idx="1"/>
          </p:nvPr>
        </p:nvSpPr>
        <p:spPr>
          <a:xfrm>
            <a:off x="1905000" y="1600200"/>
            <a:ext cx="8305800" cy="5029200"/>
          </a:xfrm>
        </p:spPr>
        <p:txBody>
          <a:bodyPr>
            <a:normAutofit fontScale="77500" lnSpcReduction="20000"/>
          </a:bodyPr>
          <a:lstStyle/>
          <a:p>
            <a:pPr>
              <a:defRPr/>
            </a:pPr>
            <a:r>
              <a:rPr lang="en-US" dirty="0"/>
              <a:t>Search permeates all of AI</a:t>
            </a:r>
          </a:p>
          <a:p>
            <a:pPr>
              <a:defRPr/>
            </a:pPr>
            <a:r>
              <a:rPr lang="en-US" dirty="0"/>
              <a:t>What choices are we searching through?</a:t>
            </a:r>
          </a:p>
          <a:p>
            <a:pPr lvl="1">
              <a:defRPr/>
            </a:pPr>
            <a:r>
              <a:rPr lang="en-US" dirty="0">
                <a:solidFill>
                  <a:schemeClr val="accent5"/>
                </a:solidFill>
              </a:rPr>
              <a:t>Problem solving</a:t>
            </a:r>
            <a:br>
              <a:rPr lang="en-US" dirty="0"/>
            </a:br>
            <a:r>
              <a:rPr lang="en-US" dirty="0"/>
              <a:t>Action combinations (move 1, then move 3, then move 2...) </a:t>
            </a:r>
          </a:p>
          <a:p>
            <a:pPr lvl="1">
              <a:defRPr/>
            </a:pPr>
            <a:r>
              <a:rPr lang="en-US" dirty="0">
                <a:solidFill>
                  <a:schemeClr val="accent5"/>
                </a:solidFill>
              </a:rPr>
              <a:t>Natural language </a:t>
            </a:r>
            <a:br>
              <a:rPr lang="en-US" dirty="0"/>
            </a:br>
            <a:r>
              <a:rPr lang="en-US" dirty="0"/>
              <a:t>Ways to map words to parts of speech </a:t>
            </a:r>
          </a:p>
          <a:p>
            <a:pPr lvl="1">
              <a:defRPr/>
            </a:pPr>
            <a:r>
              <a:rPr lang="en-US" dirty="0">
                <a:solidFill>
                  <a:schemeClr val="accent5"/>
                </a:solidFill>
              </a:rPr>
              <a:t>Computer vision </a:t>
            </a:r>
            <a:br>
              <a:rPr lang="en-US" dirty="0"/>
            </a:br>
            <a:r>
              <a:rPr lang="en-US" dirty="0"/>
              <a:t>Ways to map features to object model </a:t>
            </a:r>
          </a:p>
          <a:p>
            <a:pPr lvl="1">
              <a:defRPr/>
            </a:pPr>
            <a:r>
              <a:rPr lang="en-US" dirty="0">
                <a:solidFill>
                  <a:schemeClr val="accent5"/>
                </a:solidFill>
              </a:rPr>
              <a:t>Machine learning </a:t>
            </a:r>
            <a:br>
              <a:rPr lang="en-US" dirty="0"/>
            </a:br>
            <a:r>
              <a:rPr lang="en-US" dirty="0"/>
              <a:t>Possible concepts that fit examples seen so far </a:t>
            </a:r>
          </a:p>
          <a:p>
            <a:pPr lvl="1">
              <a:defRPr/>
            </a:pPr>
            <a:r>
              <a:rPr lang="en-US" dirty="0">
                <a:solidFill>
                  <a:schemeClr val="accent5"/>
                </a:solidFill>
              </a:rPr>
              <a:t>Motion planning </a:t>
            </a:r>
            <a:br>
              <a:rPr lang="en-US" dirty="0"/>
            </a:br>
            <a:r>
              <a:rPr lang="en-US" dirty="0"/>
              <a:t>Sequence of moves to reach goal destination</a:t>
            </a:r>
          </a:p>
          <a:p>
            <a:pPr>
              <a:defRPr/>
            </a:pPr>
            <a:r>
              <a:rPr lang="en-US" dirty="0"/>
              <a:t>An intelligent agent is trying to find a set or sequence of actions to achieve a goal</a:t>
            </a:r>
          </a:p>
          <a:p>
            <a:pPr>
              <a:defRPr/>
            </a:pPr>
            <a:r>
              <a:rPr lang="en-US" dirty="0"/>
              <a:t>This is a </a:t>
            </a:r>
            <a:r>
              <a:rPr lang="en-US" dirty="0">
                <a:solidFill>
                  <a:srgbClr val="FF0000"/>
                </a:solidFill>
              </a:rPr>
              <a:t>goal-based agent</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dirty="0">
                <a:solidFill>
                  <a:srgbClr val="FF0000"/>
                </a:solidFill>
              </a:rPr>
              <a:t>State Space search  </a:t>
            </a:r>
          </a:p>
        </p:txBody>
      </p:sp>
      <p:sp>
        <p:nvSpPr>
          <p:cNvPr id="3" name="Content Placeholder 2"/>
          <p:cNvSpPr>
            <a:spLocks noGrp="1"/>
          </p:cNvSpPr>
          <p:nvPr>
            <p:ph idx="1"/>
          </p:nvPr>
        </p:nvSpPr>
        <p:spPr>
          <a:xfrm>
            <a:off x="1905000" y="1600200"/>
            <a:ext cx="8305800" cy="5029200"/>
          </a:xfrm>
        </p:spPr>
        <p:txBody>
          <a:bodyPr>
            <a:normAutofit/>
          </a:bodyPr>
          <a:lstStyle/>
          <a:p>
            <a:pPr algn="just">
              <a:defRPr/>
            </a:pPr>
            <a:r>
              <a:rPr lang="en-GB" dirty="0"/>
              <a:t>State space search is the process of searching for a </a:t>
            </a:r>
            <a:r>
              <a:rPr lang="en-GB" dirty="0">
                <a:solidFill>
                  <a:srgbClr val="FF0000"/>
                </a:solidFill>
              </a:rPr>
              <a:t>sequence</a:t>
            </a:r>
            <a:r>
              <a:rPr lang="en-GB" dirty="0"/>
              <a:t> of </a:t>
            </a:r>
            <a:r>
              <a:rPr lang="en-GB" dirty="0">
                <a:solidFill>
                  <a:srgbClr val="FF0000"/>
                </a:solidFill>
              </a:rPr>
              <a:t>actions</a:t>
            </a:r>
            <a:r>
              <a:rPr lang="en-GB" dirty="0"/>
              <a:t> that take from an </a:t>
            </a:r>
            <a:r>
              <a:rPr lang="en-GB" dirty="0">
                <a:solidFill>
                  <a:srgbClr val="FF0000"/>
                </a:solidFill>
              </a:rPr>
              <a:t>initial</a:t>
            </a:r>
            <a:r>
              <a:rPr lang="en-GB" dirty="0"/>
              <a:t> state to a </a:t>
            </a:r>
            <a:r>
              <a:rPr lang="en-GB" dirty="0">
                <a:solidFill>
                  <a:srgbClr val="FF0000"/>
                </a:solidFill>
              </a:rPr>
              <a:t>goal</a:t>
            </a:r>
            <a:r>
              <a:rPr lang="en-GB" dirty="0"/>
              <a:t> state to formulate solution for a given problem.</a:t>
            </a:r>
            <a:endParaRPr lang="en-US" dirty="0">
              <a:solidFill>
                <a:srgbClr val="FF0000"/>
              </a:solidFill>
            </a:endParaRPr>
          </a:p>
        </p:txBody>
      </p:sp>
      <p:pic>
        <p:nvPicPr>
          <p:cNvPr id="2" name="Picture 1"/>
          <p:cNvPicPr>
            <a:picLocks noChangeAspect="1"/>
          </p:cNvPicPr>
          <p:nvPr/>
        </p:nvPicPr>
        <p:blipFill rotWithShape="1">
          <a:blip r:embed="rId2"/>
          <a:srcRect l="12473" r="5619"/>
          <a:stretch/>
        </p:blipFill>
        <p:spPr>
          <a:xfrm>
            <a:off x="2792845" y="4114800"/>
            <a:ext cx="6530109" cy="1943100"/>
          </a:xfrm>
          <a:prstGeom prst="rect">
            <a:avLst/>
          </a:prstGeom>
        </p:spPr>
      </p:pic>
    </p:spTree>
    <p:extLst>
      <p:ext uri="{BB962C8B-B14F-4D97-AF65-F5344CB8AC3E}">
        <p14:creationId xmlns:p14="http://schemas.microsoft.com/office/powerpoint/2010/main" val="12516808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solidFill>
                  <a:srgbClr val="FF0000"/>
                </a:solidFill>
              </a:rPr>
              <a:t>Problem-solving Agent</a:t>
            </a:r>
          </a:p>
        </p:txBody>
      </p:sp>
      <p:sp>
        <p:nvSpPr>
          <p:cNvPr id="5" name="TextBox 4"/>
          <p:cNvSpPr txBox="1"/>
          <p:nvPr/>
        </p:nvSpPr>
        <p:spPr>
          <a:xfrm>
            <a:off x="801255" y="2214418"/>
            <a:ext cx="4387996" cy="2862322"/>
          </a:xfrm>
          <a:prstGeom prst="rect">
            <a:avLst/>
          </a:prstGeom>
          <a:noFill/>
          <a:ln>
            <a:solidFill>
              <a:schemeClr val="accent5"/>
            </a:solid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SimpleProblemSolvingAgent</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(percept)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state = </a:t>
            </a:r>
            <a:r>
              <a:rPr kumimoji="0" 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UpdateState</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(state, percept)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if sequence is empty then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goal = </a:t>
            </a:r>
            <a:r>
              <a:rPr kumimoji="0" 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FormulateGoal</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(state)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problem = </a:t>
            </a:r>
            <a:r>
              <a:rPr kumimoji="0" 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FormulateProblem</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(state, 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sequence = Search(problem)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action = First(sequence)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sequence = Rest(sequence)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Return action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1339" y="2276288"/>
            <a:ext cx="3570973" cy="3358457"/>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a:solidFill>
                  <a:srgbClr val="FF0000"/>
                </a:solidFill>
              </a:rPr>
              <a:t>Search Example</a:t>
            </a:r>
          </a:p>
        </p:txBody>
      </p:sp>
      <p:sp>
        <p:nvSpPr>
          <p:cNvPr id="4" name="TextBox 3"/>
          <p:cNvSpPr txBox="1"/>
          <p:nvPr/>
        </p:nvSpPr>
        <p:spPr>
          <a:xfrm>
            <a:off x="7696200" y="1676400"/>
            <a:ext cx="2971800" cy="4093428"/>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AAE2CA"/>
                </a:solidFill>
                <a:effectLst/>
                <a:uLnTx/>
                <a:uFillTx/>
                <a:latin typeface="Times New Roman" panose="02020603050405020304" pitchFamily="18" charset="0"/>
                <a:ea typeface="+mn-ea"/>
                <a:cs typeface="+mn-cs"/>
              </a:rPr>
              <a:t>Formulate goal: </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Be in Bucharest.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AAE2CA"/>
                </a:solidFill>
                <a:effectLst/>
                <a:uLnTx/>
                <a:uFillTx/>
                <a:latin typeface="Times New Roman" panose="02020603050405020304" pitchFamily="18" charset="0"/>
                <a:ea typeface="+mn-ea"/>
                <a:cs typeface="+mn-cs"/>
              </a:rPr>
              <a:t>Formulate problem: </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states are cities, operators drive between pairs of cities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AAE2CA"/>
                </a:solidFill>
                <a:effectLst/>
                <a:uLnTx/>
                <a:uFillTx/>
                <a:latin typeface="Times New Roman" panose="02020603050405020304" pitchFamily="18" charset="0"/>
                <a:ea typeface="+mn-ea"/>
                <a:cs typeface="+mn-cs"/>
              </a:rPr>
              <a:t>Find solution:  </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Find a sequence of cities (e.g., Arad, Sibiu, </a:t>
            </a:r>
            <a:r>
              <a:rPr kumimoji="0" 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Fagaras</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Bucharest) that leads from the current state to a state meeting the goal condition</a:t>
            </a:r>
          </a:p>
        </p:txBody>
      </p:sp>
      <p:pic>
        <p:nvPicPr>
          <p:cNvPr id="1013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12913"/>
            <a:ext cx="61610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a:solidFill>
                  <a:srgbClr val="FF0000"/>
                </a:solidFill>
              </a:rPr>
              <a:t>Search Space Definitions</a:t>
            </a:r>
          </a:p>
        </p:txBody>
      </p:sp>
      <p:sp>
        <p:nvSpPr>
          <p:cNvPr id="9" name="Content Placeholder 8"/>
          <p:cNvSpPr>
            <a:spLocks noGrp="1"/>
          </p:cNvSpPr>
          <p:nvPr>
            <p:ph idx="1"/>
          </p:nvPr>
        </p:nvSpPr>
        <p:spPr>
          <a:xfrm>
            <a:off x="1981200" y="1219200"/>
            <a:ext cx="8229600" cy="5257800"/>
          </a:xfrm>
        </p:spPr>
        <p:txBody>
          <a:bodyPr>
            <a:normAutofit fontScale="77500" lnSpcReduction="20000"/>
          </a:bodyPr>
          <a:lstStyle/>
          <a:p>
            <a:pPr>
              <a:defRPr/>
            </a:pPr>
            <a:r>
              <a:rPr lang="en-US" dirty="0">
                <a:solidFill>
                  <a:schemeClr val="accent5"/>
                </a:solidFill>
              </a:rPr>
              <a:t>State</a:t>
            </a:r>
          </a:p>
          <a:p>
            <a:pPr lvl="1">
              <a:defRPr/>
            </a:pPr>
            <a:r>
              <a:rPr lang="en-US" dirty="0"/>
              <a:t>A description of a possible state of the world</a:t>
            </a:r>
          </a:p>
          <a:p>
            <a:pPr lvl="1">
              <a:defRPr/>
            </a:pPr>
            <a:r>
              <a:rPr lang="en-US" dirty="0"/>
              <a:t>Includes all features of the world that are pertinent to the problem</a:t>
            </a:r>
          </a:p>
          <a:p>
            <a:pPr>
              <a:defRPr/>
            </a:pPr>
            <a:r>
              <a:rPr lang="en-US" dirty="0">
                <a:solidFill>
                  <a:schemeClr val="accent5"/>
                </a:solidFill>
              </a:rPr>
              <a:t>Initial state</a:t>
            </a:r>
          </a:p>
          <a:p>
            <a:pPr lvl="1">
              <a:defRPr/>
            </a:pPr>
            <a:r>
              <a:rPr lang="en-US" dirty="0"/>
              <a:t>Description of all pertinent aspects of the state in which the agent starts the search</a:t>
            </a:r>
          </a:p>
          <a:p>
            <a:pPr>
              <a:defRPr/>
            </a:pPr>
            <a:r>
              <a:rPr lang="en-US" dirty="0">
                <a:solidFill>
                  <a:schemeClr val="accent5"/>
                </a:solidFill>
              </a:rPr>
              <a:t>Goal test</a:t>
            </a:r>
          </a:p>
          <a:p>
            <a:pPr lvl="1">
              <a:defRPr/>
            </a:pPr>
            <a:r>
              <a:rPr lang="en-US" dirty="0"/>
              <a:t>Conditions the agent is trying to meet (e.g., have $1M)</a:t>
            </a:r>
          </a:p>
          <a:p>
            <a:pPr>
              <a:defRPr/>
            </a:pPr>
            <a:r>
              <a:rPr lang="en-US" dirty="0">
                <a:solidFill>
                  <a:schemeClr val="accent5"/>
                </a:solidFill>
              </a:rPr>
              <a:t>Goal state</a:t>
            </a:r>
          </a:p>
          <a:p>
            <a:pPr lvl="1">
              <a:defRPr/>
            </a:pPr>
            <a:r>
              <a:rPr lang="en-US" dirty="0"/>
              <a:t>Any state which meets the goal condition</a:t>
            </a:r>
          </a:p>
          <a:p>
            <a:pPr lvl="1">
              <a:defRPr/>
            </a:pPr>
            <a:r>
              <a:rPr lang="en-US" dirty="0"/>
              <a:t>Thursday, have $1M, live in NYC</a:t>
            </a:r>
          </a:p>
          <a:p>
            <a:pPr lvl="1">
              <a:defRPr/>
            </a:pPr>
            <a:r>
              <a:rPr lang="en-US" dirty="0"/>
              <a:t>Friday, have $1M, live in Valparaiso</a:t>
            </a:r>
          </a:p>
          <a:p>
            <a:pPr>
              <a:defRPr/>
            </a:pPr>
            <a:r>
              <a:rPr lang="en-US" dirty="0">
                <a:solidFill>
                  <a:schemeClr val="accent5"/>
                </a:solidFill>
              </a:rPr>
              <a:t>Action</a:t>
            </a:r>
          </a:p>
          <a:p>
            <a:pPr lvl="1">
              <a:defRPr/>
            </a:pPr>
            <a:r>
              <a:rPr lang="en-US" dirty="0"/>
              <a:t>Function that maps (transitions) from one state to another</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a:solidFill>
                  <a:srgbClr val="FF0000"/>
                </a:solidFill>
              </a:rPr>
              <a:t>Search Space Definitions</a:t>
            </a:r>
          </a:p>
        </p:txBody>
      </p:sp>
      <p:sp>
        <p:nvSpPr>
          <p:cNvPr id="9" name="Content Placeholder 8"/>
          <p:cNvSpPr>
            <a:spLocks noGrp="1"/>
          </p:cNvSpPr>
          <p:nvPr>
            <p:ph idx="1"/>
          </p:nvPr>
        </p:nvSpPr>
        <p:spPr>
          <a:xfrm>
            <a:off x="1981200" y="1219200"/>
            <a:ext cx="8229600" cy="5257800"/>
          </a:xfrm>
        </p:spPr>
        <p:txBody>
          <a:bodyPr>
            <a:normAutofit fontScale="77500" lnSpcReduction="20000"/>
          </a:bodyPr>
          <a:lstStyle/>
          <a:p>
            <a:pPr>
              <a:defRPr/>
            </a:pPr>
            <a:r>
              <a:rPr lang="en-US" dirty="0">
                <a:solidFill>
                  <a:schemeClr val="accent5"/>
                </a:solidFill>
              </a:rPr>
              <a:t>Problem formulation</a:t>
            </a:r>
          </a:p>
          <a:p>
            <a:pPr lvl="1">
              <a:defRPr/>
            </a:pPr>
            <a:r>
              <a:rPr lang="en-US" dirty="0"/>
              <a:t>Describe a general problem as a search problem</a:t>
            </a:r>
          </a:p>
          <a:p>
            <a:pPr>
              <a:defRPr/>
            </a:pPr>
            <a:r>
              <a:rPr lang="en-US" dirty="0">
                <a:solidFill>
                  <a:schemeClr val="accent5"/>
                </a:solidFill>
              </a:rPr>
              <a:t>Solution</a:t>
            </a:r>
          </a:p>
          <a:p>
            <a:pPr lvl="1">
              <a:defRPr/>
            </a:pPr>
            <a:r>
              <a:rPr lang="en-US" dirty="0"/>
              <a:t>Sequence of actions that transitions the world from the initial state to a goal state</a:t>
            </a:r>
          </a:p>
          <a:p>
            <a:pPr>
              <a:defRPr/>
            </a:pPr>
            <a:r>
              <a:rPr lang="en-US" dirty="0">
                <a:solidFill>
                  <a:schemeClr val="accent5"/>
                </a:solidFill>
              </a:rPr>
              <a:t>Solution cost (additive)</a:t>
            </a:r>
          </a:p>
          <a:p>
            <a:pPr lvl="1">
              <a:defRPr/>
            </a:pPr>
            <a:r>
              <a:rPr lang="en-US" dirty="0"/>
              <a:t>Sum of the cost of operators</a:t>
            </a:r>
          </a:p>
          <a:p>
            <a:pPr lvl="1">
              <a:defRPr/>
            </a:pPr>
            <a:r>
              <a:rPr lang="en-US" dirty="0"/>
              <a:t>Alternative:  sum of distances, number of steps, etc.</a:t>
            </a:r>
          </a:p>
          <a:p>
            <a:pPr>
              <a:defRPr/>
            </a:pPr>
            <a:r>
              <a:rPr lang="en-US" dirty="0">
                <a:solidFill>
                  <a:schemeClr val="accent5"/>
                </a:solidFill>
              </a:rPr>
              <a:t>Search</a:t>
            </a:r>
          </a:p>
          <a:p>
            <a:pPr lvl="1">
              <a:defRPr/>
            </a:pPr>
            <a:r>
              <a:rPr lang="en-US" dirty="0"/>
              <a:t>Process of looking for a solution</a:t>
            </a:r>
          </a:p>
          <a:p>
            <a:pPr lvl="1">
              <a:defRPr/>
            </a:pPr>
            <a:r>
              <a:rPr lang="en-US" dirty="0"/>
              <a:t>Search algorithm takes problem as input and returns solution</a:t>
            </a:r>
          </a:p>
          <a:p>
            <a:pPr lvl="1">
              <a:defRPr/>
            </a:pPr>
            <a:r>
              <a:rPr lang="en-US" dirty="0"/>
              <a:t>We are searching through a space of possible states</a:t>
            </a:r>
          </a:p>
          <a:p>
            <a:pPr>
              <a:defRPr/>
            </a:pPr>
            <a:r>
              <a:rPr lang="en-US" dirty="0">
                <a:solidFill>
                  <a:schemeClr val="accent5"/>
                </a:solidFill>
              </a:rPr>
              <a:t>Execution</a:t>
            </a:r>
          </a:p>
          <a:p>
            <a:pPr lvl="1">
              <a:defRPr/>
            </a:pPr>
            <a:r>
              <a:rPr lang="en-US" dirty="0"/>
              <a:t>Process of executing sequence of actions (solution)</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a:solidFill>
                  <a:srgbClr val="FF0000"/>
                </a:solidFill>
              </a:rPr>
              <a:t>Problem Formulation</a:t>
            </a:r>
          </a:p>
        </p:txBody>
      </p:sp>
      <p:sp>
        <p:nvSpPr>
          <p:cNvPr id="3" name="TextBox 2"/>
          <p:cNvSpPr txBox="1"/>
          <p:nvPr/>
        </p:nvSpPr>
        <p:spPr>
          <a:xfrm>
            <a:off x="2590800" y="2209800"/>
            <a:ext cx="6781800" cy="267765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search problem is defined by the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Initial state (e.g., Arad)</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Operators (e.g., Arad -&gt;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Zerind</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Arad -&gt; Sibiu, etc.)</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Goal test (e.g., at Bucharest)</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Solution cost (e.g., path cost)</a:t>
            </a:r>
          </a:p>
        </p:txBody>
      </p:sp>
    </p:spTree>
  </p:cSld>
  <p:clrMapOvr>
    <a:masterClrMapping/>
  </p:clrMapOvr>
</p:sld>
</file>

<file path=ppt/theme/theme1.xml><?xml version="1.0" encoding="utf-8"?>
<a:theme xmlns:a="http://schemas.openxmlformats.org/drawingml/2006/main" name="models">
  <a:themeElements>
    <a:clrScheme name="">
      <a:dk1>
        <a:srgbClr val="000000"/>
      </a:dk1>
      <a:lt1>
        <a:srgbClr val="FFFFFF"/>
      </a:lt1>
      <a:dk2>
        <a:srgbClr val="3333FF"/>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66"/>
      </a:hlink>
      <a:folHlink>
        <a:srgbClr val="B2B2B2"/>
      </a:folHlink>
    </a:clrScheme>
    <a:fontScheme name="model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el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el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el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el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el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el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el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335B74"/>
      </a:dk2>
      <a:lt2>
        <a:srgbClr val="DFE3E5"/>
      </a:lt2>
      <a:accent1>
        <a:srgbClr val="1D9AA1"/>
      </a:accent1>
      <a:accent2>
        <a:srgbClr val="27CED7"/>
      </a:accent2>
      <a:accent3>
        <a:srgbClr val="1D9AA1"/>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C:\My Documents\Powerpoint\IR Course\models.ppt</Template>
  <TotalTime>14699</TotalTime>
  <Words>10674</Words>
  <Application>Microsoft Office PowerPoint</Application>
  <PresentationFormat>Widescreen</PresentationFormat>
  <Paragraphs>2089</Paragraphs>
  <Slides>242</Slides>
  <Notes>19</Notes>
  <HiddenSlides>1</HiddenSlides>
  <MMClips>11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242</vt:i4>
      </vt:variant>
    </vt:vector>
  </HeadingPairs>
  <TitlesOfParts>
    <vt:vector size="260" baseType="lpstr">
      <vt:lpstr>Arial Unicode MS</vt:lpstr>
      <vt:lpstr>Arial</vt:lpstr>
      <vt:lpstr>Cambria</vt:lpstr>
      <vt:lpstr>Comic Sans MS</vt:lpstr>
      <vt:lpstr>Consolas</vt:lpstr>
      <vt:lpstr>Garamond</vt:lpstr>
      <vt:lpstr>Helvetica</vt:lpstr>
      <vt:lpstr>Lucida Sans</vt:lpstr>
      <vt:lpstr>Monotype Corsiva</vt:lpstr>
      <vt:lpstr>Symbol</vt:lpstr>
      <vt:lpstr>Tahoma</vt:lpstr>
      <vt:lpstr>Times New Roman</vt:lpstr>
      <vt:lpstr>Trebuchet MS</vt:lpstr>
      <vt:lpstr>Verdana</vt:lpstr>
      <vt:lpstr>Wingdings</vt:lpstr>
      <vt:lpstr>Wingdings 2</vt:lpstr>
      <vt:lpstr>models</vt:lpstr>
      <vt:lpstr>Office Theme</vt:lpstr>
      <vt:lpstr>CSE 405: Artificial Intelligence </vt:lpstr>
      <vt:lpstr>CSE 405: Artificial Intelligence</vt:lpstr>
      <vt:lpstr>Summary of Course Content</vt:lpstr>
      <vt:lpstr>Assessment Pattern</vt:lpstr>
      <vt:lpstr>Course Plan</vt:lpstr>
      <vt:lpstr>Introduction Week-1</vt:lpstr>
      <vt:lpstr>AI in Fiction</vt:lpstr>
      <vt:lpstr>What’s interesting with AI</vt:lpstr>
      <vt:lpstr>What’s interesting with AI</vt:lpstr>
      <vt:lpstr>What’s interesting with AI</vt:lpstr>
      <vt:lpstr>What’s interesting with AI</vt:lpstr>
      <vt:lpstr>Problems with Imitating Humans</vt:lpstr>
      <vt:lpstr>Relations to Other Fields</vt:lpstr>
      <vt:lpstr>AI History</vt:lpstr>
      <vt:lpstr>AI History</vt:lpstr>
      <vt:lpstr>The State of the Art </vt:lpstr>
      <vt:lpstr>Summary</vt:lpstr>
      <vt:lpstr>Area of AI</vt:lpstr>
      <vt:lpstr>Area of AI</vt:lpstr>
      <vt:lpstr>word "artificial"</vt:lpstr>
      <vt:lpstr>PowerPoint Presentation</vt:lpstr>
      <vt:lpstr>word "artificial"</vt:lpstr>
      <vt:lpstr>word " Intelligence"</vt:lpstr>
      <vt:lpstr>Artificial Intelligence (AI)</vt:lpstr>
      <vt:lpstr>Is AI only mimic human intelligence?</vt:lpstr>
      <vt:lpstr>
Artificial Intelligence: 4 Perspectives Week-2</vt:lpstr>
      <vt:lpstr>Artificial Intelligence: 4 Perspectives</vt:lpstr>
      <vt:lpstr>Artificial Intelligence: 4 Perspectives</vt:lpstr>
      <vt:lpstr>Artificial Intelligence: 4 Perspectives</vt:lpstr>
      <vt:lpstr>Act Like Humans</vt:lpstr>
      <vt:lpstr>Act Like Humans</vt:lpstr>
      <vt:lpstr>Acting Humanly: The Turing Test</vt:lpstr>
      <vt:lpstr>Acting Humanly: The Turing Test</vt:lpstr>
      <vt:lpstr>Acting Humanly</vt:lpstr>
      <vt:lpstr>Acting Humanly</vt:lpstr>
      <vt:lpstr>Think Like Humans </vt:lpstr>
      <vt:lpstr>Thinking Humanly</vt:lpstr>
      <vt:lpstr>Thinking Humanly</vt:lpstr>
      <vt:lpstr>Cognitive Modeling</vt:lpstr>
      <vt:lpstr>Thinking Rationally</vt:lpstr>
      <vt:lpstr>Thinking Rationally</vt:lpstr>
      <vt:lpstr>Acting Rationally</vt:lpstr>
      <vt:lpstr>Acting Rationally</vt:lpstr>
      <vt:lpstr>Acting Rationally</vt:lpstr>
      <vt:lpstr>
Intelligent Agents Week-3</vt:lpstr>
      <vt:lpstr>Agents</vt:lpstr>
      <vt:lpstr>Agents</vt:lpstr>
      <vt:lpstr>Vacuum-cleaner world</vt:lpstr>
      <vt:lpstr>Rational agents</vt:lpstr>
      <vt:lpstr>Rational agents</vt:lpstr>
      <vt:lpstr>Rational agents</vt:lpstr>
      <vt:lpstr>Rational agent</vt:lpstr>
      <vt:lpstr>Rational agents</vt:lpstr>
      <vt:lpstr>Designing an intelligent/rational agent:PEAS</vt:lpstr>
      <vt:lpstr>PEAS</vt:lpstr>
      <vt:lpstr>PEAS</vt:lpstr>
      <vt:lpstr>PEAS: Example 1</vt:lpstr>
      <vt:lpstr>PEAS : Example 2</vt:lpstr>
      <vt:lpstr>PEAS : Example 3</vt:lpstr>
      <vt:lpstr>Omniscience Agent</vt:lpstr>
      <vt:lpstr>Mapping (Percept seq to actions )</vt:lpstr>
      <vt:lpstr>Autonomy</vt:lpstr>
      <vt:lpstr>Rational agents</vt:lpstr>
      <vt:lpstr>Ideal Rational agents</vt:lpstr>
      <vt:lpstr>
Agents programs And Environment types Week-4</vt:lpstr>
      <vt:lpstr>Agents programs</vt:lpstr>
      <vt:lpstr>Agent functions and programs</vt:lpstr>
      <vt:lpstr>A simple agent program</vt:lpstr>
      <vt:lpstr>Table-lookup agent</vt:lpstr>
      <vt:lpstr>Types of Agents programs</vt:lpstr>
      <vt:lpstr>Simple Reflex Agents </vt:lpstr>
      <vt:lpstr>Simple Reflex Agents Cont.</vt:lpstr>
      <vt:lpstr>Simple Reflex Agents Cont. </vt:lpstr>
      <vt:lpstr>Simple reflex agents Cont.</vt:lpstr>
      <vt:lpstr>Simple Reflex Agents Cont.</vt:lpstr>
      <vt:lpstr>Model based reflex agents </vt:lpstr>
      <vt:lpstr>Model based reflex agents Cont. </vt:lpstr>
      <vt:lpstr>Model-based reflex agents Cont.</vt:lpstr>
      <vt:lpstr>Model based reflex agents Cont. </vt:lpstr>
      <vt:lpstr>Goal-based agents</vt:lpstr>
      <vt:lpstr>Goal-based agents Cont. </vt:lpstr>
      <vt:lpstr>Goal-based agents Cont. </vt:lpstr>
      <vt:lpstr>Utility-based agents </vt:lpstr>
      <vt:lpstr>Utility-based agents Cont. </vt:lpstr>
      <vt:lpstr>Utility-based agents</vt:lpstr>
      <vt:lpstr>Utility-based agents Cont. </vt:lpstr>
      <vt:lpstr>Learning agents </vt:lpstr>
      <vt:lpstr>Environment types</vt:lpstr>
      <vt:lpstr>Environment types</vt:lpstr>
      <vt:lpstr>Assumptions</vt:lpstr>
      <vt:lpstr>Environment types</vt:lpstr>
      <vt:lpstr>
 Search Week-5</vt:lpstr>
      <vt:lpstr>Search</vt:lpstr>
      <vt:lpstr>State Space search  </vt:lpstr>
      <vt:lpstr>Problem-solving Agent</vt:lpstr>
      <vt:lpstr>Search Example</vt:lpstr>
      <vt:lpstr>Search Space Definitions</vt:lpstr>
      <vt:lpstr>Search Space Definitions</vt:lpstr>
      <vt:lpstr>Problem Formulation</vt:lpstr>
      <vt:lpstr>Example Problems – Towers of Hanoi</vt:lpstr>
      <vt:lpstr>Tower of Hanoi</vt:lpstr>
      <vt:lpstr>Tower of Hanoi</vt:lpstr>
      <vt:lpstr>Tower of Hanoi</vt:lpstr>
      <vt:lpstr>Example Problems – Rubik’s Cube</vt:lpstr>
      <vt:lpstr>PowerPoint Presentation</vt:lpstr>
      <vt:lpstr>PowerPoint Presentation</vt:lpstr>
      <vt:lpstr>uninformed search</vt:lpstr>
      <vt:lpstr>informed search</vt:lpstr>
      <vt:lpstr>Blind vs. Heuristic Strategies</vt:lpstr>
      <vt:lpstr>State Space Search types</vt:lpstr>
      <vt:lpstr>
 Breadth-First Search Week-6</vt:lpstr>
      <vt:lpstr>Breadth-First Search</vt:lpstr>
      <vt:lpstr>breadth-first search</vt:lpstr>
      <vt:lpstr>PowerPoint Presentation</vt:lpstr>
      <vt:lpstr>PowerPoint Presentation</vt:lpstr>
      <vt:lpstr>Solve this Eight Puzzle using BFS</vt:lpstr>
      <vt:lpstr>Solve this Eight Puzzle using BFS</vt:lpstr>
      <vt:lpstr>Analysis</vt:lpstr>
      <vt:lpstr>Analysis</vt:lpstr>
      <vt:lpstr>
Depth-First Search Week-7 </vt:lpstr>
      <vt:lpstr>Depth-First Search</vt:lpstr>
      <vt:lpstr>PowerPoint Presentation</vt:lpstr>
      <vt:lpstr>PowerPoint Presentation</vt:lpstr>
      <vt:lpstr>Example Problems – Eight Queens</vt:lpstr>
      <vt:lpstr>N-Queens Problem </vt:lpstr>
      <vt:lpstr>N-Queens Algorithm </vt:lpstr>
      <vt:lpstr>N-Queens: Example </vt:lpstr>
      <vt:lpstr>N-Queens: Example </vt:lpstr>
      <vt:lpstr>DFS 8 Puzzles using DFS</vt:lpstr>
      <vt:lpstr>Analysis</vt:lpstr>
      <vt:lpstr>Comparison of Search Techniques</vt:lpstr>
      <vt:lpstr>Avoiding Repeated States</vt:lpstr>
      <vt:lpstr>
 Iterative Deepening Search Week-8  </vt:lpstr>
      <vt:lpstr>Iterative Deepening Strategy</vt:lpstr>
      <vt:lpstr>Iterative Deepening Strategy</vt:lpstr>
      <vt:lpstr>Iterative deepening search l =0</vt:lpstr>
      <vt:lpstr>Iterative deepening search l =1</vt:lpstr>
      <vt:lpstr>Iterative deepening search l =2</vt:lpstr>
      <vt:lpstr>Iterative deepening search l =3</vt:lpstr>
      <vt:lpstr>Solve this Eight Puzzle using IDS</vt:lpstr>
      <vt:lpstr>Solve this Eight Puzzle using IDS</vt:lpstr>
      <vt:lpstr>Iterative Deepening Search</vt:lpstr>
      <vt:lpstr>Analysis</vt:lpstr>
      <vt:lpstr>Analysis</vt:lpstr>
      <vt:lpstr>
Uniform Cost Search (Branch&amp;Bound)  </vt:lpstr>
      <vt:lpstr>Uniform Cost Search (Branch&amp;Bound)</vt:lpstr>
      <vt:lpstr>UCS Example</vt:lpstr>
      <vt:lpstr>UCS Example</vt:lpstr>
      <vt:lpstr>Bidirectional Search</vt:lpstr>
      <vt:lpstr>Informed Searches Week-9 </vt:lpstr>
      <vt:lpstr>Informed Searches</vt:lpstr>
      <vt:lpstr>Best-First Search</vt:lpstr>
      <vt:lpstr>Best-First Search</vt:lpstr>
      <vt:lpstr>Example</vt:lpstr>
      <vt:lpstr>H(n) for some problems</vt:lpstr>
      <vt:lpstr>Solve this Eight Puzzle using BFS</vt:lpstr>
      <vt:lpstr>Comparison of Search Techniques</vt:lpstr>
      <vt:lpstr>Greedy Best-First Search</vt:lpstr>
      <vt:lpstr>greedy best-first search</vt:lpstr>
      <vt:lpstr>Heuristic function?</vt:lpstr>
      <vt:lpstr>Heuristic function?</vt:lpstr>
      <vt:lpstr>Heuristic function? Manhattan distance.</vt:lpstr>
      <vt:lpstr>PowerPoint Presentation</vt:lpstr>
      <vt:lpstr>Solve this Eight Puzzle using GBFS</vt:lpstr>
      <vt:lpstr>Greedy Best first search</vt:lpstr>
      <vt:lpstr>
 A* Search </vt:lpstr>
      <vt:lpstr>A*</vt:lpstr>
      <vt:lpstr>Power of</vt:lpstr>
      <vt:lpstr>Example of A*</vt:lpstr>
      <vt:lpstr>A* search</vt:lpstr>
      <vt:lpstr>PowerPoint Presentation</vt:lpstr>
      <vt:lpstr>Project analysis slide 8</vt:lpstr>
      <vt:lpstr>Solve this Eight Puzzle using A*</vt:lpstr>
      <vt:lpstr>Optimality of A*</vt:lpstr>
      <vt:lpstr>Comparison of Search Techniques</vt:lpstr>
      <vt:lpstr>
 Beam Search Week-10</vt:lpstr>
      <vt:lpstr>Beam Search</vt:lpstr>
      <vt:lpstr>Example Beam</vt:lpstr>
      <vt:lpstr>Comparison of Search Techniques</vt:lpstr>
      <vt:lpstr>IDA*</vt:lpstr>
      <vt:lpstr>Example of IDA*</vt:lpstr>
      <vt:lpstr>Analysis</vt:lpstr>
      <vt:lpstr>Comparison of Search Techniques</vt:lpstr>
      <vt:lpstr>
Adversarial Search Week-11</vt:lpstr>
      <vt:lpstr>PowerPoint Presentation</vt:lpstr>
      <vt:lpstr>Minimax</vt:lpstr>
      <vt:lpstr>Game</vt:lpstr>
      <vt:lpstr>Minimax</vt:lpstr>
      <vt:lpstr>Minimax</vt:lpstr>
      <vt:lpstr>Minimax</vt:lpstr>
      <vt:lpstr>PowerPoint Presentation</vt:lpstr>
      <vt:lpstr>PowerPoint Presentation</vt:lpstr>
      <vt:lpstr>PowerPoint Presentation</vt:lpstr>
      <vt:lpstr>PowerPoint Presentation</vt:lpstr>
      <vt:lpstr>Initial State</vt:lpstr>
      <vt:lpstr>Player(s)</vt:lpstr>
      <vt:lpstr>Actions(s)</vt:lpstr>
      <vt:lpstr>Result(s, a)</vt:lpstr>
      <vt:lpstr>Terminal(s)</vt:lpstr>
      <vt:lpstr>Utility(s)</vt:lpstr>
      <vt:lpstr>PLAYER(s) = O</vt:lpstr>
      <vt:lpstr>1</vt:lpstr>
      <vt:lpstr>PowerPoint Presentation</vt:lpstr>
      <vt:lpstr>PowerPoint Presentation</vt:lpstr>
      <vt:lpstr>PowerPoint Presentation</vt:lpstr>
      <vt:lpstr>
 Alpha-Beta Pruning</vt:lpstr>
      <vt:lpstr>Alpha-beta pruning </vt:lpstr>
      <vt:lpstr>Alpha-beta pruning </vt:lpstr>
      <vt:lpstr>Parameters of the Alpha Beta Pruning</vt:lpstr>
      <vt:lpstr>Conditions of the Alpha Beta Pruning Algorithm</vt:lpstr>
      <vt:lpstr>Alpha Beta Pruning Example </vt:lpstr>
      <vt:lpstr>Alpha Beta Pruning Example Cont.</vt:lpstr>
      <vt:lpstr>Alpha Beta Pruning Example Cont.</vt:lpstr>
      <vt:lpstr>Alpha Beta Pruning Example Cont.</vt:lpstr>
      <vt:lpstr>Alpha Beta Pruning Example Cont.</vt:lpstr>
      <vt:lpstr>Alpha Beta Pruning Example Cont.</vt:lpstr>
      <vt:lpstr>Alpha Beta Pruning Example Cont.</vt:lpstr>
      <vt:lpstr>
 Knowledge Week-12</vt:lpstr>
      <vt:lpstr>PowerPoint Presentation</vt:lpstr>
      <vt:lpstr>PowerPoint Presentation</vt:lpstr>
      <vt:lpstr>Logic</vt:lpstr>
      <vt:lpstr>sentence</vt:lpstr>
      <vt:lpstr>Propositional Logic</vt:lpstr>
      <vt:lpstr>Proposition Symbols</vt:lpstr>
      <vt:lpstr>Logical Connectives</vt:lpstr>
      <vt:lpstr>Not (¬)</vt:lpstr>
      <vt:lpstr>And ()</vt:lpstr>
      <vt:lpstr>Or ()</vt:lpstr>
      <vt:lpstr>Implication (→)</vt:lpstr>
      <vt:lpstr>Biconditional (↔)</vt:lpstr>
      <vt:lpstr>model</vt:lpstr>
      <vt:lpstr>P: It is raining.</vt:lpstr>
      <vt:lpstr>knowledge base</vt:lpstr>
      <vt:lpstr>Entailment</vt:lpstr>
      <vt:lpstr>inference</vt:lpstr>
      <vt:lpstr>PowerPoint Presentation</vt:lpstr>
      <vt:lpstr>Inference Algorithms</vt:lpstr>
      <vt:lpstr>PowerPoint Presentation</vt:lpstr>
      <vt:lpstr>Model Checking</vt:lpstr>
      <vt:lpstr>Model Checking</vt:lpstr>
      <vt:lpstr>P: It is a Tuesday. Q: It is raining. R: Harry will go for a run.  KB: (P  ¬Q) → R  </vt:lpstr>
      <vt:lpstr>PowerPoint Presentation</vt:lpstr>
    </vt:vector>
  </TitlesOfParts>
  <Company>University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Intelligent Information Retrieval and Web Search</dc:title>
  <dc:creator>Raymond Mooney</dc:creator>
  <cp:lastModifiedBy>Md. Riadul Islam</cp:lastModifiedBy>
  <cp:revision>38</cp:revision>
  <cp:lastPrinted>1601-01-01T00:00:00Z</cp:lastPrinted>
  <dcterms:created xsi:type="dcterms:W3CDTF">2001-05-20T22:11:52Z</dcterms:created>
  <dcterms:modified xsi:type="dcterms:W3CDTF">2025-09-05T03:26:52Z</dcterms:modified>
</cp:coreProperties>
</file>