
<file path=[Content_Types].xml><?xml version="1.0" encoding="utf-8"?>
<Types xmlns="http://schemas.openxmlformats.org/package/2006/content-types">
  <Default Extension="fntdata" ContentType="application/x-fontdata"/>
  <Default Extension="gif" ContentType="image/gif"/>
  <Default Extension="jpg" ContentType="image/jp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media/image110.jpg" ContentType="image/jpeg"/>
  <Override PartName="/ppt/media/image111.jpg" ContentType="image/jpeg"/>
  <Override PartName="/ppt/notesSlides/notesSlide110.xml" ContentType="application/vnd.openxmlformats-officedocument.presentationml.notesSlide+xml"/>
  <Override PartName="/ppt/media/image112.jpg" ContentType="image/jpeg"/>
  <Override PartName="/ppt/notesSlides/notesSlide111.xml" ContentType="application/vnd.openxmlformats-officedocument.presentationml.notesSlide+xml"/>
  <Override PartName="/ppt/media/image117.jpg" ContentType="image/jpeg"/>
  <Override PartName="/ppt/notesSlides/notesSlide112.xml" ContentType="application/vnd.openxmlformats-officedocument.presentationml.notesSlide+xml"/>
  <Override PartName="/ppt/media/image118.jpg" ContentType="image/jpeg"/>
  <Override PartName="/ppt/notesSlides/notesSlide113.xml" ContentType="application/vnd.openxmlformats-officedocument.presentationml.notesSlide+xml"/>
  <Override PartName="/ppt/media/image119.jpg" ContentType="image/jpeg"/>
  <Override PartName="/ppt/media/image120.jpg" ContentType="image/jpeg"/>
  <Override PartName="/ppt/notesSlides/notesSlide114.xml" ContentType="application/vnd.openxmlformats-officedocument.presentationml.notesSlide+xml"/>
  <Override PartName="/ppt/media/image121.jpg" ContentType="image/jpeg"/>
  <Override PartName="/ppt/notesSlides/notesSlide115.xml" ContentType="application/vnd.openxmlformats-officedocument.presentationml.notesSlide+xml"/>
  <Override PartName="/ppt/media/image122.jpg" ContentType="image/jpeg"/>
  <Override PartName="/ppt/media/image123.jpg" ContentType="image/jpeg"/>
  <Override PartName="/ppt/notesSlides/notesSlide116.xml" ContentType="application/vnd.openxmlformats-officedocument.presentationml.notesSlide+xml"/>
  <Override PartName="/ppt/media/image130.jpg" ContentType="image/jpeg"/>
  <Override PartName="/ppt/media/image131.jpg" ContentType="image/jpeg"/>
  <Override PartName="/ppt/notesSlides/notesSlide117.xml" ContentType="application/vnd.openxmlformats-officedocument.presentationml.notesSlide+xml"/>
  <Override PartName="/ppt/media/image133.jpg" ContentType="image/jpeg"/>
  <Override PartName="/ppt/notesSlides/notesSlide118.xml" ContentType="application/vnd.openxmlformats-officedocument.presentationml.notesSlide+xml"/>
  <Override PartName="/ppt/media/image134.jpg" ContentType="image/jpeg"/>
  <Override PartName="/ppt/notesSlides/notesSlide119.xml" ContentType="application/vnd.openxmlformats-officedocument.presentationml.notesSlide+xml"/>
  <Override PartName="/ppt/media/image136.jpg" ContentType="image/jpeg"/>
  <Override PartName="/ppt/notesSlides/notesSlide120.xml" ContentType="application/vnd.openxmlformats-officedocument.presentationml.notesSlide+xml"/>
  <Override PartName="/ppt/media/image137.jpg" ContentType="image/jpeg"/>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media/image143.jpg" ContentType="image/jpeg"/>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media/image146.jpg" ContentType="image/jpeg"/>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media/image227.jpg" ContentType="image/jpeg"/>
  <Override PartName="/ppt/notesSlides/notesSlide166.xml" ContentType="application/vnd.openxmlformats-officedocument.presentationml.notesSlide+xml"/>
  <Override PartName="/ppt/notesSlides/notesSlide167.xml" ContentType="application/vnd.openxmlformats-officedocument.presentationml.notesSlide+xml"/>
  <Override PartName="/ppt/media/image228.jpg" ContentType="image/jpeg"/>
  <Override PartName="/ppt/notesSlides/notesSlide168.xml" ContentType="application/vnd.openxmlformats-officedocument.presentationml.notesSlide+xml"/>
  <Override PartName="/ppt/media/image229.jpg" ContentType="image/jpeg"/>
  <Override PartName="/ppt/notesSlides/notesSlide169.xml" ContentType="application/vnd.openxmlformats-officedocument.presentationml.notesSlide+xml"/>
  <Override PartName="/ppt/media/image230.jpg" ContentType="image/jpeg"/>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47"/>
  </p:notesMasterIdLst>
  <p:sldIdLst>
    <p:sldId id="256" r:id="rId3"/>
    <p:sldId id="257" r:id="rId4"/>
    <p:sldId id="258" r:id="rId5"/>
    <p:sldId id="259" r:id="rId6"/>
    <p:sldId id="260" r:id="rId7"/>
    <p:sldId id="261" r:id="rId8"/>
    <p:sldId id="656" r:id="rId9"/>
    <p:sldId id="657" r:id="rId10"/>
    <p:sldId id="658" r:id="rId11"/>
    <p:sldId id="659" r:id="rId12"/>
    <p:sldId id="660" r:id="rId13"/>
    <p:sldId id="661" r:id="rId14"/>
    <p:sldId id="662" r:id="rId15"/>
    <p:sldId id="663" r:id="rId16"/>
    <p:sldId id="664" r:id="rId17"/>
    <p:sldId id="665" r:id="rId18"/>
    <p:sldId id="666" r:id="rId19"/>
    <p:sldId id="667" r:id="rId20"/>
    <p:sldId id="668" r:id="rId21"/>
    <p:sldId id="669" r:id="rId22"/>
    <p:sldId id="670" r:id="rId23"/>
    <p:sldId id="671" r:id="rId24"/>
    <p:sldId id="672" r:id="rId25"/>
    <p:sldId id="673" r:id="rId26"/>
    <p:sldId id="674" r:id="rId27"/>
    <p:sldId id="675" r:id="rId28"/>
    <p:sldId id="676" r:id="rId29"/>
    <p:sldId id="677" r:id="rId30"/>
    <p:sldId id="678" r:id="rId31"/>
    <p:sldId id="679" r:id="rId32"/>
    <p:sldId id="680" r:id="rId33"/>
    <p:sldId id="681" r:id="rId34"/>
    <p:sldId id="682" r:id="rId35"/>
    <p:sldId id="683" r:id="rId36"/>
    <p:sldId id="684" r:id="rId37"/>
    <p:sldId id="685" r:id="rId38"/>
    <p:sldId id="686" r:id="rId39"/>
    <p:sldId id="687" r:id="rId40"/>
    <p:sldId id="688" r:id="rId41"/>
    <p:sldId id="689" r:id="rId42"/>
    <p:sldId id="690" r:id="rId43"/>
    <p:sldId id="691" r:id="rId44"/>
    <p:sldId id="692" r:id="rId45"/>
    <p:sldId id="693" r:id="rId46"/>
    <p:sldId id="694" r:id="rId47"/>
    <p:sldId id="695" r:id="rId48"/>
    <p:sldId id="696" r:id="rId49"/>
    <p:sldId id="697" r:id="rId50"/>
    <p:sldId id="698" r:id="rId51"/>
    <p:sldId id="699" r:id="rId52"/>
    <p:sldId id="700" r:id="rId53"/>
    <p:sldId id="701" r:id="rId54"/>
    <p:sldId id="702" r:id="rId55"/>
    <p:sldId id="703" r:id="rId56"/>
    <p:sldId id="704" r:id="rId57"/>
    <p:sldId id="705" r:id="rId58"/>
    <p:sldId id="706" r:id="rId59"/>
    <p:sldId id="707" r:id="rId60"/>
    <p:sldId id="708" r:id="rId61"/>
    <p:sldId id="709" r:id="rId62"/>
    <p:sldId id="710" r:id="rId63"/>
    <p:sldId id="442" r:id="rId64"/>
    <p:sldId id="443" r:id="rId65"/>
    <p:sldId id="444" r:id="rId66"/>
    <p:sldId id="445" r:id="rId67"/>
    <p:sldId id="262" r:id="rId68"/>
    <p:sldId id="263" r:id="rId69"/>
    <p:sldId id="264" r:id="rId70"/>
    <p:sldId id="265" r:id="rId71"/>
    <p:sldId id="266" r:id="rId72"/>
    <p:sldId id="267" r:id="rId73"/>
    <p:sldId id="268" r:id="rId74"/>
    <p:sldId id="269" r:id="rId75"/>
    <p:sldId id="270" r:id="rId76"/>
    <p:sldId id="271" r:id="rId77"/>
    <p:sldId id="272" r:id="rId78"/>
    <p:sldId id="273" r:id="rId79"/>
    <p:sldId id="274" r:id="rId80"/>
    <p:sldId id="275" r:id="rId81"/>
    <p:sldId id="276" r:id="rId82"/>
    <p:sldId id="277" r:id="rId83"/>
    <p:sldId id="278" r:id="rId84"/>
    <p:sldId id="279" r:id="rId85"/>
    <p:sldId id="280" r:id="rId86"/>
    <p:sldId id="281" r:id="rId87"/>
    <p:sldId id="282" r:id="rId88"/>
    <p:sldId id="283" r:id="rId89"/>
    <p:sldId id="284" r:id="rId90"/>
    <p:sldId id="285" r:id="rId91"/>
    <p:sldId id="286" r:id="rId92"/>
    <p:sldId id="287" r:id="rId93"/>
    <p:sldId id="288" r:id="rId94"/>
    <p:sldId id="289" r:id="rId95"/>
    <p:sldId id="290" r:id="rId96"/>
    <p:sldId id="291" r:id="rId97"/>
    <p:sldId id="292" r:id="rId98"/>
    <p:sldId id="293" r:id="rId99"/>
    <p:sldId id="294" r:id="rId100"/>
    <p:sldId id="295" r:id="rId101"/>
    <p:sldId id="296" r:id="rId102"/>
    <p:sldId id="297" r:id="rId103"/>
    <p:sldId id="298" r:id="rId104"/>
    <p:sldId id="299" r:id="rId105"/>
    <p:sldId id="300" r:id="rId106"/>
    <p:sldId id="301" r:id="rId107"/>
    <p:sldId id="302" r:id="rId108"/>
    <p:sldId id="303" r:id="rId109"/>
    <p:sldId id="304" r:id="rId110"/>
    <p:sldId id="305" r:id="rId111"/>
    <p:sldId id="306" r:id="rId112"/>
    <p:sldId id="307" r:id="rId113"/>
    <p:sldId id="308" r:id="rId114"/>
    <p:sldId id="309" r:id="rId115"/>
    <p:sldId id="310" r:id="rId116"/>
    <p:sldId id="311" r:id="rId117"/>
    <p:sldId id="312" r:id="rId118"/>
    <p:sldId id="313" r:id="rId119"/>
    <p:sldId id="314" r:id="rId120"/>
    <p:sldId id="315" r:id="rId121"/>
    <p:sldId id="316" r:id="rId122"/>
    <p:sldId id="317" r:id="rId123"/>
    <p:sldId id="318" r:id="rId124"/>
    <p:sldId id="319" r:id="rId125"/>
    <p:sldId id="320" r:id="rId126"/>
    <p:sldId id="321" r:id="rId127"/>
    <p:sldId id="322" r:id="rId128"/>
    <p:sldId id="323" r:id="rId129"/>
    <p:sldId id="324" r:id="rId130"/>
    <p:sldId id="325" r:id="rId131"/>
    <p:sldId id="326" r:id="rId132"/>
    <p:sldId id="327" r:id="rId133"/>
    <p:sldId id="328" r:id="rId134"/>
    <p:sldId id="329" r:id="rId135"/>
    <p:sldId id="330" r:id="rId136"/>
    <p:sldId id="331" r:id="rId137"/>
    <p:sldId id="332" r:id="rId138"/>
    <p:sldId id="333" r:id="rId139"/>
    <p:sldId id="334" r:id="rId140"/>
    <p:sldId id="538" r:id="rId141"/>
    <p:sldId id="711" r:id="rId142"/>
    <p:sldId id="712" r:id="rId143"/>
    <p:sldId id="713" r:id="rId144"/>
    <p:sldId id="714" r:id="rId145"/>
    <p:sldId id="715" r:id="rId146"/>
    <p:sldId id="716" r:id="rId147"/>
    <p:sldId id="717" r:id="rId148"/>
    <p:sldId id="718" r:id="rId149"/>
    <p:sldId id="719" r:id="rId150"/>
    <p:sldId id="720" r:id="rId151"/>
    <p:sldId id="721" r:id="rId152"/>
    <p:sldId id="722" r:id="rId153"/>
    <p:sldId id="723" r:id="rId154"/>
    <p:sldId id="724" r:id="rId155"/>
    <p:sldId id="725" r:id="rId156"/>
    <p:sldId id="726" r:id="rId157"/>
    <p:sldId id="727" r:id="rId158"/>
    <p:sldId id="353" r:id="rId159"/>
    <p:sldId id="354" r:id="rId160"/>
    <p:sldId id="355" r:id="rId161"/>
    <p:sldId id="356" r:id="rId162"/>
    <p:sldId id="357" r:id="rId163"/>
    <p:sldId id="358" r:id="rId164"/>
    <p:sldId id="359" r:id="rId165"/>
    <p:sldId id="360" r:id="rId166"/>
    <p:sldId id="361" r:id="rId167"/>
    <p:sldId id="362" r:id="rId168"/>
    <p:sldId id="363" r:id="rId169"/>
    <p:sldId id="364" r:id="rId170"/>
    <p:sldId id="365" r:id="rId171"/>
    <p:sldId id="366" r:id="rId172"/>
    <p:sldId id="367" r:id="rId173"/>
    <p:sldId id="368" r:id="rId174"/>
    <p:sldId id="369" r:id="rId175"/>
    <p:sldId id="370" r:id="rId176"/>
    <p:sldId id="371" r:id="rId177"/>
    <p:sldId id="372" r:id="rId178"/>
    <p:sldId id="373" r:id="rId179"/>
    <p:sldId id="374" r:id="rId180"/>
    <p:sldId id="375" r:id="rId181"/>
    <p:sldId id="376" r:id="rId182"/>
    <p:sldId id="377" r:id="rId183"/>
    <p:sldId id="378" r:id="rId184"/>
    <p:sldId id="379" r:id="rId185"/>
    <p:sldId id="380" r:id="rId186"/>
    <p:sldId id="381" r:id="rId187"/>
    <p:sldId id="382" r:id="rId188"/>
    <p:sldId id="383" r:id="rId189"/>
    <p:sldId id="384" r:id="rId190"/>
    <p:sldId id="385" r:id="rId191"/>
    <p:sldId id="386" r:id="rId192"/>
    <p:sldId id="387" r:id="rId193"/>
    <p:sldId id="388" r:id="rId194"/>
    <p:sldId id="389" r:id="rId195"/>
    <p:sldId id="390" r:id="rId196"/>
    <p:sldId id="391" r:id="rId197"/>
    <p:sldId id="392" r:id="rId198"/>
    <p:sldId id="393" r:id="rId199"/>
    <p:sldId id="394" r:id="rId200"/>
    <p:sldId id="395" r:id="rId201"/>
    <p:sldId id="396" r:id="rId202"/>
    <p:sldId id="397" r:id="rId203"/>
    <p:sldId id="398" r:id="rId204"/>
    <p:sldId id="399" r:id="rId205"/>
    <p:sldId id="400" r:id="rId206"/>
    <p:sldId id="401" r:id="rId207"/>
    <p:sldId id="402" r:id="rId208"/>
    <p:sldId id="403" r:id="rId209"/>
    <p:sldId id="404" r:id="rId210"/>
    <p:sldId id="405" r:id="rId211"/>
    <p:sldId id="406" r:id="rId212"/>
    <p:sldId id="407" r:id="rId213"/>
    <p:sldId id="408" r:id="rId214"/>
    <p:sldId id="409" r:id="rId215"/>
    <p:sldId id="410" r:id="rId216"/>
    <p:sldId id="411" r:id="rId217"/>
    <p:sldId id="412" r:id="rId218"/>
    <p:sldId id="413" r:id="rId219"/>
    <p:sldId id="414" r:id="rId220"/>
    <p:sldId id="415" r:id="rId221"/>
    <p:sldId id="416" r:id="rId222"/>
    <p:sldId id="417" r:id="rId223"/>
    <p:sldId id="418" r:id="rId224"/>
    <p:sldId id="419" r:id="rId225"/>
    <p:sldId id="420" r:id="rId226"/>
    <p:sldId id="421" r:id="rId227"/>
    <p:sldId id="422" r:id="rId228"/>
    <p:sldId id="423" r:id="rId229"/>
    <p:sldId id="424" r:id="rId230"/>
    <p:sldId id="425" r:id="rId231"/>
    <p:sldId id="426" r:id="rId232"/>
    <p:sldId id="427" r:id="rId233"/>
    <p:sldId id="428" r:id="rId234"/>
    <p:sldId id="429" r:id="rId235"/>
    <p:sldId id="430" r:id="rId236"/>
    <p:sldId id="431" r:id="rId237"/>
    <p:sldId id="432" r:id="rId238"/>
    <p:sldId id="433" r:id="rId239"/>
    <p:sldId id="434" r:id="rId240"/>
    <p:sldId id="435" r:id="rId241"/>
    <p:sldId id="436" r:id="rId242"/>
    <p:sldId id="437" r:id="rId243"/>
    <p:sldId id="438" r:id="rId244"/>
    <p:sldId id="439" r:id="rId245"/>
    <p:sldId id="440" r:id="rId246"/>
  </p:sldIdLst>
  <p:sldSz cx="12192000" cy="6858000"/>
  <p:notesSz cx="6845300" cy="9396413"/>
  <p:embeddedFontLst>
    <p:embeddedFont>
      <p:font typeface="Arial Black" panose="020B0A04020102020204" pitchFamily="34" charset="0"/>
      <p:regular r:id="rId248"/>
      <p:bold r:id="rId249"/>
    </p:embeddedFont>
    <p:embeddedFont>
      <p:font typeface="Cambria" panose="02040503050406030204" pitchFamily="18" charset="0"/>
      <p:regular r:id="rId250"/>
      <p:bold r:id="rId251"/>
      <p:italic r:id="rId252"/>
      <p:boldItalic r:id="rId253"/>
    </p:embeddedFont>
    <p:embeddedFont>
      <p:font typeface="Cambria Math" panose="02040503050406030204" pitchFamily="18" charset="0"/>
      <p:regular r:id="rId254"/>
    </p:embeddedFont>
    <p:embeddedFont>
      <p:font typeface="Century" panose="02040604050505020304" pitchFamily="18" charset="0"/>
      <p:regular r:id="rId255"/>
    </p:embeddedFont>
    <p:embeddedFont>
      <p:font typeface="Garamond" panose="02020404030301010803" pitchFamily="18" charset="0"/>
      <p:regular r:id="rId256"/>
      <p:bold r:id="rId257"/>
      <p:italic r:id="rId258"/>
      <p:boldItalic r:id="rId259"/>
    </p:embeddedFont>
    <p:embeddedFont>
      <p:font typeface="Helvetica Neue" panose="020B0604020202020204" charset="0"/>
      <p:regular r:id="rId260"/>
      <p:bold r:id="rId261"/>
      <p:italic r:id="rId262"/>
      <p:boldItalic r:id="rId263"/>
    </p:embeddedFont>
    <p:embeddedFont>
      <p:font typeface="Lucida Sans" panose="020B0602030504020204" pitchFamily="34" charset="0"/>
      <p:regular r:id="rId264"/>
      <p:bold r:id="rId265"/>
      <p:italic r:id="rId266"/>
      <p:boldItalic r:id="rId267"/>
    </p:embeddedFont>
    <p:embeddedFont>
      <p:font typeface="Noto Sans Symbols" panose="020B0604020202020204" charset="0"/>
      <p:regular r:id="rId268"/>
      <p:bold r:id="rId269"/>
    </p:embeddedFont>
    <p:embeddedFont>
      <p:font typeface="Verdana" panose="020B0604030504040204" pitchFamily="34" charset="0"/>
      <p:regular r:id="rId270"/>
      <p:bold r:id="rId271"/>
      <p:italic r:id="rId272"/>
      <p:boldItalic r:id="rId2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1724B2-C30D-4CE4-967D-AA64578E793C}">
  <a:tblStyle styleId="{8E1724B2-C30D-4CE4-967D-AA64578E793C}" styleName="Table_0">
    <a:wholeTbl>
      <a:tcTxStyle b="off" i="off">
        <a:font>
          <a:latin typeface="Times New Roman"/>
          <a:ea typeface="Times New Roman"/>
          <a:cs typeface="Times New Roman"/>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6EF"/>
          </a:solidFill>
        </a:fill>
      </a:tcStyle>
    </a:wholeTbl>
    <a:band1H>
      <a:tcTxStyle/>
      <a:tcStyle>
        <a:tcBdr/>
        <a:fill>
          <a:solidFill>
            <a:srgbClr val="CAECDD"/>
          </a:solidFill>
        </a:fill>
      </a:tcStyle>
    </a:band1H>
    <a:band2H>
      <a:tcTxStyle/>
      <a:tcStyle>
        <a:tcBdr/>
      </a:tcStyle>
    </a:band2H>
    <a:band1V>
      <a:tcTxStyle/>
      <a:tcStyle>
        <a:tcBdr/>
        <a:fill>
          <a:solidFill>
            <a:srgbClr val="CAECDD"/>
          </a:solidFill>
        </a:fill>
      </a:tcStyle>
    </a:band1V>
    <a:band2V>
      <a:tcTxStyle/>
      <a:tcStyle>
        <a:tcBdr/>
      </a:tcStyle>
    </a:band2V>
    <a:lastCol>
      <a:tcTxStyle b="on" i="off">
        <a:font>
          <a:latin typeface="Times New Roman"/>
          <a:ea typeface="Times New Roman"/>
          <a:cs typeface="Times New Roman"/>
        </a:font>
        <a:schemeClr val="lt1"/>
      </a:tcTxStyle>
      <a:tcStyle>
        <a:tcBdr/>
        <a:fill>
          <a:solidFill>
            <a:schemeClr val="accent1"/>
          </a:solidFill>
        </a:fill>
      </a:tcStyle>
    </a:lastCol>
    <a:firstCol>
      <a:tcTxStyle b="on" i="off">
        <a:font>
          <a:latin typeface="Times New Roman"/>
          <a:ea typeface="Times New Roman"/>
          <a:cs typeface="Times New Roman"/>
        </a:font>
        <a:schemeClr val="lt1"/>
      </a:tcTxStyle>
      <a:tcStyle>
        <a:tcBdr/>
        <a:fill>
          <a:solidFill>
            <a:schemeClr val="accent1"/>
          </a:solidFill>
        </a:fill>
      </a:tcStyle>
    </a:firstCol>
    <a:lastRow>
      <a:tcTxStyle b="on" i="off">
        <a:font>
          <a:latin typeface="Times New Roman"/>
          <a:ea typeface="Times New Roman"/>
          <a:cs typeface="Times New Roman"/>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imes New Roman"/>
          <a:ea typeface="Times New Roman"/>
          <a:cs typeface="Times New Roman"/>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862B436-5040-4191-918B-648DFB2CBFA4}" styleName="Table_1">
    <a:wholeTbl>
      <a:tcTxStyle b="off" i="off">
        <a:font>
          <a:latin typeface="Times New Roman"/>
          <a:ea typeface="Times New Roman"/>
          <a:cs typeface="Times New Roman"/>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97005AED-E3F3-42EA-B779-AAAB4C819133}"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7001F65-5C5A-4B13-B527-E71699B3BDC2}" styleName="Table_3">
    <a:wholeTbl>
      <a:tcTxStyle b="off" i="off">
        <a:font>
          <a:latin typeface="Times New Roman"/>
          <a:ea typeface="Times New Roman"/>
          <a:cs typeface="Times New Roman"/>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447" autoAdjust="0"/>
  </p:normalViewPr>
  <p:slideViewPr>
    <p:cSldViewPr snapToGrid="0">
      <p:cViewPr varScale="1">
        <p:scale>
          <a:sx n="59" d="100"/>
          <a:sy n="59" d="100"/>
        </p:scale>
        <p:origin x="940" y="28"/>
      </p:cViewPr>
      <p:guideLst>
        <p:guide orient="horz" pos="2160"/>
        <p:guide pos="3840"/>
      </p:guideLst>
    </p:cSldViewPr>
  </p:slideViewPr>
  <p:outlineViewPr>
    <p:cViewPr>
      <p:scale>
        <a:sx n="33" d="100"/>
        <a:sy n="33" d="100"/>
      </p:scale>
      <p:origin x="0" y="-389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font" Target="fonts/font21.fntdata"/><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58" Type="http://schemas.openxmlformats.org/officeDocument/2006/relationships/font" Target="fonts/font11.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font" Target="fonts/font1.fntdata"/><Relationship Id="rId269" Type="http://schemas.openxmlformats.org/officeDocument/2006/relationships/font" Target="fonts/font22.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font" Target="fonts/font12.fntdata"/><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font" Target="fonts/font23.fntdata"/><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font" Target="fonts/font2.fntdata"/><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font" Target="fonts/font13.fntdata"/><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font" Target="fonts/font3.fntdata"/><Relationship Id="rId271" Type="http://schemas.openxmlformats.org/officeDocument/2006/relationships/font" Target="fonts/font24.fntdata"/><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font" Target="fonts/font14.fntdata"/><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font" Target="fonts/font4.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font" Target="fonts/font25.fntdata"/><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font" Target="fonts/font15.fntdata"/><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font" Target="fonts/font5.fntdata"/><Relationship Id="rId273" Type="http://schemas.openxmlformats.org/officeDocument/2006/relationships/font" Target="fonts/font26.fntdata"/><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font" Target="fonts/font16.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font" Target="fonts/font6.fntdata"/><Relationship Id="rId274"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font" Target="fonts/font17.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font" Target="fonts/font7.fntdata"/><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viewProps" Target="viewProps.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font" Target="fonts/font18.fntdata"/><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font" Target="fonts/font8.fntdata"/><Relationship Id="rId276" Type="http://schemas.openxmlformats.org/officeDocument/2006/relationships/theme" Target="theme/theme1.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font" Target="fonts/font19.fntdata"/><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font" Target="fonts/font9.fntdata"/><Relationship Id="rId277" Type="http://schemas.openxmlformats.org/officeDocument/2006/relationships/tableStyles" Target="tableStyle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font" Target="fonts/font20.fntdata"/><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font" Target="fonts/font10.fntdata"/><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67038" cy="469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78263" y="0"/>
            <a:ext cx="2967037" cy="469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26513"/>
            <a:ext cx="2967038" cy="4699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5" name="Google Shape;135;p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p19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0" name="Google Shape;2490;p190: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491" name="Google Shape;2491;p190: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65</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9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1" name="Google Shape;1041;p98: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42" name="Google Shape;1042;p98: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157</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9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8" name="Google Shape;1048;p99: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49" name="Google Shape;1049;p99: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158</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10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6" name="Google Shape;1056;p100: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57" name="Google Shape;1057;p100: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159</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10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4" name="Google Shape;1064;p101: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65" name="Google Shape;1065;p101: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160</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0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2" name="Google Shape;1072;p102: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73" name="Google Shape;1073;p102: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161</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10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81" name="Google Shape;1081;p10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0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87" name="Google Shape;1087;p10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0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5" name="Google Shape;1095;p10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10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2" name="Google Shape;1102;p10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10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9" name="Google Shape;1109;p10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8" name="Google Shape;178;p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10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4" name="Google Shape;1124;p10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0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32" name="Google Shape;1132;p10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11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50" name="Google Shape;1150;p11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1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58" name="Google Shape;1158;p11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11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68" name="Google Shape;1168;p11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11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80" name="Google Shape;1180;p11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11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90" name="Google Shape;1190;p11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11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12" name="Google Shape;1212;p11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11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20" name="Google Shape;1220;p11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11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30" name="Google Shape;1230;p11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4" name="Google Shape;184;p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1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38" name="Google Shape;1238;p11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1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46" name="Google Shape;1246;p11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2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34" name="Google Shape;1334;p12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12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55" name="Google Shape;1355;p12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12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00" name="Google Shape;1400;p12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p12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36" name="Google Shape;1536;p12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64" name="Google Shape;1664;p12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p12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23" name="Google Shape;1723;p12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p12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7" name="Google Shape;1797;p12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12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69" name="Google Shape;1869;p12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2" name="Google Shape;192;p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p12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95" name="Google Shape;1895;p12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p12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02" name="Google Shape;1902;p12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p13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10" name="Google Shape;1910;p13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p13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19" name="Google Shape;1919;p13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p13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26" name="Google Shape;1926;p13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p13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33" name="Google Shape;1933;p13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p13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40" name="Google Shape;1940;p13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p13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53" name="Google Shape;1953;p13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p13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61" name="Google Shape;1961;p13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p13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68" name="Google Shape;1968;p13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0" name="Google Shape;200;p1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p13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75" name="Google Shape;1975;p13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p13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2" name="Google Shape;1982;p139: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83" name="Google Shape;1983;p139: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198</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p14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3" name="Google Shape;1993;p140: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94" name="Google Shape;1994;p140: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199</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p14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3" name="Google Shape;2003;p141: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04" name="Google Shape;2004;p141: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200</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p14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3" name="Google Shape;2013;p142: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14" name="Google Shape;2014;p142: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201</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p14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2" name="Google Shape;2022;p143: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23" name="Google Shape;2023;p143: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202</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p14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1" name="Google Shape;2031;p144: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32" name="Google Shape;2032;p144: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203</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0"/>
        <p:cNvGrpSpPr/>
        <p:nvPr/>
      </p:nvGrpSpPr>
      <p:grpSpPr>
        <a:xfrm>
          <a:off x="0" y="0"/>
          <a:ext cx="0" cy="0"/>
          <a:chOff x="0" y="0"/>
          <a:chExt cx="0" cy="0"/>
        </a:xfrm>
      </p:grpSpPr>
      <p:sp>
        <p:nvSpPr>
          <p:cNvPr id="2041" name="Google Shape;2041;p14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2" name="Google Shape;2042;p145: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43" name="Google Shape;2043;p145: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204</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p14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2" name="Google Shape;2052;p146: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53" name="Google Shape;2053;p146: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205</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14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3" name="Google Shape;2063;p147: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64" name="Google Shape;2064;p147: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206</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8" name="Google Shape;208;p1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p14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4" name="Google Shape;2084;p148: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85" name="Google Shape;2085;p148: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207</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p14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9" name="Google Shape;2099;p149: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00" name="Google Shape;2100;p149: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208</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p15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3" name="Google Shape;2113;p150: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14" name="Google Shape;2114;p150: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209</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6"/>
        <p:cNvGrpSpPr/>
        <p:nvPr/>
      </p:nvGrpSpPr>
      <p:grpSpPr>
        <a:xfrm>
          <a:off x="0" y="0"/>
          <a:ext cx="0" cy="0"/>
          <a:chOff x="0" y="0"/>
          <a:chExt cx="0" cy="0"/>
        </a:xfrm>
      </p:grpSpPr>
      <p:sp>
        <p:nvSpPr>
          <p:cNvPr id="2127" name="Google Shape;2127;p15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8" name="Google Shape;2128;p151: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29" name="Google Shape;2129;p151: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210</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p15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0" name="Google Shape;2140;p152: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41" name="Google Shape;2141;p152: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211</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p15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3" name="Google Shape;2153;p153: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54" name="Google Shape;2154;p153: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212</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p15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4" name="Google Shape;2164;p154: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65" name="Google Shape;2165;p154: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213</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p15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9" name="Google Shape;2179;p155: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80" name="Google Shape;2180;p155: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214</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p15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3" name="Google Shape;2193;p156: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94" name="Google Shape;2194;p156: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215</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p15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6" name="Google Shape;2206;p157: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07" name="Google Shape;2207;p157: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216</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71</a:t>
            </a:fld>
            <a:endParaRPr sz="1200" b="0" i="0" u="none" strike="noStrike" cap="none">
              <a:solidFill>
                <a:schemeClr val="dk1"/>
              </a:solidFill>
              <a:latin typeface="Arial"/>
              <a:ea typeface="Arial"/>
              <a:cs typeface="Arial"/>
              <a:sym typeface="Arial"/>
            </a:endParaRPr>
          </a:p>
        </p:txBody>
      </p:sp>
      <p:sp>
        <p:nvSpPr>
          <p:cNvPr id="216" name="Google Shape;216;p1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p12: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What exactly are Genetic Algorithms?</a:t>
            </a:r>
            <a:endParaRPr/>
          </a:p>
          <a:p>
            <a:pPr marL="0" lvl="0" indent="0" algn="l" rtl="0">
              <a:spcBef>
                <a:spcPts val="360"/>
              </a:spcBef>
              <a:spcAft>
                <a:spcPts val="0"/>
              </a:spcAft>
              <a:buNone/>
            </a:pPr>
            <a:r>
              <a:rPr lang="en-US">
                <a:latin typeface="Arial"/>
                <a:ea typeface="Arial"/>
                <a:cs typeface="Arial"/>
                <a:sym typeface="Arial"/>
              </a:rPr>
              <a:t>As the name suggests, Genetic Algorithms or Gas borrow their basic working principle from natural genetics.</a:t>
            </a:r>
            <a:endParaRPr/>
          </a:p>
          <a:p>
            <a:pPr marL="0" lvl="0" indent="0" algn="l" rtl="0">
              <a:spcBef>
                <a:spcPts val="360"/>
              </a:spcBef>
              <a:spcAft>
                <a:spcPts val="0"/>
              </a:spcAft>
              <a:buNone/>
            </a:pPr>
            <a:r>
              <a:rPr lang="en-US">
                <a:latin typeface="Arial"/>
                <a:ea typeface="Arial"/>
                <a:cs typeface="Arial"/>
                <a:sym typeface="Arial"/>
              </a:rPr>
              <a:t>Genetic Algorithms are search and optimization methods based on Darwin’s principle of Natural Selection.</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p15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9" name="Google Shape;2219;p158: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20" name="Google Shape;2220;p158: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217</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p15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2" name="Google Shape;2232;p159: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33" name="Google Shape;2233;p159: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218</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p16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1" name="Google Shape;2241;p160: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42" name="Google Shape;2242;p160: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219</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6"/>
        <p:cNvGrpSpPr/>
        <p:nvPr/>
      </p:nvGrpSpPr>
      <p:grpSpPr>
        <a:xfrm>
          <a:off x="0" y="0"/>
          <a:ext cx="0" cy="0"/>
          <a:chOff x="0" y="0"/>
          <a:chExt cx="0" cy="0"/>
        </a:xfrm>
      </p:grpSpPr>
      <p:sp>
        <p:nvSpPr>
          <p:cNvPr id="2247" name="Google Shape;2247;p16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8" name="Google Shape;2248;p161: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9" name="Google Shape;2249;p161: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1">
                <a:solidFill>
                  <a:schemeClr val="dk1"/>
                </a:solidFill>
                <a:latin typeface="Times New Roman"/>
                <a:ea typeface="Times New Roman"/>
                <a:cs typeface="Times New Roman"/>
                <a:sym typeface="Times New Roman"/>
              </a:rPr>
              <a:t>220</a:t>
            </a:fld>
            <a:endParaRPr sz="1200" i="1">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p16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55" name="Google Shape;2255;p162: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Fuzzy logic has rapidly become one of the most successful of today's technologies for developing sophisticated control systems. The reason for which is very simple. </a:t>
            </a:r>
            <a:endParaRPr/>
          </a:p>
          <a:p>
            <a:pPr marL="0" lvl="0" indent="0" algn="l" rtl="0">
              <a:spcBef>
                <a:spcPts val="360"/>
              </a:spcBef>
              <a:spcAft>
                <a:spcPts val="0"/>
              </a:spcAft>
              <a:buNone/>
            </a:pPr>
            <a:r>
              <a:rPr lang="en-US">
                <a:latin typeface="Arial"/>
                <a:ea typeface="Arial"/>
                <a:cs typeface="Arial"/>
                <a:sym typeface="Arial"/>
              </a:rPr>
              <a:t>Fuzzy logic addresses such applications perfectly as it resembles human decision making with an ability to generate precise solutions from certain or approximate information.</a:t>
            </a:r>
            <a:endParaRPr/>
          </a:p>
          <a:p>
            <a:pPr marL="0" lvl="0" indent="0" algn="l" rtl="0">
              <a:spcBef>
                <a:spcPts val="360"/>
              </a:spcBef>
              <a:spcAft>
                <a:spcPts val="0"/>
              </a:spcAft>
              <a:buNone/>
            </a:pPr>
            <a:r>
              <a:rPr lang="en-US">
                <a:latin typeface="Arial"/>
                <a:ea typeface="Arial"/>
                <a:cs typeface="Arial"/>
                <a:sym typeface="Arial"/>
              </a:rPr>
              <a:t>It fills an important gap in engineering design methods left vacant by purely mathematical approaches (e.g. linear control design), and purely logic-based approaches (e.g. expert systems) in system design. </a:t>
            </a:r>
            <a:endParaRPr/>
          </a:p>
        </p:txBody>
      </p:sp>
      <p:sp>
        <p:nvSpPr>
          <p:cNvPr id="2256" name="Google Shape;2256;p162: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1">
                <a:solidFill>
                  <a:schemeClr val="dk1"/>
                </a:solidFill>
                <a:latin typeface="Times New Roman"/>
                <a:ea typeface="Times New Roman"/>
                <a:cs typeface="Times New Roman"/>
                <a:sym typeface="Times New Roman"/>
              </a:rPr>
              <a:t>221</a:t>
            </a:fld>
            <a:endParaRPr sz="1200" i="1">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p16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62" name="Google Shape;2262;p16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p16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0" name="Google Shape;2280;p16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6"/>
        <p:cNvGrpSpPr/>
        <p:nvPr/>
      </p:nvGrpSpPr>
      <p:grpSpPr>
        <a:xfrm>
          <a:off x="0" y="0"/>
          <a:ext cx="0" cy="0"/>
          <a:chOff x="0" y="0"/>
          <a:chExt cx="0" cy="0"/>
        </a:xfrm>
      </p:grpSpPr>
      <p:sp>
        <p:nvSpPr>
          <p:cNvPr id="2297" name="Google Shape;2297;p16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98" name="Google Shape;2298;p16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p16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07" name="Google Shape;2307;p16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4"/>
        <p:cNvGrpSpPr/>
        <p:nvPr/>
      </p:nvGrpSpPr>
      <p:grpSpPr>
        <a:xfrm>
          <a:off x="0" y="0"/>
          <a:ext cx="0" cy="0"/>
          <a:chOff x="0" y="0"/>
          <a:chExt cx="0" cy="0"/>
        </a:xfrm>
      </p:grpSpPr>
      <p:sp>
        <p:nvSpPr>
          <p:cNvPr id="2315" name="Google Shape;2315;p16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16" name="Google Shape;2316;p16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5" name="Google Shape;225;p1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p16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34" name="Google Shape;2334;p16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Google Shape;2342;p16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43" name="Google Shape;2343;p16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p17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51" name="Google Shape;2351;p17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p17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56" name="Google Shape;2356;p17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p17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2" name="Google Shape;2362;p17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p17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8" name="Google Shape;2368;p17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p17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74" name="Google Shape;2374;p17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p17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82" name="Google Shape;2382;p17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17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88" name="Google Shape;2388;p17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17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94" name="Google Shape;2394;p17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73</a:t>
            </a:fld>
            <a:endParaRPr sz="1200" b="0" i="0" u="none" strike="noStrike" cap="none">
              <a:solidFill>
                <a:schemeClr val="dk1"/>
              </a:solidFill>
              <a:latin typeface="Arial"/>
              <a:ea typeface="Arial"/>
              <a:cs typeface="Arial"/>
              <a:sym typeface="Arial"/>
            </a:endParaRPr>
          </a:p>
        </p:txBody>
      </p:sp>
      <p:sp>
        <p:nvSpPr>
          <p:cNvPr id="233" name="Google Shape;233;p1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4" name="Google Shape;234;p14: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Darwin’s principle of Natural Selection can be stated very simply as “ select the best and discard the rest”.</a:t>
            </a:r>
            <a:endParaRPr/>
          </a:p>
          <a:p>
            <a:pPr marL="0" lvl="0" indent="0" algn="l" rtl="0">
              <a:spcBef>
                <a:spcPts val="360"/>
              </a:spcBef>
              <a:spcAft>
                <a:spcPts val="0"/>
              </a:spcAft>
              <a:buNone/>
            </a:pPr>
            <a:r>
              <a:rPr lang="en-US">
                <a:latin typeface="Arial"/>
                <a:ea typeface="Arial"/>
                <a:cs typeface="Arial"/>
                <a:sym typeface="Arial"/>
              </a:rPr>
              <a:t>Let us consider an example. Consider a population of animals of a particular species in a jungle. This population of animals has some animals which are stronger than the others and have characteristics that help them survive better in that environment as compared to the others. Now, the resources, like food,water,etc in the jungle are limited. So, these animals have to compete with one another for these resources. Ultimately, only the strongest, or fittest individuals survive and the rest perish. In other words, in this “struggle for existence” , nature selects the best, and discards the rest.</a:t>
            </a:r>
            <a:endParaRPr/>
          </a:p>
          <a:p>
            <a:pPr marL="0" lvl="0" indent="0" algn="l" rtl="0">
              <a:spcBef>
                <a:spcPts val="360"/>
              </a:spcBef>
              <a:spcAft>
                <a:spcPts val="0"/>
              </a:spcAft>
              <a:buNone/>
            </a:pPr>
            <a:r>
              <a:rPr lang="en-US">
                <a:latin typeface="Arial"/>
                <a:ea typeface="Arial"/>
                <a:cs typeface="Arial"/>
                <a:sym typeface="Arial"/>
              </a:rPr>
              <a:t>Now, these surviving animals mate amongst themselves and propagate their favorable characteristics from one generation to another.</a:t>
            </a:r>
            <a:endParaRPr/>
          </a:p>
          <a:p>
            <a:pPr marL="0" lvl="0" indent="0" algn="l" rtl="0">
              <a:spcBef>
                <a:spcPts val="360"/>
              </a:spcBef>
              <a:spcAft>
                <a:spcPts val="0"/>
              </a:spcAft>
              <a:buNone/>
            </a:pPr>
            <a:r>
              <a:rPr lang="en-US">
                <a:latin typeface="Arial"/>
                <a:ea typeface="Arial"/>
                <a:cs typeface="Arial"/>
                <a:sym typeface="Arial"/>
              </a:rPr>
              <a:t>What is mating? At the genetic level it can be seen as the crossover of 2 chrmosomes, one from each parent. They exchange some genetic matter and give rise to the new chromosome of the child that has both the parents’ features.Thus the favorable characteristics of the parents that helped them survive in that environment are propagated from one generation to the next till the species becomes best adapted to it’s environment. This is called evolution.</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1"/>
        <p:cNvGrpSpPr/>
        <p:nvPr/>
      </p:nvGrpSpPr>
      <p:grpSpPr>
        <a:xfrm>
          <a:off x="0" y="0"/>
          <a:ext cx="0" cy="0"/>
          <a:chOff x="0" y="0"/>
          <a:chExt cx="0" cy="0"/>
        </a:xfrm>
      </p:grpSpPr>
      <p:sp>
        <p:nvSpPr>
          <p:cNvPr id="2402" name="Google Shape;2402;p17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03" name="Google Shape;2403;p17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p17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08" name="Google Shape;2408;p17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p18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13" name="Google Shape;2413;p18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p18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18" name="Google Shape;2418;p18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1"/>
        <p:cNvGrpSpPr/>
        <p:nvPr/>
      </p:nvGrpSpPr>
      <p:grpSpPr>
        <a:xfrm>
          <a:off x="0" y="0"/>
          <a:ext cx="0" cy="0"/>
          <a:chOff x="0" y="0"/>
          <a:chExt cx="0" cy="0"/>
        </a:xfrm>
      </p:grpSpPr>
      <p:sp>
        <p:nvSpPr>
          <p:cNvPr id="2422" name="Google Shape;2422;p18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23" name="Google Shape;2423;p18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p18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28" name="Google Shape;2428;p18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p:cNvGrpSpPr/>
        <p:nvPr/>
      </p:nvGrpSpPr>
      <p:grpSpPr>
        <a:xfrm>
          <a:off x="0" y="0"/>
          <a:ext cx="0" cy="0"/>
          <a:chOff x="0" y="0"/>
          <a:chExt cx="0" cy="0"/>
        </a:xfrm>
      </p:grpSpPr>
      <p:sp>
        <p:nvSpPr>
          <p:cNvPr id="2434" name="Google Shape;2434;p18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35" name="Google Shape;2435;p18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p18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40" name="Google Shape;2440;p18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2" name="Google Shape;242;p1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3" name="Google Shape;143;p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0" name="Google Shape;250;p1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8" name="Google Shape;258;p1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8: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77</a:t>
            </a:fld>
            <a:endParaRPr sz="1200" b="0" i="0" u="none" strike="noStrike" cap="none">
              <a:solidFill>
                <a:schemeClr val="dk1"/>
              </a:solidFill>
              <a:latin typeface="Arial"/>
              <a:ea typeface="Arial"/>
              <a:cs typeface="Arial"/>
              <a:sym typeface="Arial"/>
            </a:endParaRPr>
          </a:p>
        </p:txBody>
      </p:sp>
      <p:sp>
        <p:nvSpPr>
          <p:cNvPr id="265" name="Google Shape;265;p1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18: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GAs implement optimization techniques by simulating this natural law of evolution in the biological world.</a:t>
            </a:r>
            <a:endParaRPr/>
          </a:p>
          <a:p>
            <a:pPr marL="0" lvl="0" indent="0" algn="l" rtl="0">
              <a:spcBef>
                <a:spcPts val="360"/>
              </a:spcBef>
              <a:spcAft>
                <a:spcPts val="0"/>
              </a:spcAft>
              <a:buNone/>
            </a:pPr>
            <a:r>
              <a:rPr lang="en-US">
                <a:latin typeface="Arial"/>
                <a:ea typeface="Arial"/>
                <a:cs typeface="Arial"/>
                <a:sym typeface="Arial"/>
              </a:rPr>
              <a:t>We start with a population of randomly generated solutions. Each of these solutions is evaluated to determine how good or bad it is.In other words to determine how “fit” that solution is. We then check a terminating condition, to see if our solutions are good enough? If yes, we stop. If not, we have to optimize the solutions.</a:t>
            </a:r>
            <a:endParaRPr/>
          </a:p>
          <a:p>
            <a:pPr marL="0" lvl="0" indent="0" algn="l" rtl="0">
              <a:spcBef>
                <a:spcPts val="360"/>
              </a:spcBef>
              <a:spcAft>
                <a:spcPts val="0"/>
              </a:spcAft>
              <a:buNone/>
            </a:pPr>
            <a:r>
              <a:rPr lang="en-US">
                <a:latin typeface="Arial"/>
                <a:ea typeface="Arial"/>
                <a:cs typeface="Arial"/>
                <a:sym typeface="Arial"/>
              </a:rPr>
              <a:t>So, we select the best solutions from the initial population (selection). This is similar to “natural selection”.</a:t>
            </a:r>
            <a:endParaRPr/>
          </a:p>
          <a:p>
            <a:pPr marL="0" lvl="0" indent="0" algn="l" rtl="0">
              <a:spcBef>
                <a:spcPts val="360"/>
              </a:spcBef>
              <a:spcAft>
                <a:spcPts val="0"/>
              </a:spcAft>
              <a:buNone/>
            </a:pPr>
            <a:r>
              <a:rPr lang="en-US">
                <a:latin typeface="Arial"/>
                <a:ea typeface="Arial"/>
                <a:cs typeface="Arial"/>
                <a:sym typeface="Arial"/>
              </a:rPr>
              <a:t>Then we allow these good solutions to exchange their information, in order to get even better solutions. This step is similar to reproduction among animals or crossover among chrmosomes and is called “cross-over”. We may then randomly mutate some small % of the solutions thus obtained after crossover. </a:t>
            </a:r>
            <a:endParaRPr/>
          </a:p>
          <a:p>
            <a:pPr marL="0" lvl="0" indent="0" algn="l" rtl="0">
              <a:spcBef>
                <a:spcPts val="360"/>
              </a:spcBef>
              <a:spcAft>
                <a:spcPts val="0"/>
              </a:spcAft>
              <a:buNone/>
            </a:pPr>
            <a:r>
              <a:rPr lang="en-US">
                <a:latin typeface="Arial"/>
                <a:ea typeface="Arial"/>
                <a:cs typeface="Arial"/>
                <a:sym typeface="Arial"/>
              </a:rPr>
              <a:t>Mutation is very imp. It could be a bad thing, it could be a good thing. In the boliogical sense it mean, making a small change in a gene. In GAs, it means, making a small change to the solution.</a:t>
            </a:r>
            <a:endParaRPr/>
          </a:p>
          <a:p>
            <a:pPr marL="0" lvl="0" indent="0" algn="l" rtl="0">
              <a:spcBef>
                <a:spcPts val="360"/>
              </a:spcBef>
              <a:spcAft>
                <a:spcPts val="0"/>
              </a:spcAft>
              <a:buNone/>
            </a:pPr>
            <a:r>
              <a:rPr lang="en-US">
                <a:latin typeface="Arial"/>
                <a:ea typeface="Arial"/>
                <a:cs typeface="Arial"/>
                <a:sym typeface="Arial"/>
              </a:rPr>
              <a:t>Then again, we evaluate each of the sokutions, and check the termination condition. As you see , this is an optmization method.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9" name="Google Shape;299;p1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0: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79</a:t>
            </a:fld>
            <a:endParaRPr sz="1200" b="0" i="0" u="none" strike="noStrike" cap="none">
              <a:solidFill>
                <a:schemeClr val="dk1"/>
              </a:solidFill>
              <a:latin typeface="Arial"/>
              <a:ea typeface="Arial"/>
              <a:cs typeface="Arial"/>
              <a:sym typeface="Arial"/>
            </a:endParaRPr>
          </a:p>
        </p:txBody>
      </p:sp>
      <p:sp>
        <p:nvSpPr>
          <p:cNvPr id="307" name="Google Shape;307;p2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20: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So after this discussion, it should be clear to you that Gas mimic the natural process of evolution to a large extent. To summarize the similarities , I have a slide here.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6" name="Google Shape;316;p2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9" name="Google Shape;339;p2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3: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82</a:t>
            </a:fld>
            <a:endParaRPr sz="1200" b="0" i="0" u="none" strike="noStrike" cap="none">
              <a:solidFill>
                <a:schemeClr val="dk1"/>
              </a:solidFill>
              <a:latin typeface="Arial"/>
              <a:ea typeface="Arial"/>
              <a:cs typeface="Arial"/>
              <a:sym typeface="Arial"/>
            </a:endParaRPr>
          </a:p>
        </p:txBody>
      </p:sp>
      <p:sp>
        <p:nvSpPr>
          <p:cNvPr id="347" name="Google Shape;347;p2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8" name="Google Shape;348;p23: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 very first step in Gas, is coming up with a random population of solutions. Each of these solutions is represented in the form of a string and this process is called encoding.</a:t>
            </a:r>
            <a:endParaRPr/>
          </a:p>
          <a:p>
            <a:pPr marL="0" lvl="0" indent="0" algn="l" rtl="0">
              <a:spcBef>
                <a:spcPts val="360"/>
              </a:spcBef>
              <a:spcAft>
                <a:spcPts val="0"/>
              </a:spcAft>
              <a:buNone/>
            </a:pPr>
            <a:r>
              <a:rPr lang="en-US">
                <a:latin typeface="Arial"/>
                <a:ea typeface="Arial"/>
                <a:cs typeface="Arial"/>
                <a:sym typeface="Arial"/>
              </a:rPr>
              <a:t>Just as we have chromosomes in animals that are made up of a string of genes, similarly the solutions in Gas are represnted in the form of strings, which are made up of characters, each of which stand for and control a particular aspect of the solution.</a:t>
            </a:r>
            <a:endParaRPr/>
          </a:p>
          <a:p>
            <a:pPr marL="0" lvl="0" indent="0" algn="l" rtl="0">
              <a:spcBef>
                <a:spcPts val="360"/>
              </a:spcBef>
              <a:spcAft>
                <a:spcPts val="0"/>
              </a:spcAft>
              <a:buNone/>
            </a:pPr>
            <a:r>
              <a:rPr lang="en-US">
                <a:latin typeface="Arial"/>
                <a:ea typeface="Arial"/>
                <a:cs typeface="Arial"/>
                <a:sym typeface="Arial"/>
              </a:rPr>
              <a:t>There are many methods of encoding, the common ones are binary encoding, real encoding ,etc. The method chosen depends on the problem at hand.</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6" name="Google Shape;356;p2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6" name="Google Shape;376;p2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1" name="Google Shape;151;p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6" name="Google Shape;396;p2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6" name="Google Shape;416;p2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4" name="Google Shape;424;p2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2" name="Google Shape;432;p2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0" name="Google Shape;440;p3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8" name="Google Shape;448;p3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6" name="Google Shape;456;p3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4" name="Google Shape;464;p3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2" name="Google Shape;472;p3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1" name="Google Shape;481;p3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7" name="Google Shape;157;p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0" name="Google Shape;490;p3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0" name="Google Shape;500;p3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0" name="Google Shape;510;p3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8" name="Google Shape;518;p3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6" name="Google Shape;526;p4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4" name="Google Shape;534;p4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4" name="Google Shape;544;p4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0" name="Google Shape;550;p4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6" name="Google Shape;556;p4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2" name="Google Shape;562;p4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6" name="Google Shape;166;p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8" name="Google Shape;568;p4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4" name="Google Shape;574;p4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6" name="Google Shape;606;p4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4" name="Google Shape;614;p4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2" name="Google Shape;622;p5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0" name="Google Shape;630;p5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7" name="Google Shape;637;p5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5" name="Google Shape;645;p5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5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5" name="Google Shape;655;p5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3" name="Google Shape;663;p5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2" name="Google Shape;172;p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5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2" name="Google Shape;672;p5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5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8" name="Google Shape;678;p5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5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4" name="Google Shape;684;p5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0" name="Google Shape;690;p5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6" name="Google Shape;696;p6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6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4" name="Google Shape;704;p6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6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0" name="Google Shape;710;p6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6" name="Google Shape;716;p6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6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2" name="Google Shape;722;p6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6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8" name="Google Shape;728;p6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p18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3" name="Google Shape;2453;p187: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454" name="Google Shape;2454;p187: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62</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66: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0" name="Google Shape;750;p6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6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8" name="Google Shape;758;p6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68: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66" name="Google Shape;766;p6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6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74" name="Google Shape;774;p6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0: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88" name="Google Shape;788;p70: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71: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96" name="Google Shape;796;p71: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72: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04" name="Google Shape;804;p72: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73: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0" name="Google Shape;810;p73: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74: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9" name="Google Shape;819;p74: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75: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28" name="Google Shape;828;p75: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p18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61" name="Google Shape;2461;p188: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462" name="Google Shape;2462;p188: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63</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76:notes"/>
          <p:cNvSpPr txBox="1"/>
          <p:nvPr/>
        </p:nvSpPr>
        <p:spPr>
          <a:xfrm>
            <a:off x="1312863" y="1027113"/>
            <a:ext cx="4933950" cy="3700462"/>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900"/>
              <a:buFont typeface="Noto Sans Symbols"/>
              <a:buNone/>
            </a:pPr>
            <a:endParaRPr sz="2000" i="1">
              <a:solidFill>
                <a:schemeClr val="dk1"/>
              </a:solidFill>
              <a:latin typeface="Times New Roman"/>
              <a:ea typeface="Times New Roman"/>
              <a:cs typeface="Times New Roman"/>
              <a:sym typeface="Times New Roman"/>
            </a:endParaRPr>
          </a:p>
        </p:txBody>
      </p:sp>
      <p:sp>
        <p:nvSpPr>
          <p:cNvPr id="839" name="Google Shape;839;p76:notes"/>
          <p:cNvSpPr txBox="1">
            <a:spLocks noGrp="1"/>
          </p:cNvSpPr>
          <p:nvPr>
            <p:ph type="body" idx="1"/>
          </p:nvPr>
        </p:nvSpPr>
        <p:spPr>
          <a:xfrm>
            <a:off x="1169988" y="5086350"/>
            <a:ext cx="5222875" cy="41068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40" name="Google Shape;840;p76: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77: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46" name="Google Shape;846;p77: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78:notes"/>
          <p:cNvSpPr txBox="1"/>
          <p:nvPr/>
        </p:nvSpPr>
        <p:spPr>
          <a:xfrm>
            <a:off x="1312863" y="1027113"/>
            <a:ext cx="4933950" cy="3700462"/>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900"/>
              <a:buFont typeface="Noto Sans Symbols"/>
              <a:buNone/>
            </a:pPr>
            <a:endParaRPr sz="2000" i="1">
              <a:solidFill>
                <a:schemeClr val="dk1"/>
              </a:solidFill>
              <a:latin typeface="Times New Roman"/>
              <a:ea typeface="Times New Roman"/>
              <a:cs typeface="Times New Roman"/>
              <a:sym typeface="Times New Roman"/>
            </a:endParaRPr>
          </a:p>
        </p:txBody>
      </p:sp>
      <p:sp>
        <p:nvSpPr>
          <p:cNvPr id="853" name="Google Shape;853;p78:notes"/>
          <p:cNvSpPr txBox="1">
            <a:spLocks noGrp="1"/>
          </p:cNvSpPr>
          <p:nvPr>
            <p:ph type="body" idx="1"/>
          </p:nvPr>
        </p:nvSpPr>
        <p:spPr>
          <a:xfrm>
            <a:off x="1169988" y="5086350"/>
            <a:ext cx="5222875" cy="41068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54" name="Google Shape;854;p78: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79:notes"/>
          <p:cNvSpPr txBox="1">
            <a:spLocks noGrp="1"/>
          </p:cNvSpPr>
          <p:nvPr>
            <p:ph type="body" idx="1"/>
          </p:nvPr>
        </p:nvSpPr>
        <p:spPr>
          <a:xfrm>
            <a:off x="912813" y="4464050"/>
            <a:ext cx="5019675" cy="422751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0" name="Google Shape;860;p7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xfrm>
            <a:off x="293688" y="704850"/>
            <a:ext cx="6259512" cy="3522663"/>
          </a:xfrm>
          <a:ln/>
        </p:spPr>
      </p:sp>
      <p:sp>
        <p:nvSpPr>
          <p:cNvPr id="283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139</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5263415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6BEF4-1BB5-F0AB-9D9A-F6060ADCC3FB}"/>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C4996939-E74B-CDE8-6DC8-6148A058F7C4}"/>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4378804C-BBD1-5270-E75A-582FC6026F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DE77958A-42DA-7B93-1C6A-17202EEE87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140</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6481397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24CA3-9D0C-7791-E020-398B85C5E635}"/>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6F3E13D2-E7BD-0980-4A56-D0EA0820342A}"/>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E87122C0-98D5-A55D-8FCA-ACFA02ABD9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E171BE47-FF9E-776E-EB21-E7BDA04DC2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141</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5995337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F0BFE-646E-6085-8A3C-C27064C0F59D}"/>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7B568BF7-8AD4-9610-76EF-02924A5B9213}"/>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95595CE4-5A71-927D-EF62-45B6E405B4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BE66763F-DDAA-1534-D210-CCB945FFBE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142</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5497058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F90D8-EA94-36FF-985B-A576EBCF83D7}"/>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C1F7DFF7-FC8C-806E-AC88-0F6C16C020EA}"/>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ECC9D548-E027-B3A4-0AE0-39F1868200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B429443D-E157-19FB-B6BB-874A91F393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143</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26811058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8EB73-A8A4-79EF-8FC9-4A30CE519D4B}"/>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25E1ED3B-F896-18E0-04A6-B2D56C87B9A7}"/>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FCC113E3-099C-107A-5CAE-7C8DC28BF8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ED7E8E21-A0F9-E84A-3276-21EB896891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144</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270955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4"/>
        <p:cNvGrpSpPr/>
        <p:nvPr/>
      </p:nvGrpSpPr>
      <p:grpSpPr>
        <a:xfrm>
          <a:off x="0" y="0"/>
          <a:ext cx="0" cy="0"/>
          <a:chOff x="0" y="0"/>
          <a:chExt cx="0" cy="0"/>
        </a:xfrm>
      </p:grpSpPr>
      <p:sp>
        <p:nvSpPr>
          <p:cNvPr id="2475" name="Google Shape;2475;p189:notes"/>
          <p:cNvSpPr>
            <a:spLocks noGrp="1" noRot="1" noChangeAspect="1"/>
          </p:cNvSpPr>
          <p:nvPr>
            <p:ph type="sldImg" idx="2"/>
          </p:nvPr>
        </p:nvSpPr>
        <p:spPr>
          <a:xfrm>
            <a:off x="293688" y="704850"/>
            <a:ext cx="6259512" cy="35226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6" name="Google Shape;2476;p189:notes"/>
          <p:cNvSpPr txBox="1">
            <a:spLocks noGrp="1"/>
          </p:cNvSpPr>
          <p:nvPr>
            <p:ph type="body" idx="1"/>
          </p:nvPr>
        </p:nvSpPr>
        <p:spPr>
          <a:xfrm>
            <a:off x="912813" y="4464050"/>
            <a:ext cx="5019675" cy="4227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477" name="Google Shape;2477;p189:notes"/>
          <p:cNvSpPr txBox="1">
            <a:spLocks noGrp="1"/>
          </p:cNvSpPr>
          <p:nvPr>
            <p:ph type="sldNum" idx="12"/>
          </p:nvPr>
        </p:nvSpPr>
        <p:spPr>
          <a:xfrm>
            <a:off x="3878263" y="8926513"/>
            <a:ext cx="2967037" cy="469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i="0">
                <a:solidFill>
                  <a:schemeClr val="dk1"/>
                </a:solidFill>
                <a:latin typeface="Times New Roman"/>
                <a:ea typeface="Times New Roman"/>
                <a:cs typeface="Times New Roman"/>
                <a:sym typeface="Times New Roman"/>
              </a:rPr>
              <a:t>64</a:t>
            </a:fld>
            <a:endParaRPr sz="1200" i="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63921-5F23-E020-BDA8-F048F1283B60}"/>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B077B0DA-E029-1035-FFB0-275AC15EDFAC}"/>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FD41F154-BC93-9D03-A3D0-27D590FF4B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161B8C86-F348-ABA8-E46E-45281C5953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145</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18377808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1EB11-A6A3-219E-0504-B25CA303ACC4}"/>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9BCDA284-968F-4782-6FE7-32BC2FB897C5}"/>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20B1506F-839F-7612-1FBB-C14EEB2FCC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CABD7ECF-026C-C340-912B-2723EE550D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148</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5476670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C48B0-37BE-5634-0300-A16FF44BF86E}"/>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CB163BC2-6B98-6D1B-BFDE-32E00D067A0F}"/>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6649FA87-EEDB-C02C-9180-EB3B180F9F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3FE9C39E-626F-31DD-D9AE-DAA9D7DCB2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149</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4919766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02246-9D2B-74BC-B5B7-2F543ADAEFFA}"/>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C29ABE7A-D493-BBF5-F14A-9C47421B6224}"/>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154F470F-D9BB-0A41-F4B2-419F6B08B0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7916DD88-735B-8530-ED6A-63A2A4D4FF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150</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3535019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6BE65-0701-D83A-2C81-E28E3C272054}"/>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875A60E4-C8A0-D279-F8DD-AE875E46CD31}"/>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09D66C18-A3A3-0368-9693-A837CA4374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0674D277-6896-8499-20A7-FFE64D9DE7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151</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29836553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60E6D-2955-261E-92C3-D899088A41CA}"/>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45952608-5D0F-8A55-6B71-6CD59696B697}"/>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373E20BD-2A20-F11C-A7FD-9526FAD213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FEDFDB07-E3B0-6DF4-5E84-BD2D2F6AE9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152</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33014486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FA23D-5F07-5717-B8FE-ED6DB0D76D2F}"/>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5871BD1D-46EB-C4D8-ABF8-012B8729EF68}"/>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96FC86EE-0032-9CEA-CA2E-F065205B69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D20AF64C-CDCD-FF0C-F97C-E61BED43BC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153</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27046449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5C4C1-B40B-7417-6178-2F233B5580A5}"/>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0F0831AC-6AF4-EF9E-C7F6-8D61EB80794D}"/>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12325B97-6C76-BC11-1233-BA31DB00A4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661B3C63-49A4-167D-94FC-56A61F67D0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154</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504867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9F87E-AD8F-19BA-7014-B19BCC94107E}"/>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BFA71F4F-437E-F3C4-5DD8-42771B8C5F87}"/>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C150B998-377A-4B5A-4CC6-1AC41904BA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C5D6D1B7-572B-7465-A421-88B786A654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155</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18369195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4F4B9-EDD2-0B7B-0A05-1E6BEEEAD9E1}"/>
            </a:ext>
          </a:extLst>
        </p:cNvPr>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51529090-66C0-59CA-E8A3-BDC409A08BE9}"/>
              </a:ext>
            </a:extLst>
          </p:cNvPr>
          <p:cNvSpPr>
            <a:spLocks noGrp="1" noRot="1" noChangeAspect="1" noTextEdit="1"/>
          </p:cNvSpPr>
          <p:nvPr>
            <p:ph type="sldImg"/>
          </p:nvPr>
        </p:nvSpPr>
        <p:spPr>
          <a:xfrm>
            <a:off x="293688" y="704850"/>
            <a:ext cx="6259512" cy="3522663"/>
          </a:xfrm>
          <a:ln/>
        </p:spPr>
      </p:sp>
      <p:sp>
        <p:nvSpPr>
          <p:cNvPr id="283651" name="Notes Placeholder 2">
            <a:extLst>
              <a:ext uri="{FF2B5EF4-FFF2-40B4-BE49-F238E27FC236}">
                <a16:creationId xmlns:a16="http://schemas.microsoft.com/office/drawing/2014/main" id="{9BC1DCFC-3912-EE6F-5486-ABD244F8C7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3652" name="Slide Number Placeholder 3">
            <a:extLst>
              <a:ext uri="{FF2B5EF4-FFF2-40B4-BE49-F238E27FC236}">
                <a16:creationId xmlns:a16="http://schemas.microsoft.com/office/drawing/2014/main" id="{A06ACF20-C202-DF42-2598-D1670393B9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89B05C3-14E6-477D-9A05-DF2B691391CE}" type="slidenum">
              <a:rPr kumimoji="0" lang="en-US" sz="1300" smtClean="0">
                <a:latin typeface="Times New Roman" panose="02020603050405020304" pitchFamily="18" charset="0"/>
              </a:rPr>
              <a:pPr>
                <a:spcBef>
                  <a:spcPct val="0"/>
                </a:spcBef>
              </a:pPr>
              <a:t>156</a:t>
            </a:fld>
            <a:endParaRPr kumimoji="0" lang="en-US" sz="1300">
              <a:latin typeface="Times New Roman" panose="02020603050405020304" pitchFamily="18" charset="0"/>
            </a:endParaRPr>
          </a:p>
        </p:txBody>
      </p:sp>
    </p:spTree>
    <p:extLst>
      <p:ext uri="{BB962C8B-B14F-4D97-AF65-F5344CB8AC3E}">
        <p14:creationId xmlns:p14="http://schemas.microsoft.com/office/powerpoint/2010/main" val="1988768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3200"/>
              <a:buFont typeface="Times New Roman"/>
              <a:buNone/>
              <a:defRPr/>
            </a:lvl1pPr>
            <a:lvl2pPr lvl="1" algn="ctr">
              <a:spcBef>
                <a:spcPts val="560"/>
              </a:spcBef>
              <a:spcAft>
                <a:spcPts val="0"/>
              </a:spcAft>
              <a:buSzPts val="2800"/>
              <a:buFont typeface="Times New Roman"/>
              <a:buNone/>
              <a:defRPr/>
            </a:lvl2pPr>
            <a:lvl3pPr lvl="2" algn="ctr">
              <a:spcBef>
                <a:spcPts val="480"/>
              </a:spcBef>
              <a:spcAft>
                <a:spcPts val="0"/>
              </a:spcAft>
              <a:buSzPts val="2400"/>
              <a:buFont typeface="Times New Roman"/>
              <a:buNone/>
              <a:defRPr/>
            </a:lvl3pPr>
            <a:lvl4pPr lvl="3" algn="ctr">
              <a:spcBef>
                <a:spcPts val="400"/>
              </a:spcBef>
              <a:spcAft>
                <a:spcPts val="0"/>
              </a:spcAft>
              <a:buSzPts val="2000"/>
              <a:buFont typeface="Times New Roman"/>
              <a:buNone/>
              <a:defRPr/>
            </a:lvl4pPr>
            <a:lvl5pPr lvl="4" algn="ctr">
              <a:spcBef>
                <a:spcPts val="400"/>
              </a:spcBef>
              <a:spcAft>
                <a:spcPts val="0"/>
              </a:spcAft>
              <a:buSzPts val="2000"/>
              <a:buFont typeface="Times New Roman"/>
              <a:buNone/>
              <a:defRPr/>
            </a:lvl5pPr>
            <a:lvl6pPr lvl="5" algn="ctr">
              <a:spcBef>
                <a:spcPts val="400"/>
              </a:spcBef>
              <a:spcAft>
                <a:spcPts val="0"/>
              </a:spcAft>
              <a:buSzPts val="2000"/>
              <a:buFont typeface="Times New Roman"/>
              <a:buNone/>
              <a:defRPr/>
            </a:lvl6pPr>
            <a:lvl7pPr lvl="6" algn="ctr">
              <a:spcBef>
                <a:spcPts val="400"/>
              </a:spcBef>
              <a:spcAft>
                <a:spcPts val="0"/>
              </a:spcAft>
              <a:buSzPts val="2000"/>
              <a:buFont typeface="Times New Roman"/>
              <a:buNone/>
              <a:defRPr/>
            </a:lvl7pPr>
            <a:lvl8pPr lvl="7" algn="ctr">
              <a:spcBef>
                <a:spcPts val="400"/>
              </a:spcBef>
              <a:spcAft>
                <a:spcPts val="0"/>
              </a:spcAft>
              <a:buSzPts val="2000"/>
              <a:buFont typeface="Times New Roman"/>
              <a:buNone/>
              <a:defRPr/>
            </a:lvl8pPr>
            <a:lvl9pPr lvl="8" algn="ctr">
              <a:spcBef>
                <a:spcPts val="400"/>
              </a:spcBef>
              <a:spcAft>
                <a:spcPts val="0"/>
              </a:spcAft>
              <a:buSzPts val="2000"/>
              <a:buFont typeface="Times New Roman"/>
              <a:buNone/>
              <a:defRPr/>
            </a:lvl9pPr>
          </a:lstStyle>
          <a:p>
            <a:endParaRPr/>
          </a:p>
        </p:txBody>
      </p:sp>
      <p:sp>
        <p:nvSpPr>
          <p:cNvPr id="21" name="Google Shape;21;p2"/>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23" name="Google Shape;23;p2"/>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609600" y="277814"/>
            <a:ext cx="10972800" cy="11398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609600" y="1600201"/>
            <a:ext cx="5384800" cy="45307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0" name="Google Shape;70;p11"/>
          <p:cNvSpPr txBox="1">
            <a:spLocks noGrp="1"/>
          </p:cNvSpPr>
          <p:nvPr>
            <p:ph type="body" idx="2"/>
          </p:nvPr>
        </p:nvSpPr>
        <p:spPr>
          <a:xfrm>
            <a:off x="6197600" y="1600201"/>
            <a:ext cx="5384800" cy="21891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1" name="Google Shape;71;p11"/>
          <p:cNvSpPr txBox="1">
            <a:spLocks noGrp="1"/>
          </p:cNvSpPr>
          <p:nvPr>
            <p:ph type="body" idx="3"/>
          </p:nvPr>
        </p:nvSpPr>
        <p:spPr>
          <a:xfrm>
            <a:off x="6197600" y="3941763"/>
            <a:ext cx="5384800" cy="21891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2" name="Google Shape;72;p11"/>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i="0">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i="0">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i="0">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i="0">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i="0">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i="0">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i="0">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i="0">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i="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78" name="Google Shape;78;p12"/>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9"/>
        <p:cNvGrpSpPr/>
        <p:nvPr/>
      </p:nvGrpSpPr>
      <p:grpSpPr>
        <a:xfrm>
          <a:off x="0" y="0"/>
          <a:ext cx="0" cy="0"/>
          <a:chOff x="0" y="0"/>
          <a:chExt cx="0" cy="0"/>
        </a:xfrm>
      </p:grpSpPr>
      <p:sp>
        <p:nvSpPr>
          <p:cNvPr id="80" name="Google Shape;80;p13"/>
          <p:cNvSpPr txBox="1">
            <a:spLocks noGrp="1"/>
          </p:cNvSpPr>
          <p:nvPr>
            <p:ph type="ctrTitle"/>
          </p:nvPr>
        </p:nvSpPr>
        <p:spPr>
          <a:xfrm>
            <a:off x="1362796" y="628619"/>
            <a:ext cx="9466409" cy="492443"/>
          </a:xfrm>
          <a:prstGeom prst="rect">
            <a:avLst/>
          </a:prstGeom>
          <a:noFill/>
          <a:ln>
            <a:noFill/>
          </a:ln>
        </p:spPr>
        <p:txBody>
          <a:bodyPr spcFirstLastPara="1" wrap="square" lIns="0" tIns="0" rIns="0" bIns="0" anchor="ctr" anchorCtr="0">
            <a:spAutoFit/>
          </a:bodyPr>
          <a:lstStyle>
            <a:lvl1pPr lvl="0" algn="ctr">
              <a:spcBef>
                <a:spcPts val="0"/>
              </a:spcBef>
              <a:spcAft>
                <a:spcPts val="0"/>
              </a:spcAft>
              <a:buSzPts val="1400"/>
              <a:buNone/>
              <a:defRPr sz="3200" b="1" i="1">
                <a:solidFill>
                  <a:srgbClr val="333399"/>
                </a:solidFill>
                <a:latin typeface="Times New Roman"/>
                <a:ea typeface="Times New Roman"/>
                <a:cs typeface="Times New Roman"/>
                <a:sym typeface="Times New Roman"/>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13"/>
          <p:cNvSpPr txBox="1">
            <a:spLocks noGrp="1"/>
          </p:cNvSpPr>
          <p:nvPr>
            <p:ph type="subTitle" idx="1"/>
          </p:nvPr>
        </p:nvSpPr>
        <p:spPr>
          <a:xfrm>
            <a:off x="1828800" y="3840480"/>
            <a:ext cx="8534400" cy="492443"/>
          </a:xfrm>
          <a:prstGeom prst="rect">
            <a:avLst/>
          </a:prstGeom>
          <a:noFill/>
          <a:ln>
            <a:noFill/>
          </a:ln>
        </p:spPr>
        <p:txBody>
          <a:bodyPr spcFirstLastPara="1" wrap="square" lIns="0" tIns="0" rIns="0" bIns="0" anchor="t" anchorCtr="0">
            <a:spAutoFit/>
          </a:bodyPr>
          <a:lstStyle>
            <a:lvl1pPr lvl="0" algn="l">
              <a:spcBef>
                <a:spcPts val="640"/>
              </a:spcBef>
              <a:spcAft>
                <a:spcPts val="0"/>
              </a:spcAft>
              <a:buSzPts val="3200"/>
              <a:buFont typeface="Times New Roman"/>
              <a:buChar char="•"/>
              <a:defRPr b="0" i="0">
                <a:solidFill>
                  <a:schemeClr val="dk1"/>
                </a:solidFill>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82" name="Google Shape;82;p13"/>
          <p:cNvSpPr txBox="1">
            <a:spLocks noGrp="1"/>
          </p:cNvSpPr>
          <p:nvPr>
            <p:ph type="ftr" idx="11"/>
          </p:nvPr>
        </p:nvSpPr>
        <p:spPr>
          <a:xfrm>
            <a:off x="4165600" y="6400800"/>
            <a:ext cx="3860800" cy="4572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Font typeface="Times New Roman"/>
              <a:buChar char="•"/>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dt" idx="10"/>
          </p:nvPr>
        </p:nvSpPr>
        <p:spPr>
          <a:xfrm>
            <a:off x="304800" y="6400800"/>
            <a:ext cx="2540000" cy="4572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9245600" y="6400800"/>
            <a:ext cx="2540000" cy="457200"/>
          </a:xfrm>
          <a:prstGeom prst="rect">
            <a:avLst/>
          </a:prstGeom>
          <a:noFill/>
          <a:ln>
            <a:noFill/>
          </a:ln>
        </p:spPr>
        <p:txBody>
          <a:bodyPr spcFirstLastPara="1" wrap="square" lIns="0" tIns="0" rIns="0" bIns="0" anchor="t"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200" i="0">
              <a:latin typeface="Helvetica Neue"/>
              <a:ea typeface="Helvetica Neue"/>
              <a:cs typeface="Helvetica Neue"/>
              <a:sym typeface="Helvetica Neu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Font typeface="Times New Roman"/>
              <a:buNone/>
              <a:defRPr sz="2000"/>
            </a:lvl1pPr>
            <a:lvl2pPr marL="914400" lvl="1" indent="-228600" algn="l">
              <a:spcBef>
                <a:spcPts val="360"/>
              </a:spcBef>
              <a:spcAft>
                <a:spcPts val="0"/>
              </a:spcAft>
              <a:buSzPts val="1800"/>
              <a:buFont typeface="Times New Roman"/>
              <a:buNone/>
              <a:defRPr sz="1800"/>
            </a:lvl2pPr>
            <a:lvl3pPr marL="1371600" lvl="2" indent="-228600" algn="l">
              <a:spcBef>
                <a:spcPts val="320"/>
              </a:spcBef>
              <a:spcAft>
                <a:spcPts val="0"/>
              </a:spcAft>
              <a:buSzPts val="1600"/>
              <a:buFont typeface="Times New Roman"/>
              <a:buNone/>
              <a:defRPr sz="1600"/>
            </a:lvl3pPr>
            <a:lvl4pPr marL="1828800" lvl="3" indent="-228600" algn="l">
              <a:spcBef>
                <a:spcPts val="280"/>
              </a:spcBef>
              <a:spcAft>
                <a:spcPts val="0"/>
              </a:spcAft>
              <a:buSzPts val="1400"/>
              <a:buFont typeface="Times New Roman"/>
              <a:buNone/>
              <a:defRPr sz="1400"/>
            </a:lvl4pPr>
            <a:lvl5pPr marL="2286000" lvl="4" indent="-228600" algn="l">
              <a:spcBef>
                <a:spcPts val="280"/>
              </a:spcBef>
              <a:spcAft>
                <a:spcPts val="0"/>
              </a:spcAft>
              <a:buSzPts val="1400"/>
              <a:buFont typeface="Times New Roman"/>
              <a:buNone/>
              <a:defRPr sz="1400"/>
            </a:lvl5pPr>
            <a:lvl6pPr marL="2743200" lvl="5" indent="-228600" algn="l">
              <a:spcBef>
                <a:spcPts val="280"/>
              </a:spcBef>
              <a:spcAft>
                <a:spcPts val="0"/>
              </a:spcAft>
              <a:buSzPts val="1400"/>
              <a:buFont typeface="Times New Roman"/>
              <a:buNone/>
              <a:defRPr sz="1400"/>
            </a:lvl6pPr>
            <a:lvl7pPr marL="3200400" lvl="6" indent="-228600" algn="l">
              <a:spcBef>
                <a:spcPts val="280"/>
              </a:spcBef>
              <a:spcAft>
                <a:spcPts val="0"/>
              </a:spcAft>
              <a:buSzPts val="1400"/>
              <a:buFont typeface="Times New Roman"/>
              <a:buNone/>
              <a:defRPr sz="1400"/>
            </a:lvl7pPr>
            <a:lvl8pPr marL="3657600" lvl="7" indent="-228600" algn="l">
              <a:spcBef>
                <a:spcPts val="280"/>
              </a:spcBef>
              <a:spcAft>
                <a:spcPts val="0"/>
              </a:spcAft>
              <a:buSzPts val="1400"/>
              <a:buFont typeface="Times New Roman"/>
              <a:buNone/>
              <a:defRPr sz="1400"/>
            </a:lvl8pPr>
            <a:lvl9pPr marL="4114800" lvl="8" indent="-228600" algn="l">
              <a:spcBef>
                <a:spcPts val="280"/>
              </a:spcBef>
              <a:spcAft>
                <a:spcPts val="0"/>
              </a:spcAft>
              <a:buSzPts val="1400"/>
              <a:buFont typeface="Times New Roman"/>
              <a:buNone/>
              <a:defRPr sz="1400"/>
            </a:lvl9pPr>
          </a:lstStyle>
          <a:p>
            <a:endParaRPr/>
          </a:p>
        </p:txBody>
      </p:sp>
      <p:sp>
        <p:nvSpPr>
          <p:cNvPr id="88" name="Google Shape;88;p14"/>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4"/>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i="0">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i="0">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i="0">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i="0">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i="0">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i="0">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i="0">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i="0">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i="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90" name="Google Shape;90;p14"/>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 name="Google Shape;93;p1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Times New Roman"/>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SzPts val="1600"/>
              <a:buFont typeface="Times New Roman"/>
              <a:buNone/>
              <a:defRPr sz="1600" b="1"/>
            </a:lvl4pPr>
            <a:lvl5pPr marL="2286000" lvl="4" indent="-228600" algn="l">
              <a:spcBef>
                <a:spcPts val="320"/>
              </a:spcBef>
              <a:spcAft>
                <a:spcPts val="0"/>
              </a:spcAft>
              <a:buSzPts val="1600"/>
              <a:buFont typeface="Times New Roman"/>
              <a:buNone/>
              <a:defRPr sz="1600" b="1"/>
            </a:lvl5pPr>
            <a:lvl6pPr marL="2743200" lvl="5" indent="-228600" algn="l">
              <a:spcBef>
                <a:spcPts val="320"/>
              </a:spcBef>
              <a:spcAft>
                <a:spcPts val="0"/>
              </a:spcAft>
              <a:buSzPts val="1600"/>
              <a:buFont typeface="Times New Roman"/>
              <a:buNone/>
              <a:defRPr sz="1600" b="1"/>
            </a:lvl6pPr>
            <a:lvl7pPr marL="3200400" lvl="6" indent="-228600" algn="l">
              <a:spcBef>
                <a:spcPts val="320"/>
              </a:spcBef>
              <a:spcAft>
                <a:spcPts val="0"/>
              </a:spcAft>
              <a:buSzPts val="1600"/>
              <a:buFont typeface="Times New Roman"/>
              <a:buNone/>
              <a:defRPr sz="1600" b="1"/>
            </a:lvl7pPr>
            <a:lvl8pPr marL="3657600" lvl="7" indent="-228600" algn="l">
              <a:spcBef>
                <a:spcPts val="320"/>
              </a:spcBef>
              <a:spcAft>
                <a:spcPts val="0"/>
              </a:spcAft>
              <a:buSzPts val="1600"/>
              <a:buFont typeface="Times New Roman"/>
              <a:buNone/>
              <a:defRPr sz="1600" b="1"/>
            </a:lvl8pPr>
            <a:lvl9pPr marL="4114800" lvl="8" indent="-228600" algn="l">
              <a:spcBef>
                <a:spcPts val="320"/>
              </a:spcBef>
              <a:spcAft>
                <a:spcPts val="0"/>
              </a:spcAft>
              <a:buSzPts val="1600"/>
              <a:buFont typeface="Times New Roman"/>
              <a:buNone/>
              <a:defRPr sz="1600" b="1"/>
            </a:lvl9pPr>
          </a:lstStyle>
          <a:p>
            <a:endParaRPr/>
          </a:p>
        </p:txBody>
      </p:sp>
      <p:sp>
        <p:nvSpPr>
          <p:cNvPr id="94" name="Google Shape;94;p1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Times New Roman"/>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330200" algn="l">
              <a:spcBef>
                <a:spcPts val="320"/>
              </a:spcBef>
              <a:spcAft>
                <a:spcPts val="0"/>
              </a:spcAft>
              <a:buSzPts val="1600"/>
              <a:buFont typeface="Times New Roman"/>
              <a:buChar char="–"/>
              <a:defRPr sz="1600"/>
            </a:lvl4pPr>
            <a:lvl5pPr marL="2286000" lvl="4" indent="-330200" algn="l">
              <a:spcBef>
                <a:spcPts val="320"/>
              </a:spcBef>
              <a:spcAft>
                <a:spcPts val="0"/>
              </a:spcAft>
              <a:buSzPts val="1600"/>
              <a:buFont typeface="Times New Roman"/>
              <a:buChar char="»"/>
              <a:defRPr sz="1600"/>
            </a:lvl5pPr>
            <a:lvl6pPr marL="2743200" lvl="5" indent="-330200" algn="l">
              <a:spcBef>
                <a:spcPts val="320"/>
              </a:spcBef>
              <a:spcAft>
                <a:spcPts val="0"/>
              </a:spcAft>
              <a:buSzPts val="1600"/>
              <a:buFont typeface="Times New Roman"/>
              <a:buChar char="»"/>
              <a:defRPr sz="1600"/>
            </a:lvl6pPr>
            <a:lvl7pPr marL="3200400" lvl="6" indent="-330200" algn="l">
              <a:spcBef>
                <a:spcPts val="320"/>
              </a:spcBef>
              <a:spcAft>
                <a:spcPts val="0"/>
              </a:spcAft>
              <a:buSzPts val="1600"/>
              <a:buFont typeface="Times New Roman"/>
              <a:buChar char="»"/>
              <a:defRPr sz="1600"/>
            </a:lvl7pPr>
            <a:lvl8pPr marL="3657600" lvl="7" indent="-330200" algn="l">
              <a:spcBef>
                <a:spcPts val="320"/>
              </a:spcBef>
              <a:spcAft>
                <a:spcPts val="0"/>
              </a:spcAft>
              <a:buSzPts val="1600"/>
              <a:buFont typeface="Times New Roman"/>
              <a:buChar char="»"/>
              <a:defRPr sz="1600"/>
            </a:lvl8pPr>
            <a:lvl9pPr marL="4114800" lvl="8" indent="-330200" algn="l">
              <a:spcBef>
                <a:spcPts val="320"/>
              </a:spcBef>
              <a:spcAft>
                <a:spcPts val="0"/>
              </a:spcAft>
              <a:buSzPts val="1600"/>
              <a:buFont typeface="Times New Roman"/>
              <a:buChar char="»"/>
              <a:defRPr sz="1600"/>
            </a:lvl9pPr>
          </a:lstStyle>
          <a:p>
            <a:endParaRPr/>
          </a:p>
        </p:txBody>
      </p:sp>
      <p:sp>
        <p:nvSpPr>
          <p:cNvPr id="95" name="Google Shape;95;p1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Times New Roman"/>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SzPts val="1600"/>
              <a:buFont typeface="Times New Roman"/>
              <a:buNone/>
              <a:defRPr sz="1600" b="1"/>
            </a:lvl4pPr>
            <a:lvl5pPr marL="2286000" lvl="4" indent="-228600" algn="l">
              <a:spcBef>
                <a:spcPts val="320"/>
              </a:spcBef>
              <a:spcAft>
                <a:spcPts val="0"/>
              </a:spcAft>
              <a:buSzPts val="1600"/>
              <a:buFont typeface="Times New Roman"/>
              <a:buNone/>
              <a:defRPr sz="1600" b="1"/>
            </a:lvl5pPr>
            <a:lvl6pPr marL="2743200" lvl="5" indent="-228600" algn="l">
              <a:spcBef>
                <a:spcPts val="320"/>
              </a:spcBef>
              <a:spcAft>
                <a:spcPts val="0"/>
              </a:spcAft>
              <a:buSzPts val="1600"/>
              <a:buFont typeface="Times New Roman"/>
              <a:buNone/>
              <a:defRPr sz="1600" b="1"/>
            </a:lvl6pPr>
            <a:lvl7pPr marL="3200400" lvl="6" indent="-228600" algn="l">
              <a:spcBef>
                <a:spcPts val="320"/>
              </a:spcBef>
              <a:spcAft>
                <a:spcPts val="0"/>
              </a:spcAft>
              <a:buSzPts val="1600"/>
              <a:buFont typeface="Times New Roman"/>
              <a:buNone/>
              <a:defRPr sz="1600" b="1"/>
            </a:lvl7pPr>
            <a:lvl8pPr marL="3657600" lvl="7" indent="-228600" algn="l">
              <a:spcBef>
                <a:spcPts val="320"/>
              </a:spcBef>
              <a:spcAft>
                <a:spcPts val="0"/>
              </a:spcAft>
              <a:buSzPts val="1600"/>
              <a:buFont typeface="Times New Roman"/>
              <a:buNone/>
              <a:defRPr sz="1600" b="1"/>
            </a:lvl8pPr>
            <a:lvl9pPr marL="4114800" lvl="8" indent="-228600" algn="l">
              <a:spcBef>
                <a:spcPts val="320"/>
              </a:spcBef>
              <a:spcAft>
                <a:spcPts val="0"/>
              </a:spcAft>
              <a:buSzPts val="1600"/>
              <a:buFont typeface="Times New Roman"/>
              <a:buNone/>
              <a:defRPr sz="1600" b="1"/>
            </a:lvl9pPr>
          </a:lstStyle>
          <a:p>
            <a:endParaRPr/>
          </a:p>
        </p:txBody>
      </p:sp>
      <p:sp>
        <p:nvSpPr>
          <p:cNvPr id="96" name="Google Shape;96;p1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Times New Roman"/>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330200" algn="l">
              <a:spcBef>
                <a:spcPts val="320"/>
              </a:spcBef>
              <a:spcAft>
                <a:spcPts val="0"/>
              </a:spcAft>
              <a:buSzPts val="1600"/>
              <a:buFont typeface="Times New Roman"/>
              <a:buChar char="–"/>
              <a:defRPr sz="1600"/>
            </a:lvl4pPr>
            <a:lvl5pPr marL="2286000" lvl="4" indent="-330200" algn="l">
              <a:spcBef>
                <a:spcPts val="320"/>
              </a:spcBef>
              <a:spcAft>
                <a:spcPts val="0"/>
              </a:spcAft>
              <a:buSzPts val="1600"/>
              <a:buFont typeface="Times New Roman"/>
              <a:buChar char="»"/>
              <a:defRPr sz="1600"/>
            </a:lvl5pPr>
            <a:lvl6pPr marL="2743200" lvl="5" indent="-330200" algn="l">
              <a:spcBef>
                <a:spcPts val="320"/>
              </a:spcBef>
              <a:spcAft>
                <a:spcPts val="0"/>
              </a:spcAft>
              <a:buSzPts val="1600"/>
              <a:buFont typeface="Times New Roman"/>
              <a:buChar char="»"/>
              <a:defRPr sz="1600"/>
            </a:lvl6pPr>
            <a:lvl7pPr marL="3200400" lvl="6" indent="-330200" algn="l">
              <a:spcBef>
                <a:spcPts val="320"/>
              </a:spcBef>
              <a:spcAft>
                <a:spcPts val="0"/>
              </a:spcAft>
              <a:buSzPts val="1600"/>
              <a:buFont typeface="Times New Roman"/>
              <a:buChar char="»"/>
              <a:defRPr sz="1600"/>
            </a:lvl7pPr>
            <a:lvl8pPr marL="3657600" lvl="7" indent="-330200" algn="l">
              <a:spcBef>
                <a:spcPts val="320"/>
              </a:spcBef>
              <a:spcAft>
                <a:spcPts val="0"/>
              </a:spcAft>
              <a:buSzPts val="1600"/>
              <a:buFont typeface="Times New Roman"/>
              <a:buChar char="»"/>
              <a:defRPr sz="1600"/>
            </a:lvl8pPr>
            <a:lvl9pPr marL="4114800" lvl="8" indent="-330200" algn="l">
              <a:spcBef>
                <a:spcPts val="320"/>
              </a:spcBef>
              <a:spcAft>
                <a:spcPts val="0"/>
              </a:spcAft>
              <a:buSzPts val="1600"/>
              <a:buFont typeface="Times New Roman"/>
              <a:buChar char="»"/>
              <a:defRPr sz="1600"/>
            </a:lvl9pPr>
          </a:lstStyle>
          <a:p>
            <a:endParaRPr/>
          </a:p>
        </p:txBody>
      </p:sp>
      <p:sp>
        <p:nvSpPr>
          <p:cNvPr id="97" name="Google Shape;97;p15"/>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5"/>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i="0">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i="0">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i="0">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i="0">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i="0">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i="0">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i="0">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i="0">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i="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99" name="Google Shape;99;p15"/>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 name="Google Shape;102;p16"/>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Font typeface="Times New Roman"/>
              <a:buChar char="•"/>
              <a:defRPr sz="3200"/>
            </a:lvl1pPr>
            <a:lvl2pPr marL="914400" lvl="1" indent="-406400" algn="l">
              <a:spcBef>
                <a:spcPts val="560"/>
              </a:spcBef>
              <a:spcAft>
                <a:spcPts val="0"/>
              </a:spcAft>
              <a:buSzPts val="2800"/>
              <a:buFont typeface="Times New Roman"/>
              <a:buChar char="–"/>
              <a:defRPr sz="2800"/>
            </a:lvl2pPr>
            <a:lvl3pPr marL="1371600" lvl="2" indent="-381000" algn="l">
              <a:spcBef>
                <a:spcPts val="480"/>
              </a:spcBef>
              <a:spcAft>
                <a:spcPts val="0"/>
              </a:spcAft>
              <a:buSzPts val="2400"/>
              <a:buFont typeface="Times New Roman"/>
              <a:buChar char="•"/>
              <a:defRPr sz="2400"/>
            </a:lvl3pPr>
            <a:lvl4pPr marL="1828800" lvl="3" indent="-355600" algn="l">
              <a:spcBef>
                <a:spcPts val="400"/>
              </a:spcBef>
              <a:spcAft>
                <a:spcPts val="0"/>
              </a:spcAft>
              <a:buSzPts val="2000"/>
              <a:buFont typeface="Times New Roman"/>
              <a:buChar char="–"/>
              <a:defRPr sz="2000"/>
            </a:lvl4pPr>
            <a:lvl5pPr marL="2286000" lvl="4" indent="-355600" algn="l">
              <a:spcBef>
                <a:spcPts val="400"/>
              </a:spcBef>
              <a:spcAft>
                <a:spcPts val="0"/>
              </a:spcAft>
              <a:buSzPts val="2000"/>
              <a:buFont typeface="Times New Roman"/>
              <a:buChar char="»"/>
              <a:defRPr sz="2000"/>
            </a:lvl5pPr>
            <a:lvl6pPr marL="2743200" lvl="5" indent="-355600" algn="l">
              <a:spcBef>
                <a:spcPts val="400"/>
              </a:spcBef>
              <a:spcAft>
                <a:spcPts val="0"/>
              </a:spcAft>
              <a:buSzPts val="2000"/>
              <a:buFont typeface="Times New Roman"/>
              <a:buChar char="»"/>
              <a:defRPr sz="2000"/>
            </a:lvl6pPr>
            <a:lvl7pPr marL="3200400" lvl="6" indent="-355600" algn="l">
              <a:spcBef>
                <a:spcPts val="400"/>
              </a:spcBef>
              <a:spcAft>
                <a:spcPts val="0"/>
              </a:spcAft>
              <a:buSzPts val="2000"/>
              <a:buFont typeface="Times New Roman"/>
              <a:buChar char="»"/>
              <a:defRPr sz="2000"/>
            </a:lvl7pPr>
            <a:lvl8pPr marL="3657600" lvl="7" indent="-355600" algn="l">
              <a:spcBef>
                <a:spcPts val="400"/>
              </a:spcBef>
              <a:spcAft>
                <a:spcPts val="0"/>
              </a:spcAft>
              <a:buSzPts val="2000"/>
              <a:buFont typeface="Times New Roman"/>
              <a:buChar char="»"/>
              <a:defRPr sz="2000"/>
            </a:lvl8pPr>
            <a:lvl9pPr marL="4114800" lvl="8" indent="-355600" algn="l">
              <a:spcBef>
                <a:spcPts val="400"/>
              </a:spcBef>
              <a:spcAft>
                <a:spcPts val="0"/>
              </a:spcAft>
              <a:buSzPts val="2000"/>
              <a:buFont typeface="Times New Roman"/>
              <a:buChar char="»"/>
              <a:defRPr sz="2000"/>
            </a:lvl9pPr>
          </a:lstStyle>
          <a:p>
            <a:endParaRPr/>
          </a:p>
        </p:txBody>
      </p:sp>
      <p:sp>
        <p:nvSpPr>
          <p:cNvPr id="103" name="Google Shape;103;p16"/>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Font typeface="Times New Roman"/>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SzPts val="900"/>
              <a:buFont typeface="Times New Roman"/>
              <a:buNone/>
              <a:defRPr sz="900"/>
            </a:lvl4pPr>
            <a:lvl5pPr marL="2286000" lvl="4" indent="-228600" algn="l">
              <a:spcBef>
                <a:spcPts val="180"/>
              </a:spcBef>
              <a:spcAft>
                <a:spcPts val="0"/>
              </a:spcAft>
              <a:buSzPts val="900"/>
              <a:buFont typeface="Times New Roman"/>
              <a:buNone/>
              <a:defRPr sz="900"/>
            </a:lvl5pPr>
            <a:lvl6pPr marL="2743200" lvl="5" indent="-228600" algn="l">
              <a:spcBef>
                <a:spcPts val="180"/>
              </a:spcBef>
              <a:spcAft>
                <a:spcPts val="0"/>
              </a:spcAft>
              <a:buSzPts val="900"/>
              <a:buFont typeface="Times New Roman"/>
              <a:buNone/>
              <a:defRPr sz="900"/>
            </a:lvl6pPr>
            <a:lvl7pPr marL="3200400" lvl="6" indent="-228600" algn="l">
              <a:spcBef>
                <a:spcPts val="180"/>
              </a:spcBef>
              <a:spcAft>
                <a:spcPts val="0"/>
              </a:spcAft>
              <a:buSzPts val="900"/>
              <a:buFont typeface="Times New Roman"/>
              <a:buNone/>
              <a:defRPr sz="900"/>
            </a:lvl7pPr>
            <a:lvl8pPr marL="3657600" lvl="7" indent="-228600" algn="l">
              <a:spcBef>
                <a:spcPts val="180"/>
              </a:spcBef>
              <a:spcAft>
                <a:spcPts val="0"/>
              </a:spcAft>
              <a:buSzPts val="900"/>
              <a:buFont typeface="Times New Roman"/>
              <a:buNone/>
              <a:defRPr sz="900"/>
            </a:lvl8pPr>
            <a:lvl9pPr marL="4114800" lvl="8" indent="-228600" algn="l">
              <a:spcBef>
                <a:spcPts val="180"/>
              </a:spcBef>
              <a:spcAft>
                <a:spcPts val="0"/>
              </a:spcAft>
              <a:buSzPts val="900"/>
              <a:buFont typeface="Times New Roman"/>
              <a:buNone/>
              <a:defRPr sz="900"/>
            </a:lvl9pPr>
          </a:lstStyle>
          <a:p>
            <a:endParaRPr/>
          </a:p>
        </p:txBody>
      </p:sp>
      <p:sp>
        <p:nvSpPr>
          <p:cNvPr id="104" name="Google Shape;104;p16"/>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6"/>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i="0">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i="0">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i="0">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i="0">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i="0">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i="0">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i="0">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i="0">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i="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06" name="Google Shape;106;p16"/>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9" name="Google Shape;109;p17"/>
          <p:cNvSpPr>
            <a:spLocks noGrp="1"/>
          </p:cNvSpPr>
          <p:nvPr>
            <p:ph type="pic" idx="2"/>
          </p:nvPr>
        </p:nvSpPr>
        <p:spPr>
          <a:xfrm>
            <a:off x="2389717" y="612775"/>
            <a:ext cx="7315200" cy="4114800"/>
          </a:xfrm>
          <a:prstGeom prst="rect">
            <a:avLst/>
          </a:prstGeom>
          <a:noFill/>
          <a:ln>
            <a:noFill/>
          </a:ln>
        </p:spPr>
      </p:sp>
      <p:sp>
        <p:nvSpPr>
          <p:cNvPr id="110" name="Google Shape;110;p1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Font typeface="Times New Roman"/>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SzPts val="900"/>
              <a:buFont typeface="Times New Roman"/>
              <a:buNone/>
              <a:defRPr sz="900"/>
            </a:lvl4pPr>
            <a:lvl5pPr marL="2286000" lvl="4" indent="-228600" algn="l">
              <a:spcBef>
                <a:spcPts val="180"/>
              </a:spcBef>
              <a:spcAft>
                <a:spcPts val="0"/>
              </a:spcAft>
              <a:buSzPts val="900"/>
              <a:buFont typeface="Times New Roman"/>
              <a:buNone/>
              <a:defRPr sz="900"/>
            </a:lvl5pPr>
            <a:lvl6pPr marL="2743200" lvl="5" indent="-228600" algn="l">
              <a:spcBef>
                <a:spcPts val="180"/>
              </a:spcBef>
              <a:spcAft>
                <a:spcPts val="0"/>
              </a:spcAft>
              <a:buSzPts val="900"/>
              <a:buFont typeface="Times New Roman"/>
              <a:buNone/>
              <a:defRPr sz="900"/>
            </a:lvl6pPr>
            <a:lvl7pPr marL="3200400" lvl="6" indent="-228600" algn="l">
              <a:spcBef>
                <a:spcPts val="180"/>
              </a:spcBef>
              <a:spcAft>
                <a:spcPts val="0"/>
              </a:spcAft>
              <a:buSzPts val="900"/>
              <a:buFont typeface="Times New Roman"/>
              <a:buNone/>
              <a:defRPr sz="900"/>
            </a:lvl7pPr>
            <a:lvl8pPr marL="3657600" lvl="7" indent="-228600" algn="l">
              <a:spcBef>
                <a:spcPts val="180"/>
              </a:spcBef>
              <a:spcAft>
                <a:spcPts val="0"/>
              </a:spcAft>
              <a:buSzPts val="900"/>
              <a:buFont typeface="Times New Roman"/>
              <a:buNone/>
              <a:defRPr sz="900"/>
            </a:lvl8pPr>
            <a:lvl9pPr marL="4114800" lvl="8" indent="-228600" algn="l">
              <a:spcBef>
                <a:spcPts val="180"/>
              </a:spcBef>
              <a:spcAft>
                <a:spcPts val="0"/>
              </a:spcAft>
              <a:buSzPts val="900"/>
              <a:buFont typeface="Times New Roman"/>
              <a:buNone/>
              <a:defRPr sz="900"/>
            </a:lvl9pPr>
          </a:lstStyle>
          <a:p>
            <a:endParaRPr/>
          </a:p>
        </p:txBody>
      </p:sp>
      <p:sp>
        <p:nvSpPr>
          <p:cNvPr id="111" name="Google Shape;111;p17"/>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7"/>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i="0">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i="0">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i="0">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i="0">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i="0">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i="0">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i="0">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i="0">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i="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13" name="Google Shape;113;p17"/>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6" name="Google Shape;116;p18"/>
          <p:cNvSpPr txBox="1">
            <a:spLocks noGrp="1"/>
          </p:cNvSpPr>
          <p:nvPr>
            <p:ph type="body" idx="1"/>
          </p:nvPr>
        </p:nvSpPr>
        <p:spPr>
          <a:xfrm rot="5400000">
            <a:off x="3752056" y="-1466056"/>
            <a:ext cx="4687888"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7" name="Google Shape;117;p18"/>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8"/>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i="0">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i="0">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i="0">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i="0">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i="0">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i="0">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i="0">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i="0">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i="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19" name="Google Shape;119;p18"/>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rot="5400000">
            <a:off x="7066756" y="1848644"/>
            <a:ext cx="5830888"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2" name="Google Shape;122;p19"/>
          <p:cNvSpPr txBox="1">
            <a:spLocks noGrp="1"/>
          </p:cNvSpPr>
          <p:nvPr>
            <p:ph type="body" idx="1"/>
          </p:nvPr>
        </p:nvSpPr>
        <p:spPr>
          <a:xfrm rot="5400000">
            <a:off x="1783556" y="-640556"/>
            <a:ext cx="5830888"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23" name="Google Shape;123;p19"/>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9"/>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i="0">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i="0">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i="0">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i="0">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i="0">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i="0">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i="0">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i="0">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i="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25" name="Google Shape;125;p19"/>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over Content" type="txOverObj">
  <p:cSld name="TEXT_OVER_OBJECT">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 name="Google Shape;128;p20"/>
          <p:cNvSpPr txBox="1">
            <a:spLocks noGrp="1"/>
          </p:cNvSpPr>
          <p:nvPr>
            <p:ph type="body" idx="1"/>
          </p:nvPr>
        </p:nvSpPr>
        <p:spPr>
          <a:xfrm>
            <a:off x="914400" y="1371600"/>
            <a:ext cx="10363200" cy="22669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29" name="Google Shape;129;p20"/>
          <p:cNvSpPr txBox="1">
            <a:spLocks noGrp="1"/>
          </p:cNvSpPr>
          <p:nvPr>
            <p:ph type="body" idx="2"/>
          </p:nvPr>
        </p:nvSpPr>
        <p:spPr>
          <a:xfrm>
            <a:off x="914400" y="3790950"/>
            <a:ext cx="10363200" cy="226853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0" name="Google Shape;130;p20"/>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0"/>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i="0">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i="0">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i="0">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i="0">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i="0">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i="0">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i="0">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i="0">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i="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32" name="Google Shape;132;p20"/>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4"/>
        <p:cNvGrpSpPr/>
        <p:nvPr/>
      </p:nvGrpSpPr>
      <p:grpSpPr>
        <a:xfrm>
          <a:off x="0" y="0"/>
          <a:ext cx="0" cy="0"/>
          <a:chOff x="0" y="0"/>
          <a:chExt cx="0" cy="0"/>
        </a:xfrm>
      </p:grpSpPr>
      <p:sp>
        <p:nvSpPr>
          <p:cNvPr id="25" name="Google Shape;25;p3"/>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800"/>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06698" y="2035712"/>
            <a:ext cx="10490665" cy="438582"/>
          </a:xfrm>
          <a:prstGeom prst="rect">
            <a:avLst/>
          </a:prstGeom>
        </p:spPr>
        <p:txBody>
          <a:bodyPr wrap="square" lIns="0" tIns="0" rIns="0" bIns="0">
            <a:spAutoFit/>
          </a:bodyPr>
          <a:lstStyle>
            <a:lvl1pPr>
              <a:defRPr sz="2850" b="0" i="0">
                <a:solidFill>
                  <a:schemeClr val="bg1"/>
                </a:solidFill>
                <a:latin typeface="Lucida Sans"/>
                <a:cs typeface="Lucida Sans"/>
              </a:defRPr>
            </a:lvl1pPr>
          </a:lstStyle>
          <a:p>
            <a:endParaRPr/>
          </a:p>
        </p:txBody>
      </p:sp>
      <p:sp>
        <p:nvSpPr>
          <p:cNvPr id="3" name="Holder 3"/>
          <p:cNvSpPr>
            <a:spLocks noGrp="1"/>
          </p:cNvSpPr>
          <p:nvPr>
            <p:ph type="subTitle" idx="4"/>
          </p:nvPr>
        </p:nvSpPr>
        <p:spPr>
          <a:xfrm>
            <a:off x="3281598" y="5090990"/>
            <a:ext cx="5628803" cy="615874"/>
          </a:xfrm>
          <a:prstGeom prst="rect">
            <a:avLst/>
          </a:prstGeom>
        </p:spPr>
        <p:txBody>
          <a:bodyPr wrap="square" lIns="0" tIns="0" rIns="0" bIns="0">
            <a:spAutoFit/>
          </a:bodyPr>
          <a:lstStyle>
            <a:lvl1pPr>
              <a:defRPr sz="4002"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06161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32048" y="474864"/>
            <a:ext cx="7017524" cy="438582"/>
          </a:xfrm>
        </p:spPr>
        <p:txBody>
          <a:bodyPr lIns="0" tIns="0" rIns="0" bIns="0"/>
          <a:lstStyle>
            <a:lvl1pPr>
              <a:defRPr sz="2850" b="0" i="0">
                <a:solidFill>
                  <a:schemeClr val="bg1"/>
                </a:solidFill>
                <a:latin typeface="Lucida Sans"/>
                <a:cs typeface="Lucida Sans"/>
              </a:defRPr>
            </a:lvl1pPr>
          </a:lstStyle>
          <a:p>
            <a:endParaRPr/>
          </a:p>
        </p:txBody>
      </p:sp>
      <p:sp>
        <p:nvSpPr>
          <p:cNvPr id="3" name="Holder 3"/>
          <p:cNvSpPr>
            <a:spLocks noGrp="1"/>
          </p:cNvSpPr>
          <p:nvPr>
            <p:ph type="body" idx="1"/>
          </p:nvPr>
        </p:nvSpPr>
        <p:spPr>
          <a:xfrm>
            <a:off x="1535349" y="1713028"/>
            <a:ext cx="9121303" cy="615874"/>
          </a:xfrm>
        </p:spPr>
        <p:txBody>
          <a:bodyPr lIns="0" tIns="0" rIns="0" bIns="0"/>
          <a:lstStyle>
            <a:lvl1pPr>
              <a:defRPr sz="4002"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6021023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32048" y="474864"/>
            <a:ext cx="7017524" cy="438582"/>
          </a:xfrm>
        </p:spPr>
        <p:txBody>
          <a:bodyPr lIns="0" tIns="0" rIns="0" bIns="0"/>
          <a:lstStyle>
            <a:lvl1pPr>
              <a:defRPr sz="2850" b="0" i="0">
                <a:solidFill>
                  <a:schemeClr val="bg1"/>
                </a:solidFill>
                <a:latin typeface="Lucida Sans"/>
                <a:cs typeface="Lucida Sans"/>
              </a:defRPr>
            </a:lvl1pPr>
          </a:lstStyle>
          <a:p>
            <a:endParaRPr/>
          </a:p>
        </p:txBody>
      </p:sp>
      <p:sp>
        <p:nvSpPr>
          <p:cNvPr id="3" name="Holder 3"/>
          <p:cNvSpPr>
            <a:spLocks noGrp="1"/>
          </p:cNvSpPr>
          <p:nvPr>
            <p:ph sz="half" idx="2"/>
          </p:nvPr>
        </p:nvSpPr>
        <p:spPr>
          <a:xfrm>
            <a:off x="1281348" y="1649532"/>
            <a:ext cx="5031992" cy="690510"/>
          </a:xfrm>
          <a:prstGeom prst="rect">
            <a:avLst/>
          </a:prstGeom>
        </p:spPr>
        <p:txBody>
          <a:bodyPr wrap="square" lIns="0" tIns="0" rIns="0" bIns="0">
            <a:spAutoFit/>
          </a:bodyPr>
          <a:lstStyle>
            <a:lvl1pPr>
              <a:defRPr sz="4487" b="0" i="1">
                <a:solidFill>
                  <a:schemeClr val="bg1"/>
                </a:solidFill>
                <a:latin typeface="Times New Roman"/>
                <a:cs typeface="Times New Roman"/>
              </a:defRPr>
            </a:lvl1pPr>
          </a:lstStyle>
          <a:p>
            <a:endParaRPr/>
          </a:p>
        </p:txBody>
      </p:sp>
      <p:sp>
        <p:nvSpPr>
          <p:cNvPr id="4" name="Holder 4"/>
          <p:cNvSpPr>
            <a:spLocks noGrp="1"/>
          </p:cNvSpPr>
          <p:nvPr>
            <p:ph sz="half" idx="3"/>
          </p:nvPr>
        </p:nvSpPr>
        <p:spPr>
          <a:xfrm>
            <a:off x="6278880" y="1577340"/>
            <a:ext cx="5303520" cy="101566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65342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32048" y="474864"/>
            <a:ext cx="7017524" cy="438582"/>
          </a:xfrm>
        </p:spPr>
        <p:txBody>
          <a:bodyPr lIns="0" tIns="0" rIns="0" bIns="0"/>
          <a:lstStyle>
            <a:lvl1pPr>
              <a:defRPr sz="2850" b="0" i="0">
                <a:solidFill>
                  <a:schemeClr val="bg1"/>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98943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39406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8"/>
        <p:cNvGrpSpPr/>
        <p:nvPr/>
      </p:nvGrpSpPr>
      <p:grpSpPr>
        <a:xfrm>
          <a:off x="0" y="0"/>
          <a:ext cx="0" cy="0"/>
          <a:chOff x="0" y="0"/>
          <a:chExt cx="0" cy="0"/>
        </a:xfrm>
      </p:grpSpPr>
      <p:sp>
        <p:nvSpPr>
          <p:cNvPr id="29" name="Google Shape;29;p4"/>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800"/>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
          <p:cNvSpPr txBox="1"/>
          <p:nvPr/>
        </p:nvSpPr>
        <p:spPr>
          <a:xfrm>
            <a:off x="4260851" y="6400800"/>
            <a:ext cx="3860800" cy="457200"/>
          </a:xfrm>
          <a:prstGeom prst="rect">
            <a:avLst/>
          </a:prstGeom>
          <a:noFill/>
          <a:ln>
            <a:noFill/>
          </a:ln>
        </p:spPr>
        <p:txBody>
          <a:bodyPr spcFirstLastPara="1" wrap="square" lIns="91425" tIns="45700" rIns="91425" bIns="45700" anchor="t" anchorCtr="0">
            <a:noAutofit/>
          </a:bodyPr>
          <a:lstStyle/>
          <a:p>
            <a:pPr marL="0" marR="0" lvl="0" indent="-88900" algn="ctr" rtl="0">
              <a:spcBef>
                <a:spcPts val="0"/>
              </a:spcBef>
              <a:spcAft>
                <a:spcPts val="0"/>
              </a:spcAft>
              <a:buClr>
                <a:srgbClr val="FF0000"/>
              </a:buClr>
              <a:buSzPts val="1400"/>
              <a:buFont typeface="Times New Roman"/>
              <a:buChar char="•"/>
            </a:pPr>
            <a:r>
              <a:rPr lang="en-US" sz="1400" b="0" i="0" u="none" strike="noStrike" cap="none">
                <a:solidFill>
                  <a:srgbClr val="CC6600"/>
                </a:solidFill>
                <a:latin typeface="Times New Roman"/>
                <a:ea typeface="Times New Roman"/>
                <a:cs typeface="Times New Roman"/>
                <a:sym typeface="Times New Roman"/>
              </a:rPr>
              <a:t>Md. Riadul Islam Assistant Professor, Dept. of CSE, UGV</a:t>
            </a:r>
            <a:endParaRPr/>
          </a:p>
        </p:txBody>
      </p:sp>
      <p:sp>
        <p:nvSpPr>
          <p:cNvPr id="34" name="Google Shape;34;p5"/>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6" name="Google Shape;36;p5"/>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42" name="Google Shape;42;p6"/>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7"/>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47" name="Google Shape;47;p7"/>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914400" y="1371600"/>
            <a:ext cx="5080000" cy="46878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1" name="Google Shape;51;p8"/>
          <p:cNvSpPr txBox="1">
            <a:spLocks noGrp="1"/>
          </p:cNvSpPr>
          <p:nvPr>
            <p:ph type="body" idx="2"/>
          </p:nvPr>
        </p:nvSpPr>
        <p:spPr>
          <a:xfrm>
            <a:off x="6197600" y="1371600"/>
            <a:ext cx="5080000" cy="46878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2" name="Google Shape;52;p8"/>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54" name="Google Shape;54;p8"/>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55"/>
        <p:cNvGrpSpPr/>
        <p:nvPr/>
      </p:nvGrpSpPr>
      <p:grpSpPr>
        <a:xfrm>
          <a:off x="0" y="0"/>
          <a:ext cx="0" cy="0"/>
          <a:chOff x="0" y="0"/>
          <a:chExt cx="0" cy="0"/>
        </a:xfrm>
      </p:grpSpPr>
      <p:sp>
        <p:nvSpPr>
          <p:cNvPr id="56" name="Google Shape;56;p9"/>
          <p:cNvSpPr txBox="1">
            <a:spLocks noGrp="1"/>
          </p:cNvSpPr>
          <p:nvPr>
            <p:ph type="body" idx="1"/>
          </p:nvPr>
        </p:nvSpPr>
        <p:spPr>
          <a:xfrm>
            <a:off x="609600" y="277813"/>
            <a:ext cx="10972800" cy="585311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7" name="Google Shape;57;p9"/>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914400" y="1371600"/>
            <a:ext cx="5080000" cy="4687888"/>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Times New Roman"/>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42900" algn="l">
              <a:spcBef>
                <a:spcPts val="360"/>
              </a:spcBef>
              <a:spcAft>
                <a:spcPts val="0"/>
              </a:spcAft>
              <a:buSzPts val="1800"/>
              <a:buFont typeface="Times New Roman"/>
              <a:buChar char="–"/>
              <a:defRPr sz="1800"/>
            </a:lvl4pPr>
            <a:lvl5pPr marL="2286000" lvl="4" indent="-342900" algn="l">
              <a:spcBef>
                <a:spcPts val="360"/>
              </a:spcBef>
              <a:spcAft>
                <a:spcPts val="0"/>
              </a:spcAft>
              <a:buSzPts val="1800"/>
              <a:buFont typeface="Times New Roman"/>
              <a:buChar char="»"/>
              <a:defRPr sz="1800"/>
            </a:lvl5pPr>
            <a:lvl6pPr marL="2743200" lvl="5" indent="-342900" algn="l">
              <a:spcBef>
                <a:spcPts val="360"/>
              </a:spcBef>
              <a:spcAft>
                <a:spcPts val="0"/>
              </a:spcAft>
              <a:buSzPts val="1800"/>
              <a:buFont typeface="Times New Roman"/>
              <a:buChar char="»"/>
              <a:defRPr sz="1800"/>
            </a:lvl6pPr>
            <a:lvl7pPr marL="3200400" lvl="6" indent="-342900" algn="l">
              <a:spcBef>
                <a:spcPts val="360"/>
              </a:spcBef>
              <a:spcAft>
                <a:spcPts val="0"/>
              </a:spcAft>
              <a:buSzPts val="1800"/>
              <a:buFont typeface="Times New Roman"/>
              <a:buChar char="»"/>
              <a:defRPr sz="1800"/>
            </a:lvl7pPr>
            <a:lvl8pPr marL="3657600" lvl="7" indent="-342900" algn="l">
              <a:spcBef>
                <a:spcPts val="360"/>
              </a:spcBef>
              <a:spcAft>
                <a:spcPts val="0"/>
              </a:spcAft>
              <a:buSzPts val="1800"/>
              <a:buFont typeface="Times New Roman"/>
              <a:buChar char="»"/>
              <a:defRPr sz="1800"/>
            </a:lvl8pPr>
            <a:lvl9pPr marL="4114800" lvl="8" indent="-342900" algn="l">
              <a:spcBef>
                <a:spcPts val="360"/>
              </a:spcBef>
              <a:spcAft>
                <a:spcPts val="0"/>
              </a:spcAft>
              <a:buSzPts val="1800"/>
              <a:buFont typeface="Times New Roman"/>
              <a:buChar char="»"/>
              <a:defRPr sz="1800"/>
            </a:lvl9pPr>
          </a:lstStyle>
          <a:p>
            <a:endParaRPr/>
          </a:p>
        </p:txBody>
      </p:sp>
      <p:sp>
        <p:nvSpPr>
          <p:cNvPr id="63" name="Google Shape;63;p10"/>
          <p:cNvSpPr txBox="1">
            <a:spLocks noGrp="1"/>
          </p:cNvSpPr>
          <p:nvPr>
            <p:ph type="body" idx="2"/>
          </p:nvPr>
        </p:nvSpPr>
        <p:spPr>
          <a:xfrm>
            <a:off x="6197600" y="1371600"/>
            <a:ext cx="5080000" cy="4687888"/>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Times New Roman"/>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42900" algn="l">
              <a:spcBef>
                <a:spcPts val="360"/>
              </a:spcBef>
              <a:spcAft>
                <a:spcPts val="0"/>
              </a:spcAft>
              <a:buSzPts val="1800"/>
              <a:buFont typeface="Times New Roman"/>
              <a:buChar char="–"/>
              <a:defRPr sz="1800"/>
            </a:lvl4pPr>
            <a:lvl5pPr marL="2286000" lvl="4" indent="-342900" algn="l">
              <a:spcBef>
                <a:spcPts val="360"/>
              </a:spcBef>
              <a:spcAft>
                <a:spcPts val="0"/>
              </a:spcAft>
              <a:buSzPts val="1800"/>
              <a:buFont typeface="Times New Roman"/>
              <a:buChar char="»"/>
              <a:defRPr sz="1800"/>
            </a:lvl5pPr>
            <a:lvl6pPr marL="2743200" lvl="5" indent="-342900" algn="l">
              <a:spcBef>
                <a:spcPts val="360"/>
              </a:spcBef>
              <a:spcAft>
                <a:spcPts val="0"/>
              </a:spcAft>
              <a:buSzPts val="1800"/>
              <a:buFont typeface="Times New Roman"/>
              <a:buChar char="»"/>
              <a:defRPr sz="1800"/>
            </a:lvl6pPr>
            <a:lvl7pPr marL="3200400" lvl="6" indent="-342900" algn="l">
              <a:spcBef>
                <a:spcPts val="360"/>
              </a:spcBef>
              <a:spcAft>
                <a:spcPts val="0"/>
              </a:spcAft>
              <a:buSzPts val="1800"/>
              <a:buFont typeface="Times New Roman"/>
              <a:buChar char="»"/>
              <a:defRPr sz="1800"/>
            </a:lvl7pPr>
            <a:lvl8pPr marL="3657600" lvl="7" indent="-342900" algn="l">
              <a:spcBef>
                <a:spcPts val="360"/>
              </a:spcBef>
              <a:spcAft>
                <a:spcPts val="0"/>
              </a:spcAft>
              <a:buSzPts val="1800"/>
              <a:buFont typeface="Times New Roman"/>
              <a:buChar char="»"/>
              <a:defRPr sz="1800"/>
            </a:lvl8pPr>
            <a:lvl9pPr marL="4114800" lvl="8" indent="-342900" algn="l">
              <a:spcBef>
                <a:spcPts val="360"/>
              </a:spcBef>
              <a:spcAft>
                <a:spcPts val="0"/>
              </a:spcAft>
              <a:buSzPts val="1800"/>
              <a:buFont typeface="Times New Roman"/>
              <a:buChar char="»"/>
              <a:defRPr sz="1800"/>
            </a:lvl9pPr>
          </a:lstStyle>
          <a:p>
            <a:endParaRPr/>
          </a:p>
        </p:txBody>
      </p:sp>
      <p:sp>
        <p:nvSpPr>
          <p:cNvPr id="64" name="Google Shape;64;p10"/>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1pPr>
            <a:lvl2pPr marL="0" marR="0" lvl="1"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2pPr>
            <a:lvl3pPr marL="0" marR="0" lvl="2"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3pPr>
            <a:lvl4pPr marL="0" marR="0" lvl="3"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4pPr>
            <a:lvl5pPr marL="0" marR="0" lvl="4"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5pPr>
            <a:lvl6pPr marL="0" marR="0" lvl="5"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6pPr>
            <a:lvl7pPr marL="0" marR="0" lvl="6"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7pPr>
            <a:lvl8pPr marL="0" marR="0" lvl="7"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8pPr>
            <a:lvl9pPr marL="0" marR="0" lvl="8" indent="0" algn="r">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66" name="Google Shape;66;p10"/>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Font typeface="Times New Roman"/>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1"/>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FF0000"/>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rgbClr val="00CC00"/>
              </a:buClr>
              <a:buSzPts val="2800"/>
              <a:buFont typeface="Times New Roman"/>
              <a:buChar char="–"/>
              <a:defRPr sz="2800" b="0" i="0" u="none" strike="noStrike" cap="none">
                <a:solidFill>
                  <a:srgbClr val="333399"/>
                </a:solidFill>
                <a:latin typeface="Times New Roman"/>
                <a:ea typeface="Times New Roman"/>
                <a:cs typeface="Times New Roman"/>
                <a:sym typeface="Times New Roman"/>
              </a:defRPr>
            </a:lvl2pPr>
            <a:lvl3pPr marL="1371600" marR="0" lvl="2" indent="-381000" algn="l" rtl="0">
              <a:spcBef>
                <a:spcPts val="480"/>
              </a:spcBef>
              <a:spcAft>
                <a:spcPts val="0"/>
              </a:spcAft>
              <a:buClr>
                <a:srgbClr val="3333CC"/>
              </a:buClr>
              <a:buSzPts val="2400"/>
              <a:buFont typeface="Times New Roman"/>
              <a:buChar char="•"/>
              <a:defRPr sz="2400" b="0" i="0" u="none" strike="noStrike" cap="none">
                <a:solidFill>
                  <a:srgbClr val="006600"/>
                </a:solidFill>
                <a:latin typeface="Times New Roman"/>
                <a:ea typeface="Times New Roman"/>
                <a:cs typeface="Times New Roman"/>
                <a:sym typeface="Times New Roman"/>
              </a:defRPr>
            </a:lvl3pPr>
            <a:lvl4pPr marL="1828800" marR="0" lvl="3" indent="-355600" algn="l" rtl="0">
              <a:spcBef>
                <a:spcPts val="400"/>
              </a:spcBef>
              <a:spcAft>
                <a:spcPts val="0"/>
              </a:spcAft>
              <a:buClr>
                <a:srgbClr val="3333CC"/>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rgbClr val="3333CC"/>
              </a:buClr>
              <a:buSzPts val="2000"/>
              <a:buFont typeface="Times New Roman"/>
              <a:buChar char="»"/>
              <a:defRPr sz="2000" b="0" i="0" u="none" strike="noStrike" cap="none">
                <a:solidFill>
                  <a:srgbClr val="0000CC"/>
                </a:solidFill>
                <a:latin typeface="Times New Roman"/>
                <a:ea typeface="Times New Roman"/>
                <a:cs typeface="Times New Roman"/>
                <a:sym typeface="Times New Roman"/>
              </a:defRPr>
            </a:lvl5pPr>
            <a:lvl6pPr marL="2743200" marR="0" lvl="5" indent="-355600" algn="l" rtl="0">
              <a:spcBef>
                <a:spcPts val="400"/>
              </a:spcBef>
              <a:spcAft>
                <a:spcPts val="0"/>
              </a:spcAft>
              <a:buClr>
                <a:srgbClr val="3333CC"/>
              </a:buClr>
              <a:buSzPts val="2000"/>
              <a:buFont typeface="Times New Roman"/>
              <a:buChar char="»"/>
              <a:defRPr sz="2000" b="0" i="0" u="none" strike="noStrike" cap="none">
                <a:solidFill>
                  <a:srgbClr val="0000CC"/>
                </a:solidFill>
                <a:latin typeface="Times New Roman"/>
                <a:ea typeface="Times New Roman"/>
                <a:cs typeface="Times New Roman"/>
                <a:sym typeface="Times New Roman"/>
              </a:defRPr>
            </a:lvl6pPr>
            <a:lvl7pPr marL="3200400" marR="0" lvl="6" indent="-355600" algn="l" rtl="0">
              <a:spcBef>
                <a:spcPts val="400"/>
              </a:spcBef>
              <a:spcAft>
                <a:spcPts val="0"/>
              </a:spcAft>
              <a:buClr>
                <a:srgbClr val="3333CC"/>
              </a:buClr>
              <a:buSzPts val="2000"/>
              <a:buFont typeface="Times New Roman"/>
              <a:buChar char="»"/>
              <a:defRPr sz="2000" b="0" i="0" u="none" strike="noStrike" cap="none">
                <a:solidFill>
                  <a:srgbClr val="0000CC"/>
                </a:solidFill>
                <a:latin typeface="Times New Roman"/>
                <a:ea typeface="Times New Roman"/>
                <a:cs typeface="Times New Roman"/>
                <a:sym typeface="Times New Roman"/>
              </a:defRPr>
            </a:lvl7pPr>
            <a:lvl8pPr marL="3657600" marR="0" lvl="7" indent="-355600" algn="l" rtl="0">
              <a:spcBef>
                <a:spcPts val="400"/>
              </a:spcBef>
              <a:spcAft>
                <a:spcPts val="0"/>
              </a:spcAft>
              <a:buClr>
                <a:srgbClr val="3333CC"/>
              </a:buClr>
              <a:buSzPts val="2000"/>
              <a:buFont typeface="Times New Roman"/>
              <a:buChar char="»"/>
              <a:defRPr sz="2000" b="0" i="0" u="none" strike="noStrike" cap="none">
                <a:solidFill>
                  <a:srgbClr val="0000CC"/>
                </a:solidFill>
                <a:latin typeface="Times New Roman"/>
                <a:ea typeface="Times New Roman"/>
                <a:cs typeface="Times New Roman"/>
                <a:sym typeface="Times New Roman"/>
              </a:defRPr>
            </a:lvl8pPr>
            <a:lvl9pPr marL="4114800" marR="0" lvl="8" indent="-355600" algn="l" rtl="0">
              <a:spcBef>
                <a:spcPts val="400"/>
              </a:spcBef>
              <a:spcAft>
                <a:spcPts val="0"/>
              </a:spcAft>
              <a:buClr>
                <a:srgbClr val="3333CC"/>
              </a:buClr>
              <a:buSzPts val="2000"/>
              <a:buFont typeface="Times New Roman"/>
              <a:buChar char="»"/>
              <a:defRPr sz="2000" b="0" i="0" u="none" strike="noStrike" cap="none">
                <a:solidFill>
                  <a:srgbClr val="0000CC"/>
                </a:solidFill>
                <a:latin typeface="Times New Roman"/>
                <a:ea typeface="Times New Roman"/>
                <a:cs typeface="Times New Roman"/>
                <a:sym typeface="Times New Roman"/>
              </a:defRPr>
            </a:lvl9pPr>
          </a:lstStyle>
          <a:p>
            <a:endParaRPr/>
          </a:p>
        </p:txBody>
      </p:sp>
      <p:sp>
        <p:nvSpPr>
          <p:cNvPr id="12" name="Google Shape;12;p1"/>
          <p:cNvSpPr txBox="1">
            <a:spLocks noGrp="1"/>
          </p:cNvSpPr>
          <p:nvPr>
            <p:ph type="dt" idx="10"/>
          </p:nvPr>
        </p:nvSpPr>
        <p:spPr>
          <a:xfrm>
            <a:off x="304800" y="6400800"/>
            <a:ext cx="25400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b="0" i="0" u="none" strike="noStrike" cap="none">
                <a:solidFill>
                  <a:srgbClr val="FF9933"/>
                </a:solidFill>
                <a:latin typeface="Times New Roman"/>
                <a:ea typeface="Times New Roman"/>
                <a:cs typeface="Times New Roman"/>
                <a:sym typeface="Times New Roman"/>
              </a:defRPr>
            </a:lvl1pPr>
            <a:lvl2pPr marR="0" lvl="1"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9pPr>
          </a:lstStyle>
          <a:p>
            <a:endParaRPr/>
          </a:p>
        </p:txBody>
      </p:sp>
      <p:cxnSp>
        <p:nvCxnSpPr>
          <p:cNvPr id="13" name="Google Shape;13;p1"/>
          <p:cNvCxnSpPr/>
          <p:nvPr/>
        </p:nvCxnSpPr>
        <p:spPr>
          <a:xfrm>
            <a:off x="711200" y="1295400"/>
            <a:ext cx="10769600" cy="0"/>
          </a:xfrm>
          <a:prstGeom prst="straightConnector1">
            <a:avLst/>
          </a:prstGeom>
          <a:noFill/>
          <a:ln w="76200" cap="flat" cmpd="sng">
            <a:solidFill>
              <a:srgbClr val="FF5050"/>
            </a:solidFill>
            <a:prstDash val="solid"/>
            <a:round/>
            <a:headEnd type="none" w="med" len="med"/>
            <a:tailEnd type="none" w="med" len="med"/>
          </a:ln>
        </p:spPr>
      </p:cxnSp>
      <p:sp>
        <p:nvSpPr>
          <p:cNvPr id="14" name="Google Shape;14;p1"/>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1pPr>
            <a:lvl2pPr marL="0" marR="0" lvl="1" indent="0" algn="r" rtl="0">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2pPr>
            <a:lvl3pPr marL="0" marR="0" lvl="2" indent="0" algn="r" rtl="0">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3pPr>
            <a:lvl4pPr marL="0" marR="0" lvl="3" indent="0" algn="r" rtl="0">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4pPr>
            <a:lvl5pPr marL="0" marR="0" lvl="4" indent="0" algn="r" rtl="0">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5pPr>
            <a:lvl6pPr marL="0" marR="0" lvl="5" indent="0" algn="r" rtl="0">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6pPr>
            <a:lvl7pPr marL="0" marR="0" lvl="6" indent="0" algn="r" rtl="0">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7pPr>
            <a:lvl8pPr marL="0" marR="0" lvl="7" indent="0" algn="r" rtl="0">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8pPr>
            <a:lvl9pPr marL="0" marR="0" lvl="8" indent="0" algn="r" rtl="0">
              <a:spcBef>
                <a:spcPts val="0"/>
              </a:spcBef>
              <a:spcAft>
                <a:spcPts val="0"/>
              </a:spcAft>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txBox="1">
            <a:spLocks noGrp="1"/>
          </p:cNvSpPr>
          <p:nvPr>
            <p:ph type="ftr" idx="11"/>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FF0000"/>
              </a:buClr>
              <a:buSzPts val="1400"/>
              <a:buFont typeface="Times New Roman"/>
              <a:buChar char="•"/>
              <a:defRPr sz="1400" b="0" i="0" u="none" strike="noStrike" cap="none">
                <a:solidFill>
                  <a:srgbClr val="CC66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000" b="0" i="1" u="none" strike="noStrike" cap="none">
                <a:solidFill>
                  <a:schemeClr val="dk1"/>
                </a:solidFill>
                <a:latin typeface="Times New Roman"/>
                <a:ea typeface="Times New Roman"/>
                <a:cs typeface="Times New Roman"/>
                <a:sym typeface="Times New Roman"/>
              </a:defRPr>
            </a:lvl9pPr>
          </a:lstStyle>
          <a:p>
            <a:endParaRPr/>
          </a:p>
        </p:txBody>
      </p:sp>
      <p:pic>
        <p:nvPicPr>
          <p:cNvPr id="16" name="Google Shape;16;p1" descr="https://lh3.googleusercontent.com/O-QTLAMC8BswJhLk0RcTxiyQf4NrFqXT0UqHcn2eVY7vS43BGAZ3bL9pUdjQk7xK0y8UlLHngGAr141CZoo5d7-pyj_isjE6HrJEoY-r78rNuUzLGuBEgj9r7YbLrbtFpKBM4u4Xs7AvLDo22l-Wxao"/>
          <p:cNvPicPr preferRelativeResize="0"/>
          <p:nvPr/>
        </p:nvPicPr>
        <p:blipFill rotWithShape="1">
          <a:blip r:embed="rId21">
            <a:alphaModFix/>
          </a:blip>
          <a:srcRect/>
          <a:stretch/>
        </p:blipFill>
        <p:spPr>
          <a:xfrm>
            <a:off x="198221" y="228600"/>
            <a:ext cx="1267796" cy="992188"/>
          </a:xfrm>
          <a:prstGeom prst="rect">
            <a:avLst/>
          </a:prstGeom>
          <a:noFill/>
          <a:ln>
            <a:noFill/>
          </a:ln>
        </p:spPr>
      </p:pic>
      <p:pic>
        <p:nvPicPr>
          <p:cNvPr id="17" name="Google Shape;17;p1" descr="https://lh3.googleusercontent.com/Be1KqK94TxpMAIj2y0VLTL3PCZaIjByC9Cv-SBZf0RX9rUxrQXcF-giF_BnWY4BpFQUydqIyouvj8qoBgCiYEFt3QjWQa-hJOb-aLOv2ojS4xSrMWHKDa10oAspvQSSF42fRCnBtvjSHbB8awqqP4Mw"/>
          <p:cNvPicPr preferRelativeResize="0"/>
          <p:nvPr/>
        </p:nvPicPr>
        <p:blipFill rotWithShape="1">
          <a:blip r:embed="rId22">
            <a:alphaModFix/>
          </a:blip>
          <a:srcRect/>
          <a:stretch/>
        </p:blipFill>
        <p:spPr>
          <a:xfrm>
            <a:off x="10826712" y="227012"/>
            <a:ext cx="958888" cy="9238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sz="849"/>
          </a:p>
        </p:txBody>
      </p:sp>
      <p:sp>
        <p:nvSpPr>
          <p:cNvPr id="2" name="Holder 2"/>
          <p:cNvSpPr>
            <a:spLocks noGrp="1"/>
          </p:cNvSpPr>
          <p:nvPr>
            <p:ph type="title"/>
          </p:nvPr>
        </p:nvSpPr>
        <p:spPr>
          <a:xfrm>
            <a:off x="532048" y="474864"/>
            <a:ext cx="7017524" cy="723275"/>
          </a:xfrm>
          <a:prstGeom prst="rect">
            <a:avLst/>
          </a:prstGeom>
        </p:spPr>
        <p:txBody>
          <a:bodyPr wrap="square" lIns="0" tIns="0" rIns="0" bIns="0">
            <a:spAutoFit/>
          </a:bodyPr>
          <a:lstStyle>
            <a:lvl1pPr>
              <a:defRPr sz="4700" b="0" i="0">
                <a:solidFill>
                  <a:schemeClr val="bg1"/>
                </a:solidFill>
                <a:latin typeface="Lucida Sans"/>
                <a:cs typeface="Lucida Sans"/>
              </a:defRPr>
            </a:lvl1pPr>
          </a:lstStyle>
          <a:p>
            <a:endParaRPr/>
          </a:p>
        </p:txBody>
      </p:sp>
      <p:sp>
        <p:nvSpPr>
          <p:cNvPr id="3" name="Holder 3"/>
          <p:cNvSpPr>
            <a:spLocks noGrp="1"/>
          </p:cNvSpPr>
          <p:nvPr>
            <p:ph type="body" idx="1"/>
          </p:nvPr>
        </p:nvSpPr>
        <p:spPr>
          <a:xfrm>
            <a:off x="1535349" y="1713028"/>
            <a:ext cx="9121303" cy="1015663"/>
          </a:xfrm>
          <a:prstGeom prst="rect">
            <a:avLst/>
          </a:prstGeom>
        </p:spPr>
        <p:txBody>
          <a:bodyPr wrap="square" lIns="0" tIns="0" rIns="0" bIns="0">
            <a:spAutoFit/>
          </a:bodyPr>
          <a:lstStyle>
            <a:lvl1pPr>
              <a:defRPr sz="6600"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10/31/2025</a:t>
            </a:fld>
            <a:endParaRPr lang="en-US"/>
          </a:p>
        </p:txBody>
      </p:sp>
      <p:sp>
        <p:nvSpPr>
          <p:cNvPr id="6" name="Holder 6"/>
          <p:cNvSpPr>
            <a:spLocks noGrp="1"/>
          </p:cNvSpPr>
          <p:nvPr>
            <p:ph type="sldNum" sz="quarter" idx="7"/>
          </p:nvPr>
        </p:nvSpPr>
        <p:spPr>
          <a:xfrm>
            <a:off x="8778241" y="6377940"/>
            <a:ext cx="280416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9726343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hyperlink" Target="https://www.youtube.com/watch?v=783ZtAF4j5g" TargetMode="External"/><Relationship Id="rId5" Type="http://schemas.openxmlformats.org/officeDocument/2006/relationships/hyperlink" Target="https://www.youtube.com/watch?v=1qpvpOHGRqA&amp;t=87s" TargetMode="External"/><Relationship Id="rId4" Type="http://schemas.openxmlformats.org/officeDocument/2006/relationships/image" Target="../media/image68.png"/></Relationships>
</file>

<file path=ppt/slides/_rels/slide1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70.gif"/></Relationships>
</file>

<file path=ppt/slides/_rels/slide1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3.png"/><Relationship Id="rId4" Type="http://schemas.openxmlformats.org/officeDocument/2006/relationships/notesSlide" Target="../notesSlides/notesSlide90.xml"/></Relationships>
</file>

<file path=ppt/slides/_rels/slide1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77.png"/></Relationships>
</file>

<file path=ppt/slides/_rels/slide1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5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3.png"/><Relationship Id="rId7" Type="http://schemas.openxmlformats.org/officeDocument/2006/relationships/image" Target="../media/image90.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4.xml"/><Relationship Id="rId5" Type="http://schemas.openxmlformats.org/officeDocument/2006/relationships/image" Target="../media/image490.png"/><Relationship Id="rId4" Type="http://schemas.openxmlformats.org/officeDocument/2006/relationships/image" Target="../media/image93.png"/></Relationships>
</file>

<file path=ppt/slides/_rels/slide15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5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1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hyperlink" Target="http://www.argility.com/argility-ecosystem-solutions/industry-4-0/machine-learning-deep-learning/" TargetMode="External"/><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9.xml"/><Relationship Id="rId1" Type="http://schemas.openxmlformats.org/officeDocument/2006/relationships/slideLayout" Target="../slideLayouts/slideLayout4.xml"/><Relationship Id="rId4" Type="http://schemas.openxmlformats.org/officeDocument/2006/relationships/image" Target="../media/image111.jpg"/></Relationships>
</file>

<file path=ppt/slides/_rels/slide16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8" Type="http://schemas.openxmlformats.org/officeDocument/2006/relationships/hyperlink" Target="https://en.wikipedia.org/wiki/Behavior" TargetMode="External"/><Relationship Id="rId3" Type="http://schemas.openxmlformats.org/officeDocument/2006/relationships/image" Target="../media/image113.png"/><Relationship Id="rId7" Type="http://schemas.openxmlformats.org/officeDocument/2006/relationships/hyperlink" Target="https://en.wikipedia.org/wiki/Knowledge" TargetMode="External"/><Relationship Id="rId12" Type="http://schemas.openxmlformats.org/officeDocument/2006/relationships/image" Target="../media/image117.jpg"/><Relationship Id="rId2" Type="http://schemas.openxmlformats.org/officeDocument/2006/relationships/notesSlide" Target="../notesSlides/notesSlide111.xml"/><Relationship Id="rId1" Type="http://schemas.openxmlformats.org/officeDocument/2006/relationships/slideLayout" Target="../slideLayouts/slideLayout4.xml"/><Relationship Id="rId6" Type="http://schemas.openxmlformats.org/officeDocument/2006/relationships/image" Target="../media/image116.png"/><Relationship Id="rId11" Type="http://schemas.openxmlformats.org/officeDocument/2006/relationships/hyperlink" Target="https://en.wikipedia.org/wiki/Preference" TargetMode="External"/><Relationship Id="rId5" Type="http://schemas.openxmlformats.org/officeDocument/2006/relationships/image" Target="../media/image115.png"/><Relationship Id="rId10" Type="http://schemas.openxmlformats.org/officeDocument/2006/relationships/hyperlink" Target="https://en.wikipedia.org/wiki/Value_(personal_and_cultural)" TargetMode="External"/><Relationship Id="rId4" Type="http://schemas.openxmlformats.org/officeDocument/2006/relationships/image" Target="../media/image114.png"/><Relationship Id="rId9" Type="http://schemas.openxmlformats.org/officeDocument/2006/relationships/hyperlink" Target="https://en.wikipedia.org/wiki/Skill"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3.xml"/><Relationship Id="rId1" Type="http://schemas.openxmlformats.org/officeDocument/2006/relationships/slideLayout" Target="../slideLayouts/slideLayout12.xml"/><Relationship Id="rId4" Type="http://schemas.openxmlformats.org/officeDocument/2006/relationships/image" Target="../media/image120.jpg"/></Relationships>
</file>

<file path=ppt/slides/_rels/slide17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15.xml"/><Relationship Id="rId1" Type="http://schemas.openxmlformats.org/officeDocument/2006/relationships/slideLayout" Target="../slideLayouts/slideLayout4.xml"/><Relationship Id="rId5" Type="http://schemas.openxmlformats.org/officeDocument/2006/relationships/image" Target="../media/image124.png"/><Relationship Id="rId4" Type="http://schemas.openxmlformats.org/officeDocument/2006/relationships/image" Target="../media/image123.jpg"/></Relationships>
</file>

<file path=ppt/slides/_rels/slide173.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16.xml"/><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jpg"/></Relationships>
</file>

<file path=ppt/slides/_rels/slide1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7.xml"/><Relationship Id="rId1" Type="http://schemas.openxmlformats.org/officeDocument/2006/relationships/slideLayout" Target="../slideLayouts/slideLayout5.xml"/><Relationship Id="rId4" Type="http://schemas.openxmlformats.org/officeDocument/2006/relationships/image" Target="../media/image133.jpg"/></Relationships>
</file>

<file path=ppt/slides/_rels/slide17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18.xml"/><Relationship Id="rId1" Type="http://schemas.openxmlformats.org/officeDocument/2006/relationships/slideLayout" Target="../slideLayouts/slideLayout5.xml"/><Relationship Id="rId4" Type="http://schemas.openxmlformats.org/officeDocument/2006/relationships/image" Target="../media/image135.png"/></Relationships>
</file>

<file path=ppt/slides/_rels/slide17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1.xml"/><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1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18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28.xml"/><Relationship Id="rId1" Type="http://schemas.openxmlformats.org/officeDocument/2006/relationships/slideLayout" Target="../slideLayouts/slideLayout4.xml"/><Relationship Id="rId6" Type="http://schemas.openxmlformats.org/officeDocument/2006/relationships/image" Target="../media/image142.png"/><Relationship Id="rId5" Type="http://schemas.openxmlformats.org/officeDocument/2006/relationships/image" Target="../media/image144.png"/><Relationship Id="rId4" Type="http://schemas.openxmlformats.org/officeDocument/2006/relationships/image" Target="../media/image141.png"/></Relationships>
</file>

<file path=ppt/slides/_rels/slide1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1.xml"/><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1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2.xml"/><Relationship Id="rId1" Type="http://schemas.openxmlformats.org/officeDocument/2006/relationships/slideLayout" Target="../slideLayouts/slideLayout4.xml"/><Relationship Id="rId4" Type="http://schemas.openxmlformats.org/officeDocument/2006/relationships/image" Target="../media/image1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3.xml"/><Relationship Id="rId1" Type="http://schemas.openxmlformats.org/officeDocument/2006/relationships/slideLayout" Target="../slideLayouts/slideLayout4.xml"/><Relationship Id="rId4" Type="http://schemas.openxmlformats.org/officeDocument/2006/relationships/image" Target="../media/image154.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6.xml"/><Relationship Id="rId1" Type="http://schemas.openxmlformats.org/officeDocument/2006/relationships/slideLayout" Target="../slideLayouts/slideLayout4.xml"/><Relationship Id="rId5" Type="http://schemas.openxmlformats.org/officeDocument/2006/relationships/image" Target="../media/image157.png"/><Relationship Id="rId4" Type="http://schemas.openxmlformats.org/officeDocument/2006/relationships/image" Target="../media/image156.png"/></Relationships>
</file>

<file path=ppt/slides/_rels/slide20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7.xml"/><Relationship Id="rId1" Type="http://schemas.openxmlformats.org/officeDocument/2006/relationships/slideLayout" Target="../slideLayouts/slideLayout4.xml"/><Relationship Id="rId5" Type="http://schemas.openxmlformats.org/officeDocument/2006/relationships/image" Target="../media/image160.png"/><Relationship Id="rId4" Type="http://schemas.openxmlformats.org/officeDocument/2006/relationships/image" Target="../media/image159.png"/></Relationships>
</file>

<file path=ppt/slides/_rels/slide20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8.xml"/><Relationship Id="rId1" Type="http://schemas.openxmlformats.org/officeDocument/2006/relationships/slideLayout" Target="../slideLayouts/slideLayout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06.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149.xml"/><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 Id="rId9" Type="http://schemas.openxmlformats.org/officeDocument/2006/relationships/image" Target="../media/image171.png"/></Relationships>
</file>

<file path=ppt/slides/_rels/slide207.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3.png"/><Relationship Id="rId2" Type="http://schemas.openxmlformats.org/officeDocument/2006/relationships/notesSlide" Target="../notesSlides/notesSlide150.xml"/><Relationship Id="rId1" Type="http://schemas.openxmlformats.org/officeDocument/2006/relationships/slideLayout" Target="../slideLayouts/slideLayout4.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6.png"/></Relationships>
</file>

<file path=ppt/slides/_rels/slide20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151.xml"/><Relationship Id="rId1" Type="http://schemas.openxmlformats.org/officeDocument/2006/relationships/slideLayout" Target="../slideLayouts/slideLayout4.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209.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152.xml"/><Relationship Id="rId1" Type="http://schemas.openxmlformats.org/officeDocument/2006/relationships/slideLayout" Target="../slideLayouts/slideLayout4.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10.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153.xml"/><Relationship Id="rId1" Type="http://schemas.openxmlformats.org/officeDocument/2006/relationships/slideLayout" Target="../slideLayouts/slideLayout4.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211.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6.png"/><Relationship Id="rId2" Type="http://schemas.openxmlformats.org/officeDocument/2006/relationships/notesSlide" Target="../notesSlides/notesSlide154.xml"/><Relationship Id="rId1" Type="http://schemas.openxmlformats.org/officeDocument/2006/relationships/slideLayout" Target="../slideLayouts/slideLayout4.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0.png"/></Relationships>
</file>

<file path=ppt/slides/_rels/slide21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55.xml"/><Relationship Id="rId1" Type="http://schemas.openxmlformats.org/officeDocument/2006/relationships/slideLayout" Target="../slideLayouts/slideLayout4.xml"/><Relationship Id="rId5" Type="http://schemas.openxmlformats.org/officeDocument/2006/relationships/image" Target="../media/image199.png"/><Relationship Id="rId4" Type="http://schemas.openxmlformats.org/officeDocument/2006/relationships/image" Target="../media/image198.png"/></Relationships>
</file>

<file path=ppt/slides/_rels/slide213.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0.png"/><Relationship Id="rId7" Type="http://schemas.openxmlformats.org/officeDocument/2006/relationships/image" Target="../media/image203.png"/><Relationship Id="rId2" Type="http://schemas.openxmlformats.org/officeDocument/2006/relationships/notesSlide" Target="../notesSlides/notesSlide156.xml"/><Relationship Id="rId1" Type="http://schemas.openxmlformats.org/officeDocument/2006/relationships/slideLayout" Target="../slideLayouts/slideLayout4.xml"/><Relationship Id="rId6" Type="http://schemas.openxmlformats.org/officeDocument/2006/relationships/image" Target="../media/image202.png"/><Relationship Id="rId5" Type="http://schemas.openxmlformats.org/officeDocument/2006/relationships/image" Target="../media/image199.png"/><Relationship Id="rId4" Type="http://schemas.openxmlformats.org/officeDocument/2006/relationships/image" Target="../media/image201.png"/></Relationships>
</file>

<file path=ppt/slides/_rels/slide214.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157.xml"/><Relationship Id="rId1" Type="http://schemas.openxmlformats.org/officeDocument/2006/relationships/slideLayout" Target="../slideLayouts/slideLayout4.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21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158.xml"/><Relationship Id="rId1" Type="http://schemas.openxmlformats.org/officeDocument/2006/relationships/slideLayout" Target="../slideLayouts/slideLayout4.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216.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notesSlide" Target="../notesSlides/notesSlide159.xml"/><Relationship Id="rId1" Type="http://schemas.openxmlformats.org/officeDocument/2006/relationships/slideLayout" Target="../slideLayouts/slideLayout4.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217.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3.png"/><Relationship Id="rId2" Type="http://schemas.openxmlformats.org/officeDocument/2006/relationships/notesSlide" Target="../notesSlides/notesSlide160.xml"/><Relationship Id="rId1" Type="http://schemas.openxmlformats.org/officeDocument/2006/relationships/slideLayout" Target="../slideLayouts/slideLayout4.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190.png"/></Relationships>
</file>

<file path=ppt/slides/_rels/slide21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1.xml"/></Relationships>
</file>

<file path=ppt/slides/_rels/slide22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65.xml"/><Relationship Id="rId1" Type="http://schemas.openxmlformats.org/officeDocument/2006/relationships/slideLayout" Target="../slideLayouts/slideLayout4.xml"/><Relationship Id="rId5" Type="http://schemas.openxmlformats.org/officeDocument/2006/relationships/image" Target="../media/image227.jpg"/><Relationship Id="rId4" Type="http://schemas.openxmlformats.org/officeDocument/2006/relationships/image" Target="../media/image226.png"/></Relationships>
</file>

<file path=ppt/slides/_rels/slide22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66.xml"/><Relationship Id="rId1" Type="http://schemas.openxmlformats.org/officeDocument/2006/relationships/slideLayout" Target="../slideLayouts/slideLayout4.xml"/><Relationship Id="rId4" Type="http://schemas.openxmlformats.org/officeDocument/2006/relationships/image" Target="../media/image226.png"/></Relationships>
</file>

<file path=ppt/slides/_rels/slide224.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69.xml"/><Relationship Id="rId1" Type="http://schemas.openxmlformats.org/officeDocument/2006/relationships/slideLayout" Target="../slideLayouts/slideLayout4.xml"/><Relationship Id="rId5" Type="http://schemas.openxmlformats.org/officeDocument/2006/relationships/image" Target="../media/image230.jpg"/><Relationship Id="rId4" Type="http://schemas.openxmlformats.org/officeDocument/2006/relationships/image" Target="../media/image226.png"/></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76.xml"/><Relationship Id="rId1" Type="http://schemas.openxmlformats.org/officeDocument/2006/relationships/slideLayout" Target="../slideLayouts/slideLayout4.xml"/><Relationship Id="rId5" Type="http://schemas.openxmlformats.org/officeDocument/2006/relationships/image" Target="../media/image233.png"/><Relationship Id="rId4" Type="http://schemas.openxmlformats.org/officeDocument/2006/relationships/image" Target="../media/image232.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79.xml"/><Relationship Id="rId1" Type="http://schemas.openxmlformats.org/officeDocument/2006/relationships/slideLayout" Target="../slideLayouts/slideLayout4.xml"/><Relationship Id="rId5" Type="http://schemas.openxmlformats.org/officeDocument/2006/relationships/image" Target="../media/image235.png"/><Relationship Id="rId4" Type="http://schemas.openxmlformats.org/officeDocument/2006/relationships/image" Target="../media/image234.png"/></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png"/><Relationship Id="rId18" Type="http://schemas.openxmlformats.org/officeDocument/2006/relationships/image" Target="../media/image33.png"/><Relationship Id="rId3" Type="http://schemas.openxmlformats.org/officeDocument/2006/relationships/image" Target="../media/image9.png"/><Relationship Id="rId21"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6.png"/><Relationship Id="rId17" Type="http://schemas.openxmlformats.org/officeDocument/2006/relationships/image" Target="../media/image32.png"/><Relationship Id="rId2" Type="http://schemas.openxmlformats.org/officeDocument/2006/relationships/image" Target="../media/image6.png"/><Relationship Id="rId16" Type="http://schemas.openxmlformats.org/officeDocument/2006/relationships/image" Target="../media/image31.png"/><Relationship Id="rId20"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8.png"/><Relationship Id="rId11" Type="http://schemas.openxmlformats.org/officeDocument/2006/relationships/image" Target="../media/image25.png"/><Relationship Id="rId24" Type="http://schemas.openxmlformats.org/officeDocument/2006/relationships/image" Target="../media/image5.png"/><Relationship Id="rId5" Type="http://schemas.openxmlformats.org/officeDocument/2006/relationships/image" Target="../media/image12.png"/><Relationship Id="rId15" Type="http://schemas.openxmlformats.org/officeDocument/2006/relationships/image" Target="../media/image30.png"/><Relationship Id="rId23" Type="http://schemas.openxmlformats.org/officeDocument/2006/relationships/image" Target="../media/image19.png"/><Relationship Id="rId10" Type="http://schemas.openxmlformats.org/officeDocument/2006/relationships/image" Target="../media/image23.png"/><Relationship Id="rId19"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22.png"/><Relationship Id="rId14" Type="http://schemas.openxmlformats.org/officeDocument/2006/relationships/image" Target="../media/image29.png"/><Relationship Id="rId22"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8.png"/><Relationship Id="rId3" Type="http://schemas.openxmlformats.org/officeDocument/2006/relationships/image" Target="../media/image9.png"/><Relationship Id="rId21"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7.png"/><Relationship Id="rId17" Type="http://schemas.openxmlformats.org/officeDocument/2006/relationships/image" Target="../media/image33.png"/><Relationship Id="rId25" Type="http://schemas.openxmlformats.org/officeDocument/2006/relationships/image" Target="../media/image5.png"/><Relationship Id="rId2" Type="http://schemas.openxmlformats.org/officeDocument/2006/relationships/image" Target="../media/image12.png"/><Relationship Id="rId16" Type="http://schemas.openxmlformats.org/officeDocument/2006/relationships/image" Target="../media/image32.png"/><Relationship Id="rId20" Type="http://schemas.openxmlformats.org/officeDocument/2006/relationships/image" Target="../media/image28.png"/><Relationship Id="rId1" Type="http://schemas.openxmlformats.org/officeDocument/2006/relationships/slideLayout" Target="../slideLayouts/slideLayout21.xml"/><Relationship Id="rId6" Type="http://schemas.openxmlformats.org/officeDocument/2006/relationships/image" Target="../media/image20.png"/><Relationship Id="rId11" Type="http://schemas.openxmlformats.org/officeDocument/2006/relationships/image" Target="../media/image26.png"/><Relationship Id="rId24"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31.png"/><Relationship Id="rId23" Type="http://schemas.openxmlformats.org/officeDocument/2006/relationships/image" Target="../media/image16.png"/><Relationship Id="rId10" Type="http://schemas.openxmlformats.org/officeDocument/2006/relationships/image" Target="../media/image25.png"/><Relationship Id="rId19"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3.png"/><Relationship Id="rId14" Type="http://schemas.openxmlformats.org/officeDocument/2006/relationships/image" Target="../media/image30.png"/><Relationship Id="rId22"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en.wikipedia.org/wiki/Specie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1</a:t>
            </a:fld>
            <a:endParaRPr sz="1200" b="0" i="0" u="none" strike="noStrike" cap="none">
              <a:solidFill>
                <a:schemeClr val="dk1"/>
              </a:solidFill>
              <a:latin typeface="Times New Roman"/>
              <a:ea typeface="Times New Roman"/>
              <a:cs typeface="Times New Roman"/>
              <a:sym typeface="Times New Roman"/>
            </a:endParaRPr>
          </a:p>
        </p:txBody>
      </p:sp>
      <p:sp>
        <p:nvSpPr>
          <p:cNvPr id="138" name="Google Shape;138;p21"/>
          <p:cNvSpPr txBox="1">
            <a:spLocks noGrp="1"/>
          </p:cNvSpPr>
          <p:nvPr>
            <p:ph type="ctrTitle"/>
          </p:nvPr>
        </p:nvSpPr>
        <p:spPr>
          <a:xfrm>
            <a:off x="2209800" y="1470026"/>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t>CSE 405: Artificial Intelligence</a:t>
            </a:r>
            <a:br>
              <a:rPr lang="en-US" b="1" dirty="0"/>
            </a:br>
            <a:endParaRPr b="1" dirty="0"/>
          </a:p>
        </p:txBody>
      </p:sp>
      <p:sp>
        <p:nvSpPr>
          <p:cNvPr id="139" name="Google Shape;139;p21"/>
          <p:cNvSpPr txBox="1">
            <a:spLocks noGrp="1"/>
          </p:cNvSpPr>
          <p:nvPr>
            <p:ph type="subTitle" idx="1"/>
          </p:nvPr>
        </p:nvSpPr>
        <p:spPr>
          <a:xfrm>
            <a:off x="2640013" y="2732088"/>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600"/>
              <a:buFont typeface="Times New Roman"/>
              <a:buNone/>
            </a:pPr>
            <a:r>
              <a:rPr lang="en-US" sz="3600">
                <a:solidFill>
                  <a:srgbClr val="FF0000"/>
                </a:solidFill>
              </a:rPr>
              <a:t>Md. Riadul Islam</a:t>
            </a:r>
            <a:endParaRPr/>
          </a:p>
          <a:p>
            <a:pPr marL="0" lvl="0" indent="0" algn="ctr" rtl="0">
              <a:spcBef>
                <a:spcPts val="720"/>
              </a:spcBef>
              <a:spcAft>
                <a:spcPts val="0"/>
              </a:spcAft>
              <a:buSzPts val="3600"/>
              <a:buFont typeface="Times New Roman"/>
              <a:buNone/>
            </a:pPr>
            <a:r>
              <a:rPr lang="en-US" sz="3600">
                <a:solidFill>
                  <a:srgbClr val="FF0000"/>
                </a:solidFill>
              </a:rPr>
              <a:t>Assistant Professor</a:t>
            </a:r>
            <a:endParaRPr/>
          </a:p>
          <a:p>
            <a:pPr marL="0" lvl="0" indent="0" algn="ctr" rtl="0">
              <a:spcBef>
                <a:spcPts val="720"/>
              </a:spcBef>
              <a:spcAft>
                <a:spcPts val="0"/>
              </a:spcAft>
              <a:buSzPts val="3600"/>
              <a:buFont typeface="Times New Roman"/>
              <a:buNone/>
            </a:pPr>
            <a:r>
              <a:rPr lang="en-US" sz="3600">
                <a:solidFill>
                  <a:srgbClr val="FF0000"/>
                </a:solidFill>
              </a:rPr>
              <a:t>Dept. of CSE, UGV</a:t>
            </a:r>
            <a:endParaRPr/>
          </a:p>
        </p:txBody>
      </p:sp>
      <p:sp>
        <p:nvSpPr>
          <p:cNvPr id="140" name="Google Shape;140;p21"/>
          <p:cNvSpPr/>
          <p:nvPr/>
        </p:nvSpPr>
        <p:spPr>
          <a:xfrm>
            <a:off x="3067051" y="4484689"/>
            <a:ext cx="6632575" cy="17541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0" i="1" u="none" strike="noStrike" cap="none">
                <a:solidFill>
                  <a:schemeClr val="dk2"/>
                </a:solidFill>
                <a:latin typeface="Times New Roman"/>
                <a:ea typeface="Times New Roman"/>
                <a:cs typeface="Times New Roman"/>
                <a:sym typeface="Times New Roman"/>
              </a:rPr>
              <a:t>Source</a:t>
            </a:r>
            <a:endParaRPr/>
          </a:p>
          <a:p>
            <a:pPr marL="1657350" marR="0" lvl="2" indent="-742950" algn="l" rtl="0">
              <a:spcBef>
                <a:spcPts val="0"/>
              </a:spcBef>
              <a:spcAft>
                <a:spcPts val="0"/>
              </a:spcAft>
              <a:buClr>
                <a:schemeClr val="dk2"/>
              </a:buClr>
              <a:buSzPts val="2400"/>
              <a:buFont typeface="Times New Roman"/>
              <a:buAutoNum type="arabicPeriod"/>
            </a:pPr>
            <a:r>
              <a:rPr lang="en-US" sz="2400" b="0" i="1" u="none" strike="noStrike" cap="none">
                <a:solidFill>
                  <a:schemeClr val="dk2"/>
                </a:solidFill>
                <a:latin typeface="Times New Roman"/>
                <a:ea typeface="Times New Roman"/>
                <a:cs typeface="Times New Roman"/>
                <a:sym typeface="Times New Roman"/>
              </a:rPr>
              <a:t>Presentation of Dr. Chhavi Kashyap</a:t>
            </a:r>
            <a:endParaRPr sz="2400" b="0" i="1" u="none" strike="noStrike" cap="none">
              <a:solidFill>
                <a:schemeClr val="dk2"/>
              </a:solidFill>
              <a:latin typeface="Times New Roman"/>
              <a:ea typeface="Times New Roman"/>
              <a:cs typeface="Times New Roman"/>
              <a:sym typeface="Times New Roman"/>
            </a:endParaRPr>
          </a:p>
          <a:p>
            <a:pPr marL="1657350" marR="0" lvl="2" indent="-742950" algn="l" rtl="0">
              <a:spcBef>
                <a:spcPts val="0"/>
              </a:spcBef>
              <a:spcAft>
                <a:spcPts val="0"/>
              </a:spcAft>
              <a:buClr>
                <a:schemeClr val="dk2"/>
              </a:buClr>
              <a:buSzPts val="2400"/>
              <a:buFont typeface="Times New Roman"/>
              <a:buAutoNum type="arabicPeriod"/>
            </a:pPr>
            <a:r>
              <a:rPr lang="en-US" sz="2400" b="0" i="1" u="none" strike="noStrike" cap="none">
                <a:solidFill>
                  <a:schemeClr val="dk2"/>
                </a:solidFill>
                <a:latin typeface="Times New Roman"/>
                <a:ea typeface="Times New Roman"/>
                <a:cs typeface="Times New Roman"/>
                <a:sym typeface="Times New Roman"/>
              </a:rPr>
              <a:t>Presentation of Dr. Son Kuswadi</a:t>
            </a:r>
            <a:endParaRPr sz="2400" b="0" i="1" u="none" strike="noStrike" cap="none">
              <a:solidFill>
                <a:schemeClr val="dk2"/>
              </a:solidFill>
              <a:latin typeface="Times New Roman"/>
              <a:ea typeface="Times New Roman"/>
              <a:cs typeface="Times New Roman"/>
              <a:sym typeface="Times New Roman"/>
            </a:endParaRPr>
          </a:p>
          <a:p>
            <a:pPr marL="1657350" marR="0" lvl="2" indent="-742950" algn="l" rtl="0">
              <a:spcBef>
                <a:spcPts val="0"/>
              </a:spcBef>
              <a:spcAft>
                <a:spcPts val="0"/>
              </a:spcAft>
              <a:buClr>
                <a:schemeClr val="dk2"/>
              </a:buClr>
              <a:buSzPts val="2400"/>
              <a:buFont typeface="Times New Roman"/>
              <a:buAutoNum type="arabicPeriod"/>
            </a:pPr>
            <a:r>
              <a:rPr lang="en-US" sz="2400" b="0" i="1" u="none" strike="noStrike" cap="none">
                <a:solidFill>
                  <a:schemeClr val="dk2"/>
                </a:solidFill>
                <a:latin typeface="Times New Roman"/>
                <a:ea typeface="Times New Roman"/>
                <a:cs typeface="Times New Roman"/>
                <a:sym typeface="Times New Roman"/>
              </a:rPr>
              <a:t>Others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19937" y="2919443"/>
            <a:ext cx="3947682" cy="869067"/>
          </a:xfrm>
          <a:prstGeom prst="rect">
            <a:avLst/>
          </a:prstGeom>
        </p:spPr>
        <p:txBody>
          <a:bodyPr vert="horz" wrap="square" lIns="0" tIns="10397" rIns="0" bIns="0" rtlCol="0">
            <a:spAutoFit/>
          </a:bodyPr>
          <a:lstStyle/>
          <a:p>
            <a:pPr marL="7701">
              <a:spcBef>
                <a:spcPts val="82"/>
              </a:spcBef>
            </a:pPr>
            <a:r>
              <a:rPr sz="5579" spc="100" dirty="0">
                <a:latin typeface="Verdana"/>
                <a:cs typeface="Verdana"/>
              </a:rPr>
              <a:t>Probability</a:t>
            </a:r>
            <a:endParaRPr sz="5579" dirty="0">
              <a:latin typeface="Verdana"/>
              <a:cs typeface="Verdan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1"/>
          <p:cNvSpPr txBox="1">
            <a:spLocks noGrp="1"/>
          </p:cNvSpPr>
          <p:nvPr>
            <p:ph type="sldNum" idx="12"/>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100</a:t>
            </a:fld>
            <a:endParaRPr sz="1200" b="0" i="0" u="none" strike="noStrike" cap="none">
              <a:solidFill>
                <a:schemeClr val="dk1"/>
              </a:solidFill>
              <a:latin typeface="Garamond"/>
              <a:ea typeface="Garamond"/>
              <a:cs typeface="Garamond"/>
              <a:sym typeface="Garamond"/>
            </a:endParaRPr>
          </a:p>
        </p:txBody>
      </p:sp>
      <p:sp>
        <p:nvSpPr>
          <p:cNvPr id="537" name="Google Shape;537;p61"/>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Example Of Mutation</a:t>
            </a:r>
            <a:endParaRPr/>
          </a:p>
        </p:txBody>
      </p:sp>
      <p:sp>
        <p:nvSpPr>
          <p:cNvPr id="538" name="Google Shape;538;p61"/>
          <p:cNvSpPr txBox="1">
            <a:spLocks noGrp="1"/>
          </p:cNvSpPr>
          <p:nvPr>
            <p:ph type="body" idx="1"/>
          </p:nvPr>
        </p:nvSpPr>
        <p:spPr>
          <a:xfrm>
            <a:off x="1981200" y="1600201"/>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Times New Roman"/>
              <a:buChar char="•"/>
            </a:pPr>
            <a:r>
              <a:rPr lang="en-US" sz="2400"/>
              <a:t>For  chromosomes using Binary Encoding, randomly selected bits are inverted.</a:t>
            </a:r>
            <a:endParaRPr/>
          </a:p>
        </p:txBody>
      </p:sp>
      <p:graphicFrame>
        <p:nvGraphicFramePr>
          <p:cNvPr id="539" name="Google Shape;539;p61"/>
          <p:cNvGraphicFramePr/>
          <p:nvPr/>
        </p:nvGraphicFramePr>
        <p:xfrm>
          <a:off x="3200400" y="3048001"/>
          <a:ext cx="5943600" cy="1897075"/>
        </p:xfrm>
        <a:graphic>
          <a:graphicData uri="http://schemas.openxmlformats.org/drawingml/2006/table">
            <a:tbl>
              <a:tblPr>
                <a:noFill/>
                <a:tableStyleId>{97005AED-E3F3-42EA-B779-AAAB4C819133}</a:tableStyleId>
              </a:tblPr>
              <a:tblGrid>
                <a:gridCol w="22098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935050">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Offspring</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1101</a:t>
                      </a:r>
                      <a:r>
                        <a:rPr lang="en-US" sz="1800" b="1" i="0" u="none" strike="noStrike" cap="none">
                          <a:solidFill>
                            <a:srgbClr val="FF3300"/>
                          </a:solidFill>
                          <a:latin typeface="Arial"/>
                          <a:ea typeface="Arial"/>
                          <a:cs typeface="Arial"/>
                          <a:sym typeface="Arial"/>
                        </a:rPr>
                        <a:t>1</a:t>
                      </a:r>
                      <a:r>
                        <a:rPr lang="en-US" sz="1800" b="1" i="0" u="none" strike="noStrike" cap="none">
                          <a:solidFill>
                            <a:schemeClr val="dk1"/>
                          </a:solidFill>
                          <a:latin typeface="Arial"/>
                          <a:ea typeface="Arial"/>
                          <a:cs typeface="Arial"/>
                          <a:sym typeface="Arial"/>
                        </a:rPr>
                        <a:t> 00100 1</a:t>
                      </a:r>
                      <a:r>
                        <a:rPr lang="en-US" sz="1800" b="1" i="0" u="none" strike="noStrike" cap="none">
                          <a:solidFill>
                            <a:srgbClr val="FF3300"/>
                          </a:solidFill>
                          <a:latin typeface="Arial"/>
                          <a:ea typeface="Arial"/>
                          <a:cs typeface="Arial"/>
                          <a:sym typeface="Arial"/>
                        </a:rPr>
                        <a:t>1</a:t>
                      </a:r>
                      <a:r>
                        <a:rPr lang="en-US" sz="1800" b="1" i="0" u="none" strike="noStrike" cap="none">
                          <a:solidFill>
                            <a:schemeClr val="dk1"/>
                          </a:solidFill>
                          <a:latin typeface="Arial"/>
                          <a:ea typeface="Arial"/>
                          <a:cs typeface="Arial"/>
                          <a:sym typeface="Arial"/>
                        </a:rPr>
                        <a:t>0110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962025">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Mutated Offspring</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1101</a:t>
                      </a:r>
                      <a:r>
                        <a:rPr lang="en-US" sz="1800" b="1" i="0" u="none" strike="noStrike" cap="none">
                          <a:solidFill>
                            <a:srgbClr val="FF3300"/>
                          </a:solidFill>
                          <a:latin typeface="Arial"/>
                          <a:ea typeface="Arial"/>
                          <a:cs typeface="Arial"/>
                          <a:sym typeface="Arial"/>
                        </a:rPr>
                        <a:t>0 </a:t>
                      </a:r>
                      <a:r>
                        <a:rPr lang="en-US" sz="1800" b="1" i="0" u="none" strike="noStrike" cap="none">
                          <a:solidFill>
                            <a:schemeClr val="dk1"/>
                          </a:solidFill>
                          <a:latin typeface="Arial"/>
                          <a:ea typeface="Arial"/>
                          <a:cs typeface="Arial"/>
                          <a:sym typeface="Arial"/>
                        </a:rPr>
                        <a:t>00100 1</a:t>
                      </a:r>
                      <a:r>
                        <a:rPr lang="en-US" sz="1800" b="1" i="0" u="none" strike="noStrike" cap="none">
                          <a:solidFill>
                            <a:srgbClr val="FF3300"/>
                          </a:solidFill>
                          <a:latin typeface="Arial"/>
                          <a:ea typeface="Arial"/>
                          <a:cs typeface="Arial"/>
                          <a:sym typeface="Arial"/>
                        </a:rPr>
                        <a:t>0</a:t>
                      </a:r>
                      <a:r>
                        <a:rPr lang="en-US" sz="1800" b="1" i="0" u="none" strike="noStrike" cap="none">
                          <a:solidFill>
                            <a:schemeClr val="dk1"/>
                          </a:solidFill>
                          <a:latin typeface="Arial"/>
                          <a:ea typeface="Arial"/>
                          <a:cs typeface="Arial"/>
                          <a:sym typeface="Arial"/>
                        </a:rPr>
                        <a:t>0110</a:t>
                      </a:r>
                      <a:endParaRPr/>
                    </a:p>
                    <a:p>
                      <a:pPr marL="0" marR="0" lvl="0" indent="0" algn="l" rtl="0">
                        <a:lnSpc>
                          <a:spcPct val="100000"/>
                        </a:lnSpc>
                        <a:spcBef>
                          <a:spcPts val="360"/>
                        </a:spcBef>
                        <a:spcAft>
                          <a:spcPts val="0"/>
                        </a:spcAft>
                        <a:buClr>
                          <a:schemeClr val="accent1"/>
                        </a:buClr>
                        <a:buSzPts val="1170"/>
                        <a:buFont typeface="Noto Sans Symbols"/>
                        <a:buNone/>
                      </a:pPr>
                      <a:endParaRPr sz="1800" b="1" i="0"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40" name="Google Shape;540;p61"/>
          <p:cNvSpPr txBox="1"/>
          <p:nvPr/>
        </p:nvSpPr>
        <p:spPr>
          <a:xfrm>
            <a:off x="1676400" y="5334001"/>
            <a:ext cx="8763000"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CC3300"/>
              </a:buClr>
              <a:buSzPts val="1800"/>
              <a:buFont typeface="Noto Sans Symbols"/>
              <a:buNone/>
            </a:pPr>
            <a:r>
              <a:rPr lang="en-US" sz="1800" b="0" i="1" u="none" strike="noStrike" cap="none">
                <a:solidFill>
                  <a:srgbClr val="CC3300"/>
                </a:solidFill>
                <a:latin typeface="Arial"/>
                <a:ea typeface="Arial"/>
                <a:cs typeface="Arial"/>
                <a:sym typeface="Arial"/>
              </a:rPr>
              <a:t>NOTE: The number of bits to be inverted depends on the Mutation Probability.</a:t>
            </a:r>
            <a:endParaRPr/>
          </a:p>
        </p:txBody>
      </p:sp>
      <p:pic>
        <p:nvPicPr>
          <p:cNvPr id="541" name="Google Shape;541;p61"/>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2"/>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Issues for GA Practitioners</a:t>
            </a:r>
            <a:endParaRPr/>
          </a:p>
        </p:txBody>
      </p:sp>
      <p:sp>
        <p:nvSpPr>
          <p:cNvPr id="547" name="Google Shape;547;p62"/>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a:t>Choosing basic implementation issues:</a:t>
            </a:r>
            <a:endParaRPr/>
          </a:p>
          <a:p>
            <a:pPr marL="742950" lvl="1" indent="-285750" algn="l" rtl="0">
              <a:spcBef>
                <a:spcPts val="480"/>
              </a:spcBef>
              <a:spcAft>
                <a:spcPts val="0"/>
              </a:spcAft>
              <a:buSzPts val="2400"/>
              <a:buFont typeface="Times New Roman"/>
              <a:buChar char="–"/>
            </a:pPr>
            <a:r>
              <a:rPr lang="en-US" sz="2400"/>
              <a:t>representation</a:t>
            </a:r>
            <a:endParaRPr/>
          </a:p>
          <a:p>
            <a:pPr marL="742950" lvl="1" indent="-285750" algn="l" rtl="0">
              <a:spcBef>
                <a:spcPts val="480"/>
              </a:spcBef>
              <a:spcAft>
                <a:spcPts val="0"/>
              </a:spcAft>
              <a:buSzPts val="2400"/>
              <a:buFont typeface="Times New Roman"/>
              <a:buChar char="–"/>
            </a:pPr>
            <a:r>
              <a:rPr lang="en-US" sz="2400"/>
              <a:t>population size, mutation rate, ...</a:t>
            </a:r>
            <a:endParaRPr/>
          </a:p>
          <a:p>
            <a:pPr marL="742950" lvl="1" indent="-285750" algn="l" rtl="0">
              <a:spcBef>
                <a:spcPts val="480"/>
              </a:spcBef>
              <a:spcAft>
                <a:spcPts val="0"/>
              </a:spcAft>
              <a:buSzPts val="2400"/>
              <a:buFont typeface="Times New Roman"/>
              <a:buChar char="–"/>
            </a:pPr>
            <a:r>
              <a:rPr lang="en-US" sz="2400"/>
              <a:t>selection, deletion policies</a:t>
            </a:r>
            <a:endParaRPr/>
          </a:p>
          <a:p>
            <a:pPr marL="742950" lvl="1" indent="-285750" algn="l" rtl="0">
              <a:spcBef>
                <a:spcPts val="480"/>
              </a:spcBef>
              <a:spcAft>
                <a:spcPts val="0"/>
              </a:spcAft>
              <a:buSzPts val="2400"/>
              <a:buFont typeface="Times New Roman"/>
              <a:buChar char="–"/>
            </a:pPr>
            <a:r>
              <a:rPr lang="en-US" sz="2400"/>
              <a:t>crossover, mutation operators</a:t>
            </a:r>
            <a:endParaRPr/>
          </a:p>
          <a:p>
            <a:pPr marL="342900" lvl="0" indent="-342900" algn="l" rtl="0">
              <a:spcBef>
                <a:spcPts val="560"/>
              </a:spcBef>
              <a:spcAft>
                <a:spcPts val="0"/>
              </a:spcAft>
              <a:buSzPts val="2800"/>
              <a:buFont typeface="Times New Roman"/>
              <a:buChar char="•"/>
            </a:pPr>
            <a:r>
              <a:rPr lang="en-US" sz="2800"/>
              <a:t>Termination Criteria</a:t>
            </a:r>
            <a:endParaRPr/>
          </a:p>
          <a:p>
            <a:pPr marL="342900" lvl="0" indent="-342900" algn="l" rtl="0">
              <a:spcBef>
                <a:spcPts val="560"/>
              </a:spcBef>
              <a:spcAft>
                <a:spcPts val="0"/>
              </a:spcAft>
              <a:buSzPts val="2800"/>
              <a:buFont typeface="Times New Roman"/>
              <a:buChar char="•"/>
            </a:pPr>
            <a:r>
              <a:rPr lang="en-US" sz="2800"/>
              <a:t>Performance, scalability</a:t>
            </a:r>
            <a:endParaRPr/>
          </a:p>
          <a:p>
            <a:pPr marL="342900" lvl="0" indent="-342900" algn="l" rtl="0">
              <a:spcBef>
                <a:spcPts val="560"/>
              </a:spcBef>
              <a:spcAft>
                <a:spcPts val="0"/>
              </a:spcAft>
              <a:buSzPts val="2800"/>
              <a:buFont typeface="Times New Roman"/>
              <a:buChar char="•"/>
            </a:pPr>
            <a:r>
              <a:rPr lang="en-US" sz="2800">
                <a:solidFill>
                  <a:srgbClr val="0000FF"/>
                </a:solidFill>
              </a:rPr>
              <a:t>Solution is only as good as the evaluation function (often hardest part)</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3"/>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When to Use a GA</a:t>
            </a:r>
            <a:endParaRPr/>
          </a:p>
        </p:txBody>
      </p:sp>
      <p:sp>
        <p:nvSpPr>
          <p:cNvPr id="553" name="Google Shape;553;p63"/>
          <p:cNvSpPr txBox="1">
            <a:spLocks noGrp="1"/>
          </p:cNvSpPr>
          <p:nvPr>
            <p:ph type="body" idx="1"/>
          </p:nvPr>
        </p:nvSpPr>
        <p:spPr>
          <a:xfrm>
            <a:off x="914400" y="1371600"/>
            <a:ext cx="10566400" cy="4724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600"/>
              <a:buFont typeface="Times New Roman"/>
              <a:buChar char="•"/>
            </a:pPr>
            <a:r>
              <a:rPr lang="en-US" sz="2600"/>
              <a:t>Alternate solutions are too slow or overly complicated</a:t>
            </a:r>
            <a:endParaRPr/>
          </a:p>
          <a:p>
            <a:pPr marL="342900" lvl="0" indent="-342900" algn="l" rtl="0">
              <a:spcBef>
                <a:spcPts val="520"/>
              </a:spcBef>
              <a:spcAft>
                <a:spcPts val="0"/>
              </a:spcAft>
              <a:buSzPts val="2600"/>
              <a:buFont typeface="Times New Roman"/>
              <a:buChar char="•"/>
            </a:pPr>
            <a:r>
              <a:rPr lang="en-US" sz="2600"/>
              <a:t>Need an exploratory tool to examine new approaches</a:t>
            </a:r>
            <a:endParaRPr/>
          </a:p>
          <a:p>
            <a:pPr marL="342900" lvl="0" indent="-342900" algn="l" rtl="0">
              <a:spcBef>
                <a:spcPts val="520"/>
              </a:spcBef>
              <a:spcAft>
                <a:spcPts val="0"/>
              </a:spcAft>
              <a:buSzPts val="2600"/>
              <a:buFont typeface="Times New Roman"/>
              <a:buChar char="•"/>
            </a:pPr>
            <a:r>
              <a:rPr lang="en-US" sz="2600"/>
              <a:t>Problem is similar to one that has already been successfully solved by using a GA</a:t>
            </a:r>
            <a:endParaRPr/>
          </a:p>
          <a:p>
            <a:pPr marL="342900" lvl="0" indent="-342900" algn="l" rtl="0">
              <a:spcBef>
                <a:spcPts val="520"/>
              </a:spcBef>
              <a:spcAft>
                <a:spcPts val="0"/>
              </a:spcAft>
              <a:buSzPts val="2600"/>
              <a:buFont typeface="Times New Roman"/>
              <a:buChar char="•"/>
            </a:pPr>
            <a:r>
              <a:rPr lang="en-US" sz="2600"/>
              <a:t>Want to hybridize with an existing solution</a:t>
            </a:r>
            <a:endParaRPr/>
          </a:p>
          <a:p>
            <a:pPr marL="342900" lvl="0" indent="-342900" algn="l" rtl="0">
              <a:spcBef>
                <a:spcPts val="520"/>
              </a:spcBef>
              <a:spcAft>
                <a:spcPts val="0"/>
              </a:spcAft>
              <a:buSzPts val="2600"/>
              <a:buFont typeface="Times New Roman"/>
              <a:buChar char="•"/>
            </a:pPr>
            <a:r>
              <a:rPr lang="en-US" sz="2600"/>
              <a:t>Benefits of the GA technology meet key problem requirements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4"/>
          <p:cNvSpPr txBox="1">
            <a:spLocks noGrp="1"/>
          </p:cNvSpPr>
          <p:nvPr>
            <p:ph type="title"/>
          </p:nvPr>
        </p:nvSpPr>
        <p:spPr>
          <a:xfrm>
            <a:off x="2209800" y="228600"/>
            <a:ext cx="7772400" cy="9858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t>Some GA Application Types</a:t>
            </a:r>
            <a:endParaRPr/>
          </a:p>
        </p:txBody>
      </p:sp>
      <p:pic>
        <p:nvPicPr>
          <p:cNvPr id="559" name="Google Shape;559;p64"/>
          <p:cNvPicPr preferRelativeResize="0"/>
          <p:nvPr/>
        </p:nvPicPr>
        <p:blipFill rotWithShape="1">
          <a:blip r:embed="rId3">
            <a:alphaModFix/>
          </a:blip>
          <a:srcRect/>
          <a:stretch/>
        </p:blipFill>
        <p:spPr>
          <a:xfrm>
            <a:off x="2252663" y="1341438"/>
            <a:ext cx="7772400" cy="47180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5"/>
          <p:cNvSpPr txBox="1">
            <a:spLocks noGrp="1"/>
          </p:cNvSpPr>
          <p:nvPr>
            <p:ph type="title"/>
          </p:nvPr>
        </p:nvSpPr>
        <p:spPr>
          <a:xfrm>
            <a:off x="1524000" y="228600"/>
            <a:ext cx="9144000"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Aspects of Genetic Algorithms</a:t>
            </a:r>
            <a:endParaRPr/>
          </a:p>
        </p:txBody>
      </p:sp>
      <p:sp>
        <p:nvSpPr>
          <p:cNvPr id="565" name="Google Shape;565;p65"/>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Concept is easy to understand</a:t>
            </a:r>
            <a:endParaRPr/>
          </a:p>
          <a:p>
            <a:pPr marL="342900" lvl="0" indent="-342900" algn="l" rtl="0">
              <a:spcBef>
                <a:spcPts val="640"/>
              </a:spcBef>
              <a:spcAft>
                <a:spcPts val="0"/>
              </a:spcAft>
              <a:buSzPts val="3200"/>
              <a:buFont typeface="Times New Roman"/>
              <a:buChar char="•"/>
            </a:pPr>
            <a:r>
              <a:rPr lang="en-US"/>
              <a:t>Modular, separate from application</a:t>
            </a:r>
            <a:endParaRPr/>
          </a:p>
          <a:p>
            <a:pPr marL="342900" lvl="0" indent="-342900" algn="l" rtl="0">
              <a:spcBef>
                <a:spcPts val="640"/>
              </a:spcBef>
              <a:spcAft>
                <a:spcPts val="0"/>
              </a:spcAft>
              <a:buSzPts val="3200"/>
              <a:buFont typeface="Times New Roman"/>
              <a:buChar char="•"/>
            </a:pPr>
            <a:r>
              <a:rPr lang="en-US"/>
              <a:t>Supports multi-objective optimization</a:t>
            </a:r>
            <a:endParaRPr/>
          </a:p>
          <a:p>
            <a:pPr marL="342900" lvl="0" indent="-342900" algn="l" rtl="0">
              <a:spcBef>
                <a:spcPts val="640"/>
              </a:spcBef>
              <a:spcAft>
                <a:spcPts val="0"/>
              </a:spcAft>
              <a:buSzPts val="3200"/>
              <a:buFont typeface="Times New Roman"/>
              <a:buChar char="•"/>
            </a:pPr>
            <a:r>
              <a:rPr lang="en-US"/>
              <a:t>Good for “noisy” environments</a:t>
            </a:r>
            <a:endParaRPr/>
          </a:p>
          <a:p>
            <a:pPr marL="342900" lvl="0" indent="-342900" algn="l" rtl="0">
              <a:spcBef>
                <a:spcPts val="640"/>
              </a:spcBef>
              <a:spcAft>
                <a:spcPts val="0"/>
              </a:spcAft>
              <a:buSzPts val="3200"/>
              <a:buFont typeface="Times New Roman"/>
              <a:buChar char="•"/>
            </a:pPr>
            <a:r>
              <a:rPr lang="en-US"/>
              <a:t>Always an answer; answer gets better with time</a:t>
            </a:r>
            <a:endParaRPr/>
          </a:p>
          <a:p>
            <a:pPr marL="342900" lvl="0" indent="-342900" algn="l" rtl="0">
              <a:spcBef>
                <a:spcPts val="640"/>
              </a:spcBef>
              <a:spcAft>
                <a:spcPts val="0"/>
              </a:spcAft>
              <a:buSzPts val="3200"/>
              <a:buFont typeface="Times New Roman"/>
              <a:buChar char="•"/>
            </a:pPr>
            <a:r>
              <a:rPr lang="en-US"/>
              <a:t>Inherently parallel; easily distributed</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6"/>
          <p:cNvSpPr txBox="1">
            <a:spLocks noGrp="1"/>
          </p:cNvSpPr>
          <p:nvPr>
            <p:ph type="title"/>
          </p:nvPr>
        </p:nvSpPr>
        <p:spPr>
          <a:xfrm>
            <a:off x="1573213" y="179388"/>
            <a:ext cx="9142412"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Aspects of Genetic Algorithms (cont.)</a:t>
            </a:r>
            <a:endParaRPr/>
          </a:p>
        </p:txBody>
      </p:sp>
      <p:sp>
        <p:nvSpPr>
          <p:cNvPr id="571" name="Google Shape;571;p66"/>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Many ways to speed up and improve a GA-based application as knowledge about  problem domain is gained</a:t>
            </a:r>
            <a:endParaRPr/>
          </a:p>
          <a:p>
            <a:pPr marL="342900" lvl="0" indent="-342900" algn="l" rtl="0">
              <a:spcBef>
                <a:spcPts val="640"/>
              </a:spcBef>
              <a:spcAft>
                <a:spcPts val="0"/>
              </a:spcAft>
              <a:buSzPts val="3200"/>
              <a:buFont typeface="Times New Roman"/>
              <a:buChar char="•"/>
            </a:pPr>
            <a:r>
              <a:rPr lang="en-US"/>
              <a:t>Easy to exploit previous or alternate solutions</a:t>
            </a:r>
            <a:endParaRPr/>
          </a:p>
          <a:p>
            <a:pPr marL="342900" lvl="0" indent="-342900" algn="l" rtl="0">
              <a:spcBef>
                <a:spcPts val="640"/>
              </a:spcBef>
              <a:spcAft>
                <a:spcPts val="0"/>
              </a:spcAft>
              <a:buSzPts val="3200"/>
              <a:buFont typeface="Times New Roman"/>
              <a:buChar char="•"/>
            </a:pPr>
            <a:r>
              <a:rPr lang="en-US"/>
              <a:t>Flexible building blocks for hybrid applications</a:t>
            </a:r>
            <a:endParaRPr/>
          </a:p>
          <a:p>
            <a:pPr marL="342900" lvl="0" indent="-342900" algn="l" rtl="0">
              <a:spcBef>
                <a:spcPts val="640"/>
              </a:spcBef>
              <a:spcAft>
                <a:spcPts val="0"/>
              </a:spcAft>
              <a:buSzPts val="3200"/>
              <a:buFont typeface="Times New Roman"/>
              <a:buChar char="•"/>
            </a:pPr>
            <a:r>
              <a:rPr lang="en-US"/>
              <a:t>Substantial history and range of use</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67"/>
          <p:cNvSpPr txBox="1">
            <a:spLocks noGrp="1"/>
          </p:cNvSpPr>
          <p:nvPr>
            <p:ph type="sldNum" idx="4294967295"/>
          </p:nvPr>
        </p:nvSpPr>
        <p:spPr>
          <a:xfrm>
            <a:off x="8077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106</a:t>
            </a:fld>
            <a:endParaRPr sz="1200" b="0" i="0" u="none" strike="noStrike" cap="none">
              <a:solidFill>
                <a:schemeClr val="dk1"/>
              </a:solidFill>
              <a:latin typeface="Garamond"/>
              <a:ea typeface="Garamond"/>
              <a:cs typeface="Garamond"/>
              <a:sym typeface="Garamond"/>
            </a:endParaRPr>
          </a:p>
        </p:txBody>
      </p:sp>
      <p:sp>
        <p:nvSpPr>
          <p:cNvPr id="577" name="Google Shape;577;p67"/>
          <p:cNvSpPr txBox="1">
            <a:spLocks noGrp="1"/>
          </p:cNvSpPr>
          <p:nvPr>
            <p:ph type="title"/>
          </p:nvPr>
        </p:nvSpPr>
        <p:spPr>
          <a:xfrm>
            <a:off x="1981200" y="76201"/>
            <a:ext cx="8229600" cy="1139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Advantages Of GAs</a:t>
            </a:r>
            <a:endParaRPr/>
          </a:p>
        </p:txBody>
      </p:sp>
      <p:sp>
        <p:nvSpPr>
          <p:cNvPr id="578" name="Google Shape;578;p67"/>
          <p:cNvSpPr txBox="1">
            <a:spLocks noGrp="1"/>
          </p:cNvSpPr>
          <p:nvPr>
            <p:ph type="body" idx="1"/>
          </p:nvPr>
        </p:nvSpPr>
        <p:spPr>
          <a:xfrm>
            <a:off x="306698" y="1397220"/>
            <a:ext cx="11578603" cy="2667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b="1">
                <a:solidFill>
                  <a:schemeClr val="dk2"/>
                </a:solidFill>
              </a:rPr>
              <a:t>Global Search Methods</a:t>
            </a:r>
            <a:r>
              <a:rPr lang="en-US" sz="2400" b="1">
                <a:solidFill>
                  <a:schemeClr val="dk2"/>
                </a:solidFill>
              </a:rPr>
              <a:t>:</a:t>
            </a:r>
            <a:r>
              <a:rPr lang="en-US" sz="2400"/>
              <a:t> GAs search for the function optimum starting from a </a:t>
            </a:r>
            <a:r>
              <a:rPr lang="en-US" sz="2400" i="1">
                <a:solidFill>
                  <a:srgbClr val="CC3300"/>
                </a:solidFill>
              </a:rPr>
              <a:t>population of points</a:t>
            </a:r>
            <a:r>
              <a:rPr lang="en-US" sz="2400"/>
              <a:t> of the function domain, not a single one. This characteristic suggests that GAs are global search methods. They can, in fact, climb many peaks in parallel, reducing the probability of finding </a:t>
            </a:r>
            <a:r>
              <a:rPr lang="en-US" sz="2400">
                <a:solidFill>
                  <a:srgbClr val="FF0000"/>
                </a:solidFill>
              </a:rPr>
              <a:t>local minima</a:t>
            </a:r>
            <a:r>
              <a:rPr lang="en-US" sz="2400"/>
              <a:t>, which is one of the drawbacks of traditional optimization methods.</a:t>
            </a:r>
            <a:endParaRPr/>
          </a:p>
        </p:txBody>
      </p:sp>
      <p:sp>
        <p:nvSpPr>
          <p:cNvPr id="579" name="Google Shape;579;p67"/>
          <p:cNvSpPr/>
          <p:nvPr/>
        </p:nvSpPr>
        <p:spPr>
          <a:xfrm>
            <a:off x="2667000" y="3733800"/>
            <a:ext cx="7315200" cy="3060700"/>
          </a:xfrm>
          <a:custGeom>
            <a:avLst/>
            <a:gdLst/>
            <a:ahLst/>
            <a:cxnLst/>
            <a:rect l="l" t="t" r="r" b="b"/>
            <a:pathLst>
              <a:path w="4608" h="2072" extrusionOk="0">
                <a:moveTo>
                  <a:pt x="0" y="2072"/>
                </a:moveTo>
                <a:cubicBezTo>
                  <a:pt x="140" y="1872"/>
                  <a:pt x="280" y="1672"/>
                  <a:pt x="432" y="1640"/>
                </a:cubicBezTo>
                <a:cubicBezTo>
                  <a:pt x="584" y="1608"/>
                  <a:pt x="728" y="2008"/>
                  <a:pt x="912" y="1880"/>
                </a:cubicBezTo>
                <a:cubicBezTo>
                  <a:pt x="1096" y="1752"/>
                  <a:pt x="1288" y="944"/>
                  <a:pt x="1536" y="872"/>
                </a:cubicBezTo>
                <a:cubicBezTo>
                  <a:pt x="1784" y="800"/>
                  <a:pt x="2168" y="1392"/>
                  <a:pt x="2400" y="1448"/>
                </a:cubicBezTo>
                <a:cubicBezTo>
                  <a:pt x="2632" y="1504"/>
                  <a:pt x="2776" y="1208"/>
                  <a:pt x="2928" y="1208"/>
                </a:cubicBezTo>
                <a:cubicBezTo>
                  <a:pt x="3080" y="1208"/>
                  <a:pt x="3152" y="1640"/>
                  <a:pt x="3312" y="1448"/>
                </a:cubicBezTo>
                <a:cubicBezTo>
                  <a:pt x="3472" y="1256"/>
                  <a:pt x="3672" y="0"/>
                  <a:pt x="3888" y="56"/>
                </a:cubicBezTo>
                <a:cubicBezTo>
                  <a:pt x="4104" y="112"/>
                  <a:pt x="4356" y="948"/>
                  <a:pt x="4608" y="1784"/>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grpSp>
        <p:nvGrpSpPr>
          <p:cNvPr id="580" name="Google Shape;580;p67"/>
          <p:cNvGrpSpPr/>
          <p:nvPr/>
        </p:nvGrpSpPr>
        <p:grpSpPr>
          <a:xfrm rot="-491010">
            <a:off x="3805561" y="5018674"/>
            <a:ext cx="602061" cy="1331185"/>
            <a:chOff x="2172" y="1120"/>
            <a:chExt cx="1118" cy="2300"/>
          </a:xfrm>
        </p:grpSpPr>
        <p:grpSp>
          <p:nvGrpSpPr>
            <p:cNvPr id="581" name="Google Shape;581;p67"/>
            <p:cNvGrpSpPr/>
            <p:nvPr/>
          </p:nvGrpSpPr>
          <p:grpSpPr>
            <a:xfrm>
              <a:off x="2442" y="1120"/>
              <a:ext cx="848" cy="2300"/>
              <a:chOff x="2442" y="1120"/>
              <a:chExt cx="848" cy="2300"/>
            </a:xfrm>
          </p:grpSpPr>
          <p:sp>
            <p:nvSpPr>
              <p:cNvPr id="582" name="Google Shape;582;p67"/>
              <p:cNvSpPr/>
              <p:nvPr/>
            </p:nvSpPr>
            <p:spPr>
              <a:xfrm>
                <a:off x="2488" y="1517"/>
                <a:ext cx="321" cy="403"/>
              </a:xfrm>
              <a:custGeom>
                <a:avLst/>
                <a:gdLst/>
                <a:ahLst/>
                <a:cxnLst/>
                <a:rect l="l" t="t" r="r" b="b"/>
                <a:pathLst>
                  <a:path w="330" h="401" extrusionOk="0">
                    <a:moveTo>
                      <a:pt x="230" y="126"/>
                    </a:moveTo>
                    <a:lnTo>
                      <a:pt x="215" y="61"/>
                    </a:lnTo>
                    <a:lnTo>
                      <a:pt x="180" y="21"/>
                    </a:lnTo>
                    <a:lnTo>
                      <a:pt x="130" y="0"/>
                    </a:lnTo>
                    <a:lnTo>
                      <a:pt x="55" y="16"/>
                    </a:lnTo>
                    <a:lnTo>
                      <a:pt x="15" y="91"/>
                    </a:lnTo>
                    <a:lnTo>
                      <a:pt x="0" y="166"/>
                    </a:lnTo>
                    <a:lnTo>
                      <a:pt x="0" y="246"/>
                    </a:lnTo>
                    <a:lnTo>
                      <a:pt x="15" y="336"/>
                    </a:lnTo>
                    <a:lnTo>
                      <a:pt x="70" y="391"/>
                    </a:lnTo>
                    <a:lnTo>
                      <a:pt x="120" y="401"/>
                    </a:lnTo>
                    <a:lnTo>
                      <a:pt x="185" y="386"/>
                    </a:lnTo>
                    <a:lnTo>
                      <a:pt x="215" y="326"/>
                    </a:lnTo>
                    <a:lnTo>
                      <a:pt x="235" y="266"/>
                    </a:lnTo>
                    <a:lnTo>
                      <a:pt x="245" y="216"/>
                    </a:lnTo>
                    <a:lnTo>
                      <a:pt x="245" y="181"/>
                    </a:lnTo>
                    <a:lnTo>
                      <a:pt x="325" y="106"/>
                    </a:lnTo>
                    <a:lnTo>
                      <a:pt x="330" y="81"/>
                    </a:lnTo>
                    <a:lnTo>
                      <a:pt x="315" y="71"/>
                    </a:lnTo>
                    <a:lnTo>
                      <a:pt x="235" y="156"/>
                    </a:lnTo>
                    <a:lnTo>
                      <a:pt x="230" y="126"/>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83" name="Google Shape;583;p67"/>
              <p:cNvSpPr/>
              <p:nvPr/>
            </p:nvSpPr>
            <p:spPr>
              <a:xfrm>
                <a:off x="2556" y="1120"/>
                <a:ext cx="572" cy="677"/>
              </a:xfrm>
              <a:custGeom>
                <a:avLst/>
                <a:gdLst/>
                <a:ahLst/>
                <a:cxnLst/>
                <a:rect l="l" t="t" r="r" b="b"/>
                <a:pathLst>
                  <a:path w="581" h="681" extrusionOk="0">
                    <a:moveTo>
                      <a:pt x="11" y="681"/>
                    </a:moveTo>
                    <a:lnTo>
                      <a:pt x="0" y="620"/>
                    </a:lnTo>
                    <a:lnTo>
                      <a:pt x="26" y="540"/>
                    </a:lnTo>
                    <a:lnTo>
                      <a:pt x="96" y="475"/>
                    </a:lnTo>
                    <a:lnTo>
                      <a:pt x="196" y="385"/>
                    </a:lnTo>
                    <a:lnTo>
                      <a:pt x="301" y="285"/>
                    </a:lnTo>
                    <a:lnTo>
                      <a:pt x="396" y="160"/>
                    </a:lnTo>
                    <a:lnTo>
                      <a:pt x="426" y="85"/>
                    </a:lnTo>
                    <a:lnTo>
                      <a:pt x="436" y="0"/>
                    </a:lnTo>
                    <a:lnTo>
                      <a:pt x="456" y="0"/>
                    </a:lnTo>
                    <a:lnTo>
                      <a:pt x="446" y="90"/>
                    </a:lnTo>
                    <a:lnTo>
                      <a:pt x="461" y="90"/>
                    </a:lnTo>
                    <a:lnTo>
                      <a:pt x="541" y="30"/>
                    </a:lnTo>
                    <a:lnTo>
                      <a:pt x="556" y="50"/>
                    </a:lnTo>
                    <a:lnTo>
                      <a:pt x="491" y="95"/>
                    </a:lnTo>
                    <a:lnTo>
                      <a:pt x="481" y="125"/>
                    </a:lnTo>
                    <a:lnTo>
                      <a:pt x="501" y="135"/>
                    </a:lnTo>
                    <a:lnTo>
                      <a:pt x="566" y="135"/>
                    </a:lnTo>
                    <a:lnTo>
                      <a:pt x="581" y="145"/>
                    </a:lnTo>
                    <a:lnTo>
                      <a:pt x="576" y="160"/>
                    </a:lnTo>
                    <a:lnTo>
                      <a:pt x="496" y="155"/>
                    </a:lnTo>
                    <a:lnTo>
                      <a:pt x="471" y="155"/>
                    </a:lnTo>
                    <a:lnTo>
                      <a:pt x="466" y="170"/>
                    </a:lnTo>
                    <a:lnTo>
                      <a:pt x="521" y="245"/>
                    </a:lnTo>
                    <a:lnTo>
                      <a:pt x="506" y="260"/>
                    </a:lnTo>
                    <a:lnTo>
                      <a:pt x="451" y="190"/>
                    </a:lnTo>
                    <a:lnTo>
                      <a:pt x="431" y="190"/>
                    </a:lnTo>
                    <a:lnTo>
                      <a:pt x="391" y="220"/>
                    </a:lnTo>
                    <a:lnTo>
                      <a:pt x="321" y="315"/>
                    </a:lnTo>
                    <a:lnTo>
                      <a:pt x="256" y="395"/>
                    </a:lnTo>
                    <a:lnTo>
                      <a:pt x="181" y="480"/>
                    </a:lnTo>
                    <a:lnTo>
                      <a:pt x="126" y="565"/>
                    </a:lnTo>
                    <a:lnTo>
                      <a:pt x="56" y="675"/>
                    </a:lnTo>
                    <a:lnTo>
                      <a:pt x="11" y="681"/>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84" name="Google Shape;584;p67"/>
              <p:cNvSpPr/>
              <p:nvPr/>
            </p:nvSpPr>
            <p:spPr>
              <a:xfrm>
                <a:off x="2621" y="1633"/>
                <a:ext cx="669" cy="480"/>
              </a:xfrm>
              <a:custGeom>
                <a:avLst/>
                <a:gdLst/>
                <a:ahLst/>
                <a:cxnLst/>
                <a:rect l="l" t="t" r="r" b="b"/>
                <a:pathLst>
                  <a:path w="681" h="481" extrusionOk="0">
                    <a:moveTo>
                      <a:pt x="0" y="360"/>
                    </a:moveTo>
                    <a:lnTo>
                      <a:pt x="5" y="400"/>
                    </a:lnTo>
                    <a:lnTo>
                      <a:pt x="40" y="430"/>
                    </a:lnTo>
                    <a:lnTo>
                      <a:pt x="125" y="455"/>
                    </a:lnTo>
                    <a:lnTo>
                      <a:pt x="215" y="475"/>
                    </a:lnTo>
                    <a:lnTo>
                      <a:pt x="325" y="481"/>
                    </a:lnTo>
                    <a:lnTo>
                      <a:pt x="370" y="475"/>
                    </a:lnTo>
                    <a:lnTo>
                      <a:pt x="440" y="315"/>
                    </a:lnTo>
                    <a:lnTo>
                      <a:pt x="500" y="190"/>
                    </a:lnTo>
                    <a:lnTo>
                      <a:pt x="550" y="110"/>
                    </a:lnTo>
                    <a:lnTo>
                      <a:pt x="570" y="110"/>
                    </a:lnTo>
                    <a:lnTo>
                      <a:pt x="580" y="125"/>
                    </a:lnTo>
                    <a:lnTo>
                      <a:pt x="580" y="165"/>
                    </a:lnTo>
                    <a:lnTo>
                      <a:pt x="560" y="190"/>
                    </a:lnTo>
                    <a:lnTo>
                      <a:pt x="570" y="200"/>
                    </a:lnTo>
                    <a:lnTo>
                      <a:pt x="595" y="185"/>
                    </a:lnTo>
                    <a:lnTo>
                      <a:pt x="600" y="160"/>
                    </a:lnTo>
                    <a:lnTo>
                      <a:pt x="600" y="115"/>
                    </a:lnTo>
                    <a:lnTo>
                      <a:pt x="620" y="135"/>
                    </a:lnTo>
                    <a:lnTo>
                      <a:pt x="635" y="170"/>
                    </a:lnTo>
                    <a:lnTo>
                      <a:pt x="650" y="165"/>
                    </a:lnTo>
                    <a:lnTo>
                      <a:pt x="635" y="125"/>
                    </a:lnTo>
                    <a:lnTo>
                      <a:pt x="615" y="105"/>
                    </a:lnTo>
                    <a:lnTo>
                      <a:pt x="600" y="90"/>
                    </a:lnTo>
                    <a:lnTo>
                      <a:pt x="635" y="80"/>
                    </a:lnTo>
                    <a:lnTo>
                      <a:pt x="670" y="95"/>
                    </a:lnTo>
                    <a:lnTo>
                      <a:pt x="675" y="75"/>
                    </a:lnTo>
                    <a:lnTo>
                      <a:pt x="635" y="60"/>
                    </a:lnTo>
                    <a:lnTo>
                      <a:pt x="595" y="65"/>
                    </a:lnTo>
                    <a:lnTo>
                      <a:pt x="600" y="40"/>
                    </a:lnTo>
                    <a:lnTo>
                      <a:pt x="625" y="20"/>
                    </a:lnTo>
                    <a:lnTo>
                      <a:pt x="660" y="20"/>
                    </a:lnTo>
                    <a:lnTo>
                      <a:pt x="681" y="10"/>
                    </a:lnTo>
                    <a:lnTo>
                      <a:pt x="640" y="0"/>
                    </a:lnTo>
                    <a:lnTo>
                      <a:pt x="605" y="5"/>
                    </a:lnTo>
                    <a:lnTo>
                      <a:pt x="585" y="20"/>
                    </a:lnTo>
                    <a:lnTo>
                      <a:pt x="535" y="50"/>
                    </a:lnTo>
                    <a:lnTo>
                      <a:pt x="510" y="90"/>
                    </a:lnTo>
                    <a:lnTo>
                      <a:pt x="470" y="155"/>
                    </a:lnTo>
                    <a:lnTo>
                      <a:pt x="420" y="245"/>
                    </a:lnTo>
                    <a:lnTo>
                      <a:pt x="360" y="350"/>
                    </a:lnTo>
                    <a:lnTo>
                      <a:pt x="335" y="410"/>
                    </a:lnTo>
                    <a:lnTo>
                      <a:pt x="310" y="410"/>
                    </a:lnTo>
                    <a:lnTo>
                      <a:pt x="215" y="405"/>
                    </a:lnTo>
                    <a:lnTo>
                      <a:pt x="145" y="375"/>
                    </a:lnTo>
                    <a:lnTo>
                      <a:pt x="80" y="340"/>
                    </a:lnTo>
                    <a:lnTo>
                      <a:pt x="30" y="330"/>
                    </a:lnTo>
                    <a:lnTo>
                      <a:pt x="25" y="330"/>
                    </a:lnTo>
                    <a:lnTo>
                      <a:pt x="0" y="360"/>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85" name="Google Shape;585;p67"/>
              <p:cNvSpPr/>
              <p:nvPr/>
            </p:nvSpPr>
            <p:spPr>
              <a:xfrm>
                <a:off x="2442" y="1980"/>
                <a:ext cx="354" cy="727"/>
              </a:xfrm>
              <a:custGeom>
                <a:avLst/>
                <a:gdLst/>
                <a:ahLst/>
                <a:cxnLst/>
                <a:rect l="l" t="t" r="r" b="b"/>
                <a:pathLst>
                  <a:path w="356" h="726" extrusionOk="0">
                    <a:moveTo>
                      <a:pt x="60" y="75"/>
                    </a:moveTo>
                    <a:lnTo>
                      <a:pt x="110" y="15"/>
                    </a:lnTo>
                    <a:lnTo>
                      <a:pt x="165" y="0"/>
                    </a:lnTo>
                    <a:lnTo>
                      <a:pt x="246" y="20"/>
                    </a:lnTo>
                    <a:lnTo>
                      <a:pt x="261" y="60"/>
                    </a:lnTo>
                    <a:lnTo>
                      <a:pt x="266" y="135"/>
                    </a:lnTo>
                    <a:lnTo>
                      <a:pt x="236" y="255"/>
                    </a:lnTo>
                    <a:lnTo>
                      <a:pt x="221" y="305"/>
                    </a:lnTo>
                    <a:lnTo>
                      <a:pt x="221" y="360"/>
                    </a:lnTo>
                    <a:lnTo>
                      <a:pt x="241" y="411"/>
                    </a:lnTo>
                    <a:lnTo>
                      <a:pt x="271" y="451"/>
                    </a:lnTo>
                    <a:lnTo>
                      <a:pt x="341" y="511"/>
                    </a:lnTo>
                    <a:lnTo>
                      <a:pt x="356" y="576"/>
                    </a:lnTo>
                    <a:lnTo>
                      <a:pt x="346" y="626"/>
                    </a:lnTo>
                    <a:lnTo>
                      <a:pt x="326" y="666"/>
                    </a:lnTo>
                    <a:lnTo>
                      <a:pt x="276" y="711"/>
                    </a:lnTo>
                    <a:lnTo>
                      <a:pt x="236" y="726"/>
                    </a:lnTo>
                    <a:lnTo>
                      <a:pt x="175" y="721"/>
                    </a:lnTo>
                    <a:lnTo>
                      <a:pt x="115" y="706"/>
                    </a:lnTo>
                    <a:lnTo>
                      <a:pt x="80" y="666"/>
                    </a:lnTo>
                    <a:lnTo>
                      <a:pt x="40" y="601"/>
                    </a:lnTo>
                    <a:lnTo>
                      <a:pt x="20" y="541"/>
                    </a:lnTo>
                    <a:lnTo>
                      <a:pt x="0" y="436"/>
                    </a:lnTo>
                    <a:lnTo>
                      <a:pt x="0" y="320"/>
                    </a:lnTo>
                    <a:lnTo>
                      <a:pt x="25" y="195"/>
                    </a:lnTo>
                    <a:lnTo>
                      <a:pt x="45" y="120"/>
                    </a:lnTo>
                    <a:lnTo>
                      <a:pt x="60" y="75"/>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86" name="Google Shape;586;p67"/>
              <p:cNvSpPr/>
              <p:nvPr/>
            </p:nvSpPr>
            <p:spPr>
              <a:xfrm>
                <a:off x="2590" y="2581"/>
                <a:ext cx="301" cy="839"/>
              </a:xfrm>
              <a:custGeom>
                <a:avLst/>
                <a:gdLst/>
                <a:ahLst/>
                <a:cxnLst/>
                <a:rect l="l" t="t" r="r" b="b"/>
                <a:pathLst>
                  <a:path w="300" h="836" extrusionOk="0">
                    <a:moveTo>
                      <a:pt x="30" y="55"/>
                    </a:moveTo>
                    <a:lnTo>
                      <a:pt x="45" y="10"/>
                    </a:lnTo>
                    <a:lnTo>
                      <a:pt x="90" y="0"/>
                    </a:lnTo>
                    <a:lnTo>
                      <a:pt x="130" y="20"/>
                    </a:lnTo>
                    <a:lnTo>
                      <a:pt x="180" y="105"/>
                    </a:lnTo>
                    <a:lnTo>
                      <a:pt x="240" y="205"/>
                    </a:lnTo>
                    <a:lnTo>
                      <a:pt x="285" y="288"/>
                    </a:lnTo>
                    <a:lnTo>
                      <a:pt x="300" y="375"/>
                    </a:lnTo>
                    <a:lnTo>
                      <a:pt x="295" y="436"/>
                    </a:lnTo>
                    <a:lnTo>
                      <a:pt x="250" y="516"/>
                    </a:lnTo>
                    <a:lnTo>
                      <a:pt x="195" y="571"/>
                    </a:lnTo>
                    <a:lnTo>
                      <a:pt x="150" y="596"/>
                    </a:lnTo>
                    <a:lnTo>
                      <a:pt x="80" y="611"/>
                    </a:lnTo>
                    <a:lnTo>
                      <a:pt x="55" y="636"/>
                    </a:lnTo>
                    <a:lnTo>
                      <a:pt x="75" y="676"/>
                    </a:lnTo>
                    <a:lnTo>
                      <a:pt x="110" y="711"/>
                    </a:lnTo>
                    <a:lnTo>
                      <a:pt x="135" y="776"/>
                    </a:lnTo>
                    <a:lnTo>
                      <a:pt x="175" y="771"/>
                    </a:lnTo>
                    <a:lnTo>
                      <a:pt x="200" y="806"/>
                    </a:lnTo>
                    <a:lnTo>
                      <a:pt x="165" y="836"/>
                    </a:lnTo>
                    <a:lnTo>
                      <a:pt x="135" y="821"/>
                    </a:lnTo>
                    <a:lnTo>
                      <a:pt x="100" y="796"/>
                    </a:lnTo>
                    <a:lnTo>
                      <a:pt x="85" y="731"/>
                    </a:lnTo>
                    <a:lnTo>
                      <a:pt x="35" y="686"/>
                    </a:lnTo>
                    <a:lnTo>
                      <a:pt x="0" y="636"/>
                    </a:lnTo>
                    <a:lnTo>
                      <a:pt x="5" y="601"/>
                    </a:lnTo>
                    <a:lnTo>
                      <a:pt x="40" y="586"/>
                    </a:lnTo>
                    <a:lnTo>
                      <a:pt x="125" y="556"/>
                    </a:lnTo>
                    <a:lnTo>
                      <a:pt x="195" y="516"/>
                    </a:lnTo>
                    <a:lnTo>
                      <a:pt x="220" y="456"/>
                    </a:lnTo>
                    <a:lnTo>
                      <a:pt x="235" y="410"/>
                    </a:lnTo>
                    <a:lnTo>
                      <a:pt x="235" y="370"/>
                    </a:lnTo>
                    <a:lnTo>
                      <a:pt x="230" y="320"/>
                    </a:lnTo>
                    <a:lnTo>
                      <a:pt x="210" y="280"/>
                    </a:lnTo>
                    <a:lnTo>
                      <a:pt x="175" y="220"/>
                    </a:lnTo>
                    <a:lnTo>
                      <a:pt x="115" y="155"/>
                    </a:lnTo>
                    <a:lnTo>
                      <a:pt x="75" y="120"/>
                    </a:lnTo>
                    <a:lnTo>
                      <a:pt x="40" y="80"/>
                    </a:lnTo>
                    <a:lnTo>
                      <a:pt x="30" y="55"/>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87" name="Google Shape;587;p67"/>
              <p:cNvSpPr/>
              <p:nvPr/>
            </p:nvSpPr>
            <p:spPr>
              <a:xfrm>
                <a:off x="2605" y="2389"/>
                <a:ext cx="616" cy="444"/>
              </a:xfrm>
              <a:custGeom>
                <a:avLst/>
                <a:gdLst/>
                <a:ahLst/>
                <a:cxnLst/>
                <a:rect l="l" t="t" r="r" b="b"/>
                <a:pathLst>
                  <a:path w="621" h="441" extrusionOk="0">
                    <a:moveTo>
                      <a:pt x="0" y="225"/>
                    </a:moveTo>
                    <a:lnTo>
                      <a:pt x="5" y="265"/>
                    </a:lnTo>
                    <a:lnTo>
                      <a:pt x="80" y="295"/>
                    </a:lnTo>
                    <a:lnTo>
                      <a:pt x="160" y="300"/>
                    </a:lnTo>
                    <a:lnTo>
                      <a:pt x="235" y="270"/>
                    </a:lnTo>
                    <a:lnTo>
                      <a:pt x="290" y="185"/>
                    </a:lnTo>
                    <a:lnTo>
                      <a:pt x="330" y="100"/>
                    </a:lnTo>
                    <a:lnTo>
                      <a:pt x="345" y="85"/>
                    </a:lnTo>
                    <a:lnTo>
                      <a:pt x="370" y="90"/>
                    </a:lnTo>
                    <a:lnTo>
                      <a:pt x="405" y="160"/>
                    </a:lnTo>
                    <a:lnTo>
                      <a:pt x="435" y="285"/>
                    </a:lnTo>
                    <a:lnTo>
                      <a:pt x="455" y="380"/>
                    </a:lnTo>
                    <a:lnTo>
                      <a:pt x="465" y="430"/>
                    </a:lnTo>
                    <a:lnTo>
                      <a:pt x="495" y="441"/>
                    </a:lnTo>
                    <a:lnTo>
                      <a:pt x="520" y="420"/>
                    </a:lnTo>
                    <a:lnTo>
                      <a:pt x="540" y="350"/>
                    </a:lnTo>
                    <a:lnTo>
                      <a:pt x="570" y="285"/>
                    </a:lnTo>
                    <a:lnTo>
                      <a:pt x="585" y="205"/>
                    </a:lnTo>
                    <a:lnTo>
                      <a:pt x="615" y="200"/>
                    </a:lnTo>
                    <a:lnTo>
                      <a:pt x="621" y="185"/>
                    </a:lnTo>
                    <a:lnTo>
                      <a:pt x="600" y="165"/>
                    </a:lnTo>
                    <a:lnTo>
                      <a:pt x="565" y="170"/>
                    </a:lnTo>
                    <a:lnTo>
                      <a:pt x="550" y="220"/>
                    </a:lnTo>
                    <a:lnTo>
                      <a:pt x="545" y="260"/>
                    </a:lnTo>
                    <a:lnTo>
                      <a:pt x="525" y="315"/>
                    </a:lnTo>
                    <a:lnTo>
                      <a:pt x="500" y="335"/>
                    </a:lnTo>
                    <a:lnTo>
                      <a:pt x="480" y="275"/>
                    </a:lnTo>
                    <a:lnTo>
                      <a:pt x="455" y="170"/>
                    </a:lnTo>
                    <a:lnTo>
                      <a:pt x="440" y="120"/>
                    </a:lnTo>
                    <a:lnTo>
                      <a:pt x="410" y="60"/>
                    </a:lnTo>
                    <a:lnTo>
                      <a:pt x="385" y="15"/>
                    </a:lnTo>
                    <a:lnTo>
                      <a:pt x="340" y="0"/>
                    </a:lnTo>
                    <a:lnTo>
                      <a:pt x="320" y="5"/>
                    </a:lnTo>
                    <a:lnTo>
                      <a:pt x="290" y="70"/>
                    </a:lnTo>
                    <a:lnTo>
                      <a:pt x="255" y="150"/>
                    </a:lnTo>
                    <a:lnTo>
                      <a:pt x="220" y="185"/>
                    </a:lnTo>
                    <a:lnTo>
                      <a:pt x="175" y="220"/>
                    </a:lnTo>
                    <a:lnTo>
                      <a:pt x="120" y="190"/>
                    </a:lnTo>
                    <a:lnTo>
                      <a:pt x="55" y="170"/>
                    </a:lnTo>
                    <a:lnTo>
                      <a:pt x="30" y="190"/>
                    </a:lnTo>
                    <a:lnTo>
                      <a:pt x="0" y="225"/>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grpSp>
        <p:grpSp>
          <p:nvGrpSpPr>
            <p:cNvPr id="588" name="Google Shape;588;p67"/>
            <p:cNvGrpSpPr/>
            <p:nvPr/>
          </p:nvGrpSpPr>
          <p:grpSpPr>
            <a:xfrm>
              <a:off x="2172" y="1951"/>
              <a:ext cx="426" cy="686"/>
              <a:chOff x="2172" y="1951"/>
              <a:chExt cx="426" cy="686"/>
            </a:xfrm>
          </p:grpSpPr>
          <p:sp>
            <p:nvSpPr>
              <p:cNvPr id="589" name="Google Shape;589;p67"/>
              <p:cNvSpPr/>
              <p:nvPr/>
            </p:nvSpPr>
            <p:spPr>
              <a:xfrm>
                <a:off x="2172" y="1954"/>
                <a:ext cx="392" cy="656"/>
              </a:xfrm>
              <a:custGeom>
                <a:avLst/>
                <a:gdLst/>
                <a:ahLst/>
                <a:cxnLst/>
                <a:rect l="l" t="t" r="r" b="b"/>
                <a:pathLst>
                  <a:path w="391" h="656" extrusionOk="0">
                    <a:moveTo>
                      <a:pt x="100" y="95"/>
                    </a:moveTo>
                    <a:lnTo>
                      <a:pt x="130" y="35"/>
                    </a:lnTo>
                    <a:lnTo>
                      <a:pt x="150" y="15"/>
                    </a:lnTo>
                    <a:lnTo>
                      <a:pt x="180" y="5"/>
                    </a:lnTo>
                    <a:lnTo>
                      <a:pt x="220" y="0"/>
                    </a:lnTo>
                    <a:lnTo>
                      <a:pt x="270" y="10"/>
                    </a:lnTo>
                    <a:lnTo>
                      <a:pt x="340" y="45"/>
                    </a:lnTo>
                    <a:lnTo>
                      <a:pt x="360" y="75"/>
                    </a:lnTo>
                    <a:lnTo>
                      <a:pt x="380" y="105"/>
                    </a:lnTo>
                    <a:lnTo>
                      <a:pt x="385" y="135"/>
                    </a:lnTo>
                    <a:lnTo>
                      <a:pt x="391" y="175"/>
                    </a:lnTo>
                    <a:lnTo>
                      <a:pt x="391" y="225"/>
                    </a:lnTo>
                    <a:lnTo>
                      <a:pt x="385" y="275"/>
                    </a:lnTo>
                    <a:lnTo>
                      <a:pt x="380" y="315"/>
                    </a:lnTo>
                    <a:lnTo>
                      <a:pt x="380" y="356"/>
                    </a:lnTo>
                    <a:lnTo>
                      <a:pt x="380" y="391"/>
                    </a:lnTo>
                    <a:lnTo>
                      <a:pt x="385" y="436"/>
                    </a:lnTo>
                    <a:lnTo>
                      <a:pt x="391" y="476"/>
                    </a:lnTo>
                    <a:lnTo>
                      <a:pt x="385" y="506"/>
                    </a:lnTo>
                    <a:lnTo>
                      <a:pt x="370" y="556"/>
                    </a:lnTo>
                    <a:lnTo>
                      <a:pt x="350" y="586"/>
                    </a:lnTo>
                    <a:lnTo>
                      <a:pt x="330" y="611"/>
                    </a:lnTo>
                    <a:lnTo>
                      <a:pt x="285" y="626"/>
                    </a:lnTo>
                    <a:lnTo>
                      <a:pt x="235" y="641"/>
                    </a:lnTo>
                    <a:lnTo>
                      <a:pt x="180" y="646"/>
                    </a:lnTo>
                    <a:lnTo>
                      <a:pt x="135" y="656"/>
                    </a:lnTo>
                    <a:lnTo>
                      <a:pt x="80" y="641"/>
                    </a:lnTo>
                    <a:lnTo>
                      <a:pt x="30" y="591"/>
                    </a:lnTo>
                    <a:lnTo>
                      <a:pt x="10" y="541"/>
                    </a:lnTo>
                    <a:lnTo>
                      <a:pt x="0" y="471"/>
                    </a:lnTo>
                    <a:lnTo>
                      <a:pt x="0" y="391"/>
                    </a:lnTo>
                    <a:lnTo>
                      <a:pt x="15" y="320"/>
                    </a:lnTo>
                    <a:lnTo>
                      <a:pt x="30" y="255"/>
                    </a:lnTo>
                    <a:lnTo>
                      <a:pt x="50" y="200"/>
                    </a:lnTo>
                    <a:lnTo>
                      <a:pt x="60" y="170"/>
                    </a:lnTo>
                    <a:lnTo>
                      <a:pt x="75" y="120"/>
                    </a:lnTo>
                    <a:lnTo>
                      <a:pt x="100" y="95"/>
                    </a:lnTo>
                    <a:close/>
                  </a:path>
                </a:pathLst>
              </a:custGeom>
              <a:solidFill>
                <a:srgbClr val="CC99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90" name="Google Shape;590;p67"/>
              <p:cNvSpPr/>
              <p:nvPr/>
            </p:nvSpPr>
            <p:spPr>
              <a:xfrm>
                <a:off x="2176" y="1951"/>
                <a:ext cx="422" cy="686"/>
              </a:xfrm>
              <a:custGeom>
                <a:avLst/>
                <a:gdLst/>
                <a:ahLst/>
                <a:cxnLst/>
                <a:rect l="l" t="t" r="r" b="b"/>
                <a:pathLst>
                  <a:path w="421" h="686" extrusionOk="0">
                    <a:moveTo>
                      <a:pt x="130" y="100"/>
                    </a:moveTo>
                    <a:lnTo>
                      <a:pt x="160" y="50"/>
                    </a:lnTo>
                    <a:lnTo>
                      <a:pt x="190" y="25"/>
                    </a:lnTo>
                    <a:lnTo>
                      <a:pt x="250" y="25"/>
                    </a:lnTo>
                    <a:lnTo>
                      <a:pt x="290" y="35"/>
                    </a:lnTo>
                    <a:lnTo>
                      <a:pt x="255" y="70"/>
                    </a:lnTo>
                    <a:lnTo>
                      <a:pt x="235" y="135"/>
                    </a:lnTo>
                    <a:lnTo>
                      <a:pt x="235" y="200"/>
                    </a:lnTo>
                    <a:lnTo>
                      <a:pt x="240" y="220"/>
                    </a:lnTo>
                    <a:lnTo>
                      <a:pt x="255" y="185"/>
                    </a:lnTo>
                    <a:lnTo>
                      <a:pt x="265" y="130"/>
                    </a:lnTo>
                    <a:lnTo>
                      <a:pt x="290" y="95"/>
                    </a:lnTo>
                    <a:lnTo>
                      <a:pt x="305" y="75"/>
                    </a:lnTo>
                    <a:lnTo>
                      <a:pt x="335" y="55"/>
                    </a:lnTo>
                    <a:lnTo>
                      <a:pt x="365" y="85"/>
                    </a:lnTo>
                    <a:lnTo>
                      <a:pt x="390" y="120"/>
                    </a:lnTo>
                    <a:lnTo>
                      <a:pt x="395" y="165"/>
                    </a:lnTo>
                    <a:lnTo>
                      <a:pt x="395" y="185"/>
                    </a:lnTo>
                    <a:lnTo>
                      <a:pt x="360" y="225"/>
                    </a:lnTo>
                    <a:lnTo>
                      <a:pt x="305" y="240"/>
                    </a:lnTo>
                    <a:lnTo>
                      <a:pt x="265" y="240"/>
                    </a:lnTo>
                    <a:lnTo>
                      <a:pt x="250" y="235"/>
                    </a:lnTo>
                    <a:lnTo>
                      <a:pt x="245" y="260"/>
                    </a:lnTo>
                    <a:lnTo>
                      <a:pt x="290" y="260"/>
                    </a:lnTo>
                    <a:lnTo>
                      <a:pt x="350" y="255"/>
                    </a:lnTo>
                    <a:lnTo>
                      <a:pt x="385" y="245"/>
                    </a:lnTo>
                    <a:lnTo>
                      <a:pt x="395" y="230"/>
                    </a:lnTo>
                    <a:lnTo>
                      <a:pt x="395" y="275"/>
                    </a:lnTo>
                    <a:lnTo>
                      <a:pt x="385" y="330"/>
                    </a:lnTo>
                    <a:lnTo>
                      <a:pt x="380" y="386"/>
                    </a:lnTo>
                    <a:lnTo>
                      <a:pt x="390" y="436"/>
                    </a:lnTo>
                    <a:lnTo>
                      <a:pt x="350" y="466"/>
                    </a:lnTo>
                    <a:lnTo>
                      <a:pt x="300" y="481"/>
                    </a:lnTo>
                    <a:lnTo>
                      <a:pt x="245" y="481"/>
                    </a:lnTo>
                    <a:lnTo>
                      <a:pt x="205" y="481"/>
                    </a:lnTo>
                    <a:lnTo>
                      <a:pt x="200" y="506"/>
                    </a:lnTo>
                    <a:lnTo>
                      <a:pt x="260" y="506"/>
                    </a:lnTo>
                    <a:lnTo>
                      <a:pt x="315" y="496"/>
                    </a:lnTo>
                    <a:lnTo>
                      <a:pt x="375" y="486"/>
                    </a:lnTo>
                    <a:lnTo>
                      <a:pt x="395" y="471"/>
                    </a:lnTo>
                    <a:lnTo>
                      <a:pt x="390" y="526"/>
                    </a:lnTo>
                    <a:lnTo>
                      <a:pt x="350" y="601"/>
                    </a:lnTo>
                    <a:lnTo>
                      <a:pt x="310" y="621"/>
                    </a:lnTo>
                    <a:lnTo>
                      <a:pt x="265" y="636"/>
                    </a:lnTo>
                    <a:lnTo>
                      <a:pt x="225" y="641"/>
                    </a:lnTo>
                    <a:lnTo>
                      <a:pt x="200" y="606"/>
                    </a:lnTo>
                    <a:lnTo>
                      <a:pt x="185" y="551"/>
                    </a:lnTo>
                    <a:lnTo>
                      <a:pt x="200" y="516"/>
                    </a:lnTo>
                    <a:lnTo>
                      <a:pt x="200" y="476"/>
                    </a:lnTo>
                    <a:lnTo>
                      <a:pt x="200" y="426"/>
                    </a:lnTo>
                    <a:lnTo>
                      <a:pt x="220" y="356"/>
                    </a:lnTo>
                    <a:lnTo>
                      <a:pt x="240" y="295"/>
                    </a:lnTo>
                    <a:lnTo>
                      <a:pt x="240" y="255"/>
                    </a:lnTo>
                    <a:lnTo>
                      <a:pt x="235" y="230"/>
                    </a:lnTo>
                    <a:lnTo>
                      <a:pt x="205" y="225"/>
                    </a:lnTo>
                    <a:lnTo>
                      <a:pt x="160" y="190"/>
                    </a:lnTo>
                    <a:lnTo>
                      <a:pt x="140" y="145"/>
                    </a:lnTo>
                    <a:lnTo>
                      <a:pt x="120" y="120"/>
                    </a:lnTo>
                    <a:lnTo>
                      <a:pt x="115" y="145"/>
                    </a:lnTo>
                    <a:lnTo>
                      <a:pt x="130" y="185"/>
                    </a:lnTo>
                    <a:lnTo>
                      <a:pt x="160" y="220"/>
                    </a:lnTo>
                    <a:lnTo>
                      <a:pt x="190" y="250"/>
                    </a:lnTo>
                    <a:lnTo>
                      <a:pt x="220" y="265"/>
                    </a:lnTo>
                    <a:lnTo>
                      <a:pt x="200" y="330"/>
                    </a:lnTo>
                    <a:lnTo>
                      <a:pt x="185" y="376"/>
                    </a:lnTo>
                    <a:lnTo>
                      <a:pt x="180" y="421"/>
                    </a:lnTo>
                    <a:lnTo>
                      <a:pt x="170" y="461"/>
                    </a:lnTo>
                    <a:lnTo>
                      <a:pt x="140" y="461"/>
                    </a:lnTo>
                    <a:lnTo>
                      <a:pt x="95" y="416"/>
                    </a:lnTo>
                    <a:lnTo>
                      <a:pt x="70" y="381"/>
                    </a:lnTo>
                    <a:lnTo>
                      <a:pt x="50" y="356"/>
                    </a:lnTo>
                    <a:lnTo>
                      <a:pt x="50" y="386"/>
                    </a:lnTo>
                    <a:lnTo>
                      <a:pt x="70" y="416"/>
                    </a:lnTo>
                    <a:lnTo>
                      <a:pt x="105" y="451"/>
                    </a:lnTo>
                    <a:lnTo>
                      <a:pt x="120" y="481"/>
                    </a:lnTo>
                    <a:lnTo>
                      <a:pt x="150" y="496"/>
                    </a:lnTo>
                    <a:lnTo>
                      <a:pt x="165" y="511"/>
                    </a:lnTo>
                    <a:lnTo>
                      <a:pt x="160" y="536"/>
                    </a:lnTo>
                    <a:lnTo>
                      <a:pt x="165" y="571"/>
                    </a:lnTo>
                    <a:lnTo>
                      <a:pt x="170" y="601"/>
                    </a:lnTo>
                    <a:lnTo>
                      <a:pt x="185" y="621"/>
                    </a:lnTo>
                    <a:lnTo>
                      <a:pt x="190" y="646"/>
                    </a:lnTo>
                    <a:lnTo>
                      <a:pt x="175" y="656"/>
                    </a:lnTo>
                    <a:lnTo>
                      <a:pt x="135" y="651"/>
                    </a:lnTo>
                    <a:lnTo>
                      <a:pt x="95" y="626"/>
                    </a:lnTo>
                    <a:lnTo>
                      <a:pt x="65" y="586"/>
                    </a:lnTo>
                    <a:lnTo>
                      <a:pt x="50" y="541"/>
                    </a:lnTo>
                    <a:lnTo>
                      <a:pt x="35" y="506"/>
                    </a:lnTo>
                    <a:lnTo>
                      <a:pt x="35" y="461"/>
                    </a:lnTo>
                    <a:lnTo>
                      <a:pt x="35" y="406"/>
                    </a:lnTo>
                    <a:lnTo>
                      <a:pt x="45" y="371"/>
                    </a:lnTo>
                    <a:lnTo>
                      <a:pt x="50" y="325"/>
                    </a:lnTo>
                    <a:lnTo>
                      <a:pt x="65" y="240"/>
                    </a:lnTo>
                    <a:lnTo>
                      <a:pt x="90" y="165"/>
                    </a:lnTo>
                    <a:lnTo>
                      <a:pt x="65" y="175"/>
                    </a:lnTo>
                    <a:lnTo>
                      <a:pt x="45" y="235"/>
                    </a:lnTo>
                    <a:lnTo>
                      <a:pt x="20" y="295"/>
                    </a:lnTo>
                    <a:lnTo>
                      <a:pt x="10" y="361"/>
                    </a:lnTo>
                    <a:lnTo>
                      <a:pt x="0" y="406"/>
                    </a:lnTo>
                    <a:lnTo>
                      <a:pt x="0" y="481"/>
                    </a:lnTo>
                    <a:lnTo>
                      <a:pt x="10" y="561"/>
                    </a:lnTo>
                    <a:lnTo>
                      <a:pt x="35" y="611"/>
                    </a:lnTo>
                    <a:lnTo>
                      <a:pt x="75" y="651"/>
                    </a:lnTo>
                    <a:lnTo>
                      <a:pt x="130" y="671"/>
                    </a:lnTo>
                    <a:lnTo>
                      <a:pt x="180" y="686"/>
                    </a:lnTo>
                    <a:lnTo>
                      <a:pt x="215" y="676"/>
                    </a:lnTo>
                    <a:lnTo>
                      <a:pt x="230" y="671"/>
                    </a:lnTo>
                    <a:lnTo>
                      <a:pt x="275" y="666"/>
                    </a:lnTo>
                    <a:lnTo>
                      <a:pt x="325" y="651"/>
                    </a:lnTo>
                    <a:lnTo>
                      <a:pt x="370" y="621"/>
                    </a:lnTo>
                    <a:lnTo>
                      <a:pt x="390" y="581"/>
                    </a:lnTo>
                    <a:lnTo>
                      <a:pt x="415" y="536"/>
                    </a:lnTo>
                    <a:lnTo>
                      <a:pt x="421" y="501"/>
                    </a:lnTo>
                    <a:lnTo>
                      <a:pt x="415" y="466"/>
                    </a:lnTo>
                    <a:lnTo>
                      <a:pt x="410" y="421"/>
                    </a:lnTo>
                    <a:lnTo>
                      <a:pt x="410" y="381"/>
                    </a:lnTo>
                    <a:lnTo>
                      <a:pt x="410" y="340"/>
                    </a:lnTo>
                    <a:lnTo>
                      <a:pt x="415" y="285"/>
                    </a:lnTo>
                    <a:lnTo>
                      <a:pt x="415" y="220"/>
                    </a:lnTo>
                    <a:lnTo>
                      <a:pt x="415" y="175"/>
                    </a:lnTo>
                    <a:lnTo>
                      <a:pt x="410" y="115"/>
                    </a:lnTo>
                    <a:lnTo>
                      <a:pt x="390" y="70"/>
                    </a:lnTo>
                    <a:lnTo>
                      <a:pt x="370" y="35"/>
                    </a:lnTo>
                    <a:lnTo>
                      <a:pt x="320" y="15"/>
                    </a:lnTo>
                    <a:lnTo>
                      <a:pt x="265" y="0"/>
                    </a:lnTo>
                    <a:lnTo>
                      <a:pt x="225" y="0"/>
                    </a:lnTo>
                    <a:lnTo>
                      <a:pt x="170" y="5"/>
                    </a:lnTo>
                    <a:lnTo>
                      <a:pt x="135" y="35"/>
                    </a:lnTo>
                    <a:lnTo>
                      <a:pt x="120" y="80"/>
                    </a:lnTo>
                    <a:lnTo>
                      <a:pt x="80" y="115"/>
                    </a:lnTo>
                    <a:lnTo>
                      <a:pt x="75" y="150"/>
                    </a:lnTo>
                    <a:lnTo>
                      <a:pt x="95" y="155"/>
                    </a:lnTo>
                    <a:lnTo>
                      <a:pt x="120" y="120"/>
                    </a:lnTo>
                    <a:lnTo>
                      <a:pt x="130" y="100"/>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grpSp>
      </p:grpSp>
      <p:grpSp>
        <p:nvGrpSpPr>
          <p:cNvPr id="591" name="Google Shape;591;p67"/>
          <p:cNvGrpSpPr/>
          <p:nvPr/>
        </p:nvGrpSpPr>
        <p:grpSpPr>
          <a:xfrm rot="1926884">
            <a:off x="4876273" y="4013202"/>
            <a:ext cx="670654" cy="1148457"/>
            <a:chOff x="2175" y="1137"/>
            <a:chExt cx="1107" cy="2315"/>
          </a:xfrm>
        </p:grpSpPr>
        <p:grpSp>
          <p:nvGrpSpPr>
            <p:cNvPr id="592" name="Google Shape;592;p67"/>
            <p:cNvGrpSpPr/>
            <p:nvPr/>
          </p:nvGrpSpPr>
          <p:grpSpPr>
            <a:xfrm>
              <a:off x="2422" y="1137"/>
              <a:ext cx="860" cy="2315"/>
              <a:chOff x="2422" y="1137"/>
              <a:chExt cx="860" cy="2315"/>
            </a:xfrm>
          </p:grpSpPr>
          <p:sp>
            <p:nvSpPr>
              <p:cNvPr id="593" name="Google Shape;593;p67"/>
              <p:cNvSpPr/>
              <p:nvPr/>
            </p:nvSpPr>
            <p:spPr>
              <a:xfrm>
                <a:off x="2470" y="1550"/>
                <a:ext cx="330" cy="403"/>
              </a:xfrm>
              <a:custGeom>
                <a:avLst/>
                <a:gdLst/>
                <a:ahLst/>
                <a:cxnLst/>
                <a:rect l="l" t="t" r="r" b="b"/>
                <a:pathLst>
                  <a:path w="330" h="401" extrusionOk="0">
                    <a:moveTo>
                      <a:pt x="230" y="126"/>
                    </a:moveTo>
                    <a:lnTo>
                      <a:pt x="215" y="61"/>
                    </a:lnTo>
                    <a:lnTo>
                      <a:pt x="180" y="21"/>
                    </a:lnTo>
                    <a:lnTo>
                      <a:pt x="130" y="0"/>
                    </a:lnTo>
                    <a:lnTo>
                      <a:pt x="55" y="16"/>
                    </a:lnTo>
                    <a:lnTo>
                      <a:pt x="15" y="91"/>
                    </a:lnTo>
                    <a:lnTo>
                      <a:pt x="0" y="166"/>
                    </a:lnTo>
                    <a:lnTo>
                      <a:pt x="0" y="246"/>
                    </a:lnTo>
                    <a:lnTo>
                      <a:pt x="15" y="336"/>
                    </a:lnTo>
                    <a:lnTo>
                      <a:pt x="70" y="391"/>
                    </a:lnTo>
                    <a:lnTo>
                      <a:pt x="120" y="401"/>
                    </a:lnTo>
                    <a:lnTo>
                      <a:pt x="185" y="386"/>
                    </a:lnTo>
                    <a:lnTo>
                      <a:pt x="215" y="326"/>
                    </a:lnTo>
                    <a:lnTo>
                      <a:pt x="235" y="266"/>
                    </a:lnTo>
                    <a:lnTo>
                      <a:pt x="245" y="216"/>
                    </a:lnTo>
                    <a:lnTo>
                      <a:pt x="245" y="181"/>
                    </a:lnTo>
                    <a:lnTo>
                      <a:pt x="325" y="106"/>
                    </a:lnTo>
                    <a:lnTo>
                      <a:pt x="330" y="81"/>
                    </a:lnTo>
                    <a:lnTo>
                      <a:pt x="315" y="71"/>
                    </a:lnTo>
                    <a:lnTo>
                      <a:pt x="235" y="156"/>
                    </a:lnTo>
                    <a:lnTo>
                      <a:pt x="230" y="126"/>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94" name="Google Shape;594;p67"/>
              <p:cNvSpPr/>
              <p:nvPr/>
            </p:nvSpPr>
            <p:spPr>
              <a:xfrm>
                <a:off x="2537" y="1137"/>
                <a:ext cx="582" cy="688"/>
              </a:xfrm>
              <a:custGeom>
                <a:avLst/>
                <a:gdLst/>
                <a:ahLst/>
                <a:cxnLst/>
                <a:rect l="l" t="t" r="r" b="b"/>
                <a:pathLst>
                  <a:path w="581" h="681" extrusionOk="0">
                    <a:moveTo>
                      <a:pt x="11" y="681"/>
                    </a:moveTo>
                    <a:lnTo>
                      <a:pt x="0" y="620"/>
                    </a:lnTo>
                    <a:lnTo>
                      <a:pt x="26" y="540"/>
                    </a:lnTo>
                    <a:lnTo>
                      <a:pt x="96" y="475"/>
                    </a:lnTo>
                    <a:lnTo>
                      <a:pt x="196" y="385"/>
                    </a:lnTo>
                    <a:lnTo>
                      <a:pt x="301" y="285"/>
                    </a:lnTo>
                    <a:lnTo>
                      <a:pt x="396" y="160"/>
                    </a:lnTo>
                    <a:lnTo>
                      <a:pt x="426" y="85"/>
                    </a:lnTo>
                    <a:lnTo>
                      <a:pt x="436" y="0"/>
                    </a:lnTo>
                    <a:lnTo>
                      <a:pt x="456" y="0"/>
                    </a:lnTo>
                    <a:lnTo>
                      <a:pt x="446" y="90"/>
                    </a:lnTo>
                    <a:lnTo>
                      <a:pt x="461" y="90"/>
                    </a:lnTo>
                    <a:lnTo>
                      <a:pt x="541" y="30"/>
                    </a:lnTo>
                    <a:lnTo>
                      <a:pt x="556" y="50"/>
                    </a:lnTo>
                    <a:lnTo>
                      <a:pt x="491" y="95"/>
                    </a:lnTo>
                    <a:lnTo>
                      <a:pt x="481" y="125"/>
                    </a:lnTo>
                    <a:lnTo>
                      <a:pt x="501" y="135"/>
                    </a:lnTo>
                    <a:lnTo>
                      <a:pt x="566" y="135"/>
                    </a:lnTo>
                    <a:lnTo>
                      <a:pt x="581" y="145"/>
                    </a:lnTo>
                    <a:lnTo>
                      <a:pt x="576" y="160"/>
                    </a:lnTo>
                    <a:lnTo>
                      <a:pt x="496" y="155"/>
                    </a:lnTo>
                    <a:lnTo>
                      <a:pt x="471" y="155"/>
                    </a:lnTo>
                    <a:lnTo>
                      <a:pt x="466" y="170"/>
                    </a:lnTo>
                    <a:lnTo>
                      <a:pt x="521" y="245"/>
                    </a:lnTo>
                    <a:lnTo>
                      <a:pt x="506" y="260"/>
                    </a:lnTo>
                    <a:lnTo>
                      <a:pt x="451" y="190"/>
                    </a:lnTo>
                    <a:lnTo>
                      <a:pt x="431" y="190"/>
                    </a:lnTo>
                    <a:lnTo>
                      <a:pt x="391" y="220"/>
                    </a:lnTo>
                    <a:lnTo>
                      <a:pt x="321" y="315"/>
                    </a:lnTo>
                    <a:lnTo>
                      <a:pt x="256" y="395"/>
                    </a:lnTo>
                    <a:lnTo>
                      <a:pt x="181" y="480"/>
                    </a:lnTo>
                    <a:lnTo>
                      <a:pt x="126" y="565"/>
                    </a:lnTo>
                    <a:lnTo>
                      <a:pt x="56" y="675"/>
                    </a:lnTo>
                    <a:lnTo>
                      <a:pt x="11" y="681"/>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95" name="Google Shape;595;p67"/>
              <p:cNvSpPr/>
              <p:nvPr/>
            </p:nvSpPr>
            <p:spPr>
              <a:xfrm>
                <a:off x="2601" y="1654"/>
                <a:ext cx="681" cy="483"/>
              </a:xfrm>
              <a:custGeom>
                <a:avLst/>
                <a:gdLst/>
                <a:ahLst/>
                <a:cxnLst/>
                <a:rect l="l" t="t" r="r" b="b"/>
                <a:pathLst>
                  <a:path w="681" h="481" extrusionOk="0">
                    <a:moveTo>
                      <a:pt x="0" y="360"/>
                    </a:moveTo>
                    <a:lnTo>
                      <a:pt x="5" y="400"/>
                    </a:lnTo>
                    <a:lnTo>
                      <a:pt x="40" y="430"/>
                    </a:lnTo>
                    <a:lnTo>
                      <a:pt x="125" y="455"/>
                    </a:lnTo>
                    <a:lnTo>
                      <a:pt x="215" y="475"/>
                    </a:lnTo>
                    <a:lnTo>
                      <a:pt x="325" y="481"/>
                    </a:lnTo>
                    <a:lnTo>
                      <a:pt x="370" y="475"/>
                    </a:lnTo>
                    <a:lnTo>
                      <a:pt x="440" y="315"/>
                    </a:lnTo>
                    <a:lnTo>
                      <a:pt x="500" y="190"/>
                    </a:lnTo>
                    <a:lnTo>
                      <a:pt x="550" y="110"/>
                    </a:lnTo>
                    <a:lnTo>
                      <a:pt x="570" y="110"/>
                    </a:lnTo>
                    <a:lnTo>
                      <a:pt x="580" y="125"/>
                    </a:lnTo>
                    <a:lnTo>
                      <a:pt x="580" y="165"/>
                    </a:lnTo>
                    <a:lnTo>
                      <a:pt x="560" y="190"/>
                    </a:lnTo>
                    <a:lnTo>
                      <a:pt x="570" y="200"/>
                    </a:lnTo>
                    <a:lnTo>
                      <a:pt x="595" y="185"/>
                    </a:lnTo>
                    <a:lnTo>
                      <a:pt x="600" y="160"/>
                    </a:lnTo>
                    <a:lnTo>
                      <a:pt x="600" y="115"/>
                    </a:lnTo>
                    <a:lnTo>
                      <a:pt x="620" y="135"/>
                    </a:lnTo>
                    <a:lnTo>
                      <a:pt x="635" y="170"/>
                    </a:lnTo>
                    <a:lnTo>
                      <a:pt x="650" y="165"/>
                    </a:lnTo>
                    <a:lnTo>
                      <a:pt x="635" y="125"/>
                    </a:lnTo>
                    <a:lnTo>
                      <a:pt x="615" y="105"/>
                    </a:lnTo>
                    <a:lnTo>
                      <a:pt x="600" y="90"/>
                    </a:lnTo>
                    <a:lnTo>
                      <a:pt x="635" y="80"/>
                    </a:lnTo>
                    <a:lnTo>
                      <a:pt x="670" y="95"/>
                    </a:lnTo>
                    <a:lnTo>
                      <a:pt x="675" y="75"/>
                    </a:lnTo>
                    <a:lnTo>
                      <a:pt x="635" y="60"/>
                    </a:lnTo>
                    <a:lnTo>
                      <a:pt x="595" y="65"/>
                    </a:lnTo>
                    <a:lnTo>
                      <a:pt x="600" y="40"/>
                    </a:lnTo>
                    <a:lnTo>
                      <a:pt x="625" y="20"/>
                    </a:lnTo>
                    <a:lnTo>
                      <a:pt x="660" y="20"/>
                    </a:lnTo>
                    <a:lnTo>
                      <a:pt x="681" y="10"/>
                    </a:lnTo>
                    <a:lnTo>
                      <a:pt x="640" y="0"/>
                    </a:lnTo>
                    <a:lnTo>
                      <a:pt x="605" y="5"/>
                    </a:lnTo>
                    <a:lnTo>
                      <a:pt x="585" y="20"/>
                    </a:lnTo>
                    <a:lnTo>
                      <a:pt x="535" y="50"/>
                    </a:lnTo>
                    <a:lnTo>
                      <a:pt x="510" y="90"/>
                    </a:lnTo>
                    <a:lnTo>
                      <a:pt x="470" y="155"/>
                    </a:lnTo>
                    <a:lnTo>
                      <a:pt x="420" y="245"/>
                    </a:lnTo>
                    <a:lnTo>
                      <a:pt x="360" y="350"/>
                    </a:lnTo>
                    <a:lnTo>
                      <a:pt x="335" y="410"/>
                    </a:lnTo>
                    <a:lnTo>
                      <a:pt x="310" y="410"/>
                    </a:lnTo>
                    <a:lnTo>
                      <a:pt x="215" y="405"/>
                    </a:lnTo>
                    <a:lnTo>
                      <a:pt x="145" y="375"/>
                    </a:lnTo>
                    <a:lnTo>
                      <a:pt x="80" y="340"/>
                    </a:lnTo>
                    <a:lnTo>
                      <a:pt x="30" y="330"/>
                    </a:lnTo>
                    <a:lnTo>
                      <a:pt x="25" y="330"/>
                    </a:lnTo>
                    <a:lnTo>
                      <a:pt x="0" y="360"/>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96" name="Google Shape;596;p67"/>
              <p:cNvSpPr/>
              <p:nvPr/>
            </p:nvSpPr>
            <p:spPr>
              <a:xfrm>
                <a:off x="2422" y="2007"/>
                <a:ext cx="354" cy="726"/>
              </a:xfrm>
              <a:custGeom>
                <a:avLst/>
                <a:gdLst/>
                <a:ahLst/>
                <a:cxnLst/>
                <a:rect l="l" t="t" r="r" b="b"/>
                <a:pathLst>
                  <a:path w="356" h="726" extrusionOk="0">
                    <a:moveTo>
                      <a:pt x="60" y="75"/>
                    </a:moveTo>
                    <a:lnTo>
                      <a:pt x="110" y="15"/>
                    </a:lnTo>
                    <a:lnTo>
                      <a:pt x="165" y="0"/>
                    </a:lnTo>
                    <a:lnTo>
                      <a:pt x="246" y="20"/>
                    </a:lnTo>
                    <a:lnTo>
                      <a:pt x="261" y="60"/>
                    </a:lnTo>
                    <a:lnTo>
                      <a:pt x="266" y="135"/>
                    </a:lnTo>
                    <a:lnTo>
                      <a:pt x="236" y="255"/>
                    </a:lnTo>
                    <a:lnTo>
                      <a:pt x="221" y="305"/>
                    </a:lnTo>
                    <a:lnTo>
                      <a:pt x="221" y="360"/>
                    </a:lnTo>
                    <a:lnTo>
                      <a:pt x="241" y="411"/>
                    </a:lnTo>
                    <a:lnTo>
                      <a:pt x="271" y="451"/>
                    </a:lnTo>
                    <a:lnTo>
                      <a:pt x="341" y="511"/>
                    </a:lnTo>
                    <a:lnTo>
                      <a:pt x="356" y="576"/>
                    </a:lnTo>
                    <a:lnTo>
                      <a:pt x="346" y="626"/>
                    </a:lnTo>
                    <a:lnTo>
                      <a:pt x="326" y="666"/>
                    </a:lnTo>
                    <a:lnTo>
                      <a:pt x="276" y="711"/>
                    </a:lnTo>
                    <a:lnTo>
                      <a:pt x="236" y="726"/>
                    </a:lnTo>
                    <a:lnTo>
                      <a:pt x="175" y="721"/>
                    </a:lnTo>
                    <a:lnTo>
                      <a:pt x="115" y="706"/>
                    </a:lnTo>
                    <a:lnTo>
                      <a:pt x="80" y="666"/>
                    </a:lnTo>
                    <a:lnTo>
                      <a:pt x="40" y="601"/>
                    </a:lnTo>
                    <a:lnTo>
                      <a:pt x="20" y="541"/>
                    </a:lnTo>
                    <a:lnTo>
                      <a:pt x="0" y="436"/>
                    </a:lnTo>
                    <a:lnTo>
                      <a:pt x="0" y="320"/>
                    </a:lnTo>
                    <a:lnTo>
                      <a:pt x="25" y="195"/>
                    </a:lnTo>
                    <a:lnTo>
                      <a:pt x="45" y="120"/>
                    </a:lnTo>
                    <a:lnTo>
                      <a:pt x="60" y="75"/>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97" name="Google Shape;597;p67"/>
              <p:cNvSpPr/>
              <p:nvPr/>
            </p:nvSpPr>
            <p:spPr>
              <a:xfrm>
                <a:off x="2578" y="2614"/>
                <a:ext cx="299" cy="838"/>
              </a:xfrm>
              <a:custGeom>
                <a:avLst/>
                <a:gdLst/>
                <a:ahLst/>
                <a:cxnLst/>
                <a:rect l="l" t="t" r="r" b="b"/>
                <a:pathLst>
                  <a:path w="300" h="836" extrusionOk="0">
                    <a:moveTo>
                      <a:pt x="30" y="55"/>
                    </a:moveTo>
                    <a:lnTo>
                      <a:pt x="45" y="10"/>
                    </a:lnTo>
                    <a:lnTo>
                      <a:pt x="90" y="0"/>
                    </a:lnTo>
                    <a:lnTo>
                      <a:pt x="130" y="20"/>
                    </a:lnTo>
                    <a:lnTo>
                      <a:pt x="180" y="105"/>
                    </a:lnTo>
                    <a:lnTo>
                      <a:pt x="240" y="205"/>
                    </a:lnTo>
                    <a:lnTo>
                      <a:pt x="285" y="288"/>
                    </a:lnTo>
                    <a:lnTo>
                      <a:pt x="300" y="375"/>
                    </a:lnTo>
                    <a:lnTo>
                      <a:pt x="295" y="436"/>
                    </a:lnTo>
                    <a:lnTo>
                      <a:pt x="250" y="516"/>
                    </a:lnTo>
                    <a:lnTo>
                      <a:pt x="195" y="571"/>
                    </a:lnTo>
                    <a:lnTo>
                      <a:pt x="150" y="596"/>
                    </a:lnTo>
                    <a:lnTo>
                      <a:pt x="80" y="611"/>
                    </a:lnTo>
                    <a:lnTo>
                      <a:pt x="55" y="636"/>
                    </a:lnTo>
                    <a:lnTo>
                      <a:pt x="75" y="676"/>
                    </a:lnTo>
                    <a:lnTo>
                      <a:pt x="110" y="711"/>
                    </a:lnTo>
                    <a:lnTo>
                      <a:pt x="135" y="776"/>
                    </a:lnTo>
                    <a:lnTo>
                      <a:pt x="175" y="771"/>
                    </a:lnTo>
                    <a:lnTo>
                      <a:pt x="200" y="806"/>
                    </a:lnTo>
                    <a:lnTo>
                      <a:pt x="165" y="836"/>
                    </a:lnTo>
                    <a:lnTo>
                      <a:pt x="135" y="821"/>
                    </a:lnTo>
                    <a:lnTo>
                      <a:pt x="100" y="796"/>
                    </a:lnTo>
                    <a:lnTo>
                      <a:pt x="85" y="731"/>
                    </a:lnTo>
                    <a:lnTo>
                      <a:pt x="35" y="686"/>
                    </a:lnTo>
                    <a:lnTo>
                      <a:pt x="0" y="636"/>
                    </a:lnTo>
                    <a:lnTo>
                      <a:pt x="5" y="601"/>
                    </a:lnTo>
                    <a:lnTo>
                      <a:pt x="40" y="586"/>
                    </a:lnTo>
                    <a:lnTo>
                      <a:pt x="125" y="556"/>
                    </a:lnTo>
                    <a:lnTo>
                      <a:pt x="195" y="516"/>
                    </a:lnTo>
                    <a:lnTo>
                      <a:pt x="220" y="456"/>
                    </a:lnTo>
                    <a:lnTo>
                      <a:pt x="235" y="410"/>
                    </a:lnTo>
                    <a:lnTo>
                      <a:pt x="235" y="370"/>
                    </a:lnTo>
                    <a:lnTo>
                      <a:pt x="230" y="320"/>
                    </a:lnTo>
                    <a:lnTo>
                      <a:pt x="210" y="280"/>
                    </a:lnTo>
                    <a:lnTo>
                      <a:pt x="175" y="220"/>
                    </a:lnTo>
                    <a:lnTo>
                      <a:pt x="115" y="155"/>
                    </a:lnTo>
                    <a:lnTo>
                      <a:pt x="75" y="120"/>
                    </a:lnTo>
                    <a:lnTo>
                      <a:pt x="40" y="80"/>
                    </a:lnTo>
                    <a:lnTo>
                      <a:pt x="30" y="55"/>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598" name="Google Shape;598;p67"/>
              <p:cNvSpPr/>
              <p:nvPr/>
            </p:nvSpPr>
            <p:spPr>
              <a:xfrm>
                <a:off x="2588" y="2427"/>
                <a:ext cx="621" cy="438"/>
              </a:xfrm>
              <a:custGeom>
                <a:avLst/>
                <a:gdLst/>
                <a:ahLst/>
                <a:cxnLst/>
                <a:rect l="l" t="t" r="r" b="b"/>
                <a:pathLst>
                  <a:path w="621" h="441" extrusionOk="0">
                    <a:moveTo>
                      <a:pt x="0" y="225"/>
                    </a:moveTo>
                    <a:lnTo>
                      <a:pt x="5" y="265"/>
                    </a:lnTo>
                    <a:lnTo>
                      <a:pt x="80" y="295"/>
                    </a:lnTo>
                    <a:lnTo>
                      <a:pt x="160" y="300"/>
                    </a:lnTo>
                    <a:lnTo>
                      <a:pt x="235" y="270"/>
                    </a:lnTo>
                    <a:lnTo>
                      <a:pt x="290" y="185"/>
                    </a:lnTo>
                    <a:lnTo>
                      <a:pt x="330" y="100"/>
                    </a:lnTo>
                    <a:lnTo>
                      <a:pt x="345" y="85"/>
                    </a:lnTo>
                    <a:lnTo>
                      <a:pt x="370" y="90"/>
                    </a:lnTo>
                    <a:lnTo>
                      <a:pt x="405" y="160"/>
                    </a:lnTo>
                    <a:lnTo>
                      <a:pt x="435" y="285"/>
                    </a:lnTo>
                    <a:lnTo>
                      <a:pt x="455" y="380"/>
                    </a:lnTo>
                    <a:lnTo>
                      <a:pt x="465" y="430"/>
                    </a:lnTo>
                    <a:lnTo>
                      <a:pt x="495" y="441"/>
                    </a:lnTo>
                    <a:lnTo>
                      <a:pt x="520" y="420"/>
                    </a:lnTo>
                    <a:lnTo>
                      <a:pt x="540" y="350"/>
                    </a:lnTo>
                    <a:lnTo>
                      <a:pt x="570" y="285"/>
                    </a:lnTo>
                    <a:lnTo>
                      <a:pt x="585" y="205"/>
                    </a:lnTo>
                    <a:lnTo>
                      <a:pt x="615" y="200"/>
                    </a:lnTo>
                    <a:lnTo>
                      <a:pt x="621" y="185"/>
                    </a:lnTo>
                    <a:lnTo>
                      <a:pt x="600" y="165"/>
                    </a:lnTo>
                    <a:lnTo>
                      <a:pt x="565" y="170"/>
                    </a:lnTo>
                    <a:lnTo>
                      <a:pt x="550" y="220"/>
                    </a:lnTo>
                    <a:lnTo>
                      <a:pt x="545" y="260"/>
                    </a:lnTo>
                    <a:lnTo>
                      <a:pt x="525" y="315"/>
                    </a:lnTo>
                    <a:lnTo>
                      <a:pt x="500" y="335"/>
                    </a:lnTo>
                    <a:lnTo>
                      <a:pt x="480" y="275"/>
                    </a:lnTo>
                    <a:lnTo>
                      <a:pt x="455" y="170"/>
                    </a:lnTo>
                    <a:lnTo>
                      <a:pt x="440" y="120"/>
                    </a:lnTo>
                    <a:lnTo>
                      <a:pt x="410" y="60"/>
                    </a:lnTo>
                    <a:lnTo>
                      <a:pt x="385" y="15"/>
                    </a:lnTo>
                    <a:lnTo>
                      <a:pt x="340" y="0"/>
                    </a:lnTo>
                    <a:lnTo>
                      <a:pt x="320" y="5"/>
                    </a:lnTo>
                    <a:lnTo>
                      <a:pt x="290" y="70"/>
                    </a:lnTo>
                    <a:lnTo>
                      <a:pt x="255" y="150"/>
                    </a:lnTo>
                    <a:lnTo>
                      <a:pt x="220" y="185"/>
                    </a:lnTo>
                    <a:lnTo>
                      <a:pt x="175" y="220"/>
                    </a:lnTo>
                    <a:lnTo>
                      <a:pt x="120" y="190"/>
                    </a:lnTo>
                    <a:lnTo>
                      <a:pt x="55" y="170"/>
                    </a:lnTo>
                    <a:lnTo>
                      <a:pt x="30" y="190"/>
                    </a:lnTo>
                    <a:lnTo>
                      <a:pt x="0" y="225"/>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grpSp>
        <p:grpSp>
          <p:nvGrpSpPr>
            <p:cNvPr id="599" name="Google Shape;599;p67"/>
            <p:cNvGrpSpPr/>
            <p:nvPr/>
          </p:nvGrpSpPr>
          <p:grpSpPr>
            <a:xfrm>
              <a:off x="2175" y="1954"/>
              <a:ext cx="424" cy="685"/>
              <a:chOff x="2175" y="1954"/>
              <a:chExt cx="424" cy="685"/>
            </a:xfrm>
          </p:grpSpPr>
          <p:sp>
            <p:nvSpPr>
              <p:cNvPr id="600" name="Google Shape;600;p67"/>
              <p:cNvSpPr/>
              <p:nvPr/>
            </p:nvSpPr>
            <p:spPr>
              <a:xfrm>
                <a:off x="2175" y="1958"/>
                <a:ext cx="388" cy="656"/>
              </a:xfrm>
              <a:custGeom>
                <a:avLst/>
                <a:gdLst/>
                <a:ahLst/>
                <a:cxnLst/>
                <a:rect l="l" t="t" r="r" b="b"/>
                <a:pathLst>
                  <a:path w="391" h="656" extrusionOk="0">
                    <a:moveTo>
                      <a:pt x="100" y="95"/>
                    </a:moveTo>
                    <a:lnTo>
                      <a:pt x="130" y="35"/>
                    </a:lnTo>
                    <a:lnTo>
                      <a:pt x="150" y="15"/>
                    </a:lnTo>
                    <a:lnTo>
                      <a:pt x="180" y="5"/>
                    </a:lnTo>
                    <a:lnTo>
                      <a:pt x="220" y="0"/>
                    </a:lnTo>
                    <a:lnTo>
                      <a:pt x="270" y="10"/>
                    </a:lnTo>
                    <a:lnTo>
                      <a:pt x="340" y="45"/>
                    </a:lnTo>
                    <a:lnTo>
                      <a:pt x="360" y="75"/>
                    </a:lnTo>
                    <a:lnTo>
                      <a:pt x="380" y="105"/>
                    </a:lnTo>
                    <a:lnTo>
                      <a:pt x="385" y="135"/>
                    </a:lnTo>
                    <a:lnTo>
                      <a:pt x="391" y="175"/>
                    </a:lnTo>
                    <a:lnTo>
                      <a:pt x="391" y="225"/>
                    </a:lnTo>
                    <a:lnTo>
                      <a:pt x="385" y="275"/>
                    </a:lnTo>
                    <a:lnTo>
                      <a:pt x="380" y="315"/>
                    </a:lnTo>
                    <a:lnTo>
                      <a:pt x="380" y="356"/>
                    </a:lnTo>
                    <a:lnTo>
                      <a:pt x="380" y="391"/>
                    </a:lnTo>
                    <a:lnTo>
                      <a:pt x="385" y="436"/>
                    </a:lnTo>
                    <a:lnTo>
                      <a:pt x="391" y="476"/>
                    </a:lnTo>
                    <a:lnTo>
                      <a:pt x="385" y="506"/>
                    </a:lnTo>
                    <a:lnTo>
                      <a:pt x="370" y="556"/>
                    </a:lnTo>
                    <a:lnTo>
                      <a:pt x="350" y="586"/>
                    </a:lnTo>
                    <a:lnTo>
                      <a:pt x="330" y="611"/>
                    </a:lnTo>
                    <a:lnTo>
                      <a:pt x="285" y="626"/>
                    </a:lnTo>
                    <a:lnTo>
                      <a:pt x="235" y="641"/>
                    </a:lnTo>
                    <a:lnTo>
                      <a:pt x="180" y="646"/>
                    </a:lnTo>
                    <a:lnTo>
                      <a:pt x="135" y="656"/>
                    </a:lnTo>
                    <a:lnTo>
                      <a:pt x="80" y="641"/>
                    </a:lnTo>
                    <a:lnTo>
                      <a:pt x="30" y="591"/>
                    </a:lnTo>
                    <a:lnTo>
                      <a:pt x="10" y="541"/>
                    </a:lnTo>
                    <a:lnTo>
                      <a:pt x="0" y="471"/>
                    </a:lnTo>
                    <a:lnTo>
                      <a:pt x="0" y="391"/>
                    </a:lnTo>
                    <a:lnTo>
                      <a:pt x="15" y="320"/>
                    </a:lnTo>
                    <a:lnTo>
                      <a:pt x="30" y="255"/>
                    </a:lnTo>
                    <a:lnTo>
                      <a:pt x="50" y="200"/>
                    </a:lnTo>
                    <a:lnTo>
                      <a:pt x="60" y="170"/>
                    </a:lnTo>
                    <a:lnTo>
                      <a:pt x="75" y="120"/>
                    </a:lnTo>
                    <a:lnTo>
                      <a:pt x="100" y="95"/>
                    </a:lnTo>
                    <a:close/>
                  </a:path>
                </a:pathLst>
              </a:custGeom>
              <a:solidFill>
                <a:srgbClr val="CC99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sp>
            <p:nvSpPr>
              <p:cNvPr id="601" name="Google Shape;601;p67"/>
              <p:cNvSpPr/>
              <p:nvPr/>
            </p:nvSpPr>
            <p:spPr>
              <a:xfrm>
                <a:off x="2177" y="1954"/>
                <a:ext cx="422" cy="685"/>
              </a:xfrm>
              <a:custGeom>
                <a:avLst/>
                <a:gdLst/>
                <a:ahLst/>
                <a:cxnLst/>
                <a:rect l="l" t="t" r="r" b="b"/>
                <a:pathLst>
                  <a:path w="421" h="686" extrusionOk="0">
                    <a:moveTo>
                      <a:pt x="130" y="100"/>
                    </a:moveTo>
                    <a:lnTo>
                      <a:pt x="160" y="50"/>
                    </a:lnTo>
                    <a:lnTo>
                      <a:pt x="190" y="25"/>
                    </a:lnTo>
                    <a:lnTo>
                      <a:pt x="250" y="25"/>
                    </a:lnTo>
                    <a:lnTo>
                      <a:pt x="290" y="35"/>
                    </a:lnTo>
                    <a:lnTo>
                      <a:pt x="255" y="70"/>
                    </a:lnTo>
                    <a:lnTo>
                      <a:pt x="235" y="135"/>
                    </a:lnTo>
                    <a:lnTo>
                      <a:pt x="235" y="200"/>
                    </a:lnTo>
                    <a:lnTo>
                      <a:pt x="240" y="220"/>
                    </a:lnTo>
                    <a:lnTo>
                      <a:pt x="255" y="185"/>
                    </a:lnTo>
                    <a:lnTo>
                      <a:pt x="265" y="130"/>
                    </a:lnTo>
                    <a:lnTo>
                      <a:pt x="290" y="95"/>
                    </a:lnTo>
                    <a:lnTo>
                      <a:pt x="305" y="75"/>
                    </a:lnTo>
                    <a:lnTo>
                      <a:pt x="335" y="55"/>
                    </a:lnTo>
                    <a:lnTo>
                      <a:pt x="365" y="85"/>
                    </a:lnTo>
                    <a:lnTo>
                      <a:pt x="390" y="120"/>
                    </a:lnTo>
                    <a:lnTo>
                      <a:pt x="395" y="165"/>
                    </a:lnTo>
                    <a:lnTo>
                      <a:pt x="395" y="185"/>
                    </a:lnTo>
                    <a:lnTo>
                      <a:pt x="360" y="225"/>
                    </a:lnTo>
                    <a:lnTo>
                      <a:pt x="305" y="240"/>
                    </a:lnTo>
                    <a:lnTo>
                      <a:pt x="265" y="240"/>
                    </a:lnTo>
                    <a:lnTo>
                      <a:pt x="250" y="235"/>
                    </a:lnTo>
                    <a:lnTo>
                      <a:pt x="245" y="260"/>
                    </a:lnTo>
                    <a:lnTo>
                      <a:pt x="290" y="260"/>
                    </a:lnTo>
                    <a:lnTo>
                      <a:pt x="350" y="255"/>
                    </a:lnTo>
                    <a:lnTo>
                      <a:pt x="385" y="245"/>
                    </a:lnTo>
                    <a:lnTo>
                      <a:pt x="395" y="230"/>
                    </a:lnTo>
                    <a:lnTo>
                      <a:pt x="395" y="275"/>
                    </a:lnTo>
                    <a:lnTo>
                      <a:pt x="385" y="330"/>
                    </a:lnTo>
                    <a:lnTo>
                      <a:pt x="380" y="386"/>
                    </a:lnTo>
                    <a:lnTo>
                      <a:pt x="390" y="436"/>
                    </a:lnTo>
                    <a:lnTo>
                      <a:pt x="350" y="466"/>
                    </a:lnTo>
                    <a:lnTo>
                      <a:pt x="300" y="481"/>
                    </a:lnTo>
                    <a:lnTo>
                      <a:pt x="245" y="481"/>
                    </a:lnTo>
                    <a:lnTo>
                      <a:pt x="205" y="481"/>
                    </a:lnTo>
                    <a:lnTo>
                      <a:pt x="200" y="506"/>
                    </a:lnTo>
                    <a:lnTo>
                      <a:pt x="260" y="506"/>
                    </a:lnTo>
                    <a:lnTo>
                      <a:pt x="315" y="496"/>
                    </a:lnTo>
                    <a:lnTo>
                      <a:pt x="375" y="486"/>
                    </a:lnTo>
                    <a:lnTo>
                      <a:pt x="395" y="471"/>
                    </a:lnTo>
                    <a:lnTo>
                      <a:pt x="390" y="526"/>
                    </a:lnTo>
                    <a:lnTo>
                      <a:pt x="350" y="601"/>
                    </a:lnTo>
                    <a:lnTo>
                      <a:pt x="310" y="621"/>
                    </a:lnTo>
                    <a:lnTo>
                      <a:pt x="265" y="636"/>
                    </a:lnTo>
                    <a:lnTo>
                      <a:pt x="225" y="641"/>
                    </a:lnTo>
                    <a:lnTo>
                      <a:pt x="200" y="606"/>
                    </a:lnTo>
                    <a:lnTo>
                      <a:pt x="185" y="551"/>
                    </a:lnTo>
                    <a:lnTo>
                      <a:pt x="200" y="516"/>
                    </a:lnTo>
                    <a:lnTo>
                      <a:pt x="200" y="476"/>
                    </a:lnTo>
                    <a:lnTo>
                      <a:pt x="200" y="426"/>
                    </a:lnTo>
                    <a:lnTo>
                      <a:pt x="220" y="356"/>
                    </a:lnTo>
                    <a:lnTo>
                      <a:pt x="240" y="295"/>
                    </a:lnTo>
                    <a:lnTo>
                      <a:pt x="240" y="255"/>
                    </a:lnTo>
                    <a:lnTo>
                      <a:pt x="235" y="230"/>
                    </a:lnTo>
                    <a:lnTo>
                      <a:pt x="205" y="225"/>
                    </a:lnTo>
                    <a:lnTo>
                      <a:pt x="160" y="190"/>
                    </a:lnTo>
                    <a:lnTo>
                      <a:pt x="140" y="145"/>
                    </a:lnTo>
                    <a:lnTo>
                      <a:pt x="120" y="120"/>
                    </a:lnTo>
                    <a:lnTo>
                      <a:pt x="115" y="145"/>
                    </a:lnTo>
                    <a:lnTo>
                      <a:pt x="130" y="185"/>
                    </a:lnTo>
                    <a:lnTo>
                      <a:pt x="160" y="220"/>
                    </a:lnTo>
                    <a:lnTo>
                      <a:pt x="190" y="250"/>
                    </a:lnTo>
                    <a:lnTo>
                      <a:pt x="220" y="265"/>
                    </a:lnTo>
                    <a:lnTo>
                      <a:pt x="200" y="330"/>
                    </a:lnTo>
                    <a:lnTo>
                      <a:pt x="185" y="376"/>
                    </a:lnTo>
                    <a:lnTo>
                      <a:pt x="180" y="421"/>
                    </a:lnTo>
                    <a:lnTo>
                      <a:pt x="170" y="461"/>
                    </a:lnTo>
                    <a:lnTo>
                      <a:pt x="140" y="461"/>
                    </a:lnTo>
                    <a:lnTo>
                      <a:pt x="95" y="416"/>
                    </a:lnTo>
                    <a:lnTo>
                      <a:pt x="70" y="381"/>
                    </a:lnTo>
                    <a:lnTo>
                      <a:pt x="50" y="356"/>
                    </a:lnTo>
                    <a:lnTo>
                      <a:pt x="50" y="386"/>
                    </a:lnTo>
                    <a:lnTo>
                      <a:pt x="70" y="416"/>
                    </a:lnTo>
                    <a:lnTo>
                      <a:pt x="105" y="451"/>
                    </a:lnTo>
                    <a:lnTo>
                      <a:pt x="120" y="481"/>
                    </a:lnTo>
                    <a:lnTo>
                      <a:pt x="150" y="496"/>
                    </a:lnTo>
                    <a:lnTo>
                      <a:pt x="165" y="511"/>
                    </a:lnTo>
                    <a:lnTo>
                      <a:pt x="160" y="536"/>
                    </a:lnTo>
                    <a:lnTo>
                      <a:pt x="165" y="571"/>
                    </a:lnTo>
                    <a:lnTo>
                      <a:pt x="170" y="601"/>
                    </a:lnTo>
                    <a:lnTo>
                      <a:pt x="185" y="621"/>
                    </a:lnTo>
                    <a:lnTo>
                      <a:pt x="190" y="646"/>
                    </a:lnTo>
                    <a:lnTo>
                      <a:pt x="175" y="656"/>
                    </a:lnTo>
                    <a:lnTo>
                      <a:pt x="135" y="651"/>
                    </a:lnTo>
                    <a:lnTo>
                      <a:pt x="95" y="626"/>
                    </a:lnTo>
                    <a:lnTo>
                      <a:pt x="65" y="586"/>
                    </a:lnTo>
                    <a:lnTo>
                      <a:pt x="50" y="541"/>
                    </a:lnTo>
                    <a:lnTo>
                      <a:pt x="35" y="506"/>
                    </a:lnTo>
                    <a:lnTo>
                      <a:pt x="35" y="461"/>
                    </a:lnTo>
                    <a:lnTo>
                      <a:pt x="35" y="406"/>
                    </a:lnTo>
                    <a:lnTo>
                      <a:pt x="45" y="371"/>
                    </a:lnTo>
                    <a:lnTo>
                      <a:pt x="50" y="325"/>
                    </a:lnTo>
                    <a:lnTo>
                      <a:pt x="65" y="240"/>
                    </a:lnTo>
                    <a:lnTo>
                      <a:pt x="90" y="165"/>
                    </a:lnTo>
                    <a:lnTo>
                      <a:pt x="65" y="175"/>
                    </a:lnTo>
                    <a:lnTo>
                      <a:pt x="45" y="235"/>
                    </a:lnTo>
                    <a:lnTo>
                      <a:pt x="20" y="295"/>
                    </a:lnTo>
                    <a:lnTo>
                      <a:pt x="10" y="361"/>
                    </a:lnTo>
                    <a:lnTo>
                      <a:pt x="0" y="406"/>
                    </a:lnTo>
                    <a:lnTo>
                      <a:pt x="0" y="481"/>
                    </a:lnTo>
                    <a:lnTo>
                      <a:pt x="10" y="561"/>
                    </a:lnTo>
                    <a:lnTo>
                      <a:pt x="35" y="611"/>
                    </a:lnTo>
                    <a:lnTo>
                      <a:pt x="75" y="651"/>
                    </a:lnTo>
                    <a:lnTo>
                      <a:pt x="130" y="671"/>
                    </a:lnTo>
                    <a:lnTo>
                      <a:pt x="180" y="686"/>
                    </a:lnTo>
                    <a:lnTo>
                      <a:pt x="215" y="676"/>
                    </a:lnTo>
                    <a:lnTo>
                      <a:pt x="230" y="671"/>
                    </a:lnTo>
                    <a:lnTo>
                      <a:pt x="275" y="666"/>
                    </a:lnTo>
                    <a:lnTo>
                      <a:pt x="325" y="651"/>
                    </a:lnTo>
                    <a:lnTo>
                      <a:pt x="370" y="621"/>
                    </a:lnTo>
                    <a:lnTo>
                      <a:pt x="390" y="581"/>
                    </a:lnTo>
                    <a:lnTo>
                      <a:pt x="415" y="536"/>
                    </a:lnTo>
                    <a:lnTo>
                      <a:pt x="421" y="501"/>
                    </a:lnTo>
                    <a:lnTo>
                      <a:pt x="415" y="466"/>
                    </a:lnTo>
                    <a:lnTo>
                      <a:pt x="410" y="421"/>
                    </a:lnTo>
                    <a:lnTo>
                      <a:pt x="410" y="381"/>
                    </a:lnTo>
                    <a:lnTo>
                      <a:pt x="410" y="340"/>
                    </a:lnTo>
                    <a:lnTo>
                      <a:pt x="415" y="285"/>
                    </a:lnTo>
                    <a:lnTo>
                      <a:pt x="415" y="220"/>
                    </a:lnTo>
                    <a:lnTo>
                      <a:pt x="415" y="175"/>
                    </a:lnTo>
                    <a:lnTo>
                      <a:pt x="410" y="115"/>
                    </a:lnTo>
                    <a:lnTo>
                      <a:pt x="390" y="70"/>
                    </a:lnTo>
                    <a:lnTo>
                      <a:pt x="370" y="35"/>
                    </a:lnTo>
                    <a:lnTo>
                      <a:pt x="320" y="15"/>
                    </a:lnTo>
                    <a:lnTo>
                      <a:pt x="265" y="0"/>
                    </a:lnTo>
                    <a:lnTo>
                      <a:pt x="225" y="0"/>
                    </a:lnTo>
                    <a:lnTo>
                      <a:pt x="170" y="5"/>
                    </a:lnTo>
                    <a:lnTo>
                      <a:pt x="135" y="35"/>
                    </a:lnTo>
                    <a:lnTo>
                      <a:pt x="120" y="80"/>
                    </a:lnTo>
                    <a:lnTo>
                      <a:pt x="80" y="115"/>
                    </a:lnTo>
                    <a:lnTo>
                      <a:pt x="75" y="150"/>
                    </a:lnTo>
                    <a:lnTo>
                      <a:pt x="95" y="155"/>
                    </a:lnTo>
                    <a:lnTo>
                      <a:pt x="120" y="120"/>
                    </a:lnTo>
                    <a:lnTo>
                      <a:pt x="130" y="100"/>
                    </a:lnTo>
                    <a:close/>
                  </a:path>
                </a:pathLst>
              </a:cu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0" i="1" u="none" strike="noStrike" cap="none">
                  <a:solidFill>
                    <a:schemeClr val="dk1"/>
                  </a:solidFill>
                  <a:latin typeface="Arial"/>
                  <a:ea typeface="Arial"/>
                  <a:cs typeface="Arial"/>
                  <a:sym typeface="Arial"/>
                </a:endParaRPr>
              </a:p>
            </p:txBody>
          </p:sp>
        </p:grpSp>
      </p:grpSp>
      <p:pic>
        <p:nvPicPr>
          <p:cNvPr id="602" name="Google Shape;602;p67"/>
          <p:cNvPicPr preferRelativeResize="0"/>
          <p:nvPr/>
        </p:nvPicPr>
        <p:blipFill rotWithShape="1">
          <a:blip r:embed="rId3">
            <a:alphaModFix/>
          </a:blip>
          <a:srcRect/>
          <a:stretch/>
        </p:blipFill>
        <p:spPr>
          <a:xfrm>
            <a:off x="8458200" y="2895600"/>
            <a:ext cx="869950" cy="1066800"/>
          </a:xfrm>
          <a:prstGeom prst="rect">
            <a:avLst/>
          </a:prstGeom>
          <a:noFill/>
          <a:ln>
            <a:noFill/>
          </a:ln>
        </p:spPr>
      </p:pic>
      <p:pic>
        <p:nvPicPr>
          <p:cNvPr id="603" name="Google Shape;603;p67"/>
          <p:cNvPicPr preferRelativeResize="0"/>
          <p:nvPr/>
        </p:nvPicPr>
        <p:blipFill rotWithShape="1">
          <a:blip r:embed="rId4">
            <a:alphaModFix/>
          </a:blip>
          <a:srcRect/>
          <a:stretch/>
        </p:blipFill>
        <p:spPr>
          <a:xfrm>
            <a:off x="1600200" y="76200"/>
            <a:ext cx="457200" cy="8382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8"/>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107</a:t>
            </a:fld>
            <a:endParaRPr sz="1200" b="0" i="0" u="none" strike="noStrike" cap="none">
              <a:solidFill>
                <a:schemeClr val="dk1"/>
              </a:solidFill>
              <a:latin typeface="Garamond"/>
              <a:ea typeface="Garamond"/>
              <a:cs typeface="Garamond"/>
              <a:sym typeface="Garamond"/>
            </a:endParaRPr>
          </a:p>
        </p:txBody>
      </p:sp>
      <p:sp>
        <p:nvSpPr>
          <p:cNvPr id="609" name="Google Shape;609;p68"/>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Advantages of GAs </a:t>
            </a:r>
            <a:r>
              <a:rPr lang="en-US" sz="4000"/>
              <a:t>(contd.)</a:t>
            </a:r>
            <a:endParaRPr sz="4000" u="sng"/>
          </a:p>
        </p:txBody>
      </p:sp>
      <p:sp>
        <p:nvSpPr>
          <p:cNvPr id="610" name="Google Shape;610;p68"/>
          <p:cNvSpPr txBox="1">
            <a:spLocks noGrp="1"/>
          </p:cNvSpPr>
          <p:nvPr>
            <p:ph type="body" idx="1"/>
          </p:nvPr>
        </p:nvSpPr>
        <p:spPr>
          <a:xfrm>
            <a:off x="914400" y="20828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SzPts val="2800"/>
              <a:buFont typeface="Times New Roman"/>
              <a:buChar char="•"/>
            </a:pPr>
            <a:r>
              <a:rPr lang="en-US" sz="2800" b="1">
                <a:solidFill>
                  <a:schemeClr val="dk2"/>
                </a:solidFill>
              </a:rPr>
              <a:t>Blind Search Methods: </a:t>
            </a:r>
            <a:r>
              <a:rPr lang="en-US" sz="2400"/>
              <a:t>GAs only use the information about the </a:t>
            </a:r>
            <a:r>
              <a:rPr lang="en-US" sz="2400" i="1">
                <a:solidFill>
                  <a:srgbClr val="CC3300"/>
                </a:solidFill>
              </a:rPr>
              <a:t>objective function</a:t>
            </a:r>
            <a:r>
              <a:rPr lang="en-US" sz="2400"/>
              <a:t>. They do not require knowledge of the first derivative or any other auxiliary information, allowing a number of problems to be solved without the need to formulate restrictive assumptions. For this reason, GAs are often called blind search methods.</a:t>
            </a:r>
            <a:endParaRPr/>
          </a:p>
        </p:txBody>
      </p:sp>
      <p:pic>
        <p:nvPicPr>
          <p:cNvPr id="611" name="Google Shape;611;p68"/>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9"/>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108</a:t>
            </a:fld>
            <a:endParaRPr sz="1200" b="0" i="0" u="none" strike="noStrike" cap="none">
              <a:solidFill>
                <a:schemeClr val="dk1"/>
              </a:solidFill>
              <a:latin typeface="Garamond"/>
              <a:ea typeface="Garamond"/>
              <a:cs typeface="Garamond"/>
              <a:sym typeface="Garamond"/>
            </a:endParaRPr>
          </a:p>
        </p:txBody>
      </p:sp>
      <p:sp>
        <p:nvSpPr>
          <p:cNvPr id="617" name="Google Shape;617;p69"/>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Advantages of GAs</a:t>
            </a:r>
            <a:r>
              <a:rPr lang="en-US"/>
              <a:t> (contd.)</a:t>
            </a:r>
            <a:endParaRPr/>
          </a:p>
        </p:txBody>
      </p:sp>
      <p:sp>
        <p:nvSpPr>
          <p:cNvPr id="618" name="Google Shape;618;p69"/>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b="1">
                <a:solidFill>
                  <a:schemeClr val="dk2"/>
                </a:solidFill>
              </a:rPr>
              <a:t>GAs use probabilistic transition rules</a:t>
            </a:r>
            <a:r>
              <a:rPr lang="en-US"/>
              <a:t> </a:t>
            </a:r>
            <a:r>
              <a:rPr lang="en-US" sz="2400"/>
              <a:t>during iterations, unlike the traditional methods that use fixed transition rules.</a:t>
            </a:r>
            <a:endParaRPr/>
          </a:p>
          <a:p>
            <a:pPr marL="342900" lvl="0" indent="-342900" algn="l" rtl="0">
              <a:spcBef>
                <a:spcPts val="480"/>
              </a:spcBef>
              <a:spcAft>
                <a:spcPts val="0"/>
              </a:spcAft>
              <a:buSzPts val="2400"/>
              <a:buFont typeface="Noto Sans Symbols"/>
              <a:buNone/>
            </a:pPr>
            <a:r>
              <a:rPr lang="en-US" sz="2400"/>
              <a:t>   This makes them more </a:t>
            </a:r>
            <a:r>
              <a:rPr lang="en-US" sz="2400">
                <a:solidFill>
                  <a:srgbClr val="CC3300"/>
                </a:solidFill>
              </a:rPr>
              <a:t>robust</a:t>
            </a:r>
            <a:r>
              <a:rPr lang="en-US" sz="2400"/>
              <a:t> and applicable to a large range of problems.</a:t>
            </a:r>
            <a:endParaRPr/>
          </a:p>
        </p:txBody>
      </p:sp>
      <p:pic>
        <p:nvPicPr>
          <p:cNvPr id="619" name="Google Shape;619;p69"/>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0"/>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109</a:t>
            </a:fld>
            <a:endParaRPr sz="1200" b="0" i="0" u="none" strike="noStrike" cap="none">
              <a:solidFill>
                <a:schemeClr val="dk1"/>
              </a:solidFill>
              <a:latin typeface="Garamond"/>
              <a:ea typeface="Garamond"/>
              <a:cs typeface="Garamond"/>
              <a:sym typeface="Garamond"/>
            </a:endParaRPr>
          </a:p>
        </p:txBody>
      </p:sp>
      <p:sp>
        <p:nvSpPr>
          <p:cNvPr id="625" name="Google Shape;625;p70"/>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Advantages of GAs</a:t>
            </a:r>
            <a:r>
              <a:rPr lang="en-US" sz="4000" b="1"/>
              <a:t> </a:t>
            </a:r>
            <a:r>
              <a:rPr lang="en-US" sz="4000"/>
              <a:t>(contd.)</a:t>
            </a:r>
            <a:endParaRPr/>
          </a:p>
        </p:txBody>
      </p:sp>
      <p:sp>
        <p:nvSpPr>
          <p:cNvPr id="626" name="Google Shape;626;p70"/>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b="1">
                <a:solidFill>
                  <a:schemeClr val="dk2"/>
                </a:solidFill>
              </a:rPr>
              <a:t>GAs can be easily used in </a:t>
            </a:r>
            <a:r>
              <a:rPr lang="en-US" sz="2800" b="1" i="1">
                <a:solidFill>
                  <a:schemeClr val="dk2"/>
                </a:solidFill>
              </a:rPr>
              <a:t>parallel machines-</a:t>
            </a:r>
            <a:r>
              <a:rPr lang="en-US"/>
              <a:t> </a:t>
            </a:r>
            <a:r>
              <a:rPr lang="en-US" sz="2400"/>
              <a:t>Since in real-world design optimization problems, most computational time is spent in evaluating a solution, with multiple processors all solutions in a population can be evaluated in a distributed manner. This reduces the overall computational time substantially.</a:t>
            </a:r>
            <a:endParaRPr/>
          </a:p>
        </p:txBody>
      </p:sp>
      <p:pic>
        <p:nvPicPr>
          <p:cNvPr id="627" name="Google Shape;627;p70"/>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50303" y="2760704"/>
            <a:ext cx="717375" cy="1238746"/>
          </a:xfrm>
          <a:prstGeom prst="rect">
            <a:avLst/>
          </a:prstGeom>
        </p:spPr>
        <p:txBody>
          <a:bodyPr vert="horz" wrap="square" lIns="0" tIns="6931" rIns="0" bIns="0" rtlCol="0">
            <a:spAutoFit/>
          </a:bodyPr>
          <a:lstStyle/>
          <a:p>
            <a:pPr marL="7701" defTabSz="554492">
              <a:spcBef>
                <a:spcPts val="55"/>
              </a:spcBef>
              <a:buClrTx/>
            </a:pPr>
            <a:r>
              <a:rPr sz="8004" i="1" spc="-200" dirty="0">
                <a:solidFill>
                  <a:srgbClr val="FFFFFF"/>
                </a:solidFill>
                <a:latin typeface="Times New Roman"/>
                <a:cs typeface="Times New Roman"/>
              </a:rPr>
              <a:t>ω</a:t>
            </a:r>
            <a:endParaRPr sz="8004">
              <a:solidFill>
                <a:sysClr val="windowText" lastClr="000000"/>
              </a:solidFill>
              <a:latin typeface="Times New Roman"/>
              <a:cs typeface="Times New Roman"/>
            </a:endParaRPr>
          </a:p>
        </p:txBody>
      </p:sp>
      <p:sp>
        <p:nvSpPr>
          <p:cNvPr id="3" name="object 3"/>
          <p:cNvSpPr txBox="1"/>
          <p:nvPr/>
        </p:nvSpPr>
        <p:spPr>
          <a:xfrm>
            <a:off x="862615" y="239931"/>
            <a:ext cx="5785210" cy="869067"/>
          </a:xfrm>
          <a:prstGeom prst="rect">
            <a:avLst/>
          </a:prstGeom>
        </p:spPr>
        <p:txBody>
          <a:bodyPr vert="horz" wrap="square" lIns="0" tIns="10397" rIns="0" bIns="0" rtlCol="0">
            <a:spAutoFit/>
          </a:bodyPr>
          <a:lstStyle/>
          <a:p>
            <a:pPr marL="7701" defTabSz="554492">
              <a:spcBef>
                <a:spcPts val="82"/>
              </a:spcBef>
              <a:buClrTx/>
            </a:pPr>
            <a:r>
              <a:rPr sz="5579" spc="109" dirty="0">
                <a:solidFill>
                  <a:srgbClr val="FFFFFF"/>
                </a:solidFill>
                <a:latin typeface="Verdana"/>
                <a:cs typeface="Verdana"/>
              </a:rPr>
              <a:t>Possible</a:t>
            </a:r>
            <a:r>
              <a:rPr sz="5579" spc="-261" dirty="0">
                <a:solidFill>
                  <a:srgbClr val="FFFFFF"/>
                </a:solidFill>
                <a:latin typeface="Verdana"/>
                <a:cs typeface="Verdana"/>
              </a:rPr>
              <a:t> </a:t>
            </a:r>
            <a:r>
              <a:rPr sz="5579" spc="185" dirty="0">
                <a:solidFill>
                  <a:srgbClr val="FFFFFF"/>
                </a:solidFill>
                <a:latin typeface="Verdana"/>
                <a:cs typeface="Verdana"/>
              </a:rPr>
              <a:t>Worlds</a:t>
            </a:r>
            <a:endParaRPr sz="5579">
              <a:solidFill>
                <a:sysClr val="windowText" lastClr="000000"/>
              </a:solidFill>
              <a:latin typeface="Verdana"/>
              <a:cs typeface="Verdana"/>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1"/>
          <p:cNvSpPr txBox="1">
            <a:spLocks noGrp="1"/>
          </p:cNvSpPr>
          <p:nvPr>
            <p:ph type="sldNum" idx="12"/>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110</a:t>
            </a:fld>
            <a:endParaRPr sz="1200" b="0" i="0" u="none" strike="noStrike" cap="none">
              <a:solidFill>
                <a:schemeClr val="dk1"/>
              </a:solidFill>
              <a:latin typeface="Garamond"/>
              <a:ea typeface="Garamond"/>
              <a:cs typeface="Garamond"/>
              <a:sym typeface="Garamond"/>
            </a:endParaRPr>
          </a:p>
        </p:txBody>
      </p:sp>
      <p:sp>
        <p:nvSpPr>
          <p:cNvPr id="633" name="Google Shape;633;p7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dirty="0"/>
              <a:t>G</a:t>
            </a:r>
            <a:r>
              <a:rPr lang="en-US" sz="4400" b="1" u="sng" dirty="0"/>
              <a:t>enetic Algorithms To Solve The Traveling Salesman Problem (TSP)</a:t>
            </a:r>
            <a:endParaRPr dirty="0"/>
          </a:p>
        </p:txBody>
      </p:sp>
      <p:pic>
        <p:nvPicPr>
          <p:cNvPr id="634" name="Google Shape;634;p71"/>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2"/>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111</a:t>
            </a:fld>
            <a:endParaRPr sz="1200" b="0" i="0" u="none" strike="noStrike" cap="none">
              <a:solidFill>
                <a:schemeClr val="dk1"/>
              </a:solidFill>
              <a:latin typeface="Garamond"/>
              <a:ea typeface="Garamond"/>
              <a:cs typeface="Garamond"/>
              <a:sym typeface="Garamond"/>
            </a:endParaRPr>
          </a:p>
        </p:txBody>
      </p:sp>
      <p:pic>
        <p:nvPicPr>
          <p:cNvPr id="640" name="Google Shape;640;p72" descr="i1"/>
          <p:cNvPicPr preferRelativeResize="0">
            <a:picLocks noGrp="1"/>
          </p:cNvPicPr>
          <p:nvPr>
            <p:ph type="body" idx="1"/>
          </p:nvPr>
        </p:nvPicPr>
        <p:blipFill rotWithShape="1">
          <a:blip r:embed="rId3">
            <a:alphaModFix/>
          </a:blip>
          <a:srcRect/>
          <a:stretch/>
        </p:blipFill>
        <p:spPr>
          <a:xfrm>
            <a:off x="3052764" y="381001"/>
            <a:ext cx="6472237" cy="5521325"/>
          </a:xfrm>
          <a:prstGeom prst="rect">
            <a:avLst/>
          </a:prstGeom>
          <a:noFill/>
          <a:ln>
            <a:noFill/>
          </a:ln>
        </p:spPr>
      </p:pic>
      <p:sp>
        <p:nvSpPr>
          <p:cNvPr id="641" name="Google Shape;641;p72"/>
          <p:cNvSpPr txBox="1"/>
          <p:nvPr/>
        </p:nvSpPr>
        <p:spPr>
          <a:xfrm>
            <a:off x="3429000" y="6172201"/>
            <a:ext cx="5257800" cy="519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Noto Sans Symbols"/>
              <a:buNone/>
            </a:pPr>
            <a:r>
              <a:rPr lang="en-US" sz="2800" b="0" i="1" u="sng" strike="noStrike" cap="none">
                <a:solidFill>
                  <a:schemeClr val="dk1"/>
                </a:solidFill>
                <a:latin typeface="Arial"/>
                <a:ea typeface="Arial"/>
                <a:cs typeface="Arial"/>
                <a:sym typeface="Arial"/>
              </a:rPr>
              <a:t>Input To Program</a:t>
            </a:r>
            <a:endParaRPr/>
          </a:p>
        </p:txBody>
      </p:sp>
      <p:pic>
        <p:nvPicPr>
          <p:cNvPr id="642" name="Google Shape;642;p72"/>
          <p:cNvPicPr preferRelativeResize="0"/>
          <p:nvPr/>
        </p:nvPicPr>
        <p:blipFill rotWithShape="1">
          <a:blip r:embed="rId4">
            <a:alphaModFix/>
          </a:blip>
          <a:srcRect/>
          <a:stretch/>
        </p:blipFill>
        <p:spPr>
          <a:xfrm>
            <a:off x="1600200" y="76200"/>
            <a:ext cx="457200" cy="8382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3"/>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112</a:t>
            </a:fld>
            <a:endParaRPr sz="1200" b="0" i="0" u="none" strike="noStrike" cap="none">
              <a:solidFill>
                <a:schemeClr val="dk1"/>
              </a:solidFill>
              <a:latin typeface="Garamond"/>
              <a:ea typeface="Garamond"/>
              <a:cs typeface="Garamond"/>
              <a:sym typeface="Garamond"/>
            </a:endParaRPr>
          </a:p>
        </p:txBody>
      </p:sp>
      <p:pic>
        <p:nvPicPr>
          <p:cNvPr id="648" name="Google Shape;648;p73" descr="o4"/>
          <p:cNvPicPr preferRelativeResize="0">
            <a:picLocks noGrp="1"/>
          </p:cNvPicPr>
          <p:nvPr>
            <p:ph type="body" idx="1"/>
          </p:nvPr>
        </p:nvPicPr>
        <p:blipFill rotWithShape="1">
          <a:blip r:embed="rId3">
            <a:alphaModFix/>
          </a:blip>
          <a:srcRect/>
          <a:stretch/>
        </p:blipFill>
        <p:spPr>
          <a:xfrm>
            <a:off x="2971800" y="560389"/>
            <a:ext cx="6248400" cy="5286375"/>
          </a:xfrm>
          <a:prstGeom prst="rect">
            <a:avLst/>
          </a:prstGeom>
          <a:noFill/>
          <a:ln>
            <a:noFill/>
          </a:ln>
        </p:spPr>
      </p:pic>
      <p:sp>
        <p:nvSpPr>
          <p:cNvPr id="649" name="Google Shape;649;p73"/>
          <p:cNvSpPr txBox="1"/>
          <p:nvPr/>
        </p:nvSpPr>
        <p:spPr>
          <a:xfrm>
            <a:off x="3733800" y="6324601"/>
            <a:ext cx="4953000" cy="7016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000"/>
              <a:buFont typeface="Noto Sans Symbols"/>
              <a:buNone/>
            </a:pPr>
            <a:endParaRPr sz="4000" b="0" i="1" u="none" strike="noStrike" cap="none">
              <a:solidFill>
                <a:schemeClr val="dk1"/>
              </a:solidFill>
              <a:latin typeface="Arial"/>
              <a:ea typeface="Arial"/>
              <a:cs typeface="Arial"/>
              <a:sym typeface="Arial"/>
            </a:endParaRPr>
          </a:p>
        </p:txBody>
      </p:sp>
      <p:sp>
        <p:nvSpPr>
          <p:cNvPr id="650" name="Google Shape;650;p73"/>
          <p:cNvSpPr txBox="1"/>
          <p:nvPr/>
        </p:nvSpPr>
        <p:spPr>
          <a:xfrm>
            <a:off x="3581400" y="5943601"/>
            <a:ext cx="4724400" cy="7016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000"/>
              <a:buFont typeface="Noto Sans Symbols"/>
              <a:buNone/>
            </a:pPr>
            <a:endParaRPr sz="4000" b="0" i="1" u="none" strike="noStrike" cap="none">
              <a:solidFill>
                <a:schemeClr val="dk1"/>
              </a:solidFill>
              <a:latin typeface="Arial"/>
              <a:ea typeface="Arial"/>
              <a:cs typeface="Arial"/>
              <a:sym typeface="Arial"/>
            </a:endParaRPr>
          </a:p>
        </p:txBody>
      </p:sp>
      <p:sp>
        <p:nvSpPr>
          <p:cNvPr id="651" name="Google Shape;651;p73"/>
          <p:cNvSpPr txBox="1"/>
          <p:nvPr/>
        </p:nvSpPr>
        <p:spPr>
          <a:xfrm>
            <a:off x="2209800" y="6167439"/>
            <a:ext cx="8001000" cy="1158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Noto Sans Symbols"/>
              <a:buNone/>
            </a:pPr>
            <a:r>
              <a:rPr lang="en-US" sz="2000" b="0" i="1" u="none" strike="noStrike" cap="none">
                <a:solidFill>
                  <a:schemeClr val="dk1"/>
                </a:solidFill>
                <a:latin typeface="Arial"/>
                <a:ea typeface="Arial"/>
                <a:cs typeface="Arial"/>
                <a:sym typeface="Arial"/>
              </a:rPr>
              <a:t>Initial Output For 20 cities : Distance=34985 km </a:t>
            </a:r>
            <a:endParaRPr/>
          </a:p>
          <a:p>
            <a:pPr marL="0" marR="0" lvl="0" indent="0" algn="ctr" rtl="0">
              <a:spcBef>
                <a:spcPts val="0"/>
              </a:spcBef>
              <a:spcAft>
                <a:spcPts val="0"/>
              </a:spcAft>
              <a:buClr>
                <a:schemeClr val="dk1"/>
              </a:buClr>
              <a:buSzPts val="2000"/>
              <a:buFont typeface="Noto Sans Symbols"/>
              <a:buNone/>
            </a:pPr>
            <a:r>
              <a:rPr lang="en-US" sz="2000" b="0" i="1" u="none" strike="noStrike" cap="none">
                <a:solidFill>
                  <a:schemeClr val="dk1"/>
                </a:solidFill>
                <a:latin typeface="Arial"/>
                <a:ea typeface="Arial"/>
                <a:cs typeface="Arial"/>
                <a:sym typeface="Arial"/>
              </a:rPr>
              <a:t>Initial Population</a:t>
            </a:r>
            <a:endParaRPr/>
          </a:p>
          <a:p>
            <a:pPr marL="0" marR="0" lvl="0" indent="0" algn="ctr" rtl="0">
              <a:spcBef>
                <a:spcPts val="1000"/>
              </a:spcBef>
              <a:spcAft>
                <a:spcPts val="0"/>
              </a:spcAft>
              <a:buClr>
                <a:schemeClr val="dk1"/>
              </a:buClr>
              <a:buSzPts val="2000"/>
              <a:buFont typeface="Noto Sans Symbols"/>
              <a:buNone/>
            </a:pPr>
            <a:endParaRPr sz="2000" b="0" i="1" u="none" strike="noStrike" cap="none">
              <a:solidFill>
                <a:schemeClr val="dk1"/>
              </a:solidFill>
              <a:latin typeface="Arial"/>
              <a:ea typeface="Arial"/>
              <a:cs typeface="Arial"/>
              <a:sym typeface="Arial"/>
            </a:endParaRPr>
          </a:p>
        </p:txBody>
      </p:sp>
      <p:pic>
        <p:nvPicPr>
          <p:cNvPr id="652" name="Google Shape;652;p73"/>
          <p:cNvPicPr preferRelativeResize="0"/>
          <p:nvPr/>
        </p:nvPicPr>
        <p:blipFill rotWithShape="1">
          <a:blip r:embed="rId4">
            <a:alphaModFix/>
          </a:blip>
          <a:srcRect/>
          <a:stretch/>
        </p:blipFill>
        <p:spPr>
          <a:xfrm>
            <a:off x="1600200" y="76200"/>
            <a:ext cx="457200" cy="8382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4"/>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113</a:t>
            </a:fld>
            <a:endParaRPr sz="1200" b="0" i="0" u="none" strike="noStrike" cap="none">
              <a:solidFill>
                <a:schemeClr val="dk1"/>
              </a:solidFill>
              <a:latin typeface="Garamond"/>
              <a:ea typeface="Garamond"/>
              <a:cs typeface="Garamond"/>
              <a:sym typeface="Garamond"/>
            </a:endParaRPr>
          </a:p>
        </p:txBody>
      </p:sp>
      <p:pic>
        <p:nvPicPr>
          <p:cNvPr id="658" name="Google Shape;658;p74" descr="o3"/>
          <p:cNvPicPr preferRelativeResize="0">
            <a:picLocks noGrp="1"/>
          </p:cNvPicPr>
          <p:nvPr>
            <p:ph type="body" idx="1"/>
          </p:nvPr>
        </p:nvPicPr>
        <p:blipFill rotWithShape="1">
          <a:blip r:embed="rId3">
            <a:alphaModFix/>
          </a:blip>
          <a:srcRect/>
          <a:stretch/>
        </p:blipFill>
        <p:spPr>
          <a:xfrm>
            <a:off x="3556000" y="2138077"/>
            <a:ext cx="5267959" cy="4719923"/>
          </a:xfrm>
          <a:prstGeom prst="rect">
            <a:avLst/>
          </a:prstGeom>
          <a:noFill/>
          <a:ln>
            <a:noFill/>
          </a:ln>
        </p:spPr>
      </p:pic>
      <p:sp>
        <p:nvSpPr>
          <p:cNvPr id="659" name="Google Shape;659;p74"/>
          <p:cNvSpPr txBox="1"/>
          <p:nvPr/>
        </p:nvSpPr>
        <p:spPr>
          <a:xfrm>
            <a:off x="2362200" y="1386872"/>
            <a:ext cx="8001000" cy="1158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Noto Sans Symbols"/>
              <a:buNone/>
            </a:pPr>
            <a:r>
              <a:rPr lang="en-US" sz="2000" b="0" i="1" u="none" strike="noStrike" cap="none">
                <a:solidFill>
                  <a:schemeClr val="dk1"/>
                </a:solidFill>
                <a:latin typeface="Arial"/>
                <a:ea typeface="Arial"/>
                <a:cs typeface="Arial"/>
                <a:sym typeface="Arial"/>
              </a:rPr>
              <a:t>Final Output For 20 cities : Distance=13170 km</a:t>
            </a:r>
            <a:endParaRPr/>
          </a:p>
          <a:p>
            <a:pPr marL="0" marR="0" lvl="0" indent="0" algn="ctr" rtl="0">
              <a:spcBef>
                <a:spcPts val="0"/>
              </a:spcBef>
              <a:spcAft>
                <a:spcPts val="0"/>
              </a:spcAft>
              <a:buClr>
                <a:schemeClr val="dk1"/>
              </a:buClr>
              <a:buSzPts val="2000"/>
              <a:buFont typeface="Noto Sans Symbols"/>
              <a:buNone/>
            </a:pPr>
            <a:r>
              <a:rPr lang="en-US" sz="2000" b="0" i="1" u="none" strike="noStrike" cap="none">
                <a:solidFill>
                  <a:schemeClr val="dk1"/>
                </a:solidFill>
                <a:latin typeface="Arial"/>
                <a:ea typeface="Arial"/>
                <a:cs typeface="Arial"/>
                <a:sym typeface="Arial"/>
              </a:rPr>
              <a:t>Generation 4786</a:t>
            </a:r>
            <a:endParaRPr/>
          </a:p>
          <a:p>
            <a:pPr marL="0" marR="0" lvl="0" indent="0" algn="ctr" rtl="0">
              <a:spcBef>
                <a:spcPts val="1000"/>
              </a:spcBef>
              <a:spcAft>
                <a:spcPts val="0"/>
              </a:spcAft>
              <a:buClr>
                <a:schemeClr val="dk1"/>
              </a:buClr>
              <a:buSzPts val="2000"/>
              <a:buFont typeface="Noto Sans Symbols"/>
              <a:buNone/>
            </a:pPr>
            <a:endParaRPr sz="2000" b="0" i="1" u="none" strike="noStrike" cap="none">
              <a:solidFill>
                <a:schemeClr val="dk1"/>
              </a:solidFill>
              <a:latin typeface="Arial"/>
              <a:ea typeface="Arial"/>
              <a:cs typeface="Arial"/>
              <a:sym typeface="Arial"/>
            </a:endParaRPr>
          </a:p>
        </p:txBody>
      </p:sp>
      <p:pic>
        <p:nvPicPr>
          <p:cNvPr id="660" name="Google Shape;660;p74"/>
          <p:cNvPicPr preferRelativeResize="0"/>
          <p:nvPr/>
        </p:nvPicPr>
        <p:blipFill rotWithShape="1">
          <a:blip r:embed="rId4">
            <a:alphaModFix/>
          </a:blip>
          <a:srcRect/>
          <a:stretch/>
        </p:blipFill>
        <p:spPr>
          <a:xfrm>
            <a:off x="1600200" y="76200"/>
            <a:ext cx="457200" cy="8382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5"/>
          <p:cNvSpPr txBox="1">
            <a:spLocks noGrp="1"/>
          </p:cNvSpPr>
          <p:nvPr>
            <p:ph type="ftr" idx="4294967295"/>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0" i="0" u="none" strike="noStrike" cap="none">
                <a:solidFill>
                  <a:schemeClr val="dk1"/>
                </a:solidFill>
                <a:latin typeface="Helvetica Neue"/>
                <a:ea typeface="Helvetica Neue"/>
                <a:cs typeface="Helvetica Neue"/>
                <a:sym typeface="Helvetica Neue"/>
              </a:rPr>
              <a:t>Traveling Salesman Problem</a:t>
            </a:r>
            <a:endParaRPr/>
          </a:p>
        </p:txBody>
      </p:sp>
      <p:sp>
        <p:nvSpPr>
          <p:cNvPr id="666" name="Google Shape;666;p75"/>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114</a:t>
            </a:fld>
            <a:endParaRPr sz="1200" b="0" i="0" u="none" strike="noStrike" cap="none">
              <a:solidFill>
                <a:schemeClr val="dk1"/>
              </a:solidFill>
              <a:latin typeface="Garamond"/>
              <a:ea typeface="Garamond"/>
              <a:cs typeface="Garamond"/>
              <a:sym typeface="Garamond"/>
            </a:endParaRPr>
          </a:p>
        </p:txBody>
      </p:sp>
      <p:sp>
        <p:nvSpPr>
          <p:cNvPr id="667" name="Google Shape;667;p75"/>
          <p:cNvSpPr txBox="1">
            <a:spLocks noGrp="1"/>
          </p:cNvSpPr>
          <p:nvPr>
            <p:ph type="title"/>
          </p:nvPr>
        </p:nvSpPr>
        <p:spPr>
          <a:xfrm>
            <a:off x="1981200" y="277814"/>
            <a:ext cx="8229600" cy="7889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The Problem</a:t>
            </a:r>
            <a:br>
              <a:rPr lang="en-US" sz="4000" b="1" u="sng"/>
            </a:br>
            <a:endParaRPr sz="4000" b="1" u="sng"/>
          </a:p>
        </p:txBody>
      </p:sp>
      <p:sp>
        <p:nvSpPr>
          <p:cNvPr id="668" name="Google Shape;668;p75"/>
          <p:cNvSpPr txBox="1">
            <a:spLocks noGrp="1"/>
          </p:cNvSpPr>
          <p:nvPr>
            <p:ph type="body" idx="1"/>
          </p:nvPr>
        </p:nvSpPr>
        <p:spPr>
          <a:xfrm>
            <a:off x="1851891" y="1944255"/>
            <a:ext cx="9933709" cy="50641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en-US" i="1"/>
              <a:t>  </a:t>
            </a:r>
            <a:r>
              <a:rPr lang="en-US">
                <a:solidFill>
                  <a:schemeClr val="dk2"/>
                </a:solidFill>
              </a:rPr>
              <a:t>The </a:t>
            </a:r>
            <a:r>
              <a:rPr lang="en-US" b="1">
                <a:solidFill>
                  <a:schemeClr val="dk2"/>
                </a:solidFill>
              </a:rPr>
              <a:t>Traveling Salesman Problem</a:t>
            </a:r>
            <a:r>
              <a:rPr lang="en-US">
                <a:solidFill>
                  <a:schemeClr val="dk2"/>
                </a:solidFill>
              </a:rPr>
              <a:t> is defined as:</a:t>
            </a:r>
            <a:r>
              <a:rPr lang="en-US" i="1">
                <a:solidFill>
                  <a:schemeClr val="dk2"/>
                </a:solidFill>
              </a:rPr>
              <a:t>  </a:t>
            </a:r>
            <a:endParaRPr/>
          </a:p>
          <a:p>
            <a:pPr marL="342900" lvl="0" indent="-342900" algn="l" rtl="0">
              <a:spcBef>
                <a:spcPts val="640"/>
              </a:spcBef>
              <a:spcAft>
                <a:spcPts val="0"/>
              </a:spcAft>
              <a:buSzPts val="3200"/>
              <a:buFont typeface="Noto Sans Symbols"/>
              <a:buNone/>
            </a:pPr>
            <a:endParaRPr i="1">
              <a:solidFill>
                <a:schemeClr val="dk2"/>
              </a:solidFill>
            </a:endParaRPr>
          </a:p>
          <a:p>
            <a:pPr marL="342900" lvl="0" indent="-342900" algn="l" rtl="0">
              <a:spcBef>
                <a:spcPts val="640"/>
              </a:spcBef>
              <a:spcAft>
                <a:spcPts val="0"/>
              </a:spcAft>
              <a:buSzPts val="3200"/>
              <a:buFont typeface="Noto Sans Symbols"/>
              <a:buNone/>
            </a:pPr>
            <a:r>
              <a:rPr lang="en-US" i="1"/>
              <a:t>   </a:t>
            </a:r>
            <a:r>
              <a:rPr lang="en-US" sz="2400" i="1"/>
              <a:t>‘</a:t>
            </a:r>
            <a:r>
              <a:rPr lang="en-US" sz="2400" i="1">
                <a:solidFill>
                  <a:schemeClr val="dk2"/>
                </a:solidFill>
              </a:rPr>
              <a:t>We are given a set of cities and a symmetric distance matrix that indicates the cost of travel from each city to every other city. </a:t>
            </a:r>
            <a:endParaRPr/>
          </a:p>
          <a:p>
            <a:pPr marL="342900" lvl="0" indent="-342900" algn="l" rtl="0">
              <a:spcBef>
                <a:spcPts val="480"/>
              </a:spcBef>
              <a:spcAft>
                <a:spcPts val="0"/>
              </a:spcAft>
              <a:buSzPts val="2400"/>
              <a:buFont typeface="Noto Sans Symbols"/>
              <a:buNone/>
            </a:pPr>
            <a:r>
              <a:rPr lang="en-US" sz="2400" i="1">
                <a:solidFill>
                  <a:schemeClr val="dk2"/>
                </a:solidFill>
              </a:rPr>
              <a:t>    The goal is to find </a:t>
            </a:r>
            <a:r>
              <a:rPr lang="en-US" sz="2400" b="1" i="1">
                <a:solidFill>
                  <a:srgbClr val="CC3300"/>
                </a:solidFill>
              </a:rPr>
              <a:t>the shortest circular tour</a:t>
            </a:r>
            <a:r>
              <a:rPr lang="en-US" sz="2400" b="1" i="1">
                <a:solidFill>
                  <a:schemeClr val="dk2"/>
                </a:solidFill>
              </a:rPr>
              <a:t>, </a:t>
            </a:r>
            <a:r>
              <a:rPr lang="en-US" sz="2400" i="1">
                <a:solidFill>
                  <a:schemeClr val="dk2"/>
                </a:solidFill>
              </a:rPr>
              <a:t>visiting every city exactly once, so as to </a:t>
            </a:r>
            <a:r>
              <a:rPr lang="en-US" sz="2400" b="1" i="1">
                <a:solidFill>
                  <a:srgbClr val="CC3300"/>
                </a:solidFill>
              </a:rPr>
              <a:t>minimize the total travel cost</a:t>
            </a:r>
            <a:r>
              <a:rPr lang="en-US" sz="2400" i="1">
                <a:solidFill>
                  <a:schemeClr val="dk2"/>
                </a:solidFill>
              </a:rPr>
              <a:t>, which includes the cost of traveling from the last city back to the first city’.</a:t>
            </a:r>
            <a:endParaRPr/>
          </a:p>
        </p:txBody>
      </p:sp>
      <p:pic>
        <p:nvPicPr>
          <p:cNvPr id="669" name="Google Shape;669;p75"/>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6"/>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2"/>
                </a:solidFill>
                <a:latin typeface="Times New Roman"/>
                <a:ea typeface="Times New Roman"/>
                <a:cs typeface="Times New Roman"/>
                <a:sym typeface="Times New Roman"/>
              </a:rPr>
              <a:t>Problem Setup: 5 Cities</a:t>
            </a:r>
            <a:endParaRPr/>
          </a:p>
        </p:txBody>
      </p:sp>
      <p:sp>
        <p:nvSpPr>
          <p:cNvPr id="675" name="Google Shape;675;p76"/>
          <p:cNvSpPr txBox="1">
            <a:spLocks noGrp="1"/>
          </p:cNvSpPr>
          <p:nvPr>
            <p:ph type="body" idx="1"/>
          </p:nvPr>
        </p:nvSpPr>
        <p:spPr>
          <a:xfrm>
            <a:off x="914400" y="1371599"/>
            <a:ext cx="11074400" cy="4696691"/>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Font typeface="Times New Roman"/>
              <a:buNone/>
            </a:pPr>
            <a:endParaRPr/>
          </a:p>
          <a:p>
            <a:pPr marL="342900" lvl="0" indent="-342900" algn="l" rtl="0">
              <a:spcBef>
                <a:spcPts val="640"/>
              </a:spcBef>
              <a:spcAft>
                <a:spcPts val="0"/>
              </a:spcAft>
              <a:buSzPts val="3200"/>
              <a:buFont typeface="Times New Roman"/>
              <a:buChar char="•"/>
            </a:pPr>
            <a:r>
              <a:rPr lang="en-US"/>
              <a:t>Cities: A, B, C, D, E</a:t>
            </a:r>
            <a:endParaRPr/>
          </a:p>
          <a:p>
            <a:pPr marL="342900" lvl="0" indent="-342900" algn="l" rtl="0">
              <a:spcBef>
                <a:spcPts val="640"/>
              </a:spcBef>
              <a:spcAft>
                <a:spcPts val="0"/>
              </a:spcAft>
              <a:buSzPts val="3200"/>
              <a:buFont typeface="Times New Roman"/>
              <a:buChar char="•"/>
            </a:pPr>
            <a:r>
              <a:rPr lang="en-US"/>
              <a:t>Distance Matrix:</a:t>
            </a:r>
            <a:endParaRPr/>
          </a:p>
          <a:p>
            <a:pPr marL="742950" lvl="1" indent="-285750" algn="ctr" rtl="0">
              <a:spcBef>
                <a:spcPts val="480"/>
              </a:spcBef>
              <a:spcAft>
                <a:spcPts val="0"/>
              </a:spcAft>
              <a:buSzPts val="2400"/>
              <a:buFont typeface="Times New Roman"/>
              <a:buChar char="–"/>
            </a:pPr>
            <a:r>
              <a:rPr lang="en-US" sz="2400"/>
              <a:t>|   | A | B | C | D | E |</a:t>
            </a:r>
            <a:endParaRPr sz="2400"/>
          </a:p>
          <a:p>
            <a:pPr marL="742950" lvl="1" indent="-285750" algn="ctr" rtl="0">
              <a:spcBef>
                <a:spcPts val="480"/>
              </a:spcBef>
              <a:spcAft>
                <a:spcPts val="0"/>
              </a:spcAft>
              <a:buSzPts val="2400"/>
              <a:buFont typeface="Times New Roman"/>
              <a:buChar char="–"/>
            </a:pPr>
            <a:r>
              <a:rPr lang="en-US" sz="2400"/>
              <a:t>| A | 0 | 2 | 9 | 10 | 7 |</a:t>
            </a:r>
            <a:endParaRPr/>
          </a:p>
          <a:p>
            <a:pPr marL="742950" lvl="1" indent="-285750" algn="ctr" rtl="0">
              <a:spcBef>
                <a:spcPts val="480"/>
              </a:spcBef>
              <a:spcAft>
                <a:spcPts val="0"/>
              </a:spcAft>
              <a:buSzPts val="2400"/>
              <a:buFont typeface="Times New Roman"/>
              <a:buChar char="–"/>
            </a:pPr>
            <a:r>
              <a:rPr lang="en-US" sz="2400"/>
              <a:t>| B | 2 | 0 | 6 | 4  | 3 |</a:t>
            </a:r>
            <a:endParaRPr/>
          </a:p>
          <a:p>
            <a:pPr marL="742950" lvl="1" indent="-285750" algn="ctr" rtl="0">
              <a:spcBef>
                <a:spcPts val="480"/>
              </a:spcBef>
              <a:spcAft>
                <a:spcPts val="0"/>
              </a:spcAft>
              <a:buSzPts val="2400"/>
              <a:buFont typeface="Times New Roman"/>
              <a:buChar char="–"/>
            </a:pPr>
            <a:r>
              <a:rPr lang="en-US" sz="2400"/>
              <a:t>| C | 9 | 6 | 0 | 8  | 5 |</a:t>
            </a:r>
            <a:endParaRPr/>
          </a:p>
          <a:p>
            <a:pPr marL="742950" lvl="1" indent="-285750" algn="ctr" rtl="0">
              <a:spcBef>
                <a:spcPts val="480"/>
              </a:spcBef>
              <a:spcAft>
                <a:spcPts val="0"/>
              </a:spcAft>
              <a:buSzPts val="2400"/>
              <a:buFont typeface="Times New Roman"/>
              <a:buChar char="–"/>
            </a:pPr>
            <a:r>
              <a:rPr lang="en-US" sz="2400"/>
              <a:t>| D | 10| 4 | 8 | 0  | 6 |</a:t>
            </a:r>
            <a:endParaRPr/>
          </a:p>
          <a:p>
            <a:pPr marL="742950" lvl="1" indent="-285750" algn="ctr" rtl="0">
              <a:spcBef>
                <a:spcPts val="480"/>
              </a:spcBef>
              <a:spcAft>
                <a:spcPts val="0"/>
              </a:spcAft>
              <a:buSzPts val="2400"/>
              <a:buFont typeface="Times New Roman"/>
              <a:buChar char="–"/>
            </a:pPr>
            <a:r>
              <a:rPr lang="en-US" sz="2400"/>
              <a:t>| E | 7 | 3 | 5 | 6  | 0 |</a:t>
            </a:r>
            <a:endParaRPr/>
          </a:p>
          <a:p>
            <a:pPr marL="342900" lvl="0" indent="-139700" algn="l" rtl="0">
              <a:spcBef>
                <a:spcPts val="640"/>
              </a:spcBef>
              <a:spcAft>
                <a:spcPts val="0"/>
              </a:spcAft>
              <a:buSzPts val="3200"/>
              <a:buFont typeface="Times New Roman"/>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7"/>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2"/>
                </a:solidFill>
                <a:latin typeface="Times New Roman"/>
                <a:ea typeface="Times New Roman"/>
                <a:cs typeface="Times New Roman"/>
                <a:sym typeface="Times New Roman"/>
              </a:rPr>
              <a:t>Step 1: Initial Population</a:t>
            </a:r>
            <a:endParaRPr/>
          </a:p>
        </p:txBody>
      </p:sp>
      <p:sp>
        <p:nvSpPr>
          <p:cNvPr id="681" name="Google Shape;681;p77"/>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Font typeface="Times New Roman"/>
              <a:buNone/>
            </a:pPr>
            <a:endParaRPr/>
          </a:p>
          <a:p>
            <a:pPr marL="342900" lvl="0" indent="-342900" algn="l" rtl="0">
              <a:spcBef>
                <a:spcPts val="640"/>
              </a:spcBef>
              <a:spcAft>
                <a:spcPts val="0"/>
              </a:spcAft>
              <a:buSzPts val="3200"/>
              <a:buFont typeface="Times New Roman"/>
              <a:buChar char="•"/>
            </a:pPr>
            <a:r>
              <a:rPr lang="en-US"/>
              <a:t>Population size = 4 (example):</a:t>
            </a:r>
            <a:endParaRPr/>
          </a:p>
          <a:p>
            <a:pPr marL="742950" lvl="1" indent="-285750" algn="l" rtl="0">
              <a:spcBef>
                <a:spcPts val="560"/>
              </a:spcBef>
              <a:spcAft>
                <a:spcPts val="0"/>
              </a:spcAft>
              <a:buSzPts val="2800"/>
              <a:buFont typeface="Times New Roman"/>
              <a:buChar char="–"/>
            </a:pPr>
            <a:r>
              <a:rPr lang="en-US"/>
              <a:t>Individual 1: A → B → C → D → E → A</a:t>
            </a:r>
            <a:endParaRPr/>
          </a:p>
          <a:p>
            <a:pPr marL="742950" lvl="1" indent="-285750" algn="l" rtl="0">
              <a:spcBef>
                <a:spcPts val="560"/>
              </a:spcBef>
              <a:spcAft>
                <a:spcPts val="0"/>
              </a:spcAft>
              <a:buSzPts val="2800"/>
              <a:buFont typeface="Times New Roman"/>
              <a:buChar char="–"/>
            </a:pPr>
            <a:r>
              <a:rPr lang="en-US"/>
              <a:t>Individual 2: A → C → E → B → D → A</a:t>
            </a:r>
            <a:endParaRPr/>
          </a:p>
          <a:p>
            <a:pPr marL="742950" lvl="1" indent="-285750" algn="l" rtl="0">
              <a:spcBef>
                <a:spcPts val="560"/>
              </a:spcBef>
              <a:spcAft>
                <a:spcPts val="0"/>
              </a:spcAft>
              <a:buSzPts val="2800"/>
              <a:buFont typeface="Times New Roman"/>
              <a:buChar char="–"/>
            </a:pPr>
            <a:r>
              <a:rPr lang="en-US"/>
              <a:t>Individual 3: A → D → E → C → B → A</a:t>
            </a:r>
            <a:endParaRPr/>
          </a:p>
          <a:p>
            <a:pPr marL="742950" lvl="1" indent="-285750" algn="l" rtl="0">
              <a:spcBef>
                <a:spcPts val="560"/>
              </a:spcBef>
              <a:spcAft>
                <a:spcPts val="0"/>
              </a:spcAft>
              <a:buSzPts val="2800"/>
              <a:buFont typeface="Times New Roman"/>
              <a:buChar char="–"/>
            </a:pPr>
            <a:r>
              <a:rPr lang="en-US"/>
              <a:t>Individual 4: A → E → B → D → C → A</a:t>
            </a:r>
            <a:endParaRPr/>
          </a:p>
          <a:p>
            <a:pPr marL="342900" lvl="0" indent="-139700" algn="l" rtl="0">
              <a:spcBef>
                <a:spcPts val="640"/>
              </a:spcBef>
              <a:spcAft>
                <a:spcPts val="0"/>
              </a:spcAft>
              <a:buSzPts val="3200"/>
              <a:buFont typeface="Times New Roman"/>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8"/>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2"/>
                </a:solidFill>
                <a:latin typeface="Times New Roman"/>
                <a:ea typeface="Times New Roman"/>
                <a:cs typeface="Times New Roman"/>
                <a:sym typeface="Times New Roman"/>
              </a:rPr>
              <a:t>Step 2: Fitness Calculation</a:t>
            </a:r>
            <a:endParaRPr/>
          </a:p>
        </p:txBody>
      </p:sp>
      <p:sp>
        <p:nvSpPr>
          <p:cNvPr id="687" name="Google Shape;687;p78"/>
          <p:cNvSpPr txBox="1">
            <a:spLocks noGrp="1"/>
          </p:cNvSpPr>
          <p:nvPr>
            <p:ph type="body" idx="1"/>
          </p:nvPr>
        </p:nvSpPr>
        <p:spPr>
          <a:xfrm>
            <a:off x="833120" y="1085056"/>
            <a:ext cx="11023600" cy="5457984"/>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Font typeface="Times New Roman"/>
              <a:buNone/>
            </a:pPr>
            <a:endParaRPr/>
          </a:p>
          <a:p>
            <a:pPr marL="342900" lvl="0" indent="-342900" algn="l" rtl="0">
              <a:spcBef>
                <a:spcPts val="560"/>
              </a:spcBef>
              <a:spcAft>
                <a:spcPts val="0"/>
              </a:spcAft>
              <a:buSzPts val="2800"/>
              <a:buFont typeface="Times New Roman"/>
              <a:buChar char="•"/>
            </a:pPr>
            <a:r>
              <a:rPr lang="en-US" sz="2800"/>
              <a:t>Fitness = 1 / total distance</a:t>
            </a:r>
            <a:endParaRPr/>
          </a:p>
          <a:p>
            <a:pPr marL="342900" lvl="0" indent="-342900" algn="l" rtl="0">
              <a:spcBef>
                <a:spcPts val="560"/>
              </a:spcBef>
              <a:spcAft>
                <a:spcPts val="0"/>
              </a:spcAft>
              <a:buSzPts val="2800"/>
              <a:buFont typeface="Times New Roman"/>
              <a:buChar char="•"/>
            </a:pPr>
            <a:r>
              <a:rPr lang="en-US" sz="2800"/>
              <a:t>Example:</a:t>
            </a:r>
            <a:endParaRPr/>
          </a:p>
          <a:p>
            <a:pPr marL="742950" lvl="1" indent="-285750" algn="l" rtl="0">
              <a:spcBef>
                <a:spcPts val="480"/>
              </a:spcBef>
              <a:spcAft>
                <a:spcPts val="0"/>
              </a:spcAft>
              <a:buSzPts val="2400"/>
              <a:buFont typeface="Times New Roman"/>
              <a:buChar char="–"/>
            </a:pPr>
            <a:r>
              <a:rPr lang="en-US" sz="2400"/>
              <a:t>Individual 1: Total distance = 29, Fitness = 1 / 29 ≈ 0.0345</a:t>
            </a:r>
            <a:endParaRPr/>
          </a:p>
          <a:p>
            <a:pPr marL="742950" lvl="1" indent="-285750" algn="l" rtl="0">
              <a:spcBef>
                <a:spcPts val="480"/>
              </a:spcBef>
              <a:spcAft>
                <a:spcPts val="0"/>
              </a:spcAft>
              <a:buSzPts val="2400"/>
              <a:buFont typeface="Times New Roman"/>
              <a:buChar char="–"/>
            </a:pPr>
            <a:r>
              <a:rPr lang="en-US" sz="2400"/>
              <a:t>Individual 2: Total distance = 31, Fitness = 1 / 31 ≈ 0.0322</a:t>
            </a:r>
            <a:endParaRPr/>
          </a:p>
          <a:p>
            <a:pPr marL="742950" lvl="1" indent="-285750" algn="l" rtl="0">
              <a:spcBef>
                <a:spcPts val="480"/>
              </a:spcBef>
              <a:spcAft>
                <a:spcPts val="0"/>
              </a:spcAft>
              <a:buSzPts val="2400"/>
              <a:buFont typeface="Times New Roman"/>
              <a:buChar char="–"/>
            </a:pPr>
            <a:r>
              <a:rPr lang="en-US" sz="2400"/>
              <a:t>Individual 3: Total distance = 29, Fitness = 1 / 29 ≈ 0.0345</a:t>
            </a:r>
            <a:endParaRPr/>
          </a:p>
          <a:p>
            <a:pPr marL="742950" lvl="1" indent="-285750" algn="l" rtl="0">
              <a:spcBef>
                <a:spcPts val="480"/>
              </a:spcBef>
              <a:spcAft>
                <a:spcPts val="0"/>
              </a:spcAft>
              <a:buSzPts val="2400"/>
              <a:buFont typeface="Times New Roman"/>
              <a:buChar char="–"/>
            </a:pPr>
            <a:r>
              <a:rPr lang="en-US" sz="2400"/>
              <a:t>Individual 4: Total distance = 31, Fitness = 1 / 31 ≈ 0.0322</a:t>
            </a:r>
            <a:endParaRPr/>
          </a:p>
          <a:p>
            <a:pPr marL="342900" lvl="0" indent="-342900" algn="l" rtl="0">
              <a:spcBef>
                <a:spcPts val="560"/>
              </a:spcBef>
              <a:spcAft>
                <a:spcPts val="0"/>
              </a:spcAft>
              <a:buSzPts val="2800"/>
              <a:buFont typeface="Times New Roman"/>
              <a:buChar char="•"/>
            </a:pPr>
            <a:r>
              <a:rPr lang="en-US" sz="2800"/>
              <a:t>Total fitness </a:t>
            </a:r>
            <a:endParaRPr/>
          </a:p>
          <a:p>
            <a:pPr marL="742950" lvl="1" indent="-285750" algn="l" rtl="0">
              <a:spcBef>
                <a:spcPts val="480"/>
              </a:spcBef>
              <a:spcAft>
                <a:spcPts val="0"/>
              </a:spcAft>
              <a:buSzPts val="2400"/>
              <a:buFont typeface="Times New Roman"/>
              <a:buChar char="–"/>
            </a:pPr>
            <a:r>
              <a:rPr lang="en-US" sz="2400"/>
              <a:t>= (0.0345+0.0322+0.0345+ 0.0322)</a:t>
            </a:r>
            <a:endParaRPr/>
          </a:p>
          <a:p>
            <a:pPr marL="742950" lvl="1" indent="-285750" algn="l" rtl="0">
              <a:spcBef>
                <a:spcPts val="480"/>
              </a:spcBef>
              <a:spcAft>
                <a:spcPts val="0"/>
              </a:spcAft>
              <a:buSzPts val="2400"/>
              <a:buFont typeface="Times New Roman"/>
              <a:buChar char="–"/>
            </a:pPr>
            <a:r>
              <a:rPr lang="en-US" sz="2400"/>
              <a:t>=0.1334</a:t>
            </a:r>
            <a:endParaRPr/>
          </a:p>
          <a:p>
            <a:pPr marL="342900" lvl="0" indent="-139700" algn="l" rtl="0">
              <a:spcBef>
                <a:spcPts val="640"/>
              </a:spcBef>
              <a:spcAft>
                <a:spcPts val="0"/>
              </a:spcAft>
              <a:buSzPts val="3200"/>
              <a:buFont typeface="Times New Roman"/>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79"/>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Step 3: Selection (Roulette Wheel)</a:t>
            </a:r>
            <a:endParaRPr/>
          </a:p>
        </p:txBody>
      </p:sp>
      <p:sp>
        <p:nvSpPr>
          <p:cNvPr id="693" name="Google Shape;693;p79"/>
          <p:cNvSpPr txBox="1">
            <a:spLocks noGrp="1"/>
          </p:cNvSpPr>
          <p:nvPr>
            <p:ph type="body" idx="1"/>
          </p:nvPr>
        </p:nvSpPr>
        <p:spPr>
          <a:xfrm>
            <a:off x="914399" y="1371600"/>
            <a:ext cx="11767127"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Total fitness = 0.1334</a:t>
            </a:r>
            <a:endParaRPr/>
          </a:p>
          <a:p>
            <a:pPr marL="342900" lvl="0" indent="-342900" algn="l" rtl="0">
              <a:spcBef>
                <a:spcPts val="640"/>
              </a:spcBef>
              <a:spcAft>
                <a:spcPts val="0"/>
              </a:spcAft>
              <a:buSzPts val="3200"/>
              <a:buFont typeface="Times New Roman"/>
              <a:buChar char="•"/>
            </a:pPr>
            <a:r>
              <a:rPr lang="en-US"/>
              <a:t>Selection probabilities:</a:t>
            </a:r>
            <a:endParaRPr/>
          </a:p>
          <a:p>
            <a:pPr marL="742950" lvl="1" indent="-285750" algn="l" rtl="0">
              <a:spcBef>
                <a:spcPts val="560"/>
              </a:spcBef>
              <a:spcAft>
                <a:spcPts val="0"/>
              </a:spcAft>
              <a:buSzPts val="2800"/>
              <a:buFont typeface="Times New Roman"/>
              <a:buChar char="–"/>
            </a:pPr>
            <a:r>
              <a:rPr lang="en-US"/>
              <a:t>Individual 1: (</a:t>
            </a:r>
            <a:r>
              <a:rPr lang="en-US" sz="2800"/>
              <a:t>0.0345 ÷ </a:t>
            </a:r>
            <a:r>
              <a:rPr lang="en-US"/>
              <a:t>0.1334) =0.2586</a:t>
            </a:r>
            <a:endParaRPr/>
          </a:p>
          <a:p>
            <a:pPr marL="742950" lvl="1" indent="-285750" algn="l" rtl="0">
              <a:spcBef>
                <a:spcPts val="560"/>
              </a:spcBef>
              <a:spcAft>
                <a:spcPts val="0"/>
              </a:spcAft>
              <a:buSzPts val="2800"/>
              <a:buFont typeface="Times New Roman"/>
              <a:buChar char="–"/>
            </a:pPr>
            <a:r>
              <a:rPr lang="en-US"/>
              <a:t>Individual 2: (</a:t>
            </a:r>
            <a:r>
              <a:rPr lang="en-US" sz="2400"/>
              <a:t>0.0322 ÷ </a:t>
            </a:r>
            <a:r>
              <a:rPr lang="en-US"/>
              <a:t>0.1334) = 0.2412</a:t>
            </a:r>
            <a:endParaRPr/>
          </a:p>
          <a:p>
            <a:pPr marL="742950" lvl="1" indent="-285750" algn="l" rtl="0">
              <a:spcBef>
                <a:spcPts val="560"/>
              </a:spcBef>
              <a:spcAft>
                <a:spcPts val="0"/>
              </a:spcAft>
              <a:buSzPts val="2800"/>
              <a:buFont typeface="Times New Roman"/>
              <a:buChar char="–"/>
            </a:pPr>
            <a:r>
              <a:rPr lang="en-US"/>
              <a:t>Individual 3: (</a:t>
            </a:r>
            <a:r>
              <a:rPr lang="en-US" sz="2400"/>
              <a:t>0.0345 ÷ </a:t>
            </a:r>
            <a:r>
              <a:rPr lang="en-US"/>
              <a:t>0.1334) = 0.2586</a:t>
            </a:r>
            <a:endParaRPr/>
          </a:p>
          <a:p>
            <a:pPr marL="742950" lvl="1" indent="-285750" algn="l" rtl="0">
              <a:spcBef>
                <a:spcPts val="560"/>
              </a:spcBef>
              <a:spcAft>
                <a:spcPts val="0"/>
              </a:spcAft>
              <a:buSzPts val="2800"/>
              <a:buFont typeface="Times New Roman"/>
              <a:buChar char="–"/>
            </a:pPr>
            <a:r>
              <a:rPr lang="en-US"/>
              <a:t>Individual 4: (</a:t>
            </a:r>
            <a:r>
              <a:rPr lang="en-US" sz="2400"/>
              <a:t>0.0322 ÷ </a:t>
            </a:r>
            <a:r>
              <a:rPr lang="en-US"/>
              <a:t>0.1334) = 0.2412</a:t>
            </a:r>
            <a:endParaRPr/>
          </a:p>
          <a:p>
            <a:pPr marL="342900" lvl="0" indent="-342900" algn="l" rtl="0">
              <a:spcBef>
                <a:spcPts val="640"/>
              </a:spcBef>
              <a:spcAft>
                <a:spcPts val="0"/>
              </a:spcAft>
              <a:buSzPts val="3200"/>
              <a:buFont typeface="Times New Roman"/>
              <a:buChar char="•"/>
            </a:pPr>
            <a:r>
              <a:rPr lang="en-US"/>
              <a:t>Selection: Randomly pick parents based on fitness probabilities.</a:t>
            </a:r>
            <a:endParaRPr/>
          </a:p>
          <a:p>
            <a:pPr marL="342900" lvl="0" indent="-139700" algn="l" rtl="0">
              <a:spcBef>
                <a:spcPts val="640"/>
              </a:spcBef>
              <a:spcAft>
                <a:spcPts val="0"/>
              </a:spcAft>
              <a:buSzPts val="3200"/>
              <a:buFont typeface="Times New Roman"/>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0"/>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Step 3: Selection (Roulette Wheel)</a:t>
            </a:r>
            <a:endParaRPr/>
          </a:p>
        </p:txBody>
      </p:sp>
      <p:sp>
        <p:nvSpPr>
          <p:cNvPr id="699" name="Google Shape;699;p80"/>
          <p:cNvSpPr txBox="1">
            <a:spLocks noGrp="1"/>
          </p:cNvSpPr>
          <p:nvPr>
            <p:ph type="body" idx="1"/>
          </p:nvPr>
        </p:nvSpPr>
        <p:spPr>
          <a:xfrm>
            <a:off x="914400" y="1371600"/>
            <a:ext cx="7010068" cy="502920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SzPct val="100000"/>
              <a:buFont typeface="Times New Roman"/>
              <a:buChar char="•"/>
            </a:pPr>
            <a:r>
              <a:rPr lang="en-US"/>
              <a:t>Total fitness = 0.1334</a:t>
            </a:r>
            <a:endParaRPr/>
          </a:p>
          <a:p>
            <a:pPr marL="342900" lvl="0" indent="-342900" algn="l" rtl="0">
              <a:spcBef>
                <a:spcPts val="476"/>
              </a:spcBef>
              <a:spcAft>
                <a:spcPts val="0"/>
              </a:spcAft>
              <a:buSzPct val="100000"/>
              <a:buFont typeface="Times New Roman"/>
              <a:buChar char="•"/>
            </a:pPr>
            <a:r>
              <a:rPr lang="en-US"/>
              <a:t>Selection probabilities:</a:t>
            </a:r>
            <a:endParaRPr/>
          </a:p>
          <a:p>
            <a:pPr marL="1143000" lvl="2" indent="-228600" algn="l" rtl="0">
              <a:spcBef>
                <a:spcPts val="476"/>
              </a:spcBef>
              <a:spcAft>
                <a:spcPts val="0"/>
              </a:spcAft>
              <a:buSzPct val="100000"/>
              <a:buFont typeface="Times New Roman"/>
              <a:buChar char="•"/>
            </a:pPr>
            <a:r>
              <a:rPr lang="en-US" sz="2800">
                <a:solidFill>
                  <a:schemeClr val="dk1"/>
                </a:solidFill>
              </a:rPr>
              <a:t>Individual 1: 0.2586</a:t>
            </a:r>
            <a:endParaRPr/>
          </a:p>
          <a:p>
            <a:pPr marL="1143000" lvl="2" indent="-228600" algn="l" rtl="0">
              <a:spcBef>
                <a:spcPts val="476"/>
              </a:spcBef>
              <a:spcAft>
                <a:spcPts val="0"/>
              </a:spcAft>
              <a:buSzPct val="100000"/>
              <a:buFont typeface="Times New Roman"/>
              <a:buChar char="•"/>
            </a:pPr>
            <a:r>
              <a:rPr lang="en-US" sz="2800">
                <a:solidFill>
                  <a:schemeClr val="dk1"/>
                </a:solidFill>
              </a:rPr>
              <a:t>Individual 3: 0.2586</a:t>
            </a:r>
            <a:endParaRPr/>
          </a:p>
          <a:p>
            <a:pPr marL="1143000" lvl="2" indent="-228600" algn="l" rtl="0">
              <a:spcBef>
                <a:spcPts val="476"/>
              </a:spcBef>
              <a:spcAft>
                <a:spcPts val="0"/>
              </a:spcAft>
              <a:buSzPct val="100000"/>
              <a:buFont typeface="Times New Roman"/>
              <a:buChar char="•"/>
            </a:pPr>
            <a:r>
              <a:rPr lang="en-US" sz="2800">
                <a:solidFill>
                  <a:schemeClr val="dk1"/>
                </a:solidFill>
              </a:rPr>
              <a:t>Individual 2: 0.2412</a:t>
            </a:r>
            <a:endParaRPr/>
          </a:p>
          <a:p>
            <a:pPr marL="1143000" lvl="2" indent="-228600" algn="l" rtl="0">
              <a:spcBef>
                <a:spcPts val="476"/>
              </a:spcBef>
              <a:spcAft>
                <a:spcPts val="0"/>
              </a:spcAft>
              <a:buSzPct val="100000"/>
              <a:buFont typeface="Times New Roman"/>
              <a:buChar char="•"/>
            </a:pPr>
            <a:r>
              <a:rPr lang="en-US" sz="2800">
                <a:solidFill>
                  <a:schemeClr val="dk1"/>
                </a:solidFill>
              </a:rPr>
              <a:t>Individual 4: 0.2412</a:t>
            </a:r>
            <a:endParaRPr/>
          </a:p>
          <a:p>
            <a:pPr marL="342900" lvl="0" indent="-342900" algn="l" rtl="0">
              <a:spcBef>
                <a:spcPts val="476"/>
              </a:spcBef>
              <a:spcAft>
                <a:spcPts val="0"/>
              </a:spcAft>
              <a:buSzPct val="100000"/>
              <a:buFont typeface="Times New Roman"/>
              <a:buChar char="•"/>
            </a:pPr>
            <a:r>
              <a:rPr lang="en-US"/>
              <a:t> Selection: Randomly select parents based on their fitness probabilities.</a:t>
            </a:r>
            <a:endParaRPr/>
          </a:p>
          <a:p>
            <a:pPr marL="342900" lvl="0" indent="-342900" algn="l" rtl="0">
              <a:spcBef>
                <a:spcPts val="476"/>
              </a:spcBef>
              <a:spcAft>
                <a:spcPts val="0"/>
              </a:spcAft>
              <a:buSzPct val="100000"/>
              <a:buFont typeface="Times New Roman"/>
              <a:buChar char="•"/>
            </a:pPr>
            <a:r>
              <a:rPr lang="en-US"/>
              <a:t>Cumulative Sum =[1, </a:t>
            </a:r>
            <a:r>
              <a:rPr lang="en-US" sz="2800">
                <a:solidFill>
                  <a:schemeClr val="dk1"/>
                </a:solidFill>
              </a:rPr>
              <a:t>0.741, 0.482, 0.241</a:t>
            </a:r>
            <a:r>
              <a:rPr lang="en-US"/>
              <a:t>]</a:t>
            </a:r>
            <a:endParaRPr/>
          </a:p>
          <a:p>
            <a:pPr marL="1143000" lvl="2" indent="-228600" algn="l" rtl="0">
              <a:spcBef>
                <a:spcPts val="476"/>
              </a:spcBef>
              <a:spcAft>
                <a:spcPts val="0"/>
              </a:spcAft>
              <a:buSzPct val="100000"/>
              <a:buFont typeface="Times New Roman"/>
              <a:buChar char="•"/>
            </a:pPr>
            <a:r>
              <a:rPr lang="en-US" sz="2800">
                <a:solidFill>
                  <a:schemeClr val="dk1"/>
                </a:solidFill>
              </a:rPr>
              <a:t>Individual 1: 1 to 0.741 </a:t>
            </a:r>
            <a:endParaRPr/>
          </a:p>
          <a:p>
            <a:pPr marL="1143000" lvl="2" indent="-228600" algn="l" rtl="0">
              <a:spcBef>
                <a:spcPts val="476"/>
              </a:spcBef>
              <a:spcAft>
                <a:spcPts val="0"/>
              </a:spcAft>
              <a:buSzPct val="100000"/>
              <a:buFont typeface="Times New Roman"/>
              <a:buChar char="•"/>
            </a:pPr>
            <a:r>
              <a:rPr lang="en-US" sz="2800">
                <a:solidFill>
                  <a:schemeClr val="dk1"/>
                </a:solidFill>
              </a:rPr>
              <a:t>Individual 3: 0.740 to 0.482 </a:t>
            </a:r>
            <a:endParaRPr/>
          </a:p>
          <a:p>
            <a:pPr marL="1143000" lvl="2" indent="-228600" algn="l" rtl="0">
              <a:spcBef>
                <a:spcPts val="476"/>
              </a:spcBef>
              <a:spcAft>
                <a:spcPts val="0"/>
              </a:spcAft>
              <a:buSzPct val="100000"/>
              <a:buFont typeface="Times New Roman"/>
              <a:buChar char="•"/>
            </a:pPr>
            <a:r>
              <a:rPr lang="en-US" sz="2800">
                <a:solidFill>
                  <a:schemeClr val="dk1"/>
                </a:solidFill>
              </a:rPr>
              <a:t>Individual 2: 0.481  to 0.2412</a:t>
            </a:r>
            <a:endParaRPr/>
          </a:p>
          <a:p>
            <a:pPr marL="1143000" lvl="2" indent="-228600" algn="l" rtl="0">
              <a:spcBef>
                <a:spcPts val="476"/>
              </a:spcBef>
              <a:spcAft>
                <a:spcPts val="0"/>
              </a:spcAft>
              <a:buSzPct val="100000"/>
              <a:buFont typeface="Times New Roman"/>
              <a:buChar char="•"/>
            </a:pPr>
            <a:r>
              <a:rPr lang="en-US" sz="2800">
                <a:solidFill>
                  <a:schemeClr val="dk1"/>
                </a:solidFill>
              </a:rPr>
              <a:t>Individual 4: 0.2411 to 0</a:t>
            </a:r>
            <a:endParaRPr/>
          </a:p>
          <a:p>
            <a:pPr marL="342900" lvl="0" indent="-191770" algn="l" rtl="0">
              <a:spcBef>
                <a:spcPts val="476"/>
              </a:spcBef>
              <a:spcAft>
                <a:spcPts val="0"/>
              </a:spcAft>
              <a:buSzPct val="100000"/>
              <a:buFont typeface="Times New Roman"/>
              <a:buNone/>
            </a:pPr>
            <a:endParaRPr/>
          </a:p>
        </p:txBody>
      </p:sp>
      <p:pic>
        <p:nvPicPr>
          <p:cNvPr id="700" name="Google Shape;700;p80"/>
          <p:cNvPicPr preferRelativeResize="0"/>
          <p:nvPr/>
        </p:nvPicPr>
        <p:blipFill rotWithShape="1">
          <a:blip r:embed="rId3">
            <a:alphaModFix/>
          </a:blip>
          <a:srcRect/>
          <a:stretch/>
        </p:blipFill>
        <p:spPr>
          <a:xfrm>
            <a:off x="6734506" y="1899920"/>
            <a:ext cx="5022188" cy="4399280"/>
          </a:xfrm>
          <a:prstGeom prst="rect">
            <a:avLst/>
          </a:prstGeom>
          <a:noFill/>
          <a:ln>
            <a:noFill/>
          </a:ln>
        </p:spPr>
      </p:pic>
      <p:sp>
        <p:nvSpPr>
          <p:cNvPr id="701" name="Google Shape;701;p80"/>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91418" y="2760704"/>
            <a:ext cx="2014658" cy="1238746"/>
          </a:xfrm>
          <a:prstGeom prst="rect">
            <a:avLst/>
          </a:prstGeom>
        </p:spPr>
        <p:txBody>
          <a:bodyPr vert="horz" wrap="square" lIns="0" tIns="6931" rIns="0" bIns="0" rtlCol="0">
            <a:spAutoFit/>
          </a:bodyPr>
          <a:lstStyle/>
          <a:p>
            <a:pPr marL="7701">
              <a:spcBef>
                <a:spcPts val="55"/>
              </a:spcBef>
            </a:pPr>
            <a:r>
              <a:rPr sz="8004" i="1" spc="-30" dirty="0">
                <a:latin typeface="Times New Roman"/>
                <a:cs typeface="Times New Roman"/>
              </a:rPr>
              <a:t>P</a:t>
            </a:r>
            <a:r>
              <a:rPr sz="8004" spc="-30" dirty="0">
                <a:latin typeface="Times New Roman"/>
                <a:cs typeface="Times New Roman"/>
              </a:rPr>
              <a:t>(</a:t>
            </a:r>
            <a:r>
              <a:rPr sz="8004" i="1" spc="-30" dirty="0">
                <a:latin typeface="Times New Roman"/>
                <a:cs typeface="Times New Roman"/>
              </a:rPr>
              <a:t>ω</a:t>
            </a:r>
            <a:r>
              <a:rPr sz="8004" spc="-30" dirty="0">
                <a:latin typeface="Times New Roman"/>
                <a:cs typeface="Times New Roman"/>
              </a:rPr>
              <a:t>)</a:t>
            </a:r>
            <a:endParaRPr sz="8004">
              <a:latin typeface="Times New Roman"/>
              <a:cs typeface="Times New Roman"/>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81"/>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2"/>
                </a:solidFill>
                <a:latin typeface="Times New Roman"/>
                <a:ea typeface="Times New Roman"/>
                <a:cs typeface="Times New Roman"/>
                <a:sym typeface="Times New Roman"/>
              </a:rPr>
              <a:t>Step 4: Crossover (Order Crossover)</a:t>
            </a:r>
            <a:endParaRPr/>
          </a:p>
        </p:txBody>
      </p:sp>
      <p:sp>
        <p:nvSpPr>
          <p:cNvPr id="707" name="Google Shape;707;p81"/>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Font typeface="Times New Roman"/>
              <a:buNone/>
            </a:pPr>
            <a:endParaRPr/>
          </a:p>
          <a:p>
            <a:pPr marL="342900" lvl="0" indent="-342900" algn="l" rtl="0">
              <a:spcBef>
                <a:spcPts val="640"/>
              </a:spcBef>
              <a:spcAft>
                <a:spcPts val="0"/>
              </a:spcAft>
              <a:buSzPts val="3200"/>
              <a:buFont typeface="Times New Roman"/>
              <a:buChar char="•"/>
            </a:pPr>
            <a:r>
              <a:rPr lang="en-US"/>
              <a:t>Order Crossover (OX):</a:t>
            </a:r>
            <a:endParaRPr/>
          </a:p>
          <a:p>
            <a:pPr marL="342900" lvl="0" indent="-342900" algn="l" rtl="0">
              <a:spcBef>
                <a:spcPts val="640"/>
              </a:spcBef>
              <a:spcAft>
                <a:spcPts val="0"/>
              </a:spcAft>
              <a:buSzPts val="3200"/>
              <a:buFont typeface="Times New Roman"/>
              <a:buChar char="•"/>
            </a:pPr>
            <a:r>
              <a:rPr lang="en-US"/>
              <a:t>Example parents:</a:t>
            </a:r>
            <a:endParaRPr/>
          </a:p>
          <a:p>
            <a:pPr marL="742950" lvl="1" indent="-285750" algn="l" rtl="0">
              <a:spcBef>
                <a:spcPts val="560"/>
              </a:spcBef>
              <a:spcAft>
                <a:spcPts val="0"/>
              </a:spcAft>
              <a:buSzPts val="2800"/>
              <a:buFont typeface="Times New Roman"/>
              <a:buChar char="–"/>
            </a:pPr>
            <a:r>
              <a:rPr lang="en-US"/>
              <a:t>Parent 1: </a:t>
            </a:r>
            <a:r>
              <a:rPr lang="en-US">
                <a:solidFill>
                  <a:srgbClr val="00B050"/>
                </a:solidFill>
              </a:rPr>
              <a:t>A → B → C → D → E → A</a:t>
            </a:r>
            <a:endParaRPr/>
          </a:p>
          <a:p>
            <a:pPr marL="742950" lvl="1" indent="-285750" algn="l" rtl="0">
              <a:spcBef>
                <a:spcPts val="560"/>
              </a:spcBef>
              <a:spcAft>
                <a:spcPts val="0"/>
              </a:spcAft>
              <a:buSzPts val="2800"/>
              <a:buFont typeface="Times New Roman"/>
              <a:buChar char="–"/>
            </a:pPr>
            <a:r>
              <a:rPr lang="en-US"/>
              <a:t>Parent 2: </a:t>
            </a:r>
            <a:r>
              <a:rPr lang="en-US">
                <a:solidFill>
                  <a:srgbClr val="FF0000"/>
                </a:solidFill>
              </a:rPr>
              <a:t>A → C → B → E → D → A</a:t>
            </a:r>
            <a:endParaRPr/>
          </a:p>
          <a:p>
            <a:pPr marL="342900" lvl="0" indent="-342900" algn="l" rtl="0">
              <a:spcBef>
                <a:spcPts val="640"/>
              </a:spcBef>
              <a:spcAft>
                <a:spcPts val="0"/>
              </a:spcAft>
              <a:buSzPts val="3200"/>
              <a:buFont typeface="Times New Roman"/>
              <a:buChar char="•"/>
            </a:pPr>
            <a:r>
              <a:rPr lang="en-US"/>
              <a:t>Crossover between position 2 and 4:</a:t>
            </a:r>
            <a:endParaRPr/>
          </a:p>
          <a:p>
            <a:pPr marL="1143000" lvl="2" indent="-228600" algn="l" rtl="0">
              <a:spcBef>
                <a:spcPts val="480"/>
              </a:spcBef>
              <a:spcAft>
                <a:spcPts val="0"/>
              </a:spcAft>
              <a:buSzPts val="2400"/>
              <a:buFont typeface="Times New Roman"/>
              <a:buChar char="•"/>
            </a:pPr>
            <a:r>
              <a:rPr lang="en-US"/>
              <a:t>Child 1</a:t>
            </a:r>
            <a:r>
              <a:rPr lang="en-US">
                <a:solidFill>
                  <a:srgbClr val="009900"/>
                </a:solidFill>
              </a:rPr>
              <a:t>: </a:t>
            </a:r>
            <a:r>
              <a:rPr lang="en-US">
                <a:solidFill>
                  <a:srgbClr val="00CC00"/>
                </a:solidFill>
              </a:rPr>
              <a:t>A → </a:t>
            </a:r>
            <a:r>
              <a:rPr lang="en-US">
                <a:solidFill>
                  <a:srgbClr val="FF0000"/>
                </a:solidFill>
              </a:rPr>
              <a:t>C → B → </a:t>
            </a:r>
            <a:r>
              <a:rPr lang="en-US">
                <a:solidFill>
                  <a:srgbClr val="00CC00"/>
                </a:solidFill>
              </a:rPr>
              <a:t>D → E → A</a:t>
            </a:r>
            <a:endParaRPr/>
          </a:p>
          <a:p>
            <a:pPr marL="1143000" lvl="2" indent="-228600" algn="l" rtl="0">
              <a:spcBef>
                <a:spcPts val="480"/>
              </a:spcBef>
              <a:spcAft>
                <a:spcPts val="0"/>
              </a:spcAft>
              <a:buSzPts val="2400"/>
              <a:buFont typeface="Times New Roman"/>
              <a:buChar char="•"/>
            </a:pPr>
            <a:r>
              <a:rPr lang="en-US"/>
              <a:t>Child 2: </a:t>
            </a:r>
            <a:r>
              <a:rPr lang="en-US">
                <a:solidFill>
                  <a:srgbClr val="FF0000"/>
                </a:solidFill>
              </a:rPr>
              <a:t>A → </a:t>
            </a:r>
            <a:r>
              <a:rPr lang="en-US">
                <a:solidFill>
                  <a:srgbClr val="009900"/>
                </a:solidFill>
              </a:rPr>
              <a:t>B → C </a:t>
            </a:r>
            <a:r>
              <a:rPr lang="en-US">
                <a:solidFill>
                  <a:srgbClr val="00B050"/>
                </a:solidFill>
              </a:rPr>
              <a:t>→ </a:t>
            </a:r>
            <a:r>
              <a:rPr lang="en-US">
                <a:solidFill>
                  <a:srgbClr val="FF0000"/>
                </a:solidFill>
              </a:rPr>
              <a:t>E → D → A</a:t>
            </a:r>
            <a:endParaRPr/>
          </a:p>
          <a:p>
            <a:pPr marL="1143000" lvl="2" indent="-76200" algn="l" rtl="0">
              <a:spcBef>
                <a:spcPts val="480"/>
              </a:spcBef>
              <a:spcAft>
                <a:spcPts val="0"/>
              </a:spcAft>
              <a:buSzPts val="2400"/>
              <a:buFont typeface="Times New Roman"/>
              <a:buNone/>
            </a:pPr>
            <a:endParaRPr>
              <a:solidFill>
                <a:srgbClr val="FF0000"/>
              </a:solidFill>
            </a:endParaRPr>
          </a:p>
          <a:p>
            <a:pPr marL="742950" lvl="1" indent="-107950" algn="l" rtl="0">
              <a:spcBef>
                <a:spcPts val="560"/>
              </a:spcBef>
              <a:spcAft>
                <a:spcPts val="0"/>
              </a:spcAft>
              <a:buSzPts val="2800"/>
              <a:buFont typeface="Times New Roman"/>
              <a:buNone/>
            </a:pPr>
            <a:endParaRPr>
              <a:solidFill>
                <a:srgbClr val="FF0000"/>
              </a:solidFill>
            </a:endParaRPr>
          </a:p>
          <a:p>
            <a:pPr marL="342900" lvl="0" indent="-139700" algn="l" rtl="0">
              <a:spcBef>
                <a:spcPts val="640"/>
              </a:spcBef>
              <a:spcAft>
                <a:spcPts val="0"/>
              </a:spcAft>
              <a:buSzPts val="3200"/>
              <a:buFont typeface="Times New Roman"/>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82"/>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2"/>
                </a:solidFill>
                <a:latin typeface="Times New Roman"/>
                <a:ea typeface="Times New Roman"/>
                <a:cs typeface="Times New Roman"/>
                <a:sym typeface="Times New Roman"/>
              </a:rPr>
              <a:t>Step 5: Mutation</a:t>
            </a:r>
            <a:endParaRPr/>
          </a:p>
        </p:txBody>
      </p:sp>
      <p:sp>
        <p:nvSpPr>
          <p:cNvPr id="713" name="Google Shape;713;p82"/>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Font typeface="Times New Roman"/>
              <a:buNone/>
            </a:pPr>
            <a:endParaRPr/>
          </a:p>
          <a:p>
            <a:pPr marL="342900" lvl="0" indent="-342900" algn="l" rtl="0">
              <a:spcBef>
                <a:spcPts val="640"/>
              </a:spcBef>
              <a:spcAft>
                <a:spcPts val="0"/>
              </a:spcAft>
              <a:buSzPts val="3200"/>
              <a:buFont typeface="Times New Roman"/>
              <a:buChar char="•"/>
            </a:pPr>
            <a:r>
              <a:rPr lang="en-US"/>
              <a:t>Mutation: </a:t>
            </a:r>
            <a:r>
              <a:rPr lang="en-US">
                <a:solidFill>
                  <a:srgbClr val="FF0000"/>
                </a:solidFill>
              </a:rPr>
              <a:t>Randomly</a:t>
            </a:r>
            <a:r>
              <a:rPr lang="en-US"/>
              <a:t> swap </a:t>
            </a:r>
            <a:r>
              <a:rPr lang="en-US">
                <a:solidFill>
                  <a:srgbClr val="FF0000"/>
                </a:solidFill>
              </a:rPr>
              <a:t>two</a:t>
            </a:r>
            <a:r>
              <a:rPr lang="en-US"/>
              <a:t> cities (excluding start/end).</a:t>
            </a:r>
            <a:endParaRPr/>
          </a:p>
          <a:p>
            <a:pPr marL="342900" lvl="0" indent="-342900" algn="l" rtl="0">
              <a:spcBef>
                <a:spcPts val="640"/>
              </a:spcBef>
              <a:spcAft>
                <a:spcPts val="0"/>
              </a:spcAft>
              <a:buSzPts val="3200"/>
              <a:buFont typeface="Times New Roman"/>
              <a:buChar char="•"/>
            </a:pPr>
            <a:r>
              <a:rPr lang="en-US"/>
              <a:t>Example:</a:t>
            </a:r>
            <a:endParaRPr/>
          </a:p>
          <a:p>
            <a:pPr marL="742950" lvl="1" indent="-285750" algn="l" rtl="0">
              <a:spcBef>
                <a:spcPts val="560"/>
              </a:spcBef>
              <a:spcAft>
                <a:spcPts val="0"/>
              </a:spcAft>
              <a:buSzPts val="2800"/>
              <a:buFont typeface="Times New Roman"/>
              <a:buChar char="–"/>
            </a:pPr>
            <a:r>
              <a:rPr lang="en-US"/>
              <a:t>Child 1 Before Mutation </a:t>
            </a:r>
            <a:r>
              <a:rPr lang="en-US">
                <a:solidFill>
                  <a:srgbClr val="009900"/>
                </a:solidFill>
              </a:rPr>
              <a:t>: </a:t>
            </a:r>
            <a:r>
              <a:rPr lang="en-US">
                <a:solidFill>
                  <a:srgbClr val="00CC00"/>
                </a:solidFill>
              </a:rPr>
              <a:t>A → C → B → D → E → A</a:t>
            </a:r>
            <a:endParaRPr/>
          </a:p>
          <a:p>
            <a:pPr marL="742950" lvl="1" indent="-285750" algn="l" rtl="0">
              <a:spcBef>
                <a:spcPts val="560"/>
              </a:spcBef>
              <a:spcAft>
                <a:spcPts val="0"/>
              </a:spcAft>
              <a:buSzPts val="2800"/>
              <a:buFont typeface="Times New Roman"/>
              <a:buChar char="–"/>
            </a:pPr>
            <a:r>
              <a:rPr lang="en-US"/>
              <a:t>Child 1 After Mutation </a:t>
            </a:r>
            <a:r>
              <a:rPr lang="en-US">
                <a:solidFill>
                  <a:srgbClr val="009900"/>
                </a:solidFill>
              </a:rPr>
              <a:t>: </a:t>
            </a:r>
            <a:r>
              <a:rPr lang="en-US">
                <a:solidFill>
                  <a:srgbClr val="00CC00"/>
                </a:solidFill>
              </a:rPr>
              <a:t>A → </a:t>
            </a:r>
            <a:r>
              <a:rPr lang="en-US">
                <a:solidFill>
                  <a:srgbClr val="FF0000"/>
                </a:solidFill>
              </a:rPr>
              <a:t>E</a:t>
            </a:r>
            <a:r>
              <a:rPr lang="en-US">
                <a:solidFill>
                  <a:srgbClr val="00CC00"/>
                </a:solidFill>
              </a:rPr>
              <a:t> → B → D → </a:t>
            </a:r>
            <a:r>
              <a:rPr lang="en-US">
                <a:solidFill>
                  <a:srgbClr val="FF0000"/>
                </a:solidFill>
              </a:rPr>
              <a:t>C</a:t>
            </a:r>
            <a:r>
              <a:rPr lang="en-US">
                <a:solidFill>
                  <a:srgbClr val="00CC00"/>
                </a:solidFill>
              </a:rPr>
              <a:t> → A</a:t>
            </a:r>
            <a:endParaRPr/>
          </a:p>
          <a:p>
            <a:pPr marL="742950" lvl="1" indent="-107950" algn="l" rtl="0">
              <a:spcBef>
                <a:spcPts val="560"/>
              </a:spcBef>
              <a:spcAft>
                <a:spcPts val="0"/>
              </a:spcAft>
              <a:buSzPts val="2800"/>
              <a:buFont typeface="Times New Roman"/>
              <a:buNone/>
            </a:pPr>
            <a:endParaRPr>
              <a:solidFill>
                <a:srgbClr val="00CC00"/>
              </a:solidFill>
            </a:endParaRPr>
          </a:p>
          <a:p>
            <a:pPr marL="742950" lvl="1" indent="-285750" algn="l" rtl="0">
              <a:spcBef>
                <a:spcPts val="560"/>
              </a:spcBef>
              <a:spcAft>
                <a:spcPts val="0"/>
              </a:spcAft>
              <a:buSzPts val="2800"/>
              <a:buFont typeface="Times New Roman"/>
              <a:buChar char="–"/>
            </a:pPr>
            <a:r>
              <a:rPr lang="en-US"/>
              <a:t>Child 2 Before Mutation : </a:t>
            </a:r>
            <a:r>
              <a:rPr lang="en-US">
                <a:solidFill>
                  <a:srgbClr val="FF0000"/>
                </a:solidFill>
              </a:rPr>
              <a:t>A → B → C → E → D → A</a:t>
            </a:r>
            <a:endParaRPr/>
          </a:p>
          <a:p>
            <a:pPr marL="742950" lvl="1" indent="-285750" algn="l" rtl="0">
              <a:spcBef>
                <a:spcPts val="560"/>
              </a:spcBef>
              <a:spcAft>
                <a:spcPts val="0"/>
              </a:spcAft>
              <a:buSzPts val="2800"/>
              <a:buFont typeface="Times New Roman"/>
              <a:buChar char="–"/>
            </a:pPr>
            <a:r>
              <a:rPr lang="en-US"/>
              <a:t>Child 2 After Mutation : </a:t>
            </a:r>
            <a:r>
              <a:rPr lang="en-US">
                <a:solidFill>
                  <a:srgbClr val="FF0000"/>
                </a:solidFill>
              </a:rPr>
              <a:t>A → </a:t>
            </a:r>
            <a:r>
              <a:rPr lang="en-US">
                <a:solidFill>
                  <a:srgbClr val="00CC00"/>
                </a:solidFill>
              </a:rPr>
              <a:t>D</a:t>
            </a:r>
            <a:r>
              <a:rPr lang="en-US">
                <a:solidFill>
                  <a:srgbClr val="FF0000"/>
                </a:solidFill>
              </a:rPr>
              <a:t> → C → E → </a:t>
            </a:r>
            <a:r>
              <a:rPr lang="en-US">
                <a:solidFill>
                  <a:srgbClr val="00CC00"/>
                </a:solidFill>
              </a:rPr>
              <a:t>B</a:t>
            </a:r>
            <a:r>
              <a:rPr lang="en-US">
                <a:solidFill>
                  <a:srgbClr val="FF0000"/>
                </a:solidFill>
              </a:rPr>
              <a:t> → A</a:t>
            </a:r>
            <a:endParaRPr/>
          </a:p>
          <a:p>
            <a:pPr marL="742950" lvl="1" indent="-107950" algn="l" rtl="0">
              <a:spcBef>
                <a:spcPts val="560"/>
              </a:spcBef>
              <a:spcAft>
                <a:spcPts val="0"/>
              </a:spcAft>
              <a:buSzPts val="2800"/>
              <a:buFont typeface="Times New Roman"/>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3"/>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2"/>
                </a:solidFill>
                <a:latin typeface="Times New Roman"/>
                <a:ea typeface="Times New Roman"/>
                <a:cs typeface="Times New Roman"/>
                <a:sym typeface="Times New Roman"/>
              </a:rPr>
              <a:t>Step 6: New Generation</a:t>
            </a:r>
            <a:endParaRPr/>
          </a:p>
        </p:txBody>
      </p:sp>
      <p:sp>
        <p:nvSpPr>
          <p:cNvPr id="719" name="Google Shape;719;p83"/>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Font typeface="Times New Roman"/>
              <a:buNone/>
            </a:pPr>
            <a:endParaRPr/>
          </a:p>
          <a:p>
            <a:pPr marL="342900" lvl="0" indent="-342900" algn="l" rtl="0">
              <a:spcBef>
                <a:spcPts val="640"/>
              </a:spcBef>
              <a:spcAft>
                <a:spcPts val="0"/>
              </a:spcAft>
              <a:buSzPts val="3200"/>
              <a:buFont typeface="Times New Roman"/>
              <a:buChar char="•"/>
            </a:pPr>
            <a:r>
              <a:rPr lang="en-US"/>
              <a:t>After crossover and mutation, we have a new population of solutions.</a:t>
            </a:r>
            <a:endParaRPr/>
          </a:p>
          <a:p>
            <a:pPr marL="342900" lvl="0" indent="-342900" algn="l" rtl="0">
              <a:spcBef>
                <a:spcPts val="640"/>
              </a:spcBef>
              <a:spcAft>
                <a:spcPts val="0"/>
              </a:spcAft>
              <a:buSzPts val="3200"/>
              <a:buFont typeface="Times New Roman"/>
              <a:buChar char="•"/>
            </a:pPr>
            <a:r>
              <a:rPr lang="en-US"/>
              <a:t>New Population might be:</a:t>
            </a:r>
            <a:endParaRPr/>
          </a:p>
          <a:p>
            <a:pPr marL="742950" lvl="1" indent="-285750" algn="l" rtl="0">
              <a:spcBef>
                <a:spcPts val="560"/>
              </a:spcBef>
              <a:spcAft>
                <a:spcPts val="0"/>
              </a:spcAft>
              <a:buSzPts val="2800"/>
              <a:buFont typeface="Times New Roman"/>
              <a:buChar char="–"/>
            </a:pPr>
            <a:r>
              <a:rPr lang="en-US"/>
              <a:t>Individual 1: A → B → C → D → E → A</a:t>
            </a:r>
            <a:endParaRPr/>
          </a:p>
          <a:p>
            <a:pPr marL="742950" lvl="1" indent="-285750" algn="l" rtl="0">
              <a:spcBef>
                <a:spcPts val="560"/>
              </a:spcBef>
              <a:spcAft>
                <a:spcPts val="0"/>
              </a:spcAft>
              <a:buSzPts val="2800"/>
              <a:buFont typeface="Times New Roman"/>
              <a:buChar char="–"/>
            </a:pPr>
            <a:r>
              <a:rPr lang="en-US"/>
              <a:t>Individual 3: A → D → E → C → B → A</a:t>
            </a:r>
            <a:endParaRPr/>
          </a:p>
          <a:p>
            <a:pPr marL="742950" lvl="1" indent="-285750" algn="l" rtl="0">
              <a:spcBef>
                <a:spcPts val="560"/>
              </a:spcBef>
              <a:spcAft>
                <a:spcPts val="0"/>
              </a:spcAft>
              <a:buSzPts val="2800"/>
              <a:buFont typeface="Times New Roman"/>
              <a:buChar char="–"/>
            </a:pPr>
            <a:r>
              <a:rPr lang="en-US"/>
              <a:t>Child 1: A → B → C → E → D → A</a:t>
            </a:r>
            <a:endParaRPr/>
          </a:p>
          <a:p>
            <a:pPr marL="742950" lvl="1" indent="-285750" algn="l" rtl="0">
              <a:spcBef>
                <a:spcPts val="560"/>
              </a:spcBef>
              <a:spcAft>
                <a:spcPts val="0"/>
              </a:spcAft>
              <a:buSzPts val="2800"/>
              <a:buFont typeface="Times New Roman"/>
              <a:buChar char="–"/>
            </a:pPr>
            <a:r>
              <a:rPr lang="en-US"/>
              <a:t>Child 2 : A → D → C → E → B → A</a:t>
            </a:r>
            <a:endParaRPr/>
          </a:p>
          <a:p>
            <a:pPr marL="342900" lvl="0" indent="-139700" algn="l" rtl="0">
              <a:spcBef>
                <a:spcPts val="640"/>
              </a:spcBef>
              <a:spcAft>
                <a:spcPts val="0"/>
              </a:spcAft>
              <a:buSzPts val="3200"/>
              <a:buFont typeface="Times New Roman"/>
              <a:buNone/>
            </a:pPr>
            <a:endParaRPr/>
          </a:p>
          <a:p>
            <a:pPr marL="342900" lvl="0" indent="-139700" algn="l" rtl="0">
              <a:spcBef>
                <a:spcPts val="640"/>
              </a:spcBef>
              <a:spcAft>
                <a:spcPts val="0"/>
              </a:spcAft>
              <a:buSzPts val="3200"/>
              <a:buFont typeface="Times New Roman"/>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4"/>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2"/>
                </a:solidFill>
                <a:latin typeface="Times New Roman"/>
                <a:ea typeface="Times New Roman"/>
                <a:cs typeface="Times New Roman"/>
                <a:sym typeface="Times New Roman"/>
              </a:rPr>
              <a:t>Step 7: Termination</a:t>
            </a:r>
            <a:endParaRPr/>
          </a:p>
        </p:txBody>
      </p:sp>
      <p:sp>
        <p:nvSpPr>
          <p:cNvPr id="725" name="Google Shape;725;p84"/>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Font typeface="Times New Roman"/>
              <a:buNone/>
            </a:pPr>
            <a:endParaRPr/>
          </a:p>
          <a:p>
            <a:pPr marL="342900" lvl="0" indent="-342900" algn="l" rtl="0">
              <a:spcBef>
                <a:spcPts val="640"/>
              </a:spcBef>
              <a:spcAft>
                <a:spcPts val="0"/>
              </a:spcAft>
              <a:buSzPts val="3200"/>
              <a:buFont typeface="Times New Roman"/>
              <a:buChar char="•"/>
            </a:pPr>
            <a:r>
              <a:rPr lang="en-US"/>
              <a:t>Stop when:</a:t>
            </a:r>
            <a:endParaRPr/>
          </a:p>
          <a:p>
            <a:pPr marL="342900" lvl="0" indent="-342900" algn="l" rtl="0">
              <a:spcBef>
                <a:spcPts val="640"/>
              </a:spcBef>
              <a:spcAft>
                <a:spcPts val="0"/>
              </a:spcAft>
              <a:buSzPts val="3200"/>
              <a:buFont typeface="Times New Roman"/>
              <a:buChar char="•"/>
            </a:pPr>
            <a:r>
              <a:rPr lang="en-US"/>
              <a:t>- A fixed number of </a:t>
            </a:r>
            <a:r>
              <a:rPr lang="en-US">
                <a:solidFill>
                  <a:srgbClr val="FF0000"/>
                </a:solidFill>
              </a:rPr>
              <a:t>generations</a:t>
            </a:r>
            <a:r>
              <a:rPr lang="en-US"/>
              <a:t> have passed.</a:t>
            </a:r>
            <a:endParaRPr/>
          </a:p>
          <a:p>
            <a:pPr marL="342900" lvl="0" indent="-342900" algn="l" rtl="0">
              <a:spcBef>
                <a:spcPts val="640"/>
              </a:spcBef>
              <a:spcAft>
                <a:spcPts val="0"/>
              </a:spcAft>
              <a:buSzPts val="3200"/>
              <a:buFont typeface="Times New Roman"/>
              <a:buChar char="•"/>
            </a:pPr>
            <a:r>
              <a:rPr lang="en-US"/>
              <a:t>- The best fitness value does </a:t>
            </a:r>
            <a:r>
              <a:rPr lang="en-US">
                <a:solidFill>
                  <a:srgbClr val="FF0000"/>
                </a:solidFill>
              </a:rPr>
              <a:t>not</a:t>
            </a:r>
            <a:r>
              <a:rPr lang="en-US"/>
              <a:t> </a:t>
            </a:r>
            <a:r>
              <a:rPr lang="en-US">
                <a:solidFill>
                  <a:srgbClr val="FF0000"/>
                </a:solidFill>
              </a:rPr>
              <a:t>improve</a:t>
            </a:r>
            <a:r>
              <a:rPr lang="en-US"/>
              <a:t> for a set number of generations.</a:t>
            </a:r>
            <a:endParaRPr/>
          </a:p>
          <a:p>
            <a:pPr marL="342900" lvl="0" indent="-139700" algn="l" rtl="0">
              <a:spcBef>
                <a:spcPts val="640"/>
              </a:spcBef>
              <a:spcAft>
                <a:spcPts val="0"/>
              </a:spcAft>
              <a:buSzPts val="3200"/>
              <a:buFont typeface="Times New Roman"/>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85"/>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124</a:t>
            </a:fld>
            <a:endParaRPr sz="1200" b="0" i="0" u="none" strike="noStrike" cap="none">
              <a:solidFill>
                <a:schemeClr val="dk1"/>
              </a:solidFill>
              <a:latin typeface="Garamond"/>
              <a:ea typeface="Garamond"/>
              <a:cs typeface="Garamond"/>
              <a:sym typeface="Garamond"/>
            </a:endParaRPr>
          </a:p>
        </p:txBody>
      </p:sp>
      <p:sp>
        <p:nvSpPr>
          <p:cNvPr id="731" name="Google Shape;731;p85"/>
          <p:cNvSpPr txBox="1">
            <a:spLocks noGrp="1"/>
          </p:cNvSpPr>
          <p:nvPr>
            <p:ph type="title"/>
          </p:nvPr>
        </p:nvSpPr>
        <p:spPr>
          <a:xfrm>
            <a:off x="1981200" y="152400"/>
            <a:ext cx="8077200" cy="12461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Why we cannot use single-point crossover:</a:t>
            </a:r>
            <a:br>
              <a:rPr lang="en-US" sz="5300"/>
            </a:br>
            <a:endParaRPr sz="3800"/>
          </a:p>
        </p:txBody>
      </p:sp>
      <p:sp>
        <p:nvSpPr>
          <p:cNvPr id="732" name="Google Shape;732;p85"/>
          <p:cNvSpPr txBox="1">
            <a:spLocks noGrp="1"/>
          </p:cNvSpPr>
          <p:nvPr>
            <p:ph type="body" idx="1"/>
          </p:nvPr>
        </p:nvSpPr>
        <p:spPr>
          <a:xfrm>
            <a:off x="1981200" y="1600200"/>
            <a:ext cx="8077200" cy="1524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Times New Roman"/>
              <a:buChar char="•"/>
            </a:pPr>
            <a:r>
              <a:rPr lang="en-US" sz="2400"/>
              <a:t>Single point crossover method randomly selects a crossover point in the string and swaps the substrings</a:t>
            </a:r>
            <a:r>
              <a:rPr lang="en-US" sz="2400" i="1"/>
              <a:t>. </a:t>
            </a:r>
            <a:endParaRPr/>
          </a:p>
          <a:p>
            <a:pPr marL="342900" lvl="0" indent="-342900" algn="l" rtl="0">
              <a:spcBef>
                <a:spcPts val="480"/>
              </a:spcBef>
              <a:spcAft>
                <a:spcPts val="0"/>
              </a:spcAft>
              <a:buSzPts val="2400"/>
              <a:buFont typeface="Times New Roman"/>
              <a:buChar char="•"/>
            </a:pPr>
            <a:r>
              <a:rPr lang="en-US" sz="2400"/>
              <a:t>This may produce some </a:t>
            </a:r>
            <a:r>
              <a:rPr lang="en-US" sz="2400">
                <a:solidFill>
                  <a:srgbClr val="CC3300"/>
                </a:solidFill>
              </a:rPr>
              <a:t>invalid offsprings</a:t>
            </a:r>
            <a:r>
              <a:rPr lang="en-US" sz="2400"/>
              <a:t> as shown below.</a:t>
            </a:r>
            <a:endParaRPr/>
          </a:p>
          <a:p>
            <a:pPr marL="342900" lvl="0" indent="-342900" algn="l" rtl="0">
              <a:spcBef>
                <a:spcPts val="400"/>
              </a:spcBef>
              <a:spcAft>
                <a:spcPts val="0"/>
              </a:spcAft>
              <a:buSzPts val="2000"/>
              <a:buFont typeface="Noto Sans Symbols"/>
              <a:buNone/>
            </a:pPr>
            <a:r>
              <a:rPr lang="en-US" sz="2000"/>
              <a:t>  </a:t>
            </a:r>
            <a:endParaRPr sz="2000" i="1"/>
          </a:p>
          <a:p>
            <a:pPr marL="342900" lvl="0" indent="-342900" algn="l" rtl="0">
              <a:spcBef>
                <a:spcPts val="400"/>
              </a:spcBef>
              <a:spcAft>
                <a:spcPts val="0"/>
              </a:spcAft>
              <a:buSzPts val="2000"/>
              <a:buFont typeface="Noto Sans Symbols"/>
              <a:buNone/>
            </a:pPr>
            <a:endParaRPr sz="2000" i="1"/>
          </a:p>
        </p:txBody>
      </p:sp>
      <p:graphicFrame>
        <p:nvGraphicFramePr>
          <p:cNvPr id="733" name="Google Shape;733;p85"/>
          <p:cNvGraphicFramePr/>
          <p:nvPr/>
        </p:nvGraphicFramePr>
        <p:xfrm>
          <a:off x="3376613" y="4044951"/>
          <a:ext cx="1828800" cy="396875"/>
        </p:xfrm>
        <a:graphic>
          <a:graphicData uri="http://schemas.openxmlformats.org/drawingml/2006/table">
            <a:tbl>
              <a:tblPr>
                <a:noFill/>
                <a:tableStyleId>{97005AED-E3F3-42EA-B779-AAAB4C819133}</a:tableStyleId>
              </a:tblPr>
              <a:tblGrid>
                <a:gridCol w="296850">
                  <a:extLst>
                    <a:ext uri="{9D8B030D-6E8A-4147-A177-3AD203B41FA5}">
                      <a16:colId xmlns:a16="http://schemas.microsoft.com/office/drawing/2014/main" val="20000"/>
                    </a:ext>
                  </a:extLst>
                </a:gridCol>
                <a:gridCol w="296875">
                  <a:extLst>
                    <a:ext uri="{9D8B030D-6E8A-4147-A177-3AD203B41FA5}">
                      <a16:colId xmlns:a16="http://schemas.microsoft.com/office/drawing/2014/main" val="20001"/>
                    </a:ext>
                  </a:extLst>
                </a:gridCol>
                <a:gridCol w="344475">
                  <a:extLst>
                    <a:ext uri="{9D8B030D-6E8A-4147-A177-3AD203B41FA5}">
                      <a16:colId xmlns:a16="http://schemas.microsoft.com/office/drawing/2014/main" val="20002"/>
                    </a:ext>
                  </a:extLst>
                </a:gridCol>
                <a:gridCol w="296875">
                  <a:extLst>
                    <a:ext uri="{9D8B030D-6E8A-4147-A177-3AD203B41FA5}">
                      <a16:colId xmlns:a16="http://schemas.microsoft.com/office/drawing/2014/main" val="20003"/>
                    </a:ext>
                  </a:extLst>
                </a:gridCol>
                <a:gridCol w="296850">
                  <a:extLst>
                    <a:ext uri="{9D8B030D-6E8A-4147-A177-3AD203B41FA5}">
                      <a16:colId xmlns:a16="http://schemas.microsoft.com/office/drawing/2014/main" val="20004"/>
                    </a:ext>
                  </a:extLst>
                </a:gridCol>
                <a:gridCol w="296875">
                  <a:extLst>
                    <a:ext uri="{9D8B030D-6E8A-4147-A177-3AD203B41FA5}">
                      <a16:colId xmlns:a16="http://schemas.microsoft.com/office/drawing/2014/main" val="20005"/>
                    </a:ext>
                  </a:extLst>
                </a:gridCol>
              </a:tblGrid>
              <a:tr h="396875">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4</a:t>
                      </a:r>
                      <a:endParaRPr/>
                    </a:p>
                  </a:txBody>
                  <a:tcPr marL="91450" marR="91450" marT="45800" marB="458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1</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3</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2</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5</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6</a:t>
                      </a:r>
                      <a:endParaRPr/>
                    </a:p>
                  </a:txBody>
                  <a:tcPr marL="91450" marR="91450" marT="45800" marB="458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34" name="Google Shape;734;p85"/>
          <p:cNvSpPr txBox="1"/>
          <p:nvPr/>
        </p:nvSpPr>
        <p:spPr>
          <a:xfrm>
            <a:off x="3330575" y="4057650"/>
            <a:ext cx="1722438" cy="3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600"/>
              <a:buFont typeface="Noto Sans Symbols"/>
              <a:buNone/>
            </a:pPr>
            <a:r>
              <a:rPr lang="en-US" sz="1600" b="0" i="1" u="none" strike="noStrike" cap="none">
                <a:solidFill>
                  <a:schemeClr val="dk1"/>
                </a:solidFill>
                <a:latin typeface="Arial"/>
                <a:ea typeface="Arial"/>
                <a:cs typeface="Arial"/>
                <a:sym typeface="Arial"/>
              </a:rPr>
              <a:t> </a:t>
            </a:r>
            <a:endParaRPr sz="4000" b="0" i="1" u="none" strike="noStrike" cap="none">
              <a:solidFill>
                <a:schemeClr val="dk1"/>
              </a:solidFill>
              <a:latin typeface="Arial"/>
              <a:ea typeface="Arial"/>
              <a:cs typeface="Arial"/>
              <a:sym typeface="Arial"/>
            </a:endParaRPr>
          </a:p>
        </p:txBody>
      </p:sp>
      <p:sp>
        <p:nvSpPr>
          <p:cNvPr id="735" name="Google Shape;735;p85"/>
          <p:cNvSpPr/>
          <p:nvPr/>
        </p:nvSpPr>
        <p:spPr>
          <a:xfrm>
            <a:off x="5243513" y="4486275"/>
            <a:ext cx="800100" cy="342900"/>
          </a:xfrm>
          <a:prstGeom prst="rightArrow">
            <a:avLst>
              <a:gd name="adj1" fmla="val 50000"/>
              <a:gd name="adj2" fmla="val 85556"/>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Noto Sans Symbols"/>
              <a:buNone/>
            </a:pPr>
            <a:endParaRPr sz="4000" b="0" i="1" u="none" strike="noStrike" cap="none">
              <a:solidFill>
                <a:schemeClr val="dk1"/>
              </a:solidFill>
              <a:latin typeface="Arial"/>
              <a:ea typeface="Arial"/>
              <a:cs typeface="Arial"/>
              <a:sym typeface="Arial"/>
            </a:endParaRPr>
          </a:p>
        </p:txBody>
      </p:sp>
      <p:graphicFrame>
        <p:nvGraphicFramePr>
          <p:cNvPr id="736" name="Google Shape;736;p85"/>
          <p:cNvGraphicFramePr/>
          <p:nvPr/>
        </p:nvGraphicFramePr>
        <p:xfrm>
          <a:off x="3376613" y="4957764"/>
          <a:ext cx="1828800" cy="396875"/>
        </p:xfrm>
        <a:graphic>
          <a:graphicData uri="http://schemas.openxmlformats.org/drawingml/2006/table">
            <a:tbl>
              <a:tblPr>
                <a:noFill/>
                <a:tableStyleId>{97005AED-E3F3-42EA-B779-AAAB4C819133}</a:tableStyleId>
              </a:tblPr>
              <a:tblGrid>
                <a:gridCol w="296850">
                  <a:extLst>
                    <a:ext uri="{9D8B030D-6E8A-4147-A177-3AD203B41FA5}">
                      <a16:colId xmlns:a16="http://schemas.microsoft.com/office/drawing/2014/main" val="20000"/>
                    </a:ext>
                  </a:extLst>
                </a:gridCol>
                <a:gridCol w="296875">
                  <a:extLst>
                    <a:ext uri="{9D8B030D-6E8A-4147-A177-3AD203B41FA5}">
                      <a16:colId xmlns:a16="http://schemas.microsoft.com/office/drawing/2014/main" val="20001"/>
                    </a:ext>
                  </a:extLst>
                </a:gridCol>
                <a:gridCol w="344475">
                  <a:extLst>
                    <a:ext uri="{9D8B030D-6E8A-4147-A177-3AD203B41FA5}">
                      <a16:colId xmlns:a16="http://schemas.microsoft.com/office/drawing/2014/main" val="20002"/>
                    </a:ext>
                  </a:extLst>
                </a:gridCol>
                <a:gridCol w="296875">
                  <a:extLst>
                    <a:ext uri="{9D8B030D-6E8A-4147-A177-3AD203B41FA5}">
                      <a16:colId xmlns:a16="http://schemas.microsoft.com/office/drawing/2014/main" val="20003"/>
                    </a:ext>
                  </a:extLst>
                </a:gridCol>
                <a:gridCol w="296850">
                  <a:extLst>
                    <a:ext uri="{9D8B030D-6E8A-4147-A177-3AD203B41FA5}">
                      <a16:colId xmlns:a16="http://schemas.microsoft.com/office/drawing/2014/main" val="20004"/>
                    </a:ext>
                  </a:extLst>
                </a:gridCol>
                <a:gridCol w="296875">
                  <a:extLst>
                    <a:ext uri="{9D8B030D-6E8A-4147-A177-3AD203B41FA5}">
                      <a16:colId xmlns:a16="http://schemas.microsoft.com/office/drawing/2014/main" val="20005"/>
                    </a:ext>
                  </a:extLst>
                </a:gridCol>
              </a:tblGrid>
              <a:tr h="396875">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4</a:t>
                      </a:r>
                      <a:endParaRPr/>
                    </a:p>
                  </a:txBody>
                  <a:tcPr marL="91450" marR="91450" marT="45800" marB="458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3</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2</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1</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5</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6</a:t>
                      </a:r>
                      <a:endParaRPr/>
                    </a:p>
                  </a:txBody>
                  <a:tcPr marL="91450" marR="91450" marT="45800" marB="458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37" name="Google Shape;737;p85"/>
          <p:cNvGraphicFramePr/>
          <p:nvPr/>
        </p:nvGraphicFramePr>
        <p:xfrm>
          <a:off x="6272213" y="4029076"/>
          <a:ext cx="1676400" cy="396875"/>
        </p:xfrm>
        <a:graphic>
          <a:graphicData uri="http://schemas.openxmlformats.org/drawingml/2006/table">
            <a:tbl>
              <a:tblPr>
                <a:noFill/>
                <a:tableStyleId>{97005AED-E3F3-42EA-B779-AAAB4C819133}</a:tableStyleId>
              </a:tblPr>
              <a:tblGrid>
                <a:gridCol w="279400">
                  <a:extLst>
                    <a:ext uri="{9D8B030D-6E8A-4147-A177-3AD203B41FA5}">
                      <a16:colId xmlns:a16="http://schemas.microsoft.com/office/drawing/2014/main" val="20000"/>
                    </a:ext>
                  </a:extLst>
                </a:gridCol>
                <a:gridCol w="279400">
                  <a:extLst>
                    <a:ext uri="{9D8B030D-6E8A-4147-A177-3AD203B41FA5}">
                      <a16:colId xmlns:a16="http://schemas.microsoft.com/office/drawing/2014/main" val="20001"/>
                    </a:ext>
                  </a:extLst>
                </a:gridCol>
                <a:gridCol w="279400">
                  <a:extLst>
                    <a:ext uri="{9D8B030D-6E8A-4147-A177-3AD203B41FA5}">
                      <a16:colId xmlns:a16="http://schemas.microsoft.com/office/drawing/2014/main" val="20002"/>
                    </a:ext>
                  </a:extLst>
                </a:gridCol>
                <a:gridCol w="279400">
                  <a:extLst>
                    <a:ext uri="{9D8B030D-6E8A-4147-A177-3AD203B41FA5}">
                      <a16:colId xmlns:a16="http://schemas.microsoft.com/office/drawing/2014/main" val="20003"/>
                    </a:ext>
                  </a:extLst>
                </a:gridCol>
                <a:gridCol w="279400">
                  <a:extLst>
                    <a:ext uri="{9D8B030D-6E8A-4147-A177-3AD203B41FA5}">
                      <a16:colId xmlns:a16="http://schemas.microsoft.com/office/drawing/2014/main" val="20004"/>
                    </a:ext>
                  </a:extLst>
                </a:gridCol>
                <a:gridCol w="279400">
                  <a:extLst>
                    <a:ext uri="{9D8B030D-6E8A-4147-A177-3AD203B41FA5}">
                      <a16:colId xmlns:a16="http://schemas.microsoft.com/office/drawing/2014/main" val="20005"/>
                    </a:ext>
                  </a:extLst>
                </a:gridCol>
              </a:tblGrid>
              <a:tr h="396875">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4</a:t>
                      </a:r>
                      <a:endParaRPr/>
                    </a:p>
                  </a:txBody>
                  <a:tcPr marL="91450" marR="91450" marT="45800" marB="458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1</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3</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1</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5</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6</a:t>
                      </a:r>
                      <a:endParaRPr/>
                    </a:p>
                  </a:txBody>
                  <a:tcPr marL="91450" marR="91450" marT="45800" marB="458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38" name="Google Shape;738;p85"/>
          <p:cNvGraphicFramePr/>
          <p:nvPr/>
        </p:nvGraphicFramePr>
        <p:xfrm>
          <a:off x="6272213" y="4957764"/>
          <a:ext cx="1676400" cy="396875"/>
        </p:xfrm>
        <a:graphic>
          <a:graphicData uri="http://schemas.openxmlformats.org/drawingml/2006/table">
            <a:tbl>
              <a:tblPr>
                <a:noFill/>
                <a:tableStyleId>{97005AED-E3F3-42EA-B779-AAAB4C819133}</a:tableStyleId>
              </a:tblPr>
              <a:tblGrid>
                <a:gridCol w="279400">
                  <a:extLst>
                    <a:ext uri="{9D8B030D-6E8A-4147-A177-3AD203B41FA5}">
                      <a16:colId xmlns:a16="http://schemas.microsoft.com/office/drawing/2014/main" val="20000"/>
                    </a:ext>
                  </a:extLst>
                </a:gridCol>
                <a:gridCol w="279400">
                  <a:extLst>
                    <a:ext uri="{9D8B030D-6E8A-4147-A177-3AD203B41FA5}">
                      <a16:colId xmlns:a16="http://schemas.microsoft.com/office/drawing/2014/main" val="20001"/>
                    </a:ext>
                  </a:extLst>
                </a:gridCol>
                <a:gridCol w="279400">
                  <a:extLst>
                    <a:ext uri="{9D8B030D-6E8A-4147-A177-3AD203B41FA5}">
                      <a16:colId xmlns:a16="http://schemas.microsoft.com/office/drawing/2014/main" val="20002"/>
                    </a:ext>
                  </a:extLst>
                </a:gridCol>
                <a:gridCol w="279400">
                  <a:extLst>
                    <a:ext uri="{9D8B030D-6E8A-4147-A177-3AD203B41FA5}">
                      <a16:colId xmlns:a16="http://schemas.microsoft.com/office/drawing/2014/main" val="20003"/>
                    </a:ext>
                  </a:extLst>
                </a:gridCol>
                <a:gridCol w="279400">
                  <a:extLst>
                    <a:ext uri="{9D8B030D-6E8A-4147-A177-3AD203B41FA5}">
                      <a16:colId xmlns:a16="http://schemas.microsoft.com/office/drawing/2014/main" val="20004"/>
                    </a:ext>
                  </a:extLst>
                </a:gridCol>
                <a:gridCol w="279400">
                  <a:extLst>
                    <a:ext uri="{9D8B030D-6E8A-4147-A177-3AD203B41FA5}">
                      <a16:colId xmlns:a16="http://schemas.microsoft.com/office/drawing/2014/main" val="20005"/>
                    </a:ext>
                  </a:extLst>
                </a:gridCol>
              </a:tblGrid>
              <a:tr h="396875">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4</a:t>
                      </a:r>
                      <a:endParaRPr/>
                    </a:p>
                  </a:txBody>
                  <a:tcPr marL="91450" marR="91450" marT="45800" marB="458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3</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2</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2</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5</a:t>
                      </a:r>
                      <a:endParaRPr/>
                    </a:p>
                  </a:txBody>
                  <a:tcPr marL="91450" marR="91450" marT="45800" marB="45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6</a:t>
                      </a:r>
                      <a:endParaRPr/>
                    </a:p>
                  </a:txBody>
                  <a:tcPr marL="91450" marR="91450" marT="45800" marB="458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739" name="Google Shape;739;p85"/>
          <p:cNvCxnSpPr/>
          <p:nvPr/>
        </p:nvCxnSpPr>
        <p:spPr>
          <a:xfrm>
            <a:off x="6710363" y="3657600"/>
            <a:ext cx="0" cy="228600"/>
          </a:xfrm>
          <a:prstGeom prst="straightConnector1">
            <a:avLst/>
          </a:prstGeom>
          <a:noFill/>
          <a:ln w="28575" cap="flat" cmpd="sng">
            <a:solidFill>
              <a:srgbClr val="FF3300"/>
            </a:solidFill>
            <a:prstDash val="solid"/>
            <a:round/>
            <a:headEnd type="none" w="med" len="med"/>
            <a:tailEnd type="triangle" w="med" len="med"/>
          </a:ln>
        </p:spPr>
      </p:cxnSp>
      <p:cxnSp>
        <p:nvCxnSpPr>
          <p:cNvPr id="740" name="Google Shape;740;p85"/>
          <p:cNvCxnSpPr/>
          <p:nvPr/>
        </p:nvCxnSpPr>
        <p:spPr>
          <a:xfrm>
            <a:off x="7262813" y="3667125"/>
            <a:ext cx="0" cy="228600"/>
          </a:xfrm>
          <a:prstGeom prst="straightConnector1">
            <a:avLst/>
          </a:prstGeom>
          <a:noFill/>
          <a:ln w="28575" cap="flat" cmpd="sng">
            <a:solidFill>
              <a:srgbClr val="FF3300"/>
            </a:solidFill>
            <a:prstDash val="solid"/>
            <a:round/>
            <a:headEnd type="none" w="med" len="med"/>
            <a:tailEnd type="triangle" w="med" len="med"/>
          </a:ln>
        </p:spPr>
      </p:cxnSp>
      <p:cxnSp>
        <p:nvCxnSpPr>
          <p:cNvPr id="741" name="Google Shape;741;p85"/>
          <p:cNvCxnSpPr/>
          <p:nvPr/>
        </p:nvCxnSpPr>
        <p:spPr>
          <a:xfrm>
            <a:off x="7239000" y="4652963"/>
            <a:ext cx="0" cy="228600"/>
          </a:xfrm>
          <a:prstGeom prst="straightConnector1">
            <a:avLst/>
          </a:prstGeom>
          <a:noFill/>
          <a:ln w="28575" cap="flat" cmpd="sng">
            <a:solidFill>
              <a:srgbClr val="FF3300"/>
            </a:solidFill>
            <a:prstDash val="solid"/>
            <a:round/>
            <a:headEnd type="none" w="med" len="med"/>
            <a:tailEnd type="triangle" w="med" len="med"/>
          </a:ln>
        </p:spPr>
      </p:cxnSp>
      <p:cxnSp>
        <p:nvCxnSpPr>
          <p:cNvPr id="742" name="Google Shape;742;p85"/>
          <p:cNvCxnSpPr/>
          <p:nvPr/>
        </p:nvCxnSpPr>
        <p:spPr>
          <a:xfrm>
            <a:off x="6958013" y="4652963"/>
            <a:ext cx="0" cy="228600"/>
          </a:xfrm>
          <a:prstGeom prst="straightConnector1">
            <a:avLst/>
          </a:prstGeom>
          <a:noFill/>
          <a:ln w="28575" cap="flat" cmpd="sng">
            <a:solidFill>
              <a:srgbClr val="FF3300"/>
            </a:solidFill>
            <a:prstDash val="solid"/>
            <a:round/>
            <a:headEnd type="none" w="med" len="med"/>
            <a:tailEnd type="triangle" w="med" len="med"/>
          </a:ln>
        </p:spPr>
      </p:cxnSp>
      <p:cxnSp>
        <p:nvCxnSpPr>
          <p:cNvPr id="743" name="Google Shape;743;p85"/>
          <p:cNvCxnSpPr/>
          <p:nvPr/>
        </p:nvCxnSpPr>
        <p:spPr>
          <a:xfrm>
            <a:off x="4300538" y="3890963"/>
            <a:ext cx="0" cy="685800"/>
          </a:xfrm>
          <a:prstGeom prst="straightConnector1">
            <a:avLst/>
          </a:prstGeom>
          <a:noFill/>
          <a:ln w="28575" cap="flat" cmpd="sng">
            <a:solidFill>
              <a:srgbClr val="000000"/>
            </a:solidFill>
            <a:prstDash val="solid"/>
            <a:round/>
            <a:headEnd type="none" w="med" len="med"/>
            <a:tailEnd type="none" w="med" len="med"/>
          </a:ln>
        </p:spPr>
      </p:cxnSp>
      <p:cxnSp>
        <p:nvCxnSpPr>
          <p:cNvPr id="744" name="Google Shape;744;p85"/>
          <p:cNvCxnSpPr/>
          <p:nvPr/>
        </p:nvCxnSpPr>
        <p:spPr>
          <a:xfrm>
            <a:off x="4300538" y="4819650"/>
            <a:ext cx="0" cy="685800"/>
          </a:xfrm>
          <a:prstGeom prst="straightConnector1">
            <a:avLst/>
          </a:prstGeom>
          <a:noFill/>
          <a:ln w="28575" cap="flat" cmpd="sng">
            <a:solidFill>
              <a:srgbClr val="000000"/>
            </a:solidFill>
            <a:prstDash val="solid"/>
            <a:round/>
            <a:headEnd type="none" w="med" len="med"/>
            <a:tailEnd type="none" w="med" len="med"/>
          </a:ln>
        </p:spPr>
      </p:cxnSp>
      <p:cxnSp>
        <p:nvCxnSpPr>
          <p:cNvPr id="745" name="Google Shape;745;p85"/>
          <p:cNvCxnSpPr/>
          <p:nvPr/>
        </p:nvCxnSpPr>
        <p:spPr>
          <a:xfrm>
            <a:off x="7110413" y="3857625"/>
            <a:ext cx="0" cy="685800"/>
          </a:xfrm>
          <a:prstGeom prst="straightConnector1">
            <a:avLst/>
          </a:prstGeom>
          <a:noFill/>
          <a:ln w="28575" cap="flat" cmpd="sng">
            <a:solidFill>
              <a:srgbClr val="000000"/>
            </a:solidFill>
            <a:prstDash val="solid"/>
            <a:round/>
            <a:headEnd type="none" w="med" len="med"/>
            <a:tailEnd type="none" w="med" len="med"/>
          </a:ln>
        </p:spPr>
      </p:cxnSp>
      <p:cxnSp>
        <p:nvCxnSpPr>
          <p:cNvPr id="746" name="Google Shape;746;p85"/>
          <p:cNvCxnSpPr/>
          <p:nvPr/>
        </p:nvCxnSpPr>
        <p:spPr>
          <a:xfrm>
            <a:off x="7110413" y="4805363"/>
            <a:ext cx="0" cy="685800"/>
          </a:xfrm>
          <a:prstGeom prst="straightConnector1">
            <a:avLst/>
          </a:prstGeom>
          <a:noFill/>
          <a:ln w="28575" cap="flat" cmpd="sng">
            <a:solidFill>
              <a:srgbClr val="000000"/>
            </a:solidFill>
            <a:prstDash val="solid"/>
            <a:round/>
            <a:headEnd type="none" w="med" len="med"/>
            <a:tailEnd type="none" w="med" len="med"/>
          </a:ln>
        </p:spPr>
      </p:cxnSp>
      <p:pic>
        <p:nvPicPr>
          <p:cNvPr id="747" name="Google Shape;747;p85"/>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86"/>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125</a:t>
            </a:fld>
            <a:endParaRPr sz="1200" b="0" i="0" u="none" strike="noStrike" cap="none">
              <a:solidFill>
                <a:schemeClr val="dk1"/>
              </a:solidFill>
              <a:latin typeface="Garamond"/>
              <a:ea typeface="Garamond"/>
              <a:cs typeface="Garamond"/>
              <a:sym typeface="Garamond"/>
            </a:endParaRPr>
          </a:p>
        </p:txBody>
      </p:sp>
      <p:sp>
        <p:nvSpPr>
          <p:cNvPr id="753" name="Google Shape;753;p86"/>
          <p:cNvSpPr txBox="1">
            <a:spLocks noGrp="1"/>
          </p:cNvSpPr>
          <p:nvPr>
            <p:ph type="title"/>
          </p:nvPr>
        </p:nvSpPr>
        <p:spPr>
          <a:xfrm>
            <a:off x="1981200" y="152400"/>
            <a:ext cx="8077200" cy="12461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t>Generational Replacement</a:t>
            </a:r>
            <a:br>
              <a:rPr lang="en-US" sz="5300"/>
            </a:br>
            <a:endParaRPr sz="3800"/>
          </a:p>
        </p:txBody>
      </p:sp>
      <p:pic>
        <p:nvPicPr>
          <p:cNvPr id="754" name="Google Shape;754;p86"/>
          <p:cNvPicPr preferRelativeResize="0"/>
          <p:nvPr/>
        </p:nvPicPr>
        <p:blipFill rotWithShape="1">
          <a:blip r:embed="rId3">
            <a:alphaModFix/>
          </a:blip>
          <a:srcRect/>
          <a:stretch/>
        </p:blipFill>
        <p:spPr>
          <a:xfrm>
            <a:off x="1600200" y="76200"/>
            <a:ext cx="457200" cy="838200"/>
          </a:xfrm>
          <a:prstGeom prst="rect">
            <a:avLst/>
          </a:prstGeom>
          <a:noFill/>
          <a:ln>
            <a:noFill/>
          </a:ln>
        </p:spPr>
      </p:pic>
      <p:sp>
        <p:nvSpPr>
          <p:cNvPr id="755" name="Google Shape;755;p86"/>
          <p:cNvSpPr/>
          <p:nvPr/>
        </p:nvSpPr>
        <p:spPr>
          <a:xfrm>
            <a:off x="1043709" y="2155969"/>
            <a:ext cx="10741891" cy="3046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1" u="none" strike="noStrike" cap="none">
                <a:solidFill>
                  <a:schemeClr val="dk1"/>
                </a:solidFill>
                <a:latin typeface="Times New Roman"/>
                <a:ea typeface="Times New Roman"/>
                <a:cs typeface="Times New Roman"/>
                <a:sym typeface="Times New Roman"/>
              </a:rPr>
              <a:t>Option 1: Generational Replacement (Standard)</a:t>
            </a:r>
            <a:endParaRPr/>
          </a:p>
          <a:p>
            <a:pPr marL="0" marR="0" lvl="0" indent="-203200" algn="l" rtl="0">
              <a:spcBef>
                <a:spcPts val="0"/>
              </a:spcBef>
              <a:spcAft>
                <a:spcPts val="0"/>
              </a:spcAft>
              <a:buClr>
                <a:schemeClr val="dk1"/>
              </a:buClr>
              <a:buSzPts val="3200"/>
              <a:buFont typeface="Arial"/>
              <a:buChar char="•"/>
            </a:pPr>
            <a:r>
              <a:rPr lang="en-US" sz="3200" i="1">
                <a:solidFill>
                  <a:schemeClr val="dk1"/>
                </a:solidFill>
                <a:latin typeface="Times New Roman"/>
                <a:ea typeface="Times New Roman"/>
                <a:cs typeface="Times New Roman"/>
                <a:sym typeface="Times New Roman"/>
              </a:rPr>
              <a:t>Replace the entire old population with the new children.</a:t>
            </a:r>
            <a:endParaRPr/>
          </a:p>
          <a:p>
            <a:pPr marL="0" marR="0" lvl="0" indent="-203200" algn="l" rtl="0">
              <a:spcBef>
                <a:spcPts val="0"/>
              </a:spcBef>
              <a:spcAft>
                <a:spcPts val="0"/>
              </a:spcAft>
              <a:buClr>
                <a:schemeClr val="dk1"/>
              </a:buClr>
              <a:buSzPts val="3200"/>
              <a:buFont typeface="Arial"/>
              <a:buChar char="•"/>
            </a:pPr>
            <a:r>
              <a:rPr lang="en-US" sz="3200" i="1">
                <a:solidFill>
                  <a:schemeClr val="dk1"/>
                </a:solidFill>
                <a:latin typeface="Times New Roman"/>
                <a:ea typeface="Times New Roman"/>
                <a:cs typeface="Times New Roman"/>
                <a:sym typeface="Times New Roman"/>
              </a:rPr>
              <a:t>Example:</a:t>
            </a:r>
            <a:br>
              <a:rPr lang="en-US" sz="3200" i="1">
                <a:solidFill>
                  <a:schemeClr val="dk1"/>
                </a:solidFill>
                <a:latin typeface="Times New Roman"/>
                <a:ea typeface="Times New Roman"/>
                <a:cs typeface="Times New Roman"/>
                <a:sym typeface="Times New Roman"/>
              </a:rPr>
            </a:br>
            <a:r>
              <a:rPr lang="en-US" sz="3200" i="1">
                <a:solidFill>
                  <a:schemeClr val="dk1"/>
                </a:solidFill>
                <a:latin typeface="Times New Roman"/>
                <a:ea typeface="Times New Roman"/>
                <a:cs typeface="Times New Roman"/>
                <a:sym typeface="Times New Roman"/>
              </a:rPr>
              <a:t>If your initial population was </a:t>
            </a:r>
            <a:r>
              <a:rPr lang="en-US" sz="3200" b="1" i="1">
                <a:solidFill>
                  <a:schemeClr val="dk1"/>
                </a:solidFill>
                <a:latin typeface="Times New Roman"/>
                <a:ea typeface="Times New Roman"/>
                <a:cs typeface="Times New Roman"/>
                <a:sym typeface="Times New Roman"/>
              </a:rPr>
              <a:t>6</a:t>
            </a:r>
            <a:r>
              <a:rPr lang="en-US" sz="3200" i="1">
                <a:solidFill>
                  <a:schemeClr val="dk1"/>
                </a:solidFill>
                <a:latin typeface="Times New Roman"/>
                <a:ea typeface="Times New Roman"/>
                <a:cs typeface="Times New Roman"/>
                <a:sym typeface="Times New Roman"/>
              </a:rPr>
              <a:t>, and you created </a:t>
            </a:r>
            <a:r>
              <a:rPr lang="en-US" sz="3200" b="1" i="1">
                <a:solidFill>
                  <a:schemeClr val="dk1"/>
                </a:solidFill>
                <a:latin typeface="Times New Roman"/>
                <a:ea typeface="Times New Roman"/>
                <a:cs typeface="Times New Roman"/>
                <a:sym typeface="Times New Roman"/>
              </a:rPr>
              <a:t>6 children</a:t>
            </a:r>
            <a:r>
              <a:rPr lang="en-US" sz="3200" i="1">
                <a:solidFill>
                  <a:schemeClr val="dk1"/>
                </a:solidFill>
                <a:latin typeface="Times New Roman"/>
                <a:ea typeface="Times New Roman"/>
                <a:cs typeface="Times New Roman"/>
                <a:sym typeface="Times New Roman"/>
              </a:rPr>
              <a:t>, your new population is now the </a:t>
            </a:r>
            <a:r>
              <a:rPr lang="en-US" sz="3200" b="1" i="1">
                <a:solidFill>
                  <a:schemeClr val="dk1"/>
                </a:solidFill>
                <a:latin typeface="Times New Roman"/>
                <a:ea typeface="Times New Roman"/>
                <a:cs typeface="Times New Roman"/>
                <a:sym typeface="Times New Roman"/>
              </a:rPr>
              <a:t>6 children</a:t>
            </a:r>
            <a:r>
              <a:rPr lang="en-US" sz="3200" i="1">
                <a:solidFill>
                  <a:schemeClr val="dk1"/>
                </a:solidFill>
                <a:latin typeface="Times New Roman"/>
                <a:ea typeface="Times New Roman"/>
                <a:cs typeface="Times New Roman"/>
                <a:sym typeface="Times New Roman"/>
              </a:rPr>
              <a:t> (parents are discarded).</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87"/>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i="0">
                <a:solidFill>
                  <a:schemeClr val="dk1"/>
                </a:solidFill>
                <a:latin typeface="Garamond"/>
                <a:ea typeface="Garamond"/>
                <a:cs typeface="Garamond"/>
                <a:sym typeface="Garamond"/>
              </a:rPr>
              <a:t>126</a:t>
            </a:fld>
            <a:endParaRPr sz="1200" i="0">
              <a:solidFill>
                <a:schemeClr val="dk1"/>
              </a:solidFill>
              <a:latin typeface="Garamond"/>
              <a:ea typeface="Garamond"/>
              <a:cs typeface="Garamond"/>
              <a:sym typeface="Garamond"/>
            </a:endParaRPr>
          </a:p>
        </p:txBody>
      </p:sp>
      <p:sp>
        <p:nvSpPr>
          <p:cNvPr id="761" name="Google Shape;761;p87"/>
          <p:cNvSpPr txBox="1">
            <a:spLocks noGrp="1"/>
          </p:cNvSpPr>
          <p:nvPr>
            <p:ph type="title"/>
          </p:nvPr>
        </p:nvSpPr>
        <p:spPr>
          <a:xfrm>
            <a:off x="1981200" y="152400"/>
            <a:ext cx="8077200" cy="12461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t>Generational Replacement</a:t>
            </a:r>
            <a:br>
              <a:rPr lang="en-US" sz="5300"/>
            </a:br>
            <a:endParaRPr sz="3800"/>
          </a:p>
        </p:txBody>
      </p:sp>
      <p:pic>
        <p:nvPicPr>
          <p:cNvPr id="762" name="Google Shape;762;p87"/>
          <p:cNvPicPr preferRelativeResize="0"/>
          <p:nvPr/>
        </p:nvPicPr>
        <p:blipFill rotWithShape="1">
          <a:blip r:embed="rId3">
            <a:alphaModFix/>
          </a:blip>
          <a:srcRect/>
          <a:stretch/>
        </p:blipFill>
        <p:spPr>
          <a:xfrm>
            <a:off x="1600200" y="76200"/>
            <a:ext cx="457200" cy="838200"/>
          </a:xfrm>
          <a:prstGeom prst="rect">
            <a:avLst/>
          </a:prstGeom>
          <a:noFill/>
          <a:ln>
            <a:noFill/>
          </a:ln>
        </p:spPr>
      </p:pic>
      <p:sp>
        <p:nvSpPr>
          <p:cNvPr id="763" name="Google Shape;763;p87"/>
          <p:cNvSpPr/>
          <p:nvPr/>
        </p:nvSpPr>
        <p:spPr>
          <a:xfrm>
            <a:off x="1062182" y="1998951"/>
            <a:ext cx="10501745" cy="31085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1">
                <a:solidFill>
                  <a:schemeClr val="dk1"/>
                </a:solidFill>
                <a:latin typeface="Times New Roman"/>
                <a:ea typeface="Times New Roman"/>
                <a:cs typeface="Times New Roman"/>
                <a:sym typeface="Times New Roman"/>
              </a:rPr>
              <a:t>Option 2: Steady-State Replacement</a:t>
            </a:r>
            <a:endParaRPr/>
          </a:p>
          <a:p>
            <a:pPr marL="0" marR="0" lvl="0" indent="-177800" algn="l" rtl="0">
              <a:spcBef>
                <a:spcPts val="0"/>
              </a:spcBef>
              <a:spcAft>
                <a:spcPts val="0"/>
              </a:spcAft>
              <a:buClr>
                <a:schemeClr val="dk1"/>
              </a:buClr>
              <a:buSzPts val="2800"/>
              <a:buFont typeface="Arial"/>
              <a:buChar char="•"/>
            </a:pPr>
            <a:r>
              <a:rPr lang="en-US" sz="2800" i="1">
                <a:solidFill>
                  <a:schemeClr val="dk1"/>
                </a:solidFill>
                <a:latin typeface="Times New Roman"/>
                <a:ea typeface="Times New Roman"/>
                <a:cs typeface="Times New Roman"/>
                <a:sym typeface="Times New Roman"/>
              </a:rPr>
              <a:t>Keep most of the population and only replace a few individuals (usually the worst).</a:t>
            </a:r>
            <a:endParaRPr/>
          </a:p>
          <a:p>
            <a:pPr marL="0" marR="0" lvl="0" indent="-177800" algn="l" rtl="0">
              <a:spcBef>
                <a:spcPts val="0"/>
              </a:spcBef>
              <a:spcAft>
                <a:spcPts val="0"/>
              </a:spcAft>
              <a:buClr>
                <a:schemeClr val="dk1"/>
              </a:buClr>
              <a:buSzPts val="2800"/>
              <a:buFont typeface="Arial"/>
              <a:buChar char="•"/>
            </a:pPr>
            <a:r>
              <a:rPr lang="en-US" sz="2800" i="1">
                <a:solidFill>
                  <a:schemeClr val="dk1"/>
                </a:solidFill>
                <a:latin typeface="Times New Roman"/>
                <a:ea typeface="Times New Roman"/>
                <a:cs typeface="Times New Roman"/>
                <a:sym typeface="Times New Roman"/>
              </a:rPr>
              <a:t>Example:</a:t>
            </a:r>
            <a:br>
              <a:rPr lang="en-US" sz="2800" i="1">
                <a:solidFill>
                  <a:schemeClr val="dk1"/>
                </a:solidFill>
                <a:latin typeface="Times New Roman"/>
                <a:ea typeface="Times New Roman"/>
                <a:cs typeface="Times New Roman"/>
                <a:sym typeface="Times New Roman"/>
              </a:rPr>
            </a:br>
            <a:r>
              <a:rPr lang="en-US" sz="2800" i="1">
                <a:solidFill>
                  <a:schemeClr val="dk1"/>
                </a:solidFill>
                <a:latin typeface="Times New Roman"/>
                <a:ea typeface="Times New Roman"/>
                <a:cs typeface="Times New Roman"/>
                <a:sym typeface="Times New Roman"/>
              </a:rPr>
              <a:t>Initial population: 6</a:t>
            </a:r>
            <a:br>
              <a:rPr lang="en-US" sz="2800" i="1">
                <a:solidFill>
                  <a:schemeClr val="dk1"/>
                </a:solidFill>
                <a:latin typeface="Times New Roman"/>
                <a:ea typeface="Times New Roman"/>
                <a:cs typeface="Times New Roman"/>
                <a:sym typeface="Times New Roman"/>
              </a:rPr>
            </a:br>
            <a:r>
              <a:rPr lang="en-US" sz="2800" i="1">
                <a:solidFill>
                  <a:schemeClr val="dk1"/>
                </a:solidFill>
                <a:latin typeface="Times New Roman"/>
                <a:ea typeface="Times New Roman"/>
                <a:cs typeface="Times New Roman"/>
                <a:sym typeface="Times New Roman"/>
              </a:rPr>
              <a:t>New children: 2</a:t>
            </a:r>
            <a:br>
              <a:rPr lang="en-US" sz="2800" i="1">
                <a:solidFill>
                  <a:schemeClr val="dk1"/>
                </a:solidFill>
                <a:latin typeface="Times New Roman"/>
                <a:ea typeface="Times New Roman"/>
                <a:cs typeface="Times New Roman"/>
                <a:sym typeface="Times New Roman"/>
              </a:rPr>
            </a:br>
            <a:r>
              <a:rPr lang="en-US" sz="2800" i="1">
                <a:solidFill>
                  <a:schemeClr val="dk1"/>
                </a:solidFill>
                <a:latin typeface="Times New Roman"/>
                <a:ea typeface="Times New Roman"/>
                <a:cs typeface="Times New Roman"/>
                <a:sym typeface="Times New Roman"/>
              </a:rPr>
              <a:t>Replace the 2 worst individuals with the 2 new children.</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88"/>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i="0">
                <a:solidFill>
                  <a:schemeClr val="dk1"/>
                </a:solidFill>
                <a:latin typeface="Garamond"/>
                <a:ea typeface="Garamond"/>
                <a:cs typeface="Garamond"/>
                <a:sym typeface="Garamond"/>
              </a:rPr>
              <a:t>127</a:t>
            </a:fld>
            <a:endParaRPr sz="1200" i="0">
              <a:solidFill>
                <a:schemeClr val="dk1"/>
              </a:solidFill>
              <a:latin typeface="Garamond"/>
              <a:ea typeface="Garamond"/>
              <a:cs typeface="Garamond"/>
              <a:sym typeface="Garamond"/>
            </a:endParaRPr>
          </a:p>
        </p:txBody>
      </p:sp>
      <p:sp>
        <p:nvSpPr>
          <p:cNvPr id="769" name="Google Shape;769;p88"/>
          <p:cNvSpPr txBox="1">
            <a:spLocks noGrp="1"/>
          </p:cNvSpPr>
          <p:nvPr>
            <p:ph type="title"/>
          </p:nvPr>
        </p:nvSpPr>
        <p:spPr>
          <a:xfrm>
            <a:off x="1981200" y="152400"/>
            <a:ext cx="8077200" cy="12461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t>Generational Replacement</a:t>
            </a:r>
            <a:br>
              <a:rPr lang="en-US" sz="5300"/>
            </a:br>
            <a:endParaRPr sz="3800"/>
          </a:p>
        </p:txBody>
      </p:sp>
      <p:pic>
        <p:nvPicPr>
          <p:cNvPr id="770" name="Google Shape;770;p88"/>
          <p:cNvPicPr preferRelativeResize="0"/>
          <p:nvPr/>
        </p:nvPicPr>
        <p:blipFill rotWithShape="1">
          <a:blip r:embed="rId3">
            <a:alphaModFix/>
          </a:blip>
          <a:srcRect/>
          <a:stretch/>
        </p:blipFill>
        <p:spPr>
          <a:xfrm>
            <a:off x="1600200" y="76200"/>
            <a:ext cx="457200" cy="838200"/>
          </a:xfrm>
          <a:prstGeom prst="rect">
            <a:avLst/>
          </a:prstGeom>
          <a:noFill/>
          <a:ln>
            <a:noFill/>
          </a:ln>
        </p:spPr>
      </p:pic>
      <p:sp>
        <p:nvSpPr>
          <p:cNvPr id="771" name="Google Shape;771;p88"/>
          <p:cNvSpPr/>
          <p:nvPr/>
        </p:nvSpPr>
        <p:spPr>
          <a:xfrm>
            <a:off x="812801" y="2229861"/>
            <a:ext cx="10972799" cy="31085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1">
                <a:solidFill>
                  <a:schemeClr val="dk1"/>
                </a:solidFill>
                <a:latin typeface="Times New Roman"/>
                <a:ea typeface="Times New Roman"/>
                <a:cs typeface="Times New Roman"/>
                <a:sym typeface="Times New Roman"/>
              </a:rPr>
              <a:t>Option 3: Elitism (Recommended)</a:t>
            </a:r>
            <a:endParaRPr/>
          </a:p>
          <a:p>
            <a:pPr marL="0" marR="0" lvl="0" indent="-177800" algn="l" rtl="0">
              <a:spcBef>
                <a:spcPts val="0"/>
              </a:spcBef>
              <a:spcAft>
                <a:spcPts val="0"/>
              </a:spcAft>
              <a:buClr>
                <a:schemeClr val="dk1"/>
              </a:buClr>
              <a:buSzPts val="2800"/>
              <a:buFont typeface="Arial"/>
              <a:buChar char="•"/>
            </a:pPr>
            <a:r>
              <a:rPr lang="en-US" sz="2800" i="1">
                <a:solidFill>
                  <a:schemeClr val="dk1"/>
                </a:solidFill>
                <a:latin typeface="Times New Roman"/>
                <a:ea typeface="Times New Roman"/>
                <a:cs typeface="Times New Roman"/>
                <a:sym typeface="Times New Roman"/>
              </a:rPr>
              <a:t>Always keep the best individuals from the old population.</a:t>
            </a:r>
            <a:endParaRPr/>
          </a:p>
          <a:p>
            <a:pPr marL="0" marR="0" lvl="0" indent="-177800" algn="l" rtl="0">
              <a:spcBef>
                <a:spcPts val="0"/>
              </a:spcBef>
              <a:spcAft>
                <a:spcPts val="0"/>
              </a:spcAft>
              <a:buClr>
                <a:schemeClr val="dk1"/>
              </a:buClr>
              <a:buSzPts val="2800"/>
              <a:buFont typeface="Arial"/>
              <a:buChar char="•"/>
            </a:pPr>
            <a:r>
              <a:rPr lang="en-US" sz="2800" i="1">
                <a:solidFill>
                  <a:schemeClr val="dk1"/>
                </a:solidFill>
                <a:latin typeface="Times New Roman"/>
                <a:ea typeface="Times New Roman"/>
                <a:cs typeface="Times New Roman"/>
                <a:sym typeface="Times New Roman"/>
              </a:rPr>
              <a:t>Example:</a:t>
            </a:r>
            <a:endParaRPr/>
          </a:p>
          <a:p>
            <a:pPr marL="742950" marR="0" lvl="1" indent="-285750" algn="l" rtl="0">
              <a:spcBef>
                <a:spcPts val="0"/>
              </a:spcBef>
              <a:spcAft>
                <a:spcPts val="0"/>
              </a:spcAft>
              <a:buClr>
                <a:schemeClr val="dk1"/>
              </a:buClr>
              <a:buSzPts val="2800"/>
              <a:buFont typeface="Arial"/>
              <a:buChar char="•"/>
            </a:pPr>
            <a:r>
              <a:rPr lang="en-US" sz="2800" b="0" i="1" u="none" strike="noStrike" cap="none">
                <a:solidFill>
                  <a:schemeClr val="dk1"/>
                </a:solidFill>
                <a:latin typeface="Times New Roman"/>
                <a:ea typeface="Times New Roman"/>
                <a:cs typeface="Times New Roman"/>
                <a:sym typeface="Times New Roman"/>
              </a:rPr>
              <a:t>Initial population: 6</a:t>
            </a:r>
            <a:endParaRPr/>
          </a:p>
          <a:p>
            <a:pPr marL="742950" marR="0" lvl="1" indent="-285750" algn="l" rtl="0">
              <a:spcBef>
                <a:spcPts val="0"/>
              </a:spcBef>
              <a:spcAft>
                <a:spcPts val="0"/>
              </a:spcAft>
              <a:buClr>
                <a:schemeClr val="dk1"/>
              </a:buClr>
              <a:buSzPts val="2800"/>
              <a:buFont typeface="Arial"/>
              <a:buChar char="•"/>
            </a:pPr>
            <a:r>
              <a:rPr lang="en-US" sz="2800" b="0" i="1" u="none" strike="noStrike" cap="none">
                <a:solidFill>
                  <a:schemeClr val="dk1"/>
                </a:solidFill>
                <a:latin typeface="Times New Roman"/>
                <a:ea typeface="Times New Roman"/>
                <a:cs typeface="Times New Roman"/>
                <a:sym typeface="Times New Roman"/>
              </a:rPr>
              <a:t>New children: 6 (after crossover and mutation)</a:t>
            </a:r>
            <a:endParaRPr/>
          </a:p>
          <a:p>
            <a:pPr marL="742950" marR="0" lvl="1" indent="-285750" algn="l" rtl="0">
              <a:spcBef>
                <a:spcPts val="0"/>
              </a:spcBef>
              <a:spcAft>
                <a:spcPts val="0"/>
              </a:spcAft>
              <a:buClr>
                <a:schemeClr val="dk1"/>
              </a:buClr>
              <a:buSzPts val="2800"/>
              <a:buFont typeface="Arial"/>
              <a:buChar char="•"/>
            </a:pPr>
            <a:r>
              <a:rPr lang="en-US" sz="2800" b="0" i="1" u="none" strike="noStrike" cap="none">
                <a:solidFill>
                  <a:schemeClr val="dk1"/>
                </a:solidFill>
                <a:latin typeface="Times New Roman"/>
                <a:ea typeface="Times New Roman"/>
                <a:cs typeface="Times New Roman"/>
                <a:sym typeface="Times New Roman"/>
              </a:rPr>
              <a:t>Keep the </a:t>
            </a:r>
            <a:r>
              <a:rPr lang="en-US" sz="2800" b="1" i="1" u="none" strike="noStrike" cap="none">
                <a:solidFill>
                  <a:schemeClr val="dk1"/>
                </a:solidFill>
                <a:latin typeface="Times New Roman"/>
                <a:ea typeface="Times New Roman"/>
                <a:cs typeface="Times New Roman"/>
                <a:sym typeface="Times New Roman"/>
              </a:rPr>
              <a:t>top-performing</a:t>
            </a:r>
            <a:r>
              <a:rPr lang="en-US" sz="2800" b="0" i="1" u="none" strike="noStrike" cap="none">
                <a:solidFill>
                  <a:schemeClr val="dk1"/>
                </a:solidFill>
                <a:latin typeface="Times New Roman"/>
                <a:ea typeface="Times New Roman"/>
                <a:cs typeface="Times New Roman"/>
                <a:sym typeface="Times New Roman"/>
              </a:rPr>
              <a:t> individuals from both old + new generation to form the next population.</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89"/>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i="0">
                <a:solidFill>
                  <a:schemeClr val="dk1"/>
                </a:solidFill>
                <a:latin typeface="Garamond"/>
                <a:ea typeface="Garamond"/>
                <a:cs typeface="Garamond"/>
                <a:sym typeface="Garamond"/>
              </a:rPr>
              <a:t>128</a:t>
            </a:fld>
            <a:endParaRPr sz="1200" i="0">
              <a:solidFill>
                <a:schemeClr val="dk1"/>
              </a:solidFill>
              <a:latin typeface="Garamond"/>
              <a:ea typeface="Garamond"/>
              <a:cs typeface="Garamond"/>
              <a:sym typeface="Garamond"/>
            </a:endParaRPr>
          </a:p>
        </p:txBody>
      </p:sp>
      <p:sp>
        <p:nvSpPr>
          <p:cNvPr id="777" name="Google Shape;777;p89"/>
          <p:cNvSpPr txBox="1">
            <a:spLocks noGrp="1"/>
          </p:cNvSpPr>
          <p:nvPr>
            <p:ph type="title"/>
          </p:nvPr>
        </p:nvSpPr>
        <p:spPr>
          <a:xfrm>
            <a:off x="1981200" y="220664"/>
            <a:ext cx="8229600" cy="5603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Encoding</a:t>
            </a:r>
            <a:endParaRPr/>
          </a:p>
        </p:txBody>
      </p:sp>
      <p:sp>
        <p:nvSpPr>
          <p:cNvPr id="778" name="Google Shape;778;p89"/>
          <p:cNvSpPr txBox="1">
            <a:spLocks noGrp="1"/>
          </p:cNvSpPr>
          <p:nvPr>
            <p:ph type="body" idx="1"/>
          </p:nvPr>
        </p:nvSpPr>
        <p:spPr>
          <a:xfrm>
            <a:off x="1981200" y="1219200"/>
            <a:ext cx="8229600" cy="55626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400"/>
              <a:buFont typeface="Times New Roman"/>
              <a:buChar char="•"/>
            </a:pPr>
            <a:r>
              <a:rPr lang="en-US" sz="2400"/>
              <a:t>I represent every city with an integer . </a:t>
            </a:r>
            <a:endParaRPr/>
          </a:p>
          <a:p>
            <a:pPr marL="342900" lvl="0" indent="-342900" algn="l" rtl="0">
              <a:lnSpc>
                <a:spcPct val="90000"/>
              </a:lnSpc>
              <a:spcBef>
                <a:spcPts val="480"/>
              </a:spcBef>
              <a:spcAft>
                <a:spcPts val="0"/>
              </a:spcAft>
              <a:buSzPts val="2400"/>
              <a:buFont typeface="Noto Sans Symbols"/>
              <a:buNone/>
            </a:pPr>
            <a:endParaRPr sz="2400"/>
          </a:p>
          <a:p>
            <a:pPr marL="342900" lvl="0" indent="-342900" algn="l" rtl="0">
              <a:lnSpc>
                <a:spcPct val="90000"/>
              </a:lnSpc>
              <a:spcBef>
                <a:spcPts val="480"/>
              </a:spcBef>
              <a:spcAft>
                <a:spcPts val="0"/>
              </a:spcAft>
              <a:buSzPts val="2400"/>
              <a:buFont typeface="Times New Roman"/>
              <a:buChar char="•"/>
            </a:pPr>
            <a:r>
              <a:rPr lang="en-US" sz="2400"/>
              <a:t>Consider 6 Indian cities –</a:t>
            </a:r>
            <a:endParaRPr/>
          </a:p>
          <a:p>
            <a:pPr marL="342900" lvl="0" indent="-342900" algn="l" rtl="0">
              <a:lnSpc>
                <a:spcPct val="90000"/>
              </a:lnSpc>
              <a:spcBef>
                <a:spcPts val="480"/>
              </a:spcBef>
              <a:spcAft>
                <a:spcPts val="0"/>
              </a:spcAft>
              <a:buSzPts val="2400"/>
              <a:buFont typeface="Noto Sans Symbols"/>
              <a:buNone/>
            </a:pPr>
            <a:r>
              <a:rPr lang="en-US" sz="2400"/>
              <a:t>    Mumbai,  Nagpur , Calcutta, Delhi , Bangalore and  Chennai and assign a number to each.</a:t>
            </a:r>
            <a:endParaRPr/>
          </a:p>
          <a:p>
            <a:pPr marL="342900" lvl="0" indent="-190500" algn="l" rtl="0">
              <a:lnSpc>
                <a:spcPct val="90000"/>
              </a:lnSpc>
              <a:spcBef>
                <a:spcPts val="480"/>
              </a:spcBef>
              <a:spcAft>
                <a:spcPts val="0"/>
              </a:spcAft>
              <a:buSzPts val="2400"/>
              <a:buFont typeface="Times New Roman"/>
              <a:buNone/>
            </a:pPr>
            <a:endParaRPr sz="2400"/>
          </a:p>
          <a:p>
            <a:pPr marL="342900" lvl="0" indent="-342900" algn="l" rtl="0">
              <a:lnSpc>
                <a:spcPct val="90000"/>
              </a:lnSpc>
              <a:spcBef>
                <a:spcPts val="480"/>
              </a:spcBef>
              <a:spcAft>
                <a:spcPts val="0"/>
              </a:spcAft>
              <a:buSzPts val="2400"/>
              <a:buFont typeface="Noto Sans Symbols"/>
              <a:buNone/>
            </a:pPr>
            <a:r>
              <a:rPr lang="en-US" sz="2400"/>
              <a:t>			</a:t>
            </a:r>
            <a:r>
              <a:rPr lang="en-US" sz="2400">
                <a:solidFill>
                  <a:schemeClr val="dk2"/>
                </a:solidFill>
              </a:rPr>
              <a:t>Mumbai             1</a:t>
            </a:r>
            <a:endParaRPr/>
          </a:p>
          <a:p>
            <a:pPr marL="342900" lvl="0" indent="-342900" algn="l" rtl="0">
              <a:lnSpc>
                <a:spcPct val="90000"/>
              </a:lnSpc>
              <a:spcBef>
                <a:spcPts val="480"/>
              </a:spcBef>
              <a:spcAft>
                <a:spcPts val="0"/>
              </a:spcAft>
              <a:buSzPts val="2400"/>
              <a:buFont typeface="Noto Sans Symbols"/>
              <a:buNone/>
            </a:pPr>
            <a:r>
              <a:rPr lang="en-US" sz="2400">
                <a:solidFill>
                  <a:schemeClr val="dk2"/>
                </a:solidFill>
              </a:rPr>
              <a:t>			Nagpur              2</a:t>
            </a:r>
            <a:endParaRPr/>
          </a:p>
          <a:p>
            <a:pPr marL="342900" lvl="0" indent="-342900" algn="l" rtl="0">
              <a:lnSpc>
                <a:spcPct val="90000"/>
              </a:lnSpc>
              <a:spcBef>
                <a:spcPts val="480"/>
              </a:spcBef>
              <a:spcAft>
                <a:spcPts val="0"/>
              </a:spcAft>
              <a:buSzPts val="2400"/>
              <a:buFont typeface="Noto Sans Symbols"/>
              <a:buNone/>
            </a:pPr>
            <a:r>
              <a:rPr lang="en-US" sz="2400">
                <a:solidFill>
                  <a:schemeClr val="dk2"/>
                </a:solidFill>
              </a:rPr>
              <a:t>			Calcutta             3</a:t>
            </a:r>
            <a:endParaRPr/>
          </a:p>
          <a:p>
            <a:pPr marL="342900" lvl="0" indent="-342900" algn="l" rtl="0">
              <a:lnSpc>
                <a:spcPct val="90000"/>
              </a:lnSpc>
              <a:spcBef>
                <a:spcPts val="480"/>
              </a:spcBef>
              <a:spcAft>
                <a:spcPts val="0"/>
              </a:spcAft>
              <a:buSzPts val="2400"/>
              <a:buFont typeface="Noto Sans Symbols"/>
              <a:buNone/>
            </a:pPr>
            <a:r>
              <a:rPr lang="en-US" sz="2400">
                <a:solidFill>
                  <a:schemeClr val="dk2"/>
                </a:solidFill>
              </a:rPr>
              <a:t>			Delhi                  4</a:t>
            </a:r>
            <a:endParaRPr/>
          </a:p>
          <a:p>
            <a:pPr marL="342900" lvl="0" indent="-342900" algn="l" rtl="0">
              <a:lnSpc>
                <a:spcPct val="90000"/>
              </a:lnSpc>
              <a:spcBef>
                <a:spcPts val="480"/>
              </a:spcBef>
              <a:spcAft>
                <a:spcPts val="0"/>
              </a:spcAft>
              <a:buSzPts val="2400"/>
              <a:buFont typeface="Noto Sans Symbols"/>
              <a:buNone/>
            </a:pPr>
            <a:r>
              <a:rPr lang="en-US" sz="2400">
                <a:solidFill>
                  <a:schemeClr val="dk2"/>
                </a:solidFill>
              </a:rPr>
              <a:t>			Bangalore          5</a:t>
            </a:r>
            <a:endParaRPr sz="2400">
              <a:solidFill>
                <a:schemeClr val="dk2"/>
              </a:solidFill>
            </a:endParaRPr>
          </a:p>
          <a:p>
            <a:pPr marL="342900" lvl="0" indent="-342900" algn="l" rtl="0">
              <a:lnSpc>
                <a:spcPct val="90000"/>
              </a:lnSpc>
              <a:spcBef>
                <a:spcPts val="480"/>
              </a:spcBef>
              <a:spcAft>
                <a:spcPts val="0"/>
              </a:spcAft>
              <a:buSzPts val="2400"/>
              <a:buFont typeface="Noto Sans Symbols"/>
              <a:buNone/>
            </a:pPr>
            <a:r>
              <a:rPr lang="en-US" sz="2400">
                <a:solidFill>
                  <a:schemeClr val="dk2"/>
                </a:solidFill>
              </a:rPr>
              <a:t>			Chennai             6</a:t>
            </a:r>
            <a:endParaRPr/>
          </a:p>
          <a:p>
            <a:pPr marL="342900" lvl="0" indent="-342900" algn="l" rtl="0">
              <a:lnSpc>
                <a:spcPct val="90000"/>
              </a:lnSpc>
              <a:spcBef>
                <a:spcPts val="480"/>
              </a:spcBef>
              <a:spcAft>
                <a:spcPts val="0"/>
              </a:spcAft>
              <a:buSzPts val="2400"/>
              <a:buFont typeface="Noto Sans Symbols"/>
              <a:buNone/>
            </a:pPr>
            <a:endParaRPr sz="2400">
              <a:solidFill>
                <a:schemeClr val="dk2"/>
              </a:solidFill>
            </a:endParaRPr>
          </a:p>
          <a:p>
            <a:pPr marL="342900" lvl="0" indent="-184150" algn="l" rtl="0">
              <a:lnSpc>
                <a:spcPct val="90000"/>
              </a:lnSpc>
              <a:spcBef>
                <a:spcPts val="500"/>
              </a:spcBef>
              <a:spcAft>
                <a:spcPts val="0"/>
              </a:spcAft>
              <a:buSzPts val="2500"/>
              <a:buFont typeface="Times New Roman"/>
              <a:buNone/>
            </a:pPr>
            <a:endParaRPr sz="2500"/>
          </a:p>
        </p:txBody>
      </p:sp>
      <p:cxnSp>
        <p:nvCxnSpPr>
          <p:cNvPr id="779" name="Google Shape;779;p89"/>
          <p:cNvCxnSpPr/>
          <p:nvPr/>
        </p:nvCxnSpPr>
        <p:spPr>
          <a:xfrm>
            <a:off x="5362575" y="3767138"/>
            <a:ext cx="381000" cy="0"/>
          </a:xfrm>
          <a:prstGeom prst="straightConnector1">
            <a:avLst/>
          </a:prstGeom>
          <a:noFill/>
          <a:ln w="9525" cap="flat" cmpd="sng">
            <a:solidFill>
              <a:schemeClr val="hlink"/>
            </a:solidFill>
            <a:prstDash val="solid"/>
            <a:round/>
            <a:headEnd type="none" w="med" len="med"/>
            <a:tailEnd type="triangle" w="med" len="med"/>
          </a:ln>
        </p:spPr>
      </p:cxnSp>
      <p:cxnSp>
        <p:nvCxnSpPr>
          <p:cNvPr id="780" name="Google Shape;780;p89"/>
          <p:cNvCxnSpPr/>
          <p:nvPr/>
        </p:nvCxnSpPr>
        <p:spPr>
          <a:xfrm>
            <a:off x="5357813" y="4176713"/>
            <a:ext cx="381000" cy="0"/>
          </a:xfrm>
          <a:prstGeom prst="straightConnector1">
            <a:avLst/>
          </a:prstGeom>
          <a:noFill/>
          <a:ln w="9525" cap="flat" cmpd="sng">
            <a:solidFill>
              <a:schemeClr val="hlink"/>
            </a:solidFill>
            <a:prstDash val="solid"/>
            <a:round/>
            <a:headEnd type="none" w="med" len="med"/>
            <a:tailEnd type="triangle" w="med" len="med"/>
          </a:ln>
        </p:spPr>
      </p:cxnSp>
      <p:cxnSp>
        <p:nvCxnSpPr>
          <p:cNvPr id="781" name="Google Shape;781;p89"/>
          <p:cNvCxnSpPr/>
          <p:nvPr/>
        </p:nvCxnSpPr>
        <p:spPr>
          <a:xfrm>
            <a:off x="5367338" y="4586288"/>
            <a:ext cx="381000" cy="0"/>
          </a:xfrm>
          <a:prstGeom prst="straightConnector1">
            <a:avLst/>
          </a:prstGeom>
          <a:noFill/>
          <a:ln w="9525" cap="flat" cmpd="sng">
            <a:solidFill>
              <a:schemeClr val="hlink"/>
            </a:solidFill>
            <a:prstDash val="solid"/>
            <a:round/>
            <a:headEnd type="none" w="med" len="med"/>
            <a:tailEnd type="triangle" w="med" len="med"/>
          </a:ln>
        </p:spPr>
      </p:cxnSp>
      <p:cxnSp>
        <p:nvCxnSpPr>
          <p:cNvPr id="782" name="Google Shape;782;p89"/>
          <p:cNvCxnSpPr/>
          <p:nvPr/>
        </p:nvCxnSpPr>
        <p:spPr>
          <a:xfrm>
            <a:off x="5376863" y="4957763"/>
            <a:ext cx="381000" cy="0"/>
          </a:xfrm>
          <a:prstGeom prst="straightConnector1">
            <a:avLst/>
          </a:prstGeom>
          <a:noFill/>
          <a:ln w="9525" cap="flat" cmpd="sng">
            <a:solidFill>
              <a:schemeClr val="hlink"/>
            </a:solidFill>
            <a:prstDash val="solid"/>
            <a:round/>
            <a:headEnd type="none" w="med" len="med"/>
            <a:tailEnd type="triangle" w="med" len="med"/>
          </a:ln>
        </p:spPr>
      </p:cxnSp>
      <p:cxnSp>
        <p:nvCxnSpPr>
          <p:cNvPr id="783" name="Google Shape;783;p89"/>
          <p:cNvCxnSpPr/>
          <p:nvPr/>
        </p:nvCxnSpPr>
        <p:spPr>
          <a:xfrm>
            <a:off x="5372100" y="5405438"/>
            <a:ext cx="381000" cy="0"/>
          </a:xfrm>
          <a:prstGeom prst="straightConnector1">
            <a:avLst/>
          </a:prstGeom>
          <a:noFill/>
          <a:ln w="9525" cap="flat" cmpd="sng">
            <a:solidFill>
              <a:schemeClr val="hlink"/>
            </a:solidFill>
            <a:prstDash val="solid"/>
            <a:round/>
            <a:headEnd type="none" w="med" len="med"/>
            <a:tailEnd type="triangle" w="med" len="med"/>
          </a:ln>
        </p:spPr>
      </p:cxnSp>
      <p:cxnSp>
        <p:nvCxnSpPr>
          <p:cNvPr id="784" name="Google Shape;784;p89"/>
          <p:cNvCxnSpPr/>
          <p:nvPr/>
        </p:nvCxnSpPr>
        <p:spPr>
          <a:xfrm>
            <a:off x="5381625" y="5772150"/>
            <a:ext cx="381000" cy="0"/>
          </a:xfrm>
          <a:prstGeom prst="straightConnector1">
            <a:avLst/>
          </a:prstGeom>
          <a:noFill/>
          <a:ln w="9525" cap="flat" cmpd="sng">
            <a:solidFill>
              <a:schemeClr val="hlink"/>
            </a:solidFill>
            <a:prstDash val="solid"/>
            <a:round/>
            <a:headEnd type="none" w="med" len="med"/>
            <a:tailEnd type="triangle" w="med" len="med"/>
          </a:ln>
        </p:spPr>
      </p:cxnSp>
      <p:pic>
        <p:nvPicPr>
          <p:cNvPr id="785" name="Google Shape;785;p89"/>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90"/>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i="0">
                <a:solidFill>
                  <a:schemeClr val="dk1"/>
                </a:solidFill>
                <a:latin typeface="Garamond"/>
                <a:ea typeface="Garamond"/>
                <a:cs typeface="Garamond"/>
                <a:sym typeface="Garamond"/>
              </a:rPr>
              <a:t>129</a:t>
            </a:fld>
            <a:endParaRPr sz="1200" i="0">
              <a:solidFill>
                <a:schemeClr val="dk1"/>
              </a:solidFill>
              <a:latin typeface="Garamond"/>
              <a:ea typeface="Garamond"/>
              <a:cs typeface="Garamond"/>
              <a:sym typeface="Garamond"/>
            </a:endParaRPr>
          </a:p>
        </p:txBody>
      </p:sp>
      <p:sp>
        <p:nvSpPr>
          <p:cNvPr id="791" name="Google Shape;791;p90"/>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Encoding </a:t>
            </a:r>
            <a:r>
              <a:rPr lang="en-US" sz="4000"/>
              <a:t>(contd.)</a:t>
            </a:r>
            <a:endParaRPr sz="4000" b="1" u="sng"/>
          </a:p>
        </p:txBody>
      </p:sp>
      <p:sp>
        <p:nvSpPr>
          <p:cNvPr id="792" name="Google Shape;792;p90"/>
          <p:cNvSpPr txBox="1">
            <a:spLocks noGrp="1"/>
          </p:cNvSpPr>
          <p:nvPr>
            <p:ph type="body" idx="1"/>
          </p:nvPr>
        </p:nvSpPr>
        <p:spPr>
          <a:xfrm>
            <a:off x="1981200" y="1295401"/>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Times New Roman"/>
              <a:buChar char="•"/>
            </a:pPr>
            <a:r>
              <a:rPr lang="en-US" sz="2400"/>
              <a:t>Thus a path would be represented as a </a:t>
            </a:r>
            <a:r>
              <a:rPr lang="en-US" sz="2400">
                <a:solidFill>
                  <a:schemeClr val="hlink"/>
                </a:solidFill>
              </a:rPr>
              <a:t>sequence</a:t>
            </a:r>
            <a:r>
              <a:rPr lang="en-US" sz="2400"/>
              <a:t> of integers from 1 to 6.</a:t>
            </a:r>
            <a:endParaRPr/>
          </a:p>
          <a:p>
            <a:pPr marL="342900" lvl="0" indent="-342900" algn="l" rtl="0">
              <a:spcBef>
                <a:spcPts val="480"/>
              </a:spcBef>
              <a:spcAft>
                <a:spcPts val="0"/>
              </a:spcAft>
              <a:buSzPts val="2400"/>
              <a:buFont typeface="Noto Sans Symbols"/>
              <a:buNone/>
            </a:pPr>
            <a:endParaRPr sz="2400"/>
          </a:p>
          <a:p>
            <a:pPr marL="342900" lvl="0" indent="-342900" algn="l" rtl="0">
              <a:spcBef>
                <a:spcPts val="480"/>
              </a:spcBef>
              <a:spcAft>
                <a:spcPts val="0"/>
              </a:spcAft>
              <a:buSzPts val="2400"/>
              <a:buFont typeface="Times New Roman"/>
              <a:buChar char="•"/>
            </a:pPr>
            <a:r>
              <a:rPr lang="en-US" sz="2400"/>
              <a:t>The path </a:t>
            </a:r>
            <a:r>
              <a:rPr lang="en-US" sz="2400">
                <a:solidFill>
                  <a:schemeClr val="hlink"/>
                </a:solidFill>
              </a:rPr>
              <a:t>[1 2 3 4 5 6 ]</a:t>
            </a:r>
            <a:r>
              <a:rPr lang="en-US" sz="2400"/>
              <a:t> represents a path from Mumbai to Nagpur, Nagpur to Calcutta, Calcutta to Delhi, Delhi to Bangalore, Bangalore to Chennai, and finally from Chennai to Mumbai. </a:t>
            </a:r>
            <a:endParaRPr/>
          </a:p>
          <a:p>
            <a:pPr marL="342900" lvl="0" indent="-190500" algn="l" rtl="0">
              <a:spcBef>
                <a:spcPts val="480"/>
              </a:spcBef>
              <a:spcAft>
                <a:spcPts val="0"/>
              </a:spcAft>
              <a:buSzPts val="2400"/>
              <a:buFont typeface="Times New Roman"/>
              <a:buNone/>
            </a:pPr>
            <a:endParaRPr sz="2400"/>
          </a:p>
          <a:p>
            <a:pPr marL="342900" lvl="0" indent="-342900" algn="l" rtl="0">
              <a:spcBef>
                <a:spcPts val="480"/>
              </a:spcBef>
              <a:spcAft>
                <a:spcPts val="0"/>
              </a:spcAft>
              <a:buSzPts val="2400"/>
              <a:buFont typeface="Times New Roman"/>
              <a:buChar char="•"/>
            </a:pPr>
            <a:r>
              <a:rPr lang="en-US" sz="2400"/>
              <a:t>This is an example of </a:t>
            </a:r>
            <a:r>
              <a:rPr lang="en-US" sz="2400" b="1">
                <a:solidFill>
                  <a:schemeClr val="hlink"/>
                </a:solidFill>
              </a:rPr>
              <a:t>Permutation Encoding</a:t>
            </a:r>
            <a:r>
              <a:rPr lang="en-US" sz="2400"/>
              <a:t> as the position of the elements determines the fitness of the solution.</a:t>
            </a:r>
            <a:endParaRPr/>
          </a:p>
        </p:txBody>
      </p:sp>
      <p:pic>
        <p:nvPicPr>
          <p:cNvPr id="793" name="Google Shape;793;p90"/>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6729" y="2760704"/>
            <a:ext cx="5161791" cy="1238746"/>
          </a:xfrm>
          <a:prstGeom prst="rect">
            <a:avLst/>
          </a:prstGeom>
        </p:spPr>
        <p:txBody>
          <a:bodyPr vert="horz" wrap="square" lIns="0" tIns="6931" rIns="0" bIns="0" rtlCol="0">
            <a:spAutoFit/>
          </a:bodyPr>
          <a:lstStyle/>
          <a:p>
            <a:pPr marL="7701">
              <a:spcBef>
                <a:spcPts val="55"/>
              </a:spcBef>
            </a:pPr>
            <a:r>
              <a:rPr sz="8004" dirty="0">
                <a:latin typeface="Times New Roman"/>
                <a:cs typeface="Times New Roman"/>
              </a:rPr>
              <a:t>0</a:t>
            </a:r>
            <a:r>
              <a:rPr sz="8004" spc="-103" dirty="0">
                <a:latin typeface="Times New Roman"/>
                <a:cs typeface="Times New Roman"/>
              </a:rPr>
              <a:t> </a:t>
            </a:r>
            <a:r>
              <a:rPr sz="8004" dirty="0">
                <a:latin typeface="Times New Roman"/>
                <a:cs typeface="Times New Roman"/>
              </a:rPr>
              <a:t>≤</a:t>
            </a:r>
            <a:r>
              <a:rPr sz="8004" spc="-103" dirty="0">
                <a:latin typeface="Times New Roman"/>
                <a:cs typeface="Times New Roman"/>
              </a:rPr>
              <a:t> </a:t>
            </a:r>
            <a:r>
              <a:rPr sz="8004" i="1" dirty="0">
                <a:latin typeface="Times New Roman"/>
                <a:cs typeface="Times New Roman"/>
              </a:rPr>
              <a:t>P</a:t>
            </a:r>
            <a:r>
              <a:rPr sz="8004" dirty="0">
                <a:latin typeface="Times New Roman"/>
                <a:cs typeface="Times New Roman"/>
              </a:rPr>
              <a:t>(</a:t>
            </a:r>
            <a:r>
              <a:rPr sz="8004" i="1" dirty="0">
                <a:latin typeface="Times New Roman"/>
                <a:cs typeface="Times New Roman"/>
              </a:rPr>
              <a:t>ω</a:t>
            </a:r>
            <a:r>
              <a:rPr sz="8004" dirty="0">
                <a:latin typeface="Times New Roman"/>
                <a:cs typeface="Times New Roman"/>
              </a:rPr>
              <a:t>)</a:t>
            </a:r>
            <a:r>
              <a:rPr sz="8004" spc="-103" dirty="0">
                <a:latin typeface="Times New Roman"/>
                <a:cs typeface="Times New Roman"/>
              </a:rPr>
              <a:t> </a:t>
            </a:r>
            <a:r>
              <a:rPr sz="8004" dirty="0">
                <a:latin typeface="Times New Roman"/>
                <a:cs typeface="Times New Roman"/>
              </a:rPr>
              <a:t>≤</a:t>
            </a:r>
            <a:r>
              <a:rPr sz="8004" spc="-103" dirty="0">
                <a:latin typeface="Times New Roman"/>
                <a:cs typeface="Times New Roman"/>
              </a:rPr>
              <a:t> </a:t>
            </a:r>
            <a:r>
              <a:rPr sz="8004" spc="-30" dirty="0">
                <a:latin typeface="Times New Roman"/>
                <a:cs typeface="Times New Roman"/>
              </a:rPr>
              <a:t>1</a:t>
            </a:r>
            <a:endParaRPr sz="8004" dirty="0">
              <a:latin typeface="Times New Roman"/>
              <a:cs typeface="Times New Roman"/>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91"/>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i="0">
                <a:solidFill>
                  <a:schemeClr val="dk1"/>
                </a:solidFill>
                <a:latin typeface="Garamond"/>
                <a:ea typeface="Garamond"/>
                <a:cs typeface="Garamond"/>
                <a:sym typeface="Garamond"/>
              </a:rPr>
              <a:t>130</a:t>
            </a:fld>
            <a:endParaRPr sz="1200" i="0">
              <a:solidFill>
                <a:schemeClr val="dk1"/>
              </a:solidFill>
              <a:latin typeface="Garamond"/>
              <a:ea typeface="Garamond"/>
              <a:cs typeface="Garamond"/>
              <a:sym typeface="Garamond"/>
            </a:endParaRPr>
          </a:p>
        </p:txBody>
      </p:sp>
      <p:sp>
        <p:nvSpPr>
          <p:cNvPr id="799" name="Google Shape;799;p91"/>
          <p:cNvSpPr txBox="1">
            <a:spLocks noGrp="1"/>
          </p:cNvSpPr>
          <p:nvPr>
            <p:ph type="title"/>
          </p:nvPr>
        </p:nvSpPr>
        <p:spPr>
          <a:xfrm>
            <a:off x="1981200" y="152400"/>
            <a:ext cx="8153400" cy="7889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1" u="sng"/>
              <a:t>Enhanced Edge Recombination Algorithm</a:t>
            </a:r>
            <a:endParaRPr/>
          </a:p>
        </p:txBody>
      </p:sp>
      <p:sp>
        <p:nvSpPr>
          <p:cNvPr id="800" name="Google Shape;800;p91"/>
          <p:cNvSpPr txBox="1">
            <a:spLocks noGrp="1"/>
          </p:cNvSpPr>
          <p:nvPr>
            <p:ph type="body" idx="1"/>
          </p:nvPr>
        </p:nvSpPr>
        <p:spPr>
          <a:xfrm>
            <a:off x="1149926" y="1443038"/>
            <a:ext cx="10589491" cy="5257800"/>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ts val="0"/>
              </a:spcBef>
              <a:spcAft>
                <a:spcPts val="0"/>
              </a:spcAft>
              <a:buSzPts val="2000"/>
              <a:buFont typeface="Noto Sans Symbols"/>
              <a:buAutoNum type="arabicPeriod"/>
            </a:pPr>
            <a:r>
              <a:rPr lang="en-US" sz="2000"/>
              <a:t>Choose the initial city from one of the two parent tours. (It can be chosen randomly as according to criteria outlined in </a:t>
            </a:r>
            <a:r>
              <a:rPr lang="en-US" sz="2000" i="1"/>
              <a:t>step 4</a:t>
            </a:r>
            <a:r>
              <a:rPr lang="en-US" sz="2000"/>
              <a:t>). This is the </a:t>
            </a:r>
            <a:r>
              <a:rPr lang="en-US" sz="2000" i="1"/>
              <a:t>current city.</a:t>
            </a:r>
            <a:endParaRPr/>
          </a:p>
          <a:p>
            <a:pPr marL="571500" lvl="0" indent="-444500" algn="l" rtl="0">
              <a:lnSpc>
                <a:spcPct val="90000"/>
              </a:lnSpc>
              <a:spcBef>
                <a:spcPts val="400"/>
              </a:spcBef>
              <a:spcAft>
                <a:spcPts val="0"/>
              </a:spcAft>
              <a:buSzPts val="2000"/>
              <a:buFont typeface="Noto Sans Symbols"/>
              <a:buNone/>
            </a:pPr>
            <a:endParaRPr sz="2000"/>
          </a:p>
          <a:p>
            <a:pPr marL="571500" lvl="0" indent="-571500" algn="l" rtl="0">
              <a:lnSpc>
                <a:spcPct val="90000"/>
              </a:lnSpc>
              <a:spcBef>
                <a:spcPts val="400"/>
              </a:spcBef>
              <a:spcAft>
                <a:spcPts val="0"/>
              </a:spcAft>
              <a:buSzPts val="2000"/>
              <a:buFont typeface="Noto Sans Symbols"/>
              <a:buAutoNum type="arabicPeriod"/>
            </a:pPr>
            <a:r>
              <a:rPr lang="en-US" sz="2000"/>
              <a:t>Remove all occurrences of the </a:t>
            </a:r>
            <a:r>
              <a:rPr lang="en-US" sz="2000" i="1"/>
              <a:t>current city</a:t>
            </a:r>
            <a:r>
              <a:rPr lang="en-US" sz="2000"/>
              <a:t> from the left hand side of the edge table.( These can be found by referring to the edge-list for the </a:t>
            </a:r>
            <a:r>
              <a:rPr lang="en-US" sz="2000" i="1"/>
              <a:t>current city</a:t>
            </a:r>
            <a:r>
              <a:rPr lang="en-US" sz="2000"/>
              <a:t>).</a:t>
            </a:r>
            <a:endParaRPr/>
          </a:p>
          <a:p>
            <a:pPr marL="571500" lvl="0" indent="-444500" algn="l" rtl="0">
              <a:lnSpc>
                <a:spcPct val="90000"/>
              </a:lnSpc>
              <a:spcBef>
                <a:spcPts val="400"/>
              </a:spcBef>
              <a:spcAft>
                <a:spcPts val="0"/>
              </a:spcAft>
              <a:buSzPts val="2000"/>
              <a:buFont typeface="Noto Sans Symbols"/>
              <a:buNone/>
            </a:pPr>
            <a:endParaRPr sz="2000"/>
          </a:p>
          <a:p>
            <a:pPr marL="571500" lvl="0" indent="-571500" algn="l" rtl="0">
              <a:lnSpc>
                <a:spcPct val="90000"/>
              </a:lnSpc>
              <a:spcBef>
                <a:spcPts val="400"/>
              </a:spcBef>
              <a:spcAft>
                <a:spcPts val="0"/>
              </a:spcAft>
              <a:buSzPts val="2000"/>
              <a:buFont typeface="Noto Sans Symbols"/>
              <a:buAutoNum type="arabicPeriod"/>
            </a:pPr>
            <a:r>
              <a:rPr lang="en-US" sz="2000"/>
              <a:t>If the </a:t>
            </a:r>
            <a:r>
              <a:rPr lang="en-US" sz="2000" i="1"/>
              <a:t>current city</a:t>
            </a:r>
            <a:r>
              <a:rPr lang="en-US" sz="2000"/>
              <a:t> has entries in it's edge-list, go to s</a:t>
            </a:r>
            <a:r>
              <a:rPr lang="en-US" sz="2000" i="1"/>
              <a:t>tep 4 </a:t>
            </a:r>
            <a:r>
              <a:rPr lang="en-US" sz="2000"/>
              <a:t>otherwise go to </a:t>
            </a:r>
            <a:r>
              <a:rPr lang="en-US" sz="2000" i="1"/>
              <a:t>step 5</a:t>
            </a:r>
            <a:r>
              <a:rPr lang="en-US" sz="2000"/>
              <a:t>.</a:t>
            </a:r>
            <a:endParaRPr/>
          </a:p>
          <a:p>
            <a:pPr marL="571500" lvl="0" indent="-444500" algn="l" rtl="0">
              <a:lnSpc>
                <a:spcPct val="90000"/>
              </a:lnSpc>
              <a:spcBef>
                <a:spcPts val="400"/>
              </a:spcBef>
              <a:spcAft>
                <a:spcPts val="0"/>
              </a:spcAft>
              <a:buSzPts val="2000"/>
              <a:buFont typeface="Noto Sans Symbols"/>
              <a:buNone/>
            </a:pPr>
            <a:endParaRPr sz="2000"/>
          </a:p>
          <a:p>
            <a:pPr marL="571500" lvl="0" indent="-571500" algn="l" rtl="0">
              <a:lnSpc>
                <a:spcPct val="90000"/>
              </a:lnSpc>
              <a:spcBef>
                <a:spcPts val="400"/>
              </a:spcBef>
              <a:spcAft>
                <a:spcPts val="0"/>
              </a:spcAft>
              <a:buSzPts val="2000"/>
              <a:buFont typeface="Noto Sans Symbols"/>
              <a:buAutoNum type="arabicPeriod"/>
            </a:pPr>
            <a:r>
              <a:rPr lang="en-US" sz="2000"/>
              <a:t>Determine which of the cities in the edge-list of the </a:t>
            </a:r>
            <a:r>
              <a:rPr lang="en-US" sz="2000" i="1"/>
              <a:t>current city</a:t>
            </a:r>
            <a:r>
              <a:rPr lang="en-US" sz="2000"/>
              <a:t> has the fewest entries in it's own edge-list. The city with fewest entries becomes the </a:t>
            </a:r>
            <a:r>
              <a:rPr lang="en-US" sz="2000" i="1"/>
              <a:t>current city</a:t>
            </a:r>
            <a:r>
              <a:rPr lang="en-US" sz="2000"/>
              <a:t>. In case a negative integer is present, it is given preference. Ties are broken randomly. Go to </a:t>
            </a:r>
            <a:r>
              <a:rPr lang="en-US" sz="2000" i="1"/>
              <a:t>step 2.</a:t>
            </a:r>
            <a:endParaRPr/>
          </a:p>
          <a:p>
            <a:pPr marL="571500" lvl="0" indent="-444500" algn="l" rtl="0">
              <a:lnSpc>
                <a:spcPct val="90000"/>
              </a:lnSpc>
              <a:spcBef>
                <a:spcPts val="400"/>
              </a:spcBef>
              <a:spcAft>
                <a:spcPts val="0"/>
              </a:spcAft>
              <a:buSzPts val="2000"/>
              <a:buFont typeface="Noto Sans Symbols"/>
              <a:buNone/>
            </a:pPr>
            <a:endParaRPr sz="2000"/>
          </a:p>
          <a:p>
            <a:pPr marL="571500" lvl="0" indent="-571500" algn="l" rtl="0">
              <a:lnSpc>
                <a:spcPct val="90000"/>
              </a:lnSpc>
              <a:spcBef>
                <a:spcPts val="400"/>
              </a:spcBef>
              <a:spcAft>
                <a:spcPts val="0"/>
              </a:spcAft>
              <a:buSzPts val="2000"/>
              <a:buFont typeface="Noto Sans Symbols"/>
              <a:buAutoNum type="arabicPeriod"/>
            </a:pPr>
            <a:r>
              <a:rPr lang="en-US" sz="2000"/>
              <a:t>If there are no remaining</a:t>
            </a:r>
            <a:r>
              <a:rPr lang="en-US" sz="2000" i="1"/>
              <a:t> unvisited </a:t>
            </a:r>
            <a:r>
              <a:rPr lang="en-US" sz="2000"/>
              <a:t>cities</a:t>
            </a:r>
            <a:r>
              <a:rPr lang="en-US" sz="2000" i="1"/>
              <a:t>, </a:t>
            </a:r>
            <a:r>
              <a:rPr lang="en-US" sz="2000"/>
              <a:t>then</a:t>
            </a:r>
            <a:r>
              <a:rPr lang="en-US" sz="2000" i="1"/>
              <a:t> stop. </a:t>
            </a:r>
            <a:r>
              <a:rPr lang="en-US" sz="2000"/>
              <a:t>Otherwise, randomly</a:t>
            </a:r>
            <a:r>
              <a:rPr lang="en-US" sz="2000" i="1"/>
              <a:t> </a:t>
            </a:r>
            <a:r>
              <a:rPr lang="en-US" sz="2000"/>
              <a:t>choose an</a:t>
            </a:r>
            <a:r>
              <a:rPr lang="en-US" sz="2000" i="1"/>
              <a:t> unvisited </a:t>
            </a:r>
            <a:r>
              <a:rPr lang="en-US" sz="2000"/>
              <a:t>city and go to</a:t>
            </a:r>
            <a:r>
              <a:rPr lang="en-US" sz="2000" i="1"/>
              <a:t> step 2.</a:t>
            </a:r>
            <a:endParaRPr/>
          </a:p>
        </p:txBody>
      </p:sp>
      <p:pic>
        <p:nvPicPr>
          <p:cNvPr id="801" name="Google Shape;801;p91"/>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92"/>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0000"/>
                </a:solidFill>
              </a:rPr>
              <a:t>Hill Climbing (Greedy Search)</a:t>
            </a:r>
            <a:endParaRPr/>
          </a:p>
        </p:txBody>
      </p:sp>
      <p:sp>
        <p:nvSpPr>
          <p:cNvPr id="807" name="Google Shape;807;p92"/>
          <p:cNvSpPr txBox="1">
            <a:spLocks noGrp="1"/>
          </p:cNvSpPr>
          <p:nvPr>
            <p:ph type="body" idx="4294967295"/>
          </p:nvPr>
        </p:nvSpPr>
        <p:spPr>
          <a:xfrm>
            <a:off x="2590800" y="1676400"/>
            <a:ext cx="7315200" cy="46482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SzPct val="100000"/>
              <a:buFont typeface="Times New Roman"/>
              <a:buChar char="•"/>
            </a:pPr>
            <a:r>
              <a:rPr lang="en-US"/>
              <a:t>QueueingFn is sort-by-h</a:t>
            </a:r>
            <a:endParaRPr/>
          </a:p>
          <a:p>
            <a:pPr marL="742950" lvl="1" indent="-285750" algn="l" rtl="0">
              <a:spcBef>
                <a:spcPts val="518"/>
              </a:spcBef>
              <a:spcAft>
                <a:spcPts val="0"/>
              </a:spcAft>
              <a:buSzPct val="100000"/>
              <a:buFont typeface="Times New Roman"/>
              <a:buChar char="–"/>
            </a:pPr>
            <a:r>
              <a:rPr lang="en-US"/>
              <a:t>Only keep lowest-h state on open list</a:t>
            </a:r>
            <a:endParaRPr/>
          </a:p>
          <a:p>
            <a:pPr marL="342900" lvl="0" indent="-342900" algn="l" rtl="0">
              <a:spcBef>
                <a:spcPts val="592"/>
              </a:spcBef>
              <a:spcAft>
                <a:spcPts val="0"/>
              </a:spcAft>
              <a:buSzPct val="100000"/>
              <a:buFont typeface="Times New Roman"/>
              <a:buChar char="•"/>
            </a:pPr>
            <a:r>
              <a:rPr lang="en-US"/>
              <a:t>Best-first search is </a:t>
            </a:r>
            <a:r>
              <a:rPr lang="en-US">
                <a:solidFill>
                  <a:schemeClr val="accent5"/>
                </a:solidFill>
              </a:rPr>
              <a:t>tentative</a:t>
            </a:r>
            <a:endParaRPr/>
          </a:p>
          <a:p>
            <a:pPr marL="342900" lvl="0" indent="-342900" algn="l" rtl="0">
              <a:spcBef>
                <a:spcPts val="592"/>
              </a:spcBef>
              <a:spcAft>
                <a:spcPts val="0"/>
              </a:spcAft>
              <a:buSzPct val="100000"/>
              <a:buFont typeface="Times New Roman"/>
              <a:buChar char="•"/>
            </a:pPr>
            <a:r>
              <a:rPr lang="en-US"/>
              <a:t>Hill climbing is </a:t>
            </a:r>
            <a:r>
              <a:rPr lang="en-US">
                <a:solidFill>
                  <a:schemeClr val="accent5"/>
                </a:solidFill>
              </a:rPr>
              <a:t>irrevocable</a:t>
            </a:r>
            <a:endParaRPr/>
          </a:p>
          <a:p>
            <a:pPr marL="342900" lvl="0" indent="-342900" algn="l" rtl="0">
              <a:spcBef>
                <a:spcPts val="592"/>
              </a:spcBef>
              <a:spcAft>
                <a:spcPts val="0"/>
              </a:spcAft>
              <a:buSzPct val="100000"/>
              <a:buFont typeface="Times New Roman"/>
              <a:buChar char="•"/>
            </a:pPr>
            <a:r>
              <a:rPr lang="en-US"/>
              <a:t>Features</a:t>
            </a:r>
            <a:endParaRPr/>
          </a:p>
          <a:p>
            <a:pPr marL="742950" lvl="1" indent="-285750" algn="l" rtl="0">
              <a:spcBef>
                <a:spcPts val="518"/>
              </a:spcBef>
              <a:spcAft>
                <a:spcPts val="0"/>
              </a:spcAft>
              <a:buSzPct val="100000"/>
              <a:buFont typeface="Times New Roman"/>
              <a:buChar char="–"/>
            </a:pPr>
            <a:r>
              <a:rPr lang="en-US"/>
              <a:t>Much faster</a:t>
            </a:r>
            <a:endParaRPr/>
          </a:p>
          <a:p>
            <a:pPr marL="742950" lvl="1" indent="-285750" algn="l" rtl="0">
              <a:spcBef>
                <a:spcPts val="518"/>
              </a:spcBef>
              <a:spcAft>
                <a:spcPts val="0"/>
              </a:spcAft>
              <a:buSzPct val="100000"/>
              <a:buFont typeface="Times New Roman"/>
              <a:buChar char="–"/>
            </a:pPr>
            <a:r>
              <a:rPr lang="en-US"/>
              <a:t>Less memory</a:t>
            </a:r>
            <a:endParaRPr/>
          </a:p>
          <a:p>
            <a:pPr marL="742950" lvl="1" indent="-285750" algn="l" rtl="0">
              <a:spcBef>
                <a:spcPts val="518"/>
              </a:spcBef>
              <a:spcAft>
                <a:spcPts val="0"/>
              </a:spcAft>
              <a:buSzPct val="100000"/>
              <a:buFont typeface="Times New Roman"/>
              <a:buChar char="–"/>
            </a:pPr>
            <a:r>
              <a:rPr lang="en-US"/>
              <a:t>Dependent upon h(n)</a:t>
            </a:r>
            <a:endParaRPr/>
          </a:p>
          <a:p>
            <a:pPr marL="742950" lvl="1" indent="-285750" algn="l" rtl="0">
              <a:spcBef>
                <a:spcPts val="518"/>
              </a:spcBef>
              <a:spcAft>
                <a:spcPts val="0"/>
              </a:spcAft>
              <a:buSzPct val="100000"/>
              <a:buFont typeface="Times New Roman"/>
              <a:buChar char="–"/>
            </a:pPr>
            <a:r>
              <a:rPr lang="en-US"/>
              <a:t>If bad h(n), may prune away all goals</a:t>
            </a:r>
            <a:endParaRPr/>
          </a:p>
          <a:p>
            <a:pPr marL="742950" lvl="1" indent="-285750" algn="l" rtl="0">
              <a:spcBef>
                <a:spcPts val="518"/>
              </a:spcBef>
              <a:spcAft>
                <a:spcPts val="0"/>
              </a:spcAft>
              <a:buSzPct val="100000"/>
              <a:buFont typeface="Times New Roman"/>
              <a:buChar char="–"/>
            </a:pPr>
            <a:r>
              <a:rPr lang="en-US"/>
              <a:t>Not complete</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93"/>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0000"/>
                </a:solidFill>
              </a:rPr>
              <a:t>Hill Climbing Issues</a:t>
            </a:r>
            <a:endParaRPr/>
          </a:p>
        </p:txBody>
      </p:sp>
      <p:sp>
        <p:nvSpPr>
          <p:cNvPr id="813" name="Google Shape;813;p93"/>
          <p:cNvSpPr txBox="1">
            <a:spLocks noGrp="1"/>
          </p:cNvSpPr>
          <p:nvPr>
            <p:ph type="body" idx="1"/>
          </p:nvPr>
        </p:nvSpPr>
        <p:spPr>
          <a:xfrm>
            <a:off x="2667000" y="1447800"/>
            <a:ext cx="6781800" cy="1295400"/>
          </a:xfrm>
          <a:prstGeom prst="rect">
            <a:avLst/>
          </a:prstGeom>
          <a:noFill/>
          <a:ln>
            <a:noFill/>
          </a:ln>
        </p:spPr>
        <p:txBody>
          <a:bodyPr spcFirstLastPara="1" wrap="square" lIns="91425" tIns="45700" rIns="91425" bIns="45700" anchor="t" anchorCtr="0">
            <a:normAutofit fontScale="62500" lnSpcReduction="20000"/>
          </a:bodyPr>
          <a:lstStyle/>
          <a:p>
            <a:pPr marL="342900" lvl="0" indent="-342900" algn="l" rtl="0">
              <a:spcBef>
                <a:spcPts val="0"/>
              </a:spcBef>
              <a:spcAft>
                <a:spcPts val="0"/>
              </a:spcAft>
              <a:buSzPct val="100000"/>
              <a:buFont typeface="Times New Roman"/>
              <a:buChar char="•"/>
            </a:pPr>
            <a:r>
              <a:rPr lang="en-US"/>
              <a:t>Also referred to as gradient descent</a:t>
            </a:r>
            <a:endParaRPr/>
          </a:p>
          <a:p>
            <a:pPr marL="342900" lvl="0" indent="-342900" algn="l" rtl="0">
              <a:spcBef>
                <a:spcPts val="400"/>
              </a:spcBef>
              <a:spcAft>
                <a:spcPts val="0"/>
              </a:spcAft>
              <a:buSzPct val="100000"/>
              <a:buFont typeface="Times New Roman"/>
              <a:buChar char="•"/>
            </a:pPr>
            <a:r>
              <a:rPr lang="en-US"/>
              <a:t>Foothill problem / local maxima / local minima</a:t>
            </a:r>
            <a:endParaRPr/>
          </a:p>
          <a:p>
            <a:pPr marL="342900" lvl="0" indent="-342900" algn="l" rtl="0">
              <a:spcBef>
                <a:spcPts val="400"/>
              </a:spcBef>
              <a:spcAft>
                <a:spcPts val="0"/>
              </a:spcAft>
              <a:buSzPct val="100000"/>
              <a:buFont typeface="Times New Roman"/>
              <a:buChar char="•"/>
            </a:pPr>
            <a:r>
              <a:rPr lang="en-US"/>
              <a:t>Can be solved with random walk or more steps</a:t>
            </a:r>
            <a:endParaRPr/>
          </a:p>
          <a:p>
            <a:pPr marL="342900" lvl="0" indent="-342900" algn="l" rtl="0">
              <a:spcBef>
                <a:spcPts val="400"/>
              </a:spcBef>
              <a:spcAft>
                <a:spcPts val="0"/>
              </a:spcAft>
              <a:buSzPct val="100000"/>
              <a:buFont typeface="Times New Roman"/>
              <a:buChar char="•"/>
            </a:pPr>
            <a:r>
              <a:rPr lang="en-US"/>
              <a:t>Other problems:  ridges, plateaus</a:t>
            </a:r>
            <a:endParaRPr/>
          </a:p>
        </p:txBody>
      </p:sp>
      <p:pic>
        <p:nvPicPr>
          <p:cNvPr id="814" name="Google Shape;814;p93"/>
          <p:cNvPicPr preferRelativeResize="0"/>
          <p:nvPr/>
        </p:nvPicPr>
        <p:blipFill rotWithShape="1">
          <a:blip r:embed="rId3">
            <a:alphaModFix/>
          </a:blip>
          <a:srcRect/>
          <a:stretch/>
        </p:blipFill>
        <p:spPr>
          <a:xfrm>
            <a:off x="2971800" y="2794000"/>
            <a:ext cx="6096000" cy="4064000"/>
          </a:xfrm>
          <a:prstGeom prst="rect">
            <a:avLst/>
          </a:prstGeom>
          <a:noFill/>
          <a:ln>
            <a:noFill/>
          </a:ln>
        </p:spPr>
      </p:pic>
      <p:sp>
        <p:nvSpPr>
          <p:cNvPr id="815" name="Google Shape;815;p93"/>
          <p:cNvSpPr txBox="1"/>
          <p:nvPr/>
        </p:nvSpPr>
        <p:spPr>
          <a:xfrm>
            <a:off x="3962400" y="4267200"/>
            <a:ext cx="1447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accent5"/>
                </a:solidFill>
                <a:latin typeface="Times New Roman"/>
                <a:ea typeface="Times New Roman"/>
                <a:cs typeface="Times New Roman"/>
                <a:sym typeface="Times New Roman"/>
              </a:rPr>
              <a:t>local maxima</a:t>
            </a:r>
            <a:endParaRPr/>
          </a:p>
        </p:txBody>
      </p:sp>
      <p:sp>
        <p:nvSpPr>
          <p:cNvPr id="816" name="Google Shape;816;p93"/>
          <p:cNvSpPr txBox="1"/>
          <p:nvPr/>
        </p:nvSpPr>
        <p:spPr>
          <a:xfrm>
            <a:off x="6553200" y="2819400"/>
            <a:ext cx="1600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accent5"/>
                </a:solidFill>
                <a:latin typeface="Times New Roman"/>
                <a:ea typeface="Times New Roman"/>
                <a:cs typeface="Times New Roman"/>
                <a:sym typeface="Times New Roman"/>
              </a:rPr>
              <a:t>global maxima</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94"/>
          <p:cNvSpPr txBox="1">
            <a:spLocks noGrp="1"/>
          </p:cNvSpPr>
          <p:nvPr>
            <p:ph type="sldNum" idx="12"/>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Noto Sans Symbols"/>
              <a:buNone/>
            </a:pPr>
            <a:fld id="{00000000-1234-1234-1234-123412341234}" type="slidenum">
              <a:rPr lang="en-US" sz="1200" i="0">
                <a:solidFill>
                  <a:schemeClr val="dk1"/>
                </a:solidFill>
                <a:latin typeface="Garamond"/>
                <a:ea typeface="Garamond"/>
                <a:cs typeface="Garamond"/>
                <a:sym typeface="Garamond"/>
              </a:rPr>
              <a:t>133</a:t>
            </a:fld>
            <a:endParaRPr sz="1200" i="0">
              <a:solidFill>
                <a:schemeClr val="dk1"/>
              </a:solidFill>
              <a:latin typeface="Garamond"/>
              <a:ea typeface="Garamond"/>
              <a:cs typeface="Garamond"/>
              <a:sym typeface="Garamond"/>
            </a:endParaRPr>
          </a:p>
        </p:txBody>
      </p:sp>
      <p:sp>
        <p:nvSpPr>
          <p:cNvPr id="822" name="Google Shape;822;p94"/>
          <p:cNvSpPr txBox="1">
            <a:spLocks noGrp="1"/>
          </p:cNvSpPr>
          <p:nvPr>
            <p:ph type="ctrTitle"/>
          </p:nvPr>
        </p:nvSpPr>
        <p:spPr>
          <a:xfrm>
            <a:off x="843280" y="2389187"/>
            <a:ext cx="103632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a:t>Swarm Intelligence</a:t>
            </a:r>
            <a:br>
              <a:rPr lang="en-US" sz="4800" b="1" dirty="0"/>
            </a:br>
            <a:r>
              <a:rPr lang="en-US" sz="5400" dirty="0"/>
              <a:t>Week-16-17</a:t>
            </a:r>
            <a:endParaRPr sz="5400" b="1" u="sng" dirty="0"/>
          </a:p>
        </p:txBody>
      </p:sp>
      <p:sp>
        <p:nvSpPr>
          <p:cNvPr id="823" name="Google Shape;823;p9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700"/>
              <a:buFont typeface="Times New Roman"/>
              <a:buNone/>
            </a:pPr>
            <a:endParaRPr sz="3700" b="1"/>
          </a:p>
          <a:p>
            <a:pPr marL="0" lvl="0" indent="0" algn="ctr" rtl="0">
              <a:spcBef>
                <a:spcPts val="740"/>
              </a:spcBef>
              <a:spcAft>
                <a:spcPts val="0"/>
              </a:spcAft>
              <a:buSzPts val="3700"/>
              <a:buFont typeface="Times New Roman"/>
              <a:buNone/>
            </a:pPr>
            <a:endParaRPr sz="3700" b="1" i="1">
              <a:solidFill>
                <a:schemeClr val="dk2"/>
              </a:solidFill>
            </a:endParaRPr>
          </a:p>
        </p:txBody>
      </p:sp>
      <p:pic>
        <p:nvPicPr>
          <p:cNvPr id="824" name="Google Shape;824;p94"/>
          <p:cNvPicPr preferRelativeResize="0"/>
          <p:nvPr/>
        </p:nvPicPr>
        <p:blipFill rotWithShape="1">
          <a:blip r:embed="rId3">
            <a:alphaModFix/>
          </a:blip>
          <a:srcRect/>
          <a:stretch/>
        </p:blipFill>
        <p:spPr>
          <a:xfrm>
            <a:off x="2641775" y="4344385"/>
            <a:ext cx="2346960" cy="1466850"/>
          </a:xfrm>
          <a:prstGeom prst="rect">
            <a:avLst/>
          </a:prstGeom>
          <a:noFill/>
          <a:ln>
            <a:noFill/>
          </a:ln>
        </p:spPr>
      </p:pic>
      <p:pic>
        <p:nvPicPr>
          <p:cNvPr id="825" name="Google Shape;825;p94"/>
          <p:cNvPicPr preferRelativeResize="0"/>
          <p:nvPr/>
        </p:nvPicPr>
        <p:blipFill rotWithShape="1">
          <a:blip r:embed="rId4">
            <a:alphaModFix/>
          </a:blip>
          <a:srcRect/>
          <a:stretch/>
        </p:blipFill>
        <p:spPr>
          <a:xfrm>
            <a:off x="9142364" y="1901004"/>
            <a:ext cx="2625842" cy="17526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95"/>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Swarm Intelligence (SI)</a:t>
            </a:r>
            <a:endParaRPr/>
          </a:p>
        </p:txBody>
      </p:sp>
      <p:sp>
        <p:nvSpPr>
          <p:cNvPr id="831" name="Google Shape;831;p95"/>
          <p:cNvSpPr txBox="1">
            <a:spLocks noGrp="1"/>
          </p:cNvSpPr>
          <p:nvPr>
            <p:ph type="body" idx="1"/>
          </p:nvPr>
        </p:nvSpPr>
        <p:spPr>
          <a:xfrm>
            <a:off x="650240" y="1346270"/>
            <a:ext cx="11541760" cy="504056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2800"/>
              <a:buFont typeface="Times New Roman"/>
              <a:buNone/>
            </a:pPr>
            <a:r>
              <a:rPr lang="en-US" sz="2800"/>
              <a:t>Collective behavior of decentralized, self-organized systems. </a:t>
            </a:r>
            <a:r>
              <a:rPr lang="en-US" sz="1400"/>
              <a:t>(G.Beni and J.Wang (1989, cellular robotics</a:t>
            </a:r>
            <a:r>
              <a:rPr lang="en-US" sz="2800"/>
              <a:t>)</a:t>
            </a:r>
            <a:endParaRPr sz="2800"/>
          </a:p>
          <a:p>
            <a:pPr marL="342900" lvl="0" indent="-139700" algn="l" rtl="0">
              <a:lnSpc>
                <a:spcPct val="80000"/>
              </a:lnSpc>
              <a:spcBef>
                <a:spcPts val="640"/>
              </a:spcBef>
              <a:spcAft>
                <a:spcPts val="0"/>
              </a:spcAft>
              <a:buSzPts val="3200"/>
              <a:buFont typeface="Times New Roman"/>
              <a:buNone/>
            </a:pPr>
            <a:endParaRPr/>
          </a:p>
          <a:p>
            <a:pPr marL="342900" lvl="0" indent="-139700" algn="l" rtl="0">
              <a:lnSpc>
                <a:spcPct val="80000"/>
              </a:lnSpc>
              <a:spcBef>
                <a:spcPts val="640"/>
              </a:spcBef>
              <a:spcAft>
                <a:spcPts val="0"/>
              </a:spcAft>
              <a:buSzPts val="3200"/>
              <a:buFont typeface="Times New Roman"/>
              <a:buNone/>
            </a:pPr>
            <a:endParaRPr/>
          </a:p>
        </p:txBody>
      </p:sp>
      <p:sp>
        <p:nvSpPr>
          <p:cNvPr id="832" name="Google Shape;832;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i="1">
                <a:solidFill>
                  <a:srgbClr val="888888"/>
                </a:solidFill>
                <a:latin typeface="Times New Roman"/>
                <a:ea typeface="Times New Roman"/>
                <a:cs typeface="Times New Roman"/>
                <a:sym typeface="Times New Roman"/>
              </a:rPr>
              <a:t>134</a:t>
            </a:fld>
            <a:endParaRPr sz="1200" i="1">
              <a:solidFill>
                <a:srgbClr val="888888"/>
              </a:solidFill>
              <a:latin typeface="Times New Roman"/>
              <a:ea typeface="Times New Roman"/>
              <a:cs typeface="Times New Roman"/>
              <a:sym typeface="Times New Roman"/>
            </a:endParaRPr>
          </a:p>
        </p:txBody>
      </p:sp>
      <p:pic>
        <p:nvPicPr>
          <p:cNvPr id="833" name="Google Shape;833;p95"/>
          <p:cNvPicPr preferRelativeResize="0"/>
          <p:nvPr/>
        </p:nvPicPr>
        <p:blipFill rotWithShape="1">
          <a:blip r:embed="rId3">
            <a:alphaModFix/>
          </a:blip>
          <a:srcRect/>
          <a:stretch/>
        </p:blipFill>
        <p:spPr>
          <a:xfrm>
            <a:off x="2481636" y="2251856"/>
            <a:ext cx="2997805" cy="2217126"/>
          </a:xfrm>
          <a:prstGeom prst="rect">
            <a:avLst/>
          </a:prstGeom>
          <a:noFill/>
          <a:ln>
            <a:noFill/>
          </a:ln>
        </p:spPr>
      </p:pic>
      <p:pic>
        <p:nvPicPr>
          <p:cNvPr id="834" name="Google Shape;834;p95"/>
          <p:cNvPicPr preferRelativeResize="0"/>
          <p:nvPr/>
        </p:nvPicPr>
        <p:blipFill rotWithShape="1">
          <a:blip r:embed="rId4">
            <a:alphaModFix/>
          </a:blip>
          <a:srcRect/>
          <a:stretch/>
        </p:blipFill>
        <p:spPr>
          <a:xfrm>
            <a:off x="6505968" y="2314627"/>
            <a:ext cx="2933896" cy="2200422"/>
          </a:xfrm>
          <a:prstGeom prst="rect">
            <a:avLst/>
          </a:prstGeom>
          <a:noFill/>
          <a:ln>
            <a:noFill/>
          </a:ln>
        </p:spPr>
      </p:pic>
      <p:pic>
        <p:nvPicPr>
          <p:cNvPr id="835" name="Google Shape;835;p95"/>
          <p:cNvPicPr preferRelativeResize="0"/>
          <p:nvPr/>
        </p:nvPicPr>
        <p:blipFill rotWithShape="1">
          <a:blip r:embed="rId5">
            <a:alphaModFix/>
          </a:blip>
          <a:srcRect/>
          <a:stretch/>
        </p:blipFill>
        <p:spPr>
          <a:xfrm>
            <a:off x="2418609" y="4549662"/>
            <a:ext cx="3060832" cy="2088231"/>
          </a:xfrm>
          <a:prstGeom prst="rect">
            <a:avLst/>
          </a:prstGeom>
          <a:noFill/>
          <a:ln>
            <a:noFill/>
          </a:ln>
        </p:spPr>
      </p:pic>
      <p:pic>
        <p:nvPicPr>
          <p:cNvPr id="836" name="Google Shape;836;p95"/>
          <p:cNvPicPr preferRelativeResize="0"/>
          <p:nvPr/>
        </p:nvPicPr>
        <p:blipFill rotWithShape="1">
          <a:blip r:embed="rId6">
            <a:alphaModFix/>
          </a:blip>
          <a:srcRect/>
          <a:stretch/>
        </p:blipFill>
        <p:spPr>
          <a:xfrm>
            <a:off x="6564913" y="4549662"/>
            <a:ext cx="2946917" cy="2171413"/>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96"/>
          <p:cNvSpPr txBox="1">
            <a:spLocks noGrp="1"/>
          </p:cNvSpPr>
          <p:nvPr>
            <p:ph type="title"/>
          </p:nvPr>
        </p:nvSpPr>
        <p:spPr>
          <a:xfrm>
            <a:off x="2196072" y="256348"/>
            <a:ext cx="7809939" cy="1146360"/>
          </a:xfrm>
          <a:prstGeom prst="rect">
            <a:avLst/>
          </a:prstGeom>
          <a:noFill/>
          <a:ln>
            <a:noFill/>
          </a:ln>
        </p:spPr>
        <p:txBody>
          <a:bodyPr spcFirstLastPara="1" wrap="square" lIns="91425" tIns="45700" rIns="91425" bIns="45700" anchor="ctr" anchorCtr="0">
            <a:noAutofit/>
          </a:bodyPr>
          <a:lstStyle/>
          <a:p>
            <a:pPr marL="0" lvl="0" indent="0" algn="ctr" rtl="0">
              <a:lnSpc>
                <a:spcPct val="98000"/>
              </a:lnSpc>
              <a:spcBef>
                <a:spcPts val="0"/>
              </a:spcBef>
              <a:spcAft>
                <a:spcPts val="0"/>
              </a:spcAft>
              <a:buNone/>
            </a:pPr>
            <a:r>
              <a:rPr lang="en-US"/>
              <a:t>Swarm Intelligence-Definition</a:t>
            </a:r>
            <a:endParaRPr/>
          </a:p>
        </p:txBody>
      </p:sp>
      <p:sp>
        <p:nvSpPr>
          <p:cNvPr id="843" name="Google Shape;843;p96"/>
          <p:cNvSpPr txBox="1">
            <a:spLocks noGrp="1"/>
          </p:cNvSpPr>
          <p:nvPr>
            <p:ph type="body" idx="1"/>
          </p:nvPr>
        </p:nvSpPr>
        <p:spPr>
          <a:xfrm>
            <a:off x="2196072" y="2584108"/>
            <a:ext cx="9366008" cy="1764372"/>
          </a:xfrm>
          <a:prstGeom prst="rect">
            <a:avLst/>
          </a:prstGeom>
          <a:noFill/>
          <a:ln>
            <a:noFill/>
          </a:ln>
        </p:spPr>
        <p:txBody>
          <a:bodyPr spcFirstLastPara="1" wrap="square" lIns="91425" tIns="45700" rIns="91425" bIns="45700" anchor="t" anchorCtr="0">
            <a:noAutofit/>
          </a:bodyPr>
          <a:lstStyle/>
          <a:p>
            <a:pPr marL="342900" lvl="0" indent="-342900" algn="l" rtl="0">
              <a:lnSpc>
                <a:spcPct val="98000"/>
              </a:lnSpc>
              <a:spcBef>
                <a:spcPts val="0"/>
              </a:spcBef>
              <a:spcAft>
                <a:spcPts val="0"/>
              </a:spcAft>
              <a:buSzPts val="3200"/>
              <a:buFont typeface="Times New Roman"/>
              <a:buChar char="•"/>
            </a:pPr>
            <a:r>
              <a:rPr lang="en-US"/>
              <a:t>“Swarm intelligence (SI) is artificial intelligence based on the collective behavior of decentralized, self-organized systems.”</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97"/>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Swarm Intelligence</a:t>
            </a:r>
            <a:endParaRPr/>
          </a:p>
        </p:txBody>
      </p:sp>
      <p:sp>
        <p:nvSpPr>
          <p:cNvPr id="849" name="Google Shape;849;p97"/>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3200"/>
              <a:buFont typeface="Times New Roman"/>
              <a:buChar char="•"/>
            </a:pPr>
            <a:r>
              <a:rPr lang="en-US"/>
              <a:t>Collective system capable of accomplishing difficult tasks in dynamic and varied environments </a:t>
            </a:r>
            <a:r>
              <a:rPr lang="en-US">
                <a:solidFill>
                  <a:srgbClr val="FF0000"/>
                </a:solidFill>
              </a:rPr>
              <a:t>without any external guidance or control and with no central coordination</a:t>
            </a:r>
            <a:endParaRPr/>
          </a:p>
          <a:p>
            <a:pPr marL="342900" lvl="0" indent="-139700" algn="l" rtl="0">
              <a:lnSpc>
                <a:spcPct val="80000"/>
              </a:lnSpc>
              <a:spcBef>
                <a:spcPts val="640"/>
              </a:spcBef>
              <a:spcAft>
                <a:spcPts val="0"/>
              </a:spcAft>
              <a:buSzPts val="3200"/>
              <a:buFont typeface="Times New Roman"/>
              <a:buNone/>
            </a:pPr>
            <a:endParaRPr/>
          </a:p>
          <a:p>
            <a:pPr marL="342900" lvl="0" indent="-342900" algn="l" rtl="0">
              <a:lnSpc>
                <a:spcPct val="80000"/>
              </a:lnSpc>
              <a:spcBef>
                <a:spcPts val="640"/>
              </a:spcBef>
              <a:spcAft>
                <a:spcPts val="0"/>
              </a:spcAft>
              <a:buSzPts val="3200"/>
              <a:buFont typeface="Times New Roman"/>
              <a:buChar char="•"/>
            </a:pPr>
            <a:r>
              <a:rPr lang="en-US"/>
              <a:t>Achieving a collective performance that could not normally be achieved by an individual acting alone</a:t>
            </a:r>
            <a:endParaRPr/>
          </a:p>
          <a:p>
            <a:pPr marL="742950" lvl="1" indent="-285750" algn="l" rtl="0">
              <a:lnSpc>
                <a:spcPct val="80000"/>
              </a:lnSpc>
              <a:spcBef>
                <a:spcPts val="560"/>
              </a:spcBef>
              <a:spcAft>
                <a:spcPts val="0"/>
              </a:spcAft>
              <a:buSzPts val="2800"/>
              <a:buFont typeface="Times New Roman"/>
              <a:buChar char="–"/>
            </a:pPr>
            <a:r>
              <a:rPr lang="en-US"/>
              <a:t>Ant colony optimization (ACO) algorithm,</a:t>
            </a:r>
            <a:endParaRPr/>
          </a:p>
          <a:p>
            <a:pPr marL="742950" lvl="1" indent="-285750" algn="l" rtl="0">
              <a:lnSpc>
                <a:spcPct val="80000"/>
              </a:lnSpc>
              <a:spcBef>
                <a:spcPts val="560"/>
              </a:spcBef>
              <a:spcAft>
                <a:spcPts val="0"/>
              </a:spcAft>
              <a:buSzPts val="2800"/>
              <a:buFont typeface="Times New Roman"/>
              <a:buChar char="–"/>
            </a:pPr>
            <a:r>
              <a:rPr lang="en-US"/>
              <a:t>Artificial bee colony (ABC) algorithm,</a:t>
            </a:r>
            <a:endParaRPr/>
          </a:p>
          <a:p>
            <a:pPr marL="742950" lvl="1" indent="-285750" algn="l" rtl="0">
              <a:lnSpc>
                <a:spcPct val="80000"/>
              </a:lnSpc>
              <a:spcBef>
                <a:spcPts val="560"/>
              </a:spcBef>
              <a:spcAft>
                <a:spcPts val="0"/>
              </a:spcAft>
              <a:buSzPts val="2800"/>
              <a:buFont typeface="Times New Roman"/>
              <a:buChar char="–"/>
            </a:pPr>
            <a:r>
              <a:rPr lang="en-US"/>
              <a:t>Artificial immune systems (AIS),</a:t>
            </a:r>
            <a:endParaRPr/>
          </a:p>
          <a:p>
            <a:pPr marL="742950" lvl="1" indent="-285750" algn="l" rtl="0">
              <a:lnSpc>
                <a:spcPct val="80000"/>
              </a:lnSpc>
              <a:spcBef>
                <a:spcPts val="560"/>
              </a:spcBef>
              <a:spcAft>
                <a:spcPts val="0"/>
              </a:spcAft>
              <a:buSzPts val="2800"/>
              <a:buFont typeface="Times New Roman"/>
              <a:buChar char="–"/>
            </a:pPr>
            <a:r>
              <a:rPr lang="en-US"/>
              <a:t>Particle swarm optimization (PSO),</a:t>
            </a:r>
            <a:endParaRPr/>
          </a:p>
          <a:p>
            <a:pPr marL="342900" lvl="0" indent="-139700" algn="l" rtl="0">
              <a:spcBef>
                <a:spcPts val="640"/>
              </a:spcBef>
              <a:spcAft>
                <a:spcPts val="0"/>
              </a:spcAft>
              <a:buSzPts val="3200"/>
              <a:buFont typeface="Times New Roman"/>
              <a:buNone/>
            </a:pPr>
            <a:endParaRPr/>
          </a:p>
        </p:txBody>
      </p:sp>
      <p:sp>
        <p:nvSpPr>
          <p:cNvPr id="850" name="Google Shape;850;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i="1">
                <a:solidFill>
                  <a:srgbClr val="888888"/>
                </a:solidFill>
                <a:latin typeface="Times New Roman"/>
                <a:ea typeface="Times New Roman"/>
                <a:cs typeface="Times New Roman"/>
                <a:sym typeface="Times New Roman"/>
              </a:rPr>
              <a:t>136</a:t>
            </a:fld>
            <a:endParaRPr sz="1200" i="1">
              <a:solidFill>
                <a:srgbClr val="888888"/>
              </a:solidFill>
              <a:latin typeface="Times New Roman"/>
              <a:ea typeface="Times New Roman"/>
              <a:cs typeface="Times New Roman"/>
              <a:sym typeface="Times New Roman"/>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98"/>
          <p:cNvSpPr txBox="1">
            <a:spLocks noGrp="1"/>
          </p:cNvSpPr>
          <p:nvPr>
            <p:ph type="title"/>
          </p:nvPr>
        </p:nvSpPr>
        <p:spPr>
          <a:xfrm>
            <a:off x="2196072" y="256348"/>
            <a:ext cx="7809939" cy="1146360"/>
          </a:xfrm>
          <a:prstGeom prst="rect">
            <a:avLst/>
          </a:prstGeom>
          <a:noFill/>
          <a:ln>
            <a:noFill/>
          </a:ln>
        </p:spPr>
        <p:txBody>
          <a:bodyPr spcFirstLastPara="1" wrap="square" lIns="91425" tIns="45700" rIns="91425" bIns="45700" anchor="ctr" anchorCtr="0">
            <a:noAutofit/>
          </a:bodyPr>
          <a:lstStyle/>
          <a:p>
            <a:pPr marL="0" lvl="0" indent="0" algn="ctr" rtl="0">
              <a:lnSpc>
                <a:spcPct val="98000"/>
              </a:lnSpc>
              <a:spcBef>
                <a:spcPts val="0"/>
              </a:spcBef>
              <a:spcAft>
                <a:spcPts val="0"/>
              </a:spcAft>
              <a:buNone/>
            </a:pPr>
            <a:r>
              <a:rPr lang="en-US"/>
              <a:t>Swarms</a:t>
            </a:r>
            <a:endParaRPr/>
          </a:p>
        </p:txBody>
      </p:sp>
      <p:sp>
        <p:nvSpPr>
          <p:cNvPr id="857" name="Google Shape;857;p98"/>
          <p:cNvSpPr txBox="1">
            <a:spLocks noGrp="1"/>
          </p:cNvSpPr>
          <p:nvPr>
            <p:ph type="body" idx="1"/>
          </p:nvPr>
        </p:nvSpPr>
        <p:spPr>
          <a:xfrm>
            <a:off x="2196072" y="1781468"/>
            <a:ext cx="7958276" cy="4480310"/>
          </a:xfrm>
          <a:prstGeom prst="rect">
            <a:avLst/>
          </a:prstGeom>
          <a:noFill/>
          <a:ln>
            <a:noFill/>
          </a:ln>
        </p:spPr>
        <p:txBody>
          <a:bodyPr spcFirstLastPara="1" wrap="square" lIns="91425" tIns="45700" rIns="91425" bIns="45700" anchor="t" anchorCtr="0">
            <a:noAutofit/>
          </a:bodyPr>
          <a:lstStyle/>
          <a:p>
            <a:pPr marL="342900" lvl="0" indent="-342900" algn="l" rtl="0">
              <a:lnSpc>
                <a:spcPct val="98000"/>
              </a:lnSpc>
              <a:spcBef>
                <a:spcPts val="0"/>
              </a:spcBef>
              <a:spcAft>
                <a:spcPts val="0"/>
              </a:spcAft>
              <a:buSzPts val="3200"/>
              <a:buFont typeface="Times New Roman"/>
              <a:buChar char="•"/>
            </a:pPr>
            <a:r>
              <a:rPr lang="en-US"/>
              <a:t>Natural phenomena as inspiration</a:t>
            </a:r>
            <a:endParaRPr/>
          </a:p>
          <a:p>
            <a:pPr marL="342900" lvl="0" indent="-342900" algn="l" rtl="0">
              <a:lnSpc>
                <a:spcPct val="97000"/>
              </a:lnSpc>
              <a:spcBef>
                <a:spcPts val="640"/>
              </a:spcBef>
              <a:spcAft>
                <a:spcPts val="0"/>
              </a:spcAft>
              <a:buSzPts val="3200"/>
              <a:buFont typeface="Times New Roman"/>
              <a:buChar char="•"/>
            </a:pPr>
            <a:r>
              <a:rPr lang="en-US"/>
              <a:t>A flock of birds sweeps across the Sky. </a:t>
            </a:r>
            <a:endParaRPr/>
          </a:p>
          <a:p>
            <a:pPr marL="342900" lvl="0" indent="-342900" algn="l" rtl="0">
              <a:lnSpc>
                <a:spcPct val="97000"/>
              </a:lnSpc>
              <a:spcBef>
                <a:spcPts val="640"/>
              </a:spcBef>
              <a:spcAft>
                <a:spcPts val="0"/>
              </a:spcAft>
              <a:buSzPts val="3200"/>
              <a:buFont typeface="Times New Roman"/>
              <a:buChar char="•"/>
            </a:pPr>
            <a:r>
              <a:rPr lang="en-US"/>
              <a:t>How do ants collectively forage for food?</a:t>
            </a:r>
            <a:endParaRPr/>
          </a:p>
          <a:p>
            <a:pPr marL="342900" lvl="0" indent="-342900" algn="l" rtl="0">
              <a:lnSpc>
                <a:spcPct val="97000"/>
              </a:lnSpc>
              <a:spcBef>
                <a:spcPts val="640"/>
              </a:spcBef>
              <a:spcAft>
                <a:spcPts val="0"/>
              </a:spcAft>
              <a:buSzPts val="3200"/>
              <a:buFont typeface="Times New Roman"/>
              <a:buChar char="•"/>
            </a:pPr>
            <a:r>
              <a:rPr lang="en-US"/>
              <a:t>How does a school of fish swims, turns together?</a:t>
            </a:r>
            <a:endParaRPr/>
          </a:p>
          <a:p>
            <a:pPr marL="342900" lvl="0" indent="-342900" algn="l" rtl="0">
              <a:lnSpc>
                <a:spcPct val="97000"/>
              </a:lnSpc>
              <a:spcBef>
                <a:spcPts val="640"/>
              </a:spcBef>
              <a:spcAft>
                <a:spcPts val="0"/>
              </a:spcAft>
              <a:buSzPts val="3200"/>
              <a:buFont typeface="Times New Roman"/>
              <a:buChar char="•"/>
            </a:pPr>
            <a:r>
              <a:rPr lang="en-US"/>
              <a:t>They are so ordered.</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99"/>
          <p:cNvSpPr txBox="1">
            <a:spLocks noGrp="1"/>
          </p:cNvSpPr>
          <p:nvPr>
            <p:ph type="sldNum" idx="12"/>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Noto Sans Symbols"/>
              <a:buNone/>
            </a:pPr>
            <a:fld id="{00000000-1234-1234-1234-123412341234}" type="slidenum">
              <a:rPr lang="en-US" sz="1200" i="0">
                <a:solidFill>
                  <a:schemeClr val="dk1"/>
                </a:solidFill>
                <a:latin typeface="Garamond"/>
                <a:ea typeface="Garamond"/>
                <a:cs typeface="Garamond"/>
                <a:sym typeface="Garamond"/>
              </a:rPr>
              <a:t>138</a:t>
            </a:fld>
            <a:endParaRPr sz="1200" i="0">
              <a:solidFill>
                <a:schemeClr val="dk1"/>
              </a:solidFill>
              <a:latin typeface="Garamond"/>
              <a:ea typeface="Garamond"/>
              <a:cs typeface="Garamond"/>
              <a:sym typeface="Garamond"/>
            </a:endParaRPr>
          </a:p>
        </p:txBody>
      </p:sp>
      <p:sp>
        <p:nvSpPr>
          <p:cNvPr id="863" name="Google Shape;863;p99"/>
          <p:cNvSpPr txBox="1">
            <a:spLocks noGrp="1"/>
          </p:cNvSpPr>
          <p:nvPr>
            <p:ph type="ctrTitle"/>
          </p:nvPr>
        </p:nvSpPr>
        <p:spPr>
          <a:xfrm>
            <a:off x="843280" y="2389187"/>
            <a:ext cx="103632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t>Ant Colony Optimization Algorithm</a:t>
            </a:r>
            <a:endParaRPr sz="5400" b="1" u="sng"/>
          </a:p>
        </p:txBody>
      </p:sp>
      <p:sp>
        <p:nvSpPr>
          <p:cNvPr id="864" name="Google Shape;864;p9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700"/>
              <a:buFont typeface="Times New Roman"/>
              <a:buNone/>
            </a:pPr>
            <a:endParaRPr sz="3700" b="1"/>
          </a:p>
          <a:p>
            <a:pPr marL="0" lvl="0" indent="0" algn="ctr" rtl="0">
              <a:spcBef>
                <a:spcPts val="740"/>
              </a:spcBef>
              <a:spcAft>
                <a:spcPts val="0"/>
              </a:spcAft>
              <a:buSzPts val="3700"/>
              <a:buFont typeface="Times New Roman"/>
              <a:buNone/>
            </a:pPr>
            <a:endParaRPr sz="3700" b="1" i="1">
              <a:solidFill>
                <a:schemeClr val="dk2"/>
              </a:solidFill>
            </a:endParaRPr>
          </a:p>
        </p:txBody>
      </p:sp>
      <p:pic>
        <p:nvPicPr>
          <p:cNvPr id="865" name="Google Shape;865;p99" descr="Ant Colony Optimization for Finding the Optimal Well Trajectory | by Dekha  | Python in Plain English"/>
          <p:cNvPicPr preferRelativeResize="0"/>
          <p:nvPr/>
        </p:nvPicPr>
        <p:blipFill rotWithShape="1">
          <a:blip r:embed="rId3">
            <a:alphaModFix/>
          </a:blip>
          <a:srcRect/>
          <a:stretch/>
        </p:blipFill>
        <p:spPr>
          <a:xfrm>
            <a:off x="8790265" y="4559607"/>
            <a:ext cx="2180312" cy="156464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2"/>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sp>
        <p:nvSpPr>
          <p:cNvPr id="282626" name="Slide Number Placeholder 4"/>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139</a:t>
            </a:fld>
            <a:endParaRPr lang="en-US" sz="1200"/>
          </a:p>
        </p:txBody>
      </p:sp>
      <p:pic>
        <p:nvPicPr>
          <p:cNvPr id="1026" name="Picture 2" descr="Ant Colony Optimization for Finding the Optimal Well Trajectory | by Dekha  | Python in Plain English">
            <a:extLst>
              <a:ext uri="{FF2B5EF4-FFF2-40B4-BE49-F238E27FC236}">
                <a16:creationId xmlns:a16="http://schemas.microsoft.com/office/drawing/2014/main" id="{25F34860-122C-ABFA-3B2E-CCB3C6358F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4445" y="1801824"/>
            <a:ext cx="3653155" cy="2621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CFEDA5E-EFCA-0493-EE85-7A8DCB9DCBBC}"/>
              </a:ext>
            </a:extLst>
          </p:cNvPr>
          <p:cNvPicPr>
            <a:picLocks noChangeAspect="1"/>
          </p:cNvPicPr>
          <p:nvPr/>
        </p:nvPicPr>
        <p:blipFill>
          <a:blip r:embed="rId4"/>
          <a:stretch>
            <a:fillRect/>
          </a:stretch>
        </p:blipFill>
        <p:spPr>
          <a:xfrm>
            <a:off x="455295" y="1801824"/>
            <a:ext cx="6434590" cy="31154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87452" y="2598137"/>
            <a:ext cx="5115583" cy="2242675"/>
          </a:xfrm>
          <a:prstGeom prst="rect">
            <a:avLst/>
          </a:prstGeom>
        </p:spPr>
        <p:txBody>
          <a:bodyPr vert="horz" wrap="square" lIns="0" tIns="169428" rIns="0" bIns="0" rtlCol="0">
            <a:spAutoFit/>
          </a:bodyPr>
          <a:lstStyle/>
          <a:p>
            <a:pPr marL="112824" defTabSz="554492">
              <a:spcBef>
                <a:spcPts val="1334"/>
              </a:spcBef>
              <a:buClrTx/>
            </a:pPr>
            <a:r>
              <a:rPr sz="10097" spc="5826" baseline="-20020" dirty="0">
                <a:solidFill>
                  <a:srgbClr val="FFFFFF"/>
                </a:solidFill>
              </a:rPr>
              <a:t>∑</a:t>
            </a:r>
            <a:r>
              <a:rPr sz="10097" spc="368" baseline="-20020" dirty="0">
                <a:solidFill>
                  <a:srgbClr val="FFFFFF"/>
                </a:solidFill>
              </a:rPr>
              <a:t> </a:t>
            </a:r>
            <a:r>
              <a:rPr sz="8004" i="1" dirty="0">
                <a:solidFill>
                  <a:srgbClr val="FFFFFF"/>
                </a:solidFill>
                <a:latin typeface="Times New Roman"/>
                <a:cs typeface="Times New Roman"/>
              </a:rPr>
              <a:t>P</a:t>
            </a:r>
            <a:r>
              <a:rPr sz="8004" dirty="0">
                <a:solidFill>
                  <a:srgbClr val="FFFFFF"/>
                </a:solidFill>
                <a:latin typeface="Times New Roman"/>
                <a:cs typeface="Times New Roman"/>
              </a:rPr>
              <a:t>(</a:t>
            </a:r>
            <a:r>
              <a:rPr sz="8004" i="1" dirty="0">
                <a:solidFill>
                  <a:srgbClr val="FFFFFF"/>
                </a:solidFill>
                <a:latin typeface="Times New Roman"/>
                <a:cs typeface="Times New Roman"/>
              </a:rPr>
              <a:t>ω</a:t>
            </a:r>
            <a:r>
              <a:rPr sz="8004" dirty="0">
                <a:solidFill>
                  <a:srgbClr val="FFFFFF"/>
                </a:solidFill>
                <a:latin typeface="Times New Roman"/>
                <a:cs typeface="Times New Roman"/>
              </a:rPr>
              <a:t>)</a:t>
            </a:r>
            <a:r>
              <a:rPr sz="8004" spc="-103" dirty="0">
                <a:solidFill>
                  <a:srgbClr val="FFFFFF"/>
                </a:solidFill>
                <a:latin typeface="Times New Roman"/>
                <a:cs typeface="Times New Roman"/>
              </a:rPr>
              <a:t> </a:t>
            </a:r>
            <a:r>
              <a:rPr sz="8004" dirty="0">
                <a:solidFill>
                  <a:srgbClr val="FFFFFF"/>
                </a:solidFill>
                <a:latin typeface="Times New Roman"/>
                <a:cs typeface="Times New Roman"/>
              </a:rPr>
              <a:t>=</a:t>
            </a:r>
            <a:r>
              <a:rPr sz="8004" spc="-103" dirty="0">
                <a:solidFill>
                  <a:srgbClr val="FFFFFF"/>
                </a:solidFill>
                <a:latin typeface="Times New Roman"/>
                <a:cs typeface="Times New Roman"/>
              </a:rPr>
              <a:t> </a:t>
            </a:r>
            <a:r>
              <a:rPr sz="8004" spc="-30" dirty="0">
                <a:solidFill>
                  <a:srgbClr val="FFFFFF"/>
                </a:solidFill>
                <a:latin typeface="Times New Roman"/>
                <a:cs typeface="Times New Roman"/>
              </a:rPr>
              <a:t>1</a:t>
            </a:r>
            <a:endParaRPr sz="8004">
              <a:solidFill>
                <a:sysClr val="windowText" lastClr="000000"/>
              </a:solidFill>
              <a:latin typeface="Times New Roman"/>
              <a:cs typeface="Times New Roman"/>
            </a:endParaRPr>
          </a:p>
          <a:p>
            <a:pPr marL="23104" defTabSz="554492">
              <a:spcBef>
                <a:spcPts val="767"/>
              </a:spcBef>
              <a:buClrTx/>
            </a:pPr>
            <a:r>
              <a:rPr sz="4791" i="1" spc="136" dirty="0">
                <a:solidFill>
                  <a:srgbClr val="FFFFFF"/>
                </a:solidFill>
                <a:latin typeface="Times New Roman"/>
                <a:cs typeface="Times New Roman"/>
              </a:rPr>
              <a:t>ω</a:t>
            </a:r>
            <a:r>
              <a:rPr sz="4791" spc="136" dirty="0">
                <a:solidFill>
                  <a:srgbClr val="FFFFFF"/>
                </a:solidFill>
                <a:latin typeface="Cambria"/>
                <a:cs typeface="Cambria"/>
              </a:rPr>
              <a:t>∈Ω</a:t>
            </a:r>
            <a:endParaRPr sz="4791">
              <a:solidFill>
                <a:sysClr val="windowText" lastClr="000000"/>
              </a:solidFill>
              <a:latin typeface="Cambria"/>
              <a:cs typeface="Cambria"/>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D4CB7-2BC0-5874-DE4A-160E5C5DCB48}"/>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D2D7A751-8239-2FE8-5C34-6876E677A20D}"/>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sp>
        <p:nvSpPr>
          <p:cNvPr id="282626" name="Slide Number Placeholder 4">
            <a:extLst>
              <a:ext uri="{FF2B5EF4-FFF2-40B4-BE49-F238E27FC236}">
                <a16:creationId xmlns:a16="http://schemas.microsoft.com/office/drawing/2014/main" id="{EE1177FD-73AA-B621-413E-F5019FC023C8}"/>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140</a:t>
            </a:fld>
            <a:endParaRPr lang="en-US" sz="1200"/>
          </a:p>
        </p:txBody>
      </p:sp>
      <p:pic>
        <p:nvPicPr>
          <p:cNvPr id="1026" name="Picture 2" descr="Ant Colony Optimization for Finding the Optimal Well Trajectory | by Dekha  | Python in Plain English">
            <a:extLst>
              <a:ext uri="{FF2B5EF4-FFF2-40B4-BE49-F238E27FC236}">
                <a16:creationId xmlns:a16="http://schemas.microsoft.com/office/drawing/2014/main" id="{B922699E-1535-4761-195A-A75FC4EDFE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4445" y="1801824"/>
            <a:ext cx="3653155" cy="26215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FD852B-C049-008F-048F-F5259680DA7B}"/>
              </a:ext>
            </a:extLst>
          </p:cNvPr>
          <p:cNvSpPr txBox="1"/>
          <p:nvPr/>
        </p:nvSpPr>
        <p:spPr>
          <a:xfrm>
            <a:off x="914400" y="2167056"/>
            <a:ext cx="6370320" cy="2246769"/>
          </a:xfrm>
          <a:prstGeom prst="rect">
            <a:avLst/>
          </a:prstGeom>
          <a:noFill/>
        </p:spPr>
        <p:txBody>
          <a:bodyPr wrap="square">
            <a:spAutoFit/>
          </a:bodyPr>
          <a:lstStyle/>
          <a:p>
            <a:pPr marL="342900" indent="-342900" algn="just">
              <a:buFont typeface="Arial" panose="020B0604020202020204" pitchFamily="34" charset="0"/>
              <a:buChar char="•"/>
            </a:pPr>
            <a:r>
              <a:rPr lang="en-GB" sz="2800" dirty="0"/>
              <a:t>Ant Colony Optimization is inspired by the natural behaviour of real ants, particularly how they find the shortest path between their nest and food sources. </a:t>
            </a:r>
          </a:p>
        </p:txBody>
      </p:sp>
    </p:spTree>
    <p:extLst>
      <p:ext uri="{BB962C8B-B14F-4D97-AF65-F5344CB8AC3E}">
        <p14:creationId xmlns:p14="http://schemas.microsoft.com/office/powerpoint/2010/main" val="34669653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06572-8FF6-99C9-392F-ABC83325A47D}"/>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776388DE-1734-EAFC-E56D-945383477409}"/>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sp>
        <p:nvSpPr>
          <p:cNvPr id="282626" name="Slide Number Placeholder 4">
            <a:extLst>
              <a:ext uri="{FF2B5EF4-FFF2-40B4-BE49-F238E27FC236}">
                <a16:creationId xmlns:a16="http://schemas.microsoft.com/office/drawing/2014/main" id="{52D19FDB-FBF5-AA33-4BCE-1A14A56D7E68}"/>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141</a:t>
            </a:fld>
            <a:endParaRPr lang="en-US" sz="1200"/>
          </a:p>
        </p:txBody>
      </p:sp>
      <p:pic>
        <p:nvPicPr>
          <p:cNvPr id="1026" name="Picture 2" descr="Ant Colony Optimization for Finding the Optimal Well Trajectory | by Dekha  | Python in Plain English">
            <a:extLst>
              <a:ext uri="{FF2B5EF4-FFF2-40B4-BE49-F238E27FC236}">
                <a16:creationId xmlns:a16="http://schemas.microsoft.com/office/drawing/2014/main" id="{625F22B7-F4A4-C026-240F-5ED70D53E3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3333" y="3048000"/>
            <a:ext cx="2553725" cy="1832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6F95AD-7592-E686-9C84-7BC5042F77CB}"/>
              </a:ext>
            </a:extLst>
          </p:cNvPr>
          <p:cNvPicPr>
            <a:picLocks noChangeAspect="1"/>
          </p:cNvPicPr>
          <p:nvPr/>
        </p:nvPicPr>
        <p:blipFill>
          <a:blip r:embed="rId4"/>
          <a:stretch>
            <a:fillRect/>
          </a:stretch>
        </p:blipFill>
        <p:spPr>
          <a:xfrm>
            <a:off x="401553" y="2030329"/>
            <a:ext cx="8629650" cy="3695700"/>
          </a:xfrm>
          <a:prstGeom prst="rect">
            <a:avLst/>
          </a:prstGeom>
        </p:spPr>
      </p:pic>
      <p:sp>
        <p:nvSpPr>
          <p:cNvPr id="5" name="TextBox 4">
            <a:extLst>
              <a:ext uri="{FF2B5EF4-FFF2-40B4-BE49-F238E27FC236}">
                <a16:creationId xmlns:a16="http://schemas.microsoft.com/office/drawing/2014/main" id="{3A99F597-1807-F9A3-A9CD-70B540B1E1C1}"/>
              </a:ext>
            </a:extLst>
          </p:cNvPr>
          <p:cNvSpPr txBox="1"/>
          <p:nvPr/>
        </p:nvSpPr>
        <p:spPr>
          <a:xfrm>
            <a:off x="1209040" y="5578177"/>
            <a:ext cx="8707120" cy="1015663"/>
          </a:xfrm>
          <a:prstGeom prst="rect">
            <a:avLst/>
          </a:prstGeom>
          <a:noFill/>
        </p:spPr>
        <p:txBody>
          <a:bodyPr wrap="square">
            <a:spAutoFit/>
          </a:bodyPr>
          <a:lstStyle/>
          <a:p>
            <a:r>
              <a:rPr lang="en-US" dirty="0">
                <a:hlinkClick r:id="rId5"/>
              </a:rPr>
              <a:t>https://www.youtube.com/watch?v=1qpvpOHGRqA&amp;t=87s</a:t>
            </a:r>
            <a:endParaRPr lang="en-US" dirty="0"/>
          </a:p>
          <a:p>
            <a:r>
              <a:rPr lang="en-US" dirty="0">
                <a:hlinkClick r:id="rId6"/>
              </a:rPr>
              <a:t>https://www.youtube.com/watch?v=783ZtAF4j5g</a:t>
            </a:r>
            <a:endParaRPr lang="en-US" dirty="0"/>
          </a:p>
          <a:p>
            <a:endParaRPr lang="en-US" dirty="0"/>
          </a:p>
        </p:txBody>
      </p:sp>
    </p:spTree>
    <p:extLst>
      <p:ext uri="{BB962C8B-B14F-4D97-AF65-F5344CB8AC3E}">
        <p14:creationId xmlns:p14="http://schemas.microsoft.com/office/powerpoint/2010/main" val="25838083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F6B8C-401C-9370-A131-242EBBA3A0BA}"/>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74C426BF-782C-62E9-67BD-A5B39CD1065D}"/>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Example</a:t>
            </a:r>
          </a:p>
        </p:txBody>
      </p:sp>
      <p:sp>
        <p:nvSpPr>
          <p:cNvPr id="282626" name="Slide Number Placeholder 4">
            <a:extLst>
              <a:ext uri="{FF2B5EF4-FFF2-40B4-BE49-F238E27FC236}">
                <a16:creationId xmlns:a16="http://schemas.microsoft.com/office/drawing/2014/main" id="{CDE06ABB-CE17-B915-0736-0AAE0D7C72A2}"/>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142</a:t>
            </a:fld>
            <a:endParaRPr lang="en-US" sz="1200"/>
          </a:p>
        </p:txBody>
      </p:sp>
      <p:pic>
        <p:nvPicPr>
          <p:cNvPr id="8" name="Picture 7">
            <a:extLst>
              <a:ext uri="{FF2B5EF4-FFF2-40B4-BE49-F238E27FC236}">
                <a16:creationId xmlns:a16="http://schemas.microsoft.com/office/drawing/2014/main" id="{2F4082FB-AE02-2A60-F0A3-8EB42AE96A74}"/>
              </a:ext>
            </a:extLst>
          </p:cNvPr>
          <p:cNvPicPr>
            <a:picLocks noChangeAspect="1"/>
          </p:cNvPicPr>
          <p:nvPr/>
        </p:nvPicPr>
        <p:blipFill>
          <a:blip r:embed="rId3"/>
          <a:stretch>
            <a:fillRect/>
          </a:stretch>
        </p:blipFill>
        <p:spPr>
          <a:xfrm>
            <a:off x="7855284" y="1992597"/>
            <a:ext cx="3593432" cy="3065178"/>
          </a:xfrm>
          <a:prstGeom prst="rect">
            <a:avLst/>
          </a:prstGeom>
        </p:spPr>
      </p:pic>
      <p:pic>
        <p:nvPicPr>
          <p:cNvPr id="14" name="Picture 13" descr="A video game with people running on sand&#10;&#10;AI-generated content may be incorrect.">
            <a:extLst>
              <a:ext uri="{FF2B5EF4-FFF2-40B4-BE49-F238E27FC236}">
                <a16:creationId xmlns:a16="http://schemas.microsoft.com/office/drawing/2014/main" id="{1493E9A1-E454-7C68-2E2D-DAE4D5F00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252" y="1434263"/>
            <a:ext cx="5593348" cy="4726379"/>
          </a:xfrm>
          <a:prstGeom prst="rect">
            <a:avLst/>
          </a:prstGeom>
        </p:spPr>
      </p:pic>
    </p:spTree>
    <p:extLst>
      <p:ext uri="{BB962C8B-B14F-4D97-AF65-F5344CB8AC3E}">
        <p14:creationId xmlns:p14="http://schemas.microsoft.com/office/powerpoint/2010/main" val="3471965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026A5-FA01-BE9E-904F-EE7A97617382}"/>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3300A93E-1764-8394-8613-0438DE4CA4C3}"/>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pic>
        <p:nvPicPr>
          <p:cNvPr id="3" name="Picture 2" descr="A close-up of a text&#10;&#10;AI-generated content may be incorrect.">
            <a:extLst>
              <a:ext uri="{FF2B5EF4-FFF2-40B4-BE49-F238E27FC236}">
                <a16:creationId xmlns:a16="http://schemas.microsoft.com/office/drawing/2014/main" id="{85E05C09-F388-759F-2CC1-9383FF0954F4}"/>
              </a:ext>
            </a:extLst>
          </p:cNvPr>
          <p:cNvPicPr>
            <a:picLocks noChangeAspect="1"/>
          </p:cNvPicPr>
          <p:nvPr/>
        </p:nvPicPr>
        <p:blipFill>
          <a:blip r:embed="rId3"/>
          <a:stretch>
            <a:fillRect/>
          </a:stretch>
        </p:blipFill>
        <p:spPr>
          <a:xfrm>
            <a:off x="1408112" y="1532021"/>
            <a:ext cx="9375776" cy="4687888"/>
          </a:xfrm>
          <a:prstGeom prst="rect">
            <a:avLst/>
          </a:prstGeom>
          <a:noFill/>
        </p:spPr>
      </p:pic>
      <p:sp>
        <p:nvSpPr>
          <p:cNvPr id="282626" name="Slide Number Placeholder 4">
            <a:extLst>
              <a:ext uri="{FF2B5EF4-FFF2-40B4-BE49-F238E27FC236}">
                <a16:creationId xmlns:a16="http://schemas.microsoft.com/office/drawing/2014/main" id="{CDD5E159-9996-F8BB-CB4F-10B2088F8FB2}"/>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143</a:t>
            </a:fld>
            <a:endParaRPr lang="en-US" sz="1200"/>
          </a:p>
        </p:txBody>
      </p:sp>
    </p:spTree>
    <p:extLst>
      <p:ext uri="{BB962C8B-B14F-4D97-AF65-F5344CB8AC3E}">
        <p14:creationId xmlns:p14="http://schemas.microsoft.com/office/powerpoint/2010/main" val="30168728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7C20-DA90-D830-5E77-3C2E7078B536}"/>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FC8DF816-A0F9-E3E6-5E7A-14FF4FC31F3E}"/>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pic>
        <p:nvPicPr>
          <p:cNvPr id="4" name="Picture 3" descr="A white background with colorful text&#10;&#10;AI-generated content may be incorrect.">
            <a:extLst>
              <a:ext uri="{FF2B5EF4-FFF2-40B4-BE49-F238E27FC236}">
                <a16:creationId xmlns:a16="http://schemas.microsoft.com/office/drawing/2014/main" id="{E89C95C0-9EC3-4A67-F79F-9C587A2E90A3}"/>
              </a:ext>
            </a:extLst>
          </p:cNvPr>
          <p:cNvPicPr>
            <a:picLocks noChangeAspect="1"/>
          </p:cNvPicPr>
          <p:nvPr/>
        </p:nvPicPr>
        <p:blipFill>
          <a:blip r:embed="rId3"/>
          <a:stretch>
            <a:fillRect/>
          </a:stretch>
        </p:blipFill>
        <p:spPr>
          <a:xfrm>
            <a:off x="914400" y="1642904"/>
            <a:ext cx="10363200" cy="4145280"/>
          </a:xfrm>
          <a:prstGeom prst="rect">
            <a:avLst/>
          </a:prstGeom>
          <a:noFill/>
        </p:spPr>
      </p:pic>
      <p:sp>
        <p:nvSpPr>
          <p:cNvPr id="282626" name="Slide Number Placeholder 4">
            <a:extLst>
              <a:ext uri="{FF2B5EF4-FFF2-40B4-BE49-F238E27FC236}">
                <a16:creationId xmlns:a16="http://schemas.microsoft.com/office/drawing/2014/main" id="{7A273865-6982-7BA6-6559-15F1E55EF70B}"/>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144</a:t>
            </a:fld>
            <a:endParaRPr lang="en-US" sz="1200"/>
          </a:p>
        </p:txBody>
      </p:sp>
    </p:spTree>
    <p:extLst>
      <p:ext uri="{BB962C8B-B14F-4D97-AF65-F5344CB8AC3E}">
        <p14:creationId xmlns:p14="http://schemas.microsoft.com/office/powerpoint/2010/main" val="40679717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CA7B9-1AA2-FB34-9146-13A26CC973B5}"/>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F4E96E1C-2D42-6C21-888B-85857403B2F9}"/>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sp>
        <p:nvSpPr>
          <p:cNvPr id="282626" name="Slide Number Placeholder 4">
            <a:extLst>
              <a:ext uri="{FF2B5EF4-FFF2-40B4-BE49-F238E27FC236}">
                <a16:creationId xmlns:a16="http://schemas.microsoft.com/office/drawing/2014/main" id="{721FFCBD-B740-6990-4E27-DA7B4419F2A9}"/>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145</a:t>
            </a:fld>
            <a:endParaRPr lang="en-US" sz="1200"/>
          </a:p>
        </p:txBody>
      </p:sp>
      <p:pic>
        <p:nvPicPr>
          <p:cNvPr id="2" name="15.04.2025_10.23.18_REC">
            <a:hlinkClick r:id="" action="ppaction://media"/>
            <a:extLst>
              <a:ext uri="{FF2B5EF4-FFF2-40B4-BE49-F238E27FC236}">
                <a16:creationId xmlns:a16="http://schemas.microsoft.com/office/drawing/2014/main" id="{AB085AC2-5DDA-3727-AB9F-FCCCD327C5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4700" y="1863055"/>
            <a:ext cx="10670900" cy="3607301"/>
          </a:xfrm>
          <a:prstGeom prst="rect">
            <a:avLst/>
          </a:prstGeom>
        </p:spPr>
      </p:pic>
    </p:spTree>
    <p:extLst>
      <p:ext uri="{BB962C8B-B14F-4D97-AF65-F5344CB8AC3E}">
        <p14:creationId xmlns:p14="http://schemas.microsoft.com/office/powerpoint/2010/main" val="373179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D75FE137-B5BA-8418-AA3F-D7B7F5E58831}"/>
              </a:ext>
            </a:extLst>
          </p:cNvPr>
          <p:cNvSpPr txBox="1">
            <a:spLocks noChangeArrowheads="1"/>
          </p:cNvSpPr>
          <p:nvPr/>
        </p:nvSpPr>
        <p:spPr bwMode="auto">
          <a:xfrm>
            <a:off x="4114408" y="322888"/>
            <a:ext cx="42999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rgbClr val="6767FF"/>
                </a:solidFill>
              </a:rPr>
              <a:t>ACO Algorithm for TSP</a:t>
            </a:r>
            <a:endParaRPr lang="en-US" altLang="en-US" sz="2400" b="1" dirty="0">
              <a:solidFill>
                <a:srgbClr val="6767FF"/>
              </a:solidFill>
            </a:endParaRPr>
          </a:p>
        </p:txBody>
      </p:sp>
      <p:pic>
        <p:nvPicPr>
          <p:cNvPr id="3" name="Picture 2">
            <a:extLst>
              <a:ext uri="{FF2B5EF4-FFF2-40B4-BE49-F238E27FC236}">
                <a16:creationId xmlns:a16="http://schemas.microsoft.com/office/drawing/2014/main" id="{BF206244-DE8E-AC49-152E-06DB13A21A6B}"/>
              </a:ext>
            </a:extLst>
          </p:cNvPr>
          <p:cNvPicPr>
            <a:picLocks noChangeAspect="1"/>
          </p:cNvPicPr>
          <p:nvPr/>
        </p:nvPicPr>
        <p:blipFill>
          <a:blip r:embed="rId2"/>
          <a:stretch>
            <a:fillRect/>
          </a:stretch>
        </p:blipFill>
        <p:spPr>
          <a:xfrm>
            <a:off x="2948166" y="1438186"/>
            <a:ext cx="6133108" cy="5419814"/>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62E131B5-79FA-DD15-C0AA-86920DE24113}"/>
              </a:ext>
            </a:extLst>
          </p:cNvPr>
          <p:cNvSpPr txBox="1">
            <a:spLocks noChangeArrowheads="1"/>
          </p:cNvSpPr>
          <p:nvPr/>
        </p:nvSpPr>
        <p:spPr bwMode="auto">
          <a:xfrm>
            <a:off x="2362200" y="533401"/>
            <a:ext cx="5867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6767FF"/>
                </a:solidFill>
                <a:latin typeface="Times New Roman" panose="02020603050405020304" pitchFamily="18" charset="0"/>
              </a:rPr>
              <a:t>ACO : Ant Colony Optimization for TSP</a:t>
            </a:r>
            <a:r>
              <a:rPr lang="en-US" altLang="en-US" sz="2400" b="1">
                <a:solidFill>
                  <a:schemeClr val="hlink"/>
                </a:solidFill>
                <a:latin typeface="Times New Roman" panose="02020603050405020304" pitchFamily="18" charset="0"/>
              </a:rPr>
              <a:t> </a:t>
            </a:r>
            <a:endParaRPr lang="en-US" altLang="en-US" sz="2400">
              <a:solidFill>
                <a:schemeClr val="hlink"/>
              </a:solidFill>
              <a:latin typeface="Times New Roman" panose="02020603050405020304" pitchFamily="18" charset="0"/>
            </a:endParaRPr>
          </a:p>
        </p:txBody>
      </p:sp>
      <p:sp>
        <p:nvSpPr>
          <p:cNvPr id="29699" name="Line 3">
            <a:extLst>
              <a:ext uri="{FF2B5EF4-FFF2-40B4-BE49-F238E27FC236}">
                <a16:creationId xmlns:a16="http://schemas.microsoft.com/office/drawing/2014/main" id="{E9B6A219-EB38-D5D1-CD0C-70B457E3AD00}"/>
              </a:ext>
            </a:extLst>
          </p:cNvPr>
          <p:cNvSpPr>
            <a:spLocks noChangeShapeType="1"/>
          </p:cNvSpPr>
          <p:nvPr/>
        </p:nvSpPr>
        <p:spPr bwMode="auto">
          <a:xfrm>
            <a:off x="2209800" y="1143000"/>
            <a:ext cx="518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9700" name="Picture 4">
            <a:extLst>
              <a:ext uri="{FF2B5EF4-FFF2-40B4-BE49-F238E27FC236}">
                <a16:creationId xmlns:a16="http://schemas.microsoft.com/office/drawing/2014/main" id="{D32BB5E7-C44E-244E-897D-0A2C395E7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77343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A5466-B45B-01EB-7CC4-D7879D5514E4}"/>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57A9BA14-9E75-C4BA-7967-01FF865A4A53}"/>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pic>
        <p:nvPicPr>
          <p:cNvPr id="4" name="Picture 3" descr="A close-up of a graph&#10;&#10;AI-generated content may be incorrect.">
            <a:extLst>
              <a:ext uri="{FF2B5EF4-FFF2-40B4-BE49-F238E27FC236}">
                <a16:creationId xmlns:a16="http://schemas.microsoft.com/office/drawing/2014/main" id="{2A582181-2299-7FB1-2764-421ABC24D014}"/>
              </a:ext>
            </a:extLst>
          </p:cNvPr>
          <p:cNvPicPr>
            <a:picLocks noChangeAspect="1"/>
          </p:cNvPicPr>
          <p:nvPr/>
        </p:nvPicPr>
        <p:blipFill>
          <a:blip r:embed="rId3"/>
          <a:stretch>
            <a:fillRect/>
          </a:stretch>
        </p:blipFill>
        <p:spPr>
          <a:xfrm>
            <a:off x="2327433" y="1685454"/>
            <a:ext cx="6918167" cy="2317585"/>
          </a:xfrm>
          <a:prstGeom prst="rect">
            <a:avLst/>
          </a:prstGeom>
          <a:noFill/>
        </p:spPr>
      </p:pic>
      <p:sp>
        <p:nvSpPr>
          <p:cNvPr id="282626" name="Slide Number Placeholder 4">
            <a:extLst>
              <a:ext uri="{FF2B5EF4-FFF2-40B4-BE49-F238E27FC236}">
                <a16:creationId xmlns:a16="http://schemas.microsoft.com/office/drawing/2014/main" id="{518E93EC-D0A3-1FE7-D16B-046AC05F3CE9}"/>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148</a:t>
            </a:fld>
            <a:endParaRPr lang="en-US" sz="1200"/>
          </a:p>
        </p:txBody>
      </p:sp>
      <p:pic>
        <p:nvPicPr>
          <p:cNvPr id="6" name="Picture 5">
            <a:extLst>
              <a:ext uri="{FF2B5EF4-FFF2-40B4-BE49-F238E27FC236}">
                <a16:creationId xmlns:a16="http://schemas.microsoft.com/office/drawing/2014/main" id="{1BA11EA9-013B-30DD-8612-1615E0EF29A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378233" y="3837053"/>
            <a:ext cx="7289085" cy="2563747"/>
          </a:xfrm>
          <a:prstGeom prst="rect">
            <a:avLst/>
          </a:prstGeom>
        </p:spPr>
      </p:pic>
    </p:spTree>
    <p:extLst>
      <p:ext uri="{BB962C8B-B14F-4D97-AF65-F5344CB8AC3E}">
        <p14:creationId xmlns:p14="http://schemas.microsoft.com/office/powerpoint/2010/main" val="21787156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147C1-ACBC-D931-B7C9-F26029DE9866}"/>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E7BB131A-BE29-3D6D-F245-E5975BB15206}"/>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sp>
        <p:nvSpPr>
          <p:cNvPr id="282626" name="Slide Number Placeholder 4">
            <a:extLst>
              <a:ext uri="{FF2B5EF4-FFF2-40B4-BE49-F238E27FC236}">
                <a16:creationId xmlns:a16="http://schemas.microsoft.com/office/drawing/2014/main" id="{6B4EA743-6FE9-0F0F-73BF-EC0990CB22CF}"/>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149</a:t>
            </a:fld>
            <a:endParaRPr lang="en-US" sz="1200"/>
          </a:p>
        </p:txBody>
      </p:sp>
      <p:pic>
        <p:nvPicPr>
          <p:cNvPr id="3" name="Picture 2">
            <a:extLst>
              <a:ext uri="{FF2B5EF4-FFF2-40B4-BE49-F238E27FC236}">
                <a16:creationId xmlns:a16="http://schemas.microsoft.com/office/drawing/2014/main" id="{469B9AEF-F353-20D8-5429-C730A6BD59A3}"/>
              </a:ext>
            </a:extLst>
          </p:cNvPr>
          <p:cNvPicPr>
            <a:picLocks noChangeAspect="1"/>
          </p:cNvPicPr>
          <p:nvPr/>
        </p:nvPicPr>
        <p:blipFill>
          <a:blip r:embed="rId3"/>
          <a:stretch>
            <a:fillRect/>
          </a:stretch>
        </p:blipFill>
        <p:spPr>
          <a:xfrm>
            <a:off x="7030720" y="1448314"/>
            <a:ext cx="4947920" cy="1209760"/>
          </a:xfrm>
          <a:prstGeom prst="rect">
            <a:avLst/>
          </a:prstGeom>
        </p:spPr>
      </p:pic>
      <p:pic>
        <p:nvPicPr>
          <p:cNvPr id="7" name="Picture 6">
            <a:extLst>
              <a:ext uri="{FF2B5EF4-FFF2-40B4-BE49-F238E27FC236}">
                <a16:creationId xmlns:a16="http://schemas.microsoft.com/office/drawing/2014/main" id="{CF0E6D4D-C12D-5798-2C7C-7239090F9694}"/>
              </a:ext>
            </a:extLst>
          </p:cNvPr>
          <p:cNvPicPr>
            <a:picLocks noChangeAspect="1"/>
          </p:cNvPicPr>
          <p:nvPr/>
        </p:nvPicPr>
        <p:blipFill>
          <a:blip r:embed="rId4"/>
          <a:stretch>
            <a:fillRect/>
          </a:stretch>
        </p:blipFill>
        <p:spPr>
          <a:xfrm>
            <a:off x="7577481" y="2823638"/>
            <a:ext cx="4401160" cy="1504522"/>
          </a:xfrm>
          <a:prstGeom prst="rect">
            <a:avLst/>
          </a:prstGeom>
        </p:spPr>
      </p:pic>
      <p:pic>
        <p:nvPicPr>
          <p:cNvPr id="9" name="Picture 8">
            <a:extLst>
              <a:ext uri="{FF2B5EF4-FFF2-40B4-BE49-F238E27FC236}">
                <a16:creationId xmlns:a16="http://schemas.microsoft.com/office/drawing/2014/main" id="{FD4080E4-10B7-035B-F544-DEF64FF0A935}"/>
              </a:ext>
            </a:extLst>
          </p:cNvPr>
          <p:cNvPicPr>
            <a:picLocks noChangeAspect="1"/>
          </p:cNvPicPr>
          <p:nvPr/>
        </p:nvPicPr>
        <p:blipFill>
          <a:blip r:embed="rId5"/>
          <a:stretch>
            <a:fillRect/>
          </a:stretch>
        </p:blipFill>
        <p:spPr>
          <a:xfrm>
            <a:off x="6732796" y="4493724"/>
            <a:ext cx="5245844" cy="1044196"/>
          </a:xfrm>
          <a:prstGeom prst="rect">
            <a:avLst/>
          </a:prstGeom>
        </p:spPr>
      </p:pic>
      <p:pic>
        <p:nvPicPr>
          <p:cNvPr id="11" name="Picture 10">
            <a:extLst>
              <a:ext uri="{FF2B5EF4-FFF2-40B4-BE49-F238E27FC236}">
                <a16:creationId xmlns:a16="http://schemas.microsoft.com/office/drawing/2014/main" id="{78850F93-0BC6-70ED-CFA4-6BDB231537FB}"/>
              </a:ext>
            </a:extLst>
          </p:cNvPr>
          <p:cNvPicPr>
            <a:picLocks noChangeAspect="1"/>
          </p:cNvPicPr>
          <p:nvPr/>
        </p:nvPicPr>
        <p:blipFill>
          <a:blip r:embed="rId6"/>
          <a:srcRect b="82606"/>
          <a:stretch/>
        </p:blipFill>
        <p:spPr>
          <a:xfrm>
            <a:off x="207084" y="3392084"/>
            <a:ext cx="6982311" cy="551704"/>
          </a:xfrm>
          <a:prstGeom prst="rect">
            <a:avLst/>
          </a:prstGeom>
        </p:spPr>
      </p:pic>
      <p:sp>
        <p:nvSpPr>
          <p:cNvPr id="12" name="TextBox 11">
            <a:extLst>
              <a:ext uri="{FF2B5EF4-FFF2-40B4-BE49-F238E27FC236}">
                <a16:creationId xmlns:a16="http://schemas.microsoft.com/office/drawing/2014/main" id="{2B5F9C94-1EB7-9048-8B9C-66DC9106345E}"/>
              </a:ext>
            </a:extLst>
          </p:cNvPr>
          <p:cNvSpPr txBox="1"/>
          <p:nvPr/>
        </p:nvSpPr>
        <p:spPr>
          <a:xfrm>
            <a:off x="365760" y="1815217"/>
            <a:ext cx="6664960" cy="954107"/>
          </a:xfrm>
          <a:prstGeom prst="rect">
            <a:avLst/>
          </a:prstGeom>
          <a:noFill/>
        </p:spPr>
        <p:txBody>
          <a:bodyPr wrap="square">
            <a:spAutoFit/>
          </a:bodyPr>
          <a:lstStyle/>
          <a:p>
            <a:r>
              <a:rPr lang="en-GB" sz="2800" dirty="0">
                <a:solidFill>
                  <a:schemeClr val="accent6"/>
                </a:solidFill>
              </a:rPr>
              <a:t>When an ant is at node </a:t>
            </a:r>
            <a:r>
              <a:rPr lang="en-GB" sz="2800" dirty="0" err="1">
                <a:solidFill>
                  <a:srgbClr val="C00000"/>
                </a:solidFill>
              </a:rPr>
              <a:t>i</a:t>
            </a:r>
            <a:r>
              <a:rPr lang="en-GB" sz="2800" dirty="0">
                <a:solidFill>
                  <a:srgbClr val="C00000"/>
                </a:solidFill>
              </a:rPr>
              <a:t> </a:t>
            </a:r>
            <a:r>
              <a:rPr lang="en-GB" sz="2800" dirty="0">
                <a:solidFill>
                  <a:schemeClr val="accent6"/>
                </a:solidFill>
              </a:rPr>
              <a:t>and must choose the next node</a:t>
            </a:r>
            <a:r>
              <a:rPr lang="en-GB" sz="2800" dirty="0">
                <a:solidFill>
                  <a:srgbClr val="C00000"/>
                </a:solidFill>
              </a:rPr>
              <a:t> j</a:t>
            </a:r>
            <a:endParaRPr lang="en-US" sz="2800" dirty="0">
              <a:solidFill>
                <a:srgbClr val="C00000"/>
              </a:solidFill>
            </a:endParaRPr>
          </a:p>
        </p:txBody>
      </p:sp>
    </p:spTree>
    <p:extLst>
      <p:ext uri="{BB962C8B-B14F-4D97-AF65-F5344CB8AC3E}">
        <p14:creationId xmlns:p14="http://schemas.microsoft.com/office/powerpoint/2010/main" val="3070436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79159" y="1612621"/>
            <a:ext cx="1554506" cy="1554506"/>
            <a:chOff x="954370" y="2659332"/>
            <a:chExt cx="2563495" cy="2563495"/>
          </a:xfrm>
        </p:grpSpPr>
        <p:sp>
          <p:nvSpPr>
            <p:cNvPr id="3" name="object 3"/>
            <p:cNvSpPr/>
            <p:nvPr/>
          </p:nvSpPr>
          <p:spPr>
            <a:xfrm>
              <a:off x="954370" y="2659332"/>
              <a:ext cx="2563495" cy="2563495"/>
            </a:xfrm>
            <a:custGeom>
              <a:avLst/>
              <a:gdLst/>
              <a:ahLst/>
              <a:cxnLst/>
              <a:rect l="l" t="t" r="r" b="b"/>
              <a:pathLst>
                <a:path w="2563495" h="2563495">
                  <a:moveTo>
                    <a:pt x="2043050" y="0"/>
                  </a:moveTo>
                  <a:lnTo>
                    <a:pt x="521983" y="0"/>
                  </a:lnTo>
                  <a:lnTo>
                    <a:pt x="462498" y="587"/>
                  </a:lnTo>
                  <a:lnTo>
                    <a:pt x="410311" y="2183"/>
                  </a:lnTo>
                  <a:lnTo>
                    <a:pt x="363833" y="5290"/>
                  </a:lnTo>
                  <a:lnTo>
                    <a:pt x="321472" y="10413"/>
                  </a:lnTo>
                  <a:lnTo>
                    <a:pt x="281640" y="18055"/>
                  </a:lnTo>
                  <a:lnTo>
                    <a:pt x="242745" y="28721"/>
                  </a:lnTo>
                  <a:lnTo>
                    <a:pt x="194870" y="50235"/>
                  </a:lnTo>
                  <a:lnTo>
                    <a:pt x="151096" y="78192"/>
                  </a:lnTo>
                  <a:lnTo>
                    <a:pt x="112010" y="112005"/>
                  </a:lnTo>
                  <a:lnTo>
                    <a:pt x="78196" y="151091"/>
                  </a:lnTo>
                  <a:lnTo>
                    <a:pt x="50238" y="194866"/>
                  </a:lnTo>
                  <a:lnTo>
                    <a:pt x="28721" y="242746"/>
                  </a:lnTo>
                  <a:lnTo>
                    <a:pt x="18054" y="281637"/>
                  </a:lnTo>
                  <a:lnTo>
                    <a:pt x="10406" y="321467"/>
                  </a:lnTo>
                  <a:lnTo>
                    <a:pt x="5290" y="363619"/>
                  </a:lnTo>
                  <a:lnTo>
                    <a:pt x="2183" y="409814"/>
                  </a:lnTo>
                  <a:lnTo>
                    <a:pt x="587" y="461535"/>
                  </a:lnTo>
                  <a:lnTo>
                    <a:pt x="0" y="520325"/>
                  </a:lnTo>
                  <a:lnTo>
                    <a:pt x="16" y="2043051"/>
                  </a:lnTo>
                  <a:lnTo>
                    <a:pt x="587" y="2100888"/>
                  </a:lnTo>
                  <a:lnTo>
                    <a:pt x="2183" y="2153074"/>
                  </a:lnTo>
                  <a:lnTo>
                    <a:pt x="5290" y="2199553"/>
                  </a:lnTo>
                  <a:lnTo>
                    <a:pt x="10425" y="2241974"/>
                  </a:lnTo>
                  <a:lnTo>
                    <a:pt x="18057" y="2281753"/>
                  </a:lnTo>
                  <a:lnTo>
                    <a:pt x="28721" y="2320641"/>
                  </a:lnTo>
                  <a:lnTo>
                    <a:pt x="50238" y="2368516"/>
                  </a:lnTo>
                  <a:lnTo>
                    <a:pt x="78196" y="2412288"/>
                  </a:lnTo>
                  <a:lnTo>
                    <a:pt x="112010" y="2451374"/>
                  </a:lnTo>
                  <a:lnTo>
                    <a:pt x="151096" y="2485188"/>
                  </a:lnTo>
                  <a:lnTo>
                    <a:pt x="194870" y="2513147"/>
                  </a:lnTo>
                  <a:lnTo>
                    <a:pt x="242745" y="2534666"/>
                  </a:lnTo>
                  <a:lnTo>
                    <a:pt x="281632" y="2545331"/>
                  </a:lnTo>
                  <a:lnTo>
                    <a:pt x="321411" y="2552973"/>
                  </a:lnTo>
                  <a:lnTo>
                    <a:pt x="363627" y="2558096"/>
                  </a:lnTo>
                  <a:lnTo>
                    <a:pt x="409823" y="2561203"/>
                  </a:lnTo>
                  <a:lnTo>
                    <a:pt x="461544" y="2562799"/>
                  </a:lnTo>
                  <a:lnTo>
                    <a:pt x="520335" y="2563387"/>
                  </a:lnTo>
                  <a:lnTo>
                    <a:pt x="2041408" y="2563387"/>
                  </a:lnTo>
                  <a:lnTo>
                    <a:pt x="2100890" y="2562799"/>
                  </a:lnTo>
                  <a:lnTo>
                    <a:pt x="2153075" y="2561203"/>
                  </a:lnTo>
                  <a:lnTo>
                    <a:pt x="2199553" y="2558096"/>
                  </a:lnTo>
                  <a:lnTo>
                    <a:pt x="2241912" y="2552973"/>
                  </a:lnTo>
                  <a:lnTo>
                    <a:pt x="2281745" y="2545331"/>
                  </a:lnTo>
                  <a:lnTo>
                    <a:pt x="2320640" y="2534666"/>
                  </a:lnTo>
                  <a:lnTo>
                    <a:pt x="2368519" y="2513147"/>
                  </a:lnTo>
                  <a:lnTo>
                    <a:pt x="2412294" y="2485188"/>
                  </a:lnTo>
                  <a:lnTo>
                    <a:pt x="2451380" y="2451374"/>
                  </a:lnTo>
                  <a:lnTo>
                    <a:pt x="2485194" y="2412288"/>
                  </a:lnTo>
                  <a:lnTo>
                    <a:pt x="2513150" y="2368516"/>
                  </a:lnTo>
                  <a:lnTo>
                    <a:pt x="2534665" y="2320641"/>
                  </a:lnTo>
                  <a:lnTo>
                    <a:pt x="2545330" y="2281753"/>
                  </a:lnTo>
                  <a:lnTo>
                    <a:pt x="2552972" y="2241974"/>
                  </a:lnTo>
                  <a:lnTo>
                    <a:pt x="2558095" y="2199759"/>
                  </a:lnTo>
                  <a:lnTo>
                    <a:pt x="2561202" y="2153563"/>
                  </a:lnTo>
                  <a:lnTo>
                    <a:pt x="2562798" y="2101842"/>
                  </a:lnTo>
                  <a:lnTo>
                    <a:pt x="2563386" y="2043051"/>
                  </a:lnTo>
                  <a:lnTo>
                    <a:pt x="2563370" y="520325"/>
                  </a:lnTo>
                  <a:lnTo>
                    <a:pt x="2562798" y="462489"/>
                  </a:lnTo>
                  <a:lnTo>
                    <a:pt x="2561202" y="410302"/>
                  </a:lnTo>
                  <a:lnTo>
                    <a:pt x="2558095" y="363825"/>
                  </a:lnTo>
                  <a:lnTo>
                    <a:pt x="2552972" y="321467"/>
                  </a:lnTo>
                  <a:lnTo>
                    <a:pt x="2545330" y="281637"/>
                  </a:lnTo>
                  <a:lnTo>
                    <a:pt x="2534665" y="242746"/>
                  </a:lnTo>
                  <a:lnTo>
                    <a:pt x="2513150" y="194866"/>
                  </a:lnTo>
                  <a:lnTo>
                    <a:pt x="2485194" y="151091"/>
                  </a:lnTo>
                  <a:lnTo>
                    <a:pt x="2451380" y="112005"/>
                  </a:lnTo>
                  <a:lnTo>
                    <a:pt x="2412294" y="78192"/>
                  </a:lnTo>
                  <a:lnTo>
                    <a:pt x="2368519" y="50235"/>
                  </a:lnTo>
                  <a:lnTo>
                    <a:pt x="2320640" y="28721"/>
                  </a:lnTo>
                  <a:lnTo>
                    <a:pt x="2281752" y="18055"/>
                  </a:lnTo>
                  <a:lnTo>
                    <a:pt x="2241973" y="10413"/>
                  </a:lnTo>
                  <a:lnTo>
                    <a:pt x="2199758" y="5290"/>
                  </a:lnTo>
                  <a:lnTo>
                    <a:pt x="2153562" y="2183"/>
                  </a:lnTo>
                  <a:lnTo>
                    <a:pt x="2101841" y="587"/>
                  </a:lnTo>
                  <a:lnTo>
                    <a:pt x="2043050"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4" name="object 4"/>
            <p:cNvSpPr/>
            <p:nvPr/>
          </p:nvSpPr>
          <p:spPr>
            <a:xfrm>
              <a:off x="1928399" y="3633355"/>
              <a:ext cx="615950" cy="615950"/>
            </a:xfrm>
            <a:custGeom>
              <a:avLst/>
              <a:gdLst/>
              <a:ahLst/>
              <a:cxnLst/>
              <a:rect l="l" t="t" r="r" b="b"/>
              <a:pathLst>
                <a:path w="615950" h="615950">
                  <a:moveTo>
                    <a:pt x="329175" y="0"/>
                  </a:moveTo>
                  <a:lnTo>
                    <a:pt x="286150" y="0"/>
                  </a:lnTo>
                  <a:lnTo>
                    <a:pt x="243463" y="5972"/>
                  </a:lnTo>
                  <a:lnTo>
                    <a:pt x="201788" y="17917"/>
                  </a:lnTo>
                  <a:lnTo>
                    <a:pt x="161799" y="35835"/>
                  </a:lnTo>
                  <a:lnTo>
                    <a:pt x="124172" y="59725"/>
                  </a:lnTo>
                  <a:lnTo>
                    <a:pt x="89580" y="89588"/>
                  </a:lnTo>
                  <a:lnTo>
                    <a:pt x="59720" y="124180"/>
                  </a:lnTo>
                  <a:lnTo>
                    <a:pt x="35832" y="161807"/>
                  </a:lnTo>
                  <a:lnTo>
                    <a:pt x="17916" y="201796"/>
                  </a:lnTo>
                  <a:lnTo>
                    <a:pt x="5972" y="243470"/>
                  </a:lnTo>
                  <a:lnTo>
                    <a:pt x="0" y="286157"/>
                  </a:lnTo>
                  <a:lnTo>
                    <a:pt x="0" y="329181"/>
                  </a:lnTo>
                  <a:lnTo>
                    <a:pt x="5972" y="371867"/>
                  </a:lnTo>
                  <a:lnTo>
                    <a:pt x="17916" y="413541"/>
                  </a:lnTo>
                  <a:lnTo>
                    <a:pt x="35832" y="453528"/>
                  </a:lnTo>
                  <a:lnTo>
                    <a:pt x="59720" y="491153"/>
                  </a:lnTo>
                  <a:lnTo>
                    <a:pt x="89580" y="525742"/>
                  </a:lnTo>
                  <a:lnTo>
                    <a:pt x="124172" y="555605"/>
                  </a:lnTo>
                  <a:lnTo>
                    <a:pt x="161799" y="579495"/>
                  </a:lnTo>
                  <a:lnTo>
                    <a:pt x="201788" y="597413"/>
                  </a:lnTo>
                  <a:lnTo>
                    <a:pt x="243463" y="609358"/>
                  </a:lnTo>
                  <a:lnTo>
                    <a:pt x="286150" y="615331"/>
                  </a:lnTo>
                  <a:lnTo>
                    <a:pt x="329175" y="615331"/>
                  </a:lnTo>
                  <a:lnTo>
                    <a:pt x="371862" y="609358"/>
                  </a:lnTo>
                  <a:lnTo>
                    <a:pt x="413537" y="597413"/>
                  </a:lnTo>
                  <a:lnTo>
                    <a:pt x="453525" y="579495"/>
                  </a:lnTo>
                  <a:lnTo>
                    <a:pt x="491153" y="555605"/>
                  </a:lnTo>
                  <a:lnTo>
                    <a:pt x="525745" y="525742"/>
                  </a:lnTo>
                  <a:lnTo>
                    <a:pt x="555605" y="491153"/>
                  </a:lnTo>
                  <a:lnTo>
                    <a:pt x="579493" y="453528"/>
                  </a:lnTo>
                  <a:lnTo>
                    <a:pt x="597409" y="413541"/>
                  </a:lnTo>
                  <a:lnTo>
                    <a:pt x="609353" y="371867"/>
                  </a:lnTo>
                  <a:lnTo>
                    <a:pt x="615325" y="329181"/>
                  </a:lnTo>
                  <a:lnTo>
                    <a:pt x="615325" y="286157"/>
                  </a:lnTo>
                  <a:lnTo>
                    <a:pt x="609353" y="243470"/>
                  </a:lnTo>
                  <a:lnTo>
                    <a:pt x="597409" y="201796"/>
                  </a:lnTo>
                  <a:lnTo>
                    <a:pt x="579493" y="161807"/>
                  </a:lnTo>
                  <a:lnTo>
                    <a:pt x="555605" y="124180"/>
                  </a:lnTo>
                  <a:lnTo>
                    <a:pt x="525745" y="89588"/>
                  </a:lnTo>
                  <a:lnTo>
                    <a:pt x="491153" y="59725"/>
                  </a:lnTo>
                  <a:lnTo>
                    <a:pt x="453525" y="35835"/>
                  </a:lnTo>
                  <a:lnTo>
                    <a:pt x="413537" y="17917"/>
                  </a:lnTo>
                  <a:lnTo>
                    <a:pt x="371862" y="5972"/>
                  </a:lnTo>
                  <a:lnTo>
                    <a:pt x="329175" y="0"/>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5" name="object 5"/>
          <p:cNvGrpSpPr/>
          <p:nvPr/>
        </p:nvGrpSpPr>
        <p:grpSpPr>
          <a:xfrm>
            <a:off x="2475008" y="1612621"/>
            <a:ext cx="1554506" cy="1554506"/>
            <a:chOff x="4080766" y="2659332"/>
            <a:chExt cx="2563495" cy="2563495"/>
          </a:xfrm>
        </p:grpSpPr>
        <p:sp>
          <p:nvSpPr>
            <p:cNvPr id="6" name="object 6"/>
            <p:cNvSpPr/>
            <p:nvPr/>
          </p:nvSpPr>
          <p:spPr>
            <a:xfrm>
              <a:off x="4080766" y="2659332"/>
              <a:ext cx="2563495" cy="2563495"/>
            </a:xfrm>
            <a:custGeom>
              <a:avLst/>
              <a:gdLst/>
              <a:ahLst/>
              <a:cxnLst/>
              <a:rect l="l" t="t" r="r" b="b"/>
              <a:pathLst>
                <a:path w="2563495" h="2563495">
                  <a:moveTo>
                    <a:pt x="2043051" y="0"/>
                  </a:moveTo>
                  <a:lnTo>
                    <a:pt x="521977" y="0"/>
                  </a:lnTo>
                  <a:lnTo>
                    <a:pt x="462493" y="587"/>
                  </a:lnTo>
                  <a:lnTo>
                    <a:pt x="410307" y="2183"/>
                  </a:lnTo>
                  <a:lnTo>
                    <a:pt x="363828" y="5290"/>
                  </a:lnTo>
                  <a:lnTo>
                    <a:pt x="321468" y="10413"/>
                  </a:lnTo>
                  <a:lnTo>
                    <a:pt x="281637" y="18055"/>
                  </a:lnTo>
                  <a:lnTo>
                    <a:pt x="242746" y="28721"/>
                  </a:lnTo>
                  <a:lnTo>
                    <a:pt x="194866" y="50235"/>
                  </a:lnTo>
                  <a:lnTo>
                    <a:pt x="151091" y="78192"/>
                  </a:lnTo>
                  <a:lnTo>
                    <a:pt x="112005" y="112005"/>
                  </a:lnTo>
                  <a:lnTo>
                    <a:pt x="78192" y="151091"/>
                  </a:lnTo>
                  <a:lnTo>
                    <a:pt x="50235" y="194866"/>
                  </a:lnTo>
                  <a:lnTo>
                    <a:pt x="28721" y="242746"/>
                  </a:lnTo>
                  <a:lnTo>
                    <a:pt x="18054" y="281637"/>
                  </a:lnTo>
                  <a:lnTo>
                    <a:pt x="10406" y="321467"/>
                  </a:lnTo>
                  <a:lnTo>
                    <a:pt x="5290" y="363619"/>
                  </a:lnTo>
                  <a:lnTo>
                    <a:pt x="2183" y="409814"/>
                  </a:lnTo>
                  <a:lnTo>
                    <a:pt x="587" y="461535"/>
                  </a:lnTo>
                  <a:lnTo>
                    <a:pt x="0" y="520325"/>
                  </a:lnTo>
                  <a:lnTo>
                    <a:pt x="16" y="2043051"/>
                  </a:lnTo>
                  <a:lnTo>
                    <a:pt x="587" y="2100888"/>
                  </a:lnTo>
                  <a:lnTo>
                    <a:pt x="2183" y="2153074"/>
                  </a:lnTo>
                  <a:lnTo>
                    <a:pt x="5290" y="2199553"/>
                  </a:lnTo>
                  <a:lnTo>
                    <a:pt x="10425" y="2241974"/>
                  </a:lnTo>
                  <a:lnTo>
                    <a:pt x="18057" y="2281753"/>
                  </a:lnTo>
                  <a:lnTo>
                    <a:pt x="28721" y="2320641"/>
                  </a:lnTo>
                  <a:lnTo>
                    <a:pt x="50235" y="2368516"/>
                  </a:lnTo>
                  <a:lnTo>
                    <a:pt x="78192" y="2412288"/>
                  </a:lnTo>
                  <a:lnTo>
                    <a:pt x="112005" y="2451374"/>
                  </a:lnTo>
                  <a:lnTo>
                    <a:pt x="151091" y="2485188"/>
                  </a:lnTo>
                  <a:lnTo>
                    <a:pt x="194866" y="2513147"/>
                  </a:lnTo>
                  <a:lnTo>
                    <a:pt x="242746" y="2534666"/>
                  </a:lnTo>
                  <a:lnTo>
                    <a:pt x="281630" y="2545331"/>
                  </a:lnTo>
                  <a:lnTo>
                    <a:pt x="321408" y="2552973"/>
                  </a:lnTo>
                  <a:lnTo>
                    <a:pt x="363623" y="2558096"/>
                  </a:lnTo>
                  <a:lnTo>
                    <a:pt x="409820" y="2561203"/>
                  </a:lnTo>
                  <a:lnTo>
                    <a:pt x="461543" y="2562799"/>
                  </a:lnTo>
                  <a:lnTo>
                    <a:pt x="520335" y="2563387"/>
                  </a:lnTo>
                  <a:lnTo>
                    <a:pt x="2041409" y="2563387"/>
                  </a:lnTo>
                  <a:lnTo>
                    <a:pt x="2100891" y="2562799"/>
                  </a:lnTo>
                  <a:lnTo>
                    <a:pt x="2153076" y="2561203"/>
                  </a:lnTo>
                  <a:lnTo>
                    <a:pt x="2199554" y="2558096"/>
                  </a:lnTo>
                  <a:lnTo>
                    <a:pt x="2241913" y="2552973"/>
                  </a:lnTo>
                  <a:lnTo>
                    <a:pt x="2281746" y="2545331"/>
                  </a:lnTo>
                  <a:lnTo>
                    <a:pt x="2320641" y="2534666"/>
                  </a:lnTo>
                  <a:lnTo>
                    <a:pt x="2368516" y="2513147"/>
                  </a:lnTo>
                  <a:lnTo>
                    <a:pt x="2412288" y="2485188"/>
                  </a:lnTo>
                  <a:lnTo>
                    <a:pt x="2451374" y="2451374"/>
                  </a:lnTo>
                  <a:lnTo>
                    <a:pt x="2485188" y="2412288"/>
                  </a:lnTo>
                  <a:lnTo>
                    <a:pt x="2513147" y="2368516"/>
                  </a:lnTo>
                  <a:lnTo>
                    <a:pt x="2534666" y="2320641"/>
                  </a:lnTo>
                  <a:lnTo>
                    <a:pt x="2545331" y="2281753"/>
                  </a:lnTo>
                  <a:lnTo>
                    <a:pt x="2552973" y="2241974"/>
                  </a:lnTo>
                  <a:lnTo>
                    <a:pt x="2558096" y="2199759"/>
                  </a:lnTo>
                  <a:lnTo>
                    <a:pt x="2561203" y="2153563"/>
                  </a:lnTo>
                  <a:lnTo>
                    <a:pt x="2562799" y="2101842"/>
                  </a:lnTo>
                  <a:lnTo>
                    <a:pt x="2563387" y="2043051"/>
                  </a:lnTo>
                  <a:lnTo>
                    <a:pt x="2563371" y="520325"/>
                  </a:lnTo>
                  <a:lnTo>
                    <a:pt x="2562799" y="462489"/>
                  </a:lnTo>
                  <a:lnTo>
                    <a:pt x="2561203" y="410302"/>
                  </a:lnTo>
                  <a:lnTo>
                    <a:pt x="2558096" y="363825"/>
                  </a:lnTo>
                  <a:lnTo>
                    <a:pt x="2552973" y="321467"/>
                  </a:lnTo>
                  <a:lnTo>
                    <a:pt x="2545331" y="281637"/>
                  </a:lnTo>
                  <a:lnTo>
                    <a:pt x="2534666" y="242746"/>
                  </a:lnTo>
                  <a:lnTo>
                    <a:pt x="2513147" y="194866"/>
                  </a:lnTo>
                  <a:lnTo>
                    <a:pt x="2485188" y="151091"/>
                  </a:lnTo>
                  <a:lnTo>
                    <a:pt x="2451374" y="112005"/>
                  </a:lnTo>
                  <a:lnTo>
                    <a:pt x="2412288" y="78192"/>
                  </a:lnTo>
                  <a:lnTo>
                    <a:pt x="2368516" y="50235"/>
                  </a:lnTo>
                  <a:lnTo>
                    <a:pt x="2320641" y="28721"/>
                  </a:lnTo>
                  <a:lnTo>
                    <a:pt x="2281753" y="18055"/>
                  </a:lnTo>
                  <a:lnTo>
                    <a:pt x="2241974" y="10413"/>
                  </a:lnTo>
                  <a:lnTo>
                    <a:pt x="2199759" y="5290"/>
                  </a:lnTo>
                  <a:lnTo>
                    <a:pt x="2153563" y="2183"/>
                  </a:lnTo>
                  <a:lnTo>
                    <a:pt x="2101842" y="587"/>
                  </a:lnTo>
                  <a:lnTo>
                    <a:pt x="2043051"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7" name="object 7"/>
            <p:cNvSpPr/>
            <p:nvPr/>
          </p:nvSpPr>
          <p:spPr>
            <a:xfrm>
              <a:off x="4282719" y="2873634"/>
              <a:ext cx="2159635" cy="2134870"/>
            </a:xfrm>
            <a:custGeom>
              <a:avLst/>
              <a:gdLst/>
              <a:ahLst/>
              <a:cxnLst/>
              <a:rect l="l" t="t" r="r" b="b"/>
              <a:pathLst>
                <a:path w="2159635" h="2134870">
                  <a:moveTo>
                    <a:pt x="615340" y="1805609"/>
                  </a:moveTo>
                  <a:lnTo>
                    <a:pt x="609358" y="1762912"/>
                  </a:lnTo>
                  <a:lnTo>
                    <a:pt x="597420" y="1721243"/>
                  </a:lnTo>
                  <a:lnTo>
                    <a:pt x="579501" y="1681251"/>
                  </a:lnTo>
                  <a:lnTo>
                    <a:pt x="555612" y="1643634"/>
                  </a:lnTo>
                  <a:lnTo>
                    <a:pt x="525741" y="1609039"/>
                  </a:lnTo>
                  <a:lnTo>
                    <a:pt x="491159" y="1579181"/>
                  </a:lnTo>
                  <a:lnTo>
                    <a:pt x="453529" y="1555292"/>
                  </a:lnTo>
                  <a:lnTo>
                    <a:pt x="413537" y="1537373"/>
                  </a:lnTo>
                  <a:lnTo>
                    <a:pt x="371868" y="1525435"/>
                  </a:lnTo>
                  <a:lnTo>
                    <a:pt x="329184" y="1519466"/>
                  </a:lnTo>
                  <a:lnTo>
                    <a:pt x="286156" y="1519466"/>
                  </a:lnTo>
                  <a:lnTo>
                    <a:pt x="243471" y="1525435"/>
                  </a:lnTo>
                  <a:lnTo>
                    <a:pt x="201790" y="1537373"/>
                  </a:lnTo>
                  <a:lnTo>
                    <a:pt x="161810" y="1555292"/>
                  </a:lnTo>
                  <a:lnTo>
                    <a:pt x="124180" y="1579181"/>
                  </a:lnTo>
                  <a:lnTo>
                    <a:pt x="89585" y="1609039"/>
                  </a:lnTo>
                  <a:lnTo>
                    <a:pt x="59728" y="1643634"/>
                  </a:lnTo>
                  <a:lnTo>
                    <a:pt x="35839" y="1681251"/>
                  </a:lnTo>
                  <a:lnTo>
                    <a:pt x="17919" y="1721243"/>
                  </a:lnTo>
                  <a:lnTo>
                    <a:pt x="5981" y="1762912"/>
                  </a:lnTo>
                  <a:lnTo>
                    <a:pt x="0" y="1805609"/>
                  </a:lnTo>
                  <a:lnTo>
                    <a:pt x="0" y="1848624"/>
                  </a:lnTo>
                  <a:lnTo>
                    <a:pt x="5981" y="1891322"/>
                  </a:lnTo>
                  <a:lnTo>
                    <a:pt x="17919" y="1932990"/>
                  </a:lnTo>
                  <a:lnTo>
                    <a:pt x="35839" y="1972983"/>
                  </a:lnTo>
                  <a:lnTo>
                    <a:pt x="59728" y="2010600"/>
                  </a:lnTo>
                  <a:lnTo>
                    <a:pt x="89585" y="2045195"/>
                  </a:lnTo>
                  <a:lnTo>
                    <a:pt x="124180" y="2075053"/>
                  </a:lnTo>
                  <a:lnTo>
                    <a:pt x="161810" y="2098941"/>
                  </a:lnTo>
                  <a:lnTo>
                    <a:pt x="201790" y="2116861"/>
                  </a:lnTo>
                  <a:lnTo>
                    <a:pt x="243471" y="2128812"/>
                  </a:lnTo>
                  <a:lnTo>
                    <a:pt x="286156" y="2134781"/>
                  </a:lnTo>
                  <a:lnTo>
                    <a:pt x="329184" y="2134781"/>
                  </a:lnTo>
                  <a:lnTo>
                    <a:pt x="371868" y="2128812"/>
                  </a:lnTo>
                  <a:lnTo>
                    <a:pt x="413537" y="2116861"/>
                  </a:lnTo>
                  <a:lnTo>
                    <a:pt x="453529" y="2098941"/>
                  </a:lnTo>
                  <a:lnTo>
                    <a:pt x="491159" y="2075053"/>
                  </a:lnTo>
                  <a:lnTo>
                    <a:pt x="525741" y="2045195"/>
                  </a:lnTo>
                  <a:lnTo>
                    <a:pt x="555612" y="2010600"/>
                  </a:lnTo>
                  <a:lnTo>
                    <a:pt x="579501" y="1972983"/>
                  </a:lnTo>
                  <a:lnTo>
                    <a:pt x="597420" y="1932990"/>
                  </a:lnTo>
                  <a:lnTo>
                    <a:pt x="609358" y="1891322"/>
                  </a:lnTo>
                  <a:lnTo>
                    <a:pt x="615340" y="1848624"/>
                  </a:lnTo>
                  <a:lnTo>
                    <a:pt x="615340" y="1805609"/>
                  </a:lnTo>
                  <a:close/>
                </a:path>
                <a:path w="2159635" h="2134870">
                  <a:moveTo>
                    <a:pt x="2159457" y="286156"/>
                  </a:moveTo>
                  <a:lnTo>
                    <a:pt x="2153488" y="243471"/>
                  </a:lnTo>
                  <a:lnTo>
                    <a:pt x="2141537" y="201803"/>
                  </a:lnTo>
                  <a:lnTo>
                    <a:pt x="2123630" y="161810"/>
                  </a:lnTo>
                  <a:lnTo>
                    <a:pt x="2099741" y="124180"/>
                  </a:lnTo>
                  <a:lnTo>
                    <a:pt x="2069871" y="89585"/>
                  </a:lnTo>
                  <a:lnTo>
                    <a:pt x="2035289" y="59728"/>
                  </a:lnTo>
                  <a:lnTo>
                    <a:pt x="1997659" y="35839"/>
                  </a:lnTo>
                  <a:lnTo>
                    <a:pt x="1957666" y="17919"/>
                  </a:lnTo>
                  <a:lnTo>
                    <a:pt x="1915998" y="5969"/>
                  </a:lnTo>
                  <a:lnTo>
                    <a:pt x="1873313" y="0"/>
                  </a:lnTo>
                  <a:lnTo>
                    <a:pt x="1830285" y="0"/>
                  </a:lnTo>
                  <a:lnTo>
                    <a:pt x="1787601" y="5969"/>
                  </a:lnTo>
                  <a:lnTo>
                    <a:pt x="1745919" y="17919"/>
                  </a:lnTo>
                  <a:lnTo>
                    <a:pt x="1705940" y="35839"/>
                  </a:lnTo>
                  <a:lnTo>
                    <a:pt x="1668310" y="59728"/>
                  </a:lnTo>
                  <a:lnTo>
                    <a:pt x="1633728" y="89585"/>
                  </a:lnTo>
                  <a:lnTo>
                    <a:pt x="1603857" y="124180"/>
                  </a:lnTo>
                  <a:lnTo>
                    <a:pt x="1579968" y="161810"/>
                  </a:lnTo>
                  <a:lnTo>
                    <a:pt x="1562049" y="201803"/>
                  </a:lnTo>
                  <a:lnTo>
                    <a:pt x="1550111" y="243471"/>
                  </a:lnTo>
                  <a:lnTo>
                    <a:pt x="1544129" y="286156"/>
                  </a:lnTo>
                  <a:lnTo>
                    <a:pt x="1544129" y="329184"/>
                  </a:lnTo>
                  <a:lnTo>
                    <a:pt x="1550111" y="371868"/>
                  </a:lnTo>
                  <a:lnTo>
                    <a:pt x="1562049" y="413537"/>
                  </a:lnTo>
                  <a:lnTo>
                    <a:pt x="1579968" y="453529"/>
                  </a:lnTo>
                  <a:lnTo>
                    <a:pt x="1603857" y="491159"/>
                  </a:lnTo>
                  <a:lnTo>
                    <a:pt x="1633728" y="525741"/>
                  </a:lnTo>
                  <a:lnTo>
                    <a:pt x="1668310" y="555612"/>
                  </a:lnTo>
                  <a:lnTo>
                    <a:pt x="1705940" y="579501"/>
                  </a:lnTo>
                  <a:lnTo>
                    <a:pt x="1745919" y="597420"/>
                  </a:lnTo>
                  <a:lnTo>
                    <a:pt x="1787601" y="609358"/>
                  </a:lnTo>
                  <a:lnTo>
                    <a:pt x="1830285" y="615327"/>
                  </a:lnTo>
                  <a:lnTo>
                    <a:pt x="1873313" y="615327"/>
                  </a:lnTo>
                  <a:lnTo>
                    <a:pt x="1915998" y="609358"/>
                  </a:lnTo>
                  <a:lnTo>
                    <a:pt x="1957666" y="597420"/>
                  </a:lnTo>
                  <a:lnTo>
                    <a:pt x="1997659" y="579501"/>
                  </a:lnTo>
                  <a:lnTo>
                    <a:pt x="2035289" y="555612"/>
                  </a:lnTo>
                  <a:lnTo>
                    <a:pt x="2069871" y="525741"/>
                  </a:lnTo>
                  <a:lnTo>
                    <a:pt x="2099741" y="491159"/>
                  </a:lnTo>
                  <a:lnTo>
                    <a:pt x="2123630" y="453529"/>
                  </a:lnTo>
                  <a:lnTo>
                    <a:pt x="2141537" y="413537"/>
                  </a:lnTo>
                  <a:lnTo>
                    <a:pt x="2153488" y="371868"/>
                  </a:lnTo>
                  <a:lnTo>
                    <a:pt x="2159457" y="329184"/>
                  </a:lnTo>
                  <a:lnTo>
                    <a:pt x="2159457"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8" name="object 8"/>
          <p:cNvGrpSpPr/>
          <p:nvPr/>
        </p:nvGrpSpPr>
        <p:grpSpPr>
          <a:xfrm>
            <a:off x="4370858" y="1612621"/>
            <a:ext cx="1554506" cy="1554506"/>
            <a:chOff x="7207163" y="2659332"/>
            <a:chExt cx="2563495" cy="2563495"/>
          </a:xfrm>
        </p:grpSpPr>
        <p:sp>
          <p:nvSpPr>
            <p:cNvPr id="9" name="object 9"/>
            <p:cNvSpPr/>
            <p:nvPr/>
          </p:nvSpPr>
          <p:spPr>
            <a:xfrm>
              <a:off x="7207163" y="2659332"/>
              <a:ext cx="2563495" cy="2563495"/>
            </a:xfrm>
            <a:custGeom>
              <a:avLst/>
              <a:gdLst/>
              <a:ahLst/>
              <a:cxnLst/>
              <a:rect l="l" t="t" r="r" b="b"/>
              <a:pathLst>
                <a:path w="2563495" h="2563495">
                  <a:moveTo>
                    <a:pt x="2043051" y="0"/>
                  </a:moveTo>
                  <a:lnTo>
                    <a:pt x="521974" y="0"/>
                  </a:lnTo>
                  <a:lnTo>
                    <a:pt x="462489" y="587"/>
                  </a:lnTo>
                  <a:lnTo>
                    <a:pt x="410302" y="2183"/>
                  </a:lnTo>
                  <a:lnTo>
                    <a:pt x="363825" y="5290"/>
                  </a:lnTo>
                  <a:lnTo>
                    <a:pt x="321467" y="10413"/>
                  </a:lnTo>
                  <a:lnTo>
                    <a:pt x="281637" y="18055"/>
                  </a:lnTo>
                  <a:lnTo>
                    <a:pt x="242746" y="28721"/>
                  </a:lnTo>
                  <a:lnTo>
                    <a:pt x="194866" y="50235"/>
                  </a:lnTo>
                  <a:lnTo>
                    <a:pt x="151091" y="78192"/>
                  </a:lnTo>
                  <a:lnTo>
                    <a:pt x="112005" y="112005"/>
                  </a:lnTo>
                  <a:lnTo>
                    <a:pt x="78192" y="151091"/>
                  </a:lnTo>
                  <a:lnTo>
                    <a:pt x="50235" y="194866"/>
                  </a:lnTo>
                  <a:lnTo>
                    <a:pt x="28721" y="242746"/>
                  </a:lnTo>
                  <a:lnTo>
                    <a:pt x="18054" y="281637"/>
                  </a:lnTo>
                  <a:lnTo>
                    <a:pt x="10406" y="321467"/>
                  </a:lnTo>
                  <a:lnTo>
                    <a:pt x="5290" y="363619"/>
                  </a:lnTo>
                  <a:lnTo>
                    <a:pt x="2183" y="409814"/>
                  </a:lnTo>
                  <a:lnTo>
                    <a:pt x="587" y="461535"/>
                  </a:lnTo>
                  <a:lnTo>
                    <a:pt x="0" y="520325"/>
                  </a:lnTo>
                  <a:lnTo>
                    <a:pt x="16" y="2043051"/>
                  </a:lnTo>
                  <a:lnTo>
                    <a:pt x="587" y="2100888"/>
                  </a:lnTo>
                  <a:lnTo>
                    <a:pt x="2183" y="2153074"/>
                  </a:lnTo>
                  <a:lnTo>
                    <a:pt x="5290" y="2199553"/>
                  </a:lnTo>
                  <a:lnTo>
                    <a:pt x="10425" y="2241974"/>
                  </a:lnTo>
                  <a:lnTo>
                    <a:pt x="18057" y="2281753"/>
                  </a:lnTo>
                  <a:lnTo>
                    <a:pt x="28721" y="2320641"/>
                  </a:lnTo>
                  <a:lnTo>
                    <a:pt x="50235" y="2368516"/>
                  </a:lnTo>
                  <a:lnTo>
                    <a:pt x="78192" y="2412288"/>
                  </a:lnTo>
                  <a:lnTo>
                    <a:pt x="112005" y="2451374"/>
                  </a:lnTo>
                  <a:lnTo>
                    <a:pt x="151091" y="2485188"/>
                  </a:lnTo>
                  <a:lnTo>
                    <a:pt x="194866" y="2513147"/>
                  </a:lnTo>
                  <a:lnTo>
                    <a:pt x="242746" y="2534666"/>
                  </a:lnTo>
                  <a:lnTo>
                    <a:pt x="281629" y="2545331"/>
                  </a:lnTo>
                  <a:lnTo>
                    <a:pt x="321406" y="2552973"/>
                  </a:lnTo>
                  <a:lnTo>
                    <a:pt x="363619" y="2558096"/>
                  </a:lnTo>
                  <a:lnTo>
                    <a:pt x="409814" y="2561203"/>
                  </a:lnTo>
                  <a:lnTo>
                    <a:pt x="461535" y="2562799"/>
                  </a:lnTo>
                  <a:lnTo>
                    <a:pt x="520325" y="2563387"/>
                  </a:lnTo>
                  <a:lnTo>
                    <a:pt x="2041402" y="2563387"/>
                  </a:lnTo>
                  <a:lnTo>
                    <a:pt x="2100888" y="2562799"/>
                  </a:lnTo>
                  <a:lnTo>
                    <a:pt x="2153074" y="2561203"/>
                  </a:lnTo>
                  <a:lnTo>
                    <a:pt x="2199553" y="2558096"/>
                  </a:lnTo>
                  <a:lnTo>
                    <a:pt x="2241913" y="2552973"/>
                  </a:lnTo>
                  <a:lnTo>
                    <a:pt x="2281746" y="2545331"/>
                  </a:lnTo>
                  <a:lnTo>
                    <a:pt x="2320641" y="2534666"/>
                  </a:lnTo>
                  <a:lnTo>
                    <a:pt x="2368516" y="2513147"/>
                  </a:lnTo>
                  <a:lnTo>
                    <a:pt x="2412288" y="2485188"/>
                  </a:lnTo>
                  <a:lnTo>
                    <a:pt x="2451374" y="2451374"/>
                  </a:lnTo>
                  <a:lnTo>
                    <a:pt x="2485188" y="2412288"/>
                  </a:lnTo>
                  <a:lnTo>
                    <a:pt x="2513147" y="2368516"/>
                  </a:lnTo>
                  <a:lnTo>
                    <a:pt x="2534666" y="2320641"/>
                  </a:lnTo>
                  <a:lnTo>
                    <a:pt x="2545331" y="2281753"/>
                  </a:lnTo>
                  <a:lnTo>
                    <a:pt x="2552973" y="2241974"/>
                  </a:lnTo>
                  <a:lnTo>
                    <a:pt x="2558096" y="2199759"/>
                  </a:lnTo>
                  <a:lnTo>
                    <a:pt x="2561203" y="2153563"/>
                  </a:lnTo>
                  <a:lnTo>
                    <a:pt x="2562799" y="2101842"/>
                  </a:lnTo>
                  <a:lnTo>
                    <a:pt x="2563387" y="2043051"/>
                  </a:lnTo>
                  <a:lnTo>
                    <a:pt x="2563371" y="520325"/>
                  </a:lnTo>
                  <a:lnTo>
                    <a:pt x="2562799" y="462489"/>
                  </a:lnTo>
                  <a:lnTo>
                    <a:pt x="2561203" y="410302"/>
                  </a:lnTo>
                  <a:lnTo>
                    <a:pt x="2558096" y="363825"/>
                  </a:lnTo>
                  <a:lnTo>
                    <a:pt x="2552973" y="321467"/>
                  </a:lnTo>
                  <a:lnTo>
                    <a:pt x="2545331" y="281637"/>
                  </a:lnTo>
                  <a:lnTo>
                    <a:pt x="2534666" y="242746"/>
                  </a:lnTo>
                  <a:lnTo>
                    <a:pt x="2513147" y="194866"/>
                  </a:lnTo>
                  <a:lnTo>
                    <a:pt x="2485188" y="151091"/>
                  </a:lnTo>
                  <a:lnTo>
                    <a:pt x="2451374" y="112005"/>
                  </a:lnTo>
                  <a:lnTo>
                    <a:pt x="2412288" y="78192"/>
                  </a:lnTo>
                  <a:lnTo>
                    <a:pt x="2368516" y="50235"/>
                  </a:lnTo>
                  <a:lnTo>
                    <a:pt x="2320641" y="28721"/>
                  </a:lnTo>
                  <a:lnTo>
                    <a:pt x="2281753" y="18055"/>
                  </a:lnTo>
                  <a:lnTo>
                    <a:pt x="2241974" y="10413"/>
                  </a:lnTo>
                  <a:lnTo>
                    <a:pt x="2199759" y="5290"/>
                  </a:lnTo>
                  <a:lnTo>
                    <a:pt x="2153563" y="2183"/>
                  </a:lnTo>
                  <a:lnTo>
                    <a:pt x="2101842" y="587"/>
                  </a:lnTo>
                  <a:lnTo>
                    <a:pt x="2043051"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10" name="object 10"/>
            <p:cNvSpPr/>
            <p:nvPr/>
          </p:nvSpPr>
          <p:spPr>
            <a:xfrm>
              <a:off x="7409117" y="2873634"/>
              <a:ext cx="2159635" cy="2134870"/>
            </a:xfrm>
            <a:custGeom>
              <a:avLst/>
              <a:gdLst/>
              <a:ahLst/>
              <a:cxnLst/>
              <a:rect l="l" t="t" r="r" b="b"/>
              <a:pathLst>
                <a:path w="2159634" h="2134870">
                  <a:moveTo>
                    <a:pt x="615340" y="1805609"/>
                  </a:moveTo>
                  <a:lnTo>
                    <a:pt x="609358" y="1762912"/>
                  </a:lnTo>
                  <a:lnTo>
                    <a:pt x="597420" y="1721243"/>
                  </a:lnTo>
                  <a:lnTo>
                    <a:pt x="579501" y="1681251"/>
                  </a:lnTo>
                  <a:lnTo>
                    <a:pt x="555612" y="1643634"/>
                  </a:lnTo>
                  <a:lnTo>
                    <a:pt x="525741" y="1609039"/>
                  </a:lnTo>
                  <a:lnTo>
                    <a:pt x="491159" y="1579181"/>
                  </a:lnTo>
                  <a:lnTo>
                    <a:pt x="453529" y="1555292"/>
                  </a:lnTo>
                  <a:lnTo>
                    <a:pt x="413537" y="1537373"/>
                  </a:lnTo>
                  <a:lnTo>
                    <a:pt x="371868" y="1525435"/>
                  </a:lnTo>
                  <a:lnTo>
                    <a:pt x="329171" y="1519466"/>
                  </a:lnTo>
                  <a:lnTo>
                    <a:pt x="286156" y="1519466"/>
                  </a:lnTo>
                  <a:lnTo>
                    <a:pt x="243471" y="1525435"/>
                  </a:lnTo>
                  <a:lnTo>
                    <a:pt x="201790" y="1537373"/>
                  </a:lnTo>
                  <a:lnTo>
                    <a:pt x="161810" y="1555292"/>
                  </a:lnTo>
                  <a:lnTo>
                    <a:pt x="124180" y="1579181"/>
                  </a:lnTo>
                  <a:lnTo>
                    <a:pt x="89585" y="1609039"/>
                  </a:lnTo>
                  <a:lnTo>
                    <a:pt x="59728" y="1643634"/>
                  </a:lnTo>
                  <a:lnTo>
                    <a:pt x="35839" y="1681251"/>
                  </a:lnTo>
                  <a:lnTo>
                    <a:pt x="17919" y="1721243"/>
                  </a:lnTo>
                  <a:lnTo>
                    <a:pt x="5981" y="1762912"/>
                  </a:lnTo>
                  <a:lnTo>
                    <a:pt x="0" y="1805609"/>
                  </a:lnTo>
                  <a:lnTo>
                    <a:pt x="0" y="1848624"/>
                  </a:lnTo>
                  <a:lnTo>
                    <a:pt x="5981" y="1891322"/>
                  </a:lnTo>
                  <a:lnTo>
                    <a:pt x="17919" y="1932990"/>
                  </a:lnTo>
                  <a:lnTo>
                    <a:pt x="35839" y="1972983"/>
                  </a:lnTo>
                  <a:lnTo>
                    <a:pt x="59728" y="2010600"/>
                  </a:lnTo>
                  <a:lnTo>
                    <a:pt x="89585" y="2045195"/>
                  </a:lnTo>
                  <a:lnTo>
                    <a:pt x="124180" y="2075053"/>
                  </a:lnTo>
                  <a:lnTo>
                    <a:pt x="161810" y="2098941"/>
                  </a:lnTo>
                  <a:lnTo>
                    <a:pt x="201790" y="2116861"/>
                  </a:lnTo>
                  <a:lnTo>
                    <a:pt x="243471" y="2128812"/>
                  </a:lnTo>
                  <a:lnTo>
                    <a:pt x="286156" y="2134781"/>
                  </a:lnTo>
                  <a:lnTo>
                    <a:pt x="329171" y="2134781"/>
                  </a:lnTo>
                  <a:lnTo>
                    <a:pt x="371868" y="2128812"/>
                  </a:lnTo>
                  <a:lnTo>
                    <a:pt x="413537" y="2116861"/>
                  </a:lnTo>
                  <a:lnTo>
                    <a:pt x="453529" y="2098941"/>
                  </a:lnTo>
                  <a:lnTo>
                    <a:pt x="491159" y="2075053"/>
                  </a:lnTo>
                  <a:lnTo>
                    <a:pt x="525741" y="2045195"/>
                  </a:lnTo>
                  <a:lnTo>
                    <a:pt x="555612" y="2010600"/>
                  </a:lnTo>
                  <a:lnTo>
                    <a:pt x="579501" y="1972983"/>
                  </a:lnTo>
                  <a:lnTo>
                    <a:pt x="597420" y="1932990"/>
                  </a:lnTo>
                  <a:lnTo>
                    <a:pt x="609358" y="1891322"/>
                  </a:lnTo>
                  <a:lnTo>
                    <a:pt x="615340" y="1848624"/>
                  </a:lnTo>
                  <a:lnTo>
                    <a:pt x="615340" y="1805609"/>
                  </a:lnTo>
                  <a:close/>
                </a:path>
                <a:path w="2159634" h="2134870">
                  <a:moveTo>
                    <a:pt x="1387398" y="1045883"/>
                  </a:moveTo>
                  <a:lnTo>
                    <a:pt x="1381417" y="1003198"/>
                  </a:lnTo>
                  <a:lnTo>
                    <a:pt x="1369479" y="961517"/>
                  </a:lnTo>
                  <a:lnTo>
                    <a:pt x="1351559" y="921537"/>
                  </a:lnTo>
                  <a:lnTo>
                    <a:pt x="1327670" y="883907"/>
                  </a:lnTo>
                  <a:lnTo>
                    <a:pt x="1297800" y="849312"/>
                  </a:lnTo>
                  <a:lnTo>
                    <a:pt x="1263218" y="819454"/>
                  </a:lnTo>
                  <a:lnTo>
                    <a:pt x="1225588" y="795566"/>
                  </a:lnTo>
                  <a:lnTo>
                    <a:pt x="1185608" y="777646"/>
                  </a:lnTo>
                  <a:lnTo>
                    <a:pt x="1143927" y="765695"/>
                  </a:lnTo>
                  <a:lnTo>
                    <a:pt x="1101242" y="759726"/>
                  </a:lnTo>
                  <a:lnTo>
                    <a:pt x="1058214" y="759726"/>
                  </a:lnTo>
                  <a:lnTo>
                    <a:pt x="1015530" y="765695"/>
                  </a:lnTo>
                  <a:lnTo>
                    <a:pt x="973848" y="777646"/>
                  </a:lnTo>
                  <a:lnTo>
                    <a:pt x="933869" y="795566"/>
                  </a:lnTo>
                  <a:lnTo>
                    <a:pt x="896239" y="819454"/>
                  </a:lnTo>
                  <a:lnTo>
                    <a:pt x="861656" y="849312"/>
                  </a:lnTo>
                  <a:lnTo>
                    <a:pt x="831786" y="883907"/>
                  </a:lnTo>
                  <a:lnTo>
                    <a:pt x="807897" y="921537"/>
                  </a:lnTo>
                  <a:lnTo>
                    <a:pt x="789978" y="961517"/>
                  </a:lnTo>
                  <a:lnTo>
                    <a:pt x="778040" y="1003198"/>
                  </a:lnTo>
                  <a:lnTo>
                    <a:pt x="772058" y="1045883"/>
                  </a:lnTo>
                  <a:lnTo>
                    <a:pt x="772058" y="1088910"/>
                  </a:lnTo>
                  <a:lnTo>
                    <a:pt x="778040" y="1131595"/>
                  </a:lnTo>
                  <a:lnTo>
                    <a:pt x="789978" y="1173264"/>
                  </a:lnTo>
                  <a:lnTo>
                    <a:pt x="807897" y="1213256"/>
                  </a:lnTo>
                  <a:lnTo>
                    <a:pt x="831786" y="1250873"/>
                  </a:lnTo>
                  <a:lnTo>
                    <a:pt x="861656" y="1285468"/>
                  </a:lnTo>
                  <a:lnTo>
                    <a:pt x="896239" y="1315326"/>
                  </a:lnTo>
                  <a:lnTo>
                    <a:pt x="933869" y="1339227"/>
                  </a:lnTo>
                  <a:lnTo>
                    <a:pt x="973848" y="1357134"/>
                  </a:lnTo>
                  <a:lnTo>
                    <a:pt x="1015530" y="1369085"/>
                  </a:lnTo>
                  <a:lnTo>
                    <a:pt x="1058214" y="1375054"/>
                  </a:lnTo>
                  <a:lnTo>
                    <a:pt x="1101242" y="1375054"/>
                  </a:lnTo>
                  <a:lnTo>
                    <a:pt x="1143927" y="1369085"/>
                  </a:lnTo>
                  <a:lnTo>
                    <a:pt x="1185608" y="1357134"/>
                  </a:lnTo>
                  <a:lnTo>
                    <a:pt x="1225588" y="1339227"/>
                  </a:lnTo>
                  <a:lnTo>
                    <a:pt x="1263218" y="1315326"/>
                  </a:lnTo>
                  <a:lnTo>
                    <a:pt x="1297800" y="1285468"/>
                  </a:lnTo>
                  <a:lnTo>
                    <a:pt x="1327670" y="1250873"/>
                  </a:lnTo>
                  <a:lnTo>
                    <a:pt x="1351559" y="1213256"/>
                  </a:lnTo>
                  <a:lnTo>
                    <a:pt x="1369479" y="1173264"/>
                  </a:lnTo>
                  <a:lnTo>
                    <a:pt x="1381417" y="1131595"/>
                  </a:lnTo>
                  <a:lnTo>
                    <a:pt x="1387398" y="1088910"/>
                  </a:lnTo>
                  <a:lnTo>
                    <a:pt x="1387398" y="1045883"/>
                  </a:lnTo>
                  <a:close/>
                </a:path>
                <a:path w="2159634" h="2134870">
                  <a:moveTo>
                    <a:pt x="2159457" y="286156"/>
                  </a:moveTo>
                  <a:lnTo>
                    <a:pt x="2153488" y="243471"/>
                  </a:lnTo>
                  <a:lnTo>
                    <a:pt x="2141537" y="201803"/>
                  </a:lnTo>
                  <a:lnTo>
                    <a:pt x="2123630" y="161810"/>
                  </a:lnTo>
                  <a:lnTo>
                    <a:pt x="2099741" y="124180"/>
                  </a:lnTo>
                  <a:lnTo>
                    <a:pt x="2069871" y="89585"/>
                  </a:lnTo>
                  <a:lnTo>
                    <a:pt x="2035289" y="59728"/>
                  </a:lnTo>
                  <a:lnTo>
                    <a:pt x="1997659" y="35839"/>
                  </a:lnTo>
                  <a:lnTo>
                    <a:pt x="1957666" y="17919"/>
                  </a:lnTo>
                  <a:lnTo>
                    <a:pt x="1915998" y="5969"/>
                  </a:lnTo>
                  <a:lnTo>
                    <a:pt x="1873300" y="0"/>
                  </a:lnTo>
                  <a:lnTo>
                    <a:pt x="1830285" y="0"/>
                  </a:lnTo>
                  <a:lnTo>
                    <a:pt x="1787601" y="5969"/>
                  </a:lnTo>
                  <a:lnTo>
                    <a:pt x="1745919" y="17919"/>
                  </a:lnTo>
                  <a:lnTo>
                    <a:pt x="1705927" y="35839"/>
                  </a:lnTo>
                  <a:lnTo>
                    <a:pt x="1668310" y="59728"/>
                  </a:lnTo>
                  <a:lnTo>
                    <a:pt x="1633715" y="89585"/>
                  </a:lnTo>
                  <a:lnTo>
                    <a:pt x="1603857" y="124180"/>
                  </a:lnTo>
                  <a:lnTo>
                    <a:pt x="1579968" y="161810"/>
                  </a:lnTo>
                  <a:lnTo>
                    <a:pt x="1562049" y="201803"/>
                  </a:lnTo>
                  <a:lnTo>
                    <a:pt x="1550098" y="243471"/>
                  </a:lnTo>
                  <a:lnTo>
                    <a:pt x="1544129" y="286156"/>
                  </a:lnTo>
                  <a:lnTo>
                    <a:pt x="1544129" y="329184"/>
                  </a:lnTo>
                  <a:lnTo>
                    <a:pt x="1550098" y="371868"/>
                  </a:lnTo>
                  <a:lnTo>
                    <a:pt x="1562049" y="413537"/>
                  </a:lnTo>
                  <a:lnTo>
                    <a:pt x="1579968" y="453529"/>
                  </a:lnTo>
                  <a:lnTo>
                    <a:pt x="1603857" y="491159"/>
                  </a:lnTo>
                  <a:lnTo>
                    <a:pt x="1633715" y="525741"/>
                  </a:lnTo>
                  <a:lnTo>
                    <a:pt x="1668310" y="555612"/>
                  </a:lnTo>
                  <a:lnTo>
                    <a:pt x="1705927" y="579501"/>
                  </a:lnTo>
                  <a:lnTo>
                    <a:pt x="1745919" y="597420"/>
                  </a:lnTo>
                  <a:lnTo>
                    <a:pt x="1787601" y="609358"/>
                  </a:lnTo>
                  <a:lnTo>
                    <a:pt x="1830285" y="615327"/>
                  </a:lnTo>
                  <a:lnTo>
                    <a:pt x="1873300" y="615327"/>
                  </a:lnTo>
                  <a:lnTo>
                    <a:pt x="1915998" y="609358"/>
                  </a:lnTo>
                  <a:lnTo>
                    <a:pt x="1957666" y="597420"/>
                  </a:lnTo>
                  <a:lnTo>
                    <a:pt x="1997659" y="579501"/>
                  </a:lnTo>
                  <a:lnTo>
                    <a:pt x="2035289" y="555612"/>
                  </a:lnTo>
                  <a:lnTo>
                    <a:pt x="2069871" y="525741"/>
                  </a:lnTo>
                  <a:lnTo>
                    <a:pt x="2099741" y="491159"/>
                  </a:lnTo>
                  <a:lnTo>
                    <a:pt x="2123630" y="453529"/>
                  </a:lnTo>
                  <a:lnTo>
                    <a:pt x="2141537" y="413537"/>
                  </a:lnTo>
                  <a:lnTo>
                    <a:pt x="2153488" y="371868"/>
                  </a:lnTo>
                  <a:lnTo>
                    <a:pt x="2159457" y="329184"/>
                  </a:lnTo>
                  <a:lnTo>
                    <a:pt x="2159457"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11" name="object 11"/>
          <p:cNvGrpSpPr/>
          <p:nvPr/>
        </p:nvGrpSpPr>
        <p:grpSpPr>
          <a:xfrm>
            <a:off x="6266701" y="1612621"/>
            <a:ext cx="1554506" cy="1554506"/>
            <a:chOff x="10333549" y="2659332"/>
            <a:chExt cx="2563495" cy="2563495"/>
          </a:xfrm>
        </p:grpSpPr>
        <p:sp>
          <p:nvSpPr>
            <p:cNvPr id="12" name="object 12"/>
            <p:cNvSpPr/>
            <p:nvPr/>
          </p:nvSpPr>
          <p:spPr>
            <a:xfrm>
              <a:off x="10333549" y="2659332"/>
              <a:ext cx="2563495" cy="2563495"/>
            </a:xfrm>
            <a:custGeom>
              <a:avLst/>
              <a:gdLst/>
              <a:ahLst/>
              <a:cxnLst/>
              <a:rect l="l" t="t" r="r" b="b"/>
              <a:pathLst>
                <a:path w="2563495" h="2563495">
                  <a:moveTo>
                    <a:pt x="2043093" y="0"/>
                  </a:moveTo>
                  <a:lnTo>
                    <a:pt x="522018" y="0"/>
                  </a:lnTo>
                  <a:lnTo>
                    <a:pt x="462522" y="587"/>
                  </a:lnTo>
                  <a:lnTo>
                    <a:pt x="410331" y="2183"/>
                  </a:lnTo>
                  <a:lnTo>
                    <a:pt x="363852" y="5290"/>
                  </a:lnTo>
                  <a:lnTo>
                    <a:pt x="321495" y="10413"/>
                  </a:lnTo>
                  <a:lnTo>
                    <a:pt x="281667" y="18055"/>
                  </a:lnTo>
                  <a:lnTo>
                    <a:pt x="242777" y="28721"/>
                  </a:lnTo>
                  <a:lnTo>
                    <a:pt x="194896" y="50235"/>
                  </a:lnTo>
                  <a:lnTo>
                    <a:pt x="151117" y="78192"/>
                  </a:lnTo>
                  <a:lnTo>
                    <a:pt x="112025" y="112005"/>
                  </a:lnTo>
                  <a:lnTo>
                    <a:pt x="78204" y="151091"/>
                  </a:lnTo>
                  <a:lnTo>
                    <a:pt x="50241" y="194866"/>
                  </a:lnTo>
                  <a:lnTo>
                    <a:pt x="28721" y="242746"/>
                  </a:lnTo>
                  <a:lnTo>
                    <a:pt x="18054" y="281637"/>
                  </a:lnTo>
                  <a:lnTo>
                    <a:pt x="10406" y="321467"/>
                  </a:lnTo>
                  <a:lnTo>
                    <a:pt x="5290" y="363619"/>
                  </a:lnTo>
                  <a:lnTo>
                    <a:pt x="2183" y="409814"/>
                  </a:lnTo>
                  <a:lnTo>
                    <a:pt x="587" y="461535"/>
                  </a:lnTo>
                  <a:lnTo>
                    <a:pt x="0" y="520325"/>
                  </a:lnTo>
                  <a:lnTo>
                    <a:pt x="16" y="2043051"/>
                  </a:lnTo>
                  <a:lnTo>
                    <a:pt x="587" y="2100888"/>
                  </a:lnTo>
                  <a:lnTo>
                    <a:pt x="2183" y="2153074"/>
                  </a:lnTo>
                  <a:lnTo>
                    <a:pt x="5290" y="2199553"/>
                  </a:lnTo>
                  <a:lnTo>
                    <a:pt x="10425" y="2241974"/>
                  </a:lnTo>
                  <a:lnTo>
                    <a:pt x="18057" y="2281753"/>
                  </a:lnTo>
                  <a:lnTo>
                    <a:pt x="28721" y="2320641"/>
                  </a:lnTo>
                  <a:lnTo>
                    <a:pt x="50241" y="2368516"/>
                  </a:lnTo>
                  <a:lnTo>
                    <a:pt x="78204" y="2412288"/>
                  </a:lnTo>
                  <a:lnTo>
                    <a:pt x="112025" y="2451374"/>
                  </a:lnTo>
                  <a:lnTo>
                    <a:pt x="151117" y="2485188"/>
                  </a:lnTo>
                  <a:lnTo>
                    <a:pt x="194896" y="2513147"/>
                  </a:lnTo>
                  <a:lnTo>
                    <a:pt x="242777" y="2534666"/>
                  </a:lnTo>
                  <a:lnTo>
                    <a:pt x="281660" y="2545331"/>
                  </a:lnTo>
                  <a:lnTo>
                    <a:pt x="321434" y="2552973"/>
                  </a:lnTo>
                  <a:lnTo>
                    <a:pt x="363646" y="2558096"/>
                  </a:lnTo>
                  <a:lnTo>
                    <a:pt x="409843" y="2561203"/>
                  </a:lnTo>
                  <a:lnTo>
                    <a:pt x="461568" y="2562799"/>
                  </a:lnTo>
                  <a:lnTo>
                    <a:pt x="520370" y="2563387"/>
                  </a:lnTo>
                  <a:lnTo>
                    <a:pt x="2041445" y="2563387"/>
                  </a:lnTo>
                  <a:lnTo>
                    <a:pt x="2100913" y="2562799"/>
                  </a:lnTo>
                  <a:lnTo>
                    <a:pt x="2153086" y="2561203"/>
                  </a:lnTo>
                  <a:lnTo>
                    <a:pt x="2199553" y="2558096"/>
                  </a:lnTo>
                  <a:lnTo>
                    <a:pt x="2241904" y="2552973"/>
                  </a:lnTo>
                  <a:lnTo>
                    <a:pt x="2281730" y="2545331"/>
                  </a:lnTo>
                  <a:lnTo>
                    <a:pt x="2320620" y="2534666"/>
                  </a:lnTo>
                  <a:lnTo>
                    <a:pt x="2368504" y="2513147"/>
                  </a:lnTo>
                  <a:lnTo>
                    <a:pt x="2412290" y="2485188"/>
                  </a:lnTo>
                  <a:lnTo>
                    <a:pt x="2451388" y="2451374"/>
                  </a:lnTo>
                  <a:lnTo>
                    <a:pt x="2485207" y="2412288"/>
                  </a:lnTo>
                  <a:lnTo>
                    <a:pt x="2513156" y="2368516"/>
                  </a:lnTo>
                  <a:lnTo>
                    <a:pt x="2534645" y="2320641"/>
                  </a:lnTo>
                  <a:lnTo>
                    <a:pt x="2545306" y="2281753"/>
                  </a:lnTo>
                  <a:lnTo>
                    <a:pt x="2552946" y="2241974"/>
                  </a:lnTo>
                  <a:lnTo>
                    <a:pt x="2558067" y="2199759"/>
                  </a:lnTo>
                  <a:lnTo>
                    <a:pt x="2561173" y="2153563"/>
                  </a:lnTo>
                  <a:lnTo>
                    <a:pt x="2562768" y="2101842"/>
                  </a:lnTo>
                  <a:lnTo>
                    <a:pt x="2563356" y="2043051"/>
                  </a:lnTo>
                  <a:lnTo>
                    <a:pt x="2563339" y="520325"/>
                  </a:lnTo>
                  <a:lnTo>
                    <a:pt x="2562768" y="462489"/>
                  </a:lnTo>
                  <a:lnTo>
                    <a:pt x="2561173" y="410302"/>
                  </a:lnTo>
                  <a:lnTo>
                    <a:pt x="2558067" y="363825"/>
                  </a:lnTo>
                  <a:lnTo>
                    <a:pt x="2552946" y="321467"/>
                  </a:lnTo>
                  <a:lnTo>
                    <a:pt x="2545306" y="281637"/>
                  </a:lnTo>
                  <a:lnTo>
                    <a:pt x="2534645" y="242746"/>
                  </a:lnTo>
                  <a:lnTo>
                    <a:pt x="2513156" y="194866"/>
                  </a:lnTo>
                  <a:lnTo>
                    <a:pt x="2485207" y="151091"/>
                  </a:lnTo>
                  <a:lnTo>
                    <a:pt x="2451388" y="112005"/>
                  </a:lnTo>
                  <a:lnTo>
                    <a:pt x="2412290" y="78192"/>
                  </a:lnTo>
                  <a:lnTo>
                    <a:pt x="2368504" y="50235"/>
                  </a:lnTo>
                  <a:lnTo>
                    <a:pt x="2320620" y="28721"/>
                  </a:lnTo>
                  <a:lnTo>
                    <a:pt x="2281738" y="18055"/>
                  </a:lnTo>
                  <a:lnTo>
                    <a:pt x="2241965" y="10413"/>
                  </a:lnTo>
                  <a:lnTo>
                    <a:pt x="2199759" y="5290"/>
                  </a:lnTo>
                  <a:lnTo>
                    <a:pt x="2153574" y="2183"/>
                  </a:lnTo>
                  <a:lnTo>
                    <a:pt x="2101867" y="587"/>
                  </a:lnTo>
                  <a:lnTo>
                    <a:pt x="2043093"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13" name="object 13"/>
            <p:cNvSpPr/>
            <p:nvPr/>
          </p:nvSpPr>
          <p:spPr>
            <a:xfrm>
              <a:off x="10535551" y="2873634"/>
              <a:ext cx="2159635" cy="2134870"/>
            </a:xfrm>
            <a:custGeom>
              <a:avLst/>
              <a:gdLst/>
              <a:ahLst/>
              <a:cxnLst/>
              <a:rect l="l" t="t" r="r" b="b"/>
              <a:pathLst>
                <a:path w="2159634" h="2134870">
                  <a:moveTo>
                    <a:pt x="615315" y="1805609"/>
                  </a:moveTo>
                  <a:lnTo>
                    <a:pt x="609346" y="1762912"/>
                  </a:lnTo>
                  <a:lnTo>
                    <a:pt x="597395" y="1721243"/>
                  </a:lnTo>
                  <a:lnTo>
                    <a:pt x="579462" y="1681251"/>
                  </a:lnTo>
                  <a:lnTo>
                    <a:pt x="555561" y="1643634"/>
                  </a:lnTo>
                  <a:lnTo>
                    <a:pt x="525678" y="1609039"/>
                  </a:lnTo>
                  <a:lnTo>
                    <a:pt x="491096" y="1579181"/>
                  </a:lnTo>
                  <a:lnTo>
                    <a:pt x="453466" y="1555292"/>
                  </a:lnTo>
                  <a:lnTo>
                    <a:pt x="413486" y="1537373"/>
                  </a:lnTo>
                  <a:lnTo>
                    <a:pt x="371817" y="1525435"/>
                  </a:lnTo>
                  <a:lnTo>
                    <a:pt x="329133" y="1519466"/>
                  </a:lnTo>
                  <a:lnTo>
                    <a:pt x="286105" y="1519466"/>
                  </a:lnTo>
                  <a:lnTo>
                    <a:pt x="243420" y="1525435"/>
                  </a:lnTo>
                  <a:lnTo>
                    <a:pt x="201752" y="1537373"/>
                  </a:lnTo>
                  <a:lnTo>
                    <a:pt x="161772" y="1555292"/>
                  </a:lnTo>
                  <a:lnTo>
                    <a:pt x="124142" y="1579181"/>
                  </a:lnTo>
                  <a:lnTo>
                    <a:pt x="89560" y="1609039"/>
                  </a:lnTo>
                  <a:lnTo>
                    <a:pt x="59702" y="1643634"/>
                  </a:lnTo>
                  <a:lnTo>
                    <a:pt x="35826" y="1681251"/>
                  </a:lnTo>
                  <a:lnTo>
                    <a:pt x="17907" y="1721243"/>
                  </a:lnTo>
                  <a:lnTo>
                    <a:pt x="5969" y="1762912"/>
                  </a:lnTo>
                  <a:lnTo>
                    <a:pt x="0" y="1805609"/>
                  </a:lnTo>
                  <a:lnTo>
                    <a:pt x="0" y="1848624"/>
                  </a:lnTo>
                  <a:lnTo>
                    <a:pt x="5969" y="1891322"/>
                  </a:lnTo>
                  <a:lnTo>
                    <a:pt x="17907" y="1932990"/>
                  </a:lnTo>
                  <a:lnTo>
                    <a:pt x="35826" y="1972983"/>
                  </a:lnTo>
                  <a:lnTo>
                    <a:pt x="59702" y="2010600"/>
                  </a:lnTo>
                  <a:lnTo>
                    <a:pt x="89560" y="2045195"/>
                  </a:lnTo>
                  <a:lnTo>
                    <a:pt x="124142" y="2075053"/>
                  </a:lnTo>
                  <a:lnTo>
                    <a:pt x="161772" y="2098941"/>
                  </a:lnTo>
                  <a:lnTo>
                    <a:pt x="201752" y="2116861"/>
                  </a:lnTo>
                  <a:lnTo>
                    <a:pt x="243420" y="2128812"/>
                  </a:lnTo>
                  <a:lnTo>
                    <a:pt x="286105" y="2134781"/>
                  </a:lnTo>
                  <a:lnTo>
                    <a:pt x="329133" y="2134781"/>
                  </a:lnTo>
                  <a:lnTo>
                    <a:pt x="371817" y="2128812"/>
                  </a:lnTo>
                  <a:lnTo>
                    <a:pt x="413486" y="2116861"/>
                  </a:lnTo>
                  <a:lnTo>
                    <a:pt x="453466" y="2098941"/>
                  </a:lnTo>
                  <a:lnTo>
                    <a:pt x="491096" y="2075053"/>
                  </a:lnTo>
                  <a:lnTo>
                    <a:pt x="525678" y="2045195"/>
                  </a:lnTo>
                  <a:lnTo>
                    <a:pt x="555561" y="2010600"/>
                  </a:lnTo>
                  <a:lnTo>
                    <a:pt x="579462" y="1972983"/>
                  </a:lnTo>
                  <a:lnTo>
                    <a:pt x="597395" y="1932990"/>
                  </a:lnTo>
                  <a:lnTo>
                    <a:pt x="609346" y="1891322"/>
                  </a:lnTo>
                  <a:lnTo>
                    <a:pt x="615315" y="1848624"/>
                  </a:lnTo>
                  <a:lnTo>
                    <a:pt x="615315" y="1805609"/>
                  </a:lnTo>
                  <a:close/>
                </a:path>
                <a:path w="2159634" h="2134870">
                  <a:moveTo>
                    <a:pt x="615315" y="286156"/>
                  </a:moveTo>
                  <a:lnTo>
                    <a:pt x="609346" y="243471"/>
                  </a:lnTo>
                  <a:lnTo>
                    <a:pt x="597395" y="201790"/>
                  </a:lnTo>
                  <a:lnTo>
                    <a:pt x="579462" y="161810"/>
                  </a:lnTo>
                  <a:lnTo>
                    <a:pt x="555561" y="124180"/>
                  </a:lnTo>
                  <a:lnTo>
                    <a:pt x="525678" y="89585"/>
                  </a:lnTo>
                  <a:lnTo>
                    <a:pt x="491096" y="59728"/>
                  </a:lnTo>
                  <a:lnTo>
                    <a:pt x="453466" y="35839"/>
                  </a:lnTo>
                  <a:lnTo>
                    <a:pt x="413486" y="17919"/>
                  </a:lnTo>
                  <a:lnTo>
                    <a:pt x="371817" y="5969"/>
                  </a:lnTo>
                  <a:lnTo>
                    <a:pt x="329133" y="0"/>
                  </a:lnTo>
                  <a:lnTo>
                    <a:pt x="286105" y="0"/>
                  </a:lnTo>
                  <a:lnTo>
                    <a:pt x="243420" y="5969"/>
                  </a:lnTo>
                  <a:lnTo>
                    <a:pt x="201752" y="17919"/>
                  </a:lnTo>
                  <a:lnTo>
                    <a:pt x="161772" y="35839"/>
                  </a:lnTo>
                  <a:lnTo>
                    <a:pt x="124142" y="59728"/>
                  </a:lnTo>
                  <a:lnTo>
                    <a:pt x="89560" y="89585"/>
                  </a:lnTo>
                  <a:lnTo>
                    <a:pt x="59702" y="124180"/>
                  </a:lnTo>
                  <a:lnTo>
                    <a:pt x="35826" y="161810"/>
                  </a:lnTo>
                  <a:lnTo>
                    <a:pt x="17907" y="201790"/>
                  </a:lnTo>
                  <a:lnTo>
                    <a:pt x="5969" y="243471"/>
                  </a:lnTo>
                  <a:lnTo>
                    <a:pt x="0" y="286156"/>
                  </a:lnTo>
                  <a:lnTo>
                    <a:pt x="0" y="329184"/>
                  </a:lnTo>
                  <a:lnTo>
                    <a:pt x="5969" y="371868"/>
                  </a:lnTo>
                  <a:lnTo>
                    <a:pt x="17907" y="413537"/>
                  </a:lnTo>
                  <a:lnTo>
                    <a:pt x="35826" y="453529"/>
                  </a:lnTo>
                  <a:lnTo>
                    <a:pt x="59702" y="491159"/>
                  </a:lnTo>
                  <a:lnTo>
                    <a:pt x="89560" y="525741"/>
                  </a:lnTo>
                  <a:lnTo>
                    <a:pt x="124142" y="555612"/>
                  </a:lnTo>
                  <a:lnTo>
                    <a:pt x="161772" y="579501"/>
                  </a:lnTo>
                  <a:lnTo>
                    <a:pt x="201752" y="597420"/>
                  </a:lnTo>
                  <a:lnTo>
                    <a:pt x="243420" y="609358"/>
                  </a:lnTo>
                  <a:lnTo>
                    <a:pt x="286105" y="615327"/>
                  </a:lnTo>
                  <a:lnTo>
                    <a:pt x="329133" y="615327"/>
                  </a:lnTo>
                  <a:lnTo>
                    <a:pt x="371817" y="609358"/>
                  </a:lnTo>
                  <a:lnTo>
                    <a:pt x="413486" y="597420"/>
                  </a:lnTo>
                  <a:lnTo>
                    <a:pt x="453466" y="579501"/>
                  </a:lnTo>
                  <a:lnTo>
                    <a:pt x="491096" y="555612"/>
                  </a:lnTo>
                  <a:lnTo>
                    <a:pt x="525678" y="525741"/>
                  </a:lnTo>
                  <a:lnTo>
                    <a:pt x="555561" y="491159"/>
                  </a:lnTo>
                  <a:lnTo>
                    <a:pt x="579462" y="453529"/>
                  </a:lnTo>
                  <a:lnTo>
                    <a:pt x="597395" y="413537"/>
                  </a:lnTo>
                  <a:lnTo>
                    <a:pt x="609346" y="371868"/>
                  </a:lnTo>
                  <a:lnTo>
                    <a:pt x="615315" y="329184"/>
                  </a:lnTo>
                  <a:lnTo>
                    <a:pt x="615315" y="286156"/>
                  </a:lnTo>
                  <a:close/>
                </a:path>
                <a:path w="2159634" h="2134870">
                  <a:moveTo>
                    <a:pt x="2159381" y="1805609"/>
                  </a:moveTo>
                  <a:lnTo>
                    <a:pt x="2153412" y="1762912"/>
                  </a:lnTo>
                  <a:lnTo>
                    <a:pt x="2141474" y="1721243"/>
                  </a:lnTo>
                  <a:lnTo>
                    <a:pt x="2123554" y="1681251"/>
                  </a:lnTo>
                  <a:lnTo>
                    <a:pt x="2099678" y="1643634"/>
                  </a:lnTo>
                  <a:lnTo>
                    <a:pt x="2069820" y="1609039"/>
                  </a:lnTo>
                  <a:lnTo>
                    <a:pt x="2035238" y="1579181"/>
                  </a:lnTo>
                  <a:lnTo>
                    <a:pt x="1997608" y="1555292"/>
                  </a:lnTo>
                  <a:lnTo>
                    <a:pt x="1957628" y="1537373"/>
                  </a:lnTo>
                  <a:lnTo>
                    <a:pt x="1915960" y="1525422"/>
                  </a:lnTo>
                  <a:lnTo>
                    <a:pt x="1873275" y="1519453"/>
                  </a:lnTo>
                  <a:lnTo>
                    <a:pt x="1830247" y="1519453"/>
                  </a:lnTo>
                  <a:lnTo>
                    <a:pt x="1787563" y="1525422"/>
                  </a:lnTo>
                  <a:lnTo>
                    <a:pt x="1745894" y="1537373"/>
                  </a:lnTo>
                  <a:lnTo>
                    <a:pt x="1705914" y="1555292"/>
                  </a:lnTo>
                  <a:lnTo>
                    <a:pt x="1668284" y="1579181"/>
                  </a:lnTo>
                  <a:lnTo>
                    <a:pt x="1633702" y="1609039"/>
                  </a:lnTo>
                  <a:lnTo>
                    <a:pt x="1603844" y="1643634"/>
                  </a:lnTo>
                  <a:lnTo>
                    <a:pt x="1579968" y="1681251"/>
                  </a:lnTo>
                  <a:lnTo>
                    <a:pt x="1562049" y="1721243"/>
                  </a:lnTo>
                  <a:lnTo>
                    <a:pt x="1550111" y="1762912"/>
                  </a:lnTo>
                  <a:lnTo>
                    <a:pt x="1544142" y="1805609"/>
                  </a:lnTo>
                  <a:lnTo>
                    <a:pt x="1544142" y="1848624"/>
                  </a:lnTo>
                  <a:lnTo>
                    <a:pt x="1550111" y="1891322"/>
                  </a:lnTo>
                  <a:lnTo>
                    <a:pt x="1562049" y="1932990"/>
                  </a:lnTo>
                  <a:lnTo>
                    <a:pt x="1579968" y="1972983"/>
                  </a:lnTo>
                  <a:lnTo>
                    <a:pt x="1603844" y="2010600"/>
                  </a:lnTo>
                  <a:lnTo>
                    <a:pt x="1633702" y="2045195"/>
                  </a:lnTo>
                  <a:lnTo>
                    <a:pt x="1668284" y="2075053"/>
                  </a:lnTo>
                  <a:lnTo>
                    <a:pt x="1705914" y="2098941"/>
                  </a:lnTo>
                  <a:lnTo>
                    <a:pt x="1745894" y="2116861"/>
                  </a:lnTo>
                  <a:lnTo>
                    <a:pt x="1787563" y="2128812"/>
                  </a:lnTo>
                  <a:lnTo>
                    <a:pt x="1830247" y="2134781"/>
                  </a:lnTo>
                  <a:lnTo>
                    <a:pt x="1873275" y="2134781"/>
                  </a:lnTo>
                  <a:lnTo>
                    <a:pt x="1915960" y="2128812"/>
                  </a:lnTo>
                  <a:lnTo>
                    <a:pt x="1957628" y="2116861"/>
                  </a:lnTo>
                  <a:lnTo>
                    <a:pt x="1997608" y="2098941"/>
                  </a:lnTo>
                  <a:lnTo>
                    <a:pt x="2035238" y="2075053"/>
                  </a:lnTo>
                  <a:lnTo>
                    <a:pt x="2069820" y="2045195"/>
                  </a:lnTo>
                  <a:lnTo>
                    <a:pt x="2099678" y="2010600"/>
                  </a:lnTo>
                  <a:lnTo>
                    <a:pt x="2123554" y="1972983"/>
                  </a:lnTo>
                  <a:lnTo>
                    <a:pt x="2141474" y="1932990"/>
                  </a:lnTo>
                  <a:lnTo>
                    <a:pt x="2153412" y="1891322"/>
                  </a:lnTo>
                  <a:lnTo>
                    <a:pt x="2159381" y="1848624"/>
                  </a:lnTo>
                  <a:lnTo>
                    <a:pt x="2159381" y="1805609"/>
                  </a:lnTo>
                  <a:close/>
                </a:path>
                <a:path w="2159634" h="2134870">
                  <a:moveTo>
                    <a:pt x="2159381" y="286156"/>
                  </a:moveTo>
                  <a:lnTo>
                    <a:pt x="2153412" y="243471"/>
                  </a:lnTo>
                  <a:lnTo>
                    <a:pt x="2141474" y="201803"/>
                  </a:lnTo>
                  <a:lnTo>
                    <a:pt x="2123554" y="161810"/>
                  </a:lnTo>
                  <a:lnTo>
                    <a:pt x="2099678" y="124180"/>
                  </a:lnTo>
                  <a:lnTo>
                    <a:pt x="2069820" y="89585"/>
                  </a:lnTo>
                  <a:lnTo>
                    <a:pt x="2035238" y="59728"/>
                  </a:lnTo>
                  <a:lnTo>
                    <a:pt x="1997608" y="35839"/>
                  </a:lnTo>
                  <a:lnTo>
                    <a:pt x="1957628" y="17919"/>
                  </a:lnTo>
                  <a:lnTo>
                    <a:pt x="1915960" y="5969"/>
                  </a:lnTo>
                  <a:lnTo>
                    <a:pt x="1873275" y="0"/>
                  </a:lnTo>
                  <a:lnTo>
                    <a:pt x="1830247" y="0"/>
                  </a:lnTo>
                  <a:lnTo>
                    <a:pt x="1787563" y="5969"/>
                  </a:lnTo>
                  <a:lnTo>
                    <a:pt x="1745894" y="17919"/>
                  </a:lnTo>
                  <a:lnTo>
                    <a:pt x="1705914" y="35839"/>
                  </a:lnTo>
                  <a:lnTo>
                    <a:pt x="1668284" y="59728"/>
                  </a:lnTo>
                  <a:lnTo>
                    <a:pt x="1633702" y="89585"/>
                  </a:lnTo>
                  <a:lnTo>
                    <a:pt x="1603844" y="124180"/>
                  </a:lnTo>
                  <a:lnTo>
                    <a:pt x="1579968" y="161810"/>
                  </a:lnTo>
                  <a:lnTo>
                    <a:pt x="1562049" y="201803"/>
                  </a:lnTo>
                  <a:lnTo>
                    <a:pt x="1550111" y="243471"/>
                  </a:lnTo>
                  <a:lnTo>
                    <a:pt x="1544142" y="286156"/>
                  </a:lnTo>
                  <a:lnTo>
                    <a:pt x="1544142" y="329184"/>
                  </a:lnTo>
                  <a:lnTo>
                    <a:pt x="1550111" y="371868"/>
                  </a:lnTo>
                  <a:lnTo>
                    <a:pt x="1562049" y="413537"/>
                  </a:lnTo>
                  <a:lnTo>
                    <a:pt x="1579968" y="453529"/>
                  </a:lnTo>
                  <a:lnTo>
                    <a:pt x="1603844" y="491159"/>
                  </a:lnTo>
                  <a:lnTo>
                    <a:pt x="1633702" y="525741"/>
                  </a:lnTo>
                  <a:lnTo>
                    <a:pt x="1668284" y="555612"/>
                  </a:lnTo>
                  <a:lnTo>
                    <a:pt x="1705914" y="579501"/>
                  </a:lnTo>
                  <a:lnTo>
                    <a:pt x="1745894" y="597420"/>
                  </a:lnTo>
                  <a:lnTo>
                    <a:pt x="1787563" y="609358"/>
                  </a:lnTo>
                  <a:lnTo>
                    <a:pt x="1830247" y="615327"/>
                  </a:lnTo>
                  <a:lnTo>
                    <a:pt x="1873275" y="615327"/>
                  </a:lnTo>
                  <a:lnTo>
                    <a:pt x="1915960" y="609358"/>
                  </a:lnTo>
                  <a:lnTo>
                    <a:pt x="1957628" y="597420"/>
                  </a:lnTo>
                  <a:lnTo>
                    <a:pt x="1997608" y="579501"/>
                  </a:lnTo>
                  <a:lnTo>
                    <a:pt x="2035238" y="555612"/>
                  </a:lnTo>
                  <a:lnTo>
                    <a:pt x="2069820" y="525741"/>
                  </a:lnTo>
                  <a:lnTo>
                    <a:pt x="2099678" y="491159"/>
                  </a:lnTo>
                  <a:lnTo>
                    <a:pt x="2123554" y="453529"/>
                  </a:lnTo>
                  <a:lnTo>
                    <a:pt x="2141474" y="413537"/>
                  </a:lnTo>
                  <a:lnTo>
                    <a:pt x="2153412" y="371868"/>
                  </a:lnTo>
                  <a:lnTo>
                    <a:pt x="2159381" y="329184"/>
                  </a:lnTo>
                  <a:lnTo>
                    <a:pt x="2159381"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14" name="object 14"/>
          <p:cNvGrpSpPr/>
          <p:nvPr/>
        </p:nvGrpSpPr>
        <p:grpSpPr>
          <a:xfrm>
            <a:off x="8162576" y="1612621"/>
            <a:ext cx="1554506" cy="1554506"/>
            <a:chOff x="13459987" y="2659332"/>
            <a:chExt cx="2563495" cy="2563495"/>
          </a:xfrm>
        </p:grpSpPr>
        <p:sp>
          <p:nvSpPr>
            <p:cNvPr id="15" name="object 15"/>
            <p:cNvSpPr/>
            <p:nvPr/>
          </p:nvSpPr>
          <p:spPr>
            <a:xfrm>
              <a:off x="13459987" y="2659332"/>
              <a:ext cx="2563495" cy="2563495"/>
            </a:xfrm>
            <a:custGeom>
              <a:avLst/>
              <a:gdLst/>
              <a:ahLst/>
              <a:cxnLst/>
              <a:rect l="l" t="t" r="r" b="b"/>
              <a:pathLst>
                <a:path w="2563494" h="2563495">
                  <a:moveTo>
                    <a:pt x="2042985" y="0"/>
                  </a:moveTo>
                  <a:lnTo>
                    <a:pt x="521911" y="0"/>
                  </a:lnTo>
                  <a:lnTo>
                    <a:pt x="462442" y="587"/>
                  </a:lnTo>
                  <a:lnTo>
                    <a:pt x="410270" y="2183"/>
                  </a:lnTo>
                  <a:lnTo>
                    <a:pt x="363802" y="5290"/>
                  </a:lnTo>
                  <a:lnTo>
                    <a:pt x="321451" y="10413"/>
                  </a:lnTo>
                  <a:lnTo>
                    <a:pt x="281625" y="18055"/>
                  </a:lnTo>
                  <a:lnTo>
                    <a:pt x="242735" y="28721"/>
                  </a:lnTo>
                  <a:lnTo>
                    <a:pt x="194858" y="50235"/>
                  </a:lnTo>
                  <a:lnTo>
                    <a:pt x="151088" y="78192"/>
                  </a:lnTo>
                  <a:lnTo>
                    <a:pt x="112006" y="112005"/>
                  </a:lnTo>
                  <a:lnTo>
                    <a:pt x="78195" y="151091"/>
                  </a:lnTo>
                  <a:lnTo>
                    <a:pt x="50236" y="194866"/>
                  </a:lnTo>
                  <a:lnTo>
                    <a:pt x="28710" y="242746"/>
                  </a:lnTo>
                  <a:lnTo>
                    <a:pt x="18047" y="281637"/>
                  </a:lnTo>
                  <a:lnTo>
                    <a:pt x="10402" y="321467"/>
                  </a:lnTo>
                  <a:lnTo>
                    <a:pt x="5288" y="363619"/>
                  </a:lnTo>
                  <a:lnTo>
                    <a:pt x="2182" y="409814"/>
                  </a:lnTo>
                  <a:lnTo>
                    <a:pt x="587" y="461535"/>
                  </a:lnTo>
                  <a:lnTo>
                    <a:pt x="0" y="520325"/>
                  </a:lnTo>
                  <a:lnTo>
                    <a:pt x="16" y="2043051"/>
                  </a:lnTo>
                  <a:lnTo>
                    <a:pt x="587" y="2100888"/>
                  </a:lnTo>
                  <a:lnTo>
                    <a:pt x="2182" y="2153074"/>
                  </a:lnTo>
                  <a:lnTo>
                    <a:pt x="5288" y="2199553"/>
                  </a:lnTo>
                  <a:lnTo>
                    <a:pt x="10421" y="2241974"/>
                  </a:lnTo>
                  <a:lnTo>
                    <a:pt x="18051" y="2281753"/>
                  </a:lnTo>
                  <a:lnTo>
                    <a:pt x="28710" y="2320641"/>
                  </a:lnTo>
                  <a:lnTo>
                    <a:pt x="50236" y="2368516"/>
                  </a:lnTo>
                  <a:lnTo>
                    <a:pt x="78195" y="2412288"/>
                  </a:lnTo>
                  <a:lnTo>
                    <a:pt x="112006" y="2451374"/>
                  </a:lnTo>
                  <a:lnTo>
                    <a:pt x="151088" y="2485188"/>
                  </a:lnTo>
                  <a:lnTo>
                    <a:pt x="194858" y="2513147"/>
                  </a:lnTo>
                  <a:lnTo>
                    <a:pt x="242735" y="2534666"/>
                  </a:lnTo>
                  <a:lnTo>
                    <a:pt x="281618" y="2545331"/>
                  </a:lnTo>
                  <a:lnTo>
                    <a:pt x="321392" y="2552973"/>
                  </a:lnTo>
                  <a:lnTo>
                    <a:pt x="363605" y="2558096"/>
                  </a:lnTo>
                  <a:lnTo>
                    <a:pt x="409801" y="2561203"/>
                  </a:lnTo>
                  <a:lnTo>
                    <a:pt x="461527" y="2562799"/>
                  </a:lnTo>
                  <a:lnTo>
                    <a:pt x="520328" y="2563387"/>
                  </a:lnTo>
                  <a:lnTo>
                    <a:pt x="2041337" y="2563387"/>
                  </a:lnTo>
                  <a:lnTo>
                    <a:pt x="2100833" y="2562799"/>
                  </a:lnTo>
                  <a:lnTo>
                    <a:pt x="2153024" y="2561203"/>
                  </a:lnTo>
                  <a:lnTo>
                    <a:pt x="2199503" y="2558096"/>
                  </a:lnTo>
                  <a:lnTo>
                    <a:pt x="2241860" y="2552973"/>
                  </a:lnTo>
                  <a:lnTo>
                    <a:pt x="2281688" y="2545331"/>
                  </a:lnTo>
                  <a:lnTo>
                    <a:pt x="2320578" y="2534666"/>
                  </a:lnTo>
                  <a:lnTo>
                    <a:pt x="2368462" y="2513147"/>
                  </a:lnTo>
                  <a:lnTo>
                    <a:pt x="2412249" y="2485188"/>
                  </a:lnTo>
                  <a:lnTo>
                    <a:pt x="2451346" y="2451374"/>
                  </a:lnTo>
                  <a:lnTo>
                    <a:pt x="2485165" y="2412288"/>
                  </a:lnTo>
                  <a:lnTo>
                    <a:pt x="2513114" y="2368516"/>
                  </a:lnTo>
                  <a:lnTo>
                    <a:pt x="2534603" y="2320641"/>
                  </a:lnTo>
                  <a:lnTo>
                    <a:pt x="2545264" y="2281753"/>
                  </a:lnTo>
                  <a:lnTo>
                    <a:pt x="2552904" y="2241974"/>
                  </a:lnTo>
                  <a:lnTo>
                    <a:pt x="2558025" y="2199759"/>
                  </a:lnTo>
                  <a:lnTo>
                    <a:pt x="2561131" y="2153563"/>
                  </a:lnTo>
                  <a:lnTo>
                    <a:pt x="2562726" y="2101842"/>
                  </a:lnTo>
                  <a:lnTo>
                    <a:pt x="2563314" y="2043051"/>
                  </a:lnTo>
                  <a:lnTo>
                    <a:pt x="2563297" y="520325"/>
                  </a:lnTo>
                  <a:lnTo>
                    <a:pt x="2562726" y="462489"/>
                  </a:lnTo>
                  <a:lnTo>
                    <a:pt x="2561131" y="410302"/>
                  </a:lnTo>
                  <a:lnTo>
                    <a:pt x="2558025" y="363825"/>
                  </a:lnTo>
                  <a:lnTo>
                    <a:pt x="2552904" y="321467"/>
                  </a:lnTo>
                  <a:lnTo>
                    <a:pt x="2545264" y="281637"/>
                  </a:lnTo>
                  <a:lnTo>
                    <a:pt x="2534603" y="242746"/>
                  </a:lnTo>
                  <a:lnTo>
                    <a:pt x="2513114" y="194866"/>
                  </a:lnTo>
                  <a:lnTo>
                    <a:pt x="2485165" y="151091"/>
                  </a:lnTo>
                  <a:lnTo>
                    <a:pt x="2451346" y="112005"/>
                  </a:lnTo>
                  <a:lnTo>
                    <a:pt x="2412249" y="78192"/>
                  </a:lnTo>
                  <a:lnTo>
                    <a:pt x="2368462" y="50235"/>
                  </a:lnTo>
                  <a:lnTo>
                    <a:pt x="2320578" y="28721"/>
                  </a:lnTo>
                  <a:lnTo>
                    <a:pt x="2281695" y="18055"/>
                  </a:lnTo>
                  <a:lnTo>
                    <a:pt x="2241921" y="10413"/>
                  </a:lnTo>
                  <a:lnTo>
                    <a:pt x="2199709" y="5290"/>
                  </a:lnTo>
                  <a:lnTo>
                    <a:pt x="2153513" y="2183"/>
                  </a:lnTo>
                  <a:lnTo>
                    <a:pt x="2101787" y="587"/>
                  </a:lnTo>
                  <a:lnTo>
                    <a:pt x="2042985"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16" name="object 16"/>
            <p:cNvSpPr/>
            <p:nvPr/>
          </p:nvSpPr>
          <p:spPr>
            <a:xfrm>
              <a:off x="13661948" y="2873634"/>
              <a:ext cx="2159635" cy="2134870"/>
            </a:xfrm>
            <a:custGeom>
              <a:avLst/>
              <a:gdLst/>
              <a:ahLst/>
              <a:cxnLst/>
              <a:rect l="l" t="t" r="r" b="b"/>
              <a:pathLst>
                <a:path w="2159634" h="2134870">
                  <a:moveTo>
                    <a:pt x="615315" y="1805609"/>
                  </a:moveTo>
                  <a:lnTo>
                    <a:pt x="609346" y="1762912"/>
                  </a:lnTo>
                  <a:lnTo>
                    <a:pt x="597395" y="1721243"/>
                  </a:lnTo>
                  <a:lnTo>
                    <a:pt x="579462" y="1681251"/>
                  </a:lnTo>
                  <a:lnTo>
                    <a:pt x="555561" y="1643634"/>
                  </a:lnTo>
                  <a:lnTo>
                    <a:pt x="525678" y="1609039"/>
                  </a:lnTo>
                  <a:lnTo>
                    <a:pt x="491096" y="1579181"/>
                  </a:lnTo>
                  <a:lnTo>
                    <a:pt x="453466" y="1555292"/>
                  </a:lnTo>
                  <a:lnTo>
                    <a:pt x="413486" y="1537373"/>
                  </a:lnTo>
                  <a:lnTo>
                    <a:pt x="371817" y="1525435"/>
                  </a:lnTo>
                  <a:lnTo>
                    <a:pt x="329133" y="1519466"/>
                  </a:lnTo>
                  <a:lnTo>
                    <a:pt x="286105" y="1519466"/>
                  </a:lnTo>
                  <a:lnTo>
                    <a:pt x="243420" y="1525435"/>
                  </a:lnTo>
                  <a:lnTo>
                    <a:pt x="201752" y="1537373"/>
                  </a:lnTo>
                  <a:lnTo>
                    <a:pt x="161772" y="1555292"/>
                  </a:lnTo>
                  <a:lnTo>
                    <a:pt x="124142" y="1579181"/>
                  </a:lnTo>
                  <a:lnTo>
                    <a:pt x="89560" y="1609039"/>
                  </a:lnTo>
                  <a:lnTo>
                    <a:pt x="59702" y="1643634"/>
                  </a:lnTo>
                  <a:lnTo>
                    <a:pt x="35826" y="1681251"/>
                  </a:lnTo>
                  <a:lnTo>
                    <a:pt x="17907" y="1721243"/>
                  </a:lnTo>
                  <a:lnTo>
                    <a:pt x="5969" y="1762912"/>
                  </a:lnTo>
                  <a:lnTo>
                    <a:pt x="0" y="1805609"/>
                  </a:lnTo>
                  <a:lnTo>
                    <a:pt x="0" y="1848624"/>
                  </a:lnTo>
                  <a:lnTo>
                    <a:pt x="5969" y="1891322"/>
                  </a:lnTo>
                  <a:lnTo>
                    <a:pt x="17907" y="1932990"/>
                  </a:lnTo>
                  <a:lnTo>
                    <a:pt x="35826" y="1972983"/>
                  </a:lnTo>
                  <a:lnTo>
                    <a:pt x="59702" y="2010600"/>
                  </a:lnTo>
                  <a:lnTo>
                    <a:pt x="89560" y="2045195"/>
                  </a:lnTo>
                  <a:lnTo>
                    <a:pt x="124142" y="2075053"/>
                  </a:lnTo>
                  <a:lnTo>
                    <a:pt x="161772" y="2098941"/>
                  </a:lnTo>
                  <a:lnTo>
                    <a:pt x="201752" y="2116861"/>
                  </a:lnTo>
                  <a:lnTo>
                    <a:pt x="243420" y="2128812"/>
                  </a:lnTo>
                  <a:lnTo>
                    <a:pt x="286105" y="2134781"/>
                  </a:lnTo>
                  <a:lnTo>
                    <a:pt x="329133" y="2134781"/>
                  </a:lnTo>
                  <a:lnTo>
                    <a:pt x="371817" y="2128812"/>
                  </a:lnTo>
                  <a:lnTo>
                    <a:pt x="413486" y="2116861"/>
                  </a:lnTo>
                  <a:lnTo>
                    <a:pt x="453466" y="2098941"/>
                  </a:lnTo>
                  <a:lnTo>
                    <a:pt x="491096" y="2075053"/>
                  </a:lnTo>
                  <a:lnTo>
                    <a:pt x="525678" y="2045195"/>
                  </a:lnTo>
                  <a:lnTo>
                    <a:pt x="555561" y="2010600"/>
                  </a:lnTo>
                  <a:lnTo>
                    <a:pt x="579462" y="1972983"/>
                  </a:lnTo>
                  <a:lnTo>
                    <a:pt x="597395" y="1932990"/>
                  </a:lnTo>
                  <a:lnTo>
                    <a:pt x="609346" y="1891322"/>
                  </a:lnTo>
                  <a:lnTo>
                    <a:pt x="615315" y="1848624"/>
                  </a:lnTo>
                  <a:lnTo>
                    <a:pt x="615315" y="1805609"/>
                  </a:lnTo>
                  <a:close/>
                </a:path>
                <a:path w="2159634" h="2134870">
                  <a:moveTo>
                    <a:pt x="615315" y="286156"/>
                  </a:moveTo>
                  <a:lnTo>
                    <a:pt x="609346" y="243471"/>
                  </a:lnTo>
                  <a:lnTo>
                    <a:pt x="597395" y="201790"/>
                  </a:lnTo>
                  <a:lnTo>
                    <a:pt x="579462" y="161810"/>
                  </a:lnTo>
                  <a:lnTo>
                    <a:pt x="555561" y="124180"/>
                  </a:lnTo>
                  <a:lnTo>
                    <a:pt x="525678" y="89585"/>
                  </a:lnTo>
                  <a:lnTo>
                    <a:pt x="491096" y="59728"/>
                  </a:lnTo>
                  <a:lnTo>
                    <a:pt x="453466" y="35839"/>
                  </a:lnTo>
                  <a:lnTo>
                    <a:pt x="413486" y="17919"/>
                  </a:lnTo>
                  <a:lnTo>
                    <a:pt x="371817" y="5969"/>
                  </a:lnTo>
                  <a:lnTo>
                    <a:pt x="329133" y="0"/>
                  </a:lnTo>
                  <a:lnTo>
                    <a:pt x="286105" y="0"/>
                  </a:lnTo>
                  <a:lnTo>
                    <a:pt x="243420" y="5969"/>
                  </a:lnTo>
                  <a:lnTo>
                    <a:pt x="201752" y="17919"/>
                  </a:lnTo>
                  <a:lnTo>
                    <a:pt x="161772" y="35839"/>
                  </a:lnTo>
                  <a:lnTo>
                    <a:pt x="124142" y="59728"/>
                  </a:lnTo>
                  <a:lnTo>
                    <a:pt x="89560" y="89585"/>
                  </a:lnTo>
                  <a:lnTo>
                    <a:pt x="59702" y="124180"/>
                  </a:lnTo>
                  <a:lnTo>
                    <a:pt x="35826" y="161810"/>
                  </a:lnTo>
                  <a:lnTo>
                    <a:pt x="17907" y="201790"/>
                  </a:lnTo>
                  <a:lnTo>
                    <a:pt x="5969" y="243471"/>
                  </a:lnTo>
                  <a:lnTo>
                    <a:pt x="0" y="286156"/>
                  </a:lnTo>
                  <a:lnTo>
                    <a:pt x="0" y="329184"/>
                  </a:lnTo>
                  <a:lnTo>
                    <a:pt x="5969" y="371868"/>
                  </a:lnTo>
                  <a:lnTo>
                    <a:pt x="17907" y="413537"/>
                  </a:lnTo>
                  <a:lnTo>
                    <a:pt x="35826" y="453529"/>
                  </a:lnTo>
                  <a:lnTo>
                    <a:pt x="59702" y="491159"/>
                  </a:lnTo>
                  <a:lnTo>
                    <a:pt x="89560" y="525741"/>
                  </a:lnTo>
                  <a:lnTo>
                    <a:pt x="124142" y="555612"/>
                  </a:lnTo>
                  <a:lnTo>
                    <a:pt x="161772" y="579501"/>
                  </a:lnTo>
                  <a:lnTo>
                    <a:pt x="201752" y="597420"/>
                  </a:lnTo>
                  <a:lnTo>
                    <a:pt x="243420" y="609358"/>
                  </a:lnTo>
                  <a:lnTo>
                    <a:pt x="286105" y="615327"/>
                  </a:lnTo>
                  <a:lnTo>
                    <a:pt x="329133" y="615327"/>
                  </a:lnTo>
                  <a:lnTo>
                    <a:pt x="371817" y="609358"/>
                  </a:lnTo>
                  <a:lnTo>
                    <a:pt x="413486" y="597420"/>
                  </a:lnTo>
                  <a:lnTo>
                    <a:pt x="453466" y="579501"/>
                  </a:lnTo>
                  <a:lnTo>
                    <a:pt x="491096" y="555612"/>
                  </a:lnTo>
                  <a:lnTo>
                    <a:pt x="525678" y="525741"/>
                  </a:lnTo>
                  <a:lnTo>
                    <a:pt x="555561" y="491159"/>
                  </a:lnTo>
                  <a:lnTo>
                    <a:pt x="579462" y="453529"/>
                  </a:lnTo>
                  <a:lnTo>
                    <a:pt x="597395" y="413537"/>
                  </a:lnTo>
                  <a:lnTo>
                    <a:pt x="609346" y="371868"/>
                  </a:lnTo>
                  <a:lnTo>
                    <a:pt x="615315" y="329184"/>
                  </a:lnTo>
                  <a:lnTo>
                    <a:pt x="615315" y="286156"/>
                  </a:lnTo>
                  <a:close/>
                </a:path>
                <a:path w="2159634" h="2134870">
                  <a:moveTo>
                    <a:pt x="1387360" y="1045883"/>
                  </a:moveTo>
                  <a:lnTo>
                    <a:pt x="1381391" y="1003198"/>
                  </a:lnTo>
                  <a:lnTo>
                    <a:pt x="1369453" y="961517"/>
                  </a:lnTo>
                  <a:lnTo>
                    <a:pt x="1351534" y="921537"/>
                  </a:lnTo>
                  <a:lnTo>
                    <a:pt x="1327658" y="883907"/>
                  </a:lnTo>
                  <a:lnTo>
                    <a:pt x="1297800" y="849312"/>
                  </a:lnTo>
                  <a:lnTo>
                    <a:pt x="1263192" y="819454"/>
                  </a:lnTo>
                  <a:lnTo>
                    <a:pt x="1225550" y="795566"/>
                  </a:lnTo>
                  <a:lnTo>
                    <a:pt x="1185557" y="777646"/>
                  </a:lnTo>
                  <a:lnTo>
                    <a:pt x="1143889" y="765708"/>
                  </a:lnTo>
                  <a:lnTo>
                    <a:pt x="1101204" y="759739"/>
                  </a:lnTo>
                  <a:lnTo>
                    <a:pt x="1058176" y="759739"/>
                  </a:lnTo>
                  <a:lnTo>
                    <a:pt x="1015492" y="765708"/>
                  </a:lnTo>
                  <a:lnTo>
                    <a:pt x="973823" y="777646"/>
                  </a:lnTo>
                  <a:lnTo>
                    <a:pt x="933831" y="795566"/>
                  </a:lnTo>
                  <a:lnTo>
                    <a:pt x="896188" y="819454"/>
                  </a:lnTo>
                  <a:lnTo>
                    <a:pt x="861580" y="849312"/>
                  </a:lnTo>
                  <a:lnTo>
                    <a:pt x="831723" y="883907"/>
                  </a:lnTo>
                  <a:lnTo>
                    <a:pt x="807847" y="921537"/>
                  </a:lnTo>
                  <a:lnTo>
                    <a:pt x="789927" y="961517"/>
                  </a:lnTo>
                  <a:lnTo>
                    <a:pt x="777989" y="1003198"/>
                  </a:lnTo>
                  <a:lnTo>
                    <a:pt x="772020" y="1045883"/>
                  </a:lnTo>
                  <a:lnTo>
                    <a:pt x="772020" y="1088910"/>
                  </a:lnTo>
                  <a:lnTo>
                    <a:pt x="777989" y="1131595"/>
                  </a:lnTo>
                  <a:lnTo>
                    <a:pt x="789927" y="1173264"/>
                  </a:lnTo>
                  <a:lnTo>
                    <a:pt x="807847" y="1213256"/>
                  </a:lnTo>
                  <a:lnTo>
                    <a:pt x="831723" y="1250873"/>
                  </a:lnTo>
                  <a:lnTo>
                    <a:pt x="861580" y="1285468"/>
                  </a:lnTo>
                  <a:lnTo>
                    <a:pt x="896188" y="1315326"/>
                  </a:lnTo>
                  <a:lnTo>
                    <a:pt x="933831" y="1339227"/>
                  </a:lnTo>
                  <a:lnTo>
                    <a:pt x="973823" y="1357134"/>
                  </a:lnTo>
                  <a:lnTo>
                    <a:pt x="1015492" y="1369085"/>
                  </a:lnTo>
                  <a:lnTo>
                    <a:pt x="1058176" y="1375054"/>
                  </a:lnTo>
                  <a:lnTo>
                    <a:pt x="1101204" y="1375054"/>
                  </a:lnTo>
                  <a:lnTo>
                    <a:pt x="1143889" y="1369085"/>
                  </a:lnTo>
                  <a:lnTo>
                    <a:pt x="1185557" y="1357134"/>
                  </a:lnTo>
                  <a:lnTo>
                    <a:pt x="1225550" y="1339227"/>
                  </a:lnTo>
                  <a:lnTo>
                    <a:pt x="1263192" y="1315326"/>
                  </a:lnTo>
                  <a:lnTo>
                    <a:pt x="1297800" y="1285468"/>
                  </a:lnTo>
                  <a:lnTo>
                    <a:pt x="1327658" y="1250873"/>
                  </a:lnTo>
                  <a:lnTo>
                    <a:pt x="1351534" y="1213256"/>
                  </a:lnTo>
                  <a:lnTo>
                    <a:pt x="1369453" y="1173264"/>
                  </a:lnTo>
                  <a:lnTo>
                    <a:pt x="1381391" y="1131595"/>
                  </a:lnTo>
                  <a:lnTo>
                    <a:pt x="1387360" y="1088910"/>
                  </a:lnTo>
                  <a:lnTo>
                    <a:pt x="1387360" y="1045883"/>
                  </a:lnTo>
                  <a:close/>
                </a:path>
                <a:path w="2159634" h="2134870">
                  <a:moveTo>
                    <a:pt x="2159381" y="1805609"/>
                  </a:moveTo>
                  <a:lnTo>
                    <a:pt x="2153412" y="1762912"/>
                  </a:lnTo>
                  <a:lnTo>
                    <a:pt x="2141474" y="1721243"/>
                  </a:lnTo>
                  <a:lnTo>
                    <a:pt x="2123554" y="1681251"/>
                  </a:lnTo>
                  <a:lnTo>
                    <a:pt x="2099678" y="1643634"/>
                  </a:lnTo>
                  <a:lnTo>
                    <a:pt x="2069820" y="1609039"/>
                  </a:lnTo>
                  <a:lnTo>
                    <a:pt x="2035238" y="1579181"/>
                  </a:lnTo>
                  <a:lnTo>
                    <a:pt x="1997608" y="1555292"/>
                  </a:lnTo>
                  <a:lnTo>
                    <a:pt x="1957628" y="1537373"/>
                  </a:lnTo>
                  <a:lnTo>
                    <a:pt x="1915960" y="1525422"/>
                  </a:lnTo>
                  <a:lnTo>
                    <a:pt x="1873275" y="1519453"/>
                  </a:lnTo>
                  <a:lnTo>
                    <a:pt x="1830247" y="1519453"/>
                  </a:lnTo>
                  <a:lnTo>
                    <a:pt x="1787563" y="1525422"/>
                  </a:lnTo>
                  <a:lnTo>
                    <a:pt x="1745894" y="1537373"/>
                  </a:lnTo>
                  <a:lnTo>
                    <a:pt x="1705914" y="1555292"/>
                  </a:lnTo>
                  <a:lnTo>
                    <a:pt x="1668284" y="1579181"/>
                  </a:lnTo>
                  <a:lnTo>
                    <a:pt x="1633702" y="1609039"/>
                  </a:lnTo>
                  <a:lnTo>
                    <a:pt x="1603819" y="1643634"/>
                  </a:lnTo>
                  <a:lnTo>
                    <a:pt x="1579918" y="1681251"/>
                  </a:lnTo>
                  <a:lnTo>
                    <a:pt x="1561985" y="1721243"/>
                  </a:lnTo>
                  <a:lnTo>
                    <a:pt x="1550035" y="1762912"/>
                  </a:lnTo>
                  <a:lnTo>
                    <a:pt x="1544066" y="1805609"/>
                  </a:lnTo>
                  <a:lnTo>
                    <a:pt x="1544066" y="1848624"/>
                  </a:lnTo>
                  <a:lnTo>
                    <a:pt x="1550035" y="1891322"/>
                  </a:lnTo>
                  <a:lnTo>
                    <a:pt x="1561985" y="1932990"/>
                  </a:lnTo>
                  <a:lnTo>
                    <a:pt x="1579918" y="1972983"/>
                  </a:lnTo>
                  <a:lnTo>
                    <a:pt x="1603819" y="2010600"/>
                  </a:lnTo>
                  <a:lnTo>
                    <a:pt x="1633702" y="2045195"/>
                  </a:lnTo>
                  <a:lnTo>
                    <a:pt x="1668284" y="2075053"/>
                  </a:lnTo>
                  <a:lnTo>
                    <a:pt x="1705914" y="2098941"/>
                  </a:lnTo>
                  <a:lnTo>
                    <a:pt x="1745894" y="2116861"/>
                  </a:lnTo>
                  <a:lnTo>
                    <a:pt x="1787563" y="2128812"/>
                  </a:lnTo>
                  <a:lnTo>
                    <a:pt x="1830247" y="2134781"/>
                  </a:lnTo>
                  <a:lnTo>
                    <a:pt x="1873275" y="2134781"/>
                  </a:lnTo>
                  <a:lnTo>
                    <a:pt x="1915960" y="2128812"/>
                  </a:lnTo>
                  <a:lnTo>
                    <a:pt x="1957628" y="2116861"/>
                  </a:lnTo>
                  <a:lnTo>
                    <a:pt x="1997608" y="2098941"/>
                  </a:lnTo>
                  <a:lnTo>
                    <a:pt x="2035238" y="2075053"/>
                  </a:lnTo>
                  <a:lnTo>
                    <a:pt x="2069820" y="2045195"/>
                  </a:lnTo>
                  <a:lnTo>
                    <a:pt x="2099678" y="2010600"/>
                  </a:lnTo>
                  <a:lnTo>
                    <a:pt x="2123554" y="1972983"/>
                  </a:lnTo>
                  <a:lnTo>
                    <a:pt x="2141474" y="1932990"/>
                  </a:lnTo>
                  <a:lnTo>
                    <a:pt x="2153412" y="1891322"/>
                  </a:lnTo>
                  <a:lnTo>
                    <a:pt x="2159381" y="1848624"/>
                  </a:lnTo>
                  <a:lnTo>
                    <a:pt x="2159381" y="1805609"/>
                  </a:lnTo>
                  <a:close/>
                </a:path>
                <a:path w="2159634" h="2134870">
                  <a:moveTo>
                    <a:pt x="2159381" y="286156"/>
                  </a:moveTo>
                  <a:lnTo>
                    <a:pt x="2153412" y="243471"/>
                  </a:lnTo>
                  <a:lnTo>
                    <a:pt x="2141474" y="201803"/>
                  </a:lnTo>
                  <a:lnTo>
                    <a:pt x="2123554" y="161810"/>
                  </a:lnTo>
                  <a:lnTo>
                    <a:pt x="2099678" y="124180"/>
                  </a:lnTo>
                  <a:lnTo>
                    <a:pt x="2069820" y="89585"/>
                  </a:lnTo>
                  <a:lnTo>
                    <a:pt x="2035238" y="59728"/>
                  </a:lnTo>
                  <a:lnTo>
                    <a:pt x="1997608" y="35839"/>
                  </a:lnTo>
                  <a:lnTo>
                    <a:pt x="1957628" y="17919"/>
                  </a:lnTo>
                  <a:lnTo>
                    <a:pt x="1915960" y="5969"/>
                  </a:lnTo>
                  <a:lnTo>
                    <a:pt x="1873275" y="0"/>
                  </a:lnTo>
                  <a:lnTo>
                    <a:pt x="1830247" y="0"/>
                  </a:lnTo>
                  <a:lnTo>
                    <a:pt x="1787563" y="5969"/>
                  </a:lnTo>
                  <a:lnTo>
                    <a:pt x="1745894" y="17919"/>
                  </a:lnTo>
                  <a:lnTo>
                    <a:pt x="1705914" y="35839"/>
                  </a:lnTo>
                  <a:lnTo>
                    <a:pt x="1668284" y="59728"/>
                  </a:lnTo>
                  <a:lnTo>
                    <a:pt x="1633702" y="89585"/>
                  </a:lnTo>
                  <a:lnTo>
                    <a:pt x="1603819" y="124180"/>
                  </a:lnTo>
                  <a:lnTo>
                    <a:pt x="1579918" y="161810"/>
                  </a:lnTo>
                  <a:lnTo>
                    <a:pt x="1561985" y="201803"/>
                  </a:lnTo>
                  <a:lnTo>
                    <a:pt x="1550035" y="243471"/>
                  </a:lnTo>
                  <a:lnTo>
                    <a:pt x="1544066" y="286156"/>
                  </a:lnTo>
                  <a:lnTo>
                    <a:pt x="1544066" y="329184"/>
                  </a:lnTo>
                  <a:lnTo>
                    <a:pt x="1550035" y="371868"/>
                  </a:lnTo>
                  <a:lnTo>
                    <a:pt x="1561985" y="413537"/>
                  </a:lnTo>
                  <a:lnTo>
                    <a:pt x="1579918" y="453529"/>
                  </a:lnTo>
                  <a:lnTo>
                    <a:pt x="1603819" y="491159"/>
                  </a:lnTo>
                  <a:lnTo>
                    <a:pt x="1633702" y="525741"/>
                  </a:lnTo>
                  <a:lnTo>
                    <a:pt x="1668284" y="555612"/>
                  </a:lnTo>
                  <a:lnTo>
                    <a:pt x="1705914" y="579501"/>
                  </a:lnTo>
                  <a:lnTo>
                    <a:pt x="1745894" y="597420"/>
                  </a:lnTo>
                  <a:lnTo>
                    <a:pt x="1787563" y="609358"/>
                  </a:lnTo>
                  <a:lnTo>
                    <a:pt x="1830247" y="615327"/>
                  </a:lnTo>
                  <a:lnTo>
                    <a:pt x="1873275" y="615327"/>
                  </a:lnTo>
                  <a:lnTo>
                    <a:pt x="1915960" y="609358"/>
                  </a:lnTo>
                  <a:lnTo>
                    <a:pt x="1957628" y="597420"/>
                  </a:lnTo>
                  <a:lnTo>
                    <a:pt x="1997608" y="579501"/>
                  </a:lnTo>
                  <a:lnTo>
                    <a:pt x="2035238" y="555612"/>
                  </a:lnTo>
                  <a:lnTo>
                    <a:pt x="2069820" y="525741"/>
                  </a:lnTo>
                  <a:lnTo>
                    <a:pt x="2099678" y="491159"/>
                  </a:lnTo>
                  <a:lnTo>
                    <a:pt x="2123554" y="453529"/>
                  </a:lnTo>
                  <a:lnTo>
                    <a:pt x="2141474" y="413537"/>
                  </a:lnTo>
                  <a:lnTo>
                    <a:pt x="2153412" y="371868"/>
                  </a:lnTo>
                  <a:lnTo>
                    <a:pt x="2159381" y="329184"/>
                  </a:lnTo>
                  <a:lnTo>
                    <a:pt x="2159381"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17" name="object 17"/>
          <p:cNvGrpSpPr/>
          <p:nvPr/>
        </p:nvGrpSpPr>
        <p:grpSpPr>
          <a:xfrm>
            <a:off x="10058426" y="1612621"/>
            <a:ext cx="1554506" cy="1554506"/>
            <a:chOff x="16586384" y="2659332"/>
            <a:chExt cx="2563495" cy="2563495"/>
          </a:xfrm>
        </p:grpSpPr>
        <p:sp>
          <p:nvSpPr>
            <p:cNvPr id="18" name="object 18"/>
            <p:cNvSpPr/>
            <p:nvPr/>
          </p:nvSpPr>
          <p:spPr>
            <a:xfrm>
              <a:off x="16586384" y="2659332"/>
              <a:ext cx="2563495" cy="2563495"/>
            </a:xfrm>
            <a:custGeom>
              <a:avLst/>
              <a:gdLst/>
              <a:ahLst/>
              <a:cxnLst/>
              <a:rect l="l" t="t" r="r" b="b"/>
              <a:pathLst>
                <a:path w="2563494" h="2563495">
                  <a:moveTo>
                    <a:pt x="2042985" y="0"/>
                  </a:moveTo>
                  <a:lnTo>
                    <a:pt x="521911" y="0"/>
                  </a:lnTo>
                  <a:lnTo>
                    <a:pt x="462442" y="587"/>
                  </a:lnTo>
                  <a:lnTo>
                    <a:pt x="410270" y="2183"/>
                  </a:lnTo>
                  <a:lnTo>
                    <a:pt x="363802" y="5290"/>
                  </a:lnTo>
                  <a:lnTo>
                    <a:pt x="321451" y="10413"/>
                  </a:lnTo>
                  <a:lnTo>
                    <a:pt x="281625" y="18055"/>
                  </a:lnTo>
                  <a:lnTo>
                    <a:pt x="242735" y="28721"/>
                  </a:lnTo>
                  <a:lnTo>
                    <a:pt x="194851" y="50235"/>
                  </a:lnTo>
                  <a:lnTo>
                    <a:pt x="151065" y="78192"/>
                  </a:lnTo>
                  <a:lnTo>
                    <a:pt x="111967" y="112005"/>
                  </a:lnTo>
                  <a:lnTo>
                    <a:pt x="78149" y="151091"/>
                  </a:lnTo>
                  <a:lnTo>
                    <a:pt x="50200" y="194866"/>
                  </a:lnTo>
                  <a:lnTo>
                    <a:pt x="28710" y="242746"/>
                  </a:lnTo>
                  <a:lnTo>
                    <a:pt x="18047" y="281637"/>
                  </a:lnTo>
                  <a:lnTo>
                    <a:pt x="10402" y="321467"/>
                  </a:lnTo>
                  <a:lnTo>
                    <a:pt x="5288" y="363619"/>
                  </a:lnTo>
                  <a:lnTo>
                    <a:pt x="2182" y="409814"/>
                  </a:lnTo>
                  <a:lnTo>
                    <a:pt x="587" y="461535"/>
                  </a:lnTo>
                  <a:lnTo>
                    <a:pt x="0" y="520325"/>
                  </a:lnTo>
                  <a:lnTo>
                    <a:pt x="16" y="2043051"/>
                  </a:lnTo>
                  <a:lnTo>
                    <a:pt x="587" y="2100888"/>
                  </a:lnTo>
                  <a:lnTo>
                    <a:pt x="2182" y="2153074"/>
                  </a:lnTo>
                  <a:lnTo>
                    <a:pt x="5288" y="2199553"/>
                  </a:lnTo>
                  <a:lnTo>
                    <a:pt x="10421" y="2241974"/>
                  </a:lnTo>
                  <a:lnTo>
                    <a:pt x="18051" y="2281753"/>
                  </a:lnTo>
                  <a:lnTo>
                    <a:pt x="28710" y="2320641"/>
                  </a:lnTo>
                  <a:lnTo>
                    <a:pt x="50200" y="2368516"/>
                  </a:lnTo>
                  <a:lnTo>
                    <a:pt x="78149" y="2412288"/>
                  </a:lnTo>
                  <a:lnTo>
                    <a:pt x="111967" y="2451374"/>
                  </a:lnTo>
                  <a:lnTo>
                    <a:pt x="151065" y="2485188"/>
                  </a:lnTo>
                  <a:lnTo>
                    <a:pt x="194851" y="2513147"/>
                  </a:lnTo>
                  <a:lnTo>
                    <a:pt x="242735" y="2534666"/>
                  </a:lnTo>
                  <a:lnTo>
                    <a:pt x="281617" y="2545331"/>
                  </a:lnTo>
                  <a:lnTo>
                    <a:pt x="321390" y="2552973"/>
                  </a:lnTo>
                  <a:lnTo>
                    <a:pt x="363596" y="2558096"/>
                  </a:lnTo>
                  <a:lnTo>
                    <a:pt x="409781" y="2561203"/>
                  </a:lnTo>
                  <a:lnTo>
                    <a:pt x="461488" y="2562799"/>
                  </a:lnTo>
                  <a:lnTo>
                    <a:pt x="520262" y="2563387"/>
                  </a:lnTo>
                  <a:lnTo>
                    <a:pt x="2041337" y="2563387"/>
                  </a:lnTo>
                  <a:lnTo>
                    <a:pt x="2100833" y="2562799"/>
                  </a:lnTo>
                  <a:lnTo>
                    <a:pt x="2153024" y="2561203"/>
                  </a:lnTo>
                  <a:lnTo>
                    <a:pt x="2199503" y="2558096"/>
                  </a:lnTo>
                  <a:lnTo>
                    <a:pt x="2241860" y="2552973"/>
                  </a:lnTo>
                  <a:lnTo>
                    <a:pt x="2281688" y="2545331"/>
                  </a:lnTo>
                  <a:lnTo>
                    <a:pt x="2320578" y="2534666"/>
                  </a:lnTo>
                  <a:lnTo>
                    <a:pt x="2368455" y="2513147"/>
                  </a:lnTo>
                  <a:lnTo>
                    <a:pt x="2412225" y="2485188"/>
                  </a:lnTo>
                  <a:lnTo>
                    <a:pt x="2451307" y="2451374"/>
                  </a:lnTo>
                  <a:lnTo>
                    <a:pt x="2485118" y="2412288"/>
                  </a:lnTo>
                  <a:lnTo>
                    <a:pt x="2513077" y="2368516"/>
                  </a:lnTo>
                  <a:lnTo>
                    <a:pt x="2534603" y="2320641"/>
                  </a:lnTo>
                  <a:lnTo>
                    <a:pt x="2545264" y="2281753"/>
                  </a:lnTo>
                  <a:lnTo>
                    <a:pt x="2552904" y="2241974"/>
                  </a:lnTo>
                  <a:lnTo>
                    <a:pt x="2558025" y="2199759"/>
                  </a:lnTo>
                  <a:lnTo>
                    <a:pt x="2561131" y="2153563"/>
                  </a:lnTo>
                  <a:lnTo>
                    <a:pt x="2562726" y="2101842"/>
                  </a:lnTo>
                  <a:lnTo>
                    <a:pt x="2563314" y="2043051"/>
                  </a:lnTo>
                  <a:lnTo>
                    <a:pt x="2563297" y="520325"/>
                  </a:lnTo>
                  <a:lnTo>
                    <a:pt x="2562726" y="462489"/>
                  </a:lnTo>
                  <a:lnTo>
                    <a:pt x="2561131" y="410302"/>
                  </a:lnTo>
                  <a:lnTo>
                    <a:pt x="2558025" y="363825"/>
                  </a:lnTo>
                  <a:lnTo>
                    <a:pt x="2552904" y="321467"/>
                  </a:lnTo>
                  <a:lnTo>
                    <a:pt x="2545264" y="281637"/>
                  </a:lnTo>
                  <a:lnTo>
                    <a:pt x="2534603" y="242746"/>
                  </a:lnTo>
                  <a:lnTo>
                    <a:pt x="2513077" y="194866"/>
                  </a:lnTo>
                  <a:lnTo>
                    <a:pt x="2485118" y="151091"/>
                  </a:lnTo>
                  <a:lnTo>
                    <a:pt x="2451307" y="112005"/>
                  </a:lnTo>
                  <a:lnTo>
                    <a:pt x="2412225" y="78192"/>
                  </a:lnTo>
                  <a:lnTo>
                    <a:pt x="2368455" y="50235"/>
                  </a:lnTo>
                  <a:lnTo>
                    <a:pt x="2320578" y="28721"/>
                  </a:lnTo>
                  <a:lnTo>
                    <a:pt x="2281695" y="18055"/>
                  </a:lnTo>
                  <a:lnTo>
                    <a:pt x="2241921" y="10413"/>
                  </a:lnTo>
                  <a:lnTo>
                    <a:pt x="2199709" y="5290"/>
                  </a:lnTo>
                  <a:lnTo>
                    <a:pt x="2153513" y="2183"/>
                  </a:lnTo>
                  <a:lnTo>
                    <a:pt x="2101787" y="587"/>
                  </a:lnTo>
                  <a:lnTo>
                    <a:pt x="2042985"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19" name="object 19"/>
            <p:cNvSpPr/>
            <p:nvPr/>
          </p:nvSpPr>
          <p:spPr>
            <a:xfrm>
              <a:off x="16788269" y="2873634"/>
              <a:ext cx="2159635" cy="2134870"/>
            </a:xfrm>
            <a:custGeom>
              <a:avLst/>
              <a:gdLst/>
              <a:ahLst/>
              <a:cxnLst/>
              <a:rect l="l" t="t" r="r" b="b"/>
              <a:pathLst>
                <a:path w="2159634" h="2134870">
                  <a:moveTo>
                    <a:pt x="615391" y="1805609"/>
                  </a:moveTo>
                  <a:lnTo>
                    <a:pt x="609422" y="1762912"/>
                  </a:lnTo>
                  <a:lnTo>
                    <a:pt x="597471" y="1721243"/>
                  </a:lnTo>
                  <a:lnTo>
                    <a:pt x="579539" y="1681251"/>
                  </a:lnTo>
                  <a:lnTo>
                    <a:pt x="555637" y="1643634"/>
                  </a:lnTo>
                  <a:lnTo>
                    <a:pt x="525754" y="1609039"/>
                  </a:lnTo>
                  <a:lnTo>
                    <a:pt x="491172" y="1579181"/>
                  </a:lnTo>
                  <a:lnTo>
                    <a:pt x="453542" y="1555292"/>
                  </a:lnTo>
                  <a:lnTo>
                    <a:pt x="413562" y="1537373"/>
                  </a:lnTo>
                  <a:lnTo>
                    <a:pt x="371894" y="1525435"/>
                  </a:lnTo>
                  <a:lnTo>
                    <a:pt x="329209" y="1519466"/>
                  </a:lnTo>
                  <a:lnTo>
                    <a:pt x="286181" y="1519466"/>
                  </a:lnTo>
                  <a:lnTo>
                    <a:pt x="243497" y="1525435"/>
                  </a:lnTo>
                  <a:lnTo>
                    <a:pt x="201828" y="1537373"/>
                  </a:lnTo>
                  <a:lnTo>
                    <a:pt x="161848" y="1555292"/>
                  </a:lnTo>
                  <a:lnTo>
                    <a:pt x="124218" y="1579181"/>
                  </a:lnTo>
                  <a:lnTo>
                    <a:pt x="89636" y="1609039"/>
                  </a:lnTo>
                  <a:lnTo>
                    <a:pt x="59753" y="1643634"/>
                  </a:lnTo>
                  <a:lnTo>
                    <a:pt x="35852" y="1681251"/>
                  </a:lnTo>
                  <a:lnTo>
                    <a:pt x="17919" y="1721243"/>
                  </a:lnTo>
                  <a:lnTo>
                    <a:pt x="5969" y="1762912"/>
                  </a:lnTo>
                  <a:lnTo>
                    <a:pt x="0" y="1805609"/>
                  </a:lnTo>
                  <a:lnTo>
                    <a:pt x="0" y="1848624"/>
                  </a:lnTo>
                  <a:lnTo>
                    <a:pt x="5969" y="1891322"/>
                  </a:lnTo>
                  <a:lnTo>
                    <a:pt x="17919" y="1932990"/>
                  </a:lnTo>
                  <a:lnTo>
                    <a:pt x="35852" y="1972983"/>
                  </a:lnTo>
                  <a:lnTo>
                    <a:pt x="59753" y="2010600"/>
                  </a:lnTo>
                  <a:lnTo>
                    <a:pt x="89636" y="2045195"/>
                  </a:lnTo>
                  <a:lnTo>
                    <a:pt x="124218" y="2075053"/>
                  </a:lnTo>
                  <a:lnTo>
                    <a:pt x="161848" y="2098941"/>
                  </a:lnTo>
                  <a:lnTo>
                    <a:pt x="201828" y="2116861"/>
                  </a:lnTo>
                  <a:lnTo>
                    <a:pt x="243497" y="2128812"/>
                  </a:lnTo>
                  <a:lnTo>
                    <a:pt x="286181" y="2134781"/>
                  </a:lnTo>
                  <a:lnTo>
                    <a:pt x="329209" y="2134781"/>
                  </a:lnTo>
                  <a:lnTo>
                    <a:pt x="371894" y="2128812"/>
                  </a:lnTo>
                  <a:lnTo>
                    <a:pt x="413562" y="2116861"/>
                  </a:lnTo>
                  <a:lnTo>
                    <a:pt x="453542" y="2098941"/>
                  </a:lnTo>
                  <a:lnTo>
                    <a:pt x="491172" y="2075053"/>
                  </a:lnTo>
                  <a:lnTo>
                    <a:pt x="525754" y="2045195"/>
                  </a:lnTo>
                  <a:lnTo>
                    <a:pt x="555637" y="2010600"/>
                  </a:lnTo>
                  <a:lnTo>
                    <a:pt x="579539" y="1972983"/>
                  </a:lnTo>
                  <a:lnTo>
                    <a:pt x="597471" y="1932990"/>
                  </a:lnTo>
                  <a:lnTo>
                    <a:pt x="609422" y="1891322"/>
                  </a:lnTo>
                  <a:lnTo>
                    <a:pt x="615391" y="1848624"/>
                  </a:lnTo>
                  <a:lnTo>
                    <a:pt x="615391" y="1805609"/>
                  </a:lnTo>
                  <a:close/>
                </a:path>
                <a:path w="2159634" h="2134870">
                  <a:moveTo>
                    <a:pt x="615391" y="1045883"/>
                  </a:moveTo>
                  <a:lnTo>
                    <a:pt x="609422" y="1003198"/>
                  </a:lnTo>
                  <a:lnTo>
                    <a:pt x="597471" y="961517"/>
                  </a:lnTo>
                  <a:lnTo>
                    <a:pt x="579539" y="921537"/>
                  </a:lnTo>
                  <a:lnTo>
                    <a:pt x="555637" y="883907"/>
                  </a:lnTo>
                  <a:lnTo>
                    <a:pt x="525754" y="849312"/>
                  </a:lnTo>
                  <a:lnTo>
                    <a:pt x="491172" y="819454"/>
                  </a:lnTo>
                  <a:lnTo>
                    <a:pt x="453542" y="795566"/>
                  </a:lnTo>
                  <a:lnTo>
                    <a:pt x="413562" y="777646"/>
                  </a:lnTo>
                  <a:lnTo>
                    <a:pt x="371894" y="765708"/>
                  </a:lnTo>
                  <a:lnTo>
                    <a:pt x="329209" y="759739"/>
                  </a:lnTo>
                  <a:lnTo>
                    <a:pt x="286181" y="759739"/>
                  </a:lnTo>
                  <a:lnTo>
                    <a:pt x="243497" y="765708"/>
                  </a:lnTo>
                  <a:lnTo>
                    <a:pt x="201828" y="777646"/>
                  </a:lnTo>
                  <a:lnTo>
                    <a:pt x="161848" y="795566"/>
                  </a:lnTo>
                  <a:lnTo>
                    <a:pt x="124218" y="819454"/>
                  </a:lnTo>
                  <a:lnTo>
                    <a:pt x="89636" y="849312"/>
                  </a:lnTo>
                  <a:lnTo>
                    <a:pt x="59753" y="883907"/>
                  </a:lnTo>
                  <a:lnTo>
                    <a:pt x="35852" y="921537"/>
                  </a:lnTo>
                  <a:lnTo>
                    <a:pt x="17919" y="961517"/>
                  </a:lnTo>
                  <a:lnTo>
                    <a:pt x="5969" y="1003198"/>
                  </a:lnTo>
                  <a:lnTo>
                    <a:pt x="0" y="1045883"/>
                  </a:lnTo>
                  <a:lnTo>
                    <a:pt x="0" y="1088910"/>
                  </a:lnTo>
                  <a:lnTo>
                    <a:pt x="5969" y="1131595"/>
                  </a:lnTo>
                  <a:lnTo>
                    <a:pt x="17919" y="1173264"/>
                  </a:lnTo>
                  <a:lnTo>
                    <a:pt x="35852" y="1213256"/>
                  </a:lnTo>
                  <a:lnTo>
                    <a:pt x="59753" y="1250873"/>
                  </a:lnTo>
                  <a:lnTo>
                    <a:pt x="89636" y="1285468"/>
                  </a:lnTo>
                  <a:lnTo>
                    <a:pt x="124218" y="1315326"/>
                  </a:lnTo>
                  <a:lnTo>
                    <a:pt x="161848" y="1339227"/>
                  </a:lnTo>
                  <a:lnTo>
                    <a:pt x="201828" y="1357134"/>
                  </a:lnTo>
                  <a:lnTo>
                    <a:pt x="243497" y="1369085"/>
                  </a:lnTo>
                  <a:lnTo>
                    <a:pt x="286181" y="1375054"/>
                  </a:lnTo>
                  <a:lnTo>
                    <a:pt x="329209" y="1375054"/>
                  </a:lnTo>
                  <a:lnTo>
                    <a:pt x="371894" y="1369085"/>
                  </a:lnTo>
                  <a:lnTo>
                    <a:pt x="413562" y="1357134"/>
                  </a:lnTo>
                  <a:lnTo>
                    <a:pt x="453542" y="1339227"/>
                  </a:lnTo>
                  <a:lnTo>
                    <a:pt x="491172" y="1315326"/>
                  </a:lnTo>
                  <a:lnTo>
                    <a:pt x="525754" y="1285468"/>
                  </a:lnTo>
                  <a:lnTo>
                    <a:pt x="555637" y="1250873"/>
                  </a:lnTo>
                  <a:lnTo>
                    <a:pt x="579539" y="1213256"/>
                  </a:lnTo>
                  <a:lnTo>
                    <a:pt x="597471" y="1173264"/>
                  </a:lnTo>
                  <a:lnTo>
                    <a:pt x="609422" y="1131595"/>
                  </a:lnTo>
                  <a:lnTo>
                    <a:pt x="615391" y="1088910"/>
                  </a:lnTo>
                  <a:lnTo>
                    <a:pt x="615391" y="1045883"/>
                  </a:lnTo>
                  <a:close/>
                </a:path>
                <a:path w="2159634" h="2134870">
                  <a:moveTo>
                    <a:pt x="615391" y="286156"/>
                  </a:moveTo>
                  <a:lnTo>
                    <a:pt x="609422" y="243471"/>
                  </a:lnTo>
                  <a:lnTo>
                    <a:pt x="597471" y="201790"/>
                  </a:lnTo>
                  <a:lnTo>
                    <a:pt x="579539" y="161810"/>
                  </a:lnTo>
                  <a:lnTo>
                    <a:pt x="555637" y="124180"/>
                  </a:lnTo>
                  <a:lnTo>
                    <a:pt x="525754" y="89585"/>
                  </a:lnTo>
                  <a:lnTo>
                    <a:pt x="491172" y="59728"/>
                  </a:lnTo>
                  <a:lnTo>
                    <a:pt x="453542" y="35839"/>
                  </a:lnTo>
                  <a:lnTo>
                    <a:pt x="413562" y="17919"/>
                  </a:lnTo>
                  <a:lnTo>
                    <a:pt x="371894" y="5969"/>
                  </a:lnTo>
                  <a:lnTo>
                    <a:pt x="329209" y="0"/>
                  </a:lnTo>
                  <a:lnTo>
                    <a:pt x="286181" y="0"/>
                  </a:lnTo>
                  <a:lnTo>
                    <a:pt x="243497" y="5969"/>
                  </a:lnTo>
                  <a:lnTo>
                    <a:pt x="201828" y="17919"/>
                  </a:lnTo>
                  <a:lnTo>
                    <a:pt x="161848" y="35839"/>
                  </a:lnTo>
                  <a:lnTo>
                    <a:pt x="124218" y="59728"/>
                  </a:lnTo>
                  <a:lnTo>
                    <a:pt x="89636" y="89585"/>
                  </a:lnTo>
                  <a:lnTo>
                    <a:pt x="59753" y="124180"/>
                  </a:lnTo>
                  <a:lnTo>
                    <a:pt x="35852" y="161810"/>
                  </a:lnTo>
                  <a:lnTo>
                    <a:pt x="17919" y="201790"/>
                  </a:lnTo>
                  <a:lnTo>
                    <a:pt x="5969" y="243471"/>
                  </a:lnTo>
                  <a:lnTo>
                    <a:pt x="0" y="286156"/>
                  </a:lnTo>
                  <a:lnTo>
                    <a:pt x="0" y="329184"/>
                  </a:lnTo>
                  <a:lnTo>
                    <a:pt x="5969" y="371868"/>
                  </a:lnTo>
                  <a:lnTo>
                    <a:pt x="17919" y="413537"/>
                  </a:lnTo>
                  <a:lnTo>
                    <a:pt x="35852" y="453529"/>
                  </a:lnTo>
                  <a:lnTo>
                    <a:pt x="59753" y="491159"/>
                  </a:lnTo>
                  <a:lnTo>
                    <a:pt x="89636" y="525741"/>
                  </a:lnTo>
                  <a:lnTo>
                    <a:pt x="124218" y="555612"/>
                  </a:lnTo>
                  <a:lnTo>
                    <a:pt x="161848" y="579501"/>
                  </a:lnTo>
                  <a:lnTo>
                    <a:pt x="201828" y="597420"/>
                  </a:lnTo>
                  <a:lnTo>
                    <a:pt x="243497" y="609358"/>
                  </a:lnTo>
                  <a:lnTo>
                    <a:pt x="286181" y="615327"/>
                  </a:lnTo>
                  <a:lnTo>
                    <a:pt x="329209" y="615327"/>
                  </a:lnTo>
                  <a:lnTo>
                    <a:pt x="371894" y="609358"/>
                  </a:lnTo>
                  <a:lnTo>
                    <a:pt x="413562" y="597420"/>
                  </a:lnTo>
                  <a:lnTo>
                    <a:pt x="453542" y="579501"/>
                  </a:lnTo>
                  <a:lnTo>
                    <a:pt x="491172" y="555612"/>
                  </a:lnTo>
                  <a:lnTo>
                    <a:pt x="525754" y="525741"/>
                  </a:lnTo>
                  <a:lnTo>
                    <a:pt x="555637" y="491159"/>
                  </a:lnTo>
                  <a:lnTo>
                    <a:pt x="579539" y="453529"/>
                  </a:lnTo>
                  <a:lnTo>
                    <a:pt x="597471" y="413537"/>
                  </a:lnTo>
                  <a:lnTo>
                    <a:pt x="609422" y="371868"/>
                  </a:lnTo>
                  <a:lnTo>
                    <a:pt x="615391" y="329184"/>
                  </a:lnTo>
                  <a:lnTo>
                    <a:pt x="615391" y="286156"/>
                  </a:lnTo>
                  <a:close/>
                </a:path>
                <a:path w="2159634" h="2134870">
                  <a:moveTo>
                    <a:pt x="2159457" y="1805609"/>
                  </a:moveTo>
                  <a:lnTo>
                    <a:pt x="2153488" y="1762912"/>
                  </a:lnTo>
                  <a:lnTo>
                    <a:pt x="2141550" y="1721243"/>
                  </a:lnTo>
                  <a:lnTo>
                    <a:pt x="2123630" y="1681251"/>
                  </a:lnTo>
                  <a:lnTo>
                    <a:pt x="2099754" y="1643634"/>
                  </a:lnTo>
                  <a:lnTo>
                    <a:pt x="2069896" y="1609039"/>
                  </a:lnTo>
                  <a:lnTo>
                    <a:pt x="2035314" y="1579181"/>
                  </a:lnTo>
                  <a:lnTo>
                    <a:pt x="1997684" y="1555292"/>
                  </a:lnTo>
                  <a:lnTo>
                    <a:pt x="1957705" y="1537373"/>
                  </a:lnTo>
                  <a:lnTo>
                    <a:pt x="1916036" y="1525422"/>
                  </a:lnTo>
                  <a:lnTo>
                    <a:pt x="1873351" y="1519453"/>
                  </a:lnTo>
                  <a:lnTo>
                    <a:pt x="1830324" y="1519453"/>
                  </a:lnTo>
                  <a:lnTo>
                    <a:pt x="1787639" y="1525422"/>
                  </a:lnTo>
                  <a:lnTo>
                    <a:pt x="1745970" y="1537373"/>
                  </a:lnTo>
                  <a:lnTo>
                    <a:pt x="1705991" y="1555292"/>
                  </a:lnTo>
                  <a:lnTo>
                    <a:pt x="1668360" y="1579181"/>
                  </a:lnTo>
                  <a:lnTo>
                    <a:pt x="1633778" y="1609039"/>
                  </a:lnTo>
                  <a:lnTo>
                    <a:pt x="1603895" y="1643634"/>
                  </a:lnTo>
                  <a:lnTo>
                    <a:pt x="1579994" y="1681251"/>
                  </a:lnTo>
                  <a:lnTo>
                    <a:pt x="1562061" y="1721243"/>
                  </a:lnTo>
                  <a:lnTo>
                    <a:pt x="1550111" y="1762912"/>
                  </a:lnTo>
                  <a:lnTo>
                    <a:pt x="1544142" y="1805609"/>
                  </a:lnTo>
                  <a:lnTo>
                    <a:pt x="1544142" y="1848624"/>
                  </a:lnTo>
                  <a:lnTo>
                    <a:pt x="1550111" y="1891322"/>
                  </a:lnTo>
                  <a:lnTo>
                    <a:pt x="1562061" y="1932990"/>
                  </a:lnTo>
                  <a:lnTo>
                    <a:pt x="1579994" y="1972983"/>
                  </a:lnTo>
                  <a:lnTo>
                    <a:pt x="1603895" y="2010600"/>
                  </a:lnTo>
                  <a:lnTo>
                    <a:pt x="1633778" y="2045195"/>
                  </a:lnTo>
                  <a:lnTo>
                    <a:pt x="1668360" y="2075053"/>
                  </a:lnTo>
                  <a:lnTo>
                    <a:pt x="1705991" y="2098941"/>
                  </a:lnTo>
                  <a:lnTo>
                    <a:pt x="1745970" y="2116861"/>
                  </a:lnTo>
                  <a:lnTo>
                    <a:pt x="1787639" y="2128812"/>
                  </a:lnTo>
                  <a:lnTo>
                    <a:pt x="1830324" y="2134781"/>
                  </a:lnTo>
                  <a:lnTo>
                    <a:pt x="1873351" y="2134781"/>
                  </a:lnTo>
                  <a:lnTo>
                    <a:pt x="1916036" y="2128812"/>
                  </a:lnTo>
                  <a:lnTo>
                    <a:pt x="1957705" y="2116861"/>
                  </a:lnTo>
                  <a:lnTo>
                    <a:pt x="1997684" y="2098941"/>
                  </a:lnTo>
                  <a:lnTo>
                    <a:pt x="2035314" y="2075053"/>
                  </a:lnTo>
                  <a:lnTo>
                    <a:pt x="2069896" y="2045195"/>
                  </a:lnTo>
                  <a:lnTo>
                    <a:pt x="2099754" y="2010600"/>
                  </a:lnTo>
                  <a:lnTo>
                    <a:pt x="2123630" y="1972983"/>
                  </a:lnTo>
                  <a:lnTo>
                    <a:pt x="2141550" y="1932990"/>
                  </a:lnTo>
                  <a:lnTo>
                    <a:pt x="2153488" y="1891322"/>
                  </a:lnTo>
                  <a:lnTo>
                    <a:pt x="2159457" y="1848624"/>
                  </a:lnTo>
                  <a:lnTo>
                    <a:pt x="2159457" y="1805609"/>
                  </a:lnTo>
                  <a:close/>
                </a:path>
                <a:path w="2159634" h="2134870">
                  <a:moveTo>
                    <a:pt x="2159457" y="1045883"/>
                  </a:moveTo>
                  <a:lnTo>
                    <a:pt x="2153488" y="1003198"/>
                  </a:lnTo>
                  <a:lnTo>
                    <a:pt x="2141550" y="961517"/>
                  </a:lnTo>
                  <a:lnTo>
                    <a:pt x="2123630" y="921537"/>
                  </a:lnTo>
                  <a:lnTo>
                    <a:pt x="2099754" y="883907"/>
                  </a:lnTo>
                  <a:lnTo>
                    <a:pt x="2069896" y="849312"/>
                  </a:lnTo>
                  <a:lnTo>
                    <a:pt x="2035314" y="819454"/>
                  </a:lnTo>
                  <a:lnTo>
                    <a:pt x="1997684" y="795566"/>
                  </a:lnTo>
                  <a:lnTo>
                    <a:pt x="1957705" y="777646"/>
                  </a:lnTo>
                  <a:lnTo>
                    <a:pt x="1916036" y="765708"/>
                  </a:lnTo>
                  <a:lnTo>
                    <a:pt x="1873351" y="759739"/>
                  </a:lnTo>
                  <a:lnTo>
                    <a:pt x="1830324" y="759739"/>
                  </a:lnTo>
                  <a:lnTo>
                    <a:pt x="1787639" y="765708"/>
                  </a:lnTo>
                  <a:lnTo>
                    <a:pt x="1745970" y="777646"/>
                  </a:lnTo>
                  <a:lnTo>
                    <a:pt x="1705991" y="795566"/>
                  </a:lnTo>
                  <a:lnTo>
                    <a:pt x="1668360" y="819454"/>
                  </a:lnTo>
                  <a:lnTo>
                    <a:pt x="1633778" y="849312"/>
                  </a:lnTo>
                  <a:lnTo>
                    <a:pt x="1603895" y="883907"/>
                  </a:lnTo>
                  <a:lnTo>
                    <a:pt x="1579994" y="921537"/>
                  </a:lnTo>
                  <a:lnTo>
                    <a:pt x="1562061" y="961517"/>
                  </a:lnTo>
                  <a:lnTo>
                    <a:pt x="1550111" y="1003198"/>
                  </a:lnTo>
                  <a:lnTo>
                    <a:pt x="1544142" y="1045883"/>
                  </a:lnTo>
                  <a:lnTo>
                    <a:pt x="1544142" y="1088910"/>
                  </a:lnTo>
                  <a:lnTo>
                    <a:pt x="1550111" y="1131595"/>
                  </a:lnTo>
                  <a:lnTo>
                    <a:pt x="1562061" y="1173264"/>
                  </a:lnTo>
                  <a:lnTo>
                    <a:pt x="1579994" y="1213256"/>
                  </a:lnTo>
                  <a:lnTo>
                    <a:pt x="1603895" y="1250873"/>
                  </a:lnTo>
                  <a:lnTo>
                    <a:pt x="1633778" y="1285468"/>
                  </a:lnTo>
                  <a:lnTo>
                    <a:pt x="1668360" y="1315326"/>
                  </a:lnTo>
                  <a:lnTo>
                    <a:pt x="1705991" y="1339227"/>
                  </a:lnTo>
                  <a:lnTo>
                    <a:pt x="1745970" y="1357134"/>
                  </a:lnTo>
                  <a:lnTo>
                    <a:pt x="1787639" y="1369085"/>
                  </a:lnTo>
                  <a:lnTo>
                    <a:pt x="1830324" y="1375054"/>
                  </a:lnTo>
                  <a:lnTo>
                    <a:pt x="1873351" y="1375054"/>
                  </a:lnTo>
                  <a:lnTo>
                    <a:pt x="1916036" y="1369085"/>
                  </a:lnTo>
                  <a:lnTo>
                    <a:pt x="1957705" y="1357134"/>
                  </a:lnTo>
                  <a:lnTo>
                    <a:pt x="1997684" y="1339227"/>
                  </a:lnTo>
                  <a:lnTo>
                    <a:pt x="2035314" y="1315326"/>
                  </a:lnTo>
                  <a:lnTo>
                    <a:pt x="2069896" y="1285468"/>
                  </a:lnTo>
                  <a:lnTo>
                    <a:pt x="2099754" y="1250873"/>
                  </a:lnTo>
                  <a:lnTo>
                    <a:pt x="2123630" y="1213256"/>
                  </a:lnTo>
                  <a:lnTo>
                    <a:pt x="2141550" y="1173264"/>
                  </a:lnTo>
                  <a:lnTo>
                    <a:pt x="2153488" y="1131595"/>
                  </a:lnTo>
                  <a:lnTo>
                    <a:pt x="2159457" y="1088910"/>
                  </a:lnTo>
                  <a:lnTo>
                    <a:pt x="2159457" y="1045883"/>
                  </a:lnTo>
                  <a:close/>
                </a:path>
                <a:path w="2159634" h="2134870">
                  <a:moveTo>
                    <a:pt x="2159457" y="286156"/>
                  </a:moveTo>
                  <a:lnTo>
                    <a:pt x="2153488" y="243471"/>
                  </a:lnTo>
                  <a:lnTo>
                    <a:pt x="2141550" y="201803"/>
                  </a:lnTo>
                  <a:lnTo>
                    <a:pt x="2123630" y="161810"/>
                  </a:lnTo>
                  <a:lnTo>
                    <a:pt x="2099754" y="124180"/>
                  </a:lnTo>
                  <a:lnTo>
                    <a:pt x="2069896" y="89585"/>
                  </a:lnTo>
                  <a:lnTo>
                    <a:pt x="2035314" y="59728"/>
                  </a:lnTo>
                  <a:lnTo>
                    <a:pt x="1997684" y="35839"/>
                  </a:lnTo>
                  <a:lnTo>
                    <a:pt x="1957705" y="17919"/>
                  </a:lnTo>
                  <a:lnTo>
                    <a:pt x="1916036" y="5969"/>
                  </a:lnTo>
                  <a:lnTo>
                    <a:pt x="1873351" y="0"/>
                  </a:lnTo>
                  <a:lnTo>
                    <a:pt x="1830324" y="0"/>
                  </a:lnTo>
                  <a:lnTo>
                    <a:pt x="1787639" y="5969"/>
                  </a:lnTo>
                  <a:lnTo>
                    <a:pt x="1745970" y="17919"/>
                  </a:lnTo>
                  <a:lnTo>
                    <a:pt x="1705991" y="35839"/>
                  </a:lnTo>
                  <a:lnTo>
                    <a:pt x="1668360" y="59728"/>
                  </a:lnTo>
                  <a:lnTo>
                    <a:pt x="1633778" y="89585"/>
                  </a:lnTo>
                  <a:lnTo>
                    <a:pt x="1603895" y="124180"/>
                  </a:lnTo>
                  <a:lnTo>
                    <a:pt x="1579994" y="161810"/>
                  </a:lnTo>
                  <a:lnTo>
                    <a:pt x="1562061" y="201803"/>
                  </a:lnTo>
                  <a:lnTo>
                    <a:pt x="1550111" y="243471"/>
                  </a:lnTo>
                  <a:lnTo>
                    <a:pt x="1544142" y="286156"/>
                  </a:lnTo>
                  <a:lnTo>
                    <a:pt x="1544142" y="329184"/>
                  </a:lnTo>
                  <a:lnTo>
                    <a:pt x="1550111" y="371868"/>
                  </a:lnTo>
                  <a:lnTo>
                    <a:pt x="1562061" y="413537"/>
                  </a:lnTo>
                  <a:lnTo>
                    <a:pt x="1579994" y="453529"/>
                  </a:lnTo>
                  <a:lnTo>
                    <a:pt x="1603895" y="491159"/>
                  </a:lnTo>
                  <a:lnTo>
                    <a:pt x="1633778" y="525741"/>
                  </a:lnTo>
                  <a:lnTo>
                    <a:pt x="1668360" y="555612"/>
                  </a:lnTo>
                  <a:lnTo>
                    <a:pt x="1705991" y="579501"/>
                  </a:lnTo>
                  <a:lnTo>
                    <a:pt x="1745970" y="597420"/>
                  </a:lnTo>
                  <a:lnTo>
                    <a:pt x="1787639" y="609358"/>
                  </a:lnTo>
                  <a:lnTo>
                    <a:pt x="1830324" y="615327"/>
                  </a:lnTo>
                  <a:lnTo>
                    <a:pt x="1873351" y="615327"/>
                  </a:lnTo>
                  <a:lnTo>
                    <a:pt x="1916036" y="609358"/>
                  </a:lnTo>
                  <a:lnTo>
                    <a:pt x="1957705" y="597420"/>
                  </a:lnTo>
                  <a:lnTo>
                    <a:pt x="1997684" y="579501"/>
                  </a:lnTo>
                  <a:lnTo>
                    <a:pt x="2035314" y="555612"/>
                  </a:lnTo>
                  <a:lnTo>
                    <a:pt x="2069896" y="525741"/>
                  </a:lnTo>
                  <a:lnTo>
                    <a:pt x="2099754" y="491159"/>
                  </a:lnTo>
                  <a:lnTo>
                    <a:pt x="2123630" y="453529"/>
                  </a:lnTo>
                  <a:lnTo>
                    <a:pt x="2141550" y="413537"/>
                  </a:lnTo>
                  <a:lnTo>
                    <a:pt x="2153488" y="371868"/>
                  </a:lnTo>
                  <a:lnTo>
                    <a:pt x="2159457" y="329184"/>
                  </a:lnTo>
                  <a:lnTo>
                    <a:pt x="2159457"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aphicFrame>
        <p:nvGraphicFramePr>
          <p:cNvPr id="20" name="object 20"/>
          <p:cNvGraphicFramePr>
            <a:graphicFrameLocks noGrp="1"/>
          </p:cNvGraphicFramePr>
          <p:nvPr/>
        </p:nvGraphicFramePr>
        <p:xfrm>
          <a:off x="1103034" y="3725484"/>
          <a:ext cx="9987028" cy="2293002"/>
        </p:xfrm>
        <a:graphic>
          <a:graphicData uri="http://schemas.openxmlformats.org/drawingml/2006/table">
            <a:tbl>
              <a:tblPr firstRow="1" bandRow="1">
                <a:tableStyleId>{2D5ABB26-0587-4C30-8999-92F81FD0307C}</a:tableStyleId>
              </a:tblPr>
              <a:tblGrid>
                <a:gridCol w="506745">
                  <a:extLst>
                    <a:ext uri="{9D8B030D-6E8A-4147-A177-3AD203B41FA5}">
                      <a16:colId xmlns:a16="http://schemas.microsoft.com/office/drawing/2014/main" val="20000"/>
                    </a:ext>
                  </a:extLst>
                </a:gridCol>
                <a:gridCol w="1389312">
                  <a:extLst>
                    <a:ext uri="{9D8B030D-6E8A-4147-A177-3AD203B41FA5}">
                      <a16:colId xmlns:a16="http://schemas.microsoft.com/office/drawing/2014/main" val="20001"/>
                    </a:ext>
                  </a:extLst>
                </a:gridCol>
                <a:gridCol w="506745">
                  <a:extLst>
                    <a:ext uri="{9D8B030D-6E8A-4147-A177-3AD203B41FA5}">
                      <a16:colId xmlns:a16="http://schemas.microsoft.com/office/drawing/2014/main" val="20002"/>
                    </a:ext>
                  </a:extLst>
                </a:gridCol>
                <a:gridCol w="1389312">
                  <a:extLst>
                    <a:ext uri="{9D8B030D-6E8A-4147-A177-3AD203B41FA5}">
                      <a16:colId xmlns:a16="http://schemas.microsoft.com/office/drawing/2014/main" val="20003"/>
                    </a:ext>
                  </a:extLst>
                </a:gridCol>
                <a:gridCol w="506744">
                  <a:extLst>
                    <a:ext uri="{9D8B030D-6E8A-4147-A177-3AD203B41FA5}">
                      <a16:colId xmlns:a16="http://schemas.microsoft.com/office/drawing/2014/main" val="20004"/>
                    </a:ext>
                  </a:extLst>
                </a:gridCol>
                <a:gridCol w="1389312">
                  <a:extLst>
                    <a:ext uri="{9D8B030D-6E8A-4147-A177-3AD203B41FA5}">
                      <a16:colId xmlns:a16="http://schemas.microsoft.com/office/drawing/2014/main" val="20005"/>
                    </a:ext>
                  </a:extLst>
                </a:gridCol>
                <a:gridCol w="506744">
                  <a:extLst>
                    <a:ext uri="{9D8B030D-6E8A-4147-A177-3AD203B41FA5}">
                      <a16:colId xmlns:a16="http://schemas.microsoft.com/office/drawing/2014/main" val="20006"/>
                    </a:ext>
                  </a:extLst>
                </a:gridCol>
                <a:gridCol w="1389312">
                  <a:extLst>
                    <a:ext uri="{9D8B030D-6E8A-4147-A177-3AD203B41FA5}">
                      <a16:colId xmlns:a16="http://schemas.microsoft.com/office/drawing/2014/main" val="20007"/>
                    </a:ext>
                  </a:extLst>
                </a:gridCol>
                <a:gridCol w="506745">
                  <a:extLst>
                    <a:ext uri="{9D8B030D-6E8A-4147-A177-3AD203B41FA5}">
                      <a16:colId xmlns:a16="http://schemas.microsoft.com/office/drawing/2014/main" val="20008"/>
                    </a:ext>
                  </a:extLst>
                </a:gridCol>
                <a:gridCol w="1389313">
                  <a:extLst>
                    <a:ext uri="{9D8B030D-6E8A-4147-A177-3AD203B41FA5}">
                      <a16:colId xmlns:a16="http://schemas.microsoft.com/office/drawing/2014/main" val="20009"/>
                    </a:ext>
                  </a:extLst>
                </a:gridCol>
                <a:gridCol w="506744">
                  <a:extLst>
                    <a:ext uri="{9D8B030D-6E8A-4147-A177-3AD203B41FA5}">
                      <a16:colId xmlns:a16="http://schemas.microsoft.com/office/drawing/2014/main" val="20010"/>
                    </a:ext>
                  </a:extLst>
                </a:gridCol>
              </a:tblGrid>
              <a:tr h="898741">
                <a:tc>
                  <a:txBody>
                    <a:bodyPr/>
                    <a:lstStyle/>
                    <a:p>
                      <a:pPr algn="ctr">
                        <a:lnSpc>
                          <a:spcPts val="9300"/>
                        </a:lnSpc>
                      </a:pPr>
                      <a:r>
                        <a:rPr sz="5700" spc="-570" dirty="0">
                          <a:solidFill>
                            <a:srgbClr val="FFFFFF"/>
                          </a:solidFill>
                          <a:latin typeface="Cambria"/>
                          <a:cs typeface="Cambria"/>
                        </a:rPr>
                        <a:t>1</a:t>
                      </a:r>
                      <a:endParaRPr sz="5700">
                        <a:latin typeface="Cambria"/>
                        <a:cs typeface="Cambria"/>
                      </a:endParaRPr>
                    </a:p>
                  </a:txBody>
                  <a:tcPr marL="0" marR="0" marT="0" marB="0">
                    <a:lnB w="79976">
                      <a:solidFill>
                        <a:srgbClr val="FFFFFF"/>
                      </a:solidFill>
                      <a:prstDash val="solid"/>
                    </a:lnB>
                  </a:tcPr>
                </a:tc>
                <a:tc>
                  <a:txBody>
                    <a:bodyPr/>
                    <a:lstStyle/>
                    <a:p>
                      <a:pPr>
                        <a:lnSpc>
                          <a:spcPct val="100000"/>
                        </a:lnSpc>
                      </a:pPr>
                      <a:endParaRPr sz="5600">
                        <a:latin typeface="Times New Roman"/>
                        <a:cs typeface="Times New Roman"/>
                      </a:endParaRPr>
                    </a:p>
                  </a:txBody>
                  <a:tcPr marL="0" marR="0" marT="0" marB="0"/>
                </a:tc>
                <a:tc>
                  <a:txBody>
                    <a:bodyPr/>
                    <a:lstStyle/>
                    <a:p>
                      <a:pPr algn="ctr">
                        <a:lnSpc>
                          <a:spcPts val="9300"/>
                        </a:lnSpc>
                      </a:pPr>
                      <a:r>
                        <a:rPr sz="5700" spc="-570" dirty="0">
                          <a:solidFill>
                            <a:srgbClr val="FFFFFF"/>
                          </a:solidFill>
                          <a:latin typeface="Cambria"/>
                          <a:cs typeface="Cambria"/>
                        </a:rPr>
                        <a:t>1</a:t>
                      </a:r>
                      <a:endParaRPr sz="5700">
                        <a:latin typeface="Cambria"/>
                        <a:cs typeface="Cambria"/>
                      </a:endParaRPr>
                    </a:p>
                  </a:txBody>
                  <a:tcPr marL="0" marR="0" marT="0" marB="0">
                    <a:lnB w="79976">
                      <a:solidFill>
                        <a:srgbClr val="FFFFFF"/>
                      </a:solidFill>
                      <a:prstDash val="solid"/>
                    </a:lnB>
                  </a:tcPr>
                </a:tc>
                <a:tc>
                  <a:txBody>
                    <a:bodyPr/>
                    <a:lstStyle/>
                    <a:p>
                      <a:pPr>
                        <a:lnSpc>
                          <a:spcPct val="100000"/>
                        </a:lnSpc>
                      </a:pPr>
                      <a:endParaRPr sz="5600">
                        <a:latin typeface="Times New Roman"/>
                        <a:cs typeface="Times New Roman"/>
                      </a:endParaRPr>
                    </a:p>
                  </a:txBody>
                  <a:tcPr marL="0" marR="0" marT="0" marB="0"/>
                </a:tc>
                <a:tc>
                  <a:txBody>
                    <a:bodyPr/>
                    <a:lstStyle/>
                    <a:p>
                      <a:pPr algn="ctr">
                        <a:lnSpc>
                          <a:spcPts val="9300"/>
                        </a:lnSpc>
                      </a:pPr>
                      <a:r>
                        <a:rPr sz="5700" spc="-570" dirty="0">
                          <a:solidFill>
                            <a:srgbClr val="FFFFFF"/>
                          </a:solidFill>
                          <a:latin typeface="Cambria"/>
                          <a:cs typeface="Cambria"/>
                        </a:rPr>
                        <a:t>1</a:t>
                      </a:r>
                      <a:endParaRPr sz="5700">
                        <a:latin typeface="Cambria"/>
                        <a:cs typeface="Cambria"/>
                      </a:endParaRPr>
                    </a:p>
                  </a:txBody>
                  <a:tcPr marL="0" marR="0" marT="0" marB="0">
                    <a:lnB w="79976">
                      <a:solidFill>
                        <a:srgbClr val="FFFFFF"/>
                      </a:solidFill>
                      <a:prstDash val="solid"/>
                    </a:lnB>
                  </a:tcPr>
                </a:tc>
                <a:tc>
                  <a:txBody>
                    <a:bodyPr/>
                    <a:lstStyle/>
                    <a:p>
                      <a:pPr>
                        <a:lnSpc>
                          <a:spcPct val="100000"/>
                        </a:lnSpc>
                      </a:pPr>
                      <a:endParaRPr sz="5600">
                        <a:latin typeface="Times New Roman"/>
                        <a:cs typeface="Times New Roman"/>
                      </a:endParaRPr>
                    </a:p>
                  </a:txBody>
                  <a:tcPr marL="0" marR="0" marT="0" marB="0"/>
                </a:tc>
                <a:tc>
                  <a:txBody>
                    <a:bodyPr/>
                    <a:lstStyle/>
                    <a:p>
                      <a:pPr algn="ctr">
                        <a:lnSpc>
                          <a:spcPts val="9300"/>
                        </a:lnSpc>
                      </a:pPr>
                      <a:r>
                        <a:rPr sz="5700" spc="-570" dirty="0">
                          <a:solidFill>
                            <a:srgbClr val="FFFFFF"/>
                          </a:solidFill>
                          <a:latin typeface="Cambria"/>
                          <a:cs typeface="Cambria"/>
                        </a:rPr>
                        <a:t>1</a:t>
                      </a:r>
                      <a:endParaRPr sz="5700">
                        <a:latin typeface="Cambria"/>
                        <a:cs typeface="Cambria"/>
                      </a:endParaRPr>
                    </a:p>
                  </a:txBody>
                  <a:tcPr marL="0" marR="0" marT="0" marB="0">
                    <a:lnB w="79976">
                      <a:solidFill>
                        <a:srgbClr val="FFFFFF"/>
                      </a:solidFill>
                      <a:prstDash val="solid"/>
                    </a:lnB>
                  </a:tcPr>
                </a:tc>
                <a:tc>
                  <a:txBody>
                    <a:bodyPr/>
                    <a:lstStyle/>
                    <a:p>
                      <a:pPr>
                        <a:lnSpc>
                          <a:spcPct val="100000"/>
                        </a:lnSpc>
                      </a:pPr>
                      <a:endParaRPr sz="5600">
                        <a:latin typeface="Times New Roman"/>
                        <a:cs typeface="Times New Roman"/>
                      </a:endParaRPr>
                    </a:p>
                  </a:txBody>
                  <a:tcPr marL="0" marR="0" marT="0" marB="0"/>
                </a:tc>
                <a:tc>
                  <a:txBody>
                    <a:bodyPr/>
                    <a:lstStyle/>
                    <a:p>
                      <a:pPr algn="ctr">
                        <a:lnSpc>
                          <a:spcPts val="9300"/>
                        </a:lnSpc>
                      </a:pPr>
                      <a:r>
                        <a:rPr sz="5700" spc="-570" dirty="0">
                          <a:solidFill>
                            <a:srgbClr val="FFFFFF"/>
                          </a:solidFill>
                          <a:latin typeface="Cambria"/>
                          <a:cs typeface="Cambria"/>
                        </a:rPr>
                        <a:t>1</a:t>
                      </a:r>
                      <a:endParaRPr sz="5700">
                        <a:latin typeface="Cambria"/>
                        <a:cs typeface="Cambria"/>
                      </a:endParaRPr>
                    </a:p>
                  </a:txBody>
                  <a:tcPr marL="0" marR="0" marT="0" marB="0">
                    <a:lnB w="79976">
                      <a:solidFill>
                        <a:srgbClr val="FFFFFF"/>
                      </a:solidFill>
                      <a:prstDash val="solid"/>
                    </a:lnB>
                  </a:tcPr>
                </a:tc>
                <a:tc>
                  <a:txBody>
                    <a:bodyPr/>
                    <a:lstStyle/>
                    <a:p>
                      <a:pPr>
                        <a:lnSpc>
                          <a:spcPct val="100000"/>
                        </a:lnSpc>
                      </a:pPr>
                      <a:endParaRPr sz="5600">
                        <a:latin typeface="Times New Roman"/>
                        <a:cs typeface="Times New Roman"/>
                      </a:endParaRPr>
                    </a:p>
                  </a:txBody>
                  <a:tcPr marL="0" marR="0" marT="0" marB="0"/>
                </a:tc>
                <a:tc>
                  <a:txBody>
                    <a:bodyPr/>
                    <a:lstStyle/>
                    <a:p>
                      <a:pPr algn="ctr">
                        <a:lnSpc>
                          <a:spcPts val="9300"/>
                        </a:lnSpc>
                      </a:pPr>
                      <a:r>
                        <a:rPr sz="5700" spc="-570" dirty="0">
                          <a:solidFill>
                            <a:srgbClr val="FFFFFF"/>
                          </a:solidFill>
                          <a:latin typeface="Cambria"/>
                          <a:cs typeface="Cambria"/>
                        </a:rPr>
                        <a:t>1</a:t>
                      </a:r>
                      <a:endParaRPr sz="5700">
                        <a:latin typeface="Cambria"/>
                        <a:cs typeface="Cambria"/>
                      </a:endParaRPr>
                    </a:p>
                  </a:txBody>
                  <a:tcPr marL="0" marR="0" marT="0" marB="0">
                    <a:lnB w="79976">
                      <a:solidFill>
                        <a:srgbClr val="FFFFFF"/>
                      </a:solidFill>
                      <a:prstDash val="solid"/>
                    </a:lnB>
                  </a:tcPr>
                </a:tc>
                <a:extLst>
                  <a:ext uri="{0D108BD9-81ED-4DB2-BD59-A6C34878D82A}">
                    <a16:rowId xmlns:a16="http://schemas.microsoft.com/office/drawing/2014/main" val="10000"/>
                  </a:ext>
                </a:extLst>
              </a:tr>
              <a:tr h="877947">
                <a:tc>
                  <a:txBody>
                    <a:bodyPr/>
                    <a:lstStyle/>
                    <a:p>
                      <a:pPr algn="ctr">
                        <a:lnSpc>
                          <a:spcPts val="11280"/>
                        </a:lnSpc>
                        <a:spcBef>
                          <a:spcPts val="20"/>
                        </a:spcBef>
                      </a:pPr>
                      <a:r>
                        <a:rPr sz="5700" spc="-570" dirty="0">
                          <a:solidFill>
                            <a:srgbClr val="FFFFFF"/>
                          </a:solidFill>
                          <a:latin typeface="Cambria"/>
                          <a:cs typeface="Cambria"/>
                        </a:rPr>
                        <a:t>6</a:t>
                      </a:r>
                      <a:endParaRPr sz="5700">
                        <a:latin typeface="Cambria"/>
                        <a:cs typeface="Cambria"/>
                      </a:endParaRPr>
                    </a:p>
                  </a:txBody>
                  <a:tcPr marL="0" marR="0" marT="1540" marB="0">
                    <a:lnT w="79976">
                      <a:solidFill>
                        <a:srgbClr val="FFFFFF"/>
                      </a:solidFill>
                      <a:prstDash val="solid"/>
                    </a:lnT>
                  </a:tcPr>
                </a:tc>
                <a:tc>
                  <a:txBody>
                    <a:bodyPr/>
                    <a:lstStyle/>
                    <a:p>
                      <a:pPr>
                        <a:lnSpc>
                          <a:spcPct val="100000"/>
                        </a:lnSpc>
                      </a:pPr>
                      <a:endParaRPr sz="5600">
                        <a:latin typeface="Times New Roman"/>
                        <a:cs typeface="Times New Roman"/>
                      </a:endParaRPr>
                    </a:p>
                  </a:txBody>
                  <a:tcPr marL="0" marR="0" marT="0" marB="0"/>
                </a:tc>
                <a:tc>
                  <a:txBody>
                    <a:bodyPr/>
                    <a:lstStyle/>
                    <a:p>
                      <a:pPr algn="ctr">
                        <a:lnSpc>
                          <a:spcPts val="11280"/>
                        </a:lnSpc>
                        <a:spcBef>
                          <a:spcPts val="20"/>
                        </a:spcBef>
                      </a:pPr>
                      <a:r>
                        <a:rPr sz="5700" spc="-570" dirty="0">
                          <a:solidFill>
                            <a:srgbClr val="FFFFFF"/>
                          </a:solidFill>
                          <a:latin typeface="Cambria"/>
                          <a:cs typeface="Cambria"/>
                        </a:rPr>
                        <a:t>6</a:t>
                      </a:r>
                      <a:endParaRPr sz="5700">
                        <a:latin typeface="Cambria"/>
                        <a:cs typeface="Cambria"/>
                      </a:endParaRPr>
                    </a:p>
                  </a:txBody>
                  <a:tcPr marL="0" marR="0" marT="1540" marB="0">
                    <a:lnT w="79976">
                      <a:solidFill>
                        <a:srgbClr val="FFFFFF"/>
                      </a:solidFill>
                      <a:prstDash val="solid"/>
                    </a:lnT>
                  </a:tcPr>
                </a:tc>
                <a:tc>
                  <a:txBody>
                    <a:bodyPr/>
                    <a:lstStyle/>
                    <a:p>
                      <a:pPr>
                        <a:lnSpc>
                          <a:spcPct val="100000"/>
                        </a:lnSpc>
                      </a:pPr>
                      <a:endParaRPr sz="5600">
                        <a:latin typeface="Times New Roman"/>
                        <a:cs typeface="Times New Roman"/>
                      </a:endParaRPr>
                    </a:p>
                  </a:txBody>
                  <a:tcPr marL="0" marR="0" marT="0" marB="0"/>
                </a:tc>
                <a:tc>
                  <a:txBody>
                    <a:bodyPr/>
                    <a:lstStyle/>
                    <a:p>
                      <a:pPr algn="ctr">
                        <a:lnSpc>
                          <a:spcPts val="11280"/>
                        </a:lnSpc>
                        <a:spcBef>
                          <a:spcPts val="20"/>
                        </a:spcBef>
                      </a:pPr>
                      <a:r>
                        <a:rPr sz="5700" spc="-570" dirty="0">
                          <a:solidFill>
                            <a:srgbClr val="FFFFFF"/>
                          </a:solidFill>
                          <a:latin typeface="Cambria"/>
                          <a:cs typeface="Cambria"/>
                        </a:rPr>
                        <a:t>6</a:t>
                      </a:r>
                      <a:endParaRPr sz="5700">
                        <a:latin typeface="Cambria"/>
                        <a:cs typeface="Cambria"/>
                      </a:endParaRPr>
                    </a:p>
                  </a:txBody>
                  <a:tcPr marL="0" marR="0" marT="1540" marB="0">
                    <a:lnT w="79976">
                      <a:solidFill>
                        <a:srgbClr val="FFFFFF"/>
                      </a:solidFill>
                      <a:prstDash val="solid"/>
                    </a:lnT>
                  </a:tcPr>
                </a:tc>
                <a:tc>
                  <a:txBody>
                    <a:bodyPr/>
                    <a:lstStyle/>
                    <a:p>
                      <a:pPr>
                        <a:lnSpc>
                          <a:spcPct val="100000"/>
                        </a:lnSpc>
                      </a:pPr>
                      <a:endParaRPr sz="5600">
                        <a:latin typeface="Times New Roman"/>
                        <a:cs typeface="Times New Roman"/>
                      </a:endParaRPr>
                    </a:p>
                  </a:txBody>
                  <a:tcPr marL="0" marR="0" marT="0" marB="0"/>
                </a:tc>
                <a:tc>
                  <a:txBody>
                    <a:bodyPr/>
                    <a:lstStyle/>
                    <a:p>
                      <a:pPr algn="ctr">
                        <a:lnSpc>
                          <a:spcPts val="11280"/>
                        </a:lnSpc>
                        <a:spcBef>
                          <a:spcPts val="20"/>
                        </a:spcBef>
                      </a:pPr>
                      <a:r>
                        <a:rPr sz="5700" spc="-570" dirty="0">
                          <a:solidFill>
                            <a:srgbClr val="FFFFFF"/>
                          </a:solidFill>
                          <a:latin typeface="Cambria"/>
                          <a:cs typeface="Cambria"/>
                        </a:rPr>
                        <a:t>6</a:t>
                      </a:r>
                      <a:endParaRPr sz="5700">
                        <a:latin typeface="Cambria"/>
                        <a:cs typeface="Cambria"/>
                      </a:endParaRPr>
                    </a:p>
                  </a:txBody>
                  <a:tcPr marL="0" marR="0" marT="1540" marB="0">
                    <a:lnT w="79976">
                      <a:solidFill>
                        <a:srgbClr val="FFFFFF"/>
                      </a:solidFill>
                      <a:prstDash val="solid"/>
                    </a:lnT>
                  </a:tcPr>
                </a:tc>
                <a:tc>
                  <a:txBody>
                    <a:bodyPr/>
                    <a:lstStyle/>
                    <a:p>
                      <a:pPr>
                        <a:lnSpc>
                          <a:spcPct val="100000"/>
                        </a:lnSpc>
                      </a:pPr>
                      <a:endParaRPr sz="5600">
                        <a:latin typeface="Times New Roman"/>
                        <a:cs typeface="Times New Roman"/>
                      </a:endParaRPr>
                    </a:p>
                  </a:txBody>
                  <a:tcPr marL="0" marR="0" marT="0" marB="0"/>
                </a:tc>
                <a:tc>
                  <a:txBody>
                    <a:bodyPr/>
                    <a:lstStyle/>
                    <a:p>
                      <a:pPr algn="ctr">
                        <a:lnSpc>
                          <a:spcPts val="11280"/>
                        </a:lnSpc>
                        <a:spcBef>
                          <a:spcPts val="20"/>
                        </a:spcBef>
                      </a:pPr>
                      <a:r>
                        <a:rPr sz="5700" spc="-570" dirty="0">
                          <a:solidFill>
                            <a:srgbClr val="FFFFFF"/>
                          </a:solidFill>
                          <a:latin typeface="Cambria"/>
                          <a:cs typeface="Cambria"/>
                        </a:rPr>
                        <a:t>6</a:t>
                      </a:r>
                      <a:endParaRPr sz="5700">
                        <a:latin typeface="Cambria"/>
                        <a:cs typeface="Cambria"/>
                      </a:endParaRPr>
                    </a:p>
                  </a:txBody>
                  <a:tcPr marL="0" marR="0" marT="1540" marB="0">
                    <a:lnT w="79976">
                      <a:solidFill>
                        <a:srgbClr val="FFFFFF"/>
                      </a:solidFill>
                      <a:prstDash val="solid"/>
                    </a:lnT>
                  </a:tcPr>
                </a:tc>
                <a:tc>
                  <a:txBody>
                    <a:bodyPr/>
                    <a:lstStyle/>
                    <a:p>
                      <a:pPr>
                        <a:lnSpc>
                          <a:spcPct val="100000"/>
                        </a:lnSpc>
                      </a:pPr>
                      <a:endParaRPr sz="5600">
                        <a:latin typeface="Times New Roman"/>
                        <a:cs typeface="Times New Roman"/>
                      </a:endParaRPr>
                    </a:p>
                  </a:txBody>
                  <a:tcPr marL="0" marR="0" marT="0" marB="0"/>
                </a:tc>
                <a:tc>
                  <a:txBody>
                    <a:bodyPr/>
                    <a:lstStyle/>
                    <a:p>
                      <a:pPr algn="ctr">
                        <a:lnSpc>
                          <a:spcPts val="11280"/>
                        </a:lnSpc>
                        <a:spcBef>
                          <a:spcPts val="20"/>
                        </a:spcBef>
                      </a:pPr>
                      <a:r>
                        <a:rPr sz="5700" spc="-570" dirty="0">
                          <a:solidFill>
                            <a:srgbClr val="FFFFFF"/>
                          </a:solidFill>
                          <a:latin typeface="Cambria"/>
                          <a:cs typeface="Cambria"/>
                        </a:rPr>
                        <a:t>6</a:t>
                      </a:r>
                      <a:endParaRPr sz="5700">
                        <a:latin typeface="Cambria"/>
                        <a:cs typeface="Cambria"/>
                      </a:endParaRPr>
                    </a:p>
                  </a:txBody>
                  <a:tcPr marL="0" marR="0" marT="1540" marB="0">
                    <a:lnT w="79976">
                      <a:solidFill>
                        <a:srgbClr val="FFFFFF"/>
                      </a:solidFill>
                      <a:prstDash val="solid"/>
                    </a:lnT>
                  </a:tcPr>
                </a:tc>
                <a:extLst>
                  <a:ext uri="{0D108BD9-81ED-4DB2-BD59-A6C34878D82A}">
                    <a16:rowId xmlns:a16="http://schemas.microsoft.com/office/drawing/2014/main" val="10001"/>
                  </a:ext>
                </a:extLst>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D6054-D7C5-87EA-8D17-258DD358C551}"/>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3AE9F1A6-3232-8A95-2BC9-AAB57F6C029D}"/>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sp>
        <p:nvSpPr>
          <p:cNvPr id="282626" name="Slide Number Placeholder 4">
            <a:extLst>
              <a:ext uri="{FF2B5EF4-FFF2-40B4-BE49-F238E27FC236}">
                <a16:creationId xmlns:a16="http://schemas.microsoft.com/office/drawing/2014/main" id="{72CDADE6-88B0-C28F-A931-C0ACE6C23040}"/>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150</a:t>
            </a:fld>
            <a:endParaRPr lang="en-US" sz="1200"/>
          </a:p>
        </p:txBody>
      </p:sp>
      <p:pic>
        <p:nvPicPr>
          <p:cNvPr id="6" name="Picture 5">
            <a:extLst>
              <a:ext uri="{FF2B5EF4-FFF2-40B4-BE49-F238E27FC236}">
                <a16:creationId xmlns:a16="http://schemas.microsoft.com/office/drawing/2014/main" id="{8DB4E29F-9991-6627-5FDB-256204F804B8}"/>
              </a:ext>
            </a:extLst>
          </p:cNvPr>
          <p:cNvPicPr>
            <a:picLocks noChangeAspect="1"/>
          </p:cNvPicPr>
          <p:nvPr/>
        </p:nvPicPr>
        <p:blipFill>
          <a:blip r:embed="rId3"/>
          <a:stretch>
            <a:fillRect/>
          </a:stretch>
        </p:blipFill>
        <p:spPr>
          <a:xfrm>
            <a:off x="2919942" y="4929981"/>
            <a:ext cx="6115050" cy="1314450"/>
          </a:xfrm>
          <a:prstGeom prst="rect">
            <a:avLst/>
          </a:prstGeom>
        </p:spPr>
      </p:pic>
      <p:pic>
        <p:nvPicPr>
          <p:cNvPr id="12" name="Picture 11">
            <a:extLst>
              <a:ext uri="{FF2B5EF4-FFF2-40B4-BE49-F238E27FC236}">
                <a16:creationId xmlns:a16="http://schemas.microsoft.com/office/drawing/2014/main" id="{AEA011AC-FEB3-5D93-C25D-5E92F170735C}"/>
              </a:ext>
            </a:extLst>
          </p:cNvPr>
          <p:cNvPicPr>
            <a:picLocks noChangeAspect="1"/>
          </p:cNvPicPr>
          <p:nvPr/>
        </p:nvPicPr>
        <p:blipFill>
          <a:blip r:embed="rId4"/>
          <a:stretch>
            <a:fillRect/>
          </a:stretch>
        </p:blipFill>
        <p:spPr>
          <a:xfrm>
            <a:off x="1252008" y="1619779"/>
            <a:ext cx="3067050" cy="3000375"/>
          </a:xfrm>
          <a:prstGeom prst="rect">
            <a:avLst/>
          </a:prstGeom>
        </p:spPr>
      </p:pic>
      <p:pic>
        <p:nvPicPr>
          <p:cNvPr id="14" name="Picture 13">
            <a:extLst>
              <a:ext uri="{FF2B5EF4-FFF2-40B4-BE49-F238E27FC236}">
                <a16:creationId xmlns:a16="http://schemas.microsoft.com/office/drawing/2014/main" id="{0E622A7E-5810-E09A-CA97-2DC1F148E2F2}"/>
              </a:ext>
            </a:extLst>
          </p:cNvPr>
          <p:cNvPicPr>
            <a:picLocks noChangeAspect="1"/>
          </p:cNvPicPr>
          <p:nvPr/>
        </p:nvPicPr>
        <p:blipFill>
          <a:blip r:embed="rId5"/>
          <a:stretch>
            <a:fillRect/>
          </a:stretch>
        </p:blipFill>
        <p:spPr>
          <a:xfrm>
            <a:off x="6631516" y="1529027"/>
            <a:ext cx="3162300" cy="3076575"/>
          </a:xfrm>
          <a:prstGeom prst="rect">
            <a:avLst/>
          </a:prstGeom>
        </p:spPr>
      </p:pic>
      <p:pic>
        <p:nvPicPr>
          <p:cNvPr id="16" name="Picture 15">
            <a:extLst>
              <a:ext uri="{FF2B5EF4-FFF2-40B4-BE49-F238E27FC236}">
                <a16:creationId xmlns:a16="http://schemas.microsoft.com/office/drawing/2014/main" id="{9502E4E3-0719-C50B-DD9D-D7385A34DFEB}"/>
              </a:ext>
            </a:extLst>
          </p:cNvPr>
          <p:cNvPicPr>
            <a:picLocks noChangeAspect="1"/>
          </p:cNvPicPr>
          <p:nvPr/>
        </p:nvPicPr>
        <p:blipFill>
          <a:blip r:embed="rId6"/>
          <a:stretch>
            <a:fillRect/>
          </a:stretch>
        </p:blipFill>
        <p:spPr>
          <a:xfrm>
            <a:off x="6621991" y="1419754"/>
            <a:ext cx="3171825" cy="3200400"/>
          </a:xfrm>
          <a:prstGeom prst="rect">
            <a:avLst/>
          </a:prstGeom>
        </p:spPr>
      </p:pic>
      <p:pic>
        <p:nvPicPr>
          <p:cNvPr id="18" name="Picture 17">
            <a:extLst>
              <a:ext uri="{FF2B5EF4-FFF2-40B4-BE49-F238E27FC236}">
                <a16:creationId xmlns:a16="http://schemas.microsoft.com/office/drawing/2014/main" id="{0BD6EA76-5814-5268-75B3-5C7E9FA9541E}"/>
              </a:ext>
            </a:extLst>
          </p:cNvPr>
          <p:cNvPicPr>
            <a:picLocks noChangeAspect="1"/>
          </p:cNvPicPr>
          <p:nvPr/>
        </p:nvPicPr>
        <p:blipFill>
          <a:blip r:embed="rId7"/>
          <a:stretch>
            <a:fillRect/>
          </a:stretch>
        </p:blipFill>
        <p:spPr>
          <a:xfrm>
            <a:off x="6462395" y="1327931"/>
            <a:ext cx="3331421" cy="3372934"/>
          </a:xfrm>
          <a:prstGeom prst="rect">
            <a:avLst/>
          </a:prstGeom>
        </p:spPr>
      </p:pic>
    </p:spTree>
    <p:extLst>
      <p:ext uri="{BB962C8B-B14F-4D97-AF65-F5344CB8AC3E}">
        <p14:creationId xmlns:p14="http://schemas.microsoft.com/office/powerpoint/2010/main" val="360978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A0BEC-CDEB-87B1-FBA8-BED42606C048}"/>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C31D5A0D-31C6-0E7B-3D9C-731D42A93D08}"/>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sp>
        <p:nvSpPr>
          <p:cNvPr id="282626" name="Slide Number Placeholder 4">
            <a:extLst>
              <a:ext uri="{FF2B5EF4-FFF2-40B4-BE49-F238E27FC236}">
                <a16:creationId xmlns:a16="http://schemas.microsoft.com/office/drawing/2014/main" id="{27C90CDA-1B82-9FCD-52A6-E7287809275B}"/>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151</a:t>
            </a:fld>
            <a:endParaRPr lang="en-US" sz="1200"/>
          </a:p>
        </p:txBody>
      </p:sp>
      <p:pic>
        <p:nvPicPr>
          <p:cNvPr id="12" name="Picture 11">
            <a:extLst>
              <a:ext uri="{FF2B5EF4-FFF2-40B4-BE49-F238E27FC236}">
                <a16:creationId xmlns:a16="http://schemas.microsoft.com/office/drawing/2014/main" id="{54F5B035-341F-19B4-0DAA-6928B98B295D}"/>
              </a:ext>
            </a:extLst>
          </p:cNvPr>
          <p:cNvPicPr>
            <a:picLocks noChangeAspect="1"/>
          </p:cNvPicPr>
          <p:nvPr/>
        </p:nvPicPr>
        <p:blipFill>
          <a:blip r:embed="rId3"/>
          <a:stretch>
            <a:fillRect/>
          </a:stretch>
        </p:blipFill>
        <p:spPr>
          <a:xfrm>
            <a:off x="1231688" y="1619779"/>
            <a:ext cx="3067050" cy="3000375"/>
          </a:xfrm>
          <a:prstGeom prst="rect">
            <a:avLst/>
          </a:prstGeom>
        </p:spPr>
      </p:pic>
      <p:pic>
        <p:nvPicPr>
          <p:cNvPr id="3" name="Picture 2">
            <a:extLst>
              <a:ext uri="{FF2B5EF4-FFF2-40B4-BE49-F238E27FC236}">
                <a16:creationId xmlns:a16="http://schemas.microsoft.com/office/drawing/2014/main" id="{1CDC1DAE-4BEA-3461-E7AF-522B09F82024}"/>
              </a:ext>
            </a:extLst>
          </p:cNvPr>
          <p:cNvPicPr>
            <a:picLocks noChangeAspect="1"/>
          </p:cNvPicPr>
          <p:nvPr/>
        </p:nvPicPr>
        <p:blipFill>
          <a:blip r:embed="rId4"/>
          <a:stretch>
            <a:fillRect/>
          </a:stretch>
        </p:blipFill>
        <p:spPr>
          <a:xfrm>
            <a:off x="1945639" y="4866747"/>
            <a:ext cx="8143891" cy="1516592"/>
          </a:xfrm>
          <a:prstGeom prst="rect">
            <a:avLst/>
          </a:prstGeom>
        </p:spPr>
      </p:pic>
      <p:pic>
        <p:nvPicPr>
          <p:cNvPr id="5" name="Picture 4">
            <a:extLst>
              <a:ext uri="{FF2B5EF4-FFF2-40B4-BE49-F238E27FC236}">
                <a16:creationId xmlns:a16="http://schemas.microsoft.com/office/drawing/2014/main" id="{3CDE5DF3-ED0D-85D1-FE92-3825A3D3FB07}"/>
              </a:ext>
            </a:extLst>
          </p:cNvPr>
          <p:cNvPicPr>
            <a:picLocks noChangeAspect="1"/>
          </p:cNvPicPr>
          <p:nvPr/>
        </p:nvPicPr>
        <p:blipFill>
          <a:blip r:embed="rId5"/>
          <a:stretch>
            <a:fillRect/>
          </a:stretch>
        </p:blipFill>
        <p:spPr>
          <a:xfrm>
            <a:off x="5699231" y="1483254"/>
            <a:ext cx="3476625" cy="3200400"/>
          </a:xfrm>
          <a:prstGeom prst="rect">
            <a:avLst/>
          </a:prstGeom>
        </p:spPr>
      </p:pic>
      <p:pic>
        <p:nvPicPr>
          <p:cNvPr id="8" name="Picture 7">
            <a:extLst>
              <a:ext uri="{FF2B5EF4-FFF2-40B4-BE49-F238E27FC236}">
                <a16:creationId xmlns:a16="http://schemas.microsoft.com/office/drawing/2014/main" id="{16070FE2-0DAA-8772-1914-62694215ACD1}"/>
              </a:ext>
            </a:extLst>
          </p:cNvPr>
          <p:cNvPicPr>
            <a:picLocks noChangeAspect="1"/>
          </p:cNvPicPr>
          <p:nvPr/>
        </p:nvPicPr>
        <p:blipFill>
          <a:blip r:embed="rId6"/>
          <a:stretch>
            <a:fillRect/>
          </a:stretch>
        </p:blipFill>
        <p:spPr>
          <a:xfrm>
            <a:off x="5694892" y="1345142"/>
            <a:ext cx="3952875" cy="3333750"/>
          </a:xfrm>
          <a:prstGeom prst="rect">
            <a:avLst/>
          </a:prstGeom>
        </p:spPr>
      </p:pic>
      <p:pic>
        <p:nvPicPr>
          <p:cNvPr id="10" name="Picture 9">
            <a:extLst>
              <a:ext uri="{FF2B5EF4-FFF2-40B4-BE49-F238E27FC236}">
                <a16:creationId xmlns:a16="http://schemas.microsoft.com/office/drawing/2014/main" id="{12471B13-046A-291A-A290-52732A9848BA}"/>
              </a:ext>
            </a:extLst>
          </p:cNvPr>
          <p:cNvPicPr>
            <a:picLocks noChangeAspect="1"/>
          </p:cNvPicPr>
          <p:nvPr/>
        </p:nvPicPr>
        <p:blipFill>
          <a:blip r:embed="rId7"/>
          <a:stretch>
            <a:fillRect/>
          </a:stretch>
        </p:blipFill>
        <p:spPr>
          <a:xfrm>
            <a:off x="4137025" y="1619779"/>
            <a:ext cx="1323975" cy="371475"/>
          </a:xfrm>
          <a:prstGeom prst="rect">
            <a:avLst/>
          </a:prstGeom>
        </p:spPr>
      </p:pic>
      <p:pic>
        <p:nvPicPr>
          <p:cNvPr id="13" name="Picture 12">
            <a:extLst>
              <a:ext uri="{FF2B5EF4-FFF2-40B4-BE49-F238E27FC236}">
                <a16:creationId xmlns:a16="http://schemas.microsoft.com/office/drawing/2014/main" id="{B89B1684-5749-D6F5-9B3F-1C50147AF852}"/>
              </a:ext>
            </a:extLst>
          </p:cNvPr>
          <p:cNvPicPr>
            <a:picLocks noChangeAspect="1"/>
          </p:cNvPicPr>
          <p:nvPr/>
        </p:nvPicPr>
        <p:blipFill>
          <a:blip r:embed="rId8"/>
          <a:stretch>
            <a:fillRect/>
          </a:stretch>
        </p:blipFill>
        <p:spPr>
          <a:xfrm>
            <a:off x="5577945" y="1250003"/>
            <a:ext cx="4186767" cy="3555249"/>
          </a:xfrm>
          <a:prstGeom prst="rect">
            <a:avLst/>
          </a:prstGeom>
        </p:spPr>
      </p:pic>
    </p:spTree>
    <p:extLst>
      <p:ext uri="{BB962C8B-B14F-4D97-AF65-F5344CB8AC3E}">
        <p14:creationId xmlns:p14="http://schemas.microsoft.com/office/powerpoint/2010/main" val="285064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2064C-0D00-5CD0-4EFD-1ACBD622E837}"/>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7F735496-628A-AE1C-2F8C-778C01F3B225}"/>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sp>
        <p:nvSpPr>
          <p:cNvPr id="282626" name="Slide Number Placeholder 4">
            <a:extLst>
              <a:ext uri="{FF2B5EF4-FFF2-40B4-BE49-F238E27FC236}">
                <a16:creationId xmlns:a16="http://schemas.microsoft.com/office/drawing/2014/main" id="{F175754E-5075-2B0E-568F-A07BBCE35598}"/>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152</a:t>
            </a:fld>
            <a:endParaRPr lang="en-US" sz="1200"/>
          </a:p>
        </p:txBody>
      </p:sp>
      <p:pic>
        <p:nvPicPr>
          <p:cNvPr id="11" name="Picture 10">
            <a:extLst>
              <a:ext uri="{FF2B5EF4-FFF2-40B4-BE49-F238E27FC236}">
                <a16:creationId xmlns:a16="http://schemas.microsoft.com/office/drawing/2014/main" id="{68359D22-01AD-FE39-CFBC-505557AF1017}"/>
              </a:ext>
            </a:extLst>
          </p:cNvPr>
          <p:cNvPicPr>
            <a:picLocks noChangeAspect="1"/>
          </p:cNvPicPr>
          <p:nvPr/>
        </p:nvPicPr>
        <p:blipFill>
          <a:blip r:embed="rId3"/>
          <a:stretch>
            <a:fillRect/>
          </a:stretch>
        </p:blipFill>
        <p:spPr>
          <a:xfrm>
            <a:off x="7592907" y="1840424"/>
            <a:ext cx="4351238" cy="2923488"/>
          </a:xfrm>
          <a:prstGeom prst="rect">
            <a:avLst/>
          </a:prstGeom>
        </p:spPr>
      </p:pic>
      <p:sp>
        <p:nvSpPr>
          <p:cNvPr id="16" name="TextBox 15">
            <a:extLst>
              <a:ext uri="{FF2B5EF4-FFF2-40B4-BE49-F238E27FC236}">
                <a16:creationId xmlns:a16="http://schemas.microsoft.com/office/drawing/2014/main" id="{11341FDA-EEB9-277C-F575-753AE7A63047}"/>
              </a:ext>
            </a:extLst>
          </p:cNvPr>
          <p:cNvSpPr txBox="1"/>
          <p:nvPr/>
        </p:nvSpPr>
        <p:spPr>
          <a:xfrm>
            <a:off x="549412" y="1297056"/>
            <a:ext cx="6634480" cy="1384995"/>
          </a:xfrm>
          <a:prstGeom prst="rect">
            <a:avLst/>
          </a:prstGeom>
          <a:noFill/>
        </p:spPr>
        <p:txBody>
          <a:bodyPr wrap="square">
            <a:spAutoFit/>
          </a:bodyPr>
          <a:lstStyle/>
          <a:p>
            <a:r>
              <a:rPr lang="en-GB" sz="2800" dirty="0">
                <a:solidFill>
                  <a:schemeClr val="accent6"/>
                </a:solidFill>
              </a:rPr>
              <a:t>When an ant is at node </a:t>
            </a:r>
            <a:r>
              <a:rPr lang="en-GB" sz="2800" dirty="0" err="1">
                <a:solidFill>
                  <a:schemeClr val="accent6"/>
                </a:solidFill>
              </a:rPr>
              <a:t>i</a:t>
            </a:r>
            <a:r>
              <a:rPr lang="en-GB" sz="2800" dirty="0">
                <a:solidFill>
                  <a:schemeClr val="accent6"/>
                </a:solidFill>
              </a:rPr>
              <a:t> and must choose the next node j, the probability of selecting j is calculated using:</a:t>
            </a:r>
            <a:endParaRPr lang="en-US" sz="2800" dirty="0">
              <a:solidFill>
                <a:schemeClr val="accent6"/>
              </a:solidFill>
            </a:endParaRPr>
          </a:p>
        </p:txBody>
      </p:sp>
      <p:pic>
        <p:nvPicPr>
          <p:cNvPr id="17" name="Picture 16">
            <a:extLst>
              <a:ext uri="{FF2B5EF4-FFF2-40B4-BE49-F238E27FC236}">
                <a16:creationId xmlns:a16="http://schemas.microsoft.com/office/drawing/2014/main" id="{7B947B9D-EFBE-B421-8E86-5DA1D2622D39}"/>
              </a:ext>
            </a:extLst>
          </p:cNvPr>
          <p:cNvPicPr>
            <a:picLocks noChangeAspect="1"/>
          </p:cNvPicPr>
          <p:nvPr/>
        </p:nvPicPr>
        <p:blipFill>
          <a:blip r:embed="rId4"/>
          <a:stretch>
            <a:fillRect/>
          </a:stretch>
        </p:blipFill>
        <p:spPr>
          <a:xfrm>
            <a:off x="431399" y="2898340"/>
            <a:ext cx="6870505" cy="311893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0169FD7-1B26-EDB9-C0CD-1288B37E53E0}"/>
                  </a:ext>
                </a:extLst>
              </p:cNvPr>
              <p:cNvSpPr txBox="1"/>
              <p:nvPr/>
            </p:nvSpPr>
            <p:spPr>
              <a:xfrm>
                <a:off x="7040880" y="5074524"/>
                <a:ext cx="6096000" cy="1015663"/>
              </a:xfrm>
              <a:prstGeom prst="rect">
                <a:avLst/>
              </a:prstGeom>
              <a:noFill/>
            </p:spPr>
            <p:txBody>
              <a:bodyPr wrap="square">
                <a:spAutoFit/>
              </a:bodyPr>
              <a:lstStyle/>
              <a:p>
                <a14:m>
                  <m:oMath xmlns:m="http://schemas.openxmlformats.org/officeDocument/2006/math">
                    <m:r>
                      <a:rPr lang="ko-KR" altLang="en-US" i="1" smtClean="0">
                        <a:latin typeface="Cambria Math"/>
                      </a:rPr>
                      <m:t>𝛼</m:t>
                    </m:r>
                    <m:r>
                      <a:rPr lang="en-US" altLang="ko-KR" b="0" i="1" smtClean="0">
                        <a:latin typeface="Cambria Math"/>
                      </a:rPr>
                      <m:t>, </m:t>
                    </m:r>
                    <m:r>
                      <a:rPr lang="ko-KR" altLang="en-US" b="0" i="1" smtClean="0">
                        <a:latin typeface="Cambria Math"/>
                      </a:rPr>
                      <m:t>𝛽</m:t>
                    </m:r>
                  </m:oMath>
                </a14:m>
                <a:r>
                  <a:rPr lang="ko-KR" altLang="en-US" dirty="0"/>
                  <a:t> </a:t>
                </a:r>
                <a:r>
                  <a:rPr lang="en-US" altLang="ko-KR" dirty="0"/>
                  <a:t>: parameters</a:t>
                </a:r>
              </a:p>
              <a:p>
                <a:r>
                  <a:rPr lang="en-US" altLang="ko-KR" dirty="0"/>
                  <a:t>         </a:t>
                </a:r>
                <a14:m>
                  <m:oMath xmlns:m="http://schemas.openxmlformats.org/officeDocument/2006/math">
                    <m:r>
                      <a:rPr lang="ko-KR" altLang="en-US" i="1" smtClean="0">
                        <a:latin typeface="Cambria Math"/>
                      </a:rPr>
                      <m:t>𝛼</m:t>
                    </m:r>
                    <m:r>
                      <a:rPr lang="en-US" altLang="ko-KR" b="0" i="1" smtClean="0">
                        <a:latin typeface="Cambria Math"/>
                      </a:rPr>
                      <m:t>=0, </m:t>
                    </m:r>
                    <m:r>
                      <a:rPr lang="ko-KR" altLang="en-US" b="0" i="1" smtClean="0">
                        <a:latin typeface="Cambria Math"/>
                      </a:rPr>
                      <m:t>𝛽</m:t>
                    </m:r>
                    <m:r>
                      <a:rPr lang="en-US" altLang="ko-KR" b="0" i="1" smtClean="0">
                        <a:latin typeface="Cambria Math"/>
                      </a:rPr>
                      <m:t>&gt;1</m:t>
                    </m:r>
                  </m:oMath>
                </a14:m>
                <a:r>
                  <a:rPr lang="en-US" altLang="ko-KR" dirty="0"/>
                  <a:t> : the closest city is selected</a:t>
                </a:r>
              </a:p>
              <a:p>
                <a:r>
                  <a:rPr lang="en-US" altLang="ko-KR" dirty="0"/>
                  <a:t>         </a:t>
                </a:r>
                <a14:m>
                  <m:oMath xmlns:m="http://schemas.openxmlformats.org/officeDocument/2006/math">
                    <m:r>
                      <a:rPr lang="ko-KR" altLang="en-US" i="1">
                        <a:latin typeface="Cambria Math"/>
                      </a:rPr>
                      <m:t>𝛼</m:t>
                    </m:r>
                    <m:r>
                      <a:rPr lang="en-US" altLang="ko-KR" b="0" i="1" smtClean="0">
                        <a:latin typeface="Cambria Math"/>
                      </a:rPr>
                      <m:t>&gt;1</m:t>
                    </m:r>
                    <m:r>
                      <a:rPr lang="en-US" altLang="ko-KR" i="1">
                        <a:latin typeface="Cambria Math"/>
                      </a:rPr>
                      <m:t>, </m:t>
                    </m:r>
                    <m:r>
                      <a:rPr lang="ko-KR" altLang="en-US" i="1">
                        <a:latin typeface="Cambria Math"/>
                      </a:rPr>
                      <m:t>𝛽</m:t>
                    </m:r>
                    <m:r>
                      <a:rPr lang="en-US" altLang="ko-KR" b="0" i="1" smtClean="0">
                        <a:latin typeface="Cambria Math"/>
                      </a:rPr>
                      <m:t>=0</m:t>
                    </m:r>
                  </m:oMath>
                </a14:m>
                <a:r>
                  <a:rPr lang="en-US" altLang="ko-KR" dirty="0"/>
                  <a:t> : only pheromone is used</a:t>
                </a:r>
              </a:p>
            </p:txBody>
          </p:sp>
        </mc:Choice>
        <mc:Fallback xmlns="">
          <p:sp>
            <p:nvSpPr>
              <p:cNvPr id="3" name="TextBox 2">
                <a:extLst>
                  <a:ext uri="{FF2B5EF4-FFF2-40B4-BE49-F238E27FC236}">
                    <a16:creationId xmlns:a16="http://schemas.microsoft.com/office/drawing/2014/main" id="{90169FD7-1B26-EDB9-C0CD-1288B37E53E0}"/>
                  </a:ext>
                </a:extLst>
              </p:cNvPr>
              <p:cNvSpPr txBox="1">
                <a:spLocks noRot="1" noChangeAspect="1" noMove="1" noResize="1" noEditPoints="1" noAdjustHandles="1" noChangeArrowheads="1" noChangeShapeType="1" noTextEdit="1"/>
              </p:cNvSpPr>
              <p:nvPr/>
            </p:nvSpPr>
            <p:spPr>
              <a:xfrm>
                <a:off x="7040880" y="5074524"/>
                <a:ext cx="6096000" cy="1015663"/>
              </a:xfrm>
              <a:prstGeom prst="rect">
                <a:avLst/>
              </a:prstGeom>
              <a:blipFill>
                <a:blip r:embed="rId5"/>
                <a:stretch>
                  <a:fillRect t="-2994" b="-9581"/>
                </a:stretch>
              </a:blipFill>
            </p:spPr>
            <p:txBody>
              <a:bodyPr/>
              <a:lstStyle/>
              <a:p>
                <a:r>
                  <a:rPr lang="en-US">
                    <a:noFill/>
                  </a:rPr>
                  <a:t> </a:t>
                </a:r>
              </a:p>
            </p:txBody>
          </p:sp>
        </mc:Fallback>
      </mc:AlternateContent>
    </p:spTree>
    <p:extLst>
      <p:ext uri="{BB962C8B-B14F-4D97-AF65-F5344CB8AC3E}">
        <p14:creationId xmlns:p14="http://schemas.microsoft.com/office/powerpoint/2010/main" val="21787024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D190D-B586-B2C8-6D61-80CC899DE6F9}"/>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E364A223-46F0-C358-30D2-A08B0A3EE36B}"/>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sp>
        <p:nvSpPr>
          <p:cNvPr id="282626" name="Slide Number Placeholder 4">
            <a:extLst>
              <a:ext uri="{FF2B5EF4-FFF2-40B4-BE49-F238E27FC236}">
                <a16:creationId xmlns:a16="http://schemas.microsoft.com/office/drawing/2014/main" id="{2388BF3E-A7B5-CB3A-A705-8840A91B0B78}"/>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153</a:t>
            </a:fld>
            <a:endParaRPr lang="en-US" sz="1200"/>
          </a:p>
        </p:txBody>
      </p:sp>
      <p:pic>
        <p:nvPicPr>
          <p:cNvPr id="3" name="Picture 2">
            <a:extLst>
              <a:ext uri="{FF2B5EF4-FFF2-40B4-BE49-F238E27FC236}">
                <a16:creationId xmlns:a16="http://schemas.microsoft.com/office/drawing/2014/main" id="{830CAA7E-BB16-EB8E-06BE-B0519DE96238}"/>
              </a:ext>
            </a:extLst>
          </p:cNvPr>
          <p:cNvPicPr>
            <a:picLocks noChangeAspect="1"/>
          </p:cNvPicPr>
          <p:nvPr/>
        </p:nvPicPr>
        <p:blipFill>
          <a:blip r:embed="rId3"/>
          <a:stretch>
            <a:fillRect/>
          </a:stretch>
        </p:blipFill>
        <p:spPr>
          <a:xfrm>
            <a:off x="6935363" y="1530350"/>
            <a:ext cx="5148423" cy="2279650"/>
          </a:xfrm>
          <a:prstGeom prst="rect">
            <a:avLst/>
          </a:prstGeom>
        </p:spPr>
      </p:pic>
      <p:pic>
        <p:nvPicPr>
          <p:cNvPr id="5" name="Picture 4">
            <a:extLst>
              <a:ext uri="{FF2B5EF4-FFF2-40B4-BE49-F238E27FC236}">
                <a16:creationId xmlns:a16="http://schemas.microsoft.com/office/drawing/2014/main" id="{E08CA926-33EB-657E-40CA-045C348F1D87}"/>
              </a:ext>
            </a:extLst>
          </p:cNvPr>
          <p:cNvPicPr>
            <a:picLocks noChangeAspect="1"/>
          </p:cNvPicPr>
          <p:nvPr/>
        </p:nvPicPr>
        <p:blipFill>
          <a:blip r:embed="rId4"/>
          <a:stretch>
            <a:fillRect/>
          </a:stretch>
        </p:blipFill>
        <p:spPr>
          <a:xfrm>
            <a:off x="772159" y="1842027"/>
            <a:ext cx="5078155" cy="3881967"/>
          </a:xfrm>
          <a:prstGeom prst="rect">
            <a:avLst/>
          </a:prstGeom>
        </p:spPr>
      </p:pic>
      <p:pic>
        <p:nvPicPr>
          <p:cNvPr id="7" name="Picture 6">
            <a:extLst>
              <a:ext uri="{FF2B5EF4-FFF2-40B4-BE49-F238E27FC236}">
                <a16:creationId xmlns:a16="http://schemas.microsoft.com/office/drawing/2014/main" id="{C04417B9-51BB-83CE-2E71-11809F9148F2}"/>
              </a:ext>
            </a:extLst>
          </p:cNvPr>
          <p:cNvPicPr>
            <a:picLocks noChangeAspect="1"/>
          </p:cNvPicPr>
          <p:nvPr/>
        </p:nvPicPr>
        <p:blipFill>
          <a:blip r:embed="rId5"/>
          <a:stretch>
            <a:fillRect/>
          </a:stretch>
        </p:blipFill>
        <p:spPr>
          <a:xfrm>
            <a:off x="2844459" y="5285551"/>
            <a:ext cx="3619500" cy="1085850"/>
          </a:xfrm>
          <a:prstGeom prst="rect">
            <a:avLst/>
          </a:prstGeom>
        </p:spPr>
      </p:pic>
      <p:pic>
        <p:nvPicPr>
          <p:cNvPr id="9" name="Picture 8">
            <a:extLst>
              <a:ext uri="{FF2B5EF4-FFF2-40B4-BE49-F238E27FC236}">
                <a16:creationId xmlns:a16="http://schemas.microsoft.com/office/drawing/2014/main" id="{0C83E1B8-077D-8AB0-D2EF-A07B9EC0115D}"/>
              </a:ext>
            </a:extLst>
          </p:cNvPr>
          <p:cNvPicPr>
            <a:picLocks noChangeAspect="1"/>
          </p:cNvPicPr>
          <p:nvPr/>
        </p:nvPicPr>
        <p:blipFill>
          <a:blip r:embed="rId6"/>
          <a:stretch>
            <a:fillRect/>
          </a:stretch>
        </p:blipFill>
        <p:spPr>
          <a:xfrm>
            <a:off x="3658128" y="3692524"/>
            <a:ext cx="3419475" cy="742950"/>
          </a:xfrm>
          <a:prstGeom prst="rect">
            <a:avLst/>
          </a:prstGeom>
        </p:spPr>
      </p:pic>
      <p:pic>
        <p:nvPicPr>
          <p:cNvPr id="12" name="Picture 11">
            <a:extLst>
              <a:ext uri="{FF2B5EF4-FFF2-40B4-BE49-F238E27FC236}">
                <a16:creationId xmlns:a16="http://schemas.microsoft.com/office/drawing/2014/main" id="{F2E2871B-4E72-2747-BBF2-BC20F735A037}"/>
              </a:ext>
            </a:extLst>
          </p:cNvPr>
          <p:cNvPicPr>
            <a:picLocks noChangeAspect="1"/>
          </p:cNvPicPr>
          <p:nvPr/>
        </p:nvPicPr>
        <p:blipFill>
          <a:blip r:embed="rId7"/>
          <a:stretch>
            <a:fillRect/>
          </a:stretch>
        </p:blipFill>
        <p:spPr>
          <a:xfrm>
            <a:off x="474345" y="1796902"/>
            <a:ext cx="6603258" cy="4534193"/>
          </a:xfrm>
          <a:prstGeom prst="snipRoundRect">
            <a:avLst>
              <a:gd name="adj1" fmla="val 16667"/>
              <a:gd name="adj2" fmla="val 40000"/>
            </a:avLst>
          </a:prstGeom>
        </p:spPr>
      </p:pic>
    </p:spTree>
    <p:extLst>
      <p:ext uri="{BB962C8B-B14F-4D97-AF65-F5344CB8AC3E}">
        <p14:creationId xmlns:p14="http://schemas.microsoft.com/office/powerpoint/2010/main" val="193186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D6F0F-F910-15CF-1A34-4A6755B6E1CA}"/>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BE9CFA90-D70E-7FE2-9FAF-0A2A6D47F861}"/>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pic>
        <p:nvPicPr>
          <p:cNvPr id="6" name="Content Placeholder 5">
            <a:extLst>
              <a:ext uri="{FF2B5EF4-FFF2-40B4-BE49-F238E27FC236}">
                <a16:creationId xmlns:a16="http://schemas.microsoft.com/office/drawing/2014/main" id="{0471AF3F-4440-E755-816F-2F03D922B9EB}"/>
              </a:ext>
            </a:extLst>
          </p:cNvPr>
          <p:cNvPicPr>
            <a:picLocks noGrp="1" noChangeAspect="1"/>
          </p:cNvPicPr>
          <p:nvPr>
            <p:ph sz="half" idx="1"/>
          </p:nvPr>
        </p:nvPicPr>
        <p:blipFill>
          <a:blip r:embed="rId3"/>
          <a:stretch>
            <a:fillRect/>
          </a:stretch>
        </p:blipFill>
        <p:spPr>
          <a:xfrm>
            <a:off x="662517" y="1999985"/>
            <a:ext cx="6297772" cy="1115747"/>
          </a:xfrm>
        </p:spPr>
      </p:pic>
      <p:pic>
        <p:nvPicPr>
          <p:cNvPr id="4" name="Picture 3" descr="A diagram of a car and a car&#10;&#10;AI-generated content may be incorrect.">
            <a:extLst>
              <a:ext uri="{FF2B5EF4-FFF2-40B4-BE49-F238E27FC236}">
                <a16:creationId xmlns:a16="http://schemas.microsoft.com/office/drawing/2014/main" id="{1BCB8B7E-4526-AFB4-4EE3-173E1D5871C4}"/>
              </a:ext>
            </a:extLst>
          </p:cNvPr>
          <p:cNvPicPr>
            <a:picLocks noChangeAspect="1"/>
          </p:cNvPicPr>
          <p:nvPr/>
        </p:nvPicPr>
        <p:blipFill>
          <a:blip r:embed="rId4"/>
          <a:stretch>
            <a:fillRect/>
          </a:stretch>
        </p:blipFill>
        <p:spPr>
          <a:xfrm>
            <a:off x="7559833" y="1465156"/>
            <a:ext cx="4042887" cy="3595391"/>
          </a:xfrm>
          <a:prstGeom prst="rect">
            <a:avLst/>
          </a:prstGeom>
          <a:noFill/>
        </p:spPr>
      </p:pic>
      <p:sp>
        <p:nvSpPr>
          <p:cNvPr id="282626" name="Slide Number Placeholder 4">
            <a:extLst>
              <a:ext uri="{FF2B5EF4-FFF2-40B4-BE49-F238E27FC236}">
                <a16:creationId xmlns:a16="http://schemas.microsoft.com/office/drawing/2014/main" id="{278A7E46-E32A-2D97-54F4-14F27F9D8B19}"/>
              </a:ext>
            </a:extLst>
          </p:cNvPr>
          <p:cNvSpPr>
            <a:spLocks noGrp="1"/>
          </p:cNvSpPr>
          <p:nvPr>
            <p:ph type="sldNum" sz="quarter" idx="11"/>
          </p:nvPr>
        </p:nvSpPr>
        <p:spPr>
          <a:xfrm>
            <a:off x="9245600" y="6400800"/>
            <a:ext cx="2540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a:spcBef>
                <a:spcPct val="0"/>
              </a:spcBef>
              <a:spcAft>
                <a:spcPts val="600"/>
              </a:spcAft>
              <a:buClrTx/>
              <a:buFontTx/>
              <a:buNone/>
            </a:pPr>
            <a:fld id="{79EB5FEC-5D1F-4F7A-9528-D4049C32C0DC}" type="slidenum">
              <a:rPr lang="en-US" sz="1200"/>
              <a:pPr>
                <a:spcBef>
                  <a:spcPct val="0"/>
                </a:spcBef>
                <a:spcAft>
                  <a:spcPts val="600"/>
                </a:spcAft>
                <a:buClrTx/>
                <a:buFontTx/>
                <a:buNone/>
              </a:pPr>
              <a:t>154</a:t>
            </a:fld>
            <a:endParaRPr lang="en-US" sz="1200"/>
          </a:p>
        </p:txBody>
      </p:sp>
      <p:pic>
        <p:nvPicPr>
          <p:cNvPr id="8" name="Picture 7">
            <a:extLst>
              <a:ext uri="{FF2B5EF4-FFF2-40B4-BE49-F238E27FC236}">
                <a16:creationId xmlns:a16="http://schemas.microsoft.com/office/drawing/2014/main" id="{41CFFC60-05D3-3D2F-9273-AA88B280E6B7}"/>
              </a:ext>
            </a:extLst>
          </p:cNvPr>
          <p:cNvPicPr>
            <a:picLocks noChangeAspect="1"/>
          </p:cNvPicPr>
          <p:nvPr/>
        </p:nvPicPr>
        <p:blipFill>
          <a:blip r:embed="rId5"/>
          <a:stretch>
            <a:fillRect/>
          </a:stretch>
        </p:blipFill>
        <p:spPr>
          <a:xfrm>
            <a:off x="327713" y="1465156"/>
            <a:ext cx="6666442" cy="2327194"/>
          </a:xfrm>
          <a:prstGeom prst="rect">
            <a:avLst/>
          </a:prstGeom>
        </p:spPr>
      </p:pic>
      <p:pic>
        <p:nvPicPr>
          <p:cNvPr id="10" name="Picture 9">
            <a:extLst>
              <a:ext uri="{FF2B5EF4-FFF2-40B4-BE49-F238E27FC236}">
                <a16:creationId xmlns:a16="http://schemas.microsoft.com/office/drawing/2014/main" id="{EF5EB29D-FD91-0AF3-6C77-DF8C5D553106}"/>
              </a:ext>
            </a:extLst>
          </p:cNvPr>
          <p:cNvPicPr>
            <a:picLocks noChangeAspect="1"/>
          </p:cNvPicPr>
          <p:nvPr/>
        </p:nvPicPr>
        <p:blipFill>
          <a:blip r:embed="rId6"/>
          <a:stretch>
            <a:fillRect/>
          </a:stretch>
        </p:blipFill>
        <p:spPr>
          <a:xfrm>
            <a:off x="293847" y="3800817"/>
            <a:ext cx="6149511" cy="1452456"/>
          </a:xfrm>
          <a:prstGeom prst="rect">
            <a:avLst/>
          </a:prstGeom>
        </p:spPr>
      </p:pic>
      <p:pic>
        <p:nvPicPr>
          <p:cNvPr id="12" name="Picture 11">
            <a:extLst>
              <a:ext uri="{FF2B5EF4-FFF2-40B4-BE49-F238E27FC236}">
                <a16:creationId xmlns:a16="http://schemas.microsoft.com/office/drawing/2014/main" id="{2E947064-92D7-E492-067A-86556F589F98}"/>
              </a:ext>
            </a:extLst>
          </p:cNvPr>
          <p:cNvPicPr>
            <a:picLocks noChangeAspect="1"/>
          </p:cNvPicPr>
          <p:nvPr/>
        </p:nvPicPr>
        <p:blipFill>
          <a:blip r:embed="rId7"/>
          <a:stretch>
            <a:fillRect/>
          </a:stretch>
        </p:blipFill>
        <p:spPr>
          <a:xfrm>
            <a:off x="406400" y="5139345"/>
            <a:ext cx="9268884" cy="1718655"/>
          </a:xfrm>
          <a:prstGeom prst="rect">
            <a:avLst/>
          </a:prstGeom>
        </p:spPr>
      </p:pic>
    </p:spTree>
    <p:extLst>
      <p:ext uri="{BB962C8B-B14F-4D97-AF65-F5344CB8AC3E}">
        <p14:creationId xmlns:p14="http://schemas.microsoft.com/office/powerpoint/2010/main" val="31965268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F32A5-9F62-5C05-2BC7-3869BB5CAE0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90776D8-36F2-9C08-4DBD-F416CB2AC929}"/>
              </a:ext>
            </a:extLst>
          </p:cNvPr>
          <p:cNvPicPr>
            <a:picLocks noChangeAspect="1"/>
          </p:cNvPicPr>
          <p:nvPr/>
        </p:nvPicPr>
        <p:blipFill>
          <a:blip r:embed="rId3"/>
          <a:stretch>
            <a:fillRect/>
          </a:stretch>
        </p:blipFill>
        <p:spPr>
          <a:xfrm>
            <a:off x="1370137" y="2427097"/>
            <a:ext cx="6094864" cy="3973703"/>
          </a:xfrm>
          <a:prstGeom prst="rect">
            <a:avLst/>
          </a:prstGeom>
        </p:spPr>
      </p:pic>
      <p:sp>
        <p:nvSpPr>
          <p:cNvPr id="282627" name="Rectangle 2">
            <a:extLst>
              <a:ext uri="{FF2B5EF4-FFF2-40B4-BE49-F238E27FC236}">
                <a16:creationId xmlns:a16="http://schemas.microsoft.com/office/drawing/2014/main" id="{E7B5D8B4-89BC-6903-0086-A7BC9D895D58}"/>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sp>
        <p:nvSpPr>
          <p:cNvPr id="282626" name="Slide Number Placeholder 4">
            <a:extLst>
              <a:ext uri="{FF2B5EF4-FFF2-40B4-BE49-F238E27FC236}">
                <a16:creationId xmlns:a16="http://schemas.microsoft.com/office/drawing/2014/main" id="{0590D556-82B4-9C92-1250-9B2BA06DA965}"/>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155</a:t>
            </a:fld>
            <a:endParaRPr lang="en-US" sz="1200"/>
          </a:p>
        </p:txBody>
      </p:sp>
      <p:pic>
        <p:nvPicPr>
          <p:cNvPr id="4" name="Picture 3">
            <a:extLst>
              <a:ext uri="{FF2B5EF4-FFF2-40B4-BE49-F238E27FC236}">
                <a16:creationId xmlns:a16="http://schemas.microsoft.com/office/drawing/2014/main" id="{2C0449C5-287C-EC4D-31A0-93E8D26B11E9}"/>
              </a:ext>
            </a:extLst>
          </p:cNvPr>
          <p:cNvPicPr>
            <a:picLocks noChangeAspect="1"/>
          </p:cNvPicPr>
          <p:nvPr/>
        </p:nvPicPr>
        <p:blipFill>
          <a:blip r:embed="rId4"/>
          <a:stretch>
            <a:fillRect/>
          </a:stretch>
        </p:blipFill>
        <p:spPr>
          <a:xfrm>
            <a:off x="6251411" y="1477487"/>
            <a:ext cx="5534189" cy="2276475"/>
          </a:xfrm>
          <a:prstGeom prst="rect">
            <a:avLst/>
          </a:prstGeom>
        </p:spPr>
      </p:pic>
      <p:pic>
        <p:nvPicPr>
          <p:cNvPr id="15" name="Picture 14">
            <a:extLst>
              <a:ext uri="{FF2B5EF4-FFF2-40B4-BE49-F238E27FC236}">
                <a16:creationId xmlns:a16="http://schemas.microsoft.com/office/drawing/2014/main" id="{504AD594-DE15-5D2F-CF9C-E06655DB464A}"/>
              </a:ext>
            </a:extLst>
          </p:cNvPr>
          <p:cNvPicPr>
            <a:picLocks noChangeAspect="1"/>
          </p:cNvPicPr>
          <p:nvPr/>
        </p:nvPicPr>
        <p:blipFill>
          <a:blip r:embed="rId5"/>
          <a:srcRect r="25708" b="67967"/>
          <a:stretch/>
        </p:blipFill>
        <p:spPr>
          <a:xfrm>
            <a:off x="6553609" y="4961859"/>
            <a:ext cx="1303659" cy="1438941"/>
          </a:xfrm>
          <a:prstGeom prst="rect">
            <a:avLst/>
          </a:prstGeom>
        </p:spPr>
      </p:pic>
    </p:spTree>
    <p:extLst>
      <p:ext uri="{BB962C8B-B14F-4D97-AF65-F5344CB8AC3E}">
        <p14:creationId xmlns:p14="http://schemas.microsoft.com/office/powerpoint/2010/main" val="29994402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E7E2-BCEE-01D5-17FE-946F27EFFE6F}"/>
            </a:ext>
          </a:extLst>
        </p:cNvPr>
        <p:cNvGrpSpPr/>
        <p:nvPr/>
      </p:nvGrpSpPr>
      <p:grpSpPr>
        <a:xfrm>
          <a:off x="0" y="0"/>
          <a:ext cx="0" cy="0"/>
          <a:chOff x="0" y="0"/>
          <a:chExt cx="0" cy="0"/>
        </a:xfrm>
      </p:grpSpPr>
      <p:sp>
        <p:nvSpPr>
          <p:cNvPr id="282627" name="Rectangle 2">
            <a:extLst>
              <a:ext uri="{FF2B5EF4-FFF2-40B4-BE49-F238E27FC236}">
                <a16:creationId xmlns:a16="http://schemas.microsoft.com/office/drawing/2014/main" id="{8A3FD3BD-DAB9-28C4-79DE-FA79B22E3670}"/>
              </a:ext>
            </a:extLst>
          </p:cNvPr>
          <p:cNvSpPr>
            <a:spLocks noGrp="1" noChangeArrowheads="1"/>
          </p:cNvSpPr>
          <p:nvPr>
            <p:ph type="title"/>
          </p:nvPr>
        </p:nvSpPr>
        <p:spPr>
          <a:xfrm>
            <a:off x="914400" y="228600"/>
            <a:ext cx="10363200" cy="990600"/>
          </a:xfrm>
        </p:spPr>
        <p:txBody>
          <a:bodyPr wrap="square" anchor="ctr">
            <a:normAutofit/>
          </a:bodyPr>
          <a:lstStyle/>
          <a:p>
            <a:pPr eaLnBrk="1" hangingPunct="1"/>
            <a:r>
              <a:rPr lang="en-US" dirty="0"/>
              <a:t>Ant Colony Optimization algorithm</a:t>
            </a:r>
          </a:p>
        </p:txBody>
      </p:sp>
      <p:pic>
        <p:nvPicPr>
          <p:cNvPr id="3" name="Picture 2" descr="A diagram of a graph&#10;&#10;AI-generated content may be incorrect.">
            <a:extLst>
              <a:ext uri="{FF2B5EF4-FFF2-40B4-BE49-F238E27FC236}">
                <a16:creationId xmlns:a16="http://schemas.microsoft.com/office/drawing/2014/main" id="{CF137070-B9F6-A58A-11B4-281DFAB5A6AA}"/>
              </a:ext>
            </a:extLst>
          </p:cNvPr>
          <p:cNvPicPr>
            <a:picLocks noChangeAspect="1"/>
          </p:cNvPicPr>
          <p:nvPr/>
        </p:nvPicPr>
        <p:blipFill>
          <a:blip r:embed="rId3"/>
          <a:stretch>
            <a:fillRect/>
          </a:stretch>
        </p:blipFill>
        <p:spPr>
          <a:xfrm>
            <a:off x="2689907" y="1712912"/>
            <a:ext cx="7023053" cy="4687888"/>
          </a:xfrm>
          <a:prstGeom prst="rect">
            <a:avLst/>
          </a:prstGeom>
          <a:noFill/>
        </p:spPr>
      </p:pic>
      <p:sp>
        <p:nvSpPr>
          <p:cNvPr id="282626" name="Slide Number Placeholder 4">
            <a:extLst>
              <a:ext uri="{FF2B5EF4-FFF2-40B4-BE49-F238E27FC236}">
                <a16:creationId xmlns:a16="http://schemas.microsoft.com/office/drawing/2014/main" id="{1DBB67ED-D363-7C73-6F10-9087268E0570}"/>
              </a:ext>
            </a:extLst>
          </p:cNvPr>
          <p:cNvSpPr>
            <a:spLocks noGrp="1"/>
          </p:cNvSpPr>
          <p:nvPr>
            <p:ph type="sldNum" sz="quarter" idx="11"/>
          </p:nvPr>
        </p:nvSpPr>
        <p:spPr bwMode="auto">
          <a:xfrm>
            <a:off x="9245600" y="6400800"/>
            <a:ext cx="2540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algn="r" rtl="0" eaLnBrk="1" fontAlgn="base" hangingPunct="1">
              <a:spcBef>
                <a:spcPct val="0"/>
              </a:spcBef>
              <a:spcAft>
                <a:spcPct val="0"/>
              </a:spcAft>
              <a:defRPr sz="1200" i="0"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spcBef>
                <a:spcPct val="0"/>
              </a:spcBef>
              <a:spcAft>
                <a:spcPts val="600"/>
              </a:spcAft>
              <a:buClrTx/>
              <a:buFontTx/>
              <a:buNone/>
            </a:pPr>
            <a:fld id="{4B083CDA-FF1B-4C34-811C-C9E82555C827}" type="slidenum">
              <a:rPr lang="en-US" smtClean="0"/>
              <a:pPr>
                <a:defRPr/>
              </a:pPr>
              <a:t>156</a:t>
            </a:fld>
            <a:endParaRPr lang="en-US" sz="1200"/>
          </a:p>
        </p:txBody>
      </p:sp>
    </p:spTree>
    <p:extLst>
      <p:ext uri="{BB962C8B-B14F-4D97-AF65-F5344CB8AC3E}">
        <p14:creationId xmlns:p14="http://schemas.microsoft.com/office/powerpoint/2010/main" val="42411319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18"/>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157</a:t>
            </a:fld>
            <a:endParaRPr sz="1200" i="0">
              <a:solidFill>
                <a:schemeClr val="dk1"/>
              </a:solidFill>
              <a:latin typeface="Times New Roman"/>
              <a:ea typeface="Times New Roman"/>
              <a:cs typeface="Times New Roman"/>
              <a:sym typeface="Times New Roman"/>
            </a:endParaRPr>
          </a:p>
        </p:txBody>
      </p:sp>
      <p:sp>
        <p:nvSpPr>
          <p:cNvPr id="1045" name="Google Shape;1045;p11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br>
              <a:rPr lang="en-US" b="1" dirty="0"/>
            </a:br>
            <a:r>
              <a:rPr lang="en-US" sz="5400" b="1" dirty="0"/>
              <a:t>Machine Learning</a:t>
            </a:r>
            <a:br>
              <a:rPr lang="en-US" b="1" dirty="0"/>
            </a:br>
            <a:endParaRPr b="1"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19"/>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158</a:t>
            </a:fld>
            <a:endParaRPr sz="1200" i="0">
              <a:solidFill>
                <a:schemeClr val="dk1"/>
              </a:solidFill>
              <a:latin typeface="Times New Roman"/>
              <a:ea typeface="Times New Roman"/>
              <a:cs typeface="Times New Roman"/>
              <a:sym typeface="Times New Roman"/>
            </a:endParaRPr>
          </a:p>
        </p:txBody>
      </p:sp>
      <p:sp>
        <p:nvSpPr>
          <p:cNvPr id="1052" name="Google Shape;1052;p119"/>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What is Learning?</a:t>
            </a:r>
            <a:endParaRPr/>
          </a:p>
        </p:txBody>
      </p:sp>
      <p:sp>
        <p:nvSpPr>
          <p:cNvPr id="1053" name="Google Shape;1053;p119"/>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Herbert Simon: “Learning is any process by which a system improves performance from experience.”</a:t>
            </a:r>
            <a:endParaRPr/>
          </a:p>
          <a:p>
            <a:pPr marL="342900" lvl="0" indent="-342900" algn="l" rtl="0">
              <a:spcBef>
                <a:spcPts val="640"/>
              </a:spcBef>
              <a:spcAft>
                <a:spcPts val="0"/>
              </a:spcAft>
              <a:buSzPts val="3200"/>
              <a:buFont typeface="Times New Roman"/>
              <a:buChar char="•"/>
            </a:pPr>
            <a:r>
              <a:rPr lang="en-US"/>
              <a:t>What is the task?</a:t>
            </a:r>
            <a:endParaRPr/>
          </a:p>
          <a:p>
            <a:pPr marL="742950" lvl="1" indent="-285750" algn="l" rtl="0">
              <a:spcBef>
                <a:spcPts val="560"/>
              </a:spcBef>
              <a:spcAft>
                <a:spcPts val="0"/>
              </a:spcAft>
              <a:buSzPts val="2800"/>
              <a:buFont typeface="Times New Roman"/>
              <a:buChar char="–"/>
            </a:pPr>
            <a:r>
              <a:rPr lang="en-US"/>
              <a:t>Classification</a:t>
            </a:r>
            <a:endParaRPr/>
          </a:p>
          <a:p>
            <a:pPr marL="742950" lvl="1" indent="-285750" algn="l" rtl="0">
              <a:spcBef>
                <a:spcPts val="560"/>
              </a:spcBef>
              <a:spcAft>
                <a:spcPts val="0"/>
              </a:spcAft>
              <a:buSzPts val="2800"/>
              <a:buFont typeface="Times New Roman"/>
              <a:buChar char="–"/>
            </a:pPr>
            <a:r>
              <a:rPr lang="en-US"/>
              <a:t>Problem solving / planning / control</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20"/>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159</a:t>
            </a:fld>
            <a:endParaRPr sz="1200" i="0">
              <a:solidFill>
                <a:schemeClr val="dk1"/>
              </a:solidFill>
              <a:latin typeface="Times New Roman"/>
              <a:ea typeface="Times New Roman"/>
              <a:cs typeface="Times New Roman"/>
              <a:sym typeface="Times New Roman"/>
            </a:endParaRPr>
          </a:p>
        </p:txBody>
      </p:sp>
      <p:sp>
        <p:nvSpPr>
          <p:cNvPr id="1060" name="Google Shape;1060;p120"/>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Classification</a:t>
            </a:r>
            <a:endParaRPr/>
          </a:p>
        </p:txBody>
      </p:sp>
      <p:sp>
        <p:nvSpPr>
          <p:cNvPr id="1061" name="Google Shape;1061;p120"/>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400"/>
              <a:buFont typeface="Times New Roman"/>
              <a:buChar char="•"/>
            </a:pPr>
            <a:r>
              <a:rPr lang="en-US" sz="2400"/>
              <a:t>Assign object/event to one of a given finite set of categories.</a:t>
            </a:r>
            <a:endParaRPr/>
          </a:p>
          <a:p>
            <a:pPr marL="742950" lvl="1" indent="-285750" algn="l" rtl="0">
              <a:lnSpc>
                <a:spcPct val="80000"/>
              </a:lnSpc>
              <a:spcBef>
                <a:spcPts val="400"/>
              </a:spcBef>
              <a:spcAft>
                <a:spcPts val="0"/>
              </a:spcAft>
              <a:buSzPts val="2000"/>
              <a:buFont typeface="Times New Roman"/>
              <a:buChar char="–"/>
            </a:pPr>
            <a:r>
              <a:rPr lang="en-US" sz="2000"/>
              <a:t>Medical diagnosis</a:t>
            </a:r>
            <a:endParaRPr/>
          </a:p>
          <a:p>
            <a:pPr marL="742950" lvl="1" indent="-285750" algn="l" rtl="0">
              <a:lnSpc>
                <a:spcPct val="80000"/>
              </a:lnSpc>
              <a:spcBef>
                <a:spcPts val="400"/>
              </a:spcBef>
              <a:spcAft>
                <a:spcPts val="0"/>
              </a:spcAft>
              <a:buSzPts val="2000"/>
              <a:buFont typeface="Times New Roman"/>
              <a:buChar char="–"/>
            </a:pPr>
            <a:r>
              <a:rPr lang="en-US" sz="2000"/>
              <a:t>Credit card applications or transactions</a:t>
            </a:r>
            <a:endParaRPr/>
          </a:p>
          <a:p>
            <a:pPr marL="742950" lvl="1" indent="-285750" algn="l" rtl="0">
              <a:lnSpc>
                <a:spcPct val="80000"/>
              </a:lnSpc>
              <a:spcBef>
                <a:spcPts val="400"/>
              </a:spcBef>
              <a:spcAft>
                <a:spcPts val="0"/>
              </a:spcAft>
              <a:buSzPts val="2000"/>
              <a:buFont typeface="Times New Roman"/>
              <a:buChar char="–"/>
            </a:pPr>
            <a:r>
              <a:rPr lang="en-US" sz="2000"/>
              <a:t>Fraud detection in e-commerce</a:t>
            </a:r>
            <a:endParaRPr/>
          </a:p>
          <a:p>
            <a:pPr marL="742950" lvl="1" indent="-285750" algn="l" rtl="0">
              <a:lnSpc>
                <a:spcPct val="80000"/>
              </a:lnSpc>
              <a:spcBef>
                <a:spcPts val="400"/>
              </a:spcBef>
              <a:spcAft>
                <a:spcPts val="0"/>
              </a:spcAft>
              <a:buSzPts val="2000"/>
              <a:buFont typeface="Times New Roman"/>
              <a:buChar char="–"/>
            </a:pPr>
            <a:r>
              <a:rPr lang="en-US" sz="2000"/>
              <a:t>Worm detection in network packets</a:t>
            </a:r>
            <a:endParaRPr/>
          </a:p>
          <a:p>
            <a:pPr marL="742950" lvl="1" indent="-285750" algn="l" rtl="0">
              <a:lnSpc>
                <a:spcPct val="80000"/>
              </a:lnSpc>
              <a:spcBef>
                <a:spcPts val="400"/>
              </a:spcBef>
              <a:spcAft>
                <a:spcPts val="0"/>
              </a:spcAft>
              <a:buSzPts val="2000"/>
              <a:buFont typeface="Times New Roman"/>
              <a:buChar char="–"/>
            </a:pPr>
            <a:r>
              <a:rPr lang="en-US" sz="2000"/>
              <a:t>Spam filtering in email</a:t>
            </a:r>
            <a:endParaRPr/>
          </a:p>
          <a:p>
            <a:pPr marL="742950" lvl="1" indent="-285750" algn="l" rtl="0">
              <a:lnSpc>
                <a:spcPct val="80000"/>
              </a:lnSpc>
              <a:spcBef>
                <a:spcPts val="400"/>
              </a:spcBef>
              <a:spcAft>
                <a:spcPts val="0"/>
              </a:spcAft>
              <a:buSzPts val="2000"/>
              <a:buFont typeface="Times New Roman"/>
              <a:buChar char="–"/>
            </a:pPr>
            <a:r>
              <a:rPr lang="en-US" sz="2000"/>
              <a:t>Recommended articles in a newspaper</a:t>
            </a:r>
            <a:endParaRPr/>
          </a:p>
          <a:p>
            <a:pPr marL="742950" lvl="1" indent="-285750" algn="l" rtl="0">
              <a:lnSpc>
                <a:spcPct val="80000"/>
              </a:lnSpc>
              <a:spcBef>
                <a:spcPts val="400"/>
              </a:spcBef>
              <a:spcAft>
                <a:spcPts val="0"/>
              </a:spcAft>
              <a:buSzPts val="2000"/>
              <a:buFont typeface="Times New Roman"/>
              <a:buChar char="–"/>
            </a:pPr>
            <a:r>
              <a:rPr lang="en-US" sz="2000"/>
              <a:t>Recommended books, movies, music, or jokes</a:t>
            </a:r>
            <a:endParaRPr/>
          </a:p>
          <a:p>
            <a:pPr marL="742950" lvl="1" indent="-285750" algn="l" rtl="0">
              <a:lnSpc>
                <a:spcPct val="80000"/>
              </a:lnSpc>
              <a:spcBef>
                <a:spcPts val="400"/>
              </a:spcBef>
              <a:spcAft>
                <a:spcPts val="0"/>
              </a:spcAft>
              <a:buSzPts val="2000"/>
              <a:buFont typeface="Times New Roman"/>
              <a:buChar char="–"/>
            </a:pPr>
            <a:r>
              <a:rPr lang="en-US" sz="2000"/>
              <a:t>Financial investments</a:t>
            </a:r>
            <a:endParaRPr/>
          </a:p>
          <a:p>
            <a:pPr marL="742950" lvl="1" indent="-285750" algn="l" rtl="0">
              <a:lnSpc>
                <a:spcPct val="80000"/>
              </a:lnSpc>
              <a:spcBef>
                <a:spcPts val="400"/>
              </a:spcBef>
              <a:spcAft>
                <a:spcPts val="0"/>
              </a:spcAft>
              <a:buSzPts val="2000"/>
              <a:buFont typeface="Times New Roman"/>
              <a:buChar char="–"/>
            </a:pPr>
            <a:r>
              <a:rPr lang="en-US" sz="2000"/>
              <a:t>DNA sequences</a:t>
            </a:r>
            <a:endParaRPr/>
          </a:p>
          <a:p>
            <a:pPr marL="742950" lvl="1" indent="-285750" algn="l" rtl="0">
              <a:lnSpc>
                <a:spcPct val="80000"/>
              </a:lnSpc>
              <a:spcBef>
                <a:spcPts val="400"/>
              </a:spcBef>
              <a:spcAft>
                <a:spcPts val="0"/>
              </a:spcAft>
              <a:buSzPts val="2000"/>
              <a:buFont typeface="Times New Roman"/>
              <a:buChar char="–"/>
            </a:pPr>
            <a:r>
              <a:rPr lang="en-US" sz="2000"/>
              <a:t>Spoken words</a:t>
            </a:r>
            <a:endParaRPr/>
          </a:p>
          <a:p>
            <a:pPr marL="742950" lvl="1" indent="-285750" algn="l" rtl="0">
              <a:lnSpc>
                <a:spcPct val="80000"/>
              </a:lnSpc>
              <a:spcBef>
                <a:spcPts val="400"/>
              </a:spcBef>
              <a:spcAft>
                <a:spcPts val="0"/>
              </a:spcAft>
              <a:buSzPts val="2000"/>
              <a:buFont typeface="Times New Roman"/>
              <a:buChar char="–"/>
            </a:pPr>
            <a:r>
              <a:rPr lang="en-US" sz="2000"/>
              <a:t>Handwritten letters</a:t>
            </a:r>
            <a:endParaRPr/>
          </a:p>
          <a:p>
            <a:pPr marL="742950" lvl="1" indent="-285750" algn="l" rtl="0">
              <a:lnSpc>
                <a:spcPct val="80000"/>
              </a:lnSpc>
              <a:spcBef>
                <a:spcPts val="400"/>
              </a:spcBef>
              <a:spcAft>
                <a:spcPts val="0"/>
              </a:spcAft>
              <a:buSzPts val="2000"/>
              <a:buFont typeface="Times New Roman"/>
              <a:buChar char="–"/>
            </a:pPr>
            <a:r>
              <a:rPr lang="en-US" sz="2000"/>
              <a:t>Astronomical images</a:t>
            </a:r>
            <a:endParaRPr/>
          </a:p>
          <a:p>
            <a:pPr marL="742950" lvl="1" indent="-158750" algn="l" rtl="0">
              <a:lnSpc>
                <a:spcPct val="80000"/>
              </a:lnSpc>
              <a:spcBef>
                <a:spcPts val="400"/>
              </a:spcBef>
              <a:spcAft>
                <a:spcPts val="0"/>
              </a:spcAft>
              <a:buSzPts val="2000"/>
              <a:buFont typeface="Times New Roman"/>
              <a:buNone/>
            </a:pP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37349" y="2760704"/>
            <a:ext cx="974598" cy="1238746"/>
          </a:xfrm>
          <a:prstGeom prst="rect">
            <a:avLst/>
          </a:prstGeom>
        </p:spPr>
        <p:txBody>
          <a:bodyPr vert="horz" wrap="square" lIns="0" tIns="6931" rIns="0" bIns="0" rtlCol="0">
            <a:spAutoFit/>
          </a:bodyPr>
          <a:lstStyle/>
          <a:p>
            <a:pPr marL="7701" defTabSz="554492">
              <a:spcBef>
                <a:spcPts val="55"/>
              </a:spcBef>
              <a:buClrTx/>
            </a:pPr>
            <a:r>
              <a:rPr sz="8004" i="1" spc="-15" dirty="0">
                <a:solidFill>
                  <a:srgbClr val="FFFFFF"/>
                </a:solidFill>
                <a:latin typeface="Times New Roman"/>
                <a:cs typeface="Times New Roman"/>
              </a:rPr>
              <a:t>P</a:t>
            </a:r>
            <a:r>
              <a:rPr sz="8004" spc="-15" dirty="0">
                <a:solidFill>
                  <a:srgbClr val="FFFFFF"/>
                </a:solidFill>
                <a:latin typeface="Times New Roman"/>
                <a:cs typeface="Times New Roman"/>
              </a:rPr>
              <a:t>(</a:t>
            </a:r>
            <a:endParaRPr sz="8004">
              <a:solidFill>
                <a:sysClr val="windowText" lastClr="000000"/>
              </a:solidFill>
              <a:latin typeface="Times New Roman"/>
              <a:cs typeface="Times New Roman"/>
            </a:endParaRPr>
          </a:p>
        </p:txBody>
      </p:sp>
      <p:sp>
        <p:nvSpPr>
          <p:cNvPr id="3" name="object 3"/>
          <p:cNvSpPr txBox="1"/>
          <p:nvPr/>
        </p:nvSpPr>
        <p:spPr>
          <a:xfrm>
            <a:off x="6228091" y="2760704"/>
            <a:ext cx="1180993" cy="1238746"/>
          </a:xfrm>
          <a:prstGeom prst="rect">
            <a:avLst/>
          </a:prstGeom>
        </p:spPr>
        <p:txBody>
          <a:bodyPr vert="horz" wrap="square" lIns="0" tIns="6931" rIns="0" bIns="0" rtlCol="0">
            <a:spAutoFit/>
          </a:bodyPr>
          <a:lstStyle/>
          <a:p>
            <a:pPr marL="7701" defTabSz="554492">
              <a:spcBef>
                <a:spcPts val="55"/>
              </a:spcBef>
              <a:buClrTx/>
            </a:pPr>
            <a:r>
              <a:rPr sz="8004" dirty="0">
                <a:solidFill>
                  <a:srgbClr val="FFFFFF"/>
                </a:solidFill>
                <a:latin typeface="Times New Roman"/>
                <a:cs typeface="Times New Roman"/>
              </a:rPr>
              <a:t>)</a:t>
            </a:r>
            <a:r>
              <a:rPr sz="8004" spc="-30" dirty="0">
                <a:solidFill>
                  <a:srgbClr val="FFFFFF"/>
                </a:solidFill>
                <a:latin typeface="Times New Roman"/>
                <a:cs typeface="Times New Roman"/>
              </a:rPr>
              <a:t> =</a:t>
            </a:r>
            <a:endParaRPr sz="8004">
              <a:solidFill>
                <a:sysClr val="windowText" lastClr="000000"/>
              </a:solidFill>
              <a:latin typeface="Times New Roman"/>
              <a:cs typeface="Times New Roman"/>
            </a:endParaRPr>
          </a:p>
        </p:txBody>
      </p:sp>
      <p:grpSp>
        <p:nvGrpSpPr>
          <p:cNvPr id="4" name="object 4"/>
          <p:cNvGrpSpPr/>
          <p:nvPr/>
        </p:nvGrpSpPr>
        <p:grpSpPr>
          <a:xfrm>
            <a:off x="4443484" y="2760900"/>
            <a:ext cx="1554506" cy="1554506"/>
            <a:chOff x="7326928" y="4552929"/>
            <a:chExt cx="2563495" cy="2563495"/>
          </a:xfrm>
        </p:grpSpPr>
        <p:sp>
          <p:nvSpPr>
            <p:cNvPr id="5" name="object 5"/>
            <p:cNvSpPr/>
            <p:nvPr/>
          </p:nvSpPr>
          <p:spPr>
            <a:xfrm>
              <a:off x="7326928" y="4552929"/>
              <a:ext cx="2563495" cy="2563495"/>
            </a:xfrm>
            <a:custGeom>
              <a:avLst/>
              <a:gdLst/>
              <a:ahLst/>
              <a:cxnLst/>
              <a:rect l="l" t="t" r="r" b="b"/>
              <a:pathLst>
                <a:path w="2563495" h="2563495">
                  <a:moveTo>
                    <a:pt x="2043058" y="0"/>
                  </a:moveTo>
                  <a:lnTo>
                    <a:pt x="521984" y="0"/>
                  </a:lnTo>
                  <a:lnTo>
                    <a:pt x="462499" y="587"/>
                  </a:lnTo>
                  <a:lnTo>
                    <a:pt x="410312" y="2183"/>
                  </a:lnTo>
                  <a:lnTo>
                    <a:pt x="363834" y="5290"/>
                  </a:lnTo>
                  <a:lnTo>
                    <a:pt x="321473" y="10413"/>
                  </a:lnTo>
                  <a:lnTo>
                    <a:pt x="281641" y="18055"/>
                  </a:lnTo>
                  <a:lnTo>
                    <a:pt x="242746" y="28721"/>
                  </a:lnTo>
                  <a:lnTo>
                    <a:pt x="194871" y="50235"/>
                  </a:lnTo>
                  <a:lnTo>
                    <a:pt x="151098" y="78192"/>
                  </a:lnTo>
                  <a:lnTo>
                    <a:pt x="112013" y="112005"/>
                  </a:lnTo>
                  <a:lnTo>
                    <a:pt x="78199" y="151091"/>
                  </a:lnTo>
                  <a:lnTo>
                    <a:pt x="50240" y="194866"/>
                  </a:lnTo>
                  <a:lnTo>
                    <a:pt x="28721" y="242746"/>
                  </a:lnTo>
                  <a:lnTo>
                    <a:pt x="18054" y="281637"/>
                  </a:lnTo>
                  <a:lnTo>
                    <a:pt x="10406" y="321468"/>
                  </a:lnTo>
                  <a:lnTo>
                    <a:pt x="5290" y="363623"/>
                  </a:lnTo>
                  <a:lnTo>
                    <a:pt x="2183" y="409820"/>
                  </a:lnTo>
                  <a:lnTo>
                    <a:pt x="587" y="461543"/>
                  </a:lnTo>
                  <a:lnTo>
                    <a:pt x="0" y="520335"/>
                  </a:lnTo>
                  <a:lnTo>
                    <a:pt x="16" y="2043051"/>
                  </a:lnTo>
                  <a:lnTo>
                    <a:pt x="587" y="2100888"/>
                  </a:lnTo>
                  <a:lnTo>
                    <a:pt x="2183" y="2153074"/>
                  </a:lnTo>
                  <a:lnTo>
                    <a:pt x="5290" y="2199553"/>
                  </a:lnTo>
                  <a:lnTo>
                    <a:pt x="10425" y="2241974"/>
                  </a:lnTo>
                  <a:lnTo>
                    <a:pt x="18057" y="2281753"/>
                  </a:lnTo>
                  <a:lnTo>
                    <a:pt x="28721" y="2320641"/>
                  </a:lnTo>
                  <a:lnTo>
                    <a:pt x="50240" y="2368516"/>
                  </a:lnTo>
                  <a:lnTo>
                    <a:pt x="78199" y="2412288"/>
                  </a:lnTo>
                  <a:lnTo>
                    <a:pt x="112013" y="2451374"/>
                  </a:lnTo>
                  <a:lnTo>
                    <a:pt x="151098" y="2485188"/>
                  </a:lnTo>
                  <a:lnTo>
                    <a:pt x="194871" y="2513147"/>
                  </a:lnTo>
                  <a:lnTo>
                    <a:pt x="242746" y="2534666"/>
                  </a:lnTo>
                  <a:lnTo>
                    <a:pt x="281633" y="2545331"/>
                  </a:lnTo>
                  <a:lnTo>
                    <a:pt x="321412" y="2552973"/>
                  </a:lnTo>
                  <a:lnTo>
                    <a:pt x="363628" y="2558096"/>
                  </a:lnTo>
                  <a:lnTo>
                    <a:pt x="409824" y="2561203"/>
                  </a:lnTo>
                  <a:lnTo>
                    <a:pt x="461545" y="2562799"/>
                  </a:lnTo>
                  <a:lnTo>
                    <a:pt x="520336" y="2563387"/>
                  </a:lnTo>
                  <a:lnTo>
                    <a:pt x="2041409" y="2563387"/>
                  </a:lnTo>
                  <a:lnTo>
                    <a:pt x="2100893" y="2562799"/>
                  </a:lnTo>
                  <a:lnTo>
                    <a:pt x="2153080" y="2561203"/>
                  </a:lnTo>
                  <a:lnTo>
                    <a:pt x="2199558" y="2558096"/>
                  </a:lnTo>
                  <a:lnTo>
                    <a:pt x="2241918" y="2552973"/>
                  </a:lnTo>
                  <a:lnTo>
                    <a:pt x="2281749" y="2545331"/>
                  </a:lnTo>
                  <a:lnTo>
                    <a:pt x="2320641" y="2534666"/>
                  </a:lnTo>
                  <a:lnTo>
                    <a:pt x="2368520" y="2513147"/>
                  </a:lnTo>
                  <a:lnTo>
                    <a:pt x="2412295" y="2485188"/>
                  </a:lnTo>
                  <a:lnTo>
                    <a:pt x="2451381" y="2451374"/>
                  </a:lnTo>
                  <a:lnTo>
                    <a:pt x="2485195" y="2412288"/>
                  </a:lnTo>
                  <a:lnTo>
                    <a:pt x="2513151" y="2368516"/>
                  </a:lnTo>
                  <a:lnTo>
                    <a:pt x="2534666" y="2320641"/>
                  </a:lnTo>
                  <a:lnTo>
                    <a:pt x="2545331" y="2281753"/>
                  </a:lnTo>
                  <a:lnTo>
                    <a:pt x="2552973" y="2241974"/>
                  </a:lnTo>
                  <a:lnTo>
                    <a:pt x="2558096" y="2199759"/>
                  </a:lnTo>
                  <a:lnTo>
                    <a:pt x="2561203" y="2153563"/>
                  </a:lnTo>
                  <a:lnTo>
                    <a:pt x="2562799" y="2101842"/>
                  </a:lnTo>
                  <a:lnTo>
                    <a:pt x="2563387" y="2043051"/>
                  </a:lnTo>
                  <a:lnTo>
                    <a:pt x="2563371" y="520335"/>
                  </a:lnTo>
                  <a:lnTo>
                    <a:pt x="2562799" y="462493"/>
                  </a:lnTo>
                  <a:lnTo>
                    <a:pt x="2561203" y="410307"/>
                  </a:lnTo>
                  <a:lnTo>
                    <a:pt x="2558096" y="363828"/>
                  </a:lnTo>
                  <a:lnTo>
                    <a:pt x="2552973" y="321468"/>
                  </a:lnTo>
                  <a:lnTo>
                    <a:pt x="2545331" y="281637"/>
                  </a:lnTo>
                  <a:lnTo>
                    <a:pt x="2534666" y="242746"/>
                  </a:lnTo>
                  <a:lnTo>
                    <a:pt x="2513151" y="194866"/>
                  </a:lnTo>
                  <a:lnTo>
                    <a:pt x="2485195" y="151091"/>
                  </a:lnTo>
                  <a:lnTo>
                    <a:pt x="2451381" y="112005"/>
                  </a:lnTo>
                  <a:lnTo>
                    <a:pt x="2412295" y="78192"/>
                  </a:lnTo>
                  <a:lnTo>
                    <a:pt x="2368520" y="50235"/>
                  </a:lnTo>
                  <a:lnTo>
                    <a:pt x="2320641" y="28721"/>
                  </a:lnTo>
                  <a:lnTo>
                    <a:pt x="2281757" y="18055"/>
                  </a:lnTo>
                  <a:lnTo>
                    <a:pt x="2241979" y="10413"/>
                  </a:lnTo>
                  <a:lnTo>
                    <a:pt x="2199764" y="5290"/>
                  </a:lnTo>
                  <a:lnTo>
                    <a:pt x="2153568" y="2183"/>
                  </a:lnTo>
                  <a:lnTo>
                    <a:pt x="2101847" y="587"/>
                  </a:lnTo>
                  <a:lnTo>
                    <a:pt x="2043058"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6" name="object 6"/>
            <p:cNvSpPr/>
            <p:nvPr/>
          </p:nvSpPr>
          <p:spPr>
            <a:xfrm>
              <a:off x="7528890" y="4767243"/>
              <a:ext cx="2159635" cy="2134870"/>
            </a:xfrm>
            <a:custGeom>
              <a:avLst/>
              <a:gdLst/>
              <a:ahLst/>
              <a:cxnLst/>
              <a:rect l="l" t="t" r="r" b="b"/>
              <a:pathLst>
                <a:path w="2159634" h="2134870">
                  <a:moveTo>
                    <a:pt x="615327" y="1805597"/>
                  </a:moveTo>
                  <a:lnTo>
                    <a:pt x="609358" y="1762912"/>
                  </a:lnTo>
                  <a:lnTo>
                    <a:pt x="597408" y="1721231"/>
                  </a:lnTo>
                  <a:lnTo>
                    <a:pt x="579501" y="1681251"/>
                  </a:lnTo>
                  <a:lnTo>
                    <a:pt x="555612" y="1643621"/>
                  </a:lnTo>
                  <a:lnTo>
                    <a:pt x="525754" y="1609026"/>
                  </a:lnTo>
                  <a:lnTo>
                    <a:pt x="491159" y="1579168"/>
                  </a:lnTo>
                  <a:lnTo>
                    <a:pt x="453529" y="1555280"/>
                  </a:lnTo>
                  <a:lnTo>
                    <a:pt x="413537" y="1537360"/>
                  </a:lnTo>
                  <a:lnTo>
                    <a:pt x="371868" y="1525422"/>
                  </a:lnTo>
                  <a:lnTo>
                    <a:pt x="329184" y="1519453"/>
                  </a:lnTo>
                  <a:lnTo>
                    <a:pt x="286156" y="1519453"/>
                  </a:lnTo>
                  <a:lnTo>
                    <a:pt x="243471" y="1525422"/>
                  </a:lnTo>
                  <a:lnTo>
                    <a:pt x="201790" y="1537360"/>
                  </a:lnTo>
                  <a:lnTo>
                    <a:pt x="161798" y="1555280"/>
                  </a:lnTo>
                  <a:lnTo>
                    <a:pt x="124180" y="1579168"/>
                  </a:lnTo>
                  <a:lnTo>
                    <a:pt x="89585" y="1609026"/>
                  </a:lnTo>
                  <a:lnTo>
                    <a:pt x="59728" y="1643621"/>
                  </a:lnTo>
                  <a:lnTo>
                    <a:pt x="35839" y="1681251"/>
                  </a:lnTo>
                  <a:lnTo>
                    <a:pt x="17919" y="1721231"/>
                  </a:lnTo>
                  <a:lnTo>
                    <a:pt x="5969" y="1762912"/>
                  </a:lnTo>
                  <a:lnTo>
                    <a:pt x="0" y="1805597"/>
                  </a:lnTo>
                  <a:lnTo>
                    <a:pt x="0" y="1848624"/>
                  </a:lnTo>
                  <a:lnTo>
                    <a:pt x="5969" y="1891309"/>
                  </a:lnTo>
                  <a:lnTo>
                    <a:pt x="17919" y="1932978"/>
                  </a:lnTo>
                  <a:lnTo>
                    <a:pt x="35839" y="1972970"/>
                  </a:lnTo>
                  <a:lnTo>
                    <a:pt x="59728" y="2010600"/>
                  </a:lnTo>
                  <a:lnTo>
                    <a:pt x="89585" y="2045182"/>
                  </a:lnTo>
                  <a:lnTo>
                    <a:pt x="124180" y="2075040"/>
                  </a:lnTo>
                  <a:lnTo>
                    <a:pt x="161798" y="2098941"/>
                  </a:lnTo>
                  <a:lnTo>
                    <a:pt x="201790" y="2116848"/>
                  </a:lnTo>
                  <a:lnTo>
                    <a:pt x="243471" y="2128799"/>
                  </a:lnTo>
                  <a:lnTo>
                    <a:pt x="286156" y="2134768"/>
                  </a:lnTo>
                  <a:lnTo>
                    <a:pt x="329184" y="2134768"/>
                  </a:lnTo>
                  <a:lnTo>
                    <a:pt x="371868" y="2128799"/>
                  </a:lnTo>
                  <a:lnTo>
                    <a:pt x="413537" y="2116848"/>
                  </a:lnTo>
                  <a:lnTo>
                    <a:pt x="453529" y="2098941"/>
                  </a:lnTo>
                  <a:lnTo>
                    <a:pt x="491159" y="2075040"/>
                  </a:lnTo>
                  <a:lnTo>
                    <a:pt x="525754" y="2045182"/>
                  </a:lnTo>
                  <a:lnTo>
                    <a:pt x="555612" y="2010600"/>
                  </a:lnTo>
                  <a:lnTo>
                    <a:pt x="579501" y="1972970"/>
                  </a:lnTo>
                  <a:lnTo>
                    <a:pt x="597408" y="1932978"/>
                  </a:lnTo>
                  <a:lnTo>
                    <a:pt x="609358" y="1891309"/>
                  </a:lnTo>
                  <a:lnTo>
                    <a:pt x="615327" y="1848624"/>
                  </a:lnTo>
                  <a:lnTo>
                    <a:pt x="615327" y="1805597"/>
                  </a:lnTo>
                  <a:close/>
                </a:path>
                <a:path w="2159634" h="2134870">
                  <a:moveTo>
                    <a:pt x="2159457" y="286143"/>
                  </a:moveTo>
                  <a:lnTo>
                    <a:pt x="2153488" y="243459"/>
                  </a:lnTo>
                  <a:lnTo>
                    <a:pt x="2141537" y="201790"/>
                  </a:lnTo>
                  <a:lnTo>
                    <a:pt x="2123617" y="161798"/>
                  </a:lnTo>
                  <a:lnTo>
                    <a:pt x="2099729" y="124167"/>
                  </a:lnTo>
                  <a:lnTo>
                    <a:pt x="2069871" y="89573"/>
                  </a:lnTo>
                  <a:lnTo>
                    <a:pt x="2035276" y="59715"/>
                  </a:lnTo>
                  <a:lnTo>
                    <a:pt x="1997659" y="35826"/>
                  </a:lnTo>
                  <a:lnTo>
                    <a:pt x="1957666" y="17919"/>
                  </a:lnTo>
                  <a:lnTo>
                    <a:pt x="1915985" y="5969"/>
                  </a:lnTo>
                  <a:lnTo>
                    <a:pt x="1873300" y="0"/>
                  </a:lnTo>
                  <a:lnTo>
                    <a:pt x="1830285" y="0"/>
                  </a:lnTo>
                  <a:lnTo>
                    <a:pt x="1787588" y="5969"/>
                  </a:lnTo>
                  <a:lnTo>
                    <a:pt x="1745919" y="17919"/>
                  </a:lnTo>
                  <a:lnTo>
                    <a:pt x="1705927" y="35826"/>
                  </a:lnTo>
                  <a:lnTo>
                    <a:pt x="1668310" y="59715"/>
                  </a:lnTo>
                  <a:lnTo>
                    <a:pt x="1633715" y="89573"/>
                  </a:lnTo>
                  <a:lnTo>
                    <a:pt x="1603857" y="124167"/>
                  </a:lnTo>
                  <a:lnTo>
                    <a:pt x="1579956" y="161798"/>
                  </a:lnTo>
                  <a:lnTo>
                    <a:pt x="1562049" y="201790"/>
                  </a:lnTo>
                  <a:lnTo>
                    <a:pt x="1550098" y="243459"/>
                  </a:lnTo>
                  <a:lnTo>
                    <a:pt x="1544129" y="286143"/>
                  </a:lnTo>
                  <a:lnTo>
                    <a:pt x="1544129" y="329171"/>
                  </a:lnTo>
                  <a:lnTo>
                    <a:pt x="1550098" y="371856"/>
                  </a:lnTo>
                  <a:lnTo>
                    <a:pt x="1562049" y="413524"/>
                  </a:lnTo>
                  <a:lnTo>
                    <a:pt x="1579956" y="453517"/>
                  </a:lnTo>
                  <a:lnTo>
                    <a:pt x="1603857" y="491147"/>
                  </a:lnTo>
                  <a:lnTo>
                    <a:pt x="1633715" y="525729"/>
                  </a:lnTo>
                  <a:lnTo>
                    <a:pt x="1668310" y="555599"/>
                  </a:lnTo>
                  <a:lnTo>
                    <a:pt x="1705927" y="579488"/>
                  </a:lnTo>
                  <a:lnTo>
                    <a:pt x="1745919" y="597408"/>
                  </a:lnTo>
                  <a:lnTo>
                    <a:pt x="1787588" y="609346"/>
                  </a:lnTo>
                  <a:lnTo>
                    <a:pt x="1830285" y="615315"/>
                  </a:lnTo>
                  <a:lnTo>
                    <a:pt x="1873300" y="615315"/>
                  </a:lnTo>
                  <a:lnTo>
                    <a:pt x="1915985" y="609346"/>
                  </a:lnTo>
                  <a:lnTo>
                    <a:pt x="1957666" y="597408"/>
                  </a:lnTo>
                  <a:lnTo>
                    <a:pt x="1997659" y="579488"/>
                  </a:lnTo>
                  <a:lnTo>
                    <a:pt x="2035276" y="555599"/>
                  </a:lnTo>
                  <a:lnTo>
                    <a:pt x="2069871" y="525729"/>
                  </a:lnTo>
                  <a:lnTo>
                    <a:pt x="2099729" y="491147"/>
                  </a:lnTo>
                  <a:lnTo>
                    <a:pt x="2123617" y="453517"/>
                  </a:lnTo>
                  <a:lnTo>
                    <a:pt x="2141537" y="413524"/>
                  </a:lnTo>
                  <a:lnTo>
                    <a:pt x="2153488" y="371856"/>
                  </a:lnTo>
                  <a:lnTo>
                    <a:pt x="2159457" y="329171"/>
                  </a:lnTo>
                  <a:lnTo>
                    <a:pt x="2159457" y="286143"/>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sp>
        <p:nvSpPr>
          <p:cNvPr id="7" name="object 7"/>
          <p:cNvSpPr txBox="1"/>
          <p:nvPr/>
        </p:nvSpPr>
        <p:spPr>
          <a:xfrm>
            <a:off x="8226257" y="1942628"/>
            <a:ext cx="583758" cy="1384567"/>
          </a:xfrm>
          <a:prstGeom prst="rect">
            <a:avLst/>
          </a:prstGeom>
        </p:spPr>
        <p:txBody>
          <a:bodyPr vert="horz" wrap="square" lIns="0" tIns="8086" rIns="0" bIns="0" rtlCol="0">
            <a:spAutoFit/>
          </a:bodyPr>
          <a:lstStyle/>
          <a:p>
            <a:pPr marL="7701" defTabSz="554492">
              <a:spcBef>
                <a:spcPts val="64"/>
              </a:spcBef>
              <a:buClrTx/>
            </a:pPr>
            <a:r>
              <a:rPr sz="8944" spc="-527" dirty="0">
                <a:solidFill>
                  <a:srgbClr val="FFFFFF"/>
                </a:solidFill>
                <a:latin typeface="Cambria"/>
                <a:cs typeface="Cambria"/>
              </a:rPr>
              <a:t>1</a:t>
            </a:r>
            <a:endParaRPr sz="8944">
              <a:solidFill>
                <a:sysClr val="windowText" lastClr="000000"/>
              </a:solidFill>
              <a:latin typeface="Cambria"/>
              <a:cs typeface="Cambria"/>
            </a:endParaRPr>
          </a:p>
        </p:txBody>
      </p:sp>
      <p:sp>
        <p:nvSpPr>
          <p:cNvPr id="8" name="object 8"/>
          <p:cNvSpPr/>
          <p:nvPr/>
        </p:nvSpPr>
        <p:spPr>
          <a:xfrm>
            <a:off x="8120301" y="3563122"/>
            <a:ext cx="795928" cy="76243"/>
          </a:xfrm>
          <a:custGeom>
            <a:avLst/>
            <a:gdLst/>
            <a:ahLst/>
            <a:cxnLst/>
            <a:rect l="l" t="t" r="r" b="b"/>
            <a:pathLst>
              <a:path w="1312544" h="125729">
                <a:moveTo>
                  <a:pt x="1312001" y="0"/>
                </a:moveTo>
                <a:lnTo>
                  <a:pt x="0" y="0"/>
                </a:lnTo>
                <a:lnTo>
                  <a:pt x="0" y="125577"/>
                </a:lnTo>
                <a:lnTo>
                  <a:pt x="1312001" y="125577"/>
                </a:lnTo>
                <a:lnTo>
                  <a:pt x="1312001"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9" name="object 9"/>
          <p:cNvSpPr txBox="1"/>
          <p:nvPr/>
        </p:nvSpPr>
        <p:spPr>
          <a:xfrm>
            <a:off x="8226257" y="3596339"/>
            <a:ext cx="583758" cy="1384567"/>
          </a:xfrm>
          <a:prstGeom prst="rect">
            <a:avLst/>
          </a:prstGeom>
        </p:spPr>
        <p:txBody>
          <a:bodyPr vert="horz" wrap="square" lIns="0" tIns="8086" rIns="0" bIns="0" rtlCol="0">
            <a:spAutoFit/>
          </a:bodyPr>
          <a:lstStyle/>
          <a:p>
            <a:pPr marL="7701" defTabSz="554492">
              <a:spcBef>
                <a:spcPts val="64"/>
              </a:spcBef>
              <a:buClrTx/>
            </a:pPr>
            <a:r>
              <a:rPr sz="8944" spc="-527" dirty="0">
                <a:solidFill>
                  <a:srgbClr val="FFFFFF"/>
                </a:solidFill>
                <a:latin typeface="Cambria"/>
                <a:cs typeface="Cambria"/>
              </a:rPr>
              <a:t>6</a:t>
            </a:r>
            <a:endParaRPr sz="8944">
              <a:solidFill>
                <a:sysClr val="windowText" lastClr="000000"/>
              </a:solidFill>
              <a:latin typeface="Cambria"/>
              <a:cs typeface="Cambria"/>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21"/>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160</a:t>
            </a:fld>
            <a:endParaRPr sz="1200" i="0">
              <a:solidFill>
                <a:schemeClr val="dk1"/>
              </a:solidFill>
              <a:latin typeface="Times New Roman"/>
              <a:ea typeface="Times New Roman"/>
              <a:cs typeface="Times New Roman"/>
              <a:sym typeface="Times New Roman"/>
            </a:endParaRPr>
          </a:p>
        </p:txBody>
      </p:sp>
      <p:sp>
        <p:nvSpPr>
          <p:cNvPr id="1068" name="Google Shape;1068;p121"/>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Problem Solving / Planning / Control</a:t>
            </a:r>
            <a:endParaRPr/>
          </a:p>
        </p:txBody>
      </p:sp>
      <p:sp>
        <p:nvSpPr>
          <p:cNvPr id="1069" name="Google Shape;1069;p121"/>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a:t>Performing actions in an environment in order to achieve a goal.</a:t>
            </a:r>
            <a:endParaRPr/>
          </a:p>
          <a:p>
            <a:pPr marL="742950" lvl="1" indent="-285750" algn="l" rtl="0">
              <a:spcBef>
                <a:spcPts val="480"/>
              </a:spcBef>
              <a:spcAft>
                <a:spcPts val="0"/>
              </a:spcAft>
              <a:buSzPts val="2400"/>
              <a:buFont typeface="Times New Roman"/>
              <a:buChar char="–"/>
            </a:pPr>
            <a:r>
              <a:rPr lang="en-US" sz="2400"/>
              <a:t>Solving calculus problems</a:t>
            </a:r>
            <a:endParaRPr/>
          </a:p>
          <a:p>
            <a:pPr marL="742950" lvl="1" indent="-285750" algn="l" rtl="0">
              <a:spcBef>
                <a:spcPts val="480"/>
              </a:spcBef>
              <a:spcAft>
                <a:spcPts val="0"/>
              </a:spcAft>
              <a:buSzPts val="2400"/>
              <a:buFont typeface="Times New Roman"/>
              <a:buChar char="–"/>
            </a:pPr>
            <a:r>
              <a:rPr lang="en-US" sz="2400"/>
              <a:t>Playing checkers, chess, or backgammon</a:t>
            </a:r>
            <a:endParaRPr/>
          </a:p>
          <a:p>
            <a:pPr marL="742950" lvl="1" indent="-285750" algn="l" rtl="0">
              <a:spcBef>
                <a:spcPts val="480"/>
              </a:spcBef>
              <a:spcAft>
                <a:spcPts val="0"/>
              </a:spcAft>
              <a:buSzPts val="2400"/>
              <a:buFont typeface="Times New Roman"/>
              <a:buChar char="–"/>
            </a:pPr>
            <a:r>
              <a:rPr lang="en-US" sz="2400"/>
              <a:t>Balancing a pole</a:t>
            </a:r>
            <a:endParaRPr/>
          </a:p>
          <a:p>
            <a:pPr marL="742950" lvl="1" indent="-285750" algn="l" rtl="0">
              <a:spcBef>
                <a:spcPts val="480"/>
              </a:spcBef>
              <a:spcAft>
                <a:spcPts val="0"/>
              </a:spcAft>
              <a:buSzPts val="2400"/>
              <a:buFont typeface="Times New Roman"/>
              <a:buChar char="–"/>
            </a:pPr>
            <a:r>
              <a:rPr lang="en-US" sz="2400"/>
              <a:t>Driving a car or a jeep</a:t>
            </a:r>
            <a:endParaRPr/>
          </a:p>
          <a:p>
            <a:pPr marL="742950" lvl="1" indent="-285750" algn="l" rtl="0">
              <a:spcBef>
                <a:spcPts val="480"/>
              </a:spcBef>
              <a:spcAft>
                <a:spcPts val="0"/>
              </a:spcAft>
              <a:buSzPts val="2400"/>
              <a:buFont typeface="Times New Roman"/>
              <a:buChar char="–"/>
            </a:pPr>
            <a:r>
              <a:rPr lang="en-US" sz="2400"/>
              <a:t>Flying a plane, helicopter, or rocket</a:t>
            </a:r>
            <a:endParaRPr/>
          </a:p>
          <a:p>
            <a:pPr marL="742950" lvl="1" indent="-285750" algn="l" rtl="0">
              <a:spcBef>
                <a:spcPts val="480"/>
              </a:spcBef>
              <a:spcAft>
                <a:spcPts val="0"/>
              </a:spcAft>
              <a:buSzPts val="2400"/>
              <a:buFont typeface="Times New Roman"/>
              <a:buChar char="–"/>
            </a:pPr>
            <a:r>
              <a:rPr lang="en-US" sz="2400"/>
              <a:t>Controlling an elevator</a:t>
            </a:r>
            <a:endParaRPr/>
          </a:p>
          <a:p>
            <a:pPr marL="742950" lvl="1" indent="-285750" algn="l" rtl="0">
              <a:spcBef>
                <a:spcPts val="480"/>
              </a:spcBef>
              <a:spcAft>
                <a:spcPts val="0"/>
              </a:spcAft>
              <a:buSzPts val="2400"/>
              <a:buFont typeface="Times New Roman"/>
              <a:buChar char="–"/>
            </a:pPr>
            <a:r>
              <a:rPr lang="en-US" sz="2400"/>
              <a:t>Controlling a character in a video game</a:t>
            </a:r>
            <a:endParaRPr/>
          </a:p>
          <a:p>
            <a:pPr marL="742950" lvl="1" indent="-285750" algn="l" rtl="0">
              <a:spcBef>
                <a:spcPts val="480"/>
              </a:spcBef>
              <a:spcAft>
                <a:spcPts val="0"/>
              </a:spcAft>
              <a:buSzPts val="2400"/>
              <a:buFont typeface="Times New Roman"/>
              <a:buChar char="–"/>
            </a:pPr>
            <a:r>
              <a:rPr lang="en-US" sz="2400"/>
              <a:t>Controlling a mobile robot</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22"/>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161</a:t>
            </a:fld>
            <a:endParaRPr sz="1200" i="0">
              <a:solidFill>
                <a:schemeClr val="dk1"/>
              </a:solidFill>
              <a:latin typeface="Times New Roman"/>
              <a:ea typeface="Times New Roman"/>
              <a:cs typeface="Times New Roman"/>
              <a:sym typeface="Times New Roman"/>
            </a:endParaRPr>
          </a:p>
        </p:txBody>
      </p:sp>
      <p:sp>
        <p:nvSpPr>
          <p:cNvPr id="1076" name="Google Shape;1076;p122"/>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Sample Category Learning Problem</a:t>
            </a:r>
            <a:endParaRPr/>
          </a:p>
        </p:txBody>
      </p:sp>
      <p:sp>
        <p:nvSpPr>
          <p:cNvPr id="1077" name="Google Shape;1077;p122"/>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a:t>Instance language: &lt;size, color, shape&gt;</a:t>
            </a:r>
            <a:endParaRPr/>
          </a:p>
          <a:p>
            <a:pPr marL="742950" lvl="1" indent="-285750" algn="l" rtl="0">
              <a:spcBef>
                <a:spcPts val="480"/>
              </a:spcBef>
              <a:spcAft>
                <a:spcPts val="0"/>
              </a:spcAft>
              <a:buSzPts val="2400"/>
              <a:buFont typeface="Times New Roman"/>
              <a:buChar char="–"/>
            </a:pPr>
            <a:r>
              <a:rPr lang="en-US" sz="2400"/>
              <a:t>size ∈ {small, medium, large}</a:t>
            </a:r>
            <a:endParaRPr/>
          </a:p>
          <a:p>
            <a:pPr marL="742950" lvl="1" indent="-285750" algn="l" rtl="0">
              <a:spcBef>
                <a:spcPts val="480"/>
              </a:spcBef>
              <a:spcAft>
                <a:spcPts val="0"/>
              </a:spcAft>
              <a:buSzPts val="2400"/>
              <a:buFont typeface="Times New Roman"/>
              <a:buChar char="–"/>
            </a:pPr>
            <a:r>
              <a:rPr lang="en-US" sz="2400"/>
              <a:t>color ∈ {red, blue, green}</a:t>
            </a:r>
            <a:endParaRPr/>
          </a:p>
          <a:p>
            <a:pPr marL="742950" lvl="1" indent="-285750" algn="l" rtl="0">
              <a:spcBef>
                <a:spcPts val="480"/>
              </a:spcBef>
              <a:spcAft>
                <a:spcPts val="0"/>
              </a:spcAft>
              <a:buSzPts val="2400"/>
              <a:buFont typeface="Times New Roman"/>
              <a:buChar char="–"/>
            </a:pPr>
            <a:r>
              <a:rPr lang="en-US" sz="2400"/>
              <a:t>shape ∈ {square, circle, triangle}</a:t>
            </a:r>
            <a:endParaRPr/>
          </a:p>
          <a:p>
            <a:pPr marL="342900" lvl="0" indent="-342900" algn="l" rtl="0">
              <a:spcBef>
                <a:spcPts val="560"/>
              </a:spcBef>
              <a:spcAft>
                <a:spcPts val="0"/>
              </a:spcAft>
              <a:buSzPts val="2800"/>
              <a:buFont typeface="Times New Roman"/>
              <a:buChar char="•"/>
            </a:pPr>
            <a:r>
              <a:rPr lang="en-US" sz="2800" i="1"/>
              <a:t>C </a:t>
            </a:r>
            <a:r>
              <a:rPr lang="en-US" sz="2800"/>
              <a:t>= {positive, negative}</a:t>
            </a:r>
            <a:endParaRPr/>
          </a:p>
          <a:p>
            <a:pPr marL="342900" lvl="0" indent="-342900" algn="l" rtl="0">
              <a:spcBef>
                <a:spcPts val="640"/>
              </a:spcBef>
              <a:spcAft>
                <a:spcPts val="0"/>
              </a:spcAft>
              <a:buSzPts val="3200"/>
              <a:buFont typeface="Times New Roman"/>
              <a:buChar char="•"/>
            </a:pPr>
            <a:r>
              <a:rPr lang="en-US" i="1"/>
              <a:t>D</a:t>
            </a:r>
            <a:r>
              <a:rPr lang="en-US"/>
              <a:t>:</a:t>
            </a:r>
            <a:endParaRPr/>
          </a:p>
        </p:txBody>
      </p:sp>
      <p:graphicFrame>
        <p:nvGraphicFramePr>
          <p:cNvPr id="1078" name="Google Shape;1078;p122"/>
          <p:cNvGraphicFramePr/>
          <p:nvPr/>
        </p:nvGraphicFramePr>
        <p:xfrm>
          <a:off x="3163888" y="3962401"/>
          <a:ext cx="6858000" cy="2567025"/>
        </p:xfrm>
        <a:graphic>
          <a:graphicData uri="http://schemas.openxmlformats.org/drawingml/2006/table">
            <a:tbl>
              <a:tblPr>
                <a:noFill/>
                <a:tableStyleId>{97005AED-E3F3-42EA-B779-AAAB4C819133}</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tblGrid>
              <a:tr h="493725">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FF0000"/>
                          </a:solidFill>
                          <a:latin typeface="Times New Roman"/>
                          <a:ea typeface="Times New Roman"/>
                          <a:cs typeface="Times New Roman"/>
                          <a:sym typeface="Times New Roman"/>
                        </a:rPr>
                        <a:t>Example</a:t>
                      </a:r>
                      <a:endParaRPr/>
                    </a:p>
                  </a:txBody>
                  <a:tcPr marL="90000" marR="90000" marT="46800" marB="468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FF0000"/>
                          </a:solidFill>
                          <a:latin typeface="Times New Roman"/>
                          <a:ea typeface="Times New Roman"/>
                          <a:cs typeface="Times New Roman"/>
                          <a:sym typeface="Times New Roman"/>
                        </a:rPr>
                        <a:t>Size</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FF0000"/>
                          </a:solidFill>
                          <a:latin typeface="Times New Roman"/>
                          <a:ea typeface="Times New Roman"/>
                          <a:cs typeface="Times New Roman"/>
                          <a:sym typeface="Times New Roman"/>
                        </a:rPr>
                        <a:t>Color</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FF0000"/>
                          </a:solidFill>
                          <a:latin typeface="Times New Roman"/>
                          <a:ea typeface="Times New Roman"/>
                          <a:cs typeface="Times New Roman"/>
                          <a:sym typeface="Times New Roman"/>
                        </a:rPr>
                        <a:t>Shape</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FF0000"/>
                          </a:solidFill>
                          <a:latin typeface="Times New Roman"/>
                          <a:ea typeface="Times New Roman"/>
                          <a:cs typeface="Times New Roman"/>
                          <a:sym typeface="Times New Roman"/>
                        </a:rPr>
                        <a:t>Category</a:t>
                      </a:r>
                      <a:endParaRPr/>
                    </a:p>
                  </a:txBody>
                  <a:tcPr marL="90000" marR="90000" marT="46800" marB="468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19125">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a:t>
                      </a:r>
                      <a:endParaRPr/>
                    </a:p>
                  </a:txBody>
                  <a:tcPr marL="90000" marR="90000" marT="46800" marB="468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small</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red</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circle</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positive</a:t>
                      </a:r>
                      <a:endParaRPr/>
                    </a:p>
                  </a:txBody>
                  <a:tcPr marL="90000" marR="90000" marT="46800" marB="468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17525">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2</a:t>
                      </a:r>
                      <a:endParaRPr/>
                    </a:p>
                  </a:txBody>
                  <a:tcPr marL="90000" marR="90000" marT="46800" marB="468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large</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red</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circle</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positive</a:t>
                      </a:r>
                      <a:endParaRPr/>
                    </a:p>
                  </a:txBody>
                  <a:tcPr marL="90000" marR="90000" marT="46800" marB="468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19125">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3</a:t>
                      </a:r>
                      <a:endParaRPr/>
                    </a:p>
                  </a:txBody>
                  <a:tcPr marL="90000" marR="90000" marT="46800" marB="468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small</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red</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triangle</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negative</a:t>
                      </a:r>
                      <a:endParaRPr/>
                    </a:p>
                  </a:txBody>
                  <a:tcPr marL="90000" marR="90000" marT="46800" marB="468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17525">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4</a:t>
                      </a:r>
                      <a:endParaRPr/>
                    </a:p>
                  </a:txBody>
                  <a:tcPr marL="90000" marR="90000" marT="46800" marB="468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large</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blue</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circle</a:t>
                      </a:r>
                      <a:endParaRPr/>
                    </a:p>
                  </a:txBody>
                  <a:tcPr marL="90000" marR="90000" marT="46800" marB="46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0000"/>
                        </a:buClr>
                        <a:buSzPts val="2400"/>
                        <a:buFont typeface="Times New Roman"/>
                        <a:buNone/>
                      </a:pPr>
                      <a:r>
                        <a:rPr lang="en-US" sz="2400" b="0" i="0" u="none" strike="noStrike" cap="none">
                          <a:solidFill>
                            <a:srgbClr val="3333FF"/>
                          </a:solidFill>
                          <a:latin typeface="Times New Roman"/>
                          <a:ea typeface="Times New Roman"/>
                          <a:cs typeface="Times New Roman"/>
                          <a:sym typeface="Times New Roman"/>
                        </a:rPr>
                        <a:t>negative</a:t>
                      </a:r>
                      <a:endParaRPr/>
                    </a:p>
                  </a:txBody>
                  <a:tcPr marL="90000" marR="90000" marT="46800" marB="468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23"/>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162</a:t>
            </a:fld>
            <a:endParaRPr sz="1200" i="0">
              <a:solidFill>
                <a:schemeClr val="dk1"/>
              </a:solidFill>
              <a:latin typeface="Times New Roman"/>
              <a:ea typeface="Times New Roman"/>
              <a:cs typeface="Times New Roman"/>
              <a:sym typeface="Times New Roman"/>
            </a:endParaRPr>
          </a:p>
        </p:txBody>
      </p:sp>
      <p:sp>
        <p:nvSpPr>
          <p:cNvPr id="1084" name="Google Shape;1084;p12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br>
              <a:rPr lang="en-US" b="1" dirty="0"/>
            </a:br>
            <a:r>
              <a:rPr lang="en-US" sz="3600" i="0" dirty="0">
                <a:latin typeface="Arial"/>
                <a:ea typeface="Arial"/>
                <a:cs typeface="Arial"/>
                <a:sym typeface="Arial"/>
              </a:rPr>
              <a:t>Neural Networks and Deep Learning</a:t>
            </a:r>
            <a:br>
              <a:rPr lang="en-US" b="1" dirty="0"/>
            </a:br>
            <a:r>
              <a:rPr lang="en-US" dirty="0"/>
              <a:t>Week-18-19</a:t>
            </a:r>
            <a:endParaRPr b="1"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24"/>
          <p:cNvSpPr txBox="1">
            <a:spLocks noGrp="1"/>
          </p:cNvSpPr>
          <p:nvPr>
            <p:ph type="title"/>
          </p:nvPr>
        </p:nvSpPr>
        <p:spPr>
          <a:xfrm>
            <a:off x="2438400" y="301669"/>
            <a:ext cx="10363200" cy="844462"/>
          </a:xfrm>
          <a:prstGeom prst="rect">
            <a:avLst/>
          </a:prstGeom>
          <a:noFill/>
          <a:ln>
            <a:noFill/>
          </a:ln>
        </p:spPr>
        <p:txBody>
          <a:bodyPr spcFirstLastPara="1" wrap="square" lIns="0" tIns="287650" rIns="0" bIns="0" anchor="ctr" anchorCtr="0">
            <a:spAutoFit/>
          </a:bodyPr>
          <a:lstStyle/>
          <a:p>
            <a:pPr marL="477519" lvl="0" indent="0" algn="ctr" rtl="0">
              <a:spcBef>
                <a:spcPts val="0"/>
              </a:spcBef>
              <a:spcAft>
                <a:spcPts val="0"/>
              </a:spcAft>
              <a:buNone/>
            </a:pPr>
            <a:r>
              <a:rPr lang="en-US"/>
              <a:t>AI -&gt;Machine Learning-&gt;Deep Learning</a:t>
            </a:r>
            <a:endParaRPr/>
          </a:p>
        </p:txBody>
      </p:sp>
      <p:sp>
        <p:nvSpPr>
          <p:cNvPr id="1090" name="Google Shape;1090;p124"/>
          <p:cNvSpPr txBox="1"/>
          <p:nvPr/>
        </p:nvSpPr>
        <p:spPr>
          <a:xfrm>
            <a:off x="1838959" y="607822"/>
            <a:ext cx="13843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7</a:t>
            </a:r>
            <a:endParaRPr sz="1600" i="1">
              <a:solidFill>
                <a:schemeClr val="dk1"/>
              </a:solidFill>
              <a:latin typeface="Arial"/>
              <a:ea typeface="Arial"/>
              <a:cs typeface="Arial"/>
              <a:sym typeface="Arial"/>
            </a:endParaRPr>
          </a:p>
        </p:txBody>
      </p:sp>
      <p:sp>
        <p:nvSpPr>
          <p:cNvPr id="1091" name="Google Shape;1091;p124"/>
          <p:cNvSpPr txBox="1"/>
          <p:nvPr/>
        </p:nvSpPr>
        <p:spPr>
          <a:xfrm>
            <a:off x="2078227" y="6426504"/>
            <a:ext cx="7569834" cy="228268"/>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400" b="1" i="1">
                <a:solidFill>
                  <a:schemeClr val="dk1"/>
                </a:solidFill>
                <a:latin typeface="Times New Roman"/>
                <a:ea typeface="Times New Roman"/>
                <a:cs typeface="Times New Roman"/>
                <a:sym typeface="Times New Roman"/>
              </a:rPr>
              <a:t>https://</a:t>
            </a:r>
            <a:r>
              <a:rPr lang="en-US" sz="1400" b="1" i="1" u="sng">
                <a:solidFill>
                  <a:schemeClr val="hlink"/>
                </a:solidFill>
                <a:latin typeface="Times New Roman"/>
                <a:ea typeface="Times New Roman"/>
                <a:cs typeface="Times New Roman"/>
                <a:sym typeface="Times New Roman"/>
                <a:hlinkClick r:id="rId3"/>
              </a:rPr>
              <a:t>www.argility.com/argility-ecosystem-solutions/industry-4-0/machine-learning-deep-learning/</a:t>
            </a:r>
            <a:endParaRPr sz="1400" i="1">
              <a:solidFill>
                <a:schemeClr val="dk1"/>
              </a:solidFill>
              <a:latin typeface="Times New Roman"/>
              <a:ea typeface="Times New Roman"/>
              <a:cs typeface="Times New Roman"/>
              <a:sym typeface="Times New Roman"/>
            </a:endParaRPr>
          </a:p>
        </p:txBody>
      </p:sp>
      <p:pic>
        <p:nvPicPr>
          <p:cNvPr id="1092" name="Google Shape;1092;p124"/>
          <p:cNvPicPr preferRelativeResize="0"/>
          <p:nvPr/>
        </p:nvPicPr>
        <p:blipFill rotWithShape="1">
          <a:blip r:embed="rId4">
            <a:alphaModFix/>
          </a:blip>
          <a:srcRect/>
          <a:stretch/>
        </p:blipFill>
        <p:spPr>
          <a:xfrm>
            <a:off x="3124200" y="1211580"/>
            <a:ext cx="5486400" cy="5305044"/>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25"/>
          <p:cNvSpPr txBox="1">
            <a:spLocks noGrp="1"/>
          </p:cNvSpPr>
          <p:nvPr>
            <p:ph type="title"/>
          </p:nvPr>
        </p:nvSpPr>
        <p:spPr>
          <a:xfrm>
            <a:off x="2438400" y="301669"/>
            <a:ext cx="10363200" cy="844462"/>
          </a:xfrm>
          <a:prstGeom prst="rect">
            <a:avLst/>
          </a:prstGeom>
          <a:noFill/>
          <a:ln>
            <a:noFill/>
          </a:ln>
        </p:spPr>
        <p:txBody>
          <a:bodyPr spcFirstLastPara="1" wrap="square" lIns="0" tIns="287650" rIns="0" bIns="0" anchor="ctr" anchorCtr="0">
            <a:spAutoFit/>
          </a:bodyPr>
          <a:lstStyle/>
          <a:p>
            <a:pPr marL="477519" lvl="0" indent="0" algn="ctr" rtl="0">
              <a:spcBef>
                <a:spcPts val="0"/>
              </a:spcBef>
              <a:spcAft>
                <a:spcPts val="0"/>
              </a:spcAft>
              <a:buNone/>
            </a:pPr>
            <a:r>
              <a:rPr lang="en-US"/>
              <a:t>AI -&gt;Machine Learning-&gt;Deep Learning</a:t>
            </a:r>
            <a:endParaRPr/>
          </a:p>
        </p:txBody>
      </p:sp>
      <p:sp>
        <p:nvSpPr>
          <p:cNvPr id="1098" name="Google Shape;1098;p125"/>
          <p:cNvSpPr txBox="1"/>
          <p:nvPr/>
        </p:nvSpPr>
        <p:spPr>
          <a:xfrm>
            <a:off x="1838959" y="607822"/>
            <a:ext cx="13843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8</a:t>
            </a:r>
            <a:endParaRPr sz="1600" i="1">
              <a:solidFill>
                <a:schemeClr val="dk1"/>
              </a:solidFill>
              <a:latin typeface="Arial"/>
              <a:ea typeface="Arial"/>
              <a:cs typeface="Arial"/>
              <a:sym typeface="Arial"/>
            </a:endParaRPr>
          </a:p>
        </p:txBody>
      </p:sp>
      <p:sp>
        <p:nvSpPr>
          <p:cNvPr id="1099" name="Google Shape;1099;p125"/>
          <p:cNvSpPr txBox="1"/>
          <p:nvPr/>
        </p:nvSpPr>
        <p:spPr>
          <a:xfrm>
            <a:off x="2273300" y="1493647"/>
            <a:ext cx="8202930" cy="4434547"/>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rgbClr val="0000FF"/>
                </a:solidFill>
                <a:latin typeface="Arial"/>
                <a:ea typeface="Arial"/>
                <a:cs typeface="Arial"/>
                <a:sym typeface="Arial"/>
              </a:rPr>
              <a:t>Artificial Intelligence (AI)</a:t>
            </a:r>
            <a:endParaRPr sz="2400" i="1">
              <a:solidFill>
                <a:schemeClr val="dk1"/>
              </a:solidFill>
              <a:latin typeface="Arial"/>
              <a:ea typeface="Arial"/>
              <a:cs typeface="Arial"/>
              <a:sym typeface="Arial"/>
            </a:endParaRPr>
          </a:p>
          <a:p>
            <a:pPr marL="12700" marR="5080" lvl="0" indent="0" algn="l" rtl="0">
              <a:spcBef>
                <a:spcPts val="15"/>
              </a:spcBef>
              <a:spcAft>
                <a:spcPts val="0"/>
              </a:spcAft>
              <a:buNone/>
            </a:pPr>
            <a:r>
              <a:rPr lang="en-US" sz="2000" i="1">
                <a:solidFill>
                  <a:schemeClr val="dk1"/>
                </a:solidFill>
                <a:latin typeface="Times New Roman"/>
                <a:ea typeface="Times New Roman"/>
                <a:cs typeface="Times New Roman"/>
                <a:sym typeface="Times New Roman"/>
              </a:rPr>
              <a:t>AI is the broadest term, applying to any technique that enables computers to mimic human intelligence, using logic, if-then rules, decision trees, and machine learning (including deep learning).</a:t>
            </a:r>
            <a:endParaRPr sz="2000" i="1">
              <a:solidFill>
                <a:schemeClr val="dk1"/>
              </a:solidFill>
              <a:latin typeface="Times New Roman"/>
              <a:ea typeface="Times New Roman"/>
              <a:cs typeface="Times New Roman"/>
              <a:sym typeface="Times New Roman"/>
            </a:endParaRPr>
          </a:p>
          <a:p>
            <a:pPr marL="0" marR="0" lvl="0" indent="0" algn="l" rtl="0">
              <a:spcBef>
                <a:spcPts val="110"/>
              </a:spcBef>
              <a:spcAft>
                <a:spcPts val="0"/>
              </a:spcAft>
              <a:buNone/>
            </a:pPr>
            <a:endParaRPr sz="2000" i="1">
              <a:solidFill>
                <a:schemeClr val="dk1"/>
              </a:solidFill>
              <a:latin typeface="Times New Roman"/>
              <a:ea typeface="Times New Roman"/>
              <a:cs typeface="Times New Roman"/>
              <a:sym typeface="Times New Roman"/>
            </a:endParaRPr>
          </a:p>
          <a:p>
            <a:pPr marL="0" marR="5358765" lvl="0" indent="0" algn="r" rtl="0">
              <a:lnSpc>
                <a:spcPct val="119583"/>
              </a:lnSpc>
              <a:spcBef>
                <a:spcPts val="0"/>
              </a:spcBef>
              <a:spcAft>
                <a:spcPts val="0"/>
              </a:spcAft>
              <a:buNone/>
            </a:pPr>
            <a:r>
              <a:rPr lang="en-US" sz="2400" i="1">
                <a:solidFill>
                  <a:srgbClr val="0000FF"/>
                </a:solidFill>
                <a:latin typeface="Arial"/>
                <a:ea typeface="Arial"/>
                <a:cs typeface="Arial"/>
                <a:sym typeface="Arial"/>
              </a:rPr>
              <a:t>Machine Learning</a:t>
            </a:r>
            <a:endParaRPr sz="2400" i="1">
              <a:solidFill>
                <a:schemeClr val="dk1"/>
              </a:solidFill>
              <a:latin typeface="Arial"/>
              <a:ea typeface="Arial"/>
              <a:cs typeface="Arial"/>
              <a:sym typeface="Arial"/>
            </a:endParaRPr>
          </a:p>
          <a:p>
            <a:pPr marL="413384" marR="15240" lvl="0" indent="76200" algn="l" rtl="0">
              <a:lnSpc>
                <a:spcPct val="120000"/>
              </a:lnSpc>
              <a:spcBef>
                <a:spcPts val="85"/>
              </a:spcBef>
              <a:spcAft>
                <a:spcPts val="0"/>
              </a:spcAft>
              <a:buNone/>
            </a:pPr>
            <a:r>
              <a:rPr lang="en-US" sz="2400" i="1">
                <a:solidFill>
                  <a:schemeClr val="dk1"/>
                </a:solidFill>
                <a:latin typeface="Times New Roman"/>
                <a:ea typeface="Times New Roman"/>
                <a:cs typeface="Times New Roman"/>
                <a:sym typeface="Times New Roman"/>
              </a:rPr>
              <a:t>The subset of AI that includes that enable machines to improve at tasks with experience. The category includes deep learning.</a:t>
            </a:r>
            <a:endParaRPr sz="2400" i="1">
              <a:solidFill>
                <a:schemeClr val="dk1"/>
              </a:solidFill>
              <a:latin typeface="Times New Roman"/>
              <a:ea typeface="Times New Roman"/>
              <a:cs typeface="Times New Roman"/>
              <a:sym typeface="Times New Roman"/>
            </a:endParaRPr>
          </a:p>
          <a:p>
            <a:pPr marL="0" marR="5382895" lvl="0" indent="0" algn="r" rtl="0">
              <a:lnSpc>
                <a:spcPct val="119583"/>
              </a:lnSpc>
              <a:spcBef>
                <a:spcPts val="2330"/>
              </a:spcBef>
              <a:spcAft>
                <a:spcPts val="0"/>
              </a:spcAft>
              <a:buNone/>
            </a:pPr>
            <a:r>
              <a:rPr lang="en-US" sz="2400" i="1">
                <a:solidFill>
                  <a:srgbClr val="0000FF"/>
                </a:solidFill>
                <a:latin typeface="Arial"/>
                <a:ea typeface="Arial"/>
                <a:cs typeface="Arial"/>
                <a:sym typeface="Arial"/>
              </a:rPr>
              <a:t>Deep Learning</a:t>
            </a:r>
            <a:endParaRPr sz="2400" i="1">
              <a:solidFill>
                <a:schemeClr val="dk1"/>
              </a:solidFill>
              <a:latin typeface="Arial"/>
              <a:ea typeface="Arial"/>
              <a:cs typeface="Arial"/>
              <a:sym typeface="Arial"/>
            </a:endParaRPr>
          </a:p>
          <a:p>
            <a:pPr marL="812800" marR="241934" lvl="0" indent="0" algn="l" rtl="0">
              <a:lnSpc>
                <a:spcPct val="120000"/>
              </a:lnSpc>
              <a:spcBef>
                <a:spcPts val="80"/>
              </a:spcBef>
              <a:spcAft>
                <a:spcPts val="0"/>
              </a:spcAft>
              <a:buNone/>
            </a:pPr>
            <a:r>
              <a:rPr lang="en-US" sz="2200" i="1">
                <a:solidFill>
                  <a:schemeClr val="dk1"/>
                </a:solidFill>
                <a:latin typeface="Times New Roman"/>
                <a:ea typeface="Times New Roman"/>
                <a:cs typeface="Times New Roman"/>
                <a:sym typeface="Times New Roman"/>
              </a:rPr>
              <a:t>The subset of machine learning composed of algorithms to train itself to perform tasks, like speech and image recognition, by exposing multilayered neural networks to </a:t>
            </a:r>
            <a:r>
              <a:rPr lang="en-US" sz="2200" i="1">
                <a:solidFill>
                  <a:srgbClr val="6F2F9F"/>
                </a:solidFill>
                <a:latin typeface="Times New Roman"/>
                <a:ea typeface="Times New Roman"/>
                <a:cs typeface="Times New Roman"/>
                <a:sym typeface="Times New Roman"/>
              </a:rPr>
              <a:t>vast amounts of data</a:t>
            </a:r>
            <a:r>
              <a:rPr lang="en-US" sz="2200" i="1">
                <a:solidFill>
                  <a:schemeClr val="dk1"/>
                </a:solidFill>
                <a:latin typeface="Times New Roman"/>
                <a:ea typeface="Times New Roman"/>
                <a:cs typeface="Times New Roman"/>
                <a:sym typeface="Times New Roman"/>
              </a:rPr>
              <a:t>.</a:t>
            </a:r>
            <a:endParaRPr sz="2200" i="1">
              <a:solidFill>
                <a:schemeClr val="dk1"/>
              </a:solidFill>
              <a:latin typeface="Times New Roman"/>
              <a:ea typeface="Times New Roman"/>
              <a:cs typeface="Times New Roman"/>
              <a:sym typeface="Times New Roman"/>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26"/>
          <p:cNvSpPr txBox="1">
            <a:spLocks noGrp="1"/>
          </p:cNvSpPr>
          <p:nvPr>
            <p:ph type="title"/>
          </p:nvPr>
        </p:nvSpPr>
        <p:spPr>
          <a:xfrm>
            <a:off x="2438400" y="301669"/>
            <a:ext cx="10363200" cy="844462"/>
          </a:xfrm>
          <a:prstGeom prst="rect">
            <a:avLst/>
          </a:prstGeom>
          <a:noFill/>
          <a:ln>
            <a:noFill/>
          </a:ln>
        </p:spPr>
        <p:txBody>
          <a:bodyPr spcFirstLastPara="1" wrap="square" lIns="0" tIns="287650" rIns="0" bIns="0" anchor="ctr" anchorCtr="0">
            <a:spAutoFit/>
          </a:bodyPr>
          <a:lstStyle/>
          <a:p>
            <a:pPr marL="477519" lvl="0" indent="0" algn="ctr" rtl="0">
              <a:spcBef>
                <a:spcPts val="0"/>
              </a:spcBef>
              <a:spcAft>
                <a:spcPts val="0"/>
              </a:spcAft>
              <a:buNone/>
            </a:pPr>
            <a:r>
              <a:rPr lang="en-US"/>
              <a:t>AI -&gt;Machine Learning-&gt;Deep Learning</a:t>
            </a:r>
            <a:endParaRPr/>
          </a:p>
        </p:txBody>
      </p:sp>
      <p:sp>
        <p:nvSpPr>
          <p:cNvPr id="1105" name="Google Shape;1105;p126"/>
          <p:cNvSpPr txBox="1"/>
          <p:nvPr/>
        </p:nvSpPr>
        <p:spPr>
          <a:xfrm>
            <a:off x="17261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10</a:t>
            </a:r>
            <a:endParaRPr sz="1600" i="1">
              <a:solidFill>
                <a:schemeClr val="dk1"/>
              </a:solidFill>
              <a:latin typeface="Arial"/>
              <a:ea typeface="Arial"/>
              <a:cs typeface="Arial"/>
              <a:sym typeface="Arial"/>
            </a:endParaRPr>
          </a:p>
        </p:txBody>
      </p:sp>
      <p:pic>
        <p:nvPicPr>
          <p:cNvPr id="1106" name="Google Shape;1106;p126"/>
          <p:cNvPicPr preferRelativeResize="0"/>
          <p:nvPr/>
        </p:nvPicPr>
        <p:blipFill rotWithShape="1">
          <a:blip r:embed="rId3">
            <a:alphaModFix/>
          </a:blip>
          <a:srcRect/>
          <a:stretch/>
        </p:blipFill>
        <p:spPr>
          <a:xfrm>
            <a:off x="2674619" y="1981200"/>
            <a:ext cx="7545324" cy="396240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27"/>
          <p:cNvSpPr txBox="1">
            <a:spLocks noGrp="1"/>
          </p:cNvSpPr>
          <p:nvPr>
            <p:ph type="title"/>
          </p:nvPr>
        </p:nvSpPr>
        <p:spPr>
          <a:xfrm>
            <a:off x="2438400" y="301669"/>
            <a:ext cx="10363200" cy="844462"/>
          </a:xfrm>
          <a:prstGeom prst="rect">
            <a:avLst/>
          </a:prstGeom>
          <a:noFill/>
          <a:ln>
            <a:noFill/>
          </a:ln>
        </p:spPr>
        <p:txBody>
          <a:bodyPr spcFirstLastPara="1" wrap="square" lIns="0" tIns="287650" rIns="0" bIns="0" anchor="ctr" anchorCtr="0">
            <a:spAutoFit/>
          </a:bodyPr>
          <a:lstStyle/>
          <a:p>
            <a:pPr marL="477519" lvl="0" indent="0" algn="ctr" rtl="0">
              <a:spcBef>
                <a:spcPts val="0"/>
              </a:spcBef>
              <a:spcAft>
                <a:spcPts val="0"/>
              </a:spcAft>
              <a:buNone/>
            </a:pPr>
            <a:r>
              <a:rPr lang="en-US" i="0">
                <a:solidFill>
                  <a:srgbClr val="0000FF"/>
                </a:solidFill>
                <a:latin typeface="Times New Roman"/>
                <a:ea typeface="Times New Roman"/>
                <a:cs typeface="Times New Roman"/>
                <a:sym typeface="Times New Roman"/>
              </a:rPr>
              <a:t>History</a:t>
            </a:r>
            <a:r>
              <a:rPr lang="en-US">
                <a:solidFill>
                  <a:srgbClr val="0000FF"/>
                </a:solidFill>
                <a:latin typeface="Times New Roman"/>
                <a:ea typeface="Times New Roman"/>
                <a:cs typeface="Times New Roman"/>
                <a:sym typeface="Times New Roman"/>
              </a:rPr>
              <a:t> </a:t>
            </a:r>
            <a:r>
              <a:rPr lang="en-US" i="0">
                <a:solidFill>
                  <a:srgbClr val="0000FF"/>
                </a:solidFill>
                <a:latin typeface="Times New Roman"/>
                <a:ea typeface="Times New Roman"/>
                <a:cs typeface="Times New Roman"/>
                <a:sym typeface="Times New Roman"/>
              </a:rPr>
              <a:t>and</a:t>
            </a:r>
            <a:r>
              <a:rPr lang="en-US">
                <a:solidFill>
                  <a:srgbClr val="0000FF"/>
                </a:solidFill>
                <a:latin typeface="Times New Roman"/>
                <a:ea typeface="Times New Roman"/>
                <a:cs typeface="Times New Roman"/>
                <a:sym typeface="Times New Roman"/>
              </a:rPr>
              <a:t> </a:t>
            </a:r>
            <a:r>
              <a:rPr lang="en-US" i="0">
                <a:solidFill>
                  <a:srgbClr val="0000FF"/>
                </a:solidFill>
                <a:latin typeface="Times New Roman"/>
                <a:ea typeface="Times New Roman"/>
                <a:cs typeface="Times New Roman"/>
                <a:sym typeface="Times New Roman"/>
              </a:rPr>
              <a:t>Background</a:t>
            </a:r>
            <a:r>
              <a:rPr lang="en-US">
                <a:solidFill>
                  <a:srgbClr val="0000FF"/>
                </a:solidFill>
                <a:latin typeface="Times New Roman"/>
                <a:ea typeface="Times New Roman"/>
                <a:cs typeface="Times New Roman"/>
                <a:sym typeface="Times New Roman"/>
              </a:rPr>
              <a:t> </a:t>
            </a:r>
            <a:r>
              <a:rPr lang="en-US" i="0">
                <a:solidFill>
                  <a:srgbClr val="0000FF"/>
                </a:solidFill>
                <a:latin typeface="Times New Roman"/>
                <a:ea typeface="Times New Roman"/>
                <a:cs typeface="Times New Roman"/>
                <a:sym typeface="Times New Roman"/>
              </a:rPr>
              <a:t>of</a:t>
            </a:r>
            <a:r>
              <a:rPr lang="en-US">
                <a:solidFill>
                  <a:srgbClr val="0000FF"/>
                </a:solidFill>
                <a:latin typeface="Times New Roman"/>
                <a:ea typeface="Times New Roman"/>
                <a:cs typeface="Times New Roman"/>
                <a:sym typeface="Times New Roman"/>
              </a:rPr>
              <a:t> </a:t>
            </a:r>
            <a:r>
              <a:rPr lang="en-US" i="0">
                <a:solidFill>
                  <a:srgbClr val="0000FF"/>
                </a:solidFill>
                <a:latin typeface="Times New Roman"/>
                <a:ea typeface="Times New Roman"/>
                <a:cs typeface="Times New Roman"/>
                <a:sym typeface="Times New Roman"/>
              </a:rPr>
              <a:t>Deep</a:t>
            </a:r>
            <a:r>
              <a:rPr lang="en-US">
                <a:solidFill>
                  <a:srgbClr val="0000FF"/>
                </a:solidFill>
                <a:latin typeface="Times New Roman"/>
                <a:ea typeface="Times New Roman"/>
                <a:cs typeface="Times New Roman"/>
                <a:sym typeface="Times New Roman"/>
              </a:rPr>
              <a:t> Learning</a:t>
            </a:r>
            <a:endParaRPr/>
          </a:p>
        </p:txBody>
      </p:sp>
      <p:sp>
        <p:nvSpPr>
          <p:cNvPr id="1112" name="Google Shape;1112;p127"/>
          <p:cNvSpPr txBox="1"/>
          <p:nvPr/>
        </p:nvSpPr>
        <p:spPr>
          <a:xfrm>
            <a:off x="1736852" y="607822"/>
            <a:ext cx="22987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11</a:t>
            </a:r>
            <a:endParaRPr sz="1600" i="1">
              <a:solidFill>
                <a:schemeClr val="dk1"/>
              </a:solidFill>
              <a:latin typeface="Arial"/>
              <a:ea typeface="Arial"/>
              <a:cs typeface="Arial"/>
              <a:sym typeface="Arial"/>
            </a:endParaRPr>
          </a:p>
        </p:txBody>
      </p:sp>
      <p:grpSp>
        <p:nvGrpSpPr>
          <p:cNvPr id="1113" name="Google Shape;1113;p127"/>
          <p:cNvGrpSpPr/>
          <p:nvPr/>
        </p:nvGrpSpPr>
        <p:grpSpPr>
          <a:xfrm>
            <a:off x="1676400" y="1589533"/>
            <a:ext cx="8944356" cy="4201668"/>
            <a:chOff x="152400" y="1589532"/>
            <a:chExt cx="8944356" cy="4201668"/>
          </a:xfrm>
        </p:grpSpPr>
        <p:pic>
          <p:nvPicPr>
            <p:cNvPr id="1114" name="Google Shape;1114;p127"/>
            <p:cNvPicPr preferRelativeResize="0"/>
            <p:nvPr/>
          </p:nvPicPr>
          <p:blipFill rotWithShape="1">
            <a:blip r:embed="rId3">
              <a:alphaModFix/>
            </a:blip>
            <a:srcRect/>
            <a:stretch/>
          </p:blipFill>
          <p:spPr>
            <a:xfrm>
              <a:off x="152400" y="1589532"/>
              <a:ext cx="8944356" cy="4201668"/>
            </a:xfrm>
            <a:prstGeom prst="rect">
              <a:avLst/>
            </a:prstGeom>
            <a:noFill/>
            <a:ln>
              <a:noFill/>
            </a:ln>
          </p:spPr>
        </p:pic>
        <p:pic>
          <p:nvPicPr>
            <p:cNvPr id="1115" name="Google Shape;1115;p127"/>
            <p:cNvPicPr preferRelativeResize="0"/>
            <p:nvPr/>
          </p:nvPicPr>
          <p:blipFill rotWithShape="1">
            <a:blip r:embed="rId4">
              <a:alphaModFix/>
            </a:blip>
            <a:srcRect/>
            <a:stretch/>
          </p:blipFill>
          <p:spPr>
            <a:xfrm>
              <a:off x="266700" y="1600200"/>
              <a:ext cx="751332" cy="772667"/>
            </a:xfrm>
            <a:prstGeom prst="rect">
              <a:avLst/>
            </a:prstGeom>
            <a:noFill/>
            <a:ln>
              <a:noFill/>
            </a:ln>
          </p:spPr>
        </p:pic>
      </p:grpSp>
      <p:sp>
        <p:nvSpPr>
          <p:cNvPr id="1116" name="Google Shape;1116;p127"/>
          <p:cNvSpPr txBox="1"/>
          <p:nvPr/>
        </p:nvSpPr>
        <p:spPr>
          <a:xfrm>
            <a:off x="1775257" y="6439002"/>
            <a:ext cx="8414385" cy="30035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b="1" i="1">
                <a:solidFill>
                  <a:schemeClr val="dk1"/>
                </a:solidFill>
                <a:latin typeface="Times New Roman"/>
                <a:ea typeface="Times New Roman"/>
                <a:cs typeface="Times New Roman"/>
                <a:sym typeface="Times New Roman"/>
              </a:rPr>
              <a:t>https://beamandrew.github.io/deeplearning/2017/02/23/deep_learning_101_part1.html</a:t>
            </a:r>
            <a:endParaRPr sz="1800" i="1">
              <a:solidFill>
                <a:schemeClr val="dk1"/>
              </a:solidFill>
              <a:latin typeface="Times New Roman"/>
              <a:ea typeface="Times New Roman"/>
              <a:cs typeface="Times New Roman"/>
              <a:sym typeface="Times New Roman"/>
            </a:endParaRPr>
          </a:p>
        </p:txBody>
      </p:sp>
      <p:sp>
        <p:nvSpPr>
          <p:cNvPr id="1117" name="Google Shape;1117;p127"/>
          <p:cNvSpPr txBox="1"/>
          <p:nvPr/>
        </p:nvSpPr>
        <p:spPr>
          <a:xfrm>
            <a:off x="1801165" y="1694816"/>
            <a:ext cx="1400175" cy="929005"/>
          </a:xfrm>
          <a:prstGeom prst="rect">
            <a:avLst/>
          </a:prstGeom>
          <a:noFill/>
          <a:ln>
            <a:noFill/>
          </a:ln>
        </p:spPr>
        <p:txBody>
          <a:bodyPr spcFirstLastPara="1" wrap="square" lIns="0" tIns="12700" rIns="0" bIns="0" anchor="t" anchorCtr="0">
            <a:spAutoFit/>
          </a:bodyPr>
          <a:lstStyle/>
          <a:p>
            <a:pPr marL="831850" marR="0" lvl="0" indent="0" algn="l" rtl="0">
              <a:lnSpc>
                <a:spcPct val="120000"/>
              </a:lnSpc>
              <a:spcBef>
                <a:spcPts val="0"/>
              </a:spcBef>
              <a:spcAft>
                <a:spcPts val="0"/>
              </a:spcAft>
              <a:buNone/>
            </a:pPr>
            <a:r>
              <a:rPr lang="en-US" sz="1200" b="1" i="1">
                <a:solidFill>
                  <a:schemeClr val="dk1"/>
                </a:solidFill>
                <a:latin typeface="Times New Roman"/>
                <a:ea typeface="Times New Roman"/>
                <a:cs typeface="Times New Roman"/>
                <a:sym typeface="Times New Roman"/>
              </a:rPr>
              <a:t>1906</a:t>
            </a:r>
            <a:endParaRPr sz="1200" i="1">
              <a:solidFill>
                <a:schemeClr val="dk1"/>
              </a:solidFill>
              <a:latin typeface="Times New Roman"/>
              <a:ea typeface="Times New Roman"/>
              <a:cs typeface="Times New Roman"/>
              <a:sym typeface="Times New Roman"/>
            </a:endParaRPr>
          </a:p>
          <a:p>
            <a:pPr marL="831850" marR="0" lvl="0" indent="0" algn="l" rtl="0">
              <a:lnSpc>
                <a:spcPct val="120000"/>
              </a:lnSpc>
              <a:spcBef>
                <a:spcPts val="0"/>
              </a:spcBef>
              <a:spcAft>
                <a:spcPts val="0"/>
              </a:spcAft>
              <a:buNone/>
            </a:pPr>
            <a:r>
              <a:rPr lang="en-US" sz="1000" i="1">
                <a:solidFill>
                  <a:schemeClr val="dk1"/>
                </a:solidFill>
                <a:latin typeface="Times New Roman"/>
                <a:ea typeface="Times New Roman"/>
                <a:cs typeface="Times New Roman"/>
                <a:sym typeface="Times New Roman"/>
              </a:rPr>
              <a:t>Neuron/</a:t>
            </a:r>
            <a:endParaRPr sz="1000" i="1">
              <a:solidFill>
                <a:schemeClr val="dk1"/>
              </a:solidFill>
              <a:latin typeface="Times New Roman"/>
              <a:ea typeface="Times New Roman"/>
              <a:cs typeface="Times New Roman"/>
              <a:sym typeface="Times New Roman"/>
            </a:endParaRPr>
          </a:p>
          <a:p>
            <a:pPr marL="831850" marR="0" lvl="0" indent="0" algn="l" rtl="0">
              <a:spcBef>
                <a:spcPts val="0"/>
              </a:spcBef>
              <a:spcAft>
                <a:spcPts val="0"/>
              </a:spcAft>
              <a:buNone/>
            </a:pPr>
            <a:r>
              <a:rPr lang="en-US" sz="1000" i="1">
                <a:solidFill>
                  <a:schemeClr val="dk1"/>
                </a:solidFill>
                <a:latin typeface="Times New Roman"/>
                <a:ea typeface="Times New Roman"/>
                <a:cs typeface="Times New Roman"/>
                <a:sym typeface="Times New Roman"/>
              </a:rPr>
              <a:t>Nerve Cell</a:t>
            </a:r>
            <a:endParaRPr sz="1000" i="1">
              <a:solidFill>
                <a:schemeClr val="dk1"/>
              </a:solidFill>
              <a:latin typeface="Times New Roman"/>
              <a:ea typeface="Times New Roman"/>
              <a:cs typeface="Times New Roman"/>
              <a:sym typeface="Times New Roman"/>
            </a:endParaRPr>
          </a:p>
          <a:p>
            <a:pPr marL="0" marR="0" lvl="0" indent="0" algn="l" rtl="0">
              <a:spcBef>
                <a:spcPts val="805"/>
              </a:spcBef>
              <a:spcAft>
                <a:spcPts val="0"/>
              </a:spcAft>
              <a:buNone/>
            </a:pPr>
            <a:endParaRPr sz="1000" i="1">
              <a:solidFill>
                <a:schemeClr val="dk1"/>
              </a:solidFill>
              <a:latin typeface="Times New Roman"/>
              <a:ea typeface="Times New Roman"/>
              <a:cs typeface="Times New Roman"/>
              <a:sym typeface="Times New Roman"/>
            </a:endParaRPr>
          </a:p>
          <a:p>
            <a:pPr marL="12700" marR="0" lvl="0" indent="0" algn="l" rtl="0">
              <a:spcBef>
                <a:spcPts val="0"/>
              </a:spcBef>
              <a:spcAft>
                <a:spcPts val="0"/>
              </a:spcAft>
              <a:buNone/>
            </a:pPr>
            <a:r>
              <a:rPr lang="en-US" sz="1100" i="1">
                <a:solidFill>
                  <a:schemeClr val="dk1"/>
                </a:solidFill>
                <a:latin typeface="Times New Roman"/>
                <a:ea typeface="Times New Roman"/>
                <a:cs typeface="Times New Roman"/>
                <a:sym typeface="Times New Roman"/>
              </a:rPr>
              <a:t>Ramon y Cajal</a:t>
            </a:r>
            <a:endParaRPr sz="1100" i="1">
              <a:solidFill>
                <a:schemeClr val="dk1"/>
              </a:solidFill>
              <a:latin typeface="Times New Roman"/>
              <a:ea typeface="Times New Roman"/>
              <a:cs typeface="Times New Roman"/>
              <a:sym typeface="Times New Roman"/>
            </a:endParaRPr>
          </a:p>
        </p:txBody>
      </p:sp>
      <p:sp>
        <p:nvSpPr>
          <p:cNvPr id="1118" name="Google Shape;1118;p127"/>
          <p:cNvSpPr txBox="1"/>
          <p:nvPr/>
        </p:nvSpPr>
        <p:spPr>
          <a:xfrm>
            <a:off x="4824222" y="5559653"/>
            <a:ext cx="3682365" cy="228268"/>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400" i="1">
                <a:solidFill>
                  <a:srgbClr val="0000FF"/>
                </a:solidFill>
                <a:latin typeface="Times New Roman"/>
                <a:ea typeface="Times New Roman"/>
                <a:cs typeface="Times New Roman"/>
                <a:sym typeface="Times New Roman"/>
              </a:rPr>
              <a:t>Solving Real-Life Problem with Extracted Features</a:t>
            </a:r>
            <a:endParaRPr sz="1400" i="1">
              <a:solidFill>
                <a:schemeClr val="dk1"/>
              </a:solidFill>
              <a:latin typeface="Times New Roman"/>
              <a:ea typeface="Times New Roman"/>
              <a:cs typeface="Times New Roman"/>
              <a:sym typeface="Times New Roman"/>
            </a:endParaRPr>
          </a:p>
        </p:txBody>
      </p:sp>
      <p:sp>
        <p:nvSpPr>
          <p:cNvPr id="1119" name="Google Shape;1119;p127"/>
          <p:cNvSpPr txBox="1"/>
          <p:nvPr/>
        </p:nvSpPr>
        <p:spPr>
          <a:xfrm>
            <a:off x="9026653" y="5836920"/>
            <a:ext cx="1419225" cy="256480"/>
          </a:xfrm>
          <a:prstGeom prst="rect">
            <a:avLst/>
          </a:prstGeom>
          <a:solidFill>
            <a:srgbClr val="AC8B00"/>
          </a:solidFill>
          <a:ln>
            <a:noFill/>
          </a:ln>
        </p:spPr>
        <p:txBody>
          <a:bodyPr spcFirstLastPara="1" wrap="square" lIns="0" tIns="40625" rIns="0" bIns="0" anchor="t" anchorCtr="0">
            <a:spAutoFit/>
          </a:bodyPr>
          <a:lstStyle/>
          <a:p>
            <a:pPr marL="205740" marR="0" lvl="0" indent="0" algn="l" rtl="0">
              <a:spcBef>
                <a:spcPts val="0"/>
              </a:spcBef>
              <a:spcAft>
                <a:spcPts val="0"/>
              </a:spcAft>
              <a:buNone/>
            </a:pPr>
            <a:r>
              <a:rPr lang="en-US" sz="1400" i="1">
                <a:solidFill>
                  <a:srgbClr val="FF0000"/>
                </a:solidFill>
                <a:latin typeface="Times New Roman"/>
                <a:ea typeface="Times New Roman"/>
                <a:cs typeface="Times New Roman"/>
                <a:sym typeface="Times New Roman"/>
              </a:rPr>
              <a:t>Deep Leaning</a:t>
            </a:r>
            <a:endParaRPr sz="1400" i="1">
              <a:solidFill>
                <a:schemeClr val="dk1"/>
              </a:solidFill>
              <a:latin typeface="Times New Roman"/>
              <a:ea typeface="Times New Roman"/>
              <a:cs typeface="Times New Roman"/>
              <a:sym typeface="Times New Roman"/>
            </a:endParaRPr>
          </a:p>
        </p:txBody>
      </p:sp>
      <p:sp>
        <p:nvSpPr>
          <p:cNvPr id="1120" name="Google Shape;1120;p127"/>
          <p:cNvSpPr txBox="1"/>
          <p:nvPr/>
        </p:nvSpPr>
        <p:spPr>
          <a:xfrm>
            <a:off x="2359863" y="5575198"/>
            <a:ext cx="1254760" cy="228268"/>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400" i="1">
                <a:solidFill>
                  <a:srgbClr val="0000FF"/>
                </a:solidFill>
                <a:latin typeface="Times New Roman"/>
                <a:ea typeface="Times New Roman"/>
                <a:cs typeface="Times New Roman"/>
                <a:sym typeface="Times New Roman"/>
              </a:rPr>
              <a:t>Artificial Neuron</a:t>
            </a:r>
            <a:endParaRPr sz="1400" i="1">
              <a:solidFill>
                <a:schemeClr val="dk1"/>
              </a:solidFill>
              <a:latin typeface="Times New Roman"/>
              <a:ea typeface="Times New Roman"/>
              <a:cs typeface="Times New Roman"/>
              <a:sym typeface="Times New Roman"/>
            </a:endParaRPr>
          </a:p>
        </p:txBody>
      </p:sp>
      <p:sp>
        <p:nvSpPr>
          <p:cNvPr id="1121" name="Google Shape;1121;p127"/>
          <p:cNvSpPr txBox="1"/>
          <p:nvPr/>
        </p:nvSpPr>
        <p:spPr>
          <a:xfrm>
            <a:off x="1790700" y="5826252"/>
            <a:ext cx="7124700" cy="256480"/>
          </a:xfrm>
          <a:prstGeom prst="rect">
            <a:avLst/>
          </a:prstGeom>
          <a:solidFill>
            <a:srgbClr val="FDDF58"/>
          </a:solidFill>
          <a:ln>
            <a:noFill/>
          </a:ln>
        </p:spPr>
        <p:txBody>
          <a:bodyPr spcFirstLastPara="1" wrap="square" lIns="0" tIns="40625" rIns="0" bIns="0" anchor="t" anchorCtr="0">
            <a:spAutoFit/>
          </a:bodyPr>
          <a:lstStyle/>
          <a:p>
            <a:pPr marL="0" marR="0" lvl="0" indent="0" algn="ctr" rtl="0">
              <a:spcBef>
                <a:spcPts val="0"/>
              </a:spcBef>
              <a:spcAft>
                <a:spcPts val="0"/>
              </a:spcAft>
              <a:buNone/>
            </a:pPr>
            <a:r>
              <a:rPr lang="en-US" sz="1400" i="1">
                <a:solidFill>
                  <a:srgbClr val="0000FF"/>
                </a:solidFill>
                <a:latin typeface="Times New Roman"/>
                <a:ea typeface="Times New Roman"/>
                <a:cs typeface="Times New Roman"/>
                <a:sym typeface="Times New Roman"/>
              </a:rPr>
              <a:t>Development of Traditional Machine Learning</a:t>
            </a:r>
            <a:endParaRPr sz="1400" i="1">
              <a:solidFill>
                <a:schemeClr val="dk1"/>
              </a:solidFill>
              <a:latin typeface="Times New Roman"/>
              <a:ea typeface="Times New Roman"/>
              <a:cs typeface="Times New Roman"/>
              <a:sym typeface="Times New Roman"/>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28"/>
          <p:cNvSpPr txBox="1">
            <a:spLocks noGrp="1"/>
          </p:cNvSpPr>
          <p:nvPr>
            <p:ph type="title"/>
          </p:nvPr>
        </p:nvSpPr>
        <p:spPr>
          <a:xfrm>
            <a:off x="2438400" y="301669"/>
            <a:ext cx="10363200" cy="844462"/>
          </a:xfrm>
          <a:prstGeom prst="rect">
            <a:avLst/>
          </a:prstGeom>
          <a:noFill/>
          <a:ln>
            <a:noFill/>
          </a:ln>
        </p:spPr>
        <p:txBody>
          <a:bodyPr spcFirstLastPara="1" wrap="square" lIns="0" tIns="287650" rIns="0" bIns="0" anchor="ctr" anchorCtr="0">
            <a:spAutoFit/>
          </a:bodyPr>
          <a:lstStyle/>
          <a:p>
            <a:pPr marL="477519" lvl="0" indent="0" algn="ctr" rtl="0">
              <a:spcBef>
                <a:spcPts val="0"/>
              </a:spcBef>
              <a:spcAft>
                <a:spcPts val="0"/>
              </a:spcAft>
              <a:buNone/>
            </a:pPr>
            <a:r>
              <a:rPr lang="en-US"/>
              <a:t>Machine</a:t>
            </a:r>
            <a:endParaRPr/>
          </a:p>
        </p:txBody>
      </p:sp>
      <p:pic>
        <p:nvPicPr>
          <p:cNvPr id="1127" name="Google Shape;1127;p128"/>
          <p:cNvPicPr preferRelativeResize="0"/>
          <p:nvPr/>
        </p:nvPicPr>
        <p:blipFill rotWithShape="1">
          <a:blip r:embed="rId3">
            <a:alphaModFix/>
          </a:blip>
          <a:srcRect/>
          <a:stretch/>
        </p:blipFill>
        <p:spPr>
          <a:xfrm>
            <a:off x="1905000" y="2295143"/>
            <a:ext cx="8343900" cy="4562857"/>
          </a:xfrm>
          <a:prstGeom prst="rect">
            <a:avLst/>
          </a:prstGeom>
          <a:noFill/>
          <a:ln>
            <a:noFill/>
          </a:ln>
        </p:spPr>
      </p:pic>
      <p:sp>
        <p:nvSpPr>
          <p:cNvPr id="1128" name="Google Shape;1128;p128"/>
          <p:cNvSpPr txBox="1"/>
          <p:nvPr/>
        </p:nvSpPr>
        <p:spPr>
          <a:xfrm>
            <a:off x="17261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12</a:t>
            </a:r>
            <a:endParaRPr sz="1600" i="1">
              <a:solidFill>
                <a:schemeClr val="dk1"/>
              </a:solidFill>
              <a:latin typeface="Arial"/>
              <a:ea typeface="Arial"/>
              <a:cs typeface="Arial"/>
              <a:sym typeface="Arial"/>
            </a:endParaRPr>
          </a:p>
        </p:txBody>
      </p:sp>
      <p:sp>
        <p:nvSpPr>
          <p:cNvPr id="1129" name="Google Shape;1129;p128"/>
          <p:cNvSpPr txBox="1"/>
          <p:nvPr/>
        </p:nvSpPr>
        <p:spPr>
          <a:xfrm>
            <a:off x="1755140" y="1398473"/>
            <a:ext cx="8622030" cy="849630"/>
          </a:xfrm>
          <a:prstGeom prst="rect">
            <a:avLst/>
          </a:prstGeom>
          <a:noFill/>
          <a:ln>
            <a:noFill/>
          </a:ln>
        </p:spPr>
        <p:txBody>
          <a:bodyPr spcFirstLastPara="1" wrap="square" lIns="0" tIns="12700" rIns="0" bIns="0" anchor="t" anchorCtr="0">
            <a:spAutoFit/>
          </a:bodyPr>
          <a:lstStyle/>
          <a:p>
            <a:pPr marL="12700" marR="5080" lvl="0" indent="0" algn="l" rtl="0">
              <a:spcBef>
                <a:spcPts val="0"/>
              </a:spcBef>
              <a:spcAft>
                <a:spcPts val="0"/>
              </a:spcAft>
              <a:buNone/>
            </a:pPr>
            <a:r>
              <a:rPr lang="en-US" sz="1800" i="1">
                <a:solidFill>
                  <a:srgbClr val="212121"/>
                </a:solidFill>
                <a:latin typeface="Arial"/>
                <a:ea typeface="Arial"/>
                <a:cs typeface="Arial"/>
                <a:sym typeface="Arial"/>
              </a:rPr>
              <a:t>A </a:t>
            </a:r>
            <a:r>
              <a:rPr lang="en-US" sz="1800" b="1" i="1">
                <a:solidFill>
                  <a:srgbClr val="212121"/>
                </a:solidFill>
                <a:latin typeface="Arial"/>
                <a:ea typeface="Arial"/>
                <a:cs typeface="Arial"/>
                <a:sym typeface="Arial"/>
              </a:rPr>
              <a:t>machine </a:t>
            </a:r>
            <a:r>
              <a:rPr lang="en-US" sz="1800" i="1">
                <a:solidFill>
                  <a:srgbClr val="212121"/>
                </a:solidFill>
                <a:latin typeface="Arial"/>
                <a:ea typeface="Arial"/>
                <a:cs typeface="Arial"/>
                <a:sym typeface="Arial"/>
              </a:rPr>
              <a:t>uses </a:t>
            </a:r>
            <a:r>
              <a:rPr lang="en-US" sz="1800" i="1">
                <a:solidFill>
                  <a:srgbClr val="0A0080"/>
                </a:solidFill>
                <a:latin typeface="Arial"/>
                <a:ea typeface="Arial"/>
                <a:cs typeface="Arial"/>
                <a:sym typeface="Arial"/>
              </a:rPr>
              <a:t>power </a:t>
            </a:r>
            <a:r>
              <a:rPr lang="en-US" sz="1800" i="1">
                <a:solidFill>
                  <a:srgbClr val="212121"/>
                </a:solidFill>
                <a:latin typeface="Arial"/>
                <a:ea typeface="Arial"/>
                <a:cs typeface="Arial"/>
                <a:sym typeface="Arial"/>
              </a:rPr>
              <a:t>to apply forces and control movement to perform an intended action. Machines include a system of </a:t>
            </a:r>
            <a:r>
              <a:rPr lang="en-US" sz="1800" i="1">
                <a:solidFill>
                  <a:srgbClr val="0A0080"/>
                </a:solidFill>
                <a:latin typeface="Arial"/>
                <a:ea typeface="Arial"/>
                <a:cs typeface="Arial"/>
                <a:sym typeface="Arial"/>
              </a:rPr>
              <a:t>mechanisms </a:t>
            </a:r>
            <a:r>
              <a:rPr lang="en-US" sz="1800" i="1">
                <a:solidFill>
                  <a:srgbClr val="212121"/>
                </a:solidFill>
                <a:latin typeface="Arial"/>
                <a:ea typeface="Arial"/>
                <a:cs typeface="Arial"/>
                <a:sym typeface="Arial"/>
              </a:rPr>
              <a:t>that shape the actuator input to achieve a specific application of output forces and movement.</a:t>
            </a:r>
            <a:endParaRPr sz="1800" i="1">
              <a:solidFill>
                <a:schemeClr val="dk1"/>
              </a:solidFill>
              <a:latin typeface="Arial"/>
              <a:ea typeface="Arial"/>
              <a:cs typeface="Arial"/>
              <a:sym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grpSp>
        <p:nvGrpSpPr>
          <p:cNvPr id="1134" name="Google Shape;1134;p129"/>
          <p:cNvGrpSpPr/>
          <p:nvPr/>
        </p:nvGrpSpPr>
        <p:grpSpPr>
          <a:xfrm>
            <a:off x="1650493" y="490728"/>
            <a:ext cx="8543543" cy="1053465"/>
            <a:chOff x="126492" y="490727"/>
            <a:chExt cx="8543543" cy="1053465"/>
          </a:xfrm>
        </p:grpSpPr>
        <p:sp>
          <p:nvSpPr>
            <p:cNvPr id="1135" name="Google Shape;1135;p129"/>
            <p:cNvSpPr/>
            <p:nvPr/>
          </p:nvSpPr>
          <p:spPr>
            <a:xfrm>
              <a:off x="417576" y="545591"/>
              <a:ext cx="382905" cy="475615"/>
            </a:xfrm>
            <a:custGeom>
              <a:avLst/>
              <a:gdLst/>
              <a:ahLst/>
              <a:cxnLst/>
              <a:rect l="l" t="t" r="r" b="b"/>
              <a:pathLst>
                <a:path w="382905" h="475615" extrusionOk="0">
                  <a:moveTo>
                    <a:pt x="0" y="475488"/>
                  </a:moveTo>
                  <a:lnTo>
                    <a:pt x="382523" y="475488"/>
                  </a:lnTo>
                  <a:lnTo>
                    <a:pt x="382523" y="0"/>
                  </a:lnTo>
                  <a:lnTo>
                    <a:pt x="0" y="0"/>
                  </a:lnTo>
                  <a:lnTo>
                    <a:pt x="0" y="475488"/>
                  </a:lnTo>
                  <a:close/>
                </a:path>
              </a:pathLst>
            </a:custGeom>
            <a:solidFill>
              <a:srgbClr val="FFC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1136" name="Google Shape;1136;p129"/>
            <p:cNvPicPr preferRelativeResize="0"/>
            <p:nvPr/>
          </p:nvPicPr>
          <p:blipFill rotWithShape="1">
            <a:blip r:embed="rId3">
              <a:alphaModFix/>
            </a:blip>
            <a:srcRect/>
            <a:stretch/>
          </p:blipFill>
          <p:spPr>
            <a:xfrm>
              <a:off x="800100" y="545591"/>
              <a:ext cx="329184" cy="475488"/>
            </a:xfrm>
            <a:prstGeom prst="rect">
              <a:avLst/>
            </a:prstGeom>
            <a:noFill/>
            <a:ln>
              <a:noFill/>
            </a:ln>
          </p:spPr>
        </p:pic>
        <p:sp>
          <p:nvSpPr>
            <p:cNvPr id="1137" name="Google Shape;1137;p129"/>
            <p:cNvSpPr/>
            <p:nvPr/>
          </p:nvSpPr>
          <p:spPr>
            <a:xfrm>
              <a:off x="541019" y="967740"/>
              <a:ext cx="370840" cy="475615"/>
            </a:xfrm>
            <a:custGeom>
              <a:avLst/>
              <a:gdLst/>
              <a:ahLst/>
              <a:cxnLst/>
              <a:rect l="l" t="t" r="r" b="b"/>
              <a:pathLst>
                <a:path w="370840" h="475615" extrusionOk="0">
                  <a:moveTo>
                    <a:pt x="0" y="475488"/>
                  </a:moveTo>
                  <a:lnTo>
                    <a:pt x="370332" y="475488"/>
                  </a:lnTo>
                  <a:lnTo>
                    <a:pt x="370332" y="0"/>
                  </a:lnTo>
                  <a:lnTo>
                    <a:pt x="0" y="0"/>
                  </a:lnTo>
                  <a:lnTo>
                    <a:pt x="0" y="475488"/>
                  </a:lnTo>
                  <a:close/>
                </a:path>
              </a:pathLst>
            </a:custGeom>
            <a:solidFill>
              <a:srgbClr val="3333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1138" name="Google Shape;1138;p129"/>
            <p:cNvPicPr preferRelativeResize="0"/>
            <p:nvPr/>
          </p:nvPicPr>
          <p:blipFill rotWithShape="1">
            <a:blip r:embed="rId4">
              <a:alphaModFix/>
            </a:blip>
            <a:srcRect/>
            <a:stretch/>
          </p:blipFill>
          <p:spPr>
            <a:xfrm>
              <a:off x="911351" y="967740"/>
              <a:ext cx="368808" cy="475488"/>
            </a:xfrm>
            <a:prstGeom prst="rect">
              <a:avLst/>
            </a:prstGeom>
            <a:noFill/>
            <a:ln>
              <a:noFill/>
            </a:ln>
          </p:spPr>
        </p:pic>
        <p:pic>
          <p:nvPicPr>
            <p:cNvPr id="1139" name="Google Shape;1139;p129"/>
            <p:cNvPicPr preferRelativeResize="0"/>
            <p:nvPr/>
          </p:nvPicPr>
          <p:blipFill rotWithShape="1">
            <a:blip r:embed="rId5">
              <a:alphaModFix/>
            </a:blip>
            <a:srcRect/>
            <a:stretch/>
          </p:blipFill>
          <p:spPr>
            <a:xfrm>
              <a:off x="126492" y="896111"/>
              <a:ext cx="560832" cy="422148"/>
            </a:xfrm>
            <a:prstGeom prst="rect">
              <a:avLst/>
            </a:prstGeom>
            <a:noFill/>
            <a:ln>
              <a:noFill/>
            </a:ln>
          </p:spPr>
        </p:pic>
        <p:sp>
          <p:nvSpPr>
            <p:cNvPr id="1140" name="Google Shape;1140;p129"/>
            <p:cNvSpPr/>
            <p:nvPr/>
          </p:nvSpPr>
          <p:spPr>
            <a:xfrm>
              <a:off x="762000" y="490727"/>
              <a:ext cx="32384" cy="1053465"/>
            </a:xfrm>
            <a:custGeom>
              <a:avLst/>
              <a:gdLst/>
              <a:ahLst/>
              <a:cxnLst/>
              <a:rect l="l" t="t" r="r" b="b"/>
              <a:pathLst>
                <a:path w="32384" h="1053465" extrusionOk="0">
                  <a:moveTo>
                    <a:pt x="32004" y="769620"/>
                  </a:moveTo>
                  <a:lnTo>
                    <a:pt x="0" y="769620"/>
                  </a:lnTo>
                  <a:lnTo>
                    <a:pt x="0" y="1053084"/>
                  </a:lnTo>
                  <a:lnTo>
                    <a:pt x="32004" y="1053084"/>
                  </a:lnTo>
                  <a:lnTo>
                    <a:pt x="32004" y="769620"/>
                  </a:lnTo>
                  <a:close/>
                </a:path>
                <a:path w="32384" h="1053465" extrusionOk="0">
                  <a:moveTo>
                    <a:pt x="32004" y="0"/>
                  </a:moveTo>
                  <a:lnTo>
                    <a:pt x="0" y="0"/>
                  </a:lnTo>
                  <a:lnTo>
                    <a:pt x="0" y="737616"/>
                  </a:lnTo>
                  <a:lnTo>
                    <a:pt x="32004" y="737616"/>
                  </a:lnTo>
                  <a:lnTo>
                    <a:pt x="32004" y="0"/>
                  </a:lnTo>
                  <a:close/>
                </a:path>
              </a:pathLst>
            </a:custGeom>
            <a:solidFill>
              <a:srgbClr val="1C1C1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1141" name="Google Shape;1141;p129"/>
            <p:cNvPicPr preferRelativeResize="0"/>
            <p:nvPr/>
          </p:nvPicPr>
          <p:blipFill rotWithShape="1">
            <a:blip r:embed="rId6">
              <a:alphaModFix/>
            </a:blip>
            <a:srcRect/>
            <a:stretch/>
          </p:blipFill>
          <p:spPr>
            <a:xfrm>
              <a:off x="443483" y="1228344"/>
              <a:ext cx="8226552" cy="32003"/>
            </a:xfrm>
            <a:prstGeom prst="rect">
              <a:avLst/>
            </a:prstGeom>
            <a:noFill/>
            <a:ln>
              <a:noFill/>
            </a:ln>
          </p:spPr>
        </p:pic>
      </p:grpSp>
      <p:sp>
        <p:nvSpPr>
          <p:cNvPr id="1142" name="Google Shape;1142;p129"/>
          <p:cNvSpPr txBox="1">
            <a:spLocks noGrp="1"/>
          </p:cNvSpPr>
          <p:nvPr>
            <p:ph type="title"/>
          </p:nvPr>
        </p:nvSpPr>
        <p:spPr>
          <a:xfrm>
            <a:off x="2753970" y="621602"/>
            <a:ext cx="7002678" cy="567463"/>
          </a:xfrm>
          <a:prstGeom prst="rect">
            <a:avLst/>
          </a:prstGeom>
          <a:noFill/>
          <a:ln>
            <a:noFill/>
          </a:ln>
        </p:spPr>
        <p:txBody>
          <a:bodyPr spcFirstLastPara="1" wrap="square" lIns="0" tIns="13325" rIns="0" bIns="0" anchor="ctr" anchorCtr="0">
            <a:spAutoFit/>
          </a:bodyPr>
          <a:lstStyle/>
          <a:p>
            <a:pPr marL="12700" lvl="0" indent="0" algn="ctr" rtl="0">
              <a:spcBef>
                <a:spcPts val="0"/>
              </a:spcBef>
              <a:spcAft>
                <a:spcPts val="0"/>
              </a:spcAft>
              <a:buNone/>
            </a:pPr>
            <a:r>
              <a:rPr lang="en-US"/>
              <a:t>Learning (Human)</a:t>
            </a:r>
            <a:endParaRPr/>
          </a:p>
        </p:txBody>
      </p:sp>
      <p:sp>
        <p:nvSpPr>
          <p:cNvPr id="1143" name="Google Shape;1143;p129"/>
          <p:cNvSpPr txBox="1"/>
          <p:nvPr/>
        </p:nvSpPr>
        <p:spPr>
          <a:xfrm>
            <a:off x="17261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13</a:t>
            </a:r>
            <a:endParaRPr sz="1600" i="1">
              <a:solidFill>
                <a:schemeClr val="dk1"/>
              </a:solidFill>
              <a:latin typeface="Arial"/>
              <a:ea typeface="Arial"/>
              <a:cs typeface="Arial"/>
              <a:sym typeface="Arial"/>
            </a:endParaRPr>
          </a:p>
        </p:txBody>
      </p:sp>
      <p:sp>
        <p:nvSpPr>
          <p:cNvPr id="1144" name="Google Shape;1144;p129"/>
          <p:cNvSpPr txBox="1"/>
          <p:nvPr/>
        </p:nvSpPr>
        <p:spPr>
          <a:xfrm>
            <a:off x="2434844" y="1164463"/>
            <a:ext cx="6757034"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b="1" i="1">
                <a:solidFill>
                  <a:schemeClr val="dk1"/>
                </a:solidFill>
                <a:latin typeface="Times New Roman"/>
                <a:ea typeface="Times New Roman"/>
                <a:cs typeface="Times New Roman"/>
                <a:sym typeface="Times New Roman"/>
              </a:rPr>
              <a:t>Learning </a:t>
            </a:r>
            <a:r>
              <a:rPr lang="en-US" sz="2400" i="1">
                <a:solidFill>
                  <a:schemeClr val="dk1"/>
                </a:solidFill>
                <a:latin typeface="Times New Roman"/>
                <a:ea typeface="Times New Roman"/>
                <a:cs typeface="Times New Roman"/>
                <a:sym typeface="Times New Roman"/>
              </a:rPr>
              <a:t>is the process of acquiring new or modifying</a:t>
            </a:r>
            <a:endParaRPr sz="2400" i="1">
              <a:solidFill>
                <a:schemeClr val="dk1"/>
              </a:solidFill>
              <a:latin typeface="Times New Roman"/>
              <a:ea typeface="Times New Roman"/>
              <a:cs typeface="Times New Roman"/>
              <a:sym typeface="Times New Roman"/>
            </a:endParaRPr>
          </a:p>
        </p:txBody>
      </p:sp>
      <p:sp>
        <p:nvSpPr>
          <p:cNvPr id="1145" name="Google Shape;1145;p129"/>
          <p:cNvSpPr txBox="1"/>
          <p:nvPr/>
        </p:nvSpPr>
        <p:spPr>
          <a:xfrm>
            <a:off x="1907540" y="1422188"/>
            <a:ext cx="8368030" cy="1403985"/>
          </a:xfrm>
          <a:prstGeom prst="rect">
            <a:avLst/>
          </a:prstGeom>
          <a:noFill/>
          <a:ln>
            <a:noFill/>
          </a:ln>
        </p:spPr>
        <p:txBody>
          <a:bodyPr spcFirstLastPara="1" wrap="square" lIns="0" tIns="120650" rIns="0" bIns="0" anchor="t" anchorCtr="0">
            <a:spAutoFit/>
          </a:bodyPr>
          <a:lstStyle/>
          <a:p>
            <a:pPr marL="53975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existing </a:t>
            </a:r>
            <a:r>
              <a:rPr lang="en-US" sz="2400" i="1" u="sng">
                <a:solidFill>
                  <a:schemeClr val="hlink"/>
                </a:solidFill>
                <a:latin typeface="Times New Roman"/>
                <a:ea typeface="Times New Roman"/>
                <a:cs typeface="Times New Roman"/>
                <a:sym typeface="Times New Roman"/>
                <a:hlinkClick r:id="rId7"/>
              </a:rPr>
              <a:t>knowledge</a:t>
            </a:r>
            <a:r>
              <a:rPr lang="en-US" sz="2400" i="1">
                <a:solidFill>
                  <a:schemeClr val="dk1"/>
                </a:solidFill>
                <a:latin typeface="Times New Roman"/>
                <a:ea typeface="Times New Roman"/>
                <a:cs typeface="Times New Roman"/>
                <a:sym typeface="Times New Roman"/>
              </a:rPr>
              <a:t>, </a:t>
            </a:r>
            <a:r>
              <a:rPr lang="en-US" sz="2400" i="1" u="sng">
                <a:solidFill>
                  <a:schemeClr val="hlink"/>
                </a:solidFill>
                <a:latin typeface="Times New Roman"/>
                <a:ea typeface="Times New Roman"/>
                <a:cs typeface="Times New Roman"/>
                <a:sym typeface="Times New Roman"/>
                <a:hlinkClick r:id="rId8"/>
              </a:rPr>
              <a:t>behaviors</a:t>
            </a:r>
            <a:r>
              <a:rPr lang="en-US" sz="2400" i="1">
                <a:solidFill>
                  <a:schemeClr val="dk1"/>
                </a:solidFill>
                <a:latin typeface="Times New Roman"/>
                <a:ea typeface="Times New Roman"/>
                <a:cs typeface="Times New Roman"/>
                <a:sym typeface="Times New Roman"/>
              </a:rPr>
              <a:t>, </a:t>
            </a:r>
            <a:r>
              <a:rPr lang="en-US" sz="2400" i="1" u="sng">
                <a:solidFill>
                  <a:schemeClr val="hlink"/>
                </a:solidFill>
                <a:latin typeface="Times New Roman"/>
                <a:ea typeface="Times New Roman"/>
                <a:cs typeface="Times New Roman"/>
                <a:sym typeface="Times New Roman"/>
                <a:hlinkClick r:id="rId9"/>
              </a:rPr>
              <a:t>skills</a:t>
            </a:r>
            <a:r>
              <a:rPr lang="en-US" sz="2400" i="1">
                <a:solidFill>
                  <a:schemeClr val="dk1"/>
                </a:solidFill>
                <a:latin typeface="Times New Roman"/>
                <a:ea typeface="Times New Roman"/>
                <a:cs typeface="Times New Roman"/>
                <a:sym typeface="Times New Roman"/>
              </a:rPr>
              <a:t>, </a:t>
            </a:r>
            <a:r>
              <a:rPr lang="en-US" sz="2400" i="1" u="sng">
                <a:solidFill>
                  <a:schemeClr val="hlink"/>
                </a:solidFill>
                <a:latin typeface="Times New Roman"/>
                <a:ea typeface="Times New Roman"/>
                <a:cs typeface="Times New Roman"/>
                <a:sym typeface="Times New Roman"/>
                <a:hlinkClick r:id="rId10"/>
              </a:rPr>
              <a:t>values</a:t>
            </a:r>
            <a:r>
              <a:rPr lang="en-US" sz="2400" i="1">
                <a:solidFill>
                  <a:schemeClr val="dk1"/>
                </a:solidFill>
                <a:latin typeface="Times New Roman"/>
                <a:ea typeface="Times New Roman"/>
                <a:cs typeface="Times New Roman"/>
                <a:sym typeface="Times New Roman"/>
              </a:rPr>
              <a:t>, or </a:t>
            </a:r>
            <a:r>
              <a:rPr lang="en-US" sz="2400" i="1" u="sng">
                <a:solidFill>
                  <a:schemeClr val="hlink"/>
                </a:solidFill>
                <a:latin typeface="Times New Roman"/>
                <a:ea typeface="Times New Roman"/>
                <a:cs typeface="Times New Roman"/>
                <a:sym typeface="Times New Roman"/>
                <a:hlinkClick r:id="rId11"/>
              </a:rPr>
              <a:t>preferences</a:t>
            </a:r>
            <a:endParaRPr sz="2400" i="1">
              <a:solidFill>
                <a:schemeClr val="dk1"/>
              </a:solidFill>
              <a:latin typeface="Times New Roman"/>
              <a:ea typeface="Times New Roman"/>
              <a:cs typeface="Times New Roman"/>
              <a:sym typeface="Times New Roman"/>
            </a:endParaRPr>
          </a:p>
          <a:p>
            <a:pPr marL="12700" marR="0" lvl="0" indent="0" algn="l" rtl="0">
              <a:spcBef>
                <a:spcPts val="635"/>
              </a:spcBef>
              <a:spcAft>
                <a:spcPts val="0"/>
              </a:spcAft>
              <a:buNone/>
            </a:pPr>
            <a:r>
              <a:rPr lang="en-US" sz="1800" b="1" i="1">
                <a:solidFill>
                  <a:srgbClr val="212121"/>
                </a:solidFill>
                <a:latin typeface="Arial"/>
                <a:ea typeface="Arial"/>
                <a:cs typeface="Arial"/>
                <a:sym typeface="Arial"/>
              </a:rPr>
              <a:t>Another Definition</a:t>
            </a:r>
            <a:endParaRPr sz="1800" i="1">
              <a:solidFill>
                <a:schemeClr val="dk1"/>
              </a:solidFill>
              <a:latin typeface="Arial"/>
              <a:ea typeface="Arial"/>
              <a:cs typeface="Arial"/>
              <a:sym typeface="Arial"/>
            </a:endParaRPr>
          </a:p>
          <a:p>
            <a:pPr marL="12700" marR="0" lvl="0" indent="0" algn="l" rtl="0">
              <a:spcBef>
                <a:spcPts val="0"/>
              </a:spcBef>
              <a:spcAft>
                <a:spcPts val="0"/>
              </a:spcAft>
              <a:buNone/>
            </a:pPr>
            <a:r>
              <a:rPr lang="en-US" sz="1800" i="1">
                <a:solidFill>
                  <a:srgbClr val="333333"/>
                </a:solidFill>
                <a:latin typeface="Arial"/>
                <a:ea typeface="Arial"/>
                <a:cs typeface="Arial"/>
                <a:sym typeface="Arial"/>
              </a:rPr>
              <a:t>“A change in human disposition or capability that persists over a period of time and</a:t>
            </a:r>
            <a:endParaRPr sz="1800" i="1">
              <a:solidFill>
                <a:schemeClr val="dk1"/>
              </a:solidFill>
              <a:latin typeface="Arial"/>
              <a:ea typeface="Arial"/>
              <a:cs typeface="Arial"/>
              <a:sym typeface="Arial"/>
            </a:endParaRPr>
          </a:p>
          <a:p>
            <a:pPr marL="12700" marR="0" lvl="0" indent="0" algn="l" rtl="0">
              <a:spcBef>
                <a:spcPts val="5"/>
              </a:spcBef>
              <a:spcAft>
                <a:spcPts val="0"/>
              </a:spcAft>
              <a:buNone/>
            </a:pPr>
            <a:r>
              <a:rPr lang="en-US" sz="1800" i="1">
                <a:solidFill>
                  <a:srgbClr val="333333"/>
                </a:solidFill>
                <a:latin typeface="Arial"/>
                <a:ea typeface="Arial"/>
                <a:cs typeface="Arial"/>
                <a:sym typeface="Arial"/>
              </a:rPr>
              <a:t>is not simply ascribable to processes of growth.”</a:t>
            </a:r>
            <a:endParaRPr sz="1800" i="1">
              <a:solidFill>
                <a:schemeClr val="dk1"/>
              </a:solidFill>
              <a:latin typeface="Arial"/>
              <a:ea typeface="Arial"/>
              <a:cs typeface="Arial"/>
              <a:sym typeface="Arial"/>
            </a:endParaRPr>
          </a:p>
        </p:txBody>
      </p:sp>
      <p:pic>
        <p:nvPicPr>
          <p:cNvPr id="1146" name="Google Shape;1146;p129"/>
          <p:cNvPicPr preferRelativeResize="0"/>
          <p:nvPr/>
        </p:nvPicPr>
        <p:blipFill rotWithShape="1">
          <a:blip r:embed="rId12">
            <a:alphaModFix/>
          </a:blip>
          <a:srcRect/>
          <a:stretch/>
        </p:blipFill>
        <p:spPr>
          <a:xfrm>
            <a:off x="2212849" y="2872739"/>
            <a:ext cx="8058911" cy="3375660"/>
          </a:xfrm>
          <a:prstGeom prst="rect">
            <a:avLst/>
          </a:prstGeom>
          <a:noFill/>
          <a:ln>
            <a:noFill/>
          </a:ln>
        </p:spPr>
      </p:pic>
      <p:sp>
        <p:nvSpPr>
          <p:cNvPr id="1147" name="Google Shape;1147;p129"/>
          <p:cNvSpPr txBox="1"/>
          <p:nvPr/>
        </p:nvSpPr>
        <p:spPr>
          <a:xfrm>
            <a:off x="3564382" y="6428944"/>
            <a:ext cx="4504690" cy="30035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i="1">
                <a:solidFill>
                  <a:srgbClr val="0000FF"/>
                </a:solidFill>
                <a:latin typeface="Arial"/>
                <a:ea typeface="Arial"/>
                <a:cs typeface="Arial"/>
                <a:sym typeface="Arial"/>
              </a:rPr>
              <a:t>Human brain is the main element of learning</a:t>
            </a:r>
            <a:endParaRPr sz="1800" i="1">
              <a:solidFill>
                <a:schemeClr val="dk1"/>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30"/>
          <p:cNvSpPr txBox="1">
            <a:spLocks noGrp="1"/>
          </p:cNvSpPr>
          <p:nvPr>
            <p:ph type="title"/>
          </p:nvPr>
        </p:nvSpPr>
        <p:spPr>
          <a:xfrm>
            <a:off x="2438400" y="301669"/>
            <a:ext cx="10363200" cy="844462"/>
          </a:xfrm>
          <a:prstGeom prst="rect">
            <a:avLst/>
          </a:prstGeom>
          <a:noFill/>
          <a:ln>
            <a:noFill/>
          </a:ln>
        </p:spPr>
        <p:txBody>
          <a:bodyPr spcFirstLastPara="1" wrap="square" lIns="0" tIns="287650" rIns="0" bIns="0" anchor="ctr" anchorCtr="0">
            <a:spAutoFit/>
          </a:bodyPr>
          <a:lstStyle/>
          <a:p>
            <a:pPr marL="477519" lvl="0" indent="0" algn="ctr" rtl="0">
              <a:spcBef>
                <a:spcPts val="0"/>
              </a:spcBef>
              <a:spcAft>
                <a:spcPts val="0"/>
              </a:spcAft>
              <a:buNone/>
            </a:pPr>
            <a:r>
              <a:rPr lang="en-US"/>
              <a:t>Machine Learning</a:t>
            </a:r>
            <a:endParaRPr/>
          </a:p>
        </p:txBody>
      </p:sp>
      <p:sp>
        <p:nvSpPr>
          <p:cNvPr id="1153" name="Google Shape;1153;p130"/>
          <p:cNvSpPr txBox="1"/>
          <p:nvPr/>
        </p:nvSpPr>
        <p:spPr>
          <a:xfrm>
            <a:off x="17261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14</a:t>
            </a:r>
            <a:endParaRPr sz="1600" i="1">
              <a:solidFill>
                <a:schemeClr val="dk1"/>
              </a:solidFill>
              <a:latin typeface="Arial"/>
              <a:ea typeface="Arial"/>
              <a:cs typeface="Arial"/>
              <a:sym typeface="Arial"/>
            </a:endParaRPr>
          </a:p>
        </p:txBody>
      </p:sp>
      <p:pic>
        <p:nvPicPr>
          <p:cNvPr id="1154" name="Google Shape;1154;p130"/>
          <p:cNvPicPr preferRelativeResize="0"/>
          <p:nvPr/>
        </p:nvPicPr>
        <p:blipFill rotWithShape="1">
          <a:blip r:embed="rId3">
            <a:alphaModFix/>
          </a:blip>
          <a:srcRect/>
          <a:stretch/>
        </p:blipFill>
        <p:spPr>
          <a:xfrm>
            <a:off x="1609343" y="1295400"/>
            <a:ext cx="9058656" cy="4495800"/>
          </a:xfrm>
          <a:prstGeom prst="rect">
            <a:avLst/>
          </a:prstGeom>
          <a:noFill/>
          <a:ln>
            <a:noFill/>
          </a:ln>
        </p:spPr>
      </p:pic>
      <p:sp>
        <p:nvSpPr>
          <p:cNvPr id="1155" name="Google Shape;1155;p130"/>
          <p:cNvSpPr txBox="1"/>
          <p:nvPr/>
        </p:nvSpPr>
        <p:spPr>
          <a:xfrm>
            <a:off x="1687475" y="5904992"/>
            <a:ext cx="8642985" cy="57467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i="1">
                <a:solidFill>
                  <a:schemeClr val="dk1"/>
                </a:solidFill>
                <a:latin typeface="Times New Roman"/>
                <a:ea typeface="Times New Roman"/>
                <a:cs typeface="Times New Roman"/>
                <a:sym typeface="Times New Roman"/>
              </a:rPr>
              <a:t>Technique to give computer </a:t>
            </a:r>
            <a:r>
              <a:rPr lang="en-US" sz="1800" i="1">
                <a:solidFill>
                  <a:srgbClr val="FF0000"/>
                </a:solidFill>
                <a:latin typeface="Times New Roman"/>
                <a:ea typeface="Times New Roman"/>
                <a:cs typeface="Times New Roman"/>
                <a:sym typeface="Times New Roman"/>
              </a:rPr>
              <a:t>brain like learning ability </a:t>
            </a:r>
            <a:r>
              <a:rPr lang="en-US" sz="1800" i="1">
                <a:solidFill>
                  <a:srgbClr val="1C1C1C"/>
                </a:solidFill>
                <a:latin typeface="Times New Roman"/>
                <a:ea typeface="Times New Roman"/>
                <a:cs typeface="Times New Roman"/>
                <a:sym typeface="Times New Roman"/>
              </a:rPr>
              <a:t>through </a:t>
            </a:r>
            <a:r>
              <a:rPr lang="en-US" sz="1800" i="1">
                <a:solidFill>
                  <a:srgbClr val="FF0000"/>
                </a:solidFill>
                <a:latin typeface="Times New Roman"/>
                <a:ea typeface="Times New Roman"/>
                <a:cs typeface="Times New Roman"/>
                <a:sym typeface="Times New Roman"/>
              </a:rPr>
              <a:t>progressively update with data</a:t>
            </a:r>
            <a:r>
              <a:rPr lang="en-US" sz="1800" i="1">
                <a:solidFill>
                  <a:schemeClr val="dk1"/>
                </a:solidFill>
                <a:latin typeface="Times New Roman"/>
                <a:ea typeface="Times New Roman"/>
                <a:cs typeface="Times New Roman"/>
                <a:sym typeface="Times New Roman"/>
              </a:rPr>
              <a:t>,</a:t>
            </a:r>
            <a:endParaRPr sz="1800" i="1">
              <a:solidFill>
                <a:schemeClr val="dk1"/>
              </a:solidFill>
              <a:latin typeface="Times New Roman"/>
              <a:ea typeface="Times New Roman"/>
              <a:cs typeface="Times New Roman"/>
              <a:sym typeface="Times New Roman"/>
            </a:endParaRPr>
          </a:p>
          <a:p>
            <a:pPr marL="12700" marR="0" lvl="0" indent="0" algn="l" rtl="0">
              <a:spcBef>
                <a:spcPts val="5"/>
              </a:spcBef>
              <a:spcAft>
                <a:spcPts val="0"/>
              </a:spcAft>
              <a:buNone/>
            </a:pPr>
            <a:r>
              <a:rPr lang="en-US" sz="1800" i="1">
                <a:solidFill>
                  <a:schemeClr val="dk1"/>
                </a:solidFill>
                <a:latin typeface="Times New Roman"/>
                <a:ea typeface="Times New Roman"/>
                <a:cs typeface="Times New Roman"/>
                <a:sym typeface="Times New Roman"/>
              </a:rPr>
              <a:t>without being explicitly programmed.</a:t>
            </a:r>
            <a:endParaRPr sz="1800" i="1">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50160" y="2651542"/>
            <a:ext cx="1554506" cy="1554506"/>
            <a:chOff x="5523957" y="4372589"/>
            <a:chExt cx="2563495" cy="2563495"/>
          </a:xfrm>
        </p:grpSpPr>
        <p:sp>
          <p:nvSpPr>
            <p:cNvPr id="3" name="object 3"/>
            <p:cNvSpPr/>
            <p:nvPr/>
          </p:nvSpPr>
          <p:spPr>
            <a:xfrm>
              <a:off x="5523957" y="4372589"/>
              <a:ext cx="2563495" cy="2563495"/>
            </a:xfrm>
            <a:custGeom>
              <a:avLst/>
              <a:gdLst/>
              <a:ahLst/>
              <a:cxnLst/>
              <a:rect l="l" t="t" r="r" b="b"/>
              <a:pathLst>
                <a:path w="2563495" h="2563495">
                  <a:moveTo>
                    <a:pt x="2043058" y="0"/>
                  </a:moveTo>
                  <a:lnTo>
                    <a:pt x="521984" y="0"/>
                  </a:lnTo>
                  <a:lnTo>
                    <a:pt x="462499" y="587"/>
                  </a:lnTo>
                  <a:lnTo>
                    <a:pt x="410312" y="2183"/>
                  </a:lnTo>
                  <a:lnTo>
                    <a:pt x="363834" y="5290"/>
                  </a:lnTo>
                  <a:lnTo>
                    <a:pt x="321473" y="10413"/>
                  </a:lnTo>
                  <a:lnTo>
                    <a:pt x="281641" y="18055"/>
                  </a:lnTo>
                  <a:lnTo>
                    <a:pt x="242746" y="28721"/>
                  </a:lnTo>
                  <a:lnTo>
                    <a:pt x="194871" y="50235"/>
                  </a:lnTo>
                  <a:lnTo>
                    <a:pt x="151098" y="78192"/>
                  </a:lnTo>
                  <a:lnTo>
                    <a:pt x="112013" y="112005"/>
                  </a:lnTo>
                  <a:lnTo>
                    <a:pt x="78199" y="151091"/>
                  </a:lnTo>
                  <a:lnTo>
                    <a:pt x="50240" y="194866"/>
                  </a:lnTo>
                  <a:lnTo>
                    <a:pt x="28721" y="242746"/>
                  </a:lnTo>
                  <a:lnTo>
                    <a:pt x="18054" y="281637"/>
                  </a:lnTo>
                  <a:lnTo>
                    <a:pt x="10406" y="321467"/>
                  </a:lnTo>
                  <a:lnTo>
                    <a:pt x="5290" y="363619"/>
                  </a:lnTo>
                  <a:lnTo>
                    <a:pt x="2183" y="409814"/>
                  </a:lnTo>
                  <a:lnTo>
                    <a:pt x="587" y="461535"/>
                  </a:lnTo>
                  <a:lnTo>
                    <a:pt x="0" y="520325"/>
                  </a:lnTo>
                  <a:lnTo>
                    <a:pt x="16" y="2043051"/>
                  </a:lnTo>
                  <a:lnTo>
                    <a:pt x="587" y="2100888"/>
                  </a:lnTo>
                  <a:lnTo>
                    <a:pt x="2183" y="2153074"/>
                  </a:lnTo>
                  <a:lnTo>
                    <a:pt x="5290" y="2199553"/>
                  </a:lnTo>
                  <a:lnTo>
                    <a:pt x="10425" y="2241974"/>
                  </a:lnTo>
                  <a:lnTo>
                    <a:pt x="18057" y="2281753"/>
                  </a:lnTo>
                  <a:lnTo>
                    <a:pt x="28721" y="2320641"/>
                  </a:lnTo>
                  <a:lnTo>
                    <a:pt x="50240" y="2368516"/>
                  </a:lnTo>
                  <a:lnTo>
                    <a:pt x="78199" y="2412288"/>
                  </a:lnTo>
                  <a:lnTo>
                    <a:pt x="112013" y="2451374"/>
                  </a:lnTo>
                  <a:lnTo>
                    <a:pt x="151098" y="2485188"/>
                  </a:lnTo>
                  <a:lnTo>
                    <a:pt x="194871" y="2513147"/>
                  </a:lnTo>
                  <a:lnTo>
                    <a:pt x="242746" y="2534666"/>
                  </a:lnTo>
                  <a:lnTo>
                    <a:pt x="281633" y="2545331"/>
                  </a:lnTo>
                  <a:lnTo>
                    <a:pt x="321412" y="2552973"/>
                  </a:lnTo>
                  <a:lnTo>
                    <a:pt x="363628" y="2558096"/>
                  </a:lnTo>
                  <a:lnTo>
                    <a:pt x="409824" y="2561203"/>
                  </a:lnTo>
                  <a:lnTo>
                    <a:pt x="461545" y="2562799"/>
                  </a:lnTo>
                  <a:lnTo>
                    <a:pt x="520336" y="2563387"/>
                  </a:lnTo>
                  <a:lnTo>
                    <a:pt x="2041409" y="2563387"/>
                  </a:lnTo>
                  <a:lnTo>
                    <a:pt x="2100893" y="2562799"/>
                  </a:lnTo>
                  <a:lnTo>
                    <a:pt x="2153080" y="2561203"/>
                  </a:lnTo>
                  <a:lnTo>
                    <a:pt x="2199558" y="2558096"/>
                  </a:lnTo>
                  <a:lnTo>
                    <a:pt x="2241918" y="2552973"/>
                  </a:lnTo>
                  <a:lnTo>
                    <a:pt x="2281749" y="2545331"/>
                  </a:lnTo>
                  <a:lnTo>
                    <a:pt x="2320641" y="2534666"/>
                  </a:lnTo>
                  <a:lnTo>
                    <a:pt x="2368520" y="2513147"/>
                  </a:lnTo>
                  <a:lnTo>
                    <a:pt x="2412295" y="2485188"/>
                  </a:lnTo>
                  <a:lnTo>
                    <a:pt x="2451381" y="2451374"/>
                  </a:lnTo>
                  <a:lnTo>
                    <a:pt x="2485195" y="2412288"/>
                  </a:lnTo>
                  <a:lnTo>
                    <a:pt x="2513151" y="2368516"/>
                  </a:lnTo>
                  <a:lnTo>
                    <a:pt x="2534666" y="2320641"/>
                  </a:lnTo>
                  <a:lnTo>
                    <a:pt x="2545331" y="2281753"/>
                  </a:lnTo>
                  <a:lnTo>
                    <a:pt x="2552973" y="2241974"/>
                  </a:lnTo>
                  <a:lnTo>
                    <a:pt x="2558096" y="2199759"/>
                  </a:lnTo>
                  <a:lnTo>
                    <a:pt x="2561203" y="2153563"/>
                  </a:lnTo>
                  <a:lnTo>
                    <a:pt x="2562799" y="2101842"/>
                  </a:lnTo>
                  <a:lnTo>
                    <a:pt x="2563387" y="2043051"/>
                  </a:lnTo>
                  <a:lnTo>
                    <a:pt x="2563371" y="520325"/>
                  </a:lnTo>
                  <a:lnTo>
                    <a:pt x="2562799" y="462489"/>
                  </a:lnTo>
                  <a:lnTo>
                    <a:pt x="2561203" y="410302"/>
                  </a:lnTo>
                  <a:lnTo>
                    <a:pt x="2558096" y="363825"/>
                  </a:lnTo>
                  <a:lnTo>
                    <a:pt x="2552973" y="321467"/>
                  </a:lnTo>
                  <a:lnTo>
                    <a:pt x="2545331" y="281637"/>
                  </a:lnTo>
                  <a:lnTo>
                    <a:pt x="2534666" y="242746"/>
                  </a:lnTo>
                  <a:lnTo>
                    <a:pt x="2513151" y="194866"/>
                  </a:lnTo>
                  <a:lnTo>
                    <a:pt x="2485195" y="151091"/>
                  </a:lnTo>
                  <a:lnTo>
                    <a:pt x="2451381" y="112005"/>
                  </a:lnTo>
                  <a:lnTo>
                    <a:pt x="2412295" y="78192"/>
                  </a:lnTo>
                  <a:lnTo>
                    <a:pt x="2368520" y="50235"/>
                  </a:lnTo>
                  <a:lnTo>
                    <a:pt x="2320641" y="28721"/>
                  </a:lnTo>
                  <a:lnTo>
                    <a:pt x="2281757" y="18055"/>
                  </a:lnTo>
                  <a:lnTo>
                    <a:pt x="2241979" y="10413"/>
                  </a:lnTo>
                  <a:lnTo>
                    <a:pt x="2199764" y="5290"/>
                  </a:lnTo>
                  <a:lnTo>
                    <a:pt x="2153568" y="2183"/>
                  </a:lnTo>
                  <a:lnTo>
                    <a:pt x="2101847" y="587"/>
                  </a:lnTo>
                  <a:lnTo>
                    <a:pt x="2043058"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sp>
          <p:nvSpPr>
            <p:cNvPr id="4" name="object 4"/>
            <p:cNvSpPr/>
            <p:nvPr/>
          </p:nvSpPr>
          <p:spPr>
            <a:xfrm>
              <a:off x="6497991" y="5346612"/>
              <a:ext cx="615950" cy="615950"/>
            </a:xfrm>
            <a:custGeom>
              <a:avLst/>
              <a:gdLst/>
              <a:ahLst/>
              <a:cxnLst/>
              <a:rect l="l" t="t" r="r" b="b"/>
              <a:pathLst>
                <a:path w="615950" h="615950">
                  <a:moveTo>
                    <a:pt x="329177" y="0"/>
                  </a:moveTo>
                  <a:lnTo>
                    <a:pt x="286153" y="0"/>
                  </a:lnTo>
                  <a:lnTo>
                    <a:pt x="243466" y="5972"/>
                  </a:lnTo>
                  <a:lnTo>
                    <a:pt x="201791" y="17917"/>
                  </a:lnTo>
                  <a:lnTo>
                    <a:pt x="161803" y="35835"/>
                  </a:lnTo>
                  <a:lnTo>
                    <a:pt x="124177" y="59725"/>
                  </a:lnTo>
                  <a:lnTo>
                    <a:pt x="89588" y="89588"/>
                  </a:lnTo>
                  <a:lnTo>
                    <a:pt x="59725" y="124177"/>
                  </a:lnTo>
                  <a:lnTo>
                    <a:pt x="35835" y="161803"/>
                  </a:lnTo>
                  <a:lnTo>
                    <a:pt x="17917" y="201791"/>
                  </a:lnTo>
                  <a:lnTo>
                    <a:pt x="5972" y="243466"/>
                  </a:lnTo>
                  <a:lnTo>
                    <a:pt x="0" y="286153"/>
                  </a:lnTo>
                  <a:lnTo>
                    <a:pt x="0" y="329177"/>
                  </a:lnTo>
                  <a:lnTo>
                    <a:pt x="5972" y="371864"/>
                  </a:lnTo>
                  <a:lnTo>
                    <a:pt x="17917" y="413539"/>
                  </a:lnTo>
                  <a:lnTo>
                    <a:pt x="35835" y="453527"/>
                  </a:lnTo>
                  <a:lnTo>
                    <a:pt x="59725" y="491153"/>
                  </a:lnTo>
                  <a:lnTo>
                    <a:pt x="89588" y="525742"/>
                  </a:lnTo>
                  <a:lnTo>
                    <a:pt x="124177" y="555605"/>
                  </a:lnTo>
                  <a:lnTo>
                    <a:pt x="161803" y="579495"/>
                  </a:lnTo>
                  <a:lnTo>
                    <a:pt x="201791" y="597413"/>
                  </a:lnTo>
                  <a:lnTo>
                    <a:pt x="243466" y="609358"/>
                  </a:lnTo>
                  <a:lnTo>
                    <a:pt x="286153" y="615331"/>
                  </a:lnTo>
                  <a:lnTo>
                    <a:pt x="329177" y="615331"/>
                  </a:lnTo>
                  <a:lnTo>
                    <a:pt x="371864" y="609358"/>
                  </a:lnTo>
                  <a:lnTo>
                    <a:pt x="413539" y="597413"/>
                  </a:lnTo>
                  <a:lnTo>
                    <a:pt x="453527" y="579495"/>
                  </a:lnTo>
                  <a:lnTo>
                    <a:pt x="491153" y="555605"/>
                  </a:lnTo>
                  <a:lnTo>
                    <a:pt x="525742" y="525742"/>
                  </a:lnTo>
                  <a:lnTo>
                    <a:pt x="555605" y="491153"/>
                  </a:lnTo>
                  <a:lnTo>
                    <a:pt x="579495" y="453527"/>
                  </a:lnTo>
                  <a:lnTo>
                    <a:pt x="597413" y="413539"/>
                  </a:lnTo>
                  <a:lnTo>
                    <a:pt x="609358" y="371864"/>
                  </a:lnTo>
                  <a:lnTo>
                    <a:pt x="615331" y="329177"/>
                  </a:lnTo>
                  <a:lnTo>
                    <a:pt x="615331" y="286153"/>
                  </a:lnTo>
                  <a:lnTo>
                    <a:pt x="609358" y="243466"/>
                  </a:lnTo>
                  <a:lnTo>
                    <a:pt x="597413" y="201791"/>
                  </a:lnTo>
                  <a:lnTo>
                    <a:pt x="579495" y="161803"/>
                  </a:lnTo>
                  <a:lnTo>
                    <a:pt x="555605" y="124177"/>
                  </a:lnTo>
                  <a:lnTo>
                    <a:pt x="525742" y="89588"/>
                  </a:lnTo>
                  <a:lnTo>
                    <a:pt x="491153" y="59725"/>
                  </a:lnTo>
                  <a:lnTo>
                    <a:pt x="453527" y="35835"/>
                  </a:lnTo>
                  <a:lnTo>
                    <a:pt x="413539" y="17917"/>
                  </a:lnTo>
                  <a:lnTo>
                    <a:pt x="371864" y="5972"/>
                  </a:lnTo>
                  <a:lnTo>
                    <a:pt x="329177" y="0"/>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5" name="object 5"/>
          <p:cNvGrpSpPr/>
          <p:nvPr/>
        </p:nvGrpSpPr>
        <p:grpSpPr>
          <a:xfrm>
            <a:off x="7287417" y="2651542"/>
            <a:ext cx="1554506" cy="1554506"/>
            <a:chOff x="12016785" y="4372589"/>
            <a:chExt cx="2563495" cy="2563495"/>
          </a:xfrm>
        </p:grpSpPr>
        <p:sp>
          <p:nvSpPr>
            <p:cNvPr id="6" name="object 6"/>
            <p:cNvSpPr/>
            <p:nvPr/>
          </p:nvSpPr>
          <p:spPr>
            <a:xfrm>
              <a:off x="12016785" y="4372589"/>
              <a:ext cx="2563495" cy="2563495"/>
            </a:xfrm>
            <a:custGeom>
              <a:avLst/>
              <a:gdLst/>
              <a:ahLst/>
              <a:cxnLst/>
              <a:rect l="l" t="t" r="r" b="b"/>
              <a:pathLst>
                <a:path w="2563494" h="2563495">
                  <a:moveTo>
                    <a:pt x="2043051" y="0"/>
                  </a:moveTo>
                  <a:lnTo>
                    <a:pt x="521976" y="0"/>
                  </a:lnTo>
                  <a:lnTo>
                    <a:pt x="462480" y="587"/>
                  </a:lnTo>
                  <a:lnTo>
                    <a:pt x="410289" y="2183"/>
                  </a:lnTo>
                  <a:lnTo>
                    <a:pt x="363811" y="5290"/>
                  </a:lnTo>
                  <a:lnTo>
                    <a:pt x="321453" y="10413"/>
                  </a:lnTo>
                  <a:lnTo>
                    <a:pt x="281625" y="18055"/>
                  </a:lnTo>
                  <a:lnTo>
                    <a:pt x="242735" y="28721"/>
                  </a:lnTo>
                  <a:lnTo>
                    <a:pt x="194851" y="50235"/>
                  </a:lnTo>
                  <a:lnTo>
                    <a:pt x="151065" y="78192"/>
                  </a:lnTo>
                  <a:lnTo>
                    <a:pt x="111967" y="112005"/>
                  </a:lnTo>
                  <a:lnTo>
                    <a:pt x="78149" y="151091"/>
                  </a:lnTo>
                  <a:lnTo>
                    <a:pt x="50200" y="194866"/>
                  </a:lnTo>
                  <a:lnTo>
                    <a:pt x="28710" y="242746"/>
                  </a:lnTo>
                  <a:lnTo>
                    <a:pt x="18047" y="281637"/>
                  </a:lnTo>
                  <a:lnTo>
                    <a:pt x="10402" y="321467"/>
                  </a:lnTo>
                  <a:lnTo>
                    <a:pt x="5288" y="363619"/>
                  </a:lnTo>
                  <a:lnTo>
                    <a:pt x="2182" y="409814"/>
                  </a:lnTo>
                  <a:lnTo>
                    <a:pt x="587" y="461535"/>
                  </a:lnTo>
                  <a:lnTo>
                    <a:pt x="0" y="520325"/>
                  </a:lnTo>
                  <a:lnTo>
                    <a:pt x="16" y="2043051"/>
                  </a:lnTo>
                  <a:lnTo>
                    <a:pt x="587" y="2100888"/>
                  </a:lnTo>
                  <a:lnTo>
                    <a:pt x="2182" y="2153074"/>
                  </a:lnTo>
                  <a:lnTo>
                    <a:pt x="5288" y="2199553"/>
                  </a:lnTo>
                  <a:lnTo>
                    <a:pt x="10421" y="2241974"/>
                  </a:lnTo>
                  <a:lnTo>
                    <a:pt x="18051" y="2281753"/>
                  </a:lnTo>
                  <a:lnTo>
                    <a:pt x="28710" y="2320641"/>
                  </a:lnTo>
                  <a:lnTo>
                    <a:pt x="50200" y="2368516"/>
                  </a:lnTo>
                  <a:lnTo>
                    <a:pt x="78149" y="2412288"/>
                  </a:lnTo>
                  <a:lnTo>
                    <a:pt x="111967" y="2451374"/>
                  </a:lnTo>
                  <a:lnTo>
                    <a:pt x="151065" y="2485188"/>
                  </a:lnTo>
                  <a:lnTo>
                    <a:pt x="194851" y="2513147"/>
                  </a:lnTo>
                  <a:lnTo>
                    <a:pt x="242735" y="2534666"/>
                  </a:lnTo>
                  <a:lnTo>
                    <a:pt x="281618" y="2545331"/>
                  </a:lnTo>
                  <a:lnTo>
                    <a:pt x="321392" y="2552973"/>
                  </a:lnTo>
                  <a:lnTo>
                    <a:pt x="363605" y="2558096"/>
                  </a:lnTo>
                  <a:lnTo>
                    <a:pt x="409801" y="2561203"/>
                  </a:lnTo>
                  <a:lnTo>
                    <a:pt x="461527" y="2562799"/>
                  </a:lnTo>
                  <a:lnTo>
                    <a:pt x="520328" y="2563387"/>
                  </a:lnTo>
                  <a:lnTo>
                    <a:pt x="2041403" y="2563387"/>
                  </a:lnTo>
                  <a:lnTo>
                    <a:pt x="2100871" y="2562799"/>
                  </a:lnTo>
                  <a:lnTo>
                    <a:pt x="2153044" y="2561203"/>
                  </a:lnTo>
                  <a:lnTo>
                    <a:pt x="2199511" y="2558096"/>
                  </a:lnTo>
                  <a:lnTo>
                    <a:pt x="2241862" y="2552973"/>
                  </a:lnTo>
                  <a:lnTo>
                    <a:pt x="2281688" y="2545331"/>
                  </a:lnTo>
                  <a:lnTo>
                    <a:pt x="2320578" y="2534666"/>
                  </a:lnTo>
                  <a:lnTo>
                    <a:pt x="2368462" y="2513147"/>
                  </a:lnTo>
                  <a:lnTo>
                    <a:pt x="2412249" y="2485188"/>
                  </a:lnTo>
                  <a:lnTo>
                    <a:pt x="2451346" y="2451374"/>
                  </a:lnTo>
                  <a:lnTo>
                    <a:pt x="2485165" y="2412288"/>
                  </a:lnTo>
                  <a:lnTo>
                    <a:pt x="2513114" y="2368516"/>
                  </a:lnTo>
                  <a:lnTo>
                    <a:pt x="2534603" y="2320641"/>
                  </a:lnTo>
                  <a:lnTo>
                    <a:pt x="2545264" y="2281753"/>
                  </a:lnTo>
                  <a:lnTo>
                    <a:pt x="2552904" y="2241974"/>
                  </a:lnTo>
                  <a:lnTo>
                    <a:pt x="2558025" y="2199759"/>
                  </a:lnTo>
                  <a:lnTo>
                    <a:pt x="2561131" y="2153563"/>
                  </a:lnTo>
                  <a:lnTo>
                    <a:pt x="2562726" y="2101842"/>
                  </a:lnTo>
                  <a:lnTo>
                    <a:pt x="2563314" y="2043051"/>
                  </a:lnTo>
                  <a:lnTo>
                    <a:pt x="2563297" y="520325"/>
                  </a:lnTo>
                  <a:lnTo>
                    <a:pt x="2562726" y="462489"/>
                  </a:lnTo>
                  <a:lnTo>
                    <a:pt x="2561131" y="410302"/>
                  </a:lnTo>
                  <a:lnTo>
                    <a:pt x="2558025" y="363825"/>
                  </a:lnTo>
                  <a:lnTo>
                    <a:pt x="2552904" y="321467"/>
                  </a:lnTo>
                  <a:lnTo>
                    <a:pt x="2545264" y="281637"/>
                  </a:lnTo>
                  <a:lnTo>
                    <a:pt x="2534603" y="242746"/>
                  </a:lnTo>
                  <a:lnTo>
                    <a:pt x="2513114" y="194866"/>
                  </a:lnTo>
                  <a:lnTo>
                    <a:pt x="2485165" y="151091"/>
                  </a:lnTo>
                  <a:lnTo>
                    <a:pt x="2451346" y="112005"/>
                  </a:lnTo>
                  <a:lnTo>
                    <a:pt x="2412249" y="78192"/>
                  </a:lnTo>
                  <a:lnTo>
                    <a:pt x="2368462" y="50235"/>
                  </a:lnTo>
                  <a:lnTo>
                    <a:pt x="2320578" y="28721"/>
                  </a:lnTo>
                  <a:lnTo>
                    <a:pt x="2281696" y="18055"/>
                  </a:lnTo>
                  <a:lnTo>
                    <a:pt x="2241924" y="10413"/>
                  </a:lnTo>
                  <a:lnTo>
                    <a:pt x="2199717" y="5290"/>
                  </a:lnTo>
                  <a:lnTo>
                    <a:pt x="2153532" y="2183"/>
                  </a:lnTo>
                  <a:lnTo>
                    <a:pt x="2101825" y="587"/>
                  </a:lnTo>
                  <a:lnTo>
                    <a:pt x="204305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sp>
          <p:nvSpPr>
            <p:cNvPr id="7" name="object 7"/>
            <p:cNvSpPr/>
            <p:nvPr/>
          </p:nvSpPr>
          <p:spPr>
            <a:xfrm>
              <a:off x="12218746" y="4586890"/>
              <a:ext cx="2159635" cy="2134870"/>
            </a:xfrm>
            <a:custGeom>
              <a:avLst/>
              <a:gdLst/>
              <a:ahLst/>
              <a:cxnLst/>
              <a:rect l="l" t="t" r="r" b="b"/>
              <a:pathLst>
                <a:path w="2159634" h="2134870">
                  <a:moveTo>
                    <a:pt x="615315" y="1805609"/>
                  </a:moveTo>
                  <a:lnTo>
                    <a:pt x="609346" y="1762925"/>
                  </a:lnTo>
                  <a:lnTo>
                    <a:pt x="597395" y="1721243"/>
                  </a:lnTo>
                  <a:lnTo>
                    <a:pt x="579462" y="1681251"/>
                  </a:lnTo>
                  <a:lnTo>
                    <a:pt x="555561" y="1643634"/>
                  </a:lnTo>
                  <a:lnTo>
                    <a:pt x="525678" y="1609039"/>
                  </a:lnTo>
                  <a:lnTo>
                    <a:pt x="491096" y="1579181"/>
                  </a:lnTo>
                  <a:lnTo>
                    <a:pt x="453466" y="1555292"/>
                  </a:lnTo>
                  <a:lnTo>
                    <a:pt x="413486" y="1537373"/>
                  </a:lnTo>
                  <a:lnTo>
                    <a:pt x="371817" y="1525422"/>
                  </a:lnTo>
                  <a:lnTo>
                    <a:pt x="329133" y="1519453"/>
                  </a:lnTo>
                  <a:lnTo>
                    <a:pt x="286105" y="1519453"/>
                  </a:lnTo>
                  <a:lnTo>
                    <a:pt x="243420" y="1525422"/>
                  </a:lnTo>
                  <a:lnTo>
                    <a:pt x="201752" y="1537373"/>
                  </a:lnTo>
                  <a:lnTo>
                    <a:pt x="161772" y="1555292"/>
                  </a:lnTo>
                  <a:lnTo>
                    <a:pt x="124142" y="1579181"/>
                  </a:lnTo>
                  <a:lnTo>
                    <a:pt x="89560" y="1609039"/>
                  </a:lnTo>
                  <a:lnTo>
                    <a:pt x="59715" y="1643634"/>
                  </a:lnTo>
                  <a:lnTo>
                    <a:pt x="35826" y="1681251"/>
                  </a:lnTo>
                  <a:lnTo>
                    <a:pt x="17907" y="1721243"/>
                  </a:lnTo>
                  <a:lnTo>
                    <a:pt x="5969" y="1762925"/>
                  </a:lnTo>
                  <a:lnTo>
                    <a:pt x="0" y="1805609"/>
                  </a:lnTo>
                  <a:lnTo>
                    <a:pt x="0" y="1848637"/>
                  </a:lnTo>
                  <a:lnTo>
                    <a:pt x="5969" y="1891322"/>
                  </a:lnTo>
                  <a:lnTo>
                    <a:pt x="17907" y="1932990"/>
                  </a:lnTo>
                  <a:lnTo>
                    <a:pt x="35826" y="1972983"/>
                  </a:lnTo>
                  <a:lnTo>
                    <a:pt x="59715" y="2010613"/>
                  </a:lnTo>
                  <a:lnTo>
                    <a:pt x="89560" y="2045195"/>
                  </a:lnTo>
                  <a:lnTo>
                    <a:pt x="124142" y="2075053"/>
                  </a:lnTo>
                  <a:lnTo>
                    <a:pt x="161772" y="2098954"/>
                  </a:lnTo>
                  <a:lnTo>
                    <a:pt x="201752" y="2116861"/>
                  </a:lnTo>
                  <a:lnTo>
                    <a:pt x="243420" y="2128812"/>
                  </a:lnTo>
                  <a:lnTo>
                    <a:pt x="286105" y="2134781"/>
                  </a:lnTo>
                  <a:lnTo>
                    <a:pt x="329133" y="2134781"/>
                  </a:lnTo>
                  <a:lnTo>
                    <a:pt x="371817" y="2128812"/>
                  </a:lnTo>
                  <a:lnTo>
                    <a:pt x="413486" y="2116861"/>
                  </a:lnTo>
                  <a:lnTo>
                    <a:pt x="453466" y="2098954"/>
                  </a:lnTo>
                  <a:lnTo>
                    <a:pt x="491096" y="2075053"/>
                  </a:lnTo>
                  <a:lnTo>
                    <a:pt x="525678" y="2045195"/>
                  </a:lnTo>
                  <a:lnTo>
                    <a:pt x="555561" y="2010613"/>
                  </a:lnTo>
                  <a:lnTo>
                    <a:pt x="579462" y="1972983"/>
                  </a:lnTo>
                  <a:lnTo>
                    <a:pt x="597395" y="1932990"/>
                  </a:lnTo>
                  <a:lnTo>
                    <a:pt x="609346" y="1891322"/>
                  </a:lnTo>
                  <a:lnTo>
                    <a:pt x="615315" y="1848637"/>
                  </a:lnTo>
                  <a:lnTo>
                    <a:pt x="615315" y="1805609"/>
                  </a:lnTo>
                  <a:close/>
                </a:path>
                <a:path w="2159634" h="2134870">
                  <a:moveTo>
                    <a:pt x="2159381" y="286156"/>
                  </a:moveTo>
                  <a:lnTo>
                    <a:pt x="2153412" y="243471"/>
                  </a:lnTo>
                  <a:lnTo>
                    <a:pt x="2141474" y="201790"/>
                  </a:lnTo>
                  <a:lnTo>
                    <a:pt x="2123554" y="161810"/>
                  </a:lnTo>
                  <a:lnTo>
                    <a:pt x="2099678" y="124180"/>
                  </a:lnTo>
                  <a:lnTo>
                    <a:pt x="2069820" y="89585"/>
                  </a:lnTo>
                  <a:lnTo>
                    <a:pt x="2035238" y="59728"/>
                  </a:lnTo>
                  <a:lnTo>
                    <a:pt x="1997608" y="35839"/>
                  </a:lnTo>
                  <a:lnTo>
                    <a:pt x="1957628" y="17919"/>
                  </a:lnTo>
                  <a:lnTo>
                    <a:pt x="1915960" y="5969"/>
                  </a:lnTo>
                  <a:lnTo>
                    <a:pt x="1873275" y="0"/>
                  </a:lnTo>
                  <a:lnTo>
                    <a:pt x="1830247" y="0"/>
                  </a:lnTo>
                  <a:lnTo>
                    <a:pt x="1787563" y="5969"/>
                  </a:lnTo>
                  <a:lnTo>
                    <a:pt x="1745894" y="17919"/>
                  </a:lnTo>
                  <a:lnTo>
                    <a:pt x="1705914" y="35839"/>
                  </a:lnTo>
                  <a:lnTo>
                    <a:pt x="1668284" y="59728"/>
                  </a:lnTo>
                  <a:lnTo>
                    <a:pt x="1633702" y="89585"/>
                  </a:lnTo>
                  <a:lnTo>
                    <a:pt x="1603844" y="124180"/>
                  </a:lnTo>
                  <a:lnTo>
                    <a:pt x="1579968" y="161810"/>
                  </a:lnTo>
                  <a:lnTo>
                    <a:pt x="1562049" y="201790"/>
                  </a:lnTo>
                  <a:lnTo>
                    <a:pt x="1550111" y="243471"/>
                  </a:lnTo>
                  <a:lnTo>
                    <a:pt x="1544142" y="286156"/>
                  </a:lnTo>
                  <a:lnTo>
                    <a:pt x="1544142" y="329184"/>
                  </a:lnTo>
                  <a:lnTo>
                    <a:pt x="1550111" y="371868"/>
                  </a:lnTo>
                  <a:lnTo>
                    <a:pt x="1562049" y="413537"/>
                  </a:lnTo>
                  <a:lnTo>
                    <a:pt x="1579968" y="453529"/>
                  </a:lnTo>
                  <a:lnTo>
                    <a:pt x="1603844" y="491159"/>
                  </a:lnTo>
                  <a:lnTo>
                    <a:pt x="1633702" y="525741"/>
                  </a:lnTo>
                  <a:lnTo>
                    <a:pt x="1668284" y="555612"/>
                  </a:lnTo>
                  <a:lnTo>
                    <a:pt x="1705914" y="579501"/>
                  </a:lnTo>
                  <a:lnTo>
                    <a:pt x="1745894" y="597420"/>
                  </a:lnTo>
                  <a:lnTo>
                    <a:pt x="1787563" y="609358"/>
                  </a:lnTo>
                  <a:lnTo>
                    <a:pt x="1830247" y="615327"/>
                  </a:lnTo>
                  <a:lnTo>
                    <a:pt x="1873275" y="615327"/>
                  </a:lnTo>
                  <a:lnTo>
                    <a:pt x="1915960" y="609358"/>
                  </a:lnTo>
                  <a:lnTo>
                    <a:pt x="1957628" y="597420"/>
                  </a:lnTo>
                  <a:lnTo>
                    <a:pt x="1997608" y="579501"/>
                  </a:lnTo>
                  <a:lnTo>
                    <a:pt x="2035238" y="555612"/>
                  </a:lnTo>
                  <a:lnTo>
                    <a:pt x="2069820" y="525741"/>
                  </a:lnTo>
                  <a:lnTo>
                    <a:pt x="2099678" y="491159"/>
                  </a:lnTo>
                  <a:lnTo>
                    <a:pt x="2123554" y="453529"/>
                  </a:lnTo>
                  <a:lnTo>
                    <a:pt x="2141474" y="413537"/>
                  </a:lnTo>
                  <a:lnTo>
                    <a:pt x="2153412" y="371868"/>
                  </a:lnTo>
                  <a:lnTo>
                    <a:pt x="2159381" y="329184"/>
                  </a:lnTo>
                  <a:lnTo>
                    <a:pt x="2159381"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31"/>
          <p:cNvSpPr txBox="1">
            <a:spLocks noGrp="1"/>
          </p:cNvSpPr>
          <p:nvPr>
            <p:ph type="ctrTitle"/>
          </p:nvPr>
        </p:nvSpPr>
        <p:spPr>
          <a:xfrm>
            <a:off x="2886797" y="621887"/>
            <a:ext cx="9466409" cy="505908"/>
          </a:xfrm>
          <a:prstGeom prst="rect">
            <a:avLst/>
          </a:prstGeom>
          <a:noFill/>
          <a:ln>
            <a:noFill/>
          </a:ln>
        </p:spPr>
        <p:txBody>
          <a:bodyPr spcFirstLastPara="1" wrap="square" lIns="0" tIns="13325" rIns="0" bIns="0" anchor="ctr" anchorCtr="0">
            <a:spAutoFit/>
          </a:bodyPr>
          <a:lstStyle/>
          <a:p>
            <a:pPr marL="220345" lvl="0" indent="0" algn="ctr" rtl="0">
              <a:spcBef>
                <a:spcPts val="0"/>
              </a:spcBef>
              <a:spcAft>
                <a:spcPts val="0"/>
              </a:spcAft>
              <a:buNone/>
            </a:pPr>
            <a:r>
              <a:rPr lang="en-US"/>
              <a:t>Neuron : Learning Element in Brain</a:t>
            </a:r>
            <a:endParaRPr/>
          </a:p>
        </p:txBody>
      </p:sp>
      <p:sp>
        <p:nvSpPr>
          <p:cNvPr id="1161" name="Google Shape;1161;p131"/>
          <p:cNvSpPr txBox="1"/>
          <p:nvPr/>
        </p:nvSpPr>
        <p:spPr>
          <a:xfrm>
            <a:off x="17261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15</a:t>
            </a:r>
            <a:endParaRPr sz="1600" i="1">
              <a:solidFill>
                <a:schemeClr val="dk1"/>
              </a:solidFill>
              <a:latin typeface="Arial"/>
              <a:ea typeface="Arial"/>
              <a:cs typeface="Arial"/>
              <a:sym typeface="Arial"/>
            </a:endParaRPr>
          </a:p>
        </p:txBody>
      </p:sp>
      <p:grpSp>
        <p:nvGrpSpPr>
          <p:cNvPr id="1162" name="Google Shape;1162;p131"/>
          <p:cNvGrpSpPr/>
          <p:nvPr/>
        </p:nvGrpSpPr>
        <p:grpSpPr>
          <a:xfrm>
            <a:off x="2292095" y="1208532"/>
            <a:ext cx="7620000" cy="4876800"/>
            <a:chOff x="768095" y="1208532"/>
            <a:chExt cx="7620000" cy="4876800"/>
          </a:xfrm>
        </p:grpSpPr>
        <p:pic>
          <p:nvPicPr>
            <p:cNvPr id="1163" name="Google Shape;1163;p131"/>
            <p:cNvPicPr preferRelativeResize="0"/>
            <p:nvPr/>
          </p:nvPicPr>
          <p:blipFill rotWithShape="1">
            <a:blip r:embed="rId3">
              <a:alphaModFix/>
            </a:blip>
            <a:srcRect/>
            <a:stretch/>
          </p:blipFill>
          <p:spPr>
            <a:xfrm>
              <a:off x="768095" y="1208532"/>
              <a:ext cx="7620000" cy="4876800"/>
            </a:xfrm>
            <a:prstGeom prst="rect">
              <a:avLst/>
            </a:prstGeom>
            <a:noFill/>
            <a:ln>
              <a:noFill/>
            </a:ln>
          </p:spPr>
        </p:pic>
        <p:pic>
          <p:nvPicPr>
            <p:cNvPr id="1164" name="Google Shape;1164;p131"/>
            <p:cNvPicPr preferRelativeResize="0"/>
            <p:nvPr/>
          </p:nvPicPr>
          <p:blipFill rotWithShape="1">
            <a:blip r:embed="rId4">
              <a:alphaModFix/>
            </a:blip>
            <a:srcRect/>
            <a:stretch/>
          </p:blipFill>
          <p:spPr>
            <a:xfrm>
              <a:off x="4605528" y="4320539"/>
              <a:ext cx="3733800" cy="1752600"/>
            </a:xfrm>
            <a:prstGeom prst="rect">
              <a:avLst/>
            </a:prstGeom>
            <a:noFill/>
            <a:ln>
              <a:noFill/>
            </a:ln>
          </p:spPr>
        </p:pic>
      </p:grpSp>
      <p:sp>
        <p:nvSpPr>
          <p:cNvPr id="1165" name="Google Shape;1165;p131"/>
          <p:cNvSpPr txBox="1"/>
          <p:nvPr/>
        </p:nvSpPr>
        <p:spPr>
          <a:xfrm>
            <a:off x="4052698" y="1230884"/>
            <a:ext cx="2789555" cy="406400"/>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2500" b="1" i="1">
                <a:solidFill>
                  <a:srgbClr val="0066FF"/>
                </a:solidFill>
                <a:latin typeface="Times New Roman"/>
                <a:ea typeface="Times New Roman"/>
                <a:cs typeface="Times New Roman"/>
                <a:sym typeface="Times New Roman"/>
              </a:rPr>
              <a:t>(Discovered in 1906)</a:t>
            </a:r>
            <a:endParaRPr sz="2500" i="1">
              <a:solidFill>
                <a:schemeClr val="dk1"/>
              </a:solidFill>
              <a:latin typeface="Times New Roman"/>
              <a:ea typeface="Times New Roman"/>
              <a:cs typeface="Times New Roman"/>
              <a:sym typeface="Times New Roman"/>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32"/>
          <p:cNvSpPr txBox="1"/>
          <p:nvPr/>
        </p:nvSpPr>
        <p:spPr>
          <a:xfrm>
            <a:off x="1762759" y="607822"/>
            <a:ext cx="13843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7</a:t>
            </a:r>
            <a:endParaRPr sz="1600" i="1">
              <a:solidFill>
                <a:schemeClr val="dk1"/>
              </a:solidFill>
              <a:latin typeface="Arial"/>
              <a:ea typeface="Arial"/>
              <a:cs typeface="Arial"/>
              <a:sym typeface="Arial"/>
            </a:endParaRPr>
          </a:p>
        </p:txBody>
      </p:sp>
      <p:sp>
        <p:nvSpPr>
          <p:cNvPr id="1171" name="Google Shape;1171;p132"/>
          <p:cNvSpPr txBox="1">
            <a:spLocks noGrp="1"/>
          </p:cNvSpPr>
          <p:nvPr>
            <p:ph type="title"/>
          </p:nvPr>
        </p:nvSpPr>
        <p:spPr>
          <a:xfrm>
            <a:off x="2438400" y="248091"/>
            <a:ext cx="10363200" cy="951619"/>
          </a:xfrm>
          <a:prstGeom prst="rect">
            <a:avLst/>
          </a:prstGeom>
          <a:noFill/>
          <a:ln>
            <a:noFill/>
          </a:ln>
        </p:spPr>
        <p:txBody>
          <a:bodyPr spcFirstLastPara="1" wrap="square" lIns="0" tIns="515675" rIns="0" bIns="0" anchor="ctr" anchorCtr="0">
            <a:spAutoFit/>
          </a:bodyPr>
          <a:lstStyle/>
          <a:p>
            <a:pPr marL="241300" lvl="0" indent="0" algn="ctr" rtl="0">
              <a:spcBef>
                <a:spcPts val="0"/>
              </a:spcBef>
              <a:spcAft>
                <a:spcPts val="0"/>
              </a:spcAft>
              <a:buNone/>
            </a:pPr>
            <a:r>
              <a:rPr lang="en-US" sz="2800">
                <a:solidFill>
                  <a:srgbClr val="333399"/>
                </a:solidFill>
              </a:rPr>
              <a:t>The Goal</a:t>
            </a:r>
            <a:endParaRPr sz="2800"/>
          </a:p>
        </p:txBody>
      </p:sp>
      <p:pic>
        <p:nvPicPr>
          <p:cNvPr id="1172" name="Google Shape;1172;p132"/>
          <p:cNvPicPr preferRelativeResize="0"/>
          <p:nvPr/>
        </p:nvPicPr>
        <p:blipFill rotWithShape="1">
          <a:blip r:embed="rId3">
            <a:alphaModFix/>
          </a:blip>
          <a:srcRect/>
          <a:stretch/>
        </p:blipFill>
        <p:spPr>
          <a:xfrm>
            <a:off x="5010911" y="1142997"/>
            <a:ext cx="5657088" cy="5715000"/>
          </a:xfrm>
          <a:prstGeom prst="rect">
            <a:avLst/>
          </a:prstGeom>
          <a:noFill/>
          <a:ln>
            <a:noFill/>
          </a:ln>
        </p:spPr>
      </p:pic>
      <p:sp>
        <p:nvSpPr>
          <p:cNvPr id="1173" name="Google Shape;1173;p132"/>
          <p:cNvSpPr txBox="1"/>
          <p:nvPr/>
        </p:nvSpPr>
        <p:spPr>
          <a:xfrm>
            <a:off x="1678939" y="1525905"/>
            <a:ext cx="3352800" cy="2686685"/>
          </a:xfrm>
          <a:prstGeom prst="rect">
            <a:avLst/>
          </a:prstGeom>
          <a:noFill/>
          <a:ln>
            <a:noFill/>
          </a:ln>
        </p:spPr>
        <p:txBody>
          <a:bodyPr spcFirstLastPara="1" wrap="square" lIns="0" tIns="12700" rIns="0" bIns="0" anchor="t" anchorCtr="0">
            <a:spAutoFit/>
          </a:bodyPr>
          <a:lstStyle/>
          <a:p>
            <a:pPr marL="12700" marR="5080" lvl="0" indent="0" algn="l" rtl="0">
              <a:spcBef>
                <a:spcPts val="0"/>
              </a:spcBef>
              <a:spcAft>
                <a:spcPts val="0"/>
              </a:spcAft>
              <a:buNone/>
            </a:pPr>
            <a:r>
              <a:rPr lang="en-US" sz="1800" i="1">
                <a:solidFill>
                  <a:srgbClr val="0000FF"/>
                </a:solidFill>
                <a:latin typeface="Arial"/>
                <a:ea typeface="Arial"/>
                <a:cs typeface="Arial"/>
                <a:sym typeface="Arial"/>
              </a:rPr>
              <a:t>ANN is designed with the goal of building </a:t>
            </a:r>
            <a:r>
              <a:rPr lang="en-US" sz="1800" b="1" i="1">
                <a:solidFill>
                  <a:srgbClr val="0000FF"/>
                </a:solidFill>
                <a:latin typeface="Arial"/>
                <a:ea typeface="Arial"/>
                <a:cs typeface="Arial"/>
                <a:sym typeface="Arial"/>
              </a:rPr>
              <a:t>intelligent machines to solve complex perceptual problems</a:t>
            </a:r>
            <a:r>
              <a:rPr lang="en-US" sz="1800" i="1">
                <a:solidFill>
                  <a:srgbClr val="0000FF"/>
                </a:solidFill>
                <a:latin typeface="Arial"/>
                <a:ea typeface="Arial"/>
                <a:cs typeface="Arial"/>
                <a:sym typeface="Arial"/>
              </a:rPr>
              <a:t>, such as pattern recognition and optimization, by mimicking the networks of real neurons in the human brain.</a:t>
            </a:r>
            <a:endParaRPr sz="1800" i="1">
              <a:solidFill>
                <a:schemeClr val="dk1"/>
              </a:solidFill>
              <a:latin typeface="Arial"/>
              <a:ea typeface="Arial"/>
              <a:cs typeface="Arial"/>
              <a:sym typeface="Arial"/>
            </a:endParaRPr>
          </a:p>
          <a:p>
            <a:pPr marL="0" marR="0" lvl="0" indent="0" algn="l" rtl="0">
              <a:spcBef>
                <a:spcPts val="1600"/>
              </a:spcBef>
              <a:spcAft>
                <a:spcPts val="0"/>
              </a:spcAft>
              <a:buNone/>
            </a:pPr>
            <a:endParaRPr sz="1800" i="1">
              <a:solidFill>
                <a:schemeClr val="dk1"/>
              </a:solidFill>
              <a:latin typeface="Arial"/>
              <a:ea typeface="Arial"/>
              <a:cs typeface="Arial"/>
              <a:sym typeface="Arial"/>
            </a:endParaRPr>
          </a:p>
          <a:p>
            <a:pPr marL="301625" marR="0" lvl="0" indent="0" algn="l" rtl="0">
              <a:spcBef>
                <a:spcPts val="0"/>
              </a:spcBef>
              <a:spcAft>
                <a:spcPts val="0"/>
              </a:spcAft>
              <a:buNone/>
            </a:pPr>
            <a:r>
              <a:rPr lang="en-US" sz="1800" i="1">
                <a:solidFill>
                  <a:schemeClr val="dk1"/>
                </a:solidFill>
                <a:latin typeface="Arial"/>
                <a:ea typeface="Arial"/>
                <a:cs typeface="Arial"/>
                <a:sym typeface="Arial"/>
              </a:rPr>
              <a:t>Tasks handled by ANNs</a:t>
            </a:r>
            <a:endParaRPr sz="1800" i="1">
              <a:solidFill>
                <a:schemeClr val="dk1"/>
              </a:solidFill>
              <a:latin typeface="Arial"/>
              <a:ea typeface="Arial"/>
              <a:cs typeface="Arial"/>
              <a:sym typeface="Arial"/>
            </a:endParaRPr>
          </a:p>
        </p:txBody>
      </p:sp>
      <p:grpSp>
        <p:nvGrpSpPr>
          <p:cNvPr id="1174" name="Google Shape;1174;p132"/>
          <p:cNvGrpSpPr/>
          <p:nvPr/>
        </p:nvGrpSpPr>
        <p:grpSpPr>
          <a:xfrm>
            <a:off x="4398264" y="1271779"/>
            <a:ext cx="1282446" cy="5562600"/>
            <a:chOff x="2874264" y="1271778"/>
            <a:chExt cx="1282446" cy="5562600"/>
          </a:xfrm>
        </p:grpSpPr>
        <p:sp>
          <p:nvSpPr>
            <p:cNvPr id="1175" name="Google Shape;1175;p132"/>
            <p:cNvSpPr/>
            <p:nvPr/>
          </p:nvSpPr>
          <p:spPr>
            <a:xfrm>
              <a:off x="2874264" y="3810000"/>
              <a:ext cx="978535" cy="485140"/>
            </a:xfrm>
            <a:custGeom>
              <a:avLst/>
              <a:gdLst/>
              <a:ahLst/>
              <a:cxnLst/>
              <a:rect l="l" t="t" r="r" b="b"/>
              <a:pathLst>
                <a:path w="978535" h="485139" extrusionOk="0">
                  <a:moveTo>
                    <a:pt x="735964" y="0"/>
                  </a:moveTo>
                  <a:lnTo>
                    <a:pt x="735964" y="121157"/>
                  </a:lnTo>
                  <a:lnTo>
                    <a:pt x="0" y="121157"/>
                  </a:lnTo>
                  <a:lnTo>
                    <a:pt x="0" y="363474"/>
                  </a:lnTo>
                  <a:lnTo>
                    <a:pt x="735964" y="363474"/>
                  </a:lnTo>
                  <a:lnTo>
                    <a:pt x="735964" y="484631"/>
                  </a:lnTo>
                  <a:lnTo>
                    <a:pt x="978408" y="242316"/>
                  </a:lnTo>
                  <a:lnTo>
                    <a:pt x="735964"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176" name="Google Shape;1176;p132"/>
            <p:cNvSpPr/>
            <p:nvPr/>
          </p:nvSpPr>
          <p:spPr>
            <a:xfrm>
              <a:off x="2874264" y="3810000"/>
              <a:ext cx="978535" cy="485140"/>
            </a:xfrm>
            <a:custGeom>
              <a:avLst/>
              <a:gdLst/>
              <a:ahLst/>
              <a:cxnLst/>
              <a:rect l="l" t="t" r="r" b="b"/>
              <a:pathLst>
                <a:path w="978535" h="485139" extrusionOk="0">
                  <a:moveTo>
                    <a:pt x="0" y="121157"/>
                  </a:moveTo>
                  <a:lnTo>
                    <a:pt x="735964" y="121157"/>
                  </a:lnTo>
                  <a:lnTo>
                    <a:pt x="735964" y="0"/>
                  </a:lnTo>
                  <a:lnTo>
                    <a:pt x="978408" y="242316"/>
                  </a:lnTo>
                  <a:lnTo>
                    <a:pt x="735964" y="484631"/>
                  </a:lnTo>
                  <a:lnTo>
                    <a:pt x="735964" y="363474"/>
                  </a:lnTo>
                  <a:lnTo>
                    <a:pt x="0" y="363474"/>
                  </a:lnTo>
                  <a:lnTo>
                    <a:pt x="0" y="121157"/>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177" name="Google Shape;1177;p132"/>
            <p:cNvSpPr/>
            <p:nvPr/>
          </p:nvSpPr>
          <p:spPr>
            <a:xfrm>
              <a:off x="3775710" y="1271778"/>
              <a:ext cx="381000" cy="5562600"/>
            </a:xfrm>
            <a:custGeom>
              <a:avLst/>
              <a:gdLst/>
              <a:ahLst/>
              <a:cxnLst/>
              <a:rect l="l" t="t" r="r" b="b"/>
              <a:pathLst>
                <a:path w="381000" h="5562600" extrusionOk="0">
                  <a:moveTo>
                    <a:pt x="381000" y="5562600"/>
                  </a:moveTo>
                  <a:lnTo>
                    <a:pt x="306871" y="5560110"/>
                  </a:lnTo>
                  <a:lnTo>
                    <a:pt x="246316" y="5553322"/>
                  </a:lnTo>
                  <a:lnTo>
                    <a:pt x="205478" y="5543253"/>
                  </a:lnTo>
                  <a:lnTo>
                    <a:pt x="190500" y="5530923"/>
                  </a:lnTo>
                  <a:lnTo>
                    <a:pt x="190500" y="2812923"/>
                  </a:lnTo>
                  <a:lnTo>
                    <a:pt x="175521" y="2800641"/>
                  </a:lnTo>
                  <a:lnTo>
                    <a:pt x="134683" y="2790586"/>
                  </a:lnTo>
                  <a:lnTo>
                    <a:pt x="74128" y="2783794"/>
                  </a:lnTo>
                  <a:lnTo>
                    <a:pt x="0" y="2781300"/>
                  </a:lnTo>
                  <a:lnTo>
                    <a:pt x="74128" y="2778805"/>
                  </a:lnTo>
                  <a:lnTo>
                    <a:pt x="134683" y="2772013"/>
                  </a:lnTo>
                  <a:lnTo>
                    <a:pt x="175521" y="2761958"/>
                  </a:lnTo>
                  <a:lnTo>
                    <a:pt x="190500" y="2749677"/>
                  </a:lnTo>
                  <a:lnTo>
                    <a:pt x="190500" y="31623"/>
                  </a:lnTo>
                  <a:lnTo>
                    <a:pt x="205478" y="19341"/>
                  </a:lnTo>
                  <a:lnTo>
                    <a:pt x="246316" y="9286"/>
                  </a:lnTo>
                  <a:lnTo>
                    <a:pt x="306871" y="2494"/>
                  </a:lnTo>
                  <a:lnTo>
                    <a:pt x="381000" y="0"/>
                  </a:lnTo>
                </a:path>
              </a:pathLst>
            </a:custGeom>
            <a:noFill/>
            <a:ln w="259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33"/>
          <p:cNvSpPr txBox="1">
            <a:spLocks noGrp="1"/>
          </p:cNvSpPr>
          <p:nvPr>
            <p:ph type="title"/>
          </p:nvPr>
        </p:nvSpPr>
        <p:spPr>
          <a:xfrm>
            <a:off x="2438400" y="209620"/>
            <a:ext cx="10363200" cy="1028563"/>
          </a:xfrm>
          <a:prstGeom prst="rect">
            <a:avLst/>
          </a:prstGeom>
          <a:noFill/>
          <a:ln>
            <a:noFill/>
          </a:ln>
        </p:spPr>
        <p:txBody>
          <a:bodyPr spcFirstLastPara="1" wrap="square" lIns="0" tIns="591875" rIns="0" bIns="0" anchor="ctr" anchorCtr="0">
            <a:spAutoFit/>
          </a:bodyPr>
          <a:lstStyle/>
          <a:p>
            <a:pPr marL="241300" lvl="0" indent="0" algn="ctr" rtl="0">
              <a:spcBef>
                <a:spcPts val="0"/>
              </a:spcBef>
              <a:spcAft>
                <a:spcPts val="0"/>
              </a:spcAft>
              <a:buNone/>
            </a:pPr>
            <a:r>
              <a:rPr lang="en-US" sz="2800" dirty="0">
                <a:solidFill>
                  <a:srgbClr val="333399"/>
                </a:solidFill>
              </a:rPr>
              <a:t>Artificial Neural Networks(ANNs) Motivations</a:t>
            </a:r>
            <a:endParaRPr sz="2800" dirty="0"/>
          </a:p>
        </p:txBody>
      </p:sp>
      <p:sp>
        <p:nvSpPr>
          <p:cNvPr id="1183" name="Google Shape;1183;p133"/>
          <p:cNvSpPr txBox="1"/>
          <p:nvPr/>
        </p:nvSpPr>
        <p:spPr>
          <a:xfrm>
            <a:off x="1762759" y="607822"/>
            <a:ext cx="13843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8</a:t>
            </a:r>
            <a:endParaRPr sz="1600" i="1">
              <a:solidFill>
                <a:schemeClr val="dk1"/>
              </a:solidFill>
              <a:latin typeface="Arial"/>
              <a:ea typeface="Arial"/>
              <a:cs typeface="Arial"/>
              <a:sym typeface="Arial"/>
            </a:endParaRPr>
          </a:p>
        </p:txBody>
      </p:sp>
      <p:sp>
        <p:nvSpPr>
          <p:cNvPr id="1184" name="Google Shape;1184;p133"/>
          <p:cNvSpPr txBox="1"/>
          <p:nvPr/>
        </p:nvSpPr>
        <p:spPr>
          <a:xfrm>
            <a:off x="2746045" y="1322578"/>
            <a:ext cx="5074285" cy="299720"/>
          </a:xfrm>
          <a:prstGeom prst="rect">
            <a:avLst/>
          </a:prstGeom>
          <a:noFill/>
          <a:ln>
            <a:noFill/>
          </a:ln>
        </p:spPr>
        <p:txBody>
          <a:bodyPr spcFirstLastPara="1" wrap="square" lIns="0" tIns="12700" rIns="0" bIns="0" anchor="t" anchorCtr="0">
            <a:spAutoFit/>
          </a:bodyPr>
          <a:lstStyle/>
          <a:p>
            <a:pPr marL="214629" marR="0" lvl="0" indent="-204470" algn="l" rtl="0">
              <a:spcBef>
                <a:spcPts val="0"/>
              </a:spcBef>
              <a:spcAft>
                <a:spcPts val="0"/>
              </a:spcAft>
              <a:buClr>
                <a:srgbClr val="0000FF"/>
              </a:buClr>
              <a:buSzPts val="1700"/>
              <a:buFont typeface="Noto Sans Symbols"/>
              <a:buChar char="❖"/>
            </a:pPr>
            <a:r>
              <a:rPr lang="en-US" sz="1800" i="1">
                <a:solidFill>
                  <a:srgbClr val="0000FF"/>
                </a:solidFill>
                <a:latin typeface="Arial"/>
                <a:ea typeface="Arial"/>
                <a:cs typeface="Arial"/>
                <a:sym typeface="Arial"/>
              </a:rPr>
              <a:t>ANNs are inspired by biological neural networks</a:t>
            </a:r>
            <a:endParaRPr sz="1800" i="1">
              <a:solidFill>
                <a:schemeClr val="dk1"/>
              </a:solidFill>
              <a:latin typeface="Arial"/>
              <a:ea typeface="Arial"/>
              <a:cs typeface="Arial"/>
              <a:sym typeface="Arial"/>
            </a:endParaRPr>
          </a:p>
        </p:txBody>
      </p:sp>
      <p:pic>
        <p:nvPicPr>
          <p:cNvPr id="1185" name="Google Shape;1185;p133"/>
          <p:cNvPicPr preferRelativeResize="0"/>
          <p:nvPr/>
        </p:nvPicPr>
        <p:blipFill rotWithShape="1">
          <a:blip r:embed="rId3">
            <a:alphaModFix/>
          </a:blip>
          <a:srcRect/>
          <a:stretch/>
        </p:blipFill>
        <p:spPr>
          <a:xfrm>
            <a:off x="2438401" y="4572001"/>
            <a:ext cx="7258811" cy="1920239"/>
          </a:xfrm>
          <a:prstGeom prst="rect">
            <a:avLst/>
          </a:prstGeom>
          <a:noFill/>
          <a:ln>
            <a:noFill/>
          </a:ln>
        </p:spPr>
      </p:pic>
      <p:pic>
        <p:nvPicPr>
          <p:cNvPr id="1186" name="Google Shape;1186;p133"/>
          <p:cNvPicPr preferRelativeResize="0"/>
          <p:nvPr/>
        </p:nvPicPr>
        <p:blipFill rotWithShape="1">
          <a:blip r:embed="rId4">
            <a:alphaModFix/>
          </a:blip>
          <a:srcRect/>
          <a:stretch/>
        </p:blipFill>
        <p:spPr>
          <a:xfrm>
            <a:off x="8686800" y="1981200"/>
            <a:ext cx="1495044" cy="1990344"/>
          </a:xfrm>
          <a:prstGeom prst="rect">
            <a:avLst/>
          </a:prstGeom>
          <a:noFill/>
          <a:ln>
            <a:noFill/>
          </a:ln>
        </p:spPr>
      </p:pic>
      <p:pic>
        <p:nvPicPr>
          <p:cNvPr id="1187" name="Google Shape;1187;p133"/>
          <p:cNvPicPr preferRelativeResize="0"/>
          <p:nvPr/>
        </p:nvPicPr>
        <p:blipFill rotWithShape="1">
          <a:blip r:embed="rId5">
            <a:alphaModFix/>
          </a:blip>
          <a:srcRect/>
          <a:stretch/>
        </p:blipFill>
        <p:spPr>
          <a:xfrm>
            <a:off x="2590800" y="1676400"/>
            <a:ext cx="4800600" cy="2734056"/>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grpSp>
        <p:nvGrpSpPr>
          <p:cNvPr id="1192" name="Google Shape;1192;p134"/>
          <p:cNvGrpSpPr/>
          <p:nvPr/>
        </p:nvGrpSpPr>
        <p:grpSpPr>
          <a:xfrm>
            <a:off x="1524000" y="0"/>
            <a:ext cx="9144000" cy="6858000"/>
            <a:chOff x="0" y="0"/>
            <a:chExt cx="9144000" cy="6858000"/>
          </a:xfrm>
        </p:grpSpPr>
        <p:pic>
          <p:nvPicPr>
            <p:cNvPr id="1193" name="Google Shape;1193;p13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194" name="Google Shape;1194;p134"/>
            <p:cNvSpPr/>
            <p:nvPr/>
          </p:nvSpPr>
          <p:spPr>
            <a:xfrm>
              <a:off x="417576" y="545591"/>
              <a:ext cx="382905" cy="475615"/>
            </a:xfrm>
            <a:custGeom>
              <a:avLst/>
              <a:gdLst/>
              <a:ahLst/>
              <a:cxnLst/>
              <a:rect l="l" t="t" r="r" b="b"/>
              <a:pathLst>
                <a:path w="382905" h="475615" extrusionOk="0">
                  <a:moveTo>
                    <a:pt x="0" y="475488"/>
                  </a:moveTo>
                  <a:lnTo>
                    <a:pt x="382523" y="475488"/>
                  </a:lnTo>
                  <a:lnTo>
                    <a:pt x="382523" y="0"/>
                  </a:lnTo>
                  <a:lnTo>
                    <a:pt x="0" y="0"/>
                  </a:lnTo>
                  <a:lnTo>
                    <a:pt x="0" y="475488"/>
                  </a:lnTo>
                  <a:close/>
                </a:path>
              </a:pathLst>
            </a:custGeom>
            <a:solidFill>
              <a:srgbClr val="FFC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1195" name="Google Shape;1195;p134"/>
            <p:cNvPicPr preferRelativeResize="0"/>
            <p:nvPr/>
          </p:nvPicPr>
          <p:blipFill rotWithShape="1">
            <a:blip r:embed="rId4">
              <a:alphaModFix/>
            </a:blip>
            <a:srcRect/>
            <a:stretch/>
          </p:blipFill>
          <p:spPr>
            <a:xfrm>
              <a:off x="800100" y="545591"/>
              <a:ext cx="329184" cy="475488"/>
            </a:xfrm>
            <a:prstGeom prst="rect">
              <a:avLst/>
            </a:prstGeom>
            <a:noFill/>
            <a:ln>
              <a:noFill/>
            </a:ln>
          </p:spPr>
        </p:pic>
        <p:sp>
          <p:nvSpPr>
            <p:cNvPr id="1196" name="Google Shape;1196;p134"/>
            <p:cNvSpPr/>
            <p:nvPr/>
          </p:nvSpPr>
          <p:spPr>
            <a:xfrm>
              <a:off x="541019" y="967739"/>
              <a:ext cx="370840" cy="475615"/>
            </a:xfrm>
            <a:custGeom>
              <a:avLst/>
              <a:gdLst/>
              <a:ahLst/>
              <a:cxnLst/>
              <a:rect l="l" t="t" r="r" b="b"/>
              <a:pathLst>
                <a:path w="370840" h="475615" extrusionOk="0">
                  <a:moveTo>
                    <a:pt x="0" y="475488"/>
                  </a:moveTo>
                  <a:lnTo>
                    <a:pt x="370332" y="475488"/>
                  </a:lnTo>
                  <a:lnTo>
                    <a:pt x="370332" y="0"/>
                  </a:lnTo>
                  <a:lnTo>
                    <a:pt x="0" y="0"/>
                  </a:lnTo>
                  <a:lnTo>
                    <a:pt x="0" y="475488"/>
                  </a:lnTo>
                  <a:close/>
                </a:path>
              </a:pathLst>
            </a:custGeom>
            <a:solidFill>
              <a:srgbClr val="3333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1197" name="Google Shape;1197;p134"/>
            <p:cNvPicPr preferRelativeResize="0"/>
            <p:nvPr/>
          </p:nvPicPr>
          <p:blipFill rotWithShape="1">
            <a:blip r:embed="rId5">
              <a:alphaModFix/>
            </a:blip>
            <a:srcRect/>
            <a:stretch/>
          </p:blipFill>
          <p:spPr>
            <a:xfrm>
              <a:off x="911352" y="967739"/>
              <a:ext cx="368808" cy="475488"/>
            </a:xfrm>
            <a:prstGeom prst="rect">
              <a:avLst/>
            </a:prstGeom>
            <a:noFill/>
            <a:ln>
              <a:noFill/>
            </a:ln>
          </p:spPr>
        </p:pic>
        <p:pic>
          <p:nvPicPr>
            <p:cNvPr id="1198" name="Google Shape;1198;p134"/>
            <p:cNvPicPr preferRelativeResize="0"/>
            <p:nvPr/>
          </p:nvPicPr>
          <p:blipFill rotWithShape="1">
            <a:blip r:embed="rId6">
              <a:alphaModFix/>
            </a:blip>
            <a:srcRect/>
            <a:stretch/>
          </p:blipFill>
          <p:spPr>
            <a:xfrm>
              <a:off x="126492" y="896111"/>
              <a:ext cx="560832" cy="422148"/>
            </a:xfrm>
            <a:prstGeom prst="rect">
              <a:avLst/>
            </a:prstGeom>
            <a:noFill/>
            <a:ln>
              <a:noFill/>
            </a:ln>
          </p:spPr>
        </p:pic>
        <p:sp>
          <p:nvSpPr>
            <p:cNvPr id="1199" name="Google Shape;1199;p134"/>
            <p:cNvSpPr/>
            <p:nvPr/>
          </p:nvSpPr>
          <p:spPr>
            <a:xfrm>
              <a:off x="762000" y="490727"/>
              <a:ext cx="32384" cy="1053465"/>
            </a:xfrm>
            <a:custGeom>
              <a:avLst/>
              <a:gdLst/>
              <a:ahLst/>
              <a:cxnLst/>
              <a:rect l="l" t="t" r="r" b="b"/>
              <a:pathLst>
                <a:path w="32384" h="1053465" extrusionOk="0">
                  <a:moveTo>
                    <a:pt x="32004" y="769620"/>
                  </a:moveTo>
                  <a:lnTo>
                    <a:pt x="0" y="769620"/>
                  </a:lnTo>
                  <a:lnTo>
                    <a:pt x="0" y="1053084"/>
                  </a:lnTo>
                  <a:lnTo>
                    <a:pt x="32004" y="1053084"/>
                  </a:lnTo>
                  <a:lnTo>
                    <a:pt x="32004" y="769620"/>
                  </a:lnTo>
                  <a:close/>
                </a:path>
                <a:path w="32384" h="1053465" extrusionOk="0">
                  <a:moveTo>
                    <a:pt x="32004" y="381000"/>
                  </a:moveTo>
                  <a:lnTo>
                    <a:pt x="0" y="381000"/>
                  </a:lnTo>
                  <a:lnTo>
                    <a:pt x="0" y="737616"/>
                  </a:lnTo>
                  <a:lnTo>
                    <a:pt x="32004" y="737616"/>
                  </a:lnTo>
                  <a:lnTo>
                    <a:pt x="32004" y="381000"/>
                  </a:lnTo>
                  <a:close/>
                </a:path>
                <a:path w="32384" h="1053465" extrusionOk="0">
                  <a:moveTo>
                    <a:pt x="32004" y="0"/>
                  </a:moveTo>
                  <a:lnTo>
                    <a:pt x="0" y="0"/>
                  </a:lnTo>
                  <a:lnTo>
                    <a:pt x="0" y="252984"/>
                  </a:lnTo>
                  <a:lnTo>
                    <a:pt x="32004" y="252984"/>
                  </a:lnTo>
                  <a:lnTo>
                    <a:pt x="32004" y="0"/>
                  </a:lnTo>
                  <a:close/>
                </a:path>
              </a:pathLst>
            </a:custGeom>
            <a:solidFill>
              <a:srgbClr val="1C1C1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1200" name="Google Shape;1200;p134"/>
            <p:cNvPicPr preferRelativeResize="0"/>
            <p:nvPr/>
          </p:nvPicPr>
          <p:blipFill rotWithShape="1">
            <a:blip r:embed="rId7">
              <a:alphaModFix/>
            </a:blip>
            <a:srcRect/>
            <a:stretch/>
          </p:blipFill>
          <p:spPr>
            <a:xfrm>
              <a:off x="443483" y="1228344"/>
              <a:ext cx="8226552" cy="32003"/>
            </a:xfrm>
            <a:prstGeom prst="rect">
              <a:avLst/>
            </a:prstGeom>
            <a:noFill/>
            <a:ln>
              <a:noFill/>
            </a:ln>
          </p:spPr>
        </p:pic>
      </p:grpSp>
      <p:sp>
        <p:nvSpPr>
          <p:cNvPr id="1201" name="Google Shape;1201;p134"/>
          <p:cNvSpPr txBox="1">
            <a:spLocks noGrp="1"/>
          </p:cNvSpPr>
          <p:nvPr>
            <p:ph type="title"/>
          </p:nvPr>
        </p:nvSpPr>
        <p:spPr>
          <a:xfrm>
            <a:off x="2517445" y="237871"/>
            <a:ext cx="3066415" cy="452120"/>
          </a:xfrm>
          <a:prstGeom prst="rect">
            <a:avLst/>
          </a:prstGeom>
          <a:noFill/>
          <a:ln>
            <a:noFill/>
          </a:ln>
        </p:spPr>
        <p:txBody>
          <a:bodyPr spcFirstLastPara="1" wrap="square" lIns="0" tIns="12050" rIns="0" bIns="0" anchor="ctr" anchorCtr="0">
            <a:spAutoFit/>
          </a:bodyPr>
          <a:lstStyle/>
          <a:p>
            <a:pPr marL="12700" lvl="0" indent="0" algn="ctr" rtl="0">
              <a:spcBef>
                <a:spcPts val="0"/>
              </a:spcBef>
              <a:spcAft>
                <a:spcPts val="0"/>
              </a:spcAft>
              <a:buNone/>
            </a:pPr>
            <a:r>
              <a:rPr lang="en-US" sz="2800">
                <a:solidFill>
                  <a:srgbClr val="333399"/>
                </a:solidFill>
              </a:rPr>
              <a:t>Biological Neuron</a:t>
            </a:r>
            <a:endParaRPr sz="2800"/>
          </a:p>
        </p:txBody>
      </p:sp>
      <p:sp>
        <p:nvSpPr>
          <p:cNvPr id="1202" name="Google Shape;1202;p134"/>
          <p:cNvSpPr txBox="1"/>
          <p:nvPr/>
        </p:nvSpPr>
        <p:spPr>
          <a:xfrm>
            <a:off x="1775459" y="639722"/>
            <a:ext cx="113030" cy="230832"/>
          </a:xfrm>
          <a:prstGeom prst="rect">
            <a:avLst/>
          </a:prstGeom>
          <a:noFill/>
          <a:ln>
            <a:noFill/>
          </a:ln>
        </p:spPr>
        <p:txBody>
          <a:bodyPr spcFirstLastPara="1" wrap="square" lIns="0" tIns="0" rIns="0" bIns="0" anchor="t" anchorCtr="0">
            <a:spAutoFit/>
          </a:bodyPr>
          <a:lstStyle/>
          <a:p>
            <a:pPr marL="0" marR="0" lvl="0" indent="0" algn="l" rtl="0">
              <a:lnSpc>
                <a:spcPct val="110250"/>
              </a:lnSpc>
              <a:spcBef>
                <a:spcPts val="0"/>
              </a:spcBef>
              <a:spcAft>
                <a:spcPts val="0"/>
              </a:spcAft>
              <a:buNone/>
            </a:pPr>
            <a:r>
              <a:rPr lang="en-US" sz="1600" b="1" i="1">
                <a:solidFill>
                  <a:srgbClr val="00AF50"/>
                </a:solidFill>
                <a:latin typeface="Arial"/>
                <a:ea typeface="Arial"/>
                <a:cs typeface="Arial"/>
                <a:sym typeface="Arial"/>
              </a:rPr>
              <a:t>9</a:t>
            </a:r>
            <a:endParaRPr sz="1600" i="1">
              <a:solidFill>
                <a:schemeClr val="dk1"/>
              </a:solidFill>
              <a:latin typeface="Arial"/>
              <a:ea typeface="Arial"/>
              <a:cs typeface="Arial"/>
              <a:sym typeface="Arial"/>
            </a:endParaRPr>
          </a:p>
        </p:txBody>
      </p:sp>
      <p:grpSp>
        <p:nvGrpSpPr>
          <p:cNvPr id="1203" name="Google Shape;1203;p134"/>
          <p:cNvGrpSpPr/>
          <p:nvPr/>
        </p:nvGrpSpPr>
        <p:grpSpPr>
          <a:xfrm>
            <a:off x="1524001" y="751330"/>
            <a:ext cx="9076944" cy="6085332"/>
            <a:chOff x="0" y="751330"/>
            <a:chExt cx="9076944" cy="6085332"/>
          </a:xfrm>
        </p:grpSpPr>
        <p:pic>
          <p:nvPicPr>
            <p:cNvPr id="1204" name="Google Shape;1204;p134"/>
            <p:cNvPicPr preferRelativeResize="0"/>
            <p:nvPr/>
          </p:nvPicPr>
          <p:blipFill rotWithShape="1">
            <a:blip r:embed="rId8">
              <a:alphaModFix/>
            </a:blip>
            <a:srcRect/>
            <a:stretch/>
          </p:blipFill>
          <p:spPr>
            <a:xfrm>
              <a:off x="4191000" y="751330"/>
              <a:ext cx="4885944" cy="6085332"/>
            </a:xfrm>
            <a:prstGeom prst="rect">
              <a:avLst/>
            </a:prstGeom>
            <a:noFill/>
            <a:ln>
              <a:noFill/>
            </a:ln>
          </p:spPr>
        </p:pic>
        <p:pic>
          <p:nvPicPr>
            <p:cNvPr id="1205" name="Google Shape;1205;p134"/>
            <p:cNvPicPr preferRelativeResize="0"/>
            <p:nvPr/>
          </p:nvPicPr>
          <p:blipFill rotWithShape="1">
            <a:blip r:embed="rId9">
              <a:alphaModFix/>
            </a:blip>
            <a:srcRect/>
            <a:stretch/>
          </p:blipFill>
          <p:spPr>
            <a:xfrm>
              <a:off x="0" y="966215"/>
              <a:ext cx="4736592" cy="2615183"/>
            </a:xfrm>
            <a:prstGeom prst="rect">
              <a:avLst/>
            </a:prstGeom>
            <a:noFill/>
            <a:ln>
              <a:noFill/>
            </a:ln>
          </p:spPr>
        </p:pic>
        <p:sp>
          <p:nvSpPr>
            <p:cNvPr id="1206" name="Google Shape;1206;p134"/>
            <p:cNvSpPr/>
            <p:nvPr/>
          </p:nvSpPr>
          <p:spPr>
            <a:xfrm>
              <a:off x="2450592" y="2286000"/>
              <a:ext cx="1295400" cy="338455"/>
            </a:xfrm>
            <a:custGeom>
              <a:avLst/>
              <a:gdLst/>
              <a:ahLst/>
              <a:cxnLst/>
              <a:rect l="l" t="t" r="r" b="b"/>
              <a:pathLst>
                <a:path w="1295400" h="338455" extrusionOk="0">
                  <a:moveTo>
                    <a:pt x="1295400" y="0"/>
                  </a:moveTo>
                  <a:lnTo>
                    <a:pt x="0" y="0"/>
                  </a:lnTo>
                  <a:lnTo>
                    <a:pt x="0" y="338327"/>
                  </a:lnTo>
                  <a:lnTo>
                    <a:pt x="1295400" y="338327"/>
                  </a:lnTo>
                  <a:lnTo>
                    <a:pt x="129540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07" name="Google Shape;1207;p134"/>
            <p:cNvSpPr/>
            <p:nvPr/>
          </p:nvSpPr>
          <p:spPr>
            <a:xfrm>
              <a:off x="3296411" y="3276600"/>
              <a:ext cx="1295400" cy="304800"/>
            </a:xfrm>
            <a:custGeom>
              <a:avLst/>
              <a:gdLst/>
              <a:ahLst/>
              <a:cxnLst/>
              <a:rect l="l" t="t" r="r" b="b"/>
              <a:pathLst>
                <a:path w="1295400" h="304800" extrusionOk="0">
                  <a:moveTo>
                    <a:pt x="1295400" y="0"/>
                  </a:moveTo>
                  <a:lnTo>
                    <a:pt x="0" y="0"/>
                  </a:lnTo>
                  <a:lnTo>
                    <a:pt x="0" y="304800"/>
                  </a:lnTo>
                  <a:lnTo>
                    <a:pt x="1295400" y="304800"/>
                  </a:lnTo>
                  <a:lnTo>
                    <a:pt x="129540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208" name="Google Shape;1208;p134"/>
          <p:cNvSpPr txBox="1"/>
          <p:nvPr/>
        </p:nvSpPr>
        <p:spPr>
          <a:xfrm>
            <a:off x="1626871" y="743713"/>
            <a:ext cx="1081405" cy="162993"/>
          </a:xfrm>
          <a:prstGeom prst="rect">
            <a:avLst/>
          </a:prstGeom>
          <a:solidFill>
            <a:srgbClr val="FFFFFF"/>
          </a:solidFill>
          <a:ln>
            <a:noFill/>
          </a:ln>
        </p:spPr>
        <p:txBody>
          <a:bodyPr spcFirstLastPara="1" wrap="square" lIns="0" tIns="40000" rIns="0" bIns="0" anchor="t" anchorCtr="0">
            <a:spAutoFit/>
          </a:bodyPr>
          <a:lstStyle/>
          <a:p>
            <a:pPr marL="240029" marR="0" lvl="0" indent="0" algn="l" rtl="0">
              <a:lnSpc>
                <a:spcPct val="73333"/>
              </a:lnSpc>
              <a:spcBef>
                <a:spcPts val="0"/>
              </a:spcBef>
              <a:spcAft>
                <a:spcPts val="0"/>
              </a:spcAft>
              <a:buNone/>
            </a:pPr>
            <a:r>
              <a:rPr lang="en-US" sz="1200" b="1" i="1">
                <a:solidFill>
                  <a:schemeClr val="dk1"/>
                </a:solidFill>
                <a:latin typeface="Times New Roman"/>
                <a:ea typeface="Times New Roman"/>
                <a:cs typeface="Times New Roman"/>
                <a:sym typeface="Times New Roman"/>
              </a:rPr>
              <a:t>Dendrite</a:t>
            </a:r>
            <a:endParaRPr sz="1200" i="1">
              <a:solidFill>
                <a:schemeClr val="dk1"/>
              </a:solidFill>
              <a:latin typeface="Times New Roman"/>
              <a:ea typeface="Times New Roman"/>
              <a:cs typeface="Times New Roman"/>
              <a:sym typeface="Times New Roman"/>
            </a:endParaRPr>
          </a:p>
        </p:txBody>
      </p:sp>
      <p:sp>
        <p:nvSpPr>
          <p:cNvPr id="1209" name="Google Shape;1209;p134"/>
          <p:cNvSpPr txBox="1"/>
          <p:nvPr/>
        </p:nvSpPr>
        <p:spPr>
          <a:xfrm>
            <a:off x="1994166" y="3676650"/>
            <a:ext cx="3644900" cy="179536"/>
          </a:xfrm>
          <a:prstGeom prst="rect">
            <a:avLst/>
          </a:prstGeom>
          <a:noFill/>
          <a:ln w="12700" cap="flat" cmpd="sng">
            <a:solidFill>
              <a:srgbClr val="FFFFFF"/>
            </a:solidFill>
            <a:prstDash val="solid"/>
            <a:round/>
            <a:headEnd type="none" w="sm" len="sm"/>
            <a:tailEnd type="none" w="sm" len="sm"/>
          </a:ln>
        </p:spPr>
        <p:txBody>
          <a:bodyPr spcFirstLastPara="1" wrap="square" lIns="0" tIns="0" rIns="0" bIns="0" anchor="t" anchorCtr="0">
            <a:spAutoFit/>
          </a:bodyPr>
          <a:lstStyle/>
          <a:p>
            <a:pPr marL="478155" marR="0" lvl="0" indent="0" algn="l" rtl="0">
              <a:lnSpc>
                <a:spcPct val="117499"/>
              </a:lnSpc>
              <a:spcBef>
                <a:spcPts val="0"/>
              </a:spcBef>
              <a:spcAft>
                <a:spcPts val="0"/>
              </a:spcAft>
              <a:buNone/>
            </a:pPr>
            <a:r>
              <a:rPr lang="en-US" sz="1100" i="1">
                <a:solidFill>
                  <a:schemeClr val="dk1"/>
                </a:solidFill>
                <a:latin typeface="Times New Roman"/>
                <a:ea typeface="Times New Roman"/>
                <a:cs typeface="Times New Roman"/>
                <a:sym typeface="Times New Roman"/>
              </a:rPr>
              <a:t>Figure 1.1: A sketch of a biological </a:t>
            </a:r>
            <a:r>
              <a:rPr lang="en-US" sz="1200" i="1">
                <a:solidFill>
                  <a:schemeClr val="dk1"/>
                </a:solidFill>
                <a:latin typeface="Times New Roman"/>
                <a:ea typeface="Times New Roman"/>
                <a:cs typeface="Times New Roman"/>
                <a:sym typeface="Times New Roman"/>
              </a:rPr>
              <a:t>neuron</a:t>
            </a:r>
            <a:r>
              <a:rPr lang="en-US" sz="1100" i="1">
                <a:solidFill>
                  <a:schemeClr val="dk1"/>
                </a:solidFill>
                <a:latin typeface="Times New Roman"/>
                <a:ea typeface="Times New Roman"/>
                <a:cs typeface="Times New Roman"/>
                <a:sym typeface="Times New Roman"/>
              </a:rPr>
              <a:t>.</a:t>
            </a:r>
            <a:endParaRPr sz="1100" i="1">
              <a:solidFill>
                <a:schemeClr val="dk1"/>
              </a:solidFill>
              <a:latin typeface="Times New Roman"/>
              <a:ea typeface="Times New Roman"/>
              <a:cs typeface="Times New Roman"/>
              <a:sym typeface="Times New Roman"/>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35"/>
          <p:cNvSpPr txBox="1">
            <a:spLocks noGrp="1"/>
          </p:cNvSpPr>
          <p:nvPr>
            <p:ph type="title"/>
          </p:nvPr>
        </p:nvSpPr>
        <p:spPr>
          <a:xfrm>
            <a:off x="2438400" y="209620"/>
            <a:ext cx="10363200" cy="1028563"/>
          </a:xfrm>
          <a:prstGeom prst="rect">
            <a:avLst/>
          </a:prstGeom>
          <a:noFill/>
          <a:ln>
            <a:noFill/>
          </a:ln>
        </p:spPr>
        <p:txBody>
          <a:bodyPr spcFirstLastPara="1" wrap="square" lIns="0" tIns="591875" rIns="0" bIns="0" anchor="ctr" anchorCtr="0">
            <a:spAutoFit/>
          </a:bodyPr>
          <a:lstStyle/>
          <a:p>
            <a:pPr marL="241300" lvl="0" indent="0" algn="ctr" rtl="0">
              <a:spcBef>
                <a:spcPts val="0"/>
              </a:spcBef>
              <a:spcAft>
                <a:spcPts val="0"/>
              </a:spcAft>
              <a:buNone/>
            </a:pPr>
            <a:r>
              <a:rPr lang="en-US" sz="2800">
                <a:solidFill>
                  <a:srgbClr val="333399"/>
                </a:solidFill>
              </a:rPr>
              <a:t>Synapses</a:t>
            </a:r>
            <a:endParaRPr sz="2800"/>
          </a:p>
        </p:txBody>
      </p:sp>
      <p:sp>
        <p:nvSpPr>
          <p:cNvPr id="1215" name="Google Shape;1215;p135"/>
          <p:cNvSpPr txBox="1"/>
          <p:nvPr/>
        </p:nvSpPr>
        <p:spPr>
          <a:xfrm>
            <a:off x="16499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10</a:t>
            </a:r>
            <a:endParaRPr sz="1600" i="1">
              <a:solidFill>
                <a:schemeClr val="dk1"/>
              </a:solidFill>
              <a:latin typeface="Arial"/>
              <a:ea typeface="Arial"/>
              <a:cs typeface="Arial"/>
              <a:sym typeface="Arial"/>
            </a:endParaRPr>
          </a:p>
        </p:txBody>
      </p:sp>
      <p:pic>
        <p:nvPicPr>
          <p:cNvPr id="1216" name="Google Shape;1216;p135"/>
          <p:cNvPicPr preferRelativeResize="0"/>
          <p:nvPr/>
        </p:nvPicPr>
        <p:blipFill rotWithShape="1">
          <a:blip r:embed="rId3">
            <a:alphaModFix/>
          </a:blip>
          <a:srcRect/>
          <a:stretch/>
        </p:blipFill>
        <p:spPr>
          <a:xfrm>
            <a:off x="1422400" y="2094668"/>
            <a:ext cx="8153400" cy="4553712"/>
          </a:xfrm>
          <a:prstGeom prst="rect">
            <a:avLst/>
          </a:prstGeom>
          <a:noFill/>
          <a:ln>
            <a:noFill/>
          </a:ln>
        </p:spPr>
      </p:pic>
      <p:pic>
        <p:nvPicPr>
          <p:cNvPr id="1217" name="Google Shape;1217;p135"/>
          <p:cNvPicPr preferRelativeResize="0"/>
          <p:nvPr/>
        </p:nvPicPr>
        <p:blipFill rotWithShape="1">
          <a:blip r:embed="rId4">
            <a:alphaModFix/>
          </a:blip>
          <a:srcRect/>
          <a:stretch/>
        </p:blipFill>
        <p:spPr>
          <a:xfrm>
            <a:off x="6273800" y="400068"/>
            <a:ext cx="4495800" cy="2639567"/>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36"/>
          <p:cNvSpPr txBox="1">
            <a:spLocks noGrp="1"/>
          </p:cNvSpPr>
          <p:nvPr>
            <p:ph type="title"/>
          </p:nvPr>
        </p:nvSpPr>
        <p:spPr>
          <a:xfrm>
            <a:off x="2438400" y="209620"/>
            <a:ext cx="10363200" cy="1028563"/>
          </a:xfrm>
          <a:prstGeom prst="rect">
            <a:avLst/>
          </a:prstGeom>
          <a:noFill/>
          <a:ln>
            <a:noFill/>
          </a:ln>
        </p:spPr>
        <p:txBody>
          <a:bodyPr spcFirstLastPara="1" wrap="square" lIns="0" tIns="591875" rIns="0" bIns="0" anchor="ctr" anchorCtr="0">
            <a:spAutoFit/>
          </a:bodyPr>
          <a:lstStyle/>
          <a:p>
            <a:pPr marL="241300" lvl="0" indent="0" algn="ctr" rtl="0">
              <a:spcBef>
                <a:spcPts val="0"/>
              </a:spcBef>
              <a:spcAft>
                <a:spcPts val="0"/>
              </a:spcAft>
              <a:buNone/>
            </a:pPr>
            <a:r>
              <a:rPr lang="en-US" sz="2800">
                <a:solidFill>
                  <a:srgbClr val="333399"/>
                </a:solidFill>
              </a:rPr>
              <a:t>A Real Neural Network</a:t>
            </a:r>
            <a:endParaRPr sz="2800"/>
          </a:p>
        </p:txBody>
      </p:sp>
      <p:sp>
        <p:nvSpPr>
          <p:cNvPr id="1223" name="Google Shape;1223;p136"/>
          <p:cNvSpPr txBox="1"/>
          <p:nvPr/>
        </p:nvSpPr>
        <p:spPr>
          <a:xfrm>
            <a:off x="1660652" y="607822"/>
            <a:ext cx="22987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11</a:t>
            </a:r>
            <a:endParaRPr sz="1600" i="1">
              <a:solidFill>
                <a:schemeClr val="dk1"/>
              </a:solidFill>
              <a:latin typeface="Arial"/>
              <a:ea typeface="Arial"/>
              <a:cs typeface="Arial"/>
              <a:sym typeface="Arial"/>
            </a:endParaRPr>
          </a:p>
        </p:txBody>
      </p:sp>
      <p:pic>
        <p:nvPicPr>
          <p:cNvPr id="1224" name="Google Shape;1224;p136"/>
          <p:cNvPicPr preferRelativeResize="0"/>
          <p:nvPr/>
        </p:nvPicPr>
        <p:blipFill rotWithShape="1">
          <a:blip r:embed="rId3">
            <a:alphaModFix/>
          </a:blip>
          <a:srcRect/>
          <a:stretch/>
        </p:blipFill>
        <p:spPr>
          <a:xfrm>
            <a:off x="2819400" y="1371601"/>
            <a:ext cx="6629400" cy="4069079"/>
          </a:xfrm>
          <a:prstGeom prst="rect">
            <a:avLst/>
          </a:prstGeom>
          <a:noFill/>
          <a:ln>
            <a:noFill/>
          </a:ln>
        </p:spPr>
      </p:pic>
      <p:grpSp>
        <p:nvGrpSpPr>
          <p:cNvPr id="1225" name="Google Shape;1225;p136"/>
          <p:cNvGrpSpPr/>
          <p:nvPr/>
        </p:nvGrpSpPr>
        <p:grpSpPr>
          <a:xfrm>
            <a:off x="2171700" y="5562598"/>
            <a:ext cx="7848600" cy="1257300"/>
            <a:chOff x="647700" y="5562598"/>
            <a:chExt cx="7848600" cy="1257300"/>
          </a:xfrm>
        </p:grpSpPr>
        <p:pic>
          <p:nvPicPr>
            <p:cNvPr id="1226" name="Google Shape;1226;p136"/>
            <p:cNvPicPr preferRelativeResize="0"/>
            <p:nvPr/>
          </p:nvPicPr>
          <p:blipFill rotWithShape="1">
            <a:blip r:embed="rId4">
              <a:alphaModFix/>
            </a:blip>
            <a:srcRect/>
            <a:stretch/>
          </p:blipFill>
          <p:spPr>
            <a:xfrm>
              <a:off x="647700" y="5562598"/>
              <a:ext cx="7848600" cy="1257300"/>
            </a:xfrm>
            <a:prstGeom prst="rect">
              <a:avLst/>
            </a:prstGeom>
            <a:noFill/>
            <a:ln>
              <a:noFill/>
            </a:ln>
          </p:spPr>
        </p:pic>
        <p:sp>
          <p:nvSpPr>
            <p:cNvPr id="1227" name="Google Shape;1227;p136"/>
            <p:cNvSpPr/>
            <p:nvPr/>
          </p:nvSpPr>
          <p:spPr>
            <a:xfrm>
              <a:off x="838200" y="5638800"/>
              <a:ext cx="685800" cy="152400"/>
            </a:xfrm>
            <a:custGeom>
              <a:avLst/>
              <a:gdLst/>
              <a:ahLst/>
              <a:cxnLst/>
              <a:rect l="l" t="t" r="r" b="b"/>
              <a:pathLst>
                <a:path w="685800" h="152400" extrusionOk="0">
                  <a:moveTo>
                    <a:pt x="685800" y="0"/>
                  </a:moveTo>
                  <a:lnTo>
                    <a:pt x="0" y="0"/>
                  </a:lnTo>
                  <a:lnTo>
                    <a:pt x="0" y="152400"/>
                  </a:lnTo>
                  <a:lnTo>
                    <a:pt x="685800" y="152400"/>
                  </a:lnTo>
                  <a:lnTo>
                    <a:pt x="68580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137"/>
          <p:cNvSpPr txBox="1">
            <a:spLocks noGrp="1"/>
          </p:cNvSpPr>
          <p:nvPr>
            <p:ph type="title"/>
          </p:nvPr>
        </p:nvSpPr>
        <p:spPr>
          <a:xfrm>
            <a:off x="2438400" y="209620"/>
            <a:ext cx="10363200" cy="1028563"/>
          </a:xfrm>
          <a:prstGeom prst="rect">
            <a:avLst/>
          </a:prstGeom>
          <a:noFill/>
          <a:ln>
            <a:noFill/>
          </a:ln>
        </p:spPr>
        <p:txBody>
          <a:bodyPr spcFirstLastPara="1" wrap="square" lIns="0" tIns="591875" rIns="0" bIns="0" anchor="ctr" anchorCtr="0">
            <a:spAutoFit/>
          </a:bodyPr>
          <a:lstStyle/>
          <a:p>
            <a:pPr marL="241300" lvl="0" indent="0" algn="ctr" rtl="0">
              <a:spcBef>
                <a:spcPts val="0"/>
              </a:spcBef>
              <a:spcAft>
                <a:spcPts val="0"/>
              </a:spcAft>
              <a:buNone/>
            </a:pPr>
            <a:r>
              <a:rPr lang="en-US" sz="2800">
                <a:solidFill>
                  <a:srgbClr val="333399"/>
                </a:solidFill>
              </a:rPr>
              <a:t>ANN’s Relationship with Other Disciplines</a:t>
            </a:r>
            <a:endParaRPr sz="2800"/>
          </a:p>
        </p:txBody>
      </p:sp>
      <p:sp>
        <p:nvSpPr>
          <p:cNvPr id="1233" name="Google Shape;1233;p137"/>
          <p:cNvSpPr txBox="1"/>
          <p:nvPr/>
        </p:nvSpPr>
        <p:spPr>
          <a:xfrm>
            <a:off x="16499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12</a:t>
            </a:r>
            <a:endParaRPr sz="1600" i="1">
              <a:solidFill>
                <a:schemeClr val="dk1"/>
              </a:solidFill>
              <a:latin typeface="Arial"/>
              <a:ea typeface="Arial"/>
              <a:cs typeface="Arial"/>
              <a:sym typeface="Arial"/>
            </a:endParaRPr>
          </a:p>
        </p:txBody>
      </p:sp>
      <p:pic>
        <p:nvPicPr>
          <p:cNvPr id="1234" name="Google Shape;1234;p137"/>
          <p:cNvPicPr preferRelativeResize="0"/>
          <p:nvPr/>
        </p:nvPicPr>
        <p:blipFill rotWithShape="1">
          <a:blip r:embed="rId3">
            <a:alphaModFix/>
          </a:blip>
          <a:srcRect/>
          <a:stretch/>
        </p:blipFill>
        <p:spPr>
          <a:xfrm>
            <a:off x="2286000" y="1600200"/>
            <a:ext cx="7857744" cy="4315968"/>
          </a:xfrm>
          <a:prstGeom prst="rect">
            <a:avLst/>
          </a:prstGeom>
          <a:noFill/>
          <a:ln>
            <a:noFill/>
          </a:ln>
        </p:spPr>
      </p:pic>
      <p:sp>
        <p:nvSpPr>
          <p:cNvPr id="1235" name="Google Shape;1235;p137"/>
          <p:cNvSpPr/>
          <p:nvPr/>
        </p:nvSpPr>
        <p:spPr>
          <a:xfrm>
            <a:off x="3352800" y="5334000"/>
            <a:ext cx="6019800" cy="609600"/>
          </a:xfrm>
          <a:custGeom>
            <a:avLst/>
            <a:gdLst/>
            <a:ahLst/>
            <a:cxnLst/>
            <a:rect l="l" t="t" r="r" b="b"/>
            <a:pathLst>
              <a:path w="6019800" h="609600" extrusionOk="0">
                <a:moveTo>
                  <a:pt x="5918200" y="0"/>
                </a:moveTo>
                <a:lnTo>
                  <a:pt x="101600" y="0"/>
                </a:lnTo>
                <a:lnTo>
                  <a:pt x="62043" y="7981"/>
                </a:lnTo>
                <a:lnTo>
                  <a:pt x="29749" y="29749"/>
                </a:lnTo>
                <a:lnTo>
                  <a:pt x="7981" y="62043"/>
                </a:lnTo>
                <a:lnTo>
                  <a:pt x="0" y="101600"/>
                </a:lnTo>
                <a:lnTo>
                  <a:pt x="0" y="508000"/>
                </a:lnTo>
                <a:lnTo>
                  <a:pt x="7981" y="547545"/>
                </a:lnTo>
                <a:lnTo>
                  <a:pt x="29749" y="579840"/>
                </a:lnTo>
                <a:lnTo>
                  <a:pt x="62043" y="601615"/>
                </a:lnTo>
                <a:lnTo>
                  <a:pt x="101600" y="609600"/>
                </a:lnTo>
                <a:lnTo>
                  <a:pt x="5918200" y="609600"/>
                </a:lnTo>
                <a:lnTo>
                  <a:pt x="5957756" y="601615"/>
                </a:lnTo>
                <a:lnTo>
                  <a:pt x="5990050" y="579840"/>
                </a:lnTo>
                <a:lnTo>
                  <a:pt x="6011818" y="547545"/>
                </a:lnTo>
                <a:lnTo>
                  <a:pt x="6019800" y="508000"/>
                </a:lnTo>
                <a:lnTo>
                  <a:pt x="6019800" y="101600"/>
                </a:lnTo>
                <a:lnTo>
                  <a:pt x="6011818" y="62043"/>
                </a:lnTo>
                <a:lnTo>
                  <a:pt x="5990050" y="29749"/>
                </a:lnTo>
                <a:lnTo>
                  <a:pt x="5957756" y="7981"/>
                </a:lnTo>
                <a:lnTo>
                  <a:pt x="591820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38"/>
          <p:cNvSpPr txBox="1">
            <a:spLocks noGrp="1"/>
          </p:cNvSpPr>
          <p:nvPr>
            <p:ph type="ctrTitle"/>
          </p:nvPr>
        </p:nvSpPr>
        <p:spPr>
          <a:xfrm>
            <a:off x="2886797" y="621887"/>
            <a:ext cx="9466409" cy="505908"/>
          </a:xfrm>
          <a:prstGeom prst="rect">
            <a:avLst/>
          </a:prstGeom>
          <a:noFill/>
          <a:ln>
            <a:noFill/>
          </a:ln>
        </p:spPr>
        <p:txBody>
          <a:bodyPr spcFirstLastPara="1" wrap="square" lIns="0" tIns="13325" rIns="0" bIns="0" anchor="ctr" anchorCtr="0">
            <a:spAutoFit/>
          </a:bodyPr>
          <a:lstStyle/>
          <a:p>
            <a:pPr marL="220345" lvl="0" indent="0" algn="ctr" rtl="0">
              <a:spcBef>
                <a:spcPts val="0"/>
              </a:spcBef>
              <a:spcAft>
                <a:spcPts val="0"/>
              </a:spcAft>
              <a:buNone/>
            </a:pPr>
            <a:r>
              <a:rPr lang="en-US"/>
              <a:t>McCulloch-Pitts model of a Neuron</a:t>
            </a:r>
            <a:endParaRPr/>
          </a:p>
        </p:txBody>
      </p:sp>
      <p:sp>
        <p:nvSpPr>
          <p:cNvPr id="1241" name="Google Shape;1241;p138"/>
          <p:cNvSpPr txBox="1"/>
          <p:nvPr/>
        </p:nvSpPr>
        <p:spPr>
          <a:xfrm>
            <a:off x="17261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16</a:t>
            </a:r>
            <a:endParaRPr sz="1600" i="1">
              <a:solidFill>
                <a:schemeClr val="dk1"/>
              </a:solidFill>
              <a:latin typeface="Arial"/>
              <a:ea typeface="Arial"/>
              <a:cs typeface="Arial"/>
              <a:sym typeface="Arial"/>
            </a:endParaRPr>
          </a:p>
        </p:txBody>
      </p:sp>
      <p:pic>
        <p:nvPicPr>
          <p:cNvPr id="1242" name="Google Shape;1242;p138"/>
          <p:cNvPicPr preferRelativeResize="0"/>
          <p:nvPr/>
        </p:nvPicPr>
        <p:blipFill rotWithShape="1">
          <a:blip r:embed="rId3">
            <a:alphaModFix/>
          </a:blip>
          <a:srcRect/>
          <a:stretch/>
        </p:blipFill>
        <p:spPr>
          <a:xfrm>
            <a:off x="1552955" y="2286000"/>
            <a:ext cx="9115044" cy="2590800"/>
          </a:xfrm>
          <a:prstGeom prst="rect">
            <a:avLst/>
          </a:prstGeom>
          <a:noFill/>
          <a:ln>
            <a:noFill/>
          </a:ln>
        </p:spPr>
      </p:pic>
      <p:sp>
        <p:nvSpPr>
          <p:cNvPr id="1243" name="Google Shape;1243;p138"/>
          <p:cNvSpPr txBox="1"/>
          <p:nvPr/>
        </p:nvSpPr>
        <p:spPr>
          <a:xfrm>
            <a:off x="4168902" y="1292733"/>
            <a:ext cx="2559685" cy="406400"/>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2500" b="1" i="1">
                <a:solidFill>
                  <a:srgbClr val="0066FF"/>
                </a:solidFill>
                <a:latin typeface="Times New Roman"/>
                <a:ea typeface="Times New Roman"/>
                <a:cs typeface="Times New Roman"/>
                <a:sym typeface="Times New Roman"/>
              </a:rPr>
              <a:t>(Proposed in 1943)</a:t>
            </a:r>
            <a:endParaRPr sz="2500" i="1">
              <a:solidFill>
                <a:schemeClr val="dk1"/>
              </a:solidFill>
              <a:latin typeface="Times New Roman"/>
              <a:ea typeface="Times New Roman"/>
              <a:cs typeface="Times New Roman"/>
              <a:sym typeface="Times New Roman"/>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139"/>
          <p:cNvSpPr txBox="1"/>
          <p:nvPr/>
        </p:nvSpPr>
        <p:spPr>
          <a:xfrm>
            <a:off x="2602610" y="601446"/>
            <a:ext cx="7693738" cy="627736"/>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4000" i="1">
                <a:solidFill>
                  <a:schemeClr val="dk1"/>
                </a:solidFill>
                <a:latin typeface="Times New Roman"/>
                <a:ea typeface="Times New Roman"/>
                <a:cs typeface="Times New Roman"/>
                <a:sym typeface="Times New Roman"/>
              </a:rPr>
              <a:t>McCulloch-Pitts model</a:t>
            </a:r>
            <a:endParaRPr sz="2800" i="1">
              <a:solidFill>
                <a:schemeClr val="dk1"/>
              </a:solidFill>
              <a:latin typeface="Arial"/>
              <a:ea typeface="Arial"/>
              <a:cs typeface="Arial"/>
              <a:sym typeface="Arial"/>
            </a:endParaRPr>
          </a:p>
        </p:txBody>
      </p:sp>
      <p:sp>
        <p:nvSpPr>
          <p:cNvPr id="1249" name="Google Shape;1249;p139"/>
          <p:cNvSpPr txBox="1"/>
          <p:nvPr/>
        </p:nvSpPr>
        <p:spPr>
          <a:xfrm>
            <a:off x="16499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13</a:t>
            </a:r>
            <a:endParaRPr sz="1600" i="1">
              <a:solidFill>
                <a:schemeClr val="dk1"/>
              </a:solidFill>
              <a:latin typeface="Arial"/>
              <a:ea typeface="Arial"/>
              <a:cs typeface="Arial"/>
              <a:sym typeface="Arial"/>
            </a:endParaRPr>
          </a:p>
        </p:txBody>
      </p:sp>
      <p:pic>
        <p:nvPicPr>
          <p:cNvPr id="1250" name="Google Shape;1250;p139"/>
          <p:cNvPicPr preferRelativeResize="0"/>
          <p:nvPr/>
        </p:nvPicPr>
        <p:blipFill rotWithShape="1">
          <a:blip r:embed="rId3">
            <a:alphaModFix/>
          </a:blip>
          <a:srcRect/>
          <a:stretch/>
        </p:blipFill>
        <p:spPr>
          <a:xfrm>
            <a:off x="3749040" y="1484375"/>
            <a:ext cx="2014727" cy="990600"/>
          </a:xfrm>
          <a:prstGeom prst="rect">
            <a:avLst/>
          </a:prstGeom>
          <a:noFill/>
          <a:ln>
            <a:noFill/>
          </a:ln>
        </p:spPr>
      </p:pic>
      <p:grpSp>
        <p:nvGrpSpPr>
          <p:cNvPr id="1251" name="Google Shape;1251;p139"/>
          <p:cNvGrpSpPr/>
          <p:nvPr/>
        </p:nvGrpSpPr>
        <p:grpSpPr>
          <a:xfrm>
            <a:off x="2244813" y="1785619"/>
            <a:ext cx="1957108" cy="1814830"/>
            <a:chOff x="720813" y="1785619"/>
            <a:chExt cx="1957108" cy="1814830"/>
          </a:xfrm>
        </p:grpSpPr>
        <p:sp>
          <p:nvSpPr>
            <p:cNvPr id="1252" name="Google Shape;1252;p139"/>
            <p:cNvSpPr/>
            <p:nvPr/>
          </p:nvSpPr>
          <p:spPr>
            <a:xfrm>
              <a:off x="2054351" y="2679192"/>
              <a:ext cx="623570" cy="685800"/>
            </a:xfrm>
            <a:custGeom>
              <a:avLst/>
              <a:gdLst/>
              <a:ahLst/>
              <a:cxnLst/>
              <a:rect l="l" t="t" r="r" b="b"/>
              <a:pathLst>
                <a:path w="623569" h="685800" extrusionOk="0">
                  <a:moveTo>
                    <a:pt x="311658" y="0"/>
                  </a:moveTo>
                  <a:lnTo>
                    <a:pt x="265612" y="3718"/>
                  </a:lnTo>
                  <a:lnTo>
                    <a:pt x="221661" y="14519"/>
                  </a:lnTo>
                  <a:lnTo>
                    <a:pt x="180287" y="31873"/>
                  </a:lnTo>
                  <a:lnTo>
                    <a:pt x="141974" y="55248"/>
                  </a:lnTo>
                  <a:lnTo>
                    <a:pt x="107203" y="84114"/>
                  </a:lnTo>
                  <a:lnTo>
                    <a:pt x="76457" y="117941"/>
                  </a:lnTo>
                  <a:lnTo>
                    <a:pt x="50219" y="156196"/>
                  </a:lnTo>
                  <a:lnTo>
                    <a:pt x="28972" y="198351"/>
                  </a:lnTo>
                  <a:lnTo>
                    <a:pt x="13198" y="243873"/>
                  </a:lnTo>
                  <a:lnTo>
                    <a:pt x="3380" y="292233"/>
                  </a:lnTo>
                  <a:lnTo>
                    <a:pt x="0" y="342900"/>
                  </a:lnTo>
                  <a:lnTo>
                    <a:pt x="3380" y="393566"/>
                  </a:lnTo>
                  <a:lnTo>
                    <a:pt x="13198" y="441926"/>
                  </a:lnTo>
                  <a:lnTo>
                    <a:pt x="28972" y="487448"/>
                  </a:lnTo>
                  <a:lnTo>
                    <a:pt x="50219" y="529603"/>
                  </a:lnTo>
                  <a:lnTo>
                    <a:pt x="76457" y="567858"/>
                  </a:lnTo>
                  <a:lnTo>
                    <a:pt x="107203" y="601685"/>
                  </a:lnTo>
                  <a:lnTo>
                    <a:pt x="141974" y="630551"/>
                  </a:lnTo>
                  <a:lnTo>
                    <a:pt x="180287" y="653926"/>
                  </a:lnTo>
                  <a:lnTo>
                    <a:pt x="221661" y="671280"/>
                  </a:lnTo>
                  <a:lnTo>
                    <a:pt x="265612" y="682081"/>
                  </a:lnTo>
                  <a:lnTo>
                    <a:pt x="311658" y="685800"/>
                  </a:lnTo>
                  <a:lnTo>
                    <a:pt x="357703" y="682081"/>
                  </a:lnTo>
                  <a:lnTo>
                    <a:pt x="401654" y="671280"/>
                  </a:lnTo>
                  <a:lnTo>
                    <a:pt x="443028" y="653926"/>
                  </a:lnTo>
                  <a:lnTo>
                    <a:pt x="481341" y="630551"/>
                  </a:lnTo>
                  <a:lnTo>
                    <a:pt x="516112" y="601685"/>
                  </a:lnTo>
                  <a:lnTo>
                    <a:pt x="546858" y="567858"/>
                  </a:lnTo>
                  <a:lnTo>
                    <a:pt x="573096" y="529603"/>
                  </a:lnTo>
                  <a:lnTo>
                    <a:pt x="594343" y="487448"/>
                  </a:lnTo>
                  <a:lnTo>
                    <a:pt x="610117" y="441926"/>
                  </a:lnTo>
                  <a:lnTo>
                    <a:pt x="619935" y="393566"/>
                  </a:lnTo>
                  <a:lnTo>
                    <a:pt x="623316" y="342900"/>
                  </a:lnTo>
                  <a:lnTo>
                    <a:pt x="619935" y="292233"/>
                  </a:lnTo>
                  <a:lnTo>
                    <a:pt x="610117" y="243873"/>
                  </a:lnTo>
                  <a:lnTo>
                    <a:pt x="594343" y="198351"/>
                  </a:lnTo>
                  <a:lnTo>
                    <a:pt x="573096" y="156196"/>
                  </a:lnTo>
                  <a:lnTo>
                    <a:pt x="546858" y="117941"/>
                  </a:lnTo>
                  <a:lnTo>
                    <a:pt x="516112" y="84114"/>
                  </a:lnTo>
                  <a:lnTo>
                    <a:pt x="481341" y="55248"/>
                  </a:lnTo>
                  <a:lnTo>
                    <a:pt x="443028" y="31873"/>
                  </a:lnTo>
                  <a:lnTo>
                    <a:pt x="401654" y="14519"/>
                  </a:lnTo>
                  <a:lnTo>
                    <a:pt x="357703" y="3718"/>
                  </a:lnTo>
                  <a:lnTo>
                    <a:pt x="31165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53" name="Google Shape;1253;p139"/>
            <p:cNvSpPr/>
            <p:nvPr/>
          </p:nvSpPr>
          <p:spPr>
            <a:xfrm>
              <a:off x="2054351" y="2679192"/>
              <a:ext cx="623570" cy="685800"/>
            </a:xfrm>
            <a:custGeom>
              <a:avLst/>
              <a:gdLst/>
              <a:ahLst/>
              <a:cxnLst/>
              <a:rect l="l" t="t" r="r" b="b"/>
              <a:pathLst>
                <a:path w="623569" h="685800" extrusionOk="0">
                  <a:moveTo>
                    <a:pt x="0" y="342900"/>
                  </a:moveTo>
                  <a:lnTo>
                    <a:pt x="3380" y="292233"/>
                  </a:lnTo>
                  <a:lnTo>
                    <a:pt x="13198" y="243873"/>
                  </a:lnTo>
                  <a:lnTo>
                    <a:pt x="28972" y="198351"/>
                  </a:lnTo>
                  <a:lnTo>
                    <a:pt x="50219" y="156196"/>
                  </a:lnTo>
                  <a:lnTo>
                    <a:pt x="76457" y="117941"/>
                  </a:lnTo>
                  <a:lnTo>
                    <a:pt x="107203" y="84114"/>
                  </a:lnTo>
                  <a:lnTo>
                    <a:pt x="141974" y="55248"/>
                  </a:lnTo>
                  <a:lnTo>
                    <a:pt x="180287" y="31873"/>
                  </a:lnTo>
                  <a:lnTo>
                    <a:pt x="221661" y="14519"/>
                  </a:lnTo>
                  <a:lnTo>
                    <a:pt x="265612" y="3718"/>
                  </a:lnTo>
                  <a:lnTo>
                    <a:pt x="311658" y="0"/>
                  </a:lnTo>
                  <a:lnTo>
                    <a:pt x="357703" y="3718"/>
                  </a:lnTo>
                  <a:lnTo>
                    <a:pt x="401654" y="14519"/>
                  </a:lnTo>
                  <a:lnTo>
                    <a:pt x="443028" y="31873"/>
                  </a:lnTo>
                  <a:lnTo>
                    <a:pt x="481341" y="55248"/>
                  </a:lnTo>
                  <a:lnTo>
                    <a:pt x="516112" y="84114"/>
                  </a:lnTo>
                  <a:lnTo>
                    <a:pt x="546858" y="117941"/>
                  </a:lnTo>
                  <a:lnTo>
                    <a:pt x="573096" y="156196"/>
                  </a:lnTo>
                  <a:lnTo>
                    <a:pt x="594343" y="198351"/>
                  </a:lnTo>
                  <a:lnTo>
                    <a:pt x="610117" y="243873"/>
                  </a:lnTo>
                  <a:lnTo>
                    <a:pt x="619935" y="292233"/>
                  </a:lnTo>
                  <a:lnTo>
                    <a:pt x="623316" y="342900"/>
                  </a:lnTo>
                  <a:lnTo>
                    <a:pt x="619935" y="393566"/>
                  </a:lnTo>
                  <a:lnTo>
                    <a:pt x="610117" y="441926"/>
                  </a:lnTo>
                  <a:lnTo>
                    <a:pt x="594343" y="487448"/>
                  </a:lnTo>
                  <a:lnTo>
                    <a:pt x="573096" y="529603"/>
                  </a:lnTo>
                  <a:lnTo>
                    <a:pt x="546858" y="567858"/>
                  </a:lnTo>
                  <a:lnTo>
                    <a:pt x="516112" y="601685"/>
                  </a:lnTo>
                  <a:lnTo>
                    <a:pt x="481341" y="630551"/>
                  </a:lnTo>
                  <a:lnTo>
                    <a:pt x="443028" y="653926"/>
                  </a:lnTo>
                  <a:lnTo>
                    <a:pt x="401654" y="671280"/>
                  </a:lnTo>
                  <a:lnTo>
                    <a:pt x="357703" y="682081"/>
                  </a:lnTo>
                  <a:lnTo>
                    <a:pt x="311658" y="685800"/>
                  </a:lnTo>
                  <a:lnTo>
                    <a:pt x="265612" y="682081"/>
                  </a:lnTo>
                  <a:lnTo>
                    <a:pt x="221661" y="671280"/>
                  </a:lnTo>
                  <a:lnTo>
                    <a:pt x="180287" y="653926"/>
                  </a:lnTo>
                  <a:lnTo>
                    <a:pt x="141974" y="630551"/>
                  </a:lnTo>
                  <a:lnTo>
                    <a:pt x="107203" y="601685"/>
                  </a:lnTo>
                  <a:lnTo>
                    <a:pt x="76457" y="567858"/>
                  </a:lnTo>
                  <a:lnTo>
                    <a:pt x="50219" y="529603"/>
                  </a:lnTo>
                  <a:lnTo>
                    <a:pt x="28972" y="487448"/>
                  </a:lnTo>
                  <a:lnTo>
                    <a:pt x="13198" y="441926"/>
                  </a:lnTo>
                  <a:lnTo>
                    <a:pt x="3380" y="393566"/>
                  </a:lnTo>
                  <a:lnTo>
                    <a:pt x="0" y="342900"/>
                  </a:lnTo>
                  <a:close/>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54" name="Google Shape;1254;p139"/>
            <p:cNvSpPr/>
            <p:nvPr/>
          </p:nvSpPr>
          <p:spPr>
            <a:xfrm>
              <a:off x="720813" y="1785619"/>
              <a:ext cx="1384935" cy="1814830"/>
            </a:xfrm>
            <a:custGeom>
              <a:avLst/>
              <a:gdLst/>
              <a:ahLst/>
              <a:cxnLst/>
              <a:rect l="l" t="t" r="r" b="b"/>
              <a:pathLst>
                <a:path w="1384935" h="1814829" extrusionOk="0">
                  <a:moveTo>
                    <a:pt x="1349794" y="1154176"/>
                  </a:moveTo>
                  <a:lnTo>
                    <a:pt x="1338783" y="1144651"/>
                  </a:lnTo>
                  <a:lnTo>
                    <a:pt x="1285405" y="1098423"/>
                  </a:lnTo>
                  <a:lnTo>
                    <a:pt x="1277569" y="1129220"/>
                  </a:lnTo>
                  <a:lnTo>
                    <a:pt x="3124" y="805180"/>
                  </a:lnTo>
                  <a:lnTo>
                    <a:pt x="0" y="817372"/>
                  </a:lnTo>
                  <a:lnTo>
                    <a:pt x="1274432" y="1141539"/>
                  </a:lnTo>
                  <a:lnTo>
                    <a:pt x="1266609" y="1172337"/>
                  </a:lnTo>
                  <a:lnTo>
                    <a:pt x="1349794" y="1154176"/>
                  </a:lnTo>
                  <a:close/>
                </a:path>
                <a:path w="1384935" h="1814829" extrusionOk="0">
                  <a:moveTo>
                    <a:pt x="1357414" y="1350772"/>
                  </a:moveTo>
                  <a:lnTo>
                    <a:pt x="1273086" y="1339215"/>
                  </a:lnTo>
                  <a:lnTo>
                    <a:pt x="1283271" y="1369212"/>
                  </a:lnTo>
                  <a:lnTo>
                    <a:pt x="7137" y="1802650"/>
                  </a:lnTo>
                  <a:lnTo>
                    <a:pt x="11226" y="1814588"/>
                  </a:lnTo>
                  <a:lnTo>
                    <a:pt x="1287360" y="1381264"/>
                  </a:lnTo>
                  <a:lnTo>
                    <a:pt x="1297597" y="1411351"/>
                  </a:lnTo>
                  <a:lnTo>
                    <a:pt x="1343240" y="1365123"/>
                  </a:lnTo>
                  <a:lnTo>
                    <a:pt x="1357414" y="1350772"/>
                  </a:lnTo>
                  <a:close/>
                </a:path>
                <a:path w="1384935" h="1814829" extrusionOk="0">
                  <a:moveTo>
                    <a:pt x="1384846" y="1034415"/>
                  </a:moveTo>
                  <a:lnTo>
                    <a:pt x="1368437" y="1000887"/>
                  </a:lnTo>
                  <a:lnTo>
                    <a:pt x="1347381" y="957834"/>
                  </a:lnTo>
                  <a:lnTo>
                    <a:pt x="1328089" y="983119"/>
                  </a:lnTo>
                  <a:lnTo>
                    <a:pt x="40462" y="0"/>
                  </a:lnTo>
                  <a:lnTo>
                    <a:pt x="32766" y="10160"/>
                  </a:lnTo>
                  <a:lnTo>
                    <a:pt x="1320444" y="993127"/>
                  </a:lnTo>
                  <a:lnTo>
                    <a:pt x="1301153" y="1018413"/>
                  </a:lnTo>
                  <a:lnTo>
                    <a:pt x="1384846" y="1034415"/>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55" name="Google Shape;1255;p139"/>
            <p:cNvSpPr/>
            <p:nvPr/>
          </p:nvSpPr>
          <p:spPr>
            <a:xfrm>
              <a:off x="1089659" y="2546604"/>
              <a:ext cx="321945" cy="349250"/>
            </a:xfrm>
            <a:custGeom>
              <a:avLst/>
              <a:gdLst/>
              <a:ahLst/>
              <a:cxnLst/>
              <a:rect l="l" t="t" r="r" b="b"/>
              <a:pathLst>
                <a:path w="321944" h="349250" extrusionOk="0">
                  <a:moveTo>
                    <a:pt x="160781" y="0"/>
                  </a:moveTo>
                  <a:lnTo>
                    <a:pt x="118039" y="6231"/>
                  </a:lnTo>
                  <a:lnTo>
                    <a:pt x="79631" y="23819"/>
                  </a:lnTo>
                  <a:lnTo>
                    <a:pt x="47091" y="51101"/>
                  </a:lnTo>
                  <a:lnTo>
                    <a:pt x="21951" y="86416"/>
                  </a:lnTo>
                  <a:lnTo>
                    <a:pt x="5743" y="128102"/>
                  </a:lnTo>
                  <a:lnTo>
                    <a:pt x="0" y="174498"/>
                  </a:lnTo>
                  <a:lnTo>
                    <a:pt x="5743" y="220893"/>
                  </a:lnTo>
                  <a:lnTo>
                    <a:pt x="21951" y="262579"/>
                  </a:lnTo>
                  <a:lnTo>
                    <a:pt x="47091" y="297894"/>
                  </a:lnTo>
                  <a:lnTo>
                    <a:pt x="79631" y="325176"/>
                  </a:lnTo>
                  <a:lnTo>
                    <a:pt x="118039" y="342764"/>
                  </a:lnTo>
                  <a:lnTo>
                    <a:pt x="160781" y="348996"/>
                  </a:lnTo>
                  <a:lnTo>
                    <a:pt x="203515" y="342764"/>
                  </a:lnTo>
                  <a:lnTo>
                    <a:pt x="241920" y="325176"/>
                  </a:lnTo>
                  <a:lnTo>
                    <a:pt x="274462" y="297894"/>
                  </a:lnTo>
                  <a:lnTo>
                    <a:pt x="299607" y="262579"/>
                  </a:lnTo>
                  <a:lnTo>
                    <a:pt x="315819" y="220893"/>
                  </a:lnTo>
                  <a:lnTo>
                    <a:pt x="321564" y="174498"/>
                  </a:lnTo>
                  <a:lnTo>
                    <a:pt x="315819" y="128102"/>
                  </a:lnTo>
                  <a:lnTo>
                    <a:pt x="299607" y="86416"/>
                  </a:lnTo>
                  <a:lnTo>
                    <a:pt x="274462" y="51101"/>
                  </a:lnTo>
                  <a:lnTo>
                    <a:pt x="241920" y="23819"/>
                  </a:lnTo>
                  <a:lnTo>
                    <a:pt x="203515" y="6231"/>
                  </a:lnTo>
                  <a:lnTo>
                    <a:pt x="160781"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56" name="Google Shape;1256;p139"/>
            <p:cNvSpPr/>
            <p:nvPr/>
          </p:nvSpPr>
          <p:spPr>
            <a:xfrm>
              <a:off x="1089659" y="2546604"/>
              <a:ext cx="321945" cy="349250"/>
            </a:xfrm>
            <a:custGeom>
              <a:avLst/>
              <a:gdLst/>
              <a:ahLst/>
              <a:cxnLst/>
              <a:rect l="l" t="t" r="r" b="b"/>
              <a:pathLst>
                <a:path w="321944" h="349250" extrusionOk="0">
                  <a:moveTo>
                    <a:pt x="0" y="174498"/>
                  </a:moveTo>
                  <a:lnTo>
                    <a:pt x="5743" y="128102"/>
                  </a:lnTo>
                  <a:lnTo>
                    <a:pt x="21951" y="86416"/>
                  </a:lnTo>
                  <a:lnTo>
                    <a:pt x="47091" y="51101"/>
                  </a:lnTo>
                  <a:lnTo>
                    <a:pt x="79631" y="23819"/>
                  </a:lnTo>
                  <a:lnTo>
                    <a:pt x="118039" y="6231"/>
                  </a:lnTo>
                  <a:lnTo>
                    <a:pt x="160781" y="0"/>
                  </a:lnTo>
                  <a:lnTo>
                    <a:pt x="203515" y="6231"/>
                  </a:lnTo>
                  <a:lnTo>
                    <a:pt x="241920" y="23819"/>
                  </a:lnTo>
                  <a:lnTo>
                    <a:pt x="274462" y="51101"/>
                  </a:lnTo>
                  <a:lnTo>
                    <a:pt x="299607" y="86416"/>
                  </a:lnTo>
                  <a:lnTo>
                    <a:pt x="315819" y="128102"/>
                  </a:lnTo>
                  <a:lnTo>
                    <a:pt x="321564" y="174498"/>
                  </a:lnTo>
                  <a:lnTo>
                    <a:pt x="315819" y="220893"/>
                  </a:lnTo>
                  <a:lnTo>
                    <a:pt x="299607" y="262579"/>
                  </a:lnTo>
                  <a:lnTo>
                    <a:pt x="274462" y="297894"/>
                  </a:lnTo>
                  <a:lnTo>
                    <a:pt x="241920" y="325176"/>
                  </a:lnTo>
                  <a:lnTo>
                    <a:pt x="203515" y="342764"/>
                  </a:lnTo>
                  <a:lnTo>
                    <a:pt x="160781" y="348996"/>
                  </a:lnTo>
                  <a:lnTo>
                    <a:pt x="118039" y="342764"/>
                  </a:lnTo>
                  <a:lnTo>
                    <a:pt x="79631" y="325176"/>
                  </a:lnTo>
                  <a:lnTo>
                    <a:pt x="47091" y="297894"/>
                  </a:lnTo>
                  <a:lnTo>
                    <a:pt x="21951" y="262579"/>
                  </a:lnTo>
                  <a:lnTo>
                    <a:pt x="5743" y="220893"/>
                  </a:lnTo>
                  <a:lnTo>
                    <a:pt x="0" y="174498"/>
                  </a:lnTo>
                  <a:close/>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257" name="Google Shape;1257;p139"/>
          <p:cNvSpPr txBox="1"/>
          <p:nvPr/>
        </p:nvSpPr>
        <p:spPr>
          <a:xfrm>
            <a:off x="2663038" y="2627122"/>
            <a:ext cx="227329" cy="151323"/>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W</a:t>
            </a:r>
            <a:r>
              <a:rPr lang="en-US" sz="900" b="1" i="1" baseline="-25000">
                <a:solidFill>
                  <a:schemeClr val="dk1"/>
                </a:solidFill>
                <a:latin typeface="Times New Roman"/>
                <a:ea typeface="Times New Roman"/>
                <a:cs typeface="Times New Roman"/>
                <a:sym typeface="Times New Roman"/>
              </a:rPr>
              <a:t>2</a:t>
            </a:r>
            <a:endParaRPr sz="900" i="1" baseline="-25000">
              <a:solidFill>
                <a:schemeClr val="dk1"/>
              </a:solidFill>
              <a:latin typeface="Times New Roman"/>
              <a:ea typeface="Times New Roman"/>
              <a:cs typeface="Times New Roman"/>
              <a:sym typeface="Times New Roman"/>
            </a:endParaRPr>
          </a:p>
        </p:txBody>
      </p:sp>
      <p:sp>
        <p:nvSpPr>
          <p:cNvPr id="1258" name="Google Shape;1258;p139"/>
          <p:cNvSpPr txBox="1"/>
          <p:nvPr/>
        </p:nvSpPr>
        <p:spPr>
          <a:xfrm>
            <a:off x="5768467" y="2865248"/>
            <a:ext cx="114935" cy="228909"/>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1400" i="1">
                <a:solidFill>
                  <a:schemeClr val="dk1"/>
                </a:solidFill>
                <a:latin typeface="Times New Roman"/>
                <a:ea typeface="Times New Roman"/>
                <a:cs typeface="Times New Roman"/>
                <a:sym typeface="Times New Roman"/>
              </a:rPr>
              <a:t>y</a:t>
            </a:r>
            <a:endParaRPr sz="1400" i="1">
              <a:solidFill>
                <a:schemeClr val="dk1"/>
              </a:solidFill>
              <a:latin typeface="Times New Roman"/>
              <a:ea typeface="Times New Roman"/>
              <a:cs typeface="Times New Roman"/>
              <a:sym typeface="Times New Roman"/>
            </a:endParaRPr>
          </a:p>
        </p:txBody>
      </p:sp>
      <p:sp>
        <p:nvSpPr>
          <p:cNvPr id="1259" name="Google Shape;1259;p139"/>
          <p:cNvSpPr txBox="1"/>
          <p:nvPr/>
        </p:nvSpPr>
        <p:spPr>
          <a:xfrm>
            <a:off x="2083917" y="1681099"/>
            <a:ext cx="21082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X</a:t>
            </a:r>
            <a:r>
              <a:rPr lang="en-US" sz="975" b="1" i="1" baseline="-25000">
                <a:solidFill>
                  <a:schemeClr val="dk1"/>
                </a:solidFill>
                <a:latin typeface="Times New Roman"/>
                <a:ea typeface="Times New Roman"/>
                <a:cs typeface="Times New Roman"/>
                <a:sym typeface="Times New Roman"/>
              </a:rPr>
              <a:t>1</a:t>
            </a:r>
            <a:endParaRPr sz="975" i="1" baseline="-25000">
              <a:solidFill>
                <a:schemeClr val="dk1"/>
              </a:solidFill>
              <a:latin typeface="Times New Roman"/>
              <a:ea typeface="Times New Roman"/>
              <a:cs typeface="Times New Roman"/>
              <a:sym typeface="Times New Roman"/>
            </a:endParaRPr>
          </a:p>
        </p:txBody>
      </p:sp>
      <p:grpSp>
        <p:nvGrpSpPr>
          <p:cNvPr id="1260" name="Google Shape;1260;p139"/>
          <p:cNvGrpSpPr/>
          <p:nvPr/>
        </p:nvGrpSpPr>
        <p:grpSpPr>
          <a:xfrm>
            <a:off x="4200018" y="2769108"/>
            <a:ext cx="1174115" cy="382905"/>
            <a:chOff x="2676017" y="2769107"/>
            <a:chExt cx="1174115" cy="382905"/>
          </a:xfrm>
        </p:grpSpPr>
        <p:sp>
          <p:nvSpPr>
            <p:cNvPr id="1261" name="Google Shape;1261;p139"/>
            <p:cNvSpPr/>
            <p:nvPr/>
          </p:nvSpPr>
          <p:spPr>
            <a:xfrm>
              <a:off x="2676017" y="2989452"/>
              <a:ext cx="516255" cy="76200"/>
            </a:xfrm>
            <a:custGeom>
              <a:avLst/>
              <a:gdLst/>
              <a:ahLst/>
              <a:cxnLst/>
              <a:rect l="l" t="t" r="r" b="b"/>
              <a:pathLst>
                <a:path w="516255" h="76200" extrusionOk="0">
                  <a:moveTo>
                    <a:pt x="440308" y="0"/>
                  </a:moveTo>
                  <a:lnTo>
                    <a:pt x="440002" y="26288"/>
                  </a:lnTo>
                  <a:lnTo>
                    <a:pt x="439938" y="31720"/>
                  </a:lnTo>
                  <a:lnTo>
                    <a:pt x="452627" y="31876"/>
                  </a:lnTo>
                  <a:lnTo>
                    <a:pt x="452500" y="44576"/>
                  </a:lnTo>
                  <a:lnTo>
                    <a:pt x="439788" y="44576"/>
                  </a:lnTo>
                  <a:lnTo>
                    <a:pt x="439419" y="76200"/>
                  </a:lnTo>
                  <a:lnTo>
                    <a:pt x="504608" y="44576"/>
                  </a:lnTo>
                  <a:lnTo>
                    <a:pt x="452500" y="44576"/>
                  </a:lnTo>
                  <a:lnTo>
                    <a:pt x="439790" y="44420"/>
                  </a:lnTo>
                  <a:lnTo>
                    <a:pt x="504932" y="44420"/>
                  </a:lnTo>
                  <a:lnTo>
                    <a:pt x="516127" y="38988"/>
                  </a:lnTo>
                  <a:lnTo>
                    <a:pt x="440308" y="0"/>
                  </a:lnTo>
                  <a:close/>
                </a:path>
                <a:path w="516255" h="76200" extrusionOk="0">
                  <a:moveTo>
                    <a:pt x="439938" y="31720"/>
                  </a:moveTo>
                  <a:lnTo>
                    <a:pt x="439854" y="38988"/>
                  </a:lnTo>
                  <a:lnTo>
                    <a:pt x="439790" y="44420"/>
                  </a:lnTo>
                  <a:lnTo>
                    <a:pt x="452500" y="44576"/>
                  </a:lnTo>
                  <a:lnTo>
                    <a:pt x="452627" y="31876"/>
                  </a:lnTo>
                  <a:lnTo>
                    <a:pt x="439938" y="31720"/>
                  </a:lnTo>
                  <a:close/>
                </a:path>
                <a:path w="516255" h="76200" extrusionOk="0">
                  <a:moveTo>
                    <a:pt x="253" y="26288"/>
                  </a:moveTo>
                  <a:lnTo>
                    <a:pt x="0" y="38988"/>
                  </a:lnTo>
                  <a:lnTo>
                    <a:pt x="439790" y="44420"/>
                  </a:lnTo>
                  <a:lnTo>
                    <a:pt x="439854" y="38988"/>
                  </a:lnTo>
                  <a:lnTo>
                    <a:pt x="439938" y="31720"/>
                  </a:lnTo>
                  <a:lnTo>
                    <a:pt x="253" y="2628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62" name="Google Shape;1262;p139"/>
            <p:cNvSpPr/>
            <p:nvPr/>
          </p:nvSpPr>
          <p:spPr>
            <a:xfrm>
              <a:off x="3227832" y="2769107"/>
              <a:ext cx="622300" cy="382905"/>
            </a:xfrm>
            <a:custGeom>
              <a:avLst/>
              <a:gdLst/>
              <a:ahLst/>
              <a:cxnLst/>
              <a:rect l="l" t="t" r="r" b="b"/>
              <a:pathLst>
                <a:path w="622300" h="382905" extrusionOk="0">
                  <a:moveTo>
                    <a:pt x="0" y="382524"/>
                  </a:moveTo>
                  <a:lnTo>
                    <a:pt x="622300" y="382524"/>
                  </a:lnTo>
                </a:path>
                <a:path w="622300" h="382905" extrusionOk="0">
                  <a:moveTo>
                    <a:pt x="225552" y="0"/>
                  </a:moveTo>
                  <a:lnTo>
                    <a:pt x="225552" y="377825"/>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263" name="Google Shape;1263;p139"/>
          <p:cNvSpPr txBox="1"/>
          <p:nvPr/>
        </p:nvSpPr>
        <p:spPr>
          <a:xfrm>
            <a:off x="4713732" y="2721864"/>
            <a:ext cx="715010" cy="623570"/>
          </a:xfrm>
          <a:prstGeom prst="rect">
            <a:avLst/>
          </a:prstGeom>
          <a:noFill/>
          <a:ln w="12175" cap="flat" cmpd="sng">
            <a:solidFill>
              <a:srgbClr val="000000"/>
            </a:solidFill>
            <a:prstDash val="solid"/>
            <a:round/>
            <a:headEnd type="none" w="sm" len="sm"/>
            <a:tailEnd type="none" w="sm" len="sm"/>
          </a:ln>
        </p:spPr>
        <p:txBody>
          <a:bodyPr spcFirstLastPara="1" wrap="square" lIns="0" tIns="187325" rIns="0" bIns="0" anchor="t" anchorCtr="0">
            <a:spAutoFit/>
          </a:bodyPr>
          <a:lstStyle/>
          <a:p>
            <a:pPr marL="0" marR="0" lvl="0" indent="0" algn="l" rtl="0">
              <a:spcBef>
                <a:spcPts val="0"/>
              </a:spcBef>
              <a:spcAft>
                <a:spcPts val="0"/>
              </a:spcAft>
              <a:buNone/>
            </a:pPr>
            <a:endParaRPr sz="1400" i="1">
              <a:solidFill>
                <a:schemeClr val="dk1"/>
              </a:solidFill>
              <a:latin typeface="Times New Roman"/>
              <a:ea typeface="Times New Roman"/>
              <a:cs typeface="Times New Roman"/>
              <a:sym typeface="Times New Roman"/>
            </a:endParaRPr>
          </a:p>
          <a:p>
            <a:pPr marL="403860" marR="0" lvl="0" indent="0" algn="l" rtl="0">
              <a:spcBef>
                <a:spcPts val="0"/>
              </a:spcBef>
              <a:spcAft>
                <a:spcPts val="0"/>
              </a:spcAft>
              <a:buNone/>
            </a:pPr>
            <a:r>
              <a:rPr lang="en-US" sz="1400" i="1">
                <a:solidFill>
                  <a:schemeClr val="dk1"/>
                </a:solidFill>
                <a:latin typeface="Times New Roman"/>
                <a:ea typeface="Times New Roman"/>
                <a:cs typeface="Times New Roman"/>
                <a:sym typeface="Times New Roman"/>
              </a:rPr>
              <a:t>u</a:t>
            </a:r>
            <a:endParaRPr sz="1400" i="1">
              <a:solidFill>
                <a:schemeClr val="dk1"/>
              </a:solidFill>
              <a:latin typeface="Times New Roman"/>
              <a:ea typeface="Times New Roman"/>
              <a:cs typeface="Times New Roman"/>
              <a:sym typeface="Times New Roman"/>
            </a:endParaRPr>
          </a:p>
        </p:txBody>
      </p:sp>
      <p:sp>
        <p:nvSpPr>
          <p:cNvPr id="1264" name="Google Shape;1264;p139"/>
          <p:cNvSpPr/>
          <p:nvPr/>
        </p:nvSpPr>
        <p:spPr>
          <a:xfrm>
            <a:off x="5423916" y="2983992"/>
            <a:ext cx="311785" cy="76200"/>
          </a:xfrm>
          <a:custGeom>
            <a:avLst/>
            <a:gdLst/>
            <a:ahLst/>
            <a:cxnLst/>
            <a:rect l="l" t="t" r="r" b="b"/>
            <a:pathLst>
              <a:path w="311785" h="76200" extrusionOk="0">
                <a:moveTo>
                  <a:pt x="235458" y="0"/>
                </a:moveTo>
                <a:lnTo>
                  <a:pt x="235458" y="76200"/>
                </a:lnTo>
                <a:lnTo>
                  <a:pt x="298958" y="44450"/>
                </a:lnTo>
                <a:lnTo>
                  <a:pt x="248158" y="44450"/>
                </a:lnTo>
                <a:lnTo>
                  <a:pt x="248158" y="31750"/>
                </a:lnTo>
                <a:lnTo>
                  <a:pt x="298958" y="31750"/>
                </a:lnTo>
                <a:lnTo>
                  <a:pt x="235458" y="0"/>
                </a:lnTo>
                <a:close/>
              </a:path>
              <a:path w="311785" h="76200" extrusionOk="0">
                <a:moveTo>
                  <a:pt x="235458" y="31750"/>
                </a:moveTo>
                <a:lnTo>
                  <a:pt x="0" y="31750"/>
                </a:lnTo>
                <a:lnTo>
                  <a:pt x="0" y="44450"/>
                </a:lnTo>
                <a:lnTo>
                  <a:pt x="235458" y="44450"/>
                </a:lnTo>
                <a:lnTo>
                  <a:pt x="235458" y="31750"/>
                </a:lnTo>
                <a:close/>
              </a:path>
              <a:path w="311785" h="76200" extrusionOk="0">
                <a:moveTo>
                  <a:pt x="298958" y="31750"/>
                </a:moveTo>
                <a:lnTo>
                  <a:pt x="248158" y="31750"/>
                </a:lnTo>
                <a:lnTo>
                  <a:pt x="248158" y="44450"/>
                </a:lnTo>
                <a:lnTo>
                  <a:pt x="298958" y="44450"/>
                </a:lnTo>
                <a:lnTo>
                  <a:pt x="311658" y="38100"/>
                </a:lnTo>
                <a:lnTo>
                  <a:pt x="298958" y="317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65" name="Google Shape;1265;p139"/>
          <p:cNvSpPr/>
          <p:nvPr/>
        </p:nvSpPr>
        <p:spPr>
          <a:xfrm>
            <a:off x="2162556" y="2743200"/>
            <a:ext cx="635" cy="660400"/>
          </a:xfrm>
          <a:custGeom>
            <a:avLst/>
            <a:gdLst/>
            <a:ahLst/>
            <a:cxnLst/>
            <a:rect l="l" t="t" r="r" b="b"/>
            <a:pathLst>
              <a:path w="634" h="660400" extrusionOk="0">
                <a:moveTo>
                  <a:pt x="0" y="0"/>
                </a:moveTo>
                <a:lnTo>
                  <a:pt x="571" y="660400"/>
                </a:lnTo>
              </a:path>
            </a:pathLst>
          </a:custGeom>
          <a:noFill/>
          <a:ln w="12175" cap="flat" cmpd="sng">
            <a:solidFill>
              <a:srgbClr val="000000"/>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nvGrpSpPr>
          <p:cNvPr id="1266" name="Google Shape;1266;p139"/>
          <p:cNvGrpSpPr/>
          <p:nvPr/>
        </p:nvGrpSpPr>
        <p:grpSpPr>
          <a:xfrm>
            <a:off x="2621281" y="1993392"/>
            <a:ext cx="323215" cy="350520"/>
            <a:chOff x="1097280" y="1993392"/>
            <a:chExt cx="323215" cy="350520"/>
          </a:xfrm>
        </p:grpSpPr>
        <p:sp>
          <p:nvSpPr>
            <p:cNvPr id="1267" name="Google Shape;1267;p139"/>
            <p:cNvSpPr/>
            <p:nvPr/>
          </p:nvSpPr>
          <p:spPr>
            <a:xfrm>
              <a:off x="1097280" y="1993392"/>
              <a:ext cx="323215" cy="350520"/>
            </a:xfrm>
            <a:custGeom>
              <a:avLst/>
              <a:gdLst/>
              <a:ahLst/>
              <a:cxnLst/>
              <a:rect l="l" t="t" r="r" b="b"/>
              <a:pathLst>
                <a:path w="323215" h="350519" extrusionOk="0">
                  <a:moveTo>
                    <a:pt x="161544" y="0"/>
                  </a:moveTo>
                  <a:lnTo>
                    <a:pt x="118599" y="6261"/>
                  </a:lnTo>
                  <a:lnTo>
                    <a:pt x="80009" y="23932"/>
                  </a:lnTo>
                  <a:lnTo>
                    <a:pt x="47315" y="51339"/>
                  </a:lnTo>
                  <a:lnTo>
                    <a:pt x="22055" y="86811"/>
                  </a:lnTo>
                  <a:lnTo>
                    <a:pt x="5770" y="128675"/>
                  </a:lnTo>
                  <a:lnTo>
                    <a:pt x="0" y="175260"/>
                  </a:lnTo>
                  <a:lnTo>
                    <a:pt x="5770" y="221844"/>
                  </a:lnTo>
                  <a:lnTo>
                    <a:pt x="22055" y="263708"/>
                  </a:lnTo>
                  <a:lnTo>
                    <a:pt x="47315" y="299180"/>
                  </a:lnTo>
                  <a:lnTo>
                    <a:pt x="80009" y="326587"/>
                  </a:lnTo>
                  <a:lnTo>
                    <a:pt x="118599" y="344258"/>
                  </a:lnTo>
                  <a:lnTo>
                    <a:pt x="161544" y="350520"/>
                  </a:lnTo>
                  <a:lnTo>
                    <a:pt x="204510" y="344258"/>
                  </a:lnTo>
                  <a:lnTo>
                    <a:pt x="243106" y="326587"/>
                  </a:lnTo>
                  <a:lnTo>
                    <a:pt x="275796" y="299180"/>
                  </a:lnTo>
                  <a:lnTo>
                    <a:pt x="301046" y="263708"/>
                  </a:lnTo>
                  <a:lnTo>
                    <a:pt x="317321" y="221844"/>
                  </a:lnTo>
                  <a:lnTo>
                    <a:pt x="323088" y="175260"/>
                  </a:lnTo>
                  <a:lnTo>
                    <a:pt x="317321" y="128675"/>
                  </a:lnTo>
                  <a:lnTo>
                    <a:pt x="301046" y="86811"/>
                  </a:lnTo>
                  <a:lnTo>
                    <a:pt x="275796" y="51339"/>
                  </a:lnTo>
                  <a:lnTo>
                    <a:pt x="243106" y="23932"/>
                  </a:lnTo>
                  <a:lnTo>
                    <a:pt x="204510" y="6261"/>
                  </a:lnTo>
                  <a:lnTo>
                    <a:pt x="16154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68" name="Google Shape;1268;p139"/>
            <p:cNvSpPr/>
            <p:nvPr/>
          </p:nvSpPr>
          <p:spPr>
            <a:xfrm>
              <a:off x="1097280" y="1993392"/>
              <a:ext cx="323215" cy="350520"/>
            </a:xfrm>
            <a:custGeom>
              <a:avLst/>
              <a:gdLst/>
              <a:ahLst/>
              <a:cxnLst/>
              <a:rect l="l" t="t" r="r" b="b"/>
              <a:pathLst>
                <a:path w="323215" h="350519" extrusionOk="0">
                  <a:moveTo>
                    <a:pt x="0" y="175260"/>
                  </a:moveTo>
                  <a:lnTo>
                    <a:pt x="5770" y="128675"/>
                  </a:lnTo>
                  <a:lnTo>
                    <a:pt x="22055" y="86811"/>
                  </a:lnTo>
                  <a:lnTo>
                    <a:pt x="47315" y="51339"/>
                  </a:lnTo>
                  <a:lnTo>
                    <a:pt x="80009" y="23932"/>
                  </a:lnTo>
                  <a:lnTo>
                    <a:pt x="118599" y="6261"/>
                  </a:lnTo>
                  <a:lnTo>
                    <a:pt x="161544" y="0"/>
                  </a:lnTo>
                  <a:lnTo>
                    <a:pt x="204510" y="6261"/>
                  </a:lnTo>
                  <a:lnTo>
                    <a:pt x="243106" y="23932"/>
                  </a:lnTo>
                  <a:lnTo>
                    <a:pt x="275796" y="51339"/>
                  </a:lnTo>
                  <a:lnTo>
                    <a:pt x="301046" y="86811"/>
                  </a:lnTo>
                  <a:lnTo>
                    <a:pt x="317321" y="128675"/>
                  </a:lnTo>
                  <a:lnTo>
                    <a:pt x="323088" y="175260"/>
                  </a:lnTo>
                  <a:lnTo>
                    <a:pt x="317321" y="221844"/>
                  </a:lnTo>
                  <a:lnTo>
                    <a:pt x="301046" y="263708"/>
                  </a:lnTo>
                  <a:lnTo>
                    <a:pt x="275796" y="299180"/>
                  </a:lnTo>
                  <a:lnTo>
                    <a:pt x="243106" y="326587"/>
                  </a:lnTo>
                  <a:lnTo>
                    <a:pt x="204510" y="344258"/>
                  </a:lnTo>
                  <a:lnTo>
                    <a:pt x="161544" y="350520"/>
                  </a:lnTo>
                  <a:lnTo>
                    <a:pt x="118599" y="344258"/>
                  </a:lnTo>
                  <a:lnTo>
                    <a:pt x="80009" y="326587"/>
                  </a:lnTo>
                  <a:lnTo>
                    <a:pt x="47315" y="299180"/>
                  </a:lnTo>
                  <a:lnTo>
                    <a:pt x="22055" y="263708"/>
                  </a:lnTo>
                  <a:lnTo>
                    <a:pt x="5770" y="221844"/>
                  </a:lnTo>
                  <a:lnTo>
                    <a:pt x="0" y="175260"/>
                  </a:lnTo>
                  <a:close/>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269" name="Google Shape;1269;p139"/>
          <p:cNvSpPr txBox="1"/>
          <p:nvPr/>
        </p:nvSpPr>
        <p:spPr>
          <a:xfrm>
            <a:off x="2671573" y="2074546"/>
            <a:ext cx="227329" cy="151323"/>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W</a:t>
            </a:r>
            <a:r>
              <a:rPr lang="en-US" sz="900" b="1" i="1" baseline="-25000">
                <a:solidFill>
                  <a:schemeClr val="dk1"/>
                </a:solidFill>
                <a:latin typeface="Times New Roman"/>
                <a:ea typeface="Times New Roman"/>
                <a:cs typeface="Times New Roman"/>
                <a:sym typeface="Times New Roman"/>
              </a:rPr>
              <a:t>1</a:t>
            </a:r>
            <a:endParaRPr sz="900" i="1" baseline="-25000">
              <a:solidFill>
                <a:schemeClr val="dk1"/>
              </a:solidFill>
              <a:latin typeface="Times New Roman"/>
              <a:ea typeface="Times New Roman"/>
              <a:cs typeface="Times New Roman"/>
              <a:sym typeface="Times New Roman"/>
            </a:endParaRPr>
          </a:p>
        </p:txBody>
      </p:sp>
      <p:grpSp>
        <p:nvGrpSpPr>
          <p:cNvPr id="1270" name="Google Shape;1270;p139"/>
          <p:cNvGrpSpPr/>
          <p:nvPr/>
        </p:nvGrpSpPr>
        <p:grpSpPr>
          <a:xfrm>
            <a:off x="2630425" y="3232404"/>
            <a:ext cx="321945" cy="349250"/>
            <a:chOff x="1106424" y="3232404"/>
            <a:chExt cx="321945" cy="349250"/>
          </a:xfrm>
        </p:grpSpPr>
        <p:sp>
          <p:nvSpPr>
            <p:cNvPr id="1271" name="Google Shape;1271;p139"/>
            <p:cNvSpPr/>
            <p:nvPr/>
          </p:nvSpPr>
          <p:spPr>
            <a:xfrm>
              <a:off x="1106424" y="3232404"/>
              <a:ext cx="321945" cy="349250"/>
            </a:xfrm>
            <a:custGeom>
              <a:avLst/>
              <a:gdLst/>
              <a:ahLst/>
              <a:cxnLst/>
              <a:rect l="l" t="t" r="r" b="b"/>
              <a:pathLst>
                <a:path w="321944" h="349250" extrusionOk="0">
                  <a:moveTo>
                    <a:pt x="160781" y="0"/>
                  </a:moveTo>
                  <a:lnTo>
                    <a:pt x="118039" y="6231"/>
                  </a:lnTo>
                  <a:lnTo>
                    <a:pt x="79631" y="23819"/>
                  </a:lnTo>
                  <a:lnTo>
                    <a:pt x="47091" y="51101"/>
                  </a:lnTo>
                  <a:lnTo>
                    <a:pt x="21951" y="86416"/>
                  </a:lnTo>
                  <a:lnTo>
                    <a:pt x="5743" y="128102"/>
                  </a:lnTo>
                  <a:lnTo>
                    <a:pt x="0" y="174498"/>
                  </a:lnTo>
                  <a:lnTo>
                    <a:pt x="5743" y="220893"/>
                  </a:lnTo>
                  <a:lnTo>
                    <a:pt x="21951" y="262579"/>
                  </a:lnTo>
                  <a:lnTo>
                    <a:pt x="47091" y="297894"/>
                  </a:lnTo>
                  <a:lnTo>
                    <a:pt x="79631" y="325176"/>
                  </a:lnTo>
                  <a:lnTo>
                    <a:pt x="118039" y="342764"/>
                  </a:lnTo>
                  <a:lnTo>
                    <a:pt x="160781" y="348996"/>
                  </a:lnTo>
                  <a:lnTo>
                    <a:pt x="203515" y="342764"/>
                  </a:lnTo>
                  <a:lnTo>
                    <a:pt x="241920" y="325176"/>
                  </a:lnTo>
                  <a:lnTo>
                    <a:pt x="274462" y="297894"/>
                  </a:lnTo>
                  <a:lnTo>
                    <a:pt x="299607" y="262579"/>
                  </a:lnTo>
                  <a:lnTo>
                    <a:pt x="315819" y="220893"/>
                  </a:lnTo>
                  <a:lnTo>
                    <a:pt x="321563" y="174498"/>
                  </a:lnTo>
                  <a:lnTo>
                    <a:pt x="315819" y="128102"/>
                  </a:lnTo>
                  <a:lnTo>
                    <a:pt x="299607" y="86416"/>
                  </a:lnTo>
                  <a:lnTo>
                    <a:pt x="274462" y="51101"/>
                  </a:lnTo>
                  <a:lnTo>
                    <a:pt x="241920" y="23819"/>
                  </a:lnTo>
                  <a:lnTo>
                    <a:pt x="203515" y="6231"/>
                  </a:lnTo>
                  <a:lnTo>
                    <a:pt x="160781"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72" name="Google Shape;1272;p139"/>
            <p:cNvSpPr/>
            <p:nvPr/>
          </p:nvSpPr>
          <p:spPr>
            <a:xfrm>
              <a:off x="1106424" y="3232404"/>
              <a:ext cx="321945" cy="349250"/>
            </a:xfrm>
            <a:custGeom>
              <a:avLst/>
              <a:gdLst/>
              <a:ahLst/>
              <a:cxnLst/>
              <a:rect l="l" t="t" r="r" b="b"/>
              <a:pathLst>
                <a:path w="321944" h="349250" extrusionOk="0">
                  <a:moveTo>
                    <a:pt x="0" y="174498"/>
                  </a:moveTo>
                  <a:lnTo>
                    <a:pt x="5743" y="128102"/>
                  </a:lnTo>
                  <a:lnTo>
                    <a:pt x="21951" y="86416"/>
                  </a:lnTo>
                  <a:lnTo>
                    <a:pt x="47091" y="51101"/>
                  </a:lnTo>
                  <a:lnTo>
                    <a:pt x="79631" y="23819"/>
                  </a:lnTo>
                  <a:lnTo>
                    <a:pt x="118039" y="6231"/>
                  </a:lnTo>
                  <a:lnTo>
                    <a:pt x="160781" y="0"/>
                  </a:lnTo>
                  <a:lnTo>
                    <a:pt x="203515" y="6231"/>
                  </a:lnTo>
                  <a:lnTo>
                    <a:pt x="241920" y="23819"/>
                  </a:lnTo>
                  <a:lnTo>
                    <a:pt x="274462" y="51101"/>
                  </a:lnTo>
                  <a:lnTo>
                    <a:pt x="299607" y="86416"/>
                  </a:lnTo>
                  <a:lnTo>
                    <a:pt x="315819" y="128102"/>
                  </a:lnTo>
                  <a:lnTo>
                    <a:pt x="321563" y="174498"/>
                  </a:lnTo>
                  <a:lnTo>
                    <a:pt x="315819" y="220893"/>
                  </a:lnTo>
                  <a:lnTo>
                    <a:pt x="299607" y="262579"/>
                  </a:lnTo>
                  <a:lnTo>
                    <a:pt x="274462" y="297894"/>
                  </a:lnTo>
                  <a:lnTo>
                    <a:pt x="241920" y="325176"/>
                  </a:lnTo>
                  <a:lnTo>
                    <a:pt x="203515" y="342764"/>
                  </a:lnTo>
                  <a:lnTo>
                    <a:pt x="160781" y="348996"/>
                  </a:lnTo>
                  <a:lnTo>
                    <a:pt x="118039" y="342764"/>
                  </a:lnTo>
                  <a:lnTo>
                    <a:pt x="79631" y="325176"/>
                  </a:lnTo>
                  <a:lnTo>
                    <a:pt x="47091" y="297894"/>
                  </a:lnTo>
                  <a:lnTo>
                    <a:pt x="21951" y="262579"/>
                  </a:lnTo>
                  <a:lnTo>
                    <a:pt x="5743" y="220893"/>
                  </a:lnTo>
                  <a:lnTo>
                    <a:pt x="0" y="174498"/>
                  </a:lnTo>
                  <a:close/>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273" name="Google Shape;1273;p139"/>
          <p:cNvSpPr txBox="1"/>
          <p:nvPr/>
        </p:nvSpPr>
        <p:spPr>
          <a:xfrm>
            <a:off x="2672487" y="3313304"/>
            <a:ext cx="244475" cy="151323"/>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W</a:t>
            </a:r>
            <a:r>
              <a:rPr lang="en-US" sz="900" b="1" i="1" baseline="-25000">
                <a:solidFill>
                  <a:schemeClr val="dk1"/>
                </a:solidFill>
                <a:latin typeface="Times New Roman"/>
                <a:ea typeface="Times New Roman"/>
                <a:cs typeface="Times New Roman"/>
                <a:sym typeface="Times New Roman"/>
              </a:rPr>
              <a:t>N</a:t>
            </a:r>
            <a:endParaRPr sz="900" i="1" baseline="-25000">
              <a:solidFill>
                <a:schemeClr val="dk1"/>
              </a:solidFill>
              <a:latin typeface="Times New Roman"/>
              <a:ea typeface="Times New Roman"/>
              <a:cs typeface="Times New Roman"/>
              <a:sym typeface="Times New Roman"/>
            </a:endParaRPr>
          </a:p>
        </p:txBody>
      </p:sp>
      <p:sp>
        <p:nvSpPr>
          <p:cNvPr id="1274" name="Google Shape;1274;p139"/>
          <p:cNvSpPr txBox="1"/>
          <p:nvPr/>
        </p:nvSpPr>
        <p:spPr>
          <a:xfrm>
            <a:off x="2567127" y="3639057"/>
            <a:ext cx="449580" cy="289560"/>
          </a:xfrm>
          <a:prstGeom prst="rect">
            <a:avLst/>
          </a:prstGeom>
          <a:noFill/>
          <a:ln>
            <a:noFill/>
          </a:ln>
        </p:spPr>
        <p:txBody>
          <a:bodyPr spcFirstLastPara="1" wrap="square" lIns="0" tIns="25400" rIns="0" bIns="0" anchor="t" anchorCtr="0">
            <a:spAutoFit/>
          </a:bodyPr>
          <a:lstStyle/>
          <a:p>
            <a:pPr marL="38100" marR="5080" lvl="0" indent="-26034" algn="l" rtl="0">
              <a:lnSpc>
                <a:spcPct val="111111"/>
              </a:lnSpc>
              <a:spcBef>
                <a:spcPts val="0"/>
              </a:spcBef>
              <a:spcAft>
                <a:spcPts val="0"/>
              </a:spcAft>
              <a:buNone/>
            </a:pPr>
            <a:r>
              <a:rPr lang="en-US" sz="900" b="1" i="1">
                <a:solidFill>
                  <a:schemeClr val="dk1"/>
                </a:solidFill>
                <a:latin typeface="Times New Roman"/>
                <a:ea typeface="Times New Roman"/>
                <a:cs typeface="Times New Roman"/>
                <a:sym typeface="Times New Roman"/>
              </a:rPr>
              <a:t>Synaptic weights</a:t>
            </a:r>
            <a:endParaRPr sz="900" i="1">
              <a:solidFill>
                <a:schemeClr val="dk1"/>
              </a:solidFill>
              <a:latin typeface="Times New Roman"/>
              <a:ea typeface="Times New Roman"/>
              <a:cs typeface="Times New Roman"/>
              <a:sym typeface="Times New Roman"/>
            </a:endParaRPr>
          </a:p>
        </p:txBody>
      </p:sp>
      <p:sp>
        <p:nvSpPr>
          <p:cNvPr id="1275" name="Google Shape;1275;p139"/>
          <p:cNvSpPr txBox="1"/>
          <p:nvPr/>
        </p:nvSpPr>
        <p:spPr>
          <a:xfrm>
            <a:off x="2023872" y="2479294"/>
            <a:ext cx="21082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X</a:t>
            </a:r>
            <a:r>
              <a:rPr lang="en-US" sz="975" b="1" i="1" baseline="-25000">
                <a:solidFill>
                  <a:schemeClr val="dk1"/>
                </a:solidFill>
                <a:latin typeface="Times New Roman"/>
                <a:ea typeface="Times New Roman"/>
                <a:cs typeface="Times New Roman"/>
                <a:sym typeface="Times New Roman"/>
              </a:rPr>
              <a:t>2</a:t>
            </a:r>
            <a:endParaRPr sz="975" i="1" baseline="-25000">
              <a:solidFill>
                <a:schemeClr val="dk1"/>
              </a:solidFill>
              <a:latin typeface="Times New Roman"/>
              <a:ea typeface="Times New Roman"/>
              <a:cs typeface="Times New Roman"/>
              <a:sym typeface="Times New Roman"/>
            </a:endParaRPr>
          </a:p>
        </p:txBody>
      </p:sp>
      <p:sp>
        <p:nvSpPr>
          <p:cNvPr id="1276" name="Google Shape;1276;p139"/>
          <p:cNvSpPr txBox="1"/>
          <p:nvPr/>
        </p:nvSpPr>
        <p:spPr>
          <a:xfrm>
            <a:off x="2005583" y="3472054"/>
            <a:ext cx="22987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X</a:t>
            </a:r>
            <a:r>
              <a:rPr lang="en-US" sz="975" b="1" i="1" baseline="-25000">
                <a:solidFill>
                  <a:schemeClr val="dk1"/>
                </a:solidFill>
                <a:latin typeface="Times New Roman"/>
                <a:ea typeface="Times New Roman"/>
                <a:cs typeface="Times New Roman"/>
                <a:sym typeface="Times New Roman"/>
              </a:rPr>
              <a:t>N</a:t>
            </a:r>
            <a:endParaRPr sz="975" i="1" baseline="-25000">
              <a:solidFill>
                <a:schemeClr val="dk1"/>
              </a:solidFill>
              <a:latin typeface="Times New Roman"/>
              <a:ea typeface="Times New Roman"/>
              <a:cs typeface="Times New Roman"/>
              <a:sym typeface="Times New Roman"/>
            </a:endParaRPr>
          </a:p>
        </p:txBody>
      </p:sp>
      <p:sp>
        <p:nvSpPr>
          <p:cNvPr id="1277" name="Google Shape;1277;p139"/>
          <p:cNvSpPr txBox="1"/>
          <p:nvPr/>
        </p:nvSpPr>
        <p:spPr>
          <a:xfrm>
            <a:off x="3618993" y="2686939"/>
            <a:ext cx="488315" cy="1058545"/>
          </a:xfrm>
          <a:prstGeom prst="rect">
            <a:avLst/>
          </a:prstGeom>
          <a:noFill/>
          <a:ln>
            <a:noFill/>
          </a:ln>
        </p:spPr>
        <p:txBody>
          <a:bodyPr spcFirstLastPara="1" wrap="square" lIns="0" tIns="13325" rIns="0" bIns="0" anchor="t" anchorCtr="0">
            <a:spAutoFit/>
          </a:bodyPr>
          <a:lstStyle/>
          <a:p>
            <a:pPr marL="62864" marR="0" lvl="0" indent="0" algn="ctr" rtl="0">
              <a:spcBef>
                <a:spcPts val="0"/>
              </a:spcBef>
              <a:spcAft>
                <a:spcPts val="0"/>
              </a:spcAft>
              <a:buNone/>
            </a:pPr>
            <a:r>
              <a:rPr lang="en-US" sz="3800" i="1">
                <a:solidFill>
                  <a:schemeClr val="dk1"/>
                </a:solidFill>
                <a:latin typeface="Noto Sans Symbols"/>
                <a:ea typeface="Noto Sans Symbols"/>
                <a:cs typeface="Noto Sans Symbols"/>
                <a:sym typeface="Noto Sans Symbols"/>
              </a:rPr>
              <a:t>Σ</a:t>
            </a:r>
            <a:endParaRPr sz="3800" i="1">
              <a:solidFill>
                <a:schemeClr val="dk1"/>
              </a:solidFill>
              <a:latin typeface="Noto Sans Symbols"/>
              <a:ea typeface="Noto Sans Symbols"/>
              <a:cs typeface="Noto Sans Symbols"/>
              <a:sym typeface="Noto Sans Symbols"/>
            </a:endParaRPr>
          </a:p>
          <a:p>
            <a:pPr marL="12700" marR="5080" lvl="0" indent="0" algn="ctr" rtl="0">
              <a:lnSpc>
                <a:spcPct val="111111"/>
              </a:lnSpc>
              <a:spcBef>
                <a:spcPts val="1590"/>
              </a:spcBef>
              <a:spcAft>
                <a:spcPts val="0"/>
              </a:spcAft>
              <a:buNone/>
            </a:pPr>
            <a:r>
              <a:rPr lang="en-US" sz="900" b="1" i="1">
                <a:solidFill>
                  <a:schemeClr val="dk1"/>
                </a:solidFill>
                <a:latin typeface="Times New Roman"/>
                <a:ea typeface="Times New Roman"/>
                <a:cs typeface="Times New Roman"/>
                <a:sym typeface="Times New Roman"/>
              </a:rPr>
              <a:t>Summing unit</a:t>
            </a:r>
            <a:endParaRPr sz="900" i="1">
              <a:solidFill>
                <a:schemeClr val="dk1"/>
              </a:solidFill>
              <a:latin typeface="Times New Roman"/>
              <a:ea typeface="Times New Roman"/>
              <a:cs typeface="Times New Roman"/>
              <a:sym typeface="Times New Roman"/>
            </a:endParaRPr>
          </a:p>
        </p:txBody>
      </p:sp>
      <p:sp>
        <p:nvSpPr>
          <p:cNvPr id="1278" name="Google Shape;1278;p139"/>
          <p:cNvSpPr/>
          <p:nvPr/>
        </p:nvSpPr>
        <p:spPr>
          <a:xfrm>
            <a:off x="4824985" y="2878836"/>
            <a:ext cx="509905" cy="263525"/>
          </a:xfrm>
          <a:custGeom>
            <a:avLst/>
            <a:gdLst/>
            <a:ahLst/>
            <a:cxnLst/>
            <a:rect l="l" t="t" r="r" b="b"/>
            <a:pathLst>
              <a:path w="509904" h="263525" extrusionOk="0">
                <a:moveTo>
                  <a:pt x="0" y="263525"/>
                </a:moveTo>
                <a:lnTo>
                  <a:pt x="342645" y="263525"/>
                </a:lnTo>
                <a:lnTo>
                  <a:pt x="342645" y="0"/>
                </a:lnTo>
                <a:lnTo>
                  <a:pt x="509904"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79" name="Google Shape;1279;p139"/>
          <p:cNvSpPr txBox="1"/>
          <p:nvPr/>
        </p:nvSpPr>
        <p:spPr>
          <a:xfrm>
            <a:off x="4369436" y="2770455"/>
            <a:ext cx="114935" cy="228909"/>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1400" i="1">
                <a:solidFill>
                  <a:schemeClr val="dk1"/>
                </a:solidFill>
                <a:latin typeface="Times New Roman"/>
                <a:ea typeface="Times New Roman"/>
                <a:cs typeface="Times New Roman"/>
                <a:sym typeface="Times New Roman"/>
              </a:rPr>
              <a:t>h</a:t>
            </a:r>
            <a:endParaRPr sz="1400" i="1">
              <a:solidFill>
                <a:schemeClr val="dk1"/>
              </a:solidFill>
              <a:latin typeface="Times New Roman"/>
              <a:ea typeface="Times New Roman"/>
              <a:cs typeface="Times New Roman"/>
              <a:sym typeface="Times New Roman"/>
            </a:endParaRPr>
          </a:p>
        </p:txBody>
      </p:sp>
      <p:sp>
        <p:nvSpPr>
          <p:cNvPr id="1280" name="Google Shape;1280;p139"/>
          <p:cNvSpPr txBox="1"/>
          <p:nvPr/>
        </p:nvSpPr>
        <p:spPr>
          <a:xfrm>
            <a:off x="1524000" y="3992371"/>
            <a:ext cx="4291330" cy="179536"/>
          </a:xfrm>
          <a:prstGeom prst="rect">
            <a:avLst/>
          </a:prstGeom>
          <a:noFill/>
          <a:ln w="12700" cap="flat" cmpd="sng">
            <a:solidFill>
              <a:srgbClr val="FFFFFF"/>
            </a:solidFill>
            <a:prstDash val="solid"/>
            <a:round/>
            <a:headEnd type="none" w="sm" len="sm"/>
            <a:tailEnd type="none" w="sm" len="sm"/>
          </a:ln>
        </p:spPr>
        <p:txBody>
          <a:bodyPr spcFirstLastPara="1" wrap="square" lIns="0" tIns="0" rIns="0" bIns="0" anchor="t" anchorCtr="0">
            <a:spAutoFit/>
          </a:bodyPr>
          <a:lstStyle/>
          <a:p>
            <a:pPr marL="902335" marR="0" lvl="0" indent="0" algn="l" rtl="0">
              <a:lnSpc>
                <a:spcPct val="117916"/>
              </a:lnSpc>
              <a:spcBef>
                <a:spcPts val="0"/>
              </a:spcBef>
              <a:spcAft>
                <a:spcPts val="0"/>
              </a:spcAft>
              <a:buNone/>
            </a:pPr>
            <a:r>
              <a:rPr lang="en-US" sz="1100" i="1">
                <a:solidFill>
                  <a:schemeClr val="dk1"/>
                </a:solidFill>
                <a:latin typeface="Times New Roman"/>
                <a:ea typeface="Times New Roman"/>
                <a:cs typeface="Times New Roman"/>
                <a:sym typeface="Times New Roman"/>
              </a:rPr>
              <a:t>Figure 1.2: </a:t>
            </a:r>
            <a:r>
              <a:rPr lang="en-US" sz="1200" i="1">
                <a:solidFill>
                  <a:schemeClr val="dk1"/>
                </a:solidFill>
                <a:latin typeface="Times New Roman"/>
                <a:ea typeface="Times New Roman"/>
                <a:cs typeface="Times New Roman"/>
                <a:sym typeface="Times New Roman"/>
              </a:rPr>
              <a:t>McCulloch-Pitts model of a neuron</a:t>
            </a:r>
            <a:r>
              <a:rPr lang="en-US" sz="1100" i="1">
                <a:solidFill>
                  <a:schemeClr val="dk1"/>
                </a:solidFill>
                <a:latin typeface="Times New Roman"/>
                <a:ea typeface="Times New Roman"/>
                <a:cs typeface="Times New Roman"/>
                <a:sym typeface="Times New Roman"/>
              </a:rPr>
              <a:t>.</a:t>
            </a:r>
            <a:endParaRPr sz="1100" i="1">
              <a:solidFill>
                <a:schemeClr val="dk1"/>
              </a:solidFill>
              <a:latin typeface="Times New Roman"/>
              <a:ea typeface="Times New Roman"/>
              <a:cs typeface="Times New Roman"/>
              <a:sym typeface="Times New Roman"/>
            </a:endParaRPr>
          </a:p>
        </p:txBody>
      </p:sp>
      <p:grpSp>
        <p:nvGrpSpPr>
          <p:cNvPr id="1281" name="Google Shape;1281;p139"/>
          <p:cNvGrpSpPr/>
          <p:nvPr/>
        </p:nvGrpSpPr>
        <p:grpSpPr>
          <a:xfrm>
            <a:off x="6559296" y="1480819"/>
            <a:ext cx="1955546" cy="1814830"/>
            <a:chOff x="5035296" y="1480819"/>
            <a:chExt cx="1955546" cy="1814830"/>
          </a:xfrm>
        </p:grpSpPr>
        <p:sp>
          <p:nvSpPr>
            <p:cNvPr id="1282" name="Google Shape;1282;p139"/>
            <p:cNvSpPr/>
            <p:nvPr/>
          </p:nvSpPr>
          <p:spPr>
            <a:xfrm>
              <a:off x="6367272" y="2374391"/>
              <a:ext cx="623570" cy="685800"/>
            </a:xfrm>
            <a:custGeom>
              <a:avLst/>
              <a:gdLst/>
              <a:ahLst/>
              <a:cxnLst/>
              <a:rect l="l" t="t" r="r" b="b"/>
              <a:pathLst>
                <a:path w="623570" h="685800" extrusionOk="0">
                  <a:moveTo>
                    <a:pt x="311657" y="0"/>
                  </a:moveTo>
                  <a:lnTo>
                    <a:pt x="265612" y="3718"/>
                  </a:lnTo>
                  <a:lnTo>
                    <a:pt x="221661" y="14519"/>
                  </a:lnTo>
                  <a:lnTo>
                    <a:pt x="180287" y="31873"/>
                  </a:lnTo>
                  <a:lnTo>
                    <a:pt x="141974" y="55248"/>
                  </a:lnTo>
                  <a:lnTo>
                    <a:pt x="107203" y="84114"/>
                  </a:lnTo>
                  <a:lnTo>
                    <a:pt x="76457" y="117941"/>
                  </a:lnTo>
                  <a:lnTo>
                    <a:pt x="50219" y="156196"/>
                  </a:lnTo>
                  <a:lnTo>
                    <a:pt x="28972" y="198351"/>
                  </a:lnTo>
                  <a:lnTo>
                    <a:pt x="13198" y="243873"/>
                  </a:lnTo>
                  <a:lnTo>
                    <a:pt x="3380" y="292233"/>
                  </a:lnTo>
                  <a:lnTo>
                    <a:pt x="0" y="342900"/>
                  </a:lnTo>
                  <a:lnTo>
                    <a:pt x="3380" y="393566"/>
                  </a:lnTo>
                  <a:lnTo>
                    <a:pt x="13198" y="441926"/>
                  </a:lnTo>
                  <a:lnTo>
                    <a:pt x="28972" y="487448"/>
                  </a:lnTo>
                  <a:lnTo>
                    <a:pt x="50219" y="529603"/>
                  </a:lnTo>
                  <a:lnTo>
                    <a:pt x="76457" y="567858"/>
                  </a:lnTo>
                  <a:lnTo>
                    <a:pt x="107203" y="601685"/>
                  </a:lnTo>
                  <a:lnTo>
                    <a:pt x="141974" y="630551"/>
                  </a:lnTo>
                  <a:lnTo>
                    <a:pt x="180287" y="653926"/>
                  </a:lnTo>
                  <a:lnTo>
                    <a:pt x="221661" y="671280"/>
                  </a:lnTo>
                  <a:lnTo>
                    <a:pt x="265612" y="682081"/>
                  </a:lnTo>
                  <a:lnTo>
                    <a:pt x="311657" y="685800"/>
                  </a:lnTo>
                  <a:lnTo>
                    <a:pt x="357703" y="682081"/>
                  </a:lnTo>
                  <a:lnTo>
                    <a:pt x="401654" y="671280"/>
                  </a:lnTo>
                  <a:lnTo>
                    <a:pt x="443028" y="653926"/>
                  </a:lnTo>
                  <a:lnTo>
                    <a:pt x="481341" y="630551"/>
                  </a:lnTo>
                  <a:lnTo>
                    <a:pt x="516112" y="601685"/>
                  </a:lnTo>
                  <a:lnTo>
                    <a:pt x="546858" y="567858"/>
                  </a:lnTo>
                  <a:lnTo>
                    <a:pt x="573096" y="529603"/>
                  </a:lnTo>
                  <a:lnTo>
                    <a:pt x="594343" y="487448"/>
                  </a:lnTo>
                  <a:lnTo>
                    <a:pt x="610117" y="441926"/>
                  </a:lnTo>
                  <a:lnTo>
                    <a:pt x="619935" y="393566"/>
                  </a:lnTo>
                  <a:lnTo>
                    <a:pt x="623316" y="342900"/>
                  </a:lnTo>
                  <a:lnTo>
                    <a:pt x="619935" y="292233"/>
                  </a:lnTo>
                  <a:lnTo>
                    <a:pt x="610117" y="243873"/>
                  </a:lnTo>
                  <a:lnTo>
                    <a:pt x="594343" y="198351"/>
                  </a:lnTo>
                  <a:lnTo>
                    <a:pt x="573096" y="156196"/>
                  </a:lnTo>
                  <a:lnTo>
                    <a:pt x="546858" y="117941"/>
                  </a:lnTo>
                  <a:lnTo>
                    <a:pt x="516112" y="84114"/>
                  </a:lnTo>
                  <a:lnTo>
                    <a:pt x="481341" y="55248"/>
                  </a:lnTo>
                  <a:lnTo>
                    <a:pt x="443028" y="31873"/>
                  </a:lnTo>
                  <a:lnTo>
                    <a:pt x="401654" y="14519"/>
                  </a:lnTo>
                  <a:lnTo>
                    <a:pt x="357703" y="3718"/>
                  </a:lnTo>
                  <a:lnTo>
                    <a:pt x="31165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83" name="Google Shape;1283;p139"/>
            <p:cNvSpPr/>
            <p:nvPr/>
          </p:nvSpPr>
          <p:spPr>
            <a:xfrm>
              <a:off x="6367272" y="2374391"/>
              <a:ext cx="623570" cy="685800"/>
            </a:xfrm>
            <a:custGeom>
              <a:avLst/>
              <a:gdLst/>
              <a:ahLst/>
              <a:cxnLst/>
              <a:rect l="l" t="t" r="r" b="b"/>
              <a:pathLst>
                <a:path w="623570" h="685800" extrusionOk="0">
                  <a:moveTo>
                    <a:pt x="0" y="342900"/>
                  </a:moveTo>
                  <a:lnTo>
                    <a:pt x="3380" y="292233"/>
                  </a:lnTo>
                  <a:lnTo>
                    <a:pt x="13198" y="243873"/>
                  </a:lnTo>
                  <a:lnTo>
                    <a:pt x="28972" y="198351"/>
                  </a:lnTo>
                  <a:lnTo>
                    <a:pt x="50219" y="156196"/>
                  </a:lnTo>
                  <a:lnTo>
                    <a:pt x="76457" y="117941"/>
                  </a:lnTo>
                  <a:lnTo>
                    <a:pt x="107203" y="84114"/>
                  </a:lnTo>
                  <a:lnTo>
                    <a:pt x="141974" y="55248"/>
                  </a:lnTo>
                  <a:lnTo>
                    <a:pt x="180287" y="31873"/>
                  </a:lnTo>
                  <a:lnTo>
                    <a:pt x="221661" y="14519"/>
                  </a:lnTo>
                  <a:lnTo>
                    <a:pt x="265612" y="3718"/>
                  </a:lnTo>
                  <a:lnTo>
                    <a:pt x="311657" y="0"/>
                  </a:lnTo>
                  <a:lnTo>
                    <a:pt x="357703" y="3718"/>
                  </a:lnTo>
                  <a:lnTo>
                    <a:pt x="401654" y="14519"/>
                  </a:lnTo>
                  <a:lnTo>
                    <a:pt x="443028" y="31873"/>
                  </a:lnTo>
                  <a:lnTo>
                    <a:pt x="481341" y="55248"/>
                  </a:lnTo>
                  <a:lnTo>
                    <a:pt x="516112" y="84114"/>
                  </a:lnTo>
                  <a:lnTo>
                    <a:pt x="546858" y="117941"/>
                  </a:lnTo>
                  <a:lnTo>
                    <a:pt x="573096" y="156196"/>
                  </a:lnTo>
                  <a:lnTo>
                    <a:pt x="594343" y="198351"/>
                  </a:lnTo>
                  <a:lnTo>
                    <a:pt x="610117" y="243873"/>
                  </a:lnTo>
                  <a:lnTo>
                    <a:pt x="619935" y="292233"/>
                  </a:lnTo>
                  <a:lnTo>
                    <a:pt x="623316" y="342900"/>
                  </a:lnTo>
                  <a:lnTo>
                    <a:pt x="619935" y="393566"/>
                  </a:lnTo>
                  <a:lnTo>
                    <a:pt x="610117" y="441926"/>
                  </a:lnTo>
                  <a:lnTo>
                    <a:pt x="594343" y="487448"/>
                  </a:lnTo>
                  <a:lnTo>
                    <a:pt x="573096" y="529603"/>
                  </a:lnTo>
                  <a:lnTo>
                    <a:pt x="546858" y="567858"/>
                  </a:lnTo>
                  <a:lnTo>
                    <a:pt x="516112" y="601685"/>
                  </a:lnTo>
                  <a:lnTo>
                    <a:pt x="481341" y="630551"/>
                  </a:lnTo>
                  <a:lnTo>
                    <a:pt x="443028" y="653926"/>
                  </a:lnTo>
                  <a:lnTo>
                    <a:pt x="401654" y="671280"/>
                  </a:lnTo>
                  <a:lnTo>
                    <a:pt x="357703" y="682081"/>
                  </a:lnTo>
                  <a:lnTo>
                    <a:pt x="311657" y="685800"/>
                  </a:lnTo>
                  <a:lnTo>
                    <a:pt x="265612" y="682081"/>
                  </a:lnTo>
                  <a:lnTo>
                    <a:pt x="221661" y="671280"/>
                  </a:lnTo>
                  <a:lnTo>
                    <a:pt x="180287" y="653926"/>
                  </a:lnTo>
                  <a:lnTo>
                    <a:pt x="141974" y="630551"/>
                  </a:lnTo>
                  <a:lnTo>
                    <a:pt x="107203" y="601685"/>
                  </a:lnTo>
                  <a:lnTo>
                    <a:pt x="76457" y="567858"/>
                  </a:lnTo>
                  <a:lnTo>
                    <a:pt x="50219" y="529603"/>
                  </a:lnTo>
                  <a:lnTo>
                    <a:pt x="28972" y="487448"/>
                  </a:lnTo>
                  <a:lnTo>
                    <a:pt x="13198" y="441926"/>
                  </a:lnTo>
                  <a:lnTo>
                    <a:pt x="3380" y="393566"/>
                  </a:lnTo>
                  <a:lnTo>
                    <a:pt x="0" y="342900"/>
                  </a:lnTo>
                  <a:close/>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84" name="Google Shape;1284;p139"/>
            <p:cNvSpPr/>
            <p:nvPr/>
          </p:nvSpPr>
          <p:spPr>
            <a:xfrm>
              <a:off x="5035296" y="1480819"/>
              <a:ext cx="1384935" cy="1814830"/>
            </a:xfrm>
            <a:custGeom>
              <a:avLst/>
              <a:gdLst/>
              <a:ahLst/>
              <a:cxnLst/>
              <a:rect l="l" t="t" r="r" b="b"/>
              <a:pathLst>
                <a:path w="1384935" h="1814829" extrusionOk="0">
                  <a:moveTo>
                    <a:pt x="1349756" y="1154176"/>
                  </a:moveTo>
                  <a:lnTo>
                    <a:pt x="1338745" y="1144651"/>
                  </a:lnTo>
                  <a:lnTo>
                    <a:pt x="1285367" y="1098423"/>
                  </a:lnTo>
                  <a:lnTo>
                    <a:pt x="1277531" y="1129220"/>
                  </a:lnTo>
                  <a:lnTo>
                    <a:pt x="3048" y="805180"/>
                  </a:lnTo>
                  <a:lnTo>
                    <a:pt x="0" y="817372"/>
                  </a:lnTo>
                  <a:lnTo>
                    <a:pt x="1274394" y="1141539"/>
                  </a:lnTo>
                  <a:lnTo>
                    <a:pt x="1266571" y="1172337"/>
                  </a:lnTo>
                  <a:lnTo>
                    <a:pt x="1349756" y="1154176"/>
                  </a:lnTo>
                  <a:close/>
                </a:path>
                <a:path w="1384935" h="1814829" extrusionOk="0">
                  <a:moveTo>
                    <a:pt x="1355852" y="1350772"/>
                  </a:moveTo>
                  <a:lnTo>
                    <a:pt x="1271524" y="1339215"/>
                  </a:lnTo>
                  <a:lnTo>
                    <a:pt x="1281709" y="1369212"/>
                  </a:lnTo>
                  <a:lnTo>
                    <a:pt x="5588" y="1802638"/>
                  </a:lnTo>
                  <a:lnTo>
                    <a:pt x="9652" y="1814576"/>
                  </a:lnTo>
                  <a:lnTo>
                    <a:pt x="1285798" y="1381264"/>
                  </a:lnTo>
                  <a:lnTo>
                    <a:pt x="1296035" y="1411351"/>
                  </a:lnTo>
                  <a:lnTo>
                    <a:pt x="1341678" y="1365123"/>
                  </a:lnTo>
                  <a:lnTo>
                    <a:pt x="1355852" y="1350772"/>
                  </a:lnTo>
                  <a:close/>
                </a:path>
                <a:path w="1384935" h="1814829" extrusionOk="0">
                  <a:moveTo>
                    <a:pt x="1384808" y="1034415"/>
                  </a:moveTo>
                  <a:lnTo>
                    <a:pt x="1368399" y="1000887"/>
                  </a:lnTo>
                  <a:lnTo>
                    <a:pt x="1347343" y="957834"/>
                  </a:lnTo>
                  <a:lnTo>
                    <a:pt x="1328051" y="983119"/>
                  </a:lnTo>
                  <a:lnTo>
                    <a:pt x="40386" y="0"/>
                  </a:lnTo>
                  <a:lnTo>
                    <a:pt x="32766" y="10160"/>
                  </a:lnTo>
                  <a:lnTo>
                    <a:pt x="1320406" y="993127"/>
                  </a:lnTo>
                  <a:lnTo>
                    <a:pt x="1301115" y="1018413"/>
                  </a:lnTo>
                  <a:lnTo>
                    <a:pt x="1384808" y="1034415"/>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85" name="Google Shape;1285;p139"/>
            <p:cNvSpPr/>
            <p:nvPr/>
          </p:nvSpPr>
          <p:spPr>
            <a:xfrm>
              <a:off x="5402580" y="2241803"/>
              <a:ext cx="321945" cy="349250"/>
            </a:xfrm>
            <a:custGeom>
              <a:avLst/>
              <a:gdLst/>
              <a:ahLst/>
              <a:cxnLst/>
              <a:rect l="l" t="t" r="r" b="b"/>
              <a:pathLst>
                <a:path w="321945" h="349250" extrusionOk="0">
                  <a:moveTo>
                    <a:pt x="160782" y="0"/>
                  </a:moveTo>
                  <a:lnTo>
                    <a:pt x="118048" y="6231"/>
                  </a:lnTo>
                  <a:lnTo>
                    <a:pt x="79643" y="23819"/>
                  </a:lnTo>
                  <a:lnTo>
                    <a:pt x="47101" y="51101"/>
                  </a:lnTo>
                  <a:lnTo>
                    <a:pt x="21956" y="86416"/>
                  </a:lnTo>
                  <a:lnTo>
                    <a:pt x="5744" y="128102"/>
                  </a:lnTo>
                  <a:lnTo>
                    <a:pt x="0" y="174498"/>
                  </a:lnTo>
                  <a:lnTo>
                    <a:pt x="5744" y="220893"/>
                  </a:lnTo>
                  <a:lnTo>
                    <a:pt x="21956" y="262579"/>
                  </a:lnTo>
                  <a:lnTo>
                    <a:pt x="47101" y="297894"/>
                  </a:lnTo>
                  <a:lnTo>
                    <a:pt x="79643" y="325176"/>
                  </a:lnTo>
                  <a:lnTo>
                    <a:pt x="118048" y="342764"/>
                  </a:lnTo>
                  <a:lnTo>
                    <a:pt x="160782" y="348996"/>
                  </a:lnTo>
                  <a:lnTo>
                    <a:pt x="203515" y="342764"/>
                  </a:lnTo>
                  <a:lnTo>
                    <a:pt x="241920" y="325176"/>
                  </a:lnTo>
                  <a:lnTo>
                    <a:pt x="274462" y="297894"/>
                  </a:lnTo>
                  <a:lnTo>
                    <a:pt x="299607" y="262579"/>
                  </a:lnTo>
                  <a:lnTo>
                    <a:pt x="315819" y="220893"/>
                  </a:lnTo>
                  <a:lnTo>
                    <a:pt x="321564" y="174498"/>
                  </a:lnTo>
                  <a:lnTo>
                    <a:pt x="315819" y="128102"/>
                  </a:lnTo>
                  <a:lnTo>
                    <a:pt x="299607" y="86416"/>
                  </a:lnTo>
                  <a:lnTo>
                    <a:pt x="274462" y="51101"/>
                  </a:lnTo>
                  <a:lnTo>
                    <a:pt x="241920" y="23819"/>
                  </a:lnTo>
                  <a:lnTo>
                    <a:pt x="203515" y="6231"/>
                  </a:lnTo>
                  <a:lnTo>
                    <a:pt x="1607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86" name="Google Shape;1286;p139"/>
            <p:cNvSpPr/>
            <p:nvPr/>
          </p:nvSpPr>
          <p:spPr>
            <a:xfrm>
              <a:off x="5402580" y="2241803"/>
              <a:ext cx="321945" cy="349250"/>
            </a:xfrm>
            <a:custGeom>
              <a:avLst/>
              <a:gdLst/>
              <a:ahLst/>
              <a:cxnLst/>
              <a:rect l="l" t="t" r="r" b="b"/>
              <a:pathLst>
                <a:path w="321945" h="349250" extrusionOk="0">
                  <a:moveTo>
                    <a:pt x="0" y="174498"/>
                  </a:moveTo>
                  <a:lnTo>
                    <a:pt x="5744" y="128102"/>
                  </a:lnTo>
                  <a:lnTo>
                    <a:pt x="21956" y="86416"/>
                  </a:lnTo>
                  <a:lnTo>
                    <a:pt x="47101" y="51101"/>
                  </a:lnTo>
                  <a:lnTo>
                    <a:pt x="79643" y="23819"/>
                  </a:lnTo>
                  <a:lnTo>
                    <a:pt x="118048" y="6231"/>
                  </a:lnTo>
                  <a:lnTo>
                    <a:pt x="160782" y="0"/>
                  </a:lnTo>
                  <a:lnTo>
                    <a:pt x="203515" y="6231"/>
                  </a:lnTo>
                  <a:lnTo>
                    <a:pt x="241920" y="23819"/>
                  </a:lnTo>
                  <a:lnTo>
                    <a:pt x="274462" y="51101"/>
                  </a:lnTo>
                  <a:lnTo>
                    <a:pt x="299607" y="86416"/>
                  </a:lnTo>
                  <a:lnTo>
                    <a:pt x="315819" y="128102"/>
                  </a:lnTo>
                  <a:lnTo>
                    <a:pt x="321564" y="174498"/>
                  </a:lnTo>
                  <a:lnTo>
                    <a:pt x="315819" y="220893"/>
                  </a:lnTo>
                  <a:lnTo>
                    <a:pt x="299607" y="262579"/>
                  </a:lnTo>
                  <a:lnTo>
                    <a:pt x="274462" y="297894"/>
                  </a:lnTo>
                  <a:lnTo>
                    <a:pt x="241920" y="325176"/>
                  </a:lnTo>
                  <a:lnTo>
                    <a:pt x="203515" y="342764"/>
                  </a:lnTo>
                  <a:lnTo>
                    <a:pt x="160782" y="348996"/>
                  </a:lnTo>
                  <a:lnTo>
                    <a:pt x="118048" y="342764"/>
                  </a:lnTo>
                  <a:lnTo>
                    <a:pt x="79643" y="325176"/>
                  </a:lnTo>
                  <a:lnTo>
                    <a:pt x="47101" y="297894"/>
                  </a:lnTo>
                  <a:lnTo>
                    <a:pt x="21956" y="262579"/>
                  </a:lnTo>
                  <a:lnTo>
                    <a:pt x="5744" y="220893"/>
                  </a:lnTo>
                  <a:lnTo>
                    <a:pt x="0" y="174498"/>
                  </a:lnTo>
                  <a:close/>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287" name="Google Shape;1287;p139"/>
          <p:cNvSpPr txBox="1"/>
          <p:nvPr/>
        </p:nvSpPr>
        <p:spPr>
          <a:xfrm>
            <a:off x="6977127" y="2322322"/>
            <a:ext cx="227329" cy="151323"/>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W</a:t>
            </a:r>
            <a:r>
              <a:rPr lang="en-US" sz="900" b="1" i="1" baseline="-25000">
                <a:solidFill>
                  <a:schemeClr val="dk1"/>
                </a:solidFill>
                <a:latin typeface="Times New Roman"/>
                <a:ea typeface="Times New Roman"/>
                <a:cs typeface="Times New Roman"/>
                <a:sym typeface="Times New Roman"/>
              </a:rPr>
              <a:t>2</a:t>
            </a:r>
            <a:endParaRPr sz="900" i="1" baseline="-25000">
              <a:solidFill>
                <a:schemeClr val="dk1"/>
              </a:solidFill>
              <a:latin typeface="Times New Roman"/>
              <a:ea typeface="Times New Roman"/>
              <a:cs typeface="Times New Roman"/>
              <a:sym typeface="Times New Roman"/>
            </a:endParaRPr>
          </a:p>
        </p:txBody>
      </p:sp>
      <p:sp>
        <p:nvSpPr>
          <p:cNvPr id="1288" name="Google Shape;1288;p139"/>
          <p:cNvSpPr txBox="1"/>
          <p:nvPr/>
        </p:nvSpPr>
        <p:spPr>
          <a:xfrm>
            <a:off x="9866121" y="2549779"/>
            <a:ext cx="419734" cy="317500"/>
          </a:xfrm>
          <a:prstGeom prst="rect">
            <a:avLst/>
          </a:prstGeom>
          <a:noFill/>
          <a:ln>
            <a:noFill/>
          </a:ln>
        </p:spPr>
        <p:txBody>
          <a:bodyPr spcFirstLastPara="1" wrap="square" lIns="0" tIns="27300" rIns="0" bIns="0" anchor="t" anchorCtr="0">
            <a:spAutoFit/>
          </a:bodyPr>
          <a:lstStyle/>
          <a:p>
            <a:pPr marL="121920" marR="5080" lvl="0" indent="-109855" algn="l" rtl="0">
              <a:lnSpc>
                <a:spcPct val="110000"/>
              </a:lnSpc>
              <a:spcBef>
                <a:spcPts val="0"/>
              </a:spcBef>
              <a:spcAft>
                <a:spcPts val="0"/>
              </a:spcAft>
              <a:buNone/>
            </a:pPr>
            <a:r>
              <a:rPr lang="en-US" sz="1000" b="1" i="1">
                <a:solidFill>
                  <a:schemeClr val="dk1"/>
                </a:solidFill>
                <a:latin typeface="Times New Roman"/>
                <a:ea typeface="Times New Roman"/>
                <a:cs typeface="Times New Roman"/>
                <a:sym typeface="Times New Roman"/>
              </a:rPr>
              <a:t>Output (Y)</a:t>
            </a:r>
            <a:endParaRPr sz="1000" i="1">
              <a:solidFill>
                <a:schemeClr val="dk1"/>
              </a:solidFill>
              <a:latin typeface="Times New Roman"/>
              <a:ea typeface="Times New Roman"/>
              <a:cs typeface="Times New Roman"/>
              <a:sym typeface="Times New Roman"/>
            </a:endParaRPr>
          </a:p>
        </p:txBody>
      </p:sp>
      <p:sp>
        <p:nvSpPr>
          <p:cNvPr id="1289" name="Google Shape;1289;p139"/>
          <p:cNvSpPr txBox="1"/>
          <p:nvPr/>
        </p:nvSpPr>
        <p:spPr>
          <a:xfrm>
            <a:off x="6397752" y="1375918"/>
            <a:ext cx="21082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X</a:t>
            </a:r>
            <a:r>
              <a:rPr lang="en-US" sz="975" b="1" i="1" baseline="-25000">
                <a:solidFill>
                  <a:schemeClr val="dk1"/>
                </a:solidFill>
                <a:latin typeface="Times New Roman"/>
                <a:ea typeface="Times New Roman"/>
                <a:cs typeface="Times New Roman"/>
                <a:sym typeface="Times New Roman"/>
              </a:rPr>
              <a:t>1</a:t>
            </a:r>
            <a:endParaRPr sz="975" i="1" baseline="-25000">
              <a:solidFill>
                <a:schemeClr val="dk1"/>
              </a:solidFill>
              <a:latin typeface="Times New Roman"/>
              <a:ea typeface="Times New Roman"/>
              <a:cs typeface="Times New Roman"/>
              <a:sym typeface="Times New Roman"/>
            </a:endParaRPr>
          </a:p>
        </p:txBody>
      </p:sp>
      <p:grpSp>
        <p:nvGrpSpPr>
          <p:cNvPr id="1290" name="Google Shape;1290;p139"/>
          <p:cNvGrpSpPr/>
          <p:nvPr/>
        </p:nvGrpSpPr>
        <p:grpSpPr>
          <a:xfrm>
            <a:off x="6935723" y="1688592"/>
            <a:ext cx="2838578" cy="1340104"/>
            <a:chOff x="5411723" y="1688592"/>
            <a:chExt cx="2838578" cy="1340104"/>
          </a:xfrm>
        </p:grpSpPr>
        <p:sp>
          <p:nvSpPr>
            <p:cNvPr id="1291" name="Google Shape;1291;p139"/>
            <p:cNvSpPr/>
            <p:nvPr/>
          </p:nvSpPr>
          <p:spPr>
            <a:xfrm>
              <a:off x="6641591" y="1761744"/>
              <a:ext cx="76200" cy="603250"/>
            </a:xfrm>
            <a:custGeom>
              <a:avLst/>
              <a:gdLst/>
              <a:ahLst/>
              <a:cxnLst/>
              <a:rect l="l" t="t" r="r" b="b"/>
              <a:pathLst>
                <a:path w="76200" h="603250" extrusionOk="0">
                  <a:moveTo>
                    <a:pt x="31750" y="527050"/>
                  </a:moveTo>
                  <a:lnTo>
                    <a:pt x="0" y="527050"/>
                  </a:lnTo>
                  <a:lnTo>
                    <a:pt x="38100" y="603250"/>
                  </a:lnTo>
                  <a:lnTo>
                    <a:pt x="69850" y="539750"/>
                  </a:lnTo>
                  <a:lnTo>
                    <a:pt x="31750" y="539750"/>
                  </a:lnTo>
                  <a:lnTo>
                    <a:pt x="31750" y="527050"/>
                  </a:lnTo>
                  <a:close/>
                </a:path>
                <a:path w="76200" h="603250" extrusionOk="0">
                  <a:moveTo>
                    <a:pt x="44450" y="0"/>
                  </a:moveTo>
                  <a:lnTo>
                    <a:pt x="31750" y="0"/>
                  </a:lnTo>
                  <a:lnTo>
                    <a:pt x="31750" y="539750"/>
                  </a:lnTo>
                  <a:lnTo>
                    <a:pt x="44450" y="539750"/>
                  </a:lnTo>
                  <a:lnTo>
                    <a:pt x="44450" y="0"/>
                  </a:lnTo>
                  <a:close/>
                </a:path>
                <a:path w="76200" h="603250" extrusionOk="0">
                  <a:moveTo>
                    <a:pt x="76200" y="527050"/>
                  </a:moveTo>
                  <a:lnTo>
                    <a:pt x="44450" y="527050"/>
                  </a:lnTo>
                  <a:lnTo>
                    <a:pt x="44450" y="539750"/>
                  </a:lnTo>
                  <a:lnTo>
                    <a:pt x="69850" y="539750"/>
                  </a:lnTo>
                  <a:lnTo>
                    <a:pt x="76200" y="5270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1292" name="Google Shape;1292;p139"/>
            <p:cNvPicPr preferRelativeResize="0"/>
            <p:nvPr/>
          </p:nvPicPr>
          <p:blipFill rotWithShape="1">
            <a:blip r:embed="rId4">
              <a:alphaModFix/>
            </a:blip>
            <a:srcRect/>
            <a:stretch/>
          </p:blipFill>
          <p:spPr>
            <a:xfrm>
              <a:off x="6984364" y="2683510"/>
              <a:ext cx="240791" cy="76200"/>
            </a:xfrm>
            <a:prstGeom prst="rect">
              <a:avLst/>
            </a:prstGeom>
            <a:noFill/>
            <a:ln>
              <a:noFill/>
            </a:ln>
          </p:spPr>
        </p:pic>
        <p:sp>
          <p:nvSpPr>
            <p:cNvPr id="1293" name="Google Shape;1293;p139"/>
            <p:cNvSpPr/>
            <p:nvPr/>
          </p:nvSpPr>
          <p:spPr>
            <a:xfrm>
              <a:off x="7228331" y="2406396"/>
              <a:ext cx="715010" cy="622300"/>
            </a:xfrm>
            <a:custGeom>
              <a:avLst/>
              <a:gdLst/>
              <a:ahLst/>
              <a:cxnLst/>
              <a:rect l="l" t="t" r="r" b="b"/>
              <a:pathLst>
                <a:path w="715009" h="622300" extrusionOk="0">
                  <a:moveTo>
                    <a:pt x="0" y="621791"/>
                  </a:moveTo>
                  <a:lnTo>
                    <a:pt x="714755" y="621791"/>
                  </a:lnTo>
                  <a:lnTo>
                    <a:pt x="714755" y="0"/>
                  </a:lnTo>
                  <a:lnTo>
                    <a:pt x="0" y="0"/>
                  </a:lnTo>
                  <a:lnTo>
                    <a:pt x="0" y="621791"/>
                  </a:lnTo>
                  <a:close/>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94" name="Google Shape;1294;p139"/>
            <p:cNvSpPr/>
            <p:nvPr/>
          </p:nvSpPr>
          <p:spPr>
            <a:xfrm>
              <a:off x="7264907" y="2488692"/>
              <a:ext cx="622300" cy="457200"/>
            </a:xfrm>
            <a:custGeom>
              <a:avLst/>
              <a:gdLst/>
              <a:ahLst/>
              <a:cxnLst/>
              <a:rect l="l" t="t" r="r" b="b"/>
              <a:pathLst>
                <a:path w="622300" h="457200" extrusionOk="0">
                  <a:moveTo>
                    <a:pt x="0" y="457200"/>
                  </a:moveTo>
                  <a:lnTo>
                    <a:pt x="622300" y="457200"/>
                  </a:lnTo>
                </a:path>
                <a:path w="622300" h="457200" extrusionOk="0">
                  <a:moveTo>
                    <a:pt x="324612" y="0"/>
                  </a:moveTo>
                  <a:lnTo>
                    <a:pt x="324612" y="45720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95" name="Google Shape;1295;p139"/>
            <p:cNvSpPr/>
            <p:nvPr/>
          </p:nvSpPr>
          <p:spPr>
            <a:xfrm>
              <a:off x="7938516" y="2679192"/>
              <a:ext cx="311785" cy="76200"/>
            </a:xfrm>
            <a:custGeom>
              <a:avLst/>
              <a:gdLst/>
              <a:ahLst/>
              <a:cxnLst/>
              <a:rect l="l" t="t" r="r" b="b"/>
              <a:pathLst>
                <a:path w="311784" h="76200" extrusionOk="0">
                  <a:moveTo>
                    <a:pt x="235457" y="0"/>
                  </a:moveTo>
                  <a:lnTo>
                    <a:pt x="235457" y="76200"/>
                  </a:lnTo>
                  <a:lnTo>
                    <a:pt x="298957" y="44450"/>
                  </a:lnTo>
                  <a:lnTo>
                    <a:pt x="248157" y="44450"/>
                  </a:lnTo>
                  <a:lnTo>
                    <a:pt x="248157" y="31750"/>
                  </a:lnTo>
                  <a:lnTo>
                    <a:pt x="298957" y="31750"/>
                  </a:lnTo>
                  <a:lnTo>
                    <a:pt x="235457" y="0"/>
                  </a:lnTo>
                  <a:close/>
                </a:path>
                <a:path w="311784" h="76200" extrusionOk="0">
                  <a:moveTo>
                    <a:pt x="235457" y="31750"/>
                  </a:moveTo>
                  <a:lnTo>
                    <a:pt x="0" y="31750"/>
                  </a:lnTo>
                  <a:lnTo>
                    <a:pt x="0" y="44450"/>
                  </a:lnTo>
                  <a:lnTo>
                    <a:pt x="235457" y="44450"/>
                  </a:lnTo>
                  <a:lnTo>
                    <a:pt x="235457" y="31750"/>
                  </a:lnTo>
                  <a:close/>
                </a:path>
                <a:path w="311784" h="76200" extrusionOk="0">
                  <a:moveTo>
                    <a:pt x="298957" y="31750"/>
                  </a:moveTo>
                  <a:lnTo>
                    <a:pt x="248157" y="31750"/>
                  </a:lnTo>
                  <a:lnTo>
                    <a:pt x="248157" y="44450"/>
                  </a:lnTo>
                  <a:lnTo>
                    <a:pt x="298957" y="44450"/>
                  </a:lnTo>
                  <a:lnTo>
                    <a:pt x="311657" y="38100"/>
                  </a:lnTo>
                  <a:lnTo>
                    <a:pt x="298957" y="317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96" name="Google Shape;1296;p139"/>
            <p:cNvSpPr/>
            <p:nvPr/>
          </p:nvSpPr>
          <p:spPr>
            <a:xfrm>
              <a:off x="7363967" y="2526792"/>
              <a:ext cx="451484" cy="391795"/>
            </a:xfrm>
            <a:custGeom>
              <a:avLst/>
              <a:gdLst/>
              <a:ahLst/>
              <a:cxnLst/>
              <a:rect l="l" t="t" r="r" b="b"/>
              <a:pathLst>
                <a:path w="451484" h="391794" extrusionOk="0">
                  <a:moveTo>
                    <a:pt x="0" y="388874"/>
                  </a:moveTo>
                  <a:lnTo>
                    <a:pt x="56054" y="388143"/>
                  </a:lnTo>
                  <a:lnTo>
                    <a:pt x="124967" y="343027"/>
                  </a:lnTo>
                  <a:lnTo>
                    <a:pt x="149518" y="313109"/>
                  </a:lnTo>
                  <a:lnTo>
                    <a:pt x="177009" y="272962"/>
                  </a:lnTo>
                  <a:lnTo>
                    <a:pt x="206294" y="226614"/>
                  </a:lnTo>
                  <a:lnTo>
                    <a:pt x="236222" y="178095"/>
                  </a:lnTo>
                  <a:lnTo>
                    <a:pt x="265647" y="131436"/>
                  </a:lnTo>
                  <a:lnTo>
                    <a:pt x="293418" y="90667"/>
                  </a:lnTo>
                  <a:lnTo>
                    <a:pt x="318388" y="59817"/>
                  </a:lnTo>
                  <a:lnTo>
                    <a:pt x="358860" y="27735"/>
                  </a:lnTo>
                  <a:lnTo>
                    <a:pt x="396795" y="12239"/>
                  </a:lnTo>
                  <a:lnTo>
                    <a:pt x="428706" y="5578"/>
                  </a:lnTo>
                  <a:lnTo>
                    <a:pt x="451103" y="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97" name="Google Shape;1297;p139"/>
            <p:cNvSpPr/>
            <p:nvPr/>
          </p:nvSpPr>
          <p:spPr>
            <a:xfrm>
              <a:off x="5411723" y="1688592"/>
              <a:ext cx="321945" cy="350520"/>
            </a:xfrm>
            <a:custGeom>
              <a:avLst/>
              <a:gdLst/>
              <a:ahLst/>
              <a:cxnLst/>
              <a:rect l="l" t="t" r="r" b="b"/>
              <a:pathLst>
                <a:path w="321945" h="350519" extrusionOk="0">
                  <a:moveTo>
                    <a:pt x="160781" y="0"/>
                  </a:moveTo>
                  <a:lnTo>
                    <a:pt x="118048" y="6261"/>
                  </a:lnTo>
                  <a:lnTo>
                    <a:pt x="79643" y="23932"/>
                  </a:lnTo>
                  <a:lnTo>
                    <a:pt x="47101" y="51339"/>
                  </a:lnTo>
                  <a:lnTo>
                    <a:pt x="21956" y="86811"/>
                  </a:lnTo>
                  <a:lnTo>
                    <a:pt x="5744" y="128675"/>
                  </a:lnTo>
                  <a:lnTo>
                    <a:pt x="0" y="175260"/>
                  </a:lnTo>
                  <a:lnTo>
                    <a:pt x="5744" y="221844"/>
                  </a:lnTo>
                  <a:lnTo>
                    <a:pt x="21956" y="263708"/>
                  </a:lnTo>
                  <a:lnTo>
                    <a:pt x="47101" y="299180"/>
                  </a:lnTo>
                  <a:lnTo>
                    <a:pt x="79643" y="326587"/>
                  </a:lnTo>
                  <a:lnTo>
                    <a:pt x="118048" y="344258"/>
                  </a:lnTo>
                  <a:lnTo>
                    <a:pt x="160781" y="350520"/>
                  </a:lnTo>
                  <a:lnTo>
                    <a:pt x="203515" y="344258"/>
                  </a:lnTo>
                  <a:lnTo>
                    <a:pt x="241920" y="326587"/>
                  </a:lnTo>
                  <a:lnTo>
                    <a:pt x="274462" y="299180"/>
                  </a:lnTo>
                  <a:lnTo>
                    <a:pt x="299607" y="263708"/>
                  </a:lnTo>
                  <a:lnTo>
                    <a:pt x="315819" y="221844"/>
                  </a:lnTo>
                  <a:lnTo>
                    <a:pt x="321563" y="175260"/>
                  </a:lnTo>
                  <a:lnTo>
                    <a:pt x="315819" y="128675"/>
                  </a:lnTo>
                  <a:lnTo>
                    <a:pt x="299607" y="86811"/>
                  </a:lnTo>
                  <a:lnTo>
                    <a:pt x="274462" y="51339"/>
                  </a:lnTo>
                  <a:lnTo>
                    <a:pt x="241920" y="23932"/>
                  </a:lnTo>
                  <a:lnTo>
                    <a:pt x="203515" y="6261"/>
                  </a:lnTo>
                  <a:lnTo>
                    <a:pt x="160781"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298" name="Google Shape;1298;p139"/>
            <p:cNvSpPr/>
            <p:nvPr/>
          </p:nvSpPr>
          <p:spPr>
            <a:xfrm>
              <a:off x="5411723" y="1688592"/>
              <a:ext cx="321945" cy="350520"/>
            </a:xfrm>
            <a:custGeom>
              <a:avLst/>
              <a:gdLst/>
              <a:ahLst/>
              <a:cxnLst/>
              <a:rect l="l" t="t" r="r" b="b"/>
              <a:pathLst>
                <a:path w="321945" h="350519" extrusionOk="0">
                  <a:moveTo>
                    <a:pt x="0" y="175260"/>
                  </a:moveTo>
                  <a:lnTo>
                    <a:pt x="5744" y="128675"/>
                  </a:lnTo>
                  <a:lnTo>
                    <a:pt x="21956" y="86811"/>
                  </a:lnTo>
                  <a:lnTo>
                    <a:pt x="47101" y="51339"/>
                  </a:lnTo>
                  <a:lnTo>
                    <a:pt x="79643" y="23932"/>
                  </a:lnTo>
                  <a:lnTo>
                    <a:pt x="118048" y="6261"/>
                  </a:lnTo>
                  <a:lnTo>
                    <a:pt x="160781" y="0"/>
                  </a:lnTo>
                  <a:lnTo>
                    <a:pt x="203515" y="6261"/>
                  </a:lnTo>
                  <a:lnTo>
                    <a:pt x="241920" y="23932"/>
                  </a:lnTo>
                  <a:lnTo>
                    <a:pt x="274462" y="51339"/>
                  </a:lnTo>
                  <a:lnTo>
                    <a:pt x="299607" y="86811"/>
                  </a:lnTo>
                  <a:lnTo>
                    <a:pt x="315819" y="128675"/>
                  </a:lnTo>
                  <a:lnTo>
                    <a:pt x="321563" y="175260"/>
                  </a:lnTo>
                  <a:lnTo>
                    <a:pt x="315819" y="221844"/>
                  </a:lnTo>
                  <a:lnTo>
                    <a:pt x="299607" y="263708"/>
                  </a:lnTo>
                  <a:lnTo>
                    <a:pt x="274462" y="299180"/>
                  </a:lnTo>
                  <a:lnTo>
                    <a:pt x="241920" y="326587"/>
                  </a:lnTo>
                  <a:lnTo>
                    <a:pt x="203515" y="344258"/>
                  </a:lnTo>
                  <a:lnTo>
                    <a:pt x="160781" y="350520"/>
                  </a:lnTo>
                  <a:lnTo>
                    <a:pt x="118048" y="344258"/>
                  </a:lnTo>
                  <a:lnTo>
                    <a:pt x="79643" y="326587"/>
                  </a:lnTo>
                  <a:lnTo>
                    <a:pt x="47101" y="299180"/>
                  </a:lnTo>
                  <a:lnTo>
                    <a:pt x="21956" y="263708"/>
                  </a:lnTo>
                  <a:lnTo>
                    <a:pt x="5744" y="221844"/>
                  </a:lnTo>
                  <a:lnTo>
                    <a:pt x="0" y="175260"/>
                  </a:lnTo>
                  <a:close/>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299" name="Google Shape;1299;p139"/>
          <p:cNvSpPr txBox="1"/>
          <p:nvPr/>
        </p:nvSpPr>
        <p:spPr>
          <a:xfrm>
            <a:off x="7896733" y="1489711"/>
            <a:ext cx="99060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Bias (X</a:t>
            </a:r>
            <a:r>
              <a:rPr lang="en-US" sz="975" b="1" i="1" baseline="-25000">
                <a:solidFill>
                  <a:schemeClr val="dk1"/>
                </a:solidFill>
                <a:latin typeface="Times New Roman"/>
                <a:ea typeface="Times New Roman"/>
                <a:cs typeface="Times New Roman"/>
                <a:sym typeface="Times New Roman"/>
              </a:rPr>
              <a:t>0 </a:t>
            </a:r>
            <a:r>
              <a:rPr lang="en-US" sz="1000" b="1" i="1">
                <a:solidFill>
                  <a:schemeClr val="dk1"/>
                </a:solidFill>
                <a:latin typeface="Times New Roman"/>
                <a:ea typeface="Times New Roman"/>
                <a:cs typeface="Times New Roman"/>
                <a:sym typeface="Times New Roman"/>
              </a:rPr>
              <a:t>or b) = 1</a:t>
            </a:r>
            <a:endParaRPr sz="1000" i="1">
              <a:solidFill>
                <a:schemeClr val="dk1"/>
              </a:solidFill>
              <a:latin typeface="Times New Roman"/>
              <a:ea typeface="Times New Roman"/>
              <a:cs typeface="Times New Roman"/>
              <a:sym typeface="Times New Roman"/>
            </a:endParaRPr>
          </a:p>
        </p:txBody>
      </p:sp>
      <p:sp>
        <p:nvSpPr>
          <p:cNvPr id="1300" name="Google Shape;1300;p139"/>
          <p:cNvSpPr txBox="1"/>
          <p:nvPr/>
        </p:nvSpPr>
        <p:spPr>
          <a:xfrm>
            <a:off x="8877046" y="3090798"/>
            <a:ext cx="531495" cy="282834"/>
          </a:xfrm>
          <a:prstGeom prst="rect">
            <a:avLst/>
          </a:prstGeom>
          <a:noFill/>
          <a:ln>
            <a:noFill/>
          </a:ln>
        </p:spPr>
        <p:txBody>
          <a:bodyPr spcFirstLastPara="1" wrap="square" lIns="0" tIns="10775" rIns="0" bIns="0" anchor="t" anchorCtr="0">
            <a:spAutoFit/>
          </a:bodyPr>
          <a:lstStyle/>
          <a:p>
            <a:pPr marL="64135" marR="5080" lvl="0" indent="-52069" algn="l" rtl="0">
              <a:lnSpc>
                <a:spcPct val="101099"/>
              </a:lnSpc>
              <a:spcBef>
                <a:spcPts val="0"/>
              </a:spcBef>
              <a:spcAft>
                <a:spcPts val="0"/>
              </a:spcAft>
              <a:buNone/>
            </a:pPr>
            <a:r>
              <a:rPr lang="en-US" sz="900" b="1" i="1">
                <a:solidFill>
                  <a:schemeClr val="dk1"/>
                </a:solidFill>
                <a:latin typeface="Times New Roman"/>
                <a:ea typeface="Times New Roman"/>
                <a:cs typeface="Times New Roman"/>
                <a:sym typeface="Times New Roman"/>
              </a:rPr>
              <a:t>Activation function</a:t>
            </a:r>
            <a:endParaRPr sz="900" i="1">
              <a:solidFill>
                <a:schemeClr val="dk1"/>
              </a:solidFill>
              <a:latin typeface="Times New Roman"/>
              <a:ea typeface="Times New Roman"/>
              <a:cs typeface="Times New Roman"/>
              <a:sym typeface="Times New Roman"/>
            </a:endParaRPr>
          </a:p>
        </p:txBody>
      </p:sp>
      <p:sp>
        <p:nvSpPr>
          <p:cNvPr id="1301" name="Google Shape;1301;p139"/>
          <p:cNvSpPr/>
          <p:nvPr/>
        </p:nvSpPr>
        <p:spPr>
          <a:xfrm>
            <a:off x="6475477" y="2438400"/>
            <a:ext cx="635" cy="660400"/>
          </a:xfrm>
          <a:custGeom>
            <a:avLst/>
            <a:gdLst/>
            <a:ahLst/>
            <a:cxnLst/>
            <a:rect l="l" t="t" r="r" b="b"/>
            <a:pathLst>
              <a:path w="635" h="660400" extrusionOk="0">
                <a:moveTo>
                  <a:pt x="0" y="0"/>
                </a:moveTo>
                <a:lnTo>
                  <a:pt x="635" y="660400"/>
                </a:lnTo>
              </a:path>
            </a:pathLst>
          </a:custGeom>
          <a:noFill/>
          <a:ln w="12175" cap="flat" cmpd="sng">
            <a:solidFill>
              <a:srgbClr val="000000"/>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02" name="Google Shape;1302;p139"/>
          <p:cNvSpPr txBox="1"/>
          <p:nvPr/>
        </p:nvSpPr>
        <p:spPr>
          <a:xfrm>
            <a:off x="6985762" y="1769746"/>
            <a:ext cx="227329" cy="151323"/>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W</a:t>
            </a:r>
            <a:r>
              <a:rPr lang="en-US" sz="900" b="1" i="1" baseline="-25000">
                <a:solidFill>
                  <a:schemeClr val="dk1"/>
                </a:solidFill>
                <a:latin typeface="Times New Roman"/>
                <a:ea typeface="Times New Roman"/>
                <a:cs typeface="Times New Roman"/>
                <a:sym typeface="Times New Roman"/>
              </a:rPr>
              <a:t>1</a:t>
            </a:r>
            <a:endParaRPr sz="900" i="1" baseline="-25000">
              <a:solidFill>
                <a:schemeClr val="dk1"/>
              </a:solidFill>
              <a:latin typeface="Times New Roman"/>
              <a:ea typeface="Times New Roman"/>
              <a:cs typeface="Times New Roman"/>
              <a:sym typeface="Times New Roman"/>
            </a:endParaRPr>
          </a:p>
        </p:txBody>
      </p:sp>
      <p:grpSp>
        <p:nvGrpSpPr>
          <p:cNvPr id="1303" name="Google Shape;1303;p139"/>
          <p:cNvGrpSpPr/>
          <p:nvPr/>
        </p:nvGrpSpPr>
        <p:grpSpPr>
          <a:xfrm>
            <a:off x="6943345" y="2927604"/>
            <a:ext cx="323215" cy="349250"/>
            <a:chOff x="5419344" y="2927604"/>
            <a:chExt cx="323215" cy="349250"/>
          </a:xfrm>
        </p:grpSpPr>
        <p:sp>
          <p:nvSpPr>
            <p:cNvPr id="1304" name="Google Shape;1304;p139"/>
            <p:cNvSpPr/>
            <p:nvPr/>
          </p:nvSpPr>
          <p:spPr>
            <a:xfrm>
              <a:off x="5419344" y="2927604"/>
              <a:ext cx="323215" cy="349250"/>
            </a:xfrm>
            <a:custGeom>
              <a:avLst/>
              <a:gdLst/>
              <a:ahLst/>
              <a:cxnLst/>
              <a:rect l="l" t="t" r="r" b="b"/>
              <a:pathLst>
                <a:path w="323214" h="349250" extrusionOk="0">
                  <a:moveTo>
                    <a:pt x="161543" y="0"/>
                  </a:moveTo>
                  <a:lnTo>
                    <a:pt x="118577" y="6231"/>
                  </a:lnTo>
                  <a:lnTo>
                    <a:pt x="79981" y="23819"/>
                  </a:lnTo>
                  <a:lnTo>
                    <a:pt x="47291" y="51101"/>
                  </a:lnTo>
                  <a:lnTo>
                    <a:pt x="22041" y="86416"/>
                  </a:lnTo>
                  <a:lnTo>
                    <a:pt x="5766" y="128102"/>
                  </a:lnTo>
                  <a:lnTo>
                    <a:pt x="0" y="174498"/>
                  </a:lnTo>
                  <a:lnTo>
                    <a:pt x="5766" y="220893"/>
                  </a:lnTo>
                  <a:lnTo>
                    <a:pt x="22041" y="262579"/>
                  </a:lnTo>
                  <a:lnTo>
                    <a:pt x="47291" y="297894"/>
                  </a:lnTo>
                  <a:lnTo>
                    <a:pt x="79981" y="325176"/>
                  </a:lnTo>
                  <a:lnTo>
                    <a:pt x="118577" y="342764"/>
                  </a:lnTo>
                  <a:lnTo>
                    <a:pt x="161543" y="348996"/>
                  </a:lnTo>
                  <a:lnTo>
                    <a:pt x="204510" y="342764"/>
                  </a:lnTo>
                  <a:lnTo>
                    <a:pt x="243106" y="325176"/>
                  </a:lnTo>
                  <a:lnTo>
                    <a:pt x="275796" y="297894"/>
                  </a:lnTo>
                  <a:lnTo>
                    <a:pt x="301046" y="262579"/>
                  </a:lnTo>
                  <a:lnTo>
                    <a:pt x="317321" y="220893"/>
                  </a:lnTo>
                  <a:lnTo>
                    <a:pt x="323088" y="174498"/>
                  </a:lnTo>
                  <a:lnTo>
                    <a:pt x="317321" y="128102"/>
                  </a:lnTo>
                  <a:lnTo>
                    <a:pt x="301046" y="86416"/>
                  </a:lnTo>
                  <a:lnTo>
                    <a:pt x="275796" y="51101"/>
                  </a:lnTo>
                  <a:lnTo>
                    <a:pt x="243106" y="23819"/>
                  </a:lnTo>
                  <a:lnTo>
                    <a:pt x="204510" y="6231"/>
                  </a:lnTo>
                  <a:lnTo>
                    <a:pt x="161543"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05" name="Google Shape;1305;p139"/>
            <p:cNvSpPr/>
            <p:nvPr/>
          </p:nvSpPr>
          <p:spPr>
            <a:xfrm>
              <a:off x="5419344" y="2927604"/>
              <a:ext cx="323215" cy="349250"/>
            </a:xfrm>
            <a:custGeom>
              <a:avLst/>
              <a:gdLst/>
              <a:ahLst/>
              <a:cxnLst/>
              <a:rect l="l" t="t" r="r" b="b"/>
              <a:pathLst>
                <a:path w="323214" h="349250" extrusionOk="0">
                  <a:moveTo>
                    <a:pt x="0" y="174498"/>
                  </a:moveTo>
                  <a:lnTo>
                    <a:pt x="5766" y="128102"/>
                  </a:lnTo>
                  <a:lnTo>
                    <a:pt x="22041" y="86416"/>
                  </a:lnTo>
                  <a:lnTo>
                    <a:pt x="47291" y="51101"/>
                  </a:lnTo>
                  <a:lnTo>
                    <a:pt x="79981" y="23819"/>
                  </a:lnTo>
                  <a:lnTo>
                    <a:pt x="118577" y="6231"/>
                  </a:lnTo>
                  <a:lnTo>
                    <a:pt x="161543" y="0"/>
                  </a:lnTo>
                  <a:lnTo>
                    <a:pt x="204510" y="6231"/>
                  </a:lnTo>
                  <a:lnTo>
                    <a:pt x="243106" y="23819"/>
                  </a:lnTo>
                  <a:lnTo>
                    <a:pt x="275796" y="51101"/>
                  </a:lnTo>
                  <a:lnTo>
                    <a:pt x="301046" y="86416"/>
                  </a:lnTo>
                  <a:lnTo>
                    <a:pt x="317321" y="128102"/>
                  </a:lnTo>
                  <a:lnTo>
                    <a:pt x="323088" y="174498"/>
                  </a:lnTo>
                  <a:lnTo>
                    <a:pt x="317321" y="220893"/>
                  </a:lnTo>
                  <a:lnTo>
                    <a:pt x="301046" y="262579"/>
                  </a:lnTo>
                  <a:lnTo>
                    <a:pt x="275796" y="297894"/>
                  </a:lnTo>
                  <a:lnTo>
                    <a:pt x="243106" y="325176"/>
                  </a:lnTo>
                  <a:lnTo>
                    <a:pt x="204510" y="342764"/>
                  </a:lnTo>
                  <a:lnTo>
                    <a:pt x="161543" y="348996"/>
                  </a:lnTo>
                  <a:lnTo>
                    <a:pt x="118577" y="342764"/>
                  </a:lnTo>
                  <a:lnTo>
                    <a:pt x="79981" y="325176"/>
                  </a:lnTo>
                  <a:lnTo>
                    <a:pt x="47291" y="297894"/>
                  </a:lnTo>
                  <a:lnTo>
                    <a:pt x="22041" y="262579"/>
                  </a:lnTo>
                  <a:lnTo>
                    <a:pt x="5766" y="220893"/>
                  </a:lnTo>
                  <a:lnTo>
                    <a:pt x="0" y="174498"/>
                  </a:lnTo>
                  <a:close/>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306" name="Google Shape;1306;p139"/>
          <p:cNvSpPr txBox="1"/>
          <p:nvPr/>
        </p:nvSpPr>
        <p:spPr>
          <a:xfrm>
            <a:off x="6986652" y="3008122"/>
            <a:ext cx="244475" cy="151323"/>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W</a:t>
            </a:r>
            <a:r>
              <a:rPr lang="en-US" sz="900" b="1" i="1" baseline="-25000">
                <a:solidFill>
                  <a:schemeClr val="dk1"/>
                </a:solidFill>
                <a:latin typeface="Times New Roman"/>
                <a:ea typeface="Times New Roman"/>
                <a:cs typeface="Times New Roman"/>
                <a:sym typeface="Times New Roman"/>
              </a:rPr>
              <a:t>N</a:t>
            </a:r>
            <a:endParaRPr sz="900" i="1" baseline="-25000">
              <a:solidFill>
                <a:schemeClr val="dk1"/>
              </a:solidFill>
              <a:latin typeface="Times New Roman"/>
              <a:ea typeface="Times New Roman"/>
              <a:cs typeface="Times New Roman"/>
              <a:sym typeface="Times New Roman"/>
            </a:endParaRPr>
          </a:p>
        </p:txBody>
      </p:sp>
      <p:sp>
        <p:nvSpPr>
          <p:cNvPr id="1307" name="Google Shape;1307;p139"/>
          <p:cNvSpPr txBox="1"/>
          <p:nvPr/>
        </p:nvSpPr>
        <p:spPr>
          <a:xfrm>
            <a:off x="6881240" y="3338829"/>
            <a:ext cx="449580" cy="282834"/>
          </a:xfrm>
          <a:prstGeom prst="rect">
            <a:avLst/>
          </a:prstGeom>
          <a:noFill/>
          <a:ln>
            <a:noFill/>
          </a:ln>
        </p:spPr>
        <p:txBody>
          <a:bodyPr spcFirstLastPara="1" wrap="square" lIns="0" tIns="10775" rIns="0" bIns="0" anchor="t" anchorCtr="0">
            <a:spAutoFit/>
          </a:bodyPr>
          <a:lstStyle/>
          <a:p>
            <a:pPr marL="38100" marR="5080" lvl="0" indent="-26034" algn="l" rtl="0">
              <a:lnSpc>
                <a:spcPct val="101099"/>
              </a:lnSpc>
              <a:spcBef>
                <a:spcPts val="0"/>
              </a:spcBef>
              <a:spcAft>
                <a:spcPts val="0"/>
              </a:spcAft>
              <a:buNone/>
            </a:pPr>
            <a:r>
              <a:rPr lang="en-US" sz="900" b="1" i="1">
                <a:solidFill>
                  <a:schemeClr val="dk1"/>
                </a:solidFill>
                <a:latin typeface="Times New Roman"/>
                <a:ea typeface="Times New Roman"/>
                <a:cs typeface="Times New Roman"/>
                <a:sym typeface="Times New Roman"/>
              </a:rPr>
              <a:t>Synaptic weights</a:t>
            </a:r>
            <a:endParaRPr sz="900" i="1">
              <a:solidFill>
                <a:schemeClr val="dk1"/>
              </a:solidFill>
              <a:latin typeface="Times New Roman"/>
              <a:ea typeface="Times New Roman"/>
              <a:cs typeface="Times New Roman"/>
              <a:sym typeface="Times New Roman"/>
            </a:endParaRPr>
          </a:p>
        </p:txBody>
      </p:sp>
      <p:sp>
        <p:nvSpPr>
          <p:cNvPr id="1308" name="Google Shape;1308;p139"/>
          <p:cNvSpPr txBox="1"/>
          <p:nvPr/>
        </p:nvSpPr>
        <p:spPr>
          <a:xfrm>
            <a:off x="5965698" y="2446147"/>
            <a:ext cx="391795" cy="317500"/>
          </a:xfrm>
          <a:prstGeom prst="rect">
            <a:avLst/>
          </a:prstGeom>
          <a:noFill/>
          <a:ln>
            <a:noFill/>
          </a:ln>
        </p:spPr>
        <p:txBody>
          <a:bodyPr spcFirstLastPara="1" wrap="square" lIns="0" tIns="27300" rIns="0" bIns="0" anchor="t" anchorCtr="0">
            <a:spAutoFit/>
          </a:bodyPr>
          <a:lstStyle/>
          <a:p>
            <a:pPr marL="12700" marR="5080" lvl="0" indent="31750" algn="l" rtl="0">
              <a:lnSpc>
                <a:spcPct val="110000"/>
              </a:lnSpc>
              <a:spcBef>
                <a:spcPts val="0"/>
              </a:spcBef>
              <a:spcAft>
                <a:spcPts val="0"/>
              </a:spcAft>
              <a:buNone/>
            </a:pPr>
            <a:r>
              <a:rPr lang="en-US" sz="1000" b="1" i="1">
                <a:solidFill>
                  <a:schemeClr val="dk1"/>
                </a:solidFill>
                <a:latin typeface="Times New Roman"/>
                <a:ea typeface="Times New Roman"/>
                <a:cs typeface="Times New Roman"/>
                <a:sym typeface="Times New Roman"/>
              </a:rPr>
              <a:t>Input signals</a:t>
            </a:r>
            <a:endParaRPr sz="1000" i="1">
              <a:solidFill>
                <a:schemeClr val="dk1"/>
              </a:solidFill>
              <a:latin typeface="Times New Roman"/>
              <a:ea typeface="Times New Roman"/>
              <a:cs typeface="Times New Roman"/>
              <a:sym typeface="Times New Roman"/>
            </a:endParaRPr>
          </a:p>
        </p:txBody>
      </p:sp>
      <p:sp>
        <p:nvSpPr>
          <p:cNvPr id="1309" name="Google Shape;1309;p139"/>
          <p:cNvSpPr txBox="1"/>
          <p:nvPr/>
        </p:nvSpPr>
        <p:spPr>
          <a:xfrm>
            <a:off x="6344411" y="2174494"/>
            <a:ext cx="21082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X</a:t>
            </a:r>
            <a:r>
              <a:rPr lang="en-US" sz="975" b="1" i="1" baseline="-25000">
                <a:solidFill>
                  <a:schemeClr val="dk1"/>
                </a:solidFill>
                <a:latin typeface="Times New Roman"/>
                <a:ea typeface="Times New Roman"/>
                <a:cs typeface="Times New Roman"/>
                <a:sym typeface="Times New Roman"/>
              </a:rPr>
              <a:t>2</a:t>
            </a:r>
            <a:endParaRPr sz="975" i="1" baseline="-25000">
              <a:solidFill>
                <a:schemeClr val="dk1"/>
              </a:solidFill>
              <a:latin typeface="Times New Roman"/>
              <a:ea typeface="Times New Roman"/>
              <a:cs typeface="Times New Roman"/>
              <a:sym typeface="Times New Roman"/>
            </a:endParaRPr>
          </a:p>
        </p:txBody>
      </p:sp>
      <p:sp>
        <p:nvSpPr>
          <p:cNvPr id="1310" name="Google Shape;1310;p139"/>
          <p:cNvSpPr txBox="1"/>
          <p:nvPr/>
        </p:nvSpPr>
        <p:spPr>
          <a:xfrm>
            <a:off x="6319773" y="3167253"/>
            <a:ext cx="22987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X</a:t>
            </a:r>
            <a:r>
              <a:rPr lang="en-US" sz="975" b="1" i="1" baseline="-25000">
                <a:solidFill>
                  <a:schemeClr val="dk1"/>
                </a:solidFill>
                <a:latin typeface="Times New Roman"/>
                <a:ea typeface="Times New Roman"/>
                <a:cs typeface="Times New Roman"/>
                <a:sym typeface="Times New Roman"/>
              </a:rPr>
              <a:t>N</a:t>
            </a:r>
            <a:endParaRPr sz="975" i="1" baseline="-25000">
              <a:solidFill>
                <a:schemeClr val="dk1"/>
              </a:solidFill>
              <a:latin typeface="Times New Roman"/>
              <a:ea typeface="Times New Roman"/>
              <a:cs typeface="Times New Roman"/>
              <a:sym typeface="Times New Roman"/>
            </a:endParaRPr>
          </a:p>
        </p:txBody>
      </p:sp>
      <p:sp>
        <p:nvSpPr>
          <p:cNvPr id="1311" name="Google Shape;1311;p139"/>
          <p:cNvSpPr txBox="1"/>
          <p:nvPr/>
        </p:nvSpPr>
        <p:spPr>
          <a:xfrm>
            <a:off x="7933183" y="2372690"/>
            <a:ext cx="488315" cy="1084580"/>
          </a:xfrm>
          <a:prstGeom prst="rect">
            <a:avLst/>
          </a:prstGeom>
          <a:noFill/>
          <a:ln>
            <a:noFill/>
          </a:ln>
        </p:spPr>
        <p:txBody>
          <a:bodyPr spcFirstLastPara="1" wrap="square" lIns="0" tIns="13325" rIns="0" bIns="0" anchor="t" anchorCtr="0">
            <a:spAutoFit/>
          </a:bodyPr>
          <a:lstStyle/>
          <a:p>
            <a:pPr marL="34925" marR="0" lvl="0" indent="0" algn="ctr" rtl="0">
              <a:spcBef>
                <a:spcPts val="0"/>
              </a:spcBef>
              <a:spcAft>
                <a:spcPts val="0"/>
              </a:spcAft>
              <a:buNone/>
            </a:pPr>
            <a:r>
              <a:rPr lang="en-US" sz="3800" i="1">
                <a:solidFill>
                  <a:schemeClr val="dk1"/>
                </a:solidFill>
                <a:latin typeface="Noto Sans Symbols"/>
                <a:ea typeface="Noto Sans Symbols"/>
                <a:cs typeface="Noto Sans Symbols"/>
                <a:sym typeface="Noto Sans Symbols"/>
              </a:rPr>
              <a:t>Σ</a:t>
            </a:r>
            <a:endParaRPr sz="3800" i="1">
              <a:solidFill>
                <a:schemeClr val="dk1"/>
              </a:solidFill>
              <a:latin typeface="Noto Sans Symbols"/>
              <a:ea typeface="Noto Sans Symbols"/>
              <a:cs typeface="Noto Sans Symbols"/>
              <a:sym typeface="Noto Sans Symbols"/>
            </a:endParaRPr>
          </a:p>
          <a:p>
            <a:pPr marL="12065" marR="5080" lvl="0" indent="0" algn="ctr" rtl="0">
              <a:lnSpc>
                <a:spcPct val="101099"/>
              </a:lnSpc>
              <a:spcBef>
                <a:spcPts val="1590"/>
              </a:spcBef>
              <a:spcAft>
                <a:spcPts val="0"/>
              </a:spcAft>
              <a:buNone/>
            </a:pPr>
            <a:r>
              <a:rPr lang="en-US" sz="900" b="1" i="1">
                <a:solidFill>
                  <a:schemeClr val="dk1"/>
                </a:solidFill>
                <a:latin typeface="Times New Roman"/>
                <a:ea typeface="Times New Roman"/>
                <a:cs typeface="Times New Roman"/>
                <a:sym typeface="Times New Roman"/>
              </a:rPr>
              <a:t>Summing unit</a:t>
            </a:r>
            <a:endParaRPr sz="900" i="1">
              <a:solidFill>
                <a:schemeClr val="dk1"/>
              </a:solidFill>
              <a:latin typeface="Times New Roman"/>
              <a:ea typeface="Times New Roman"/>
              <a:cs typeface="Times New Roman"/>
              <a:sym typeface="Times New Roman"/>
            </a:endParaRPr>
          </a:p>
        </p:txBody>
      </p:sp>
      <p:grpSp>
        <p:nvGrpSpPr>
          <p:cNvPr id="1312" name="Google Shape;1312;p139"/>
          <p:cNvGrpSpPr/>
          <p:nvPr/>
        </p:nvGrpSpPr>
        <p:grpSpPr>
          <a:xfrm>
            <a:off x="8037576" y="1862329"/>
            <a:ext cx="321945" cy="349250"/>
            <a:chOff x="6513576" y="1862328"/>
            <a:chExt cx="321945" cy="349250"/>
          </a:xfrm>
        </p:grpSpPr>
        <p:sp>
          <p:nvSpPr>
            <p:cNvPr id="1313" name="Google Shape;1313;p139"/>
            <p:cNvSpPr/>
            <p:nvPr/>
          </p:nvSpPr>
          <p:spPr>
            <a:xfrm>
              <a:off x="6513576" y="1862328"/>
              <a:ext cx="321945" cy="349250"/>
            </a:xfrm>
            <a:custGeom>
              <a:avLst/>
              <a:gdLst/>
              <a:ahLst/>
              <a:cxnLst/>
              <a:rect l="l" t="t" r="r" b="b"/>
              <a:pathLst>
                <a:path w="321945" h="349250" extrusionOk="0">
                  <a:moveTo>
                    <a:pt x="160781" y="0"/>
                  </a:moveTo>
                  <a:lnTo>
                    <a:pt x="118048" y="6231"/>
                  </a:lnTo>
                  <a:lnTo>
                    <a:pt x="79643" y="23819"/>
                  </a:lnTo>
                  <a:lnTo>
                    <a:pt x="47101" y="51101"/>
                  </a:lnTo>
                  <a:lnTo>
                    <a:pt x="21956" y="86416"/>
                  </a:lnTo>
                  <a:lnTo>
                    <a:pt x="5744" y="128102"/>
                  </a:lnTo>
                  <a:lnTo>
                    <a:pt x="0" y="174498"/>
                  </a:lnTo>
                  <a:lnTo>
                    <a:pt x="5744" y="220893"/>
                  </a:lnTo>
                  <a:lnTo>
                    <a:pt x="21956" y="262579"/>
                  </a:lnTo>
                  <a:lnTo>
                    <a:pt x="47101" y="297894"/>
                  </a:lnTo>
                  <a:lnTo>
                    <a:pt x="79643" y="325176"/>
                  </a:lnTo>
                  <a:lnTo>
                    <a:pt x="118048" y="342764"/>
                  </a:lnTo>
                  <a:lnTo>
                    <a:pt x="160781" y="348996"/>
                  </a:lnTo>
                  <a:lnTo>
                    <a:pt x="203515" y="342764"/>
                  </a:lnTo>
                  <a:lnTo>
                    <a:pt x="241920" y="325176"/>
                  </a:lnTo>
                  <a:lnTo>
                    <a:pt x="274462" y="297894"/>
                  </a:lnTo>
                  <a:lnTo>
                    <a:pt x="299607" y="262579"/>
                  </a:lnTo>
                  <a:lnTo>
                    <a:pt x="315819" y="220893"/>
                  </a:lnTo>
                  <a:lnTo>
                    <a:pt x="321564" y="174498"/>
                  </a:lnTo>
                  <a:lnTo>
                    <a:pt x="315819" y="128102"/>
                  </a:lnTo>
                  <a:lnTo>
                    <a:pt x="299607" y="86416"/>
                  </a:lnTo>
                  <a:lnTo>
                    <a:pt x="274462" y="51101"/>
                  </a:lnTo>
                  <a:lnTo>
                    <a:pt x="241920" y="23819"/>
                  </a:lnTo>
                  <a:lnTo>
                    <a:pt x="203515" y="6231"/>
                  </a:lnTo>
                  <a:lnTo>
                    <a:pt x="160781"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14" name="Google Shape;1314;p139"/>
            <p:cNvSpPr/>
            <p:nvPr/>
          </p:nvSpPr>
          <p:spPr>
            <a:xfrm>
              <a:off x="6513576" y="1862328"/>
              <a:ext cx="321945" cy="349250"/>
            </a:xfrm>
            <a:custGeom>
              <a:avLst/>
              <a:gdLst/>
              <a:ahLst/>
              <a:cxnLst/>
              <a:rect l="l" t="t" r="r" b="b"/>
              <a:pathLst>
                <a:path w="321945" h="349250" extrusionOk="0">
                  <a:moveTo>
                    <a:pt x="0" y="174498"/>
                  </a:moveTo>
                  <a:lnTo>
                    <a:pt x="5744" y="128102"/>
                  </a:lnTo>
                  <a:lnTo>
                    <a:pt x="21956" y="86416"/>
                  </a:lnTo>
                  <a:lnTo>
                    <a:pt x="47101" y="51101"/>
                  </a:lnTo>
                  <a:lnTo>
                    <a:pt x="79643" y="23819"/>
                  </a:lnTo>
                  <a:lnTo>
                    <a:pt x="118048" y="6231"/>
                  </a:lnTo>
                  <a:lnTo>
                    <a:pt x="160781" y="0"/>
                  </a:lnTo>
                  <a:lnTo>
                    <a:pt x="203515" y="6231"/>
                  </a:lnTo>
                  <a:lnTo>
                    <a:pt x="241920" y="23819"/>
                  </a:lnTo>
                  <a:lnTo>
                    <a:pt x="274462" y="51101"/>
                  </a:lnTo>
                  <a:lnTo>
                    <a:pt x="299607" y="86416"/>
                  </a:lnTo>
                  <a:lnTo>
                    <a:pt x="315819" y="128102"/>
                  </a:lnTo>
                  <a:lnTo>
                    <a:pt x="321564" y="174498"/>
                  </a:lnTo>
                  <a:lnTo>
                    <a:pt x="315819" y="220893"/>
                  </a:lnTo>
                  <a:lnTo>
                    <a:pt x="299607" y="262579"/>
                  </a:lnTo>
                  <a:lnTo>
                    <a:pt x="274462" y="297894"/>
                  </a:lnTo>
                  <a:lnTo>
                    <a:pt x="241920" y="325176"/>
                  </a:lnTo>
                  <a:lnTo>
                    <a:pt x="203515" y="342764"/>
                  </a:lnTo>
                  <a:lnTo>
                    <a:pt x="160781" y="348996"/>
                  </a:lnTo>
                  <a:lnTo>
                    <a:pt x="118048" y="342764"/>
                  </a:lnTo>
                  <a:lnTo>
                    <a:pt x="79643" y="325176"/>
                  </a:lnTo>
                  <a:lnTo>
                    <a:pt x="47101" y="297894"/>
                  </a:lnTo>
                  <a:lnTo>
                    <a:pt x="21956" y="262579"/>
                  </a:lnTo>
                  <a:lnTo>
                    <a:pt x="5744" y="220893"/>
                  </a:lnTo>
                  <a:lnTo>
                    <a:pt x="0" y="174498"/>
                  </a:lnTo>
                  <a:close/>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315" name="Google Shape;1315;p139"/>
          <p:cNvSpPr txBox="1"/>
          <p:nvPr/>
        </p:nvSpPr>
        <p:spPr>
          <a:xfrm>
            <a:off x="8087869" y="1941322"/>
            <a:ext cx="227329" cy="151323"/>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W</a:t>
            </a:r>
            <a:r>
              <a:rPr lang="en-US" sz="900" b="1" i="1" baseline="-25000">
                <a:solidFill>
                  <a:schemeClr val="dk1"/>
                </a:solidFill>
                <a:latin typeface="Times New Roman"/>
                <a:ea typeface="Times New Roman"/>
                <a:cs typeface="Times New Roman"/>
                <a:sym typeface="Times New Roman"/>
              </a:rPr>
              <a:t>0</a:t>
            </a:r>
            <a:endParaRPr sz="900" i="1" baseline="-25000">
              <a:solidFill>
                <a:schemeClr val="dk1"/>
              </a:solidFill>
              <a:latin typeface="Times New Roman"/>
              <a:ea typeface="Times New Roman"/>
              <a:cs typeface="Times New Roman"/>
              <a:sym typeface="Times New Roman"/>
            </a:endParaRPr>
          </a:p>
        </p:txBody>
      </p:sp>
      <p:sp>
        <p:nvSpPr>
          <p:cNvPr id="1316" name="Google Shape;1316;p139"/>
          <p:cNvSpPr txBox="1"/>
          <p:nvPr/>
        </p:nvSpPr>
        <p:spPr>
          <a:xfrm>
            <a:off x="5912103" y="3917441"/>
            <a:ext cx="4758690" cy="230832"/>
          </a:xfrm>
          <a:prstGeom prst="rect">
            <a:avLst/>
          </a:prstGeom>
          <a:noFill/>
          <a:ln w="12700" cap="flat" cmpd="sng">
            <a:solidFill>
              <a:srgbClr val="FFFFFF"/>
            </a:solidFill>
            <a:prstDash val="solid"/>
            <a:round/>
            <a:headEnd type="none" w="sm" len="sm"/>
            <a:tailEnd type="none" w="sm" len="sm"/>
          </a:ln>
        </p:spPr>
        <p:txBody>
          <a:bodyPr spcFirstLastPara="1" wrap="square" lIns="0" tIns="0" rIns="0" bIns="0" anchor="t" anchorCtr="0">
            <a:spAutoFit/>
          </a:bodyPr>
          <a:lstStyle/>
          <a:p>
            <a:pPr marL="342265" marR="0" lvl="0" indent="0" algn="l" rtl="0">
              <a:lnSpc>
                <a:spcPct val="117333"/>
              </a:lnSpc>
              <a:spcBef>
                <a:spcPts val="0"/>
              </a:spcBef>
              <a:spcAft>
                <a:spcPts val="0"/>
              </a:spcAft>
              <a:buNone/>
            </a:pPr>
            <a:r>
              <a:rPr lang="en-US" sz="1500" i="1">
                <a:solidFill>
                  <a:schemeClr val="dk1"/>
                </a:solidFill>
                <a:latin typeface="Times New Roman"/>
                <a:ea typeface="Times New Roman"/>
                <a:cs typeface="Times New Roman"/>
                <a:sym typeface="Times New Roman"/>
              </a:rPr>
              <a:t>Figure 1.3: Generalized model of an artificial neuron.</a:t>
            </a:r>
            <a:endParaRPr sz="1500" i="1">
              <a:solidFill>
                <a:schemeClr val="dk1"/>
              </a:solidFill>
              <a:latin typeface="Times New Roman"/>
              <a:ea typeface="Times New Roman"/>
              <a:cs typeface="Times New Roman"/>
              <a:sym typeface="Times New Roman"/>
            </a:endParaRPr>
          </a:p>
        </p:txBody>
      </p:sp>
      <p:grpSp>
        <p:nvGrpSpPr>
          <p:cNvPr id="1317" name="Google Shape;1317;p139"/>
          <p:cNvGrpSpPr/>
          <p:nvPr/>
        </p:nvGrpSpPr>
        <p:grpSpPr>
          <a:xfrm>
            <a:off x="3581401" y="4994147"/>
            <a:ext cx="1448435" cy="990600"/>
            <a:chOff x="2057400" y="4994147"/>
            <a:chExt cx="1448435" cy="990600"/>
          </a:xfrm>
        </p:grpSpPr>
        <p:sp>
          <p:nvSpPr>
            <p:cNvPr id="1318" name="Google Shape;1318;p139"/>
            <p:cNvSpPr/>
            <p:nvPr/>
          </p:nvSpPr>
          <p:spPr>
            <a:xfrm>
              <a:off x="2057400" y="4994147"/>
              <a:ext cx="1448435" cy="990600"/>
            </a:xfrm>
            <a:custGeom>
              <a:avLst/>
              <a:gdLst/>
              <a:ahLst/>
              <a:cxnLst/>
              <a:rect l="l" t="t" r="r" b="b"/>
              <a:pathLst>
                <a:path w="1448435" h="990600" extrusionOk="0">
                  <a:moveTo>
                    <a:pt x="0" y="761999"/>
                  </a:moveTo>
                  <a:lnTo>
                    <a:pt x="1448435" y="761999"/>
                  </a:lnTo>
                </a:path>
                <a:path w="1448435" h="990600" extrusionOk="0">
                  <a:moveTo>
                    <a:pt x="605027" y="0"/>
                  </a:moveTo>
                  <a:lnTo>
                    <a:pt x="605027" y="990599"/>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19" name="Google Shape;1319;p139"/>
            <p:cNvSpPr/>
            <p:nvPr/>
          </p:nvSpPr>
          <p:spPr>
            <a:xfrm>
              <a:off x="2107692" y="5138927"/>
              <a:ext cx="1385570" cy="609600"/>
            </a:xfrm>
            <a:custGeom>
              <a:avLst/>
              <a:gdLst/>
              <a:ahLst/>
              <a:cxnLst/>
              <a:rect l="l" t="t" r="r" b="b"/>
              <a:pathLst>
                <a:path w="1385570" h="609600" extrusionOk="0">
                  <a:moveTo>
                    <a:pt x="0" y="609600"/>
                  </a:moveTo>
                  <a:lnTo>
                    <a:pt x="817371" y="609600"/>
                  </a:lnTo>
                  <a:lnTo>
                    <a:pt x="817371" y="0"/>
                  </a:lnTo>
                  <a:lnTo>
                    <a:pt x="1385443" y="0"/>
                  </a:lnTo>
                </a:path>
              </a:pathLst>
            </a:custGeom>
            <a:noFill/>
            <a:ln w="15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grpSp>
        <p:nvGrpSpPr>
          <p:cNvPr id="1320" name="Google Shape;1320;p139"/>
          <p:cNvGrpSpPr/>
          <p:nvPr/>
        </p:nvGrpSpPr>
        <p:grpSpPr>
          <a:xfrm>
            <a:off x="5105401" y="4994147"/>
            <a:ext cx="1448435" cy="990600"/>
            <a:chOff x="3581400" y="4994147"/>
            <a:chExt cx="1448435" cy="990600"/>
          </a:xfrm>
        </p:grpSpPr>
        <p:sp>
          <p:nvSpPr>
            <p:cNvPr id="1321" name="Google Shape;1321;p139"/>
            <p:cNvSpPr/>
            <p:nvPr/>
          </p:nvSpPr>
          <p:spPr>
            <a:xfrm>
              <a:off x="3581400" y="4994147"/>
              <a:ext cx="1448435" cy="990600"/>
            </a:xfrm>
            <a:custGeom>
              <a:avLst/>
              <a:gdLst/>
              <a:ahLst/>
              <a:cxnLst/>
              <a:rect l="l" t="t" r="r" b="b"/>
              <a:pathLst>
                <a:path w="1448435" h="990600" extrusionOk="0">
                  <a:moveTo>
                    <a:pt x="0" y="761999"/>
                  </a:moveTo>
                  <a:lnTo>
                    <a:pt x="1448435" y="761999"/>
                  </a:lnTo>
                </a:path>
                <a:path w="1448435" h="990600" extrusionOk="0">
                  <a:moveTo>
                    <a:pt x="731520" y="0"/>
                  </a:moveTo>
                  <a:lnTo>
                    <a:pt x="731520" y="990599"/>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22" name="Google Shape;1322;p139"/>
            <p:cNvSpPr/>
            <p:nvPr/>
          </p:nvSpPr>
          <p:spPr>
            <a:xfrm>
              <a:off x="3619500" y="5108447"/>
              <a:ext cx="1385570" cy="647700"/>
            </a:xfrm>
            <a:custGeom>
              <a:avLst/>
              <a:gdLst/>
              <a:ahLst/>
              <a:cxnLst/>
              <a:rect l="l" t="t" r="r" b="b"/>
              <a:pathLst>
                <a:path w="1385570" h="647700" extrusionOk="0">
                  <a:moveTo>
                    <a:pt x="0" y="647699"/>
                  </a:moveTo>
                  <a:lnTo>
                    <a:pt x="445515" y="640079"/>
                  </a:lnTo>
                  <a:lnTo>
                    <a:pt x="939800" y="0"/>
                  </a:lnTo>
                  <a:lnTo>
                    <a:pt x="1385315" y="7619"/>
                  </a:lnTo>
                </a:path>
              </a:pathLst>
            </a:custGeom>
            <a:noFill/>
            <a:ln w="15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grpSp>
        <p:nvGrpSpPr>
          <p:cNvPr id="1323" name="Google Shape;1323;p139"/>
          <p:cNvGrpSpPr/>
          <p:nvPr/>
        </p:nvGrpSpPr>
        <p:grpSpPr>
          <a:xfrm>
            <a:off x="6629400" y="4994147"/>
            <a:ext cx="1197610" cy="990600"/>
            <a:chOff x="5105400" y="4994147"/>
            <a:chExt cx="1197610" cy="990600"/>
          </a:xfrm>
        </p:grpSpPr>
        <p:sp>
          <p:nvSpPr>
            <p:cNvPr id="1324" name="Google Shape;1324;p139"/>
            <p:cNvSpPr/>
            <p:nvPr/>
          </p:nvSpPr>
          <p:spPr>
            <a:xfrm>
              <a:off x="5204460" y="5102351"/>
              <a:ext cx="911860" cy="648970"/>
            </a:xfrm>
            <a:custGeom>
              <a:avLst/>
              <a:gdLst/>
              <a:ahLst/>
              <a:cxnLst/>
              <a:rect l="l" t="t" r="r" b="b"/>
              <a:pathLst>
                <a:path w="911860" h="648970" extrusionOk="0">
                  <a:moveTo>
                    <a:pt x="0" y="645109"/>
                  </a:moveTo>
                  <a:lnTo>
                    <a:pt x="36411" y="648350"/>
                  </a:lnTo>
                  <a:lnTo>
                    <a:pt x="73866" y="648863"/>
                  </a:lnTo>
                  <a:lnTo>
                    <a:pt x="113284" y="643921"/>
                  </a:lnTo>
                  <a:lnTo>
                    <a:pt x="155579" y="630796"/>
                  </a:lnTo>
                  <a:lnTo>
                    <a:pt x="201671" y="606761"/>
                  </a:lnTo>
                  <a:lnTo>
                    <a:pt x="252475" y="569087"/>
                  </a:lnTo>
                  <a:lnTo>
                    <a:pt x="280537" y="542582"/>
                  </a:lnTo>
                  <a:lnTo>
                    <a:pt x="310950" y="509355"/>
                  </a:lnTo>
                  <a:lnTo>
                    <a:pt x="343253" y="470733"/>
                  </a:lnTo>
                  <a:lnTo>
                    <a:pt x="376987" y="428041"/>
                  </a:lnTo>
                  <a:lnTo>
                    <a:pt x="411694" y="382607"/>
                  </a:lnTo>
                  <a:lnTo>
                    <a:pt x="446912" y="335756"/>
                  </a:lnTo>
                  <a:lnTo>
                    <a:pt x="482184" y="288815"/>
                  </a:lnTo>
                  <a:lnTo>
                    <a:pt x="517049" y="243110"/>
                  </a:lnTo>
                  <a:lnTo>
                    <a:pt x="551049" y="199969"/>
                  </a:lnTo>
                  <a:lnTo>
                    <a:pt x="583722" y="160717"/>
                  </a:lnTo>
                  <a:lnTo>
                    <a:pt x="614611" y="126681"/>
                  </a:lnTo>
                  <a:lnTo>
                    <a:pt x="643254" y="99187"/>
                  </a:lnTo>
                  <a:lnTo>
                    <a:pt x="697994" y="60028"/>
                  </a:lnTo>
                  <a:lnTo>
                    <a:pt x="751482" y="35004"/>
                  </a:lnTo>
                  <a:lnTo>
                    <a:pt x="801639" y="20304"/>
                  </a:lnTo>
                  <a:lnTo>
                    <a:pt x="846389" y="12112"/>
                  </a:lnTo>
                  <a:lnTo>
                    <a:pt x="883652" y="6615"/>
                  </a:lnTo>
                  <a:lnTo>
                    <a:pt x="911351" y="0"/>
                  </a:lnTo>
                </a:path>
              </a:pathLst>
            </a:custGeom>
            <a:noFill/>
            <a:ln w="15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25" name="Google Shape;1325;p139"/>
            <p:cNvSpPr/>
            <p:nvPr/>
          </p:nvSpPr>
          <p:spPr>
            <a:xfrm>
              <a:off x="5105400" y="4994147"/>
              <a:ext cx="1197610" cy="990600"/>
            </a:xfrm>
            <a:custGeom>
              <a:avLst/>
              <a:gdLst/>
              <a:ahLst/>
              <a:cxnLst/>
              <a:rect l="l" t="t" r="r" b="b"/>
              <a:pathLst>
                <a:path w="1197610" h="990600" extrusionOk="0">
                  <a:moveTo>
                    <a:pt x="0" y="761999"/>
                  </a:moveTo>
                  <a:lnTo>
                    <a:pt x="1197102" y="761999"/>
                  </a:lnTo>
                </a:path>
                <a:path w="1197610" h="990600" extrusionOk="0">
                  <a:moveTo>
                    <a:pt x="548639" y="0"/>
                  </a:moveTo>
                  <a:lnTo>
                    <a:pt x="548639" y="990599"/>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grpSp>
        <p:nvGrpSpPr>
          <p:cNvPr id="1326" name="Google Shape;1326;p139"/>
          <p:cNvGrpSpPr/>
          <p:nvPr/>
        </p:nvGrpSpPr>
        <p:grpSpPr>
          <a:xfrm>
            <a:off x="8001001" y="4994147"/>
            <a:ext cx="1448435" cy="990600"/>
            <a:chOff x="6477000" y="4994147"/>
            <a:chExt cx="1448435" cy="990600"/>
          </a:xfrm>
        </p:grpSpPr>
        <p:sp>
          <p:nvSpPr>
            <p:cNvPr id="1327" name="Google Shape;1327;p139"/>
            <p:cNvSpPr/>
            <p:nvPr/>
          </p:nvSpPr>
          <p:spPr>
            <a:xfrm>
              <a:off x="6725411" y="5102351"/>
              <a:ext cx="475615" cy="649605"/>
            </a:xfrm>
            <a:custGeom>
              <a:avLst/>
              <a:gdLst/>
              <a:ahLst/>
              <a:cxnLst/>
              <a:rect l="l" t="t" r="r" b="b"/>
              <a:pathLst>
                <a:path w="475615" h="649604" extrusionOk="0">
                  <a:moveTo>
                    <a:pt x="0" y="645109"/>
                  </a:moveTo>
                  <a:lnTo>
                    <a:pt x="59086" y="643921"/>
                  </a:lnTo>
                  <a:lnTo>
                    <a:pt x="92904" y="620313"/>
                  </a:lnTo>
                  <a:lnTo>
                    <a:pt x="131699" y="569087"/>
                  </a:lnTo>
                  <a:lnTo>
                    <a:pt x="168881" y="494480"/>
                  </a:lnTo>
                  <a:lnTo>
                    <a:pt x="189593" y="445521"/>
                  </a:lnTo>
                  <a:lnTo>
                    <a:pt x="211166" y="391849"/>
                  </a:lnTo>
                  <a:lnTo>
                    <a:pt x="233187" y="335756"/>
                  </a:lnTo>
                  <a:lnTo>
                    <a:pt x="255243" y="279533"/>
                  </a:lnTo>
                  <a:lnTo>
                    <a:pt x="276919" y="225472"/>
                  </a:lnTo>
                  <a:lnTo>
                    <a:pt x="297802" y="175866"/>
                  </a:lnTo>
                  <a:lnTo>
                    <a:pt x="317478" y="133007"/>
                  </a:lnTo>
                  <a:lnTo>
                    <a:pt x="335534" y="99187"/>
                  </a:lnTo>
                  <a:lnTo>
                    <a:pt x="378261" y="45987"/>
                  </a:lnTo>
                  <a:lnTo>
                    <a:pt x="418274" y="20304"/>
                  </a:lnTo>
                  <a:lnTo>
                    <a:pt x="451905" y="9265"/>
                  </a:lnTo>
                  <a:lnTo>
                    <a:pt x="475488" y="0"/>
                  </a:lnTo>
                </a:path>
              </a:pathLst>
            </a:custGeom>
            <a:noFill/>
            <a:ln w="15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28" name="Google Shape;1328;p139"/>
            <p:cNvSpPr/>
            <p:nvPr/>
          </p:nvSpPr>
          <p:spPr>
            <a:xfrm>
              <a:off x="6477000" y="4994147"/>
              <a:ext cx="1448435" cy="990600"/>
            </a:xfrm>
            <a:custGeom>
              <a:avLst/>
              <a:gdLst/>
              <a:ahLst/>
              <a:cxnLst/>
              <a:rect l="l" t="t" r="r" b="b"/>
              <a:pathLst>
                <a:path w="1448434" h="990600" extrusionOk="0">
                  <a:moveTo>
                    <a:pt x="0" y="761999"/>
                  </a:moveTo>
                  <a:lnTo>
                    <a:pt x="1448434" y="761999"/>
                  </a:lnTo>
                </a:path>
                <a:path w="1448434" h="990600" extrusionOk="0">
                  <a:moveTo>
                    <a:pt x="720851" y="0"/>
                  </a:moveTo>
                  <a:lnTo>
                    <a:pt x="720851" y="990599"/>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29" name="Google Shape;1329;p139"/>
            <p:cNvSpPr/>
            <p:nvPr/>
          </p:nvSpPr>
          <p:spPr>
            <a:xfrm>
              <a:off x="7208519" y="5103875"/>
              <a:ext cx="457200" cy="649605"/>
            </a:xfrm>
            <a:custGeom>
              <a:avLst/>
              <a:gdLst/>
              <a:ahLst/>
              <a:cxnLst/>
              <a:rect l="l" t="t" r="r" b="b"/>
              <a:pathLst>
                <a:path w="457200" h="649604" extrusionOk="0">
                  <a:moveTo>
                    <a:pt x="457200" y="645109"/>
                  </a:moveTo>
                  <a:lnTo>
                    <a:pt x="400367" y="643921"/>
                  </a:lnTo>
                  <a:lnTo>
                    <a:pt x="367867" y="620313"/>
                  </a:lnTo>
                  <a:lnTo>
                    <a:pt x="330580" y="569087"/>
                  </a:lnTo>
                  <a:lnTo>
                    <a:pt x="294825" y="494480"/>
                  </a:lnTo>
                  <a:lnTo>
                    <a:pt x="274904" y="445521"/>
                  </a:lnTo>
                  <a:lnTo>
                    <a:pt x="254151" y="391849"/>
                  </a:lnTo>
                  <a:lnTo>
                    <a:pt x="232965" y="335756"/>
                  </a:lnTo>
                  <a:lnTo>
                    <a:pt x="211745" y="279533"/>
                  </a:lnTo>
                  <a:lnTo>
                    <a:pt x="190889" y="225472"/>
                  </a:lnTo>
                  <a:lnTo>
                    <a:pt x="170796" y="175866"/>
                  </a:lnTo>
                  <a:lnTo>
                    <a:pt x="151864" y="133007"/>
                  </a:lnTo>
                  <a:lnTo>
                    <a:pt x="93458" y="45987"/>
                  </a:lnTo>
                  <a:lnTo>
                    <a:pt x="55006" y="20304"/>
                  </a:lnTo>
                  <a:lnTo>
                    <a:pt x="22675" y="9265"/>
                  </a:lnTo>
                  <a:lnTo>
                    <a:pt x="0" y="0"/>
                  </a:lnTo>
                </a:path>
              </a:pathLst>
            </a:custGeom>
            <a:noFill/>
            <a:ln w="15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330" name="Google Shape;1330;p139"/>
          <p:cNvSpPr txBox="1"/>
          <p:nvPr/>
        </p:nvSpPr>
        <p:spPr>
          <a:xfrm>
            <a:off x="3852165" y="5892800"/>
            <a:ext cx="4825365" cy="228268"/>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400" i="1">
                <a:solidFill>
                  <a:schemeClr val="dk1"/>
                </a:solidFill>
                <a:latin typeface="Times New Roman"/>
                <a:ea typeface="Times New Roman"/>
                <a:cs typeface="Times New Roman"/>
                <a:sym typeface="Times New Roman"/>
              </a:rPr>
              <a:t>(a)	(b)	(c)	(d)</a:t>
            </a:r>
            <a:endParaRPr sz="1400" i="1">
              <a:solidFill>
                <a:schemeClr val="dk1"/>
              </a:solidFill>
              <a:latin typeface="Times New Roman"/>
              <a:ea typeface="Times New Roman"/>
              <a:cs typeface="Times New Roman"/>
              <a:sym typeface="Times New Roman"/>
            </a:endParaRPr>
          </a:p>
        </p:txBody>
      </p:sp>
      <p:sp>
        <p:nvSpPr>
          <p:cNvPr id="1331" name="Google Shape;1331;p139"/>
          <p:cNvSpPr txBox="1"/>
          <p:nvPr/>
        </p:nvSpPr>
        <p:spPr>
          <a:xfrm>
            <a:off x="3087117" y="6272923"/>
            <a:ext cx="7124065" cy="166712"/>
          </a:xfrm>
          <a:prstGeom prst="rect">
            <a:avLst/>
          </a:prstGeom>
          <a:noFill/>
          <a:ln w="12700" cap="flat" cmpd="sng">
            <a:solidFill>
              <a:srgbClr val="FFFFFF"/>
            </a:solidFill>
            <a:prstDash val="solid"/>
            <a:round/>
            <a:headEnd type="none" w="sm" len="sm"/>
            <a:tailEnd type="none" w="sm" len="sm"/>
          </a:ln>
        </p:spPr>
        <p:txBody>
          <a:bodyPr spcFirstLastPara="1" wrap="square" lIns="0" tIns="0" rIns="0" bIns="0" anchor="t" anchorCtr="0">
            <a:spAutoFit/>
          </a:bodyPr>
          <a:lstStyle/>
          <a:p>
            <a:pPr marL="328295" marR="0" lvl="0" indent="0" algn="l" rtl="0">
              <a:lnSpc>
                <a:spcPct val="118181"/>
              </a:lnSpc>
              <a:spcBef>
                <a:spcPts val="0"/>
              </a:spcBef>
              <a:spcAft>
                <a:spcPts val="0"/>
              </a:spcAft>
              <a:buNone/>
            </a:pPr>
            <a:r>
              <a:rPr lang="en-US" sz="1100" i="1">
                <a:solidFill>
                  <a:schemeClr val="dk1"/>
                </a:solidFill>
                <a:latin typeface="Times New Roman"/>
                <a:ea typeface="Times New Roman"/>
                <a:cs typeface="Times New Roman"/>
                <a:sym typeface="Times New Roman"/>
              </a:rPr>
              <a:t>Figure 1.4: Different types of activation functions: (a) threshold, (b) piecewise linear, (c) sigmoid, and (d) Gaussian.</a:t>
            </a:r>
            <a:endParaRPr sz="1100" i="1">
              <a:solidFill>
                <a:schemeClr val="dk1"/>
              </a:solidFill>
              <a:latin typeface="Times New Roman"/>
              <a:ea typeface="Times New Roman"/>
              <a:cs typeface="Times New Roman"/>
              <a:sym typeface="Times New Roman"/>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140"/>
          <p:cNvSpPr txBox="1">
            <a:spLocks noGrp="1"/>
          </p:cNvSpPr>
          <p:nvPr>
            <p:ph type="title"/>
          </p:nvPr>
        </p:nvSpPr>
        <p:spPr>
          <a:xfrm>
            <a:off x="2438400" y="180508"/>
            <a:ext cx="10363200" cy="1086784"/>
          </a:xfrm>
          <a:prstGeom prst="rect">
            <a:avLst/>
          </a:prstGeom>
          <a:noFill/>
          <a:ln>
            <a:noFill/>
          </a:ln>
        </p:spPr>
        <p:txBody>
          <a:bodyPr spcFirstLastPara="1" wrap="square" lIns="0" tIns="527625" rIns="0" bIns="0" anchor="ctr" anchorCtr="0">
            <a:spAutoFit/>
          </a:bodyPr>
          <a:lstStyle/>
          <a:p>
            <a:pPr marL="477519" lvl="0" indent="0" algn="ctr" rtl="0">
              <a:spcBef>
                <a:spcPts val="0"/>
              </a:spcBef>
              <a:spcAft>
                <a:spcPts val="0"/>
              </a:spcAft>
              <a:buNone/>
            </a:pPr>
            <a:r>
              <a:rPr lang="en-US" i="1">
                <a:solidFill>
                  <a:srgbClr val="333399"/>
                </a:solidFill>
                <a:latin typeface="Times New Roman"/>
                <a:ea typeface="Times New Roman"/>
                <a:cs typeface="Times New Roman"/>
                <a:sym typeface="Times New Roman"/>
              </a:rPr>
              <a:t>Sigmoid Activation Function</a:t>
            </a:r>
            <a:endParaRPr/>
          </a:p>
        </p:txBody>
      </p:sp>
      <p:sp>
        <p:nvSpPr>
          <p:cNvPr id="1337" name="Google Shape;1337;p140"/>
          <p:cNvSpPr txBox="1"/>
          <p:nvPr/>
        </p:nvSpPr>
        <p:spPr>
          <a:xfrm>
            <a:off x="16499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14</a:t>
            </a:r>
            <a:endParaRPr sz="1600" i="1">
              <a:solidFill>
                <a:schemeClr val="dk1"/>
              </a:solidFill>
              <a:latin typeface="Arial"/>
              <a:ea typeface="Arial"/>
              <a:cs typeface="Arial"/>
              <a:sym typeface="Arial"/>
            </a:endParaRPr>
          </a:p>
        </p:txBody>
      </p:sp>
      <p:pic>
        <p:nvPicPr>
          <p:cNvPr id="1338" name="Google Shape;1338;p140"/>
          <p:cNvPicPr preferRelativeResize="0"/>
          <p:nvPr/>
        </p:nvPicPr>
        <p:blipFill rotWithShape="1">
          <a:blip r:embed="rId3">
            <a:alphaModFix/>
          </a:blip>
          <a:srcRect/>
          <a:stretch/>
        </p:blipFill>
        <p:spPr>
          <a:xfrm>
            <a:off x="5029200" y="1828800"/>
            <a:ext cx="4733544" cy="2781300"/>
          </a:xfrm>
          <a:prstGeom prst="rect">
            <a:avLst/>
          </a:prstGeom>
          <a:noFill/>
          <a:ln>
            <a:noFill/>
          </a:ln>
        </p:spPr>
      </p:pic>
      <p:sp>
        <p:nvSpPr>
          <p:cNvPr id="1339" name="Google Shape;1339;p140"/>
          <p:cNvSpPr/>
          <p:nvPr/>
        </p:nvSpPr>
        <p:spPr>
          <a:xfrm>
            <a:off x="7543672" y="2386710"/>
            <a:ext cx="737870" cy="577850"/>
          </a:xfrm>
          <a:custGeom>
            <a:avLst/>
            <a:gdLst/>
            <a:ahLst/>
            <a:cxnLst/>
            <a:rect l="l" t="t" r="r" b="b"/>
            <a:pathLst>
              <a:path w="737870" h="577850" extrusionOk="0">
                <a:moveTo>
                  <a:pt x="672940" y="536601"/>
                </a:moveTo>
                <a:lnTo>
                  <a:pt x="654176" y="560704"/>
                </a:lnTo>
                <a:lnTo>
                  <a:pt x="737743" y="577468"/>
                </a:lnTo>
                <a:lnTo>
                  <a:pt x="721995" y="544449"/>
                </a:lnTo>
                <a:lnTo>
                  <a:pt x="683005" y="544449"/>
                </a:lnTo>
                <a:lnTo>
                  <a:pt x="672940" y="536601"/>
                </a:lnTo>
                <a:close/>
              </a:path>
              <a:path w="737870" h="577850" extrusionOk="0">
                <a:moveTo>
                  <a:pt x="682334" y="524535"/>
                </a:moveTo>
                <a:lnTo>
                  <a:pt x="672940" y="536601"/>
                </a:lnTo>
                <a:lnTo>
                  <a:pt x="683005" y="544449"/>
                </a:lnTo>
                <a:lnTo>
                  <a:pt x="692403" y="532384"/>
                </a:lnTo>
                <a:lnTo>
                  <a:pt x="682334" y="524535"/>
                </a:lnTo>
                <a:close/>
              </a:path>
              <a:path w="737870" h="577850" extrusionOk="0">
                <a:moveTo>
                  <a:pt x="701040" y="500506"/>
                </a:moveTo>
                <a:lnTo>
                  <a:pt x="682334" y="524535"/>
                </a:lnTo>
                <a:lnTo>
                  <a:pt x="692403" y="532384"/>
                </a:lnTo>
                <a:lnTo>
                  <a:pt x="683005" y="544449"/>
                </a:lnTo>
                <a:lnTo>
                  <a:pt x="721995" y="544449"/>
                </a:lnTo>
                <a:lnTo>
                  <a:pt x="701040" y="500506"/>
                </a:lnTo>
                <a:close/>
              </a:path>
              <a:path w="737870" h="577850" extrusionOk="0">
                <a:moveTo>
                  <a:pt x="9398" y="0"/>
                </a:moveTo>
                <a:lnTo>
                  <a:pt x="0" y="11937"/>
                </a:lnTo>
                <a:lnTo>
                  <a:pt x="672940" y="536601"/>
                </a:lnTo>
                <a:lnTo>
                  <a:pt x="682334" y="524535"/>
                </a:lnTo>
                <a:lnTo>
                  <a:pt x="9398"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40" name="Google Shape;1340;p140"/>
          <p:cNvSpPr txBox="1"/>
          <p:nvPr/>
        </p:nvSpPr>
        <p:spPr>
          <a:xfrm>
            <a:off x="8304403" y="2835402"/>
            <a:ext cx="1026794" cy="16607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000" i="1">
                <a:solidFill>
                  <a:schemeClr val="dk1"/>
                </a:solidFill>
                <a:latin typeface="Times New Roman"/>
                <a:ea typeface="Times New Roman"/>
                <a:cs typeface="Times New Roman"/>
                <a:sym typeface="Times New Roman"/>
              </a:rPr>
              <a:t>Slope (a) decreased</a:t>
            </a:r>
            <a:endParaRPr sz="1000" i="1">
              <a:solidFill>
                <a:schemeClr val="dk1"/>
              </a:solidFill>
              <a:latin typeface="Times New Roman"/>
              <a:ea typeface="Times New Roman"/>
              <a:cs typeface="Times New Roman"/>
              <a:sym typeface="Times New Roman"/>
            </a:endParaRPr>
          </a:p>
        </p:txBody>
      </p:sp>
      <p:sp>
        <p:nvSpPr>
          <p:cNvPr id="1341" name="Google Shape;1341;p140"/>
          <p:cNvSpPr txBox="1"/>
          <p:nvPr/>
        </p:nvSpPr>
        <p:spPr>
          <a:xfrm>
            <a:off x="7466838" y="4480686"/>
            <a:ext cx="101600" cy="19749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200" i="1">
                <a:solidFill>
                  <a:schemeClr val="dk1"/>
                </a:solidFill>
                <a:latin typeface="Times New Roman"/>
                <a:ea typeface="Times New Roman"/>
                <a:cs typeface="Times New Roman"/>
                <a:sym typeface="Times New Roman"/>
              </a:rPr>
              <a:t>x</a:t>
            </a:r>
            <a:endParaRPr sz="1200" i="1">
              <a:solidFill>
                <a:schemeClr val="dk1"/>
              </a:solidFill>
              <a:latin typeface="Times New Roman"/>
              <a:ea typeface="Times New Roman"/>
              <a:cs typeface="Times New Roman"/>
              <a:sym typeface="Times New Roman"/>
            </a:endParaRPr>
          </a:p>
        </p:txBody>
      </p:sp>
      <p:sp>
        <p:nvSpPr>
          <p:cNvPr id="1342" name="Google Shape;1342;p140"/>
          <p:cNvSpPr txBox="1"/>
          <p:nvPr/>
        </p:nvSpPr>
        <p:spPr>
          <a:xfrm>
            <a:off x="6771894" y="1982852"/>
            <a:ext cx="706120" cy="575945"/>
          </a:xfrm>
          <a:prstGeom prst="rect">
            <a:avLst/>
          </a:prstGeom>
          <a:noFill/>
          <a:ln>
            <a:noFill/>
          </a:ln>
        </p:spPr>
        <p:txBody>
          <a:bodyPr spcFirstLastPara="1" wrap="square" lIns="0" tIns="12700" rIns="0" bIns="0" anchor="t" anchorCtr="0">
            <a:spAutoFit/>
          </a:bodyPr>
          <a:lstStyle/>
          <a:p>
            <a:pPr marL="0" marR="5080" lvl="0" indent="0" algn="r" rtl="0">
              <a:spcBef>
                <a:spcPts val="0"/>
              </a:spcBef>
              <a:spcAft>
                <a:spcPts val="0"/>
              </a:spcAft>
              <a:buNone/>
            </a:pPr>
            <a:r>
              <a:rPr lang="en-US" sz="1200" i="1">
                <a:solidFill>
                  <a:schemeClr val="dk1"/>
                </a:solidFill>
                <a:latin typeface="Times New Roman"/>
                <a:ea typeface="Times New Roman"/>
                <a:cs typeface="Times New Roman"/>
                <a:sym typeface="Times New Roman"/>
              </a:rPr>
              <a:t>y</a:t>
            </a:r>
            <a:endParaRPr sz="1200" i="1">
              <a:solidFill>
                <a:schemeClr val="dk1"/>
              </a:solidFill>
              <a:latin typeface="Times New Roman"/>
              <a:ea typeface="Times New Roman"/>
              <a:cs typeface="Times New Roman"/>
              <a:sym typeface="Times New Roman"/>
            </a:endParaRPr>
          </a:p>
          <a:p>
            <a:pPr marL="0" marR="0" lvl="0" indent="0" algn="l" rtl="0">
              <a:spcBef>
                <a:spcPts val="190"/>
              </a:spcBef>
              <a:spcAft>
                <a:spcPts val="0"/>
              </a:spcAft>
              <a:buNone/>
            </a:pPr>
            <a:endParaRPr sz="1200" i="1">
              <a:solidFill>
                <a:schemeClr val="dk1"/>
              </a:solidFill>
              <a:latin typeface="Times New Roman"/>
              <a:ea typeface="Times New Roman"/>
              <a:cs typeface="Times New Roman"/>
              <a:sym typeface="Times New Roman"/>
            </a:endParaRPr>
          </a:p>
          <a:p>
            <a:pPr marL="12700" marR="0" lvl="0" indent="0" algn="l" rtl="0">
              <a:spcBef>
                <a:spcPts val="0"/>
              </a:spcBef>
              <a:spcAft>
                <a:spcPts val="0"/>
              </a:spcAft>
              <a:buNone/>
            </a:pPr>
            <a:r>
              <a:rPr lang="en-US" sz="1100" i="1">
                <a:solidFill>
                  <a:schemeClr val="dk1"/>
                </a:solidFill>
                <a:latin typeface="Times New Roman"/>
                <a:ea typeface="Times New Roman"/>
                <a:cs typeface="Times New Roman"/>
                <a:sym typeface="Times New Roman"/>
              </a:rPr>
              <a:t>a=2</a:t>
            </a:r>
            <a:endParaRPr sz="1100" i="1">
              <a:solidFill>
                <a:schemeClr val="dk1"/>
              </a:solidFill>
              <a:latin typeface="Times New Roman"/>
              <a:ea typeface="Times New Roman"/>
              <a:cs typeface="Times New Roman"/>
              <a:sym typeface="Times New Roman"/>
            </a:endParaRPr>
          </a:p>
        </p:txBody>
      </p:sp>
      <p:sp>
        <p:nvSpPr>
          <p:cNvPr id="1343" name="Google Shape;1343;p140"/>
          <p:cNvSpPr/>
          <p:nvPr/>
        </p:nvSpPr>
        <p:spPr>
          <a:xfrm>
            <a:off x="7037070" y="2462911"/>
            <a:ext cx="595630" cy="241935"/>
          </a:xfrm>
          <a:custGeom>
            <a:avLst/>
            <a:gdLst/>
            <a:ahLst/>
            <a:cxnLst/>
            <a:rect l="l" t="t" r="r" b="b"/>
            <a:pathLst>
              <a:path w="595629" h="241935" extrusionOk="0">
                <a:moveTo>
                  <a:pt x="521664" y="211737"/>
                </a:moveTo>
                <a:lnTo>
                  <a:pt x="510285" y="241426"/>
                </a:lnTo>
                <a:lnTo>
                  <a:pt x="595121" y="233044"/>
                </a:lnTo>
                <a:lnTo>
                  <a:pt x="579780" y="216280"/>
                </a:lnTo>
                <a:lnTo>
                  <a:pt x="533526" y="216280"/>
                </a:lnTo>
                <a:lnTo>
                  <a:pt x="521664" y="211737"/>
                </a:lnTo>
                <a:close/>
              </a:path>
              <a:path w="595629" h="241935" extrusionOk="0">
                <a:moveTo>
                  <a:pt x="526239" y="199800"/>
                </a:moveTo>
                <a:lnTo>
                  <a:pt x="521664" y="211737"/>
                </a:lnTo>
                <a:lnTo>
                  <a:pt x="533526" y="216280"/>
                </a:lnTo>
                <a:lnTo>
                  <a:pt x="538099" y="204342"/>
                </a:lnTo>
                <a:lnTo>
                  <a:pt x="526239" y="199800"/>
                </a:lnTo>
                <a:close/>
              </a:path>
              <a:path w="595629" h="241935" extrusionOk="0">
                <a:moveTo>
                  <a:pt x="537590" y="170179"/>
                </a:moveTo>
                <a:lnTo>
                  <a:pt x="526239" y="199800"/>
                </a:lnTo>
                <a:lnTo>
                  <a:pt x="538099" y="204342"/>
                </a:lnTo>
                <a:lnTo>
                  <a:pt x="533526" y="216280"/>
                </a:lnTo>
                <a:lnTo>
                  <a:pt x="579780" y="216280"/>
                </a:lnTo>
                <a:lnTo>
                  <a:pt x="537590" y="170179"/>
                </a:lnTo>
                <a:close/>
              </a:path>
              <a:path w="595629" h="241935" extrusionOk="0">
                <a:moveTo>
                  <a:pt x="4571" y="0"/>
                </a:moveTo>
                <a:lnTo>
                  <a:pt x="0" y="11937"/>
                </a:lnTo>
                <a:lnTo>
                  <a:pt x="521664" y="211737"/>
                </a:lnTo>
                <a:lnTo>
                  <a:pt x="526239" y="199800"/>
                </a:lnTo>
                <a:lnTo>
                  <a:pt x="4571"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44" name="Google Shape;1344;p140"/>
          <p:cNvSpPr txBox="1"/>
          <p:nvPr/>
        </p:nvSpPr>
        <p:spPr>
          <a:xfrm>
            <a:off x="5571491" y="3447414"/>
            <a:ext cx="337185" cy="182742"/>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1100" i="1">
                <a:solidFill>
                  <a:schemeClr val="dk1"/>
                </a:solidFill>
                <a:latin typeface="Times New Roman"/>
                <a:ea typeface="Times New Roman"/>
                <a:cs typeface="Times New Roman"/>
                <a:sym typeface="Times New Roman"/>
              </a:rPr>
              <a:t>a=</a:t>
            </a:r>
            <a:r>
              <a:rPr lang="en-US" sz="1000" i="1">
                <a:solidFill>
                  <a:schemeClr val="dk1"/>
                </a:solidFill>
                <a:latin typeface="Times New Roman"/>
                <a:ea typeface="Times New Roman"/>
                <a:cs typeface="Times New Roman"/>
                <a:sym typeface="Times New Roman"/>
              </a:rPr>
              <a:t>1/3</a:t>
            </a:r>
            <a:endParaRPr sz="1000" i="1">
              <a:solidFill>
                <a:schemeClr val="dk1"/>
              </a:solidFill>
              <a:latin typeface="Times New Roman"/>
              <a:ea typeface="Times New Roman"/>
              <a:cs typeface="Times New Roman"/>
              <a:sym typeface="Times New Roman"/>
            </a:endParaRPr>
          </a:p>
        </p:txBody>
      </p:sp>
      <p:sp>
        <p:nvSpPr>
          <p:cNvPr id="1345" name="Google Shape;1345;p140"/>
          <p:cNvSpPr/>
          <p:nvPr/>
        </p:nvSpPr>
        <p:spPr>
          <a:xfrm>
            <a:off x="5924550" y="3552572"/>
            <a:ext cx="595630" cy="241935"/>
          </a:xfrm>
          <a:custGeom>
            <a:avLst/>
            <a:gdLst/>
            <a:ahLst/>
            <a:cxnLst/>
            <a:rect l="l" t="t" r="r" b="b"/>
            <a:pathLst>
              <a:path w="595629" h="241935" extrusionOk="0">
                <a:moveTo>
                  <a:pt x="521664" y="211737"/>
                </a:moveTo>
                <a:lnTo>
                  <a:pt x="510286" y="241426"/>
                </a:lnTo>
                <a:lnTo>
                  <a:pt x="595122" y="233044"/>
                </a:lnTo>
                <a:lnTo>
                  <a:pt x="579780" y="216280"/>
                </a:lnTo>
                <a:lnTo>
                  <a:pt x="533526" y="216280"/>
                </a:lnTo>
                <a:lnTo>
                  <a:pt x="521664" y="211737"/>
                </a:lnTo>
                <a:close/>
              </a:path>
              <a:path w="595629" h="241935" extrusionOk="0">
                <a:moveTo>
                  <a:pt x="526239" y="199800"/>
                </a:moveTo>
                <a:lnTo>
                  <a:pt x="521664" y="211737"/>
                </a:lnTo>
                <a:lnTo>
                  <a:pt x="533526" y="216280"/>
                </a:lnTo>
                <a:lnTo>
                  <a:pt x="538099" y="204342"/>
                </a:lnTo>
                <a:lnTo>
                  <a:pt x="526239" y="199800"/>
                </a:lnTo>
                <a:close/>
              </a:path>
              <a:path w="595629" h="241935" extrusionOk="0">
                <a:moveTo>
                  <a:pt x="537590" y="170179"/>
                </a:moveTo>
                <a:lnTo>
                  <a:pt x="526239" y="199800"/>
                </a:lnTo>
                <a:lnTo>
                  <a:pt x="538099" y="204342"/>
                </a:lnTo>
                <a:lnTo>
                  <a:pt x="533526" y="216280"/>
                </a:lnTo>
                <a:lnTo>
                  <a:pt x="579780" y="216280"/>
                </a:lnTo>
                <a:lnTo>
                  <a:pt x="537590" y="170179"/>
                </a:lnTo>
                <a:close/>
              </a:path>
              <a:path w="595629" h="241935" extrusionOk="0">
                <a:moveTo>
                  <a:pt x="4572" y="0"/>
                </a:moveTo>
                <a:lnTo>
                  <a:pt x="0" y="11937"/>
                </a:lnTo>
                <a:lnTo>
                  <a:pt x="521664" y="211737"/>
                </a:lnTo>
                <a:lnTo>
                  <a:pt x="526239" y="199800"/>
                </a:lnTo>
                <a:lnTo>
                  <a:pt x="4572"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46" name="Google Shape;1346;p140"/>
          <p:cNvSpPr txBox="1"/>
          <p:nvPr/>
        </p:nvSpPr>
        <p:spPr>
          <a:xfrm>
            <a:off x="6043930" y="3333114"/>
            <a:ext cx="337185" cy="182742"/>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1100" i="1">
                <a:solidFill>
                  <a:schemeClr val="dk1"/>
                </a:solidFill>
                <a:latin typeface="Times New Roman"/>
                <a:ea typeface="Times New Roman"/>
                <a:cs typeface="Times New Roman"/>
                <a:sym typeface="Times New Roman"/>
              </a:rPr>
              <a:t>a=</a:t>
            </a:r>
            <a:r>
              <a:rPr lang="en-US" sz="1000" i="1">
                <a:solidFill>
                  <a:schemeClr val="dk1"/>
                </a:solidFill>
                <a:latin typeface="Times New Roman"/>
                <a:ea typeface="Times New Roman"/>
                <a:cs typeface="Times New Roman"/>
                <a:sym typeface="Times New Roman"/>
              </a:rPr>
              <a:t>1/2</a:t>
            </a:r>
            <a:endParaRPr sz="1000" i="1">
              <a:solidFill>
                <a:schemeClr val="dk1"/>
              </a:solidFill>
              <a:latin typeface="Times New Roman"/>
              <a:ea typeface="Times New Roman"/>
              <a:cs typeface="Times New Roman"/>
              <a:sym typeface="Times New Roman"/>
            </a:endParaRPr>
          </a:p>
        </p:txBody>
      </p:sp>
      <p:sp>
        <p:nvSpPr>
          <p:cNvPr id="1347" name="Google Shape;1347;p140"/>
          <p:cNvSpPr/>
          <p:nvPr/>
        </p:nvSpPr>
        <p:spPr>
          <a:xfrm>
            <a:off x="6396990" y="3438272"/>
            <a:ext cx="595630" cy="241935"/>
          </a:xfrm>
          <a:custGeom>
            <a:avLst/>
            <a:gdLst/>
            <a:ahLst/>
            <a:cxnLst/>
            <a:rect l="l" t="t" r="r" b="b"/>
            <a:pathLst>
              <a:path w="595629" h="241935" extrusionOk="0">
                <a:moveTo>
                  <a:pt x="521664" y="211737"/>
                </a:moveTo>
                <a:lnTo>
                  <a:pt x="510286" y="241426"/>
                </a:lnTo>
                <a:lnTo>
                  <a:pt x="595122" y="233044"/>
                </a:lnTo>
                <a:lnTo>
                  <a:pt x="579780" y="216280"/>
                </a:lnTo>
                <a:lnTo>
                  <a:pt x="533526" y="216280"/>
                </a:lnTo>
                <a:lnTo>
                  <a:pt x="521664" y="211737"/>
                </a:lnTo>
                <a:close/>
              </a:path>
              <a:path w="595629" h="241935" extrusionOk="0">
                <a:moveTo>
                  <a:pt x="526239" y="199800"/>
                </a:moveTo>
                <a:lnTo>
                  <a:pt x="521664" y="211737"/>
                </a:lnTo>
                <a:lnTo>
                  <a:pt x="533526" y="216280"/>
                </a:lnTo>
                <a:lnTo>
                  <a:pt x="538099" y="204342"/>
                </a:lnTo>
                <a:lnTo>
                  <a:pt x="526239" y="199800"/>
                </a:lnTo>
                <a:close/>
              </a:path>
              <a:path w="595629" h="241935" extrusionOk="0">
                <a:moveTo>
                  <a:pt x="537590" y="170179"/>
                </a:moveTo>
                <a:lnTo>
                  <a:pt x="526239" y="199800"/>
                </a:lnTo>
                <a:lnTo>
                  <a:pt x="538099" y="204342"/>
                </a:lnTo>
                <a:lnTo>
                  <a:pt x="533526" y="216280"/>
                </a:lnTo>
                <a:lnTo>
                  <a:pt x="579780" y="216280"/>
                </a:lnTo>
                <a:lnTo>
                  <a:pt x="537590" y="170179"/>
                </a:lnTo>
                <a:close/>
              </a:path>
              <a:path w="595629" h="241935" extrusionOk="0">
                <a:moveTo>
                  <a:pt x="4572" y="0"/>
                </a:moveTo>
                <a:lnTo>
                  <a:pt x="0" y="11937"/>
                </a:lnTo>
                <a:lnTo>
                  <a:pt x="521664" y="211737"/>
                </a:lnTo>
                <a:lnTo>
                  <a:pt x="526239" y="199800"/>
                </a:lnTo>
                <a:lnTo>
                  <a:pt x="4572"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48" name="Google Shape;1348;p140"/>
          <p:cNvSpPr txBox="1"/>
          <p:nvPr/>
        </p:nvSpPr>
        <p:spPr>
          <a:xfrm>
            <a:off x="6528054" y="3150235"/>
            <a:ext cx="238125" cy="182742"/>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1100" i="1">
                <a:solidFill>
                  <a:schemeClr val="dk1"/>
                </a:solidFill>
                <a:latin typeface="Times New Roman"/>
                <a:ea typeface="Times New Roman"/>
                <a:cs typeface="Times New Roman"/>
                <a:sym typeface="Times New Roman"/>
              </a:rPr>
              <a:t>a=</a:t>
            </a:r>
            <a:r>
              <a:rPr lang="en-US" sz="1000" i="1">
                <a:solidFill>
                  <a:schemeClr val="dk1"/>
                </a:solidFill>
                <a:latin typeface="Times New Roman"/>
                <a:ea typeface="Times New Roman"/>
                <a:cs typeface="Times New Roman"/>
                <a:sym typeface="Times New Roman"/>
              </a:rPr>
              <a:t>1</a:t>
            </a:r>
            <a:endParaRPr sz="1000" i="1">
              <a:solidFill>
                <a:schemeClr val="dk1"/>
              </a:solidFill>
              <a:latin typeface="Times New Roman"/>
              <a:ea typeface="Times New Roman"/>
              <a:cs typeface="Times New Roman"/>
              <a:sym typeface="Times New Roman"/>
            </a:endParaRPr>
          </a:p>
        </p:txBody>
      </p:sp>
      <p:sp>
        <p:nvSpPr>
          <p:cNvPr id="1349" name="Google Shape;1349;p140"/>
          <p:cNvSpPr/>
          <p:nvPr/>
        </p:nvSpPr>
        <p:spPr>
          <a:xfrm>
            <a:off x="6770370" y="3247771"/>
            <a:ext cx="595630" cy="241935"/>
          </a:xfrm>
          <a:custGeom>
            <a:avLst/>
            <a:gdLst/>
            <a:ahLst/>
            <a:cxnLst/>
            <a:rect l="l" t="t" r="r" b="b"/>
            <a:pathLst>
              <a:path w="595629" h="241935" extrusionOk="0">
                <a:moveTo>
                  <a:pt x="521664" y="211737"/>
                </a:moveTo>
                <a:lnTo>
                  <a:pt x="510285" y="241426"/>
                </a:lnTo>
                <a:lnTo>
                  <a:pt x="595121" y="233044"/>
                </a:lnTo>
                <a:lnTo>
                  <a:pt x="579780" y="216280"/>
                </a:lnTo>
                <a:lnTo>
                  <a:pt x="533526" y="216280"/>
                </a:lnTo>
                <a:lnTo>
                  <a:pt x="521664" y="211737"/>
                </a:lnTo>
                <a:close/>
              </a:path>
              <a:path w="595629" h="241935" extrusionOk="0">
                <a:moveTo>
                  <a:pt x="526239" y="199800"/>
                </a:moveTo>
                <a:lnTo>
                  <a:pt x="521664" y="211737"/>
                </a:lnTo>
                <a:lnTo>
                  <a:pt x="533526" y="216280"/>
                </a:lnTo>
                <a:lnTo>
                  <a:pt x="538099" y="204342"/>
                </a:lnTo>
                <a:lnTo>
                  <a:pt x="526239" y="199800"/>
                </a:lnTo>
                <a:close/>
              </a:path>
              <a:path w="595629" h="241935" extrusionOk="0">
                <a:moveTo>
                  <a:pt x="537590" y="170179"/>
                </a:moveTo>
                <a:lnTo>
                  <a:pt x="526239" y="199800"/>
                </a:lnTo>
                <a:lnTo>
                  <a:pt x="538099" y="204342"/>
                </a:lnTo>
                <a:lnTo>
                  <a:pt x="533526" y="216280"/>
                </a:lnTo>
                <a:lnTo>
                  <a:pt x="579780" y="216280"/>
                </a:lnTo>
                <a:lnTo>
                  <a:pt x="537590" y="170179"/>
                </a:lnTo>
                <a:close/>
              </a:path>
              <a:path w="595629" h="241935" extrusionOk="0">
                <a:moveTo>
                  <a:pt x="4571" y="0"/>
                </a:moveTo>
                <a:lnTo>
                  <a:pt x="0" y="11937"/>
                </a:lnTo>
                <a:lnTo>
                  <a:pt x="521664" y="211737"/>
                </a:lnTo>
                <a:lnTo>
                  <a:pt x="526239" y="199800"/>
                </a:lnTo>
                <a:lnTo>
                  <a:pt x="4571"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50" name="Google Shape;1350;p140"/>
          <p:cNvSpPr/>
          <p:nvPr/>
        </p:nvSpPr>
        <p:spPr>
          <a:xfrm>
            <a:off x="8226552" y="3253740"/>
            <a:ext cx="1045844" cy="943610"/>
          </a:xfrm>
          <a:custGeom>
            <a:avLst/>
            <a:gdLst/>
            <a:ahLst/>
            <a:cxnLst/>
            <a:rect l="l" t="t" r="r" b="b"/>
            <a:pathLst>
              <a:path w="1045845" h="943610" extrusionOk="0">
                <a:moveTo>
                  <a:pt x="1045463" y="0"/>
                </a:moveTo>
                <a:lnTo>
                  <a:pt x="0" y="0"/>
                </a:lnTo>
                <a:lnTo>
                  <a:pt x="0" y="943356"/>
                </a:lnTo>
                <a:lnTo>
                  <a:pt x="1045463" y="943356"/>
                </a:lnTo>
                <a:lnTo>
                  <a:pt x="1045463"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51" name="Google Shape;1351;p140"/>
          <p:cNvSpPr txBox="1"/>
          <p:nvPr/>
        </p:nvSpPr>
        <p:spPr>
          <a:xfrm>
            <a:off x="3258311" y="5070221"/>
            <a:ext cx="6308090" cy="243656"/>
          </a:xfrm>
          <a:prstGeom prst="rect">
            <a:avLst/>
          </a:prstGeom>
          <a:noFill/>
          <a:ln w="12700" cap="flat" cmpd="sng">
            <a:solidFill>
              <a:srgbClr val="FFFFFF"/>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7499"/>
              </a:lnSpc>
              <a:spcBef>
                <a:spcPts val="0"/>
              </a:spcBef>
              <a:spcAft>
                <a:spcPts val="0"/>
              </a:spcAft>
              <a:buNone/>
            </a:pPr>
            <a:r>
              <a:rPr lang="en-US" sz="1600" i="1">
                <a:solidFill>
                  <a:schemeClr val="dk1"/>
                </a:solidFill>
                <a:latin typeface="Times New Roman"/>
                <a:ea typeface="Times New Roman"/>
                <a:cs typeface="Times New Roman"/>
                <a:sym typeface="Times New Roman"/>
              </a:rPr>
              <a:t>Figure 1.5: Sigmoid function with various slope (a) values.</a:t>
            </a:r>
            <a:endParaRPr sz="1600" i="1">
              <a:solidFill>
                <a:schemeClr val="dk1"/>
              </a:solidFill>
              <a:latin typeface="Times New Roman"/>
              <a:ea typeface="Times New Roman"/>
              <a:cs typeface="Times New Roman"/>
              <a:sym typeface="Times New Roman"/>
            </a:endParaRPr>
          </a:p>
        </p:txBody>
      </p:sp>
      <p:sp>
        <p:nvSpPr>
          <p:cNvPr id="1352" name="Google Shape;1352;p140"/>
          <p:cNvSpPr txBox="1"/>
          <p:nvPr/>
        </p:nvSpPr>
        <p:spPr>
          <a:xfrm>
            <a:off x="2669844" y="2998089"/>
            <a:ext cx="1639570" cy="29972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i="1">
                <a:solidFill>
                  <a:schemeClr val="dk1"/>
                </a:solidFill>
                <a:latin typeface="Times New Roman"/>
                <a:ea typeface="Times New Roman"/>
                <a:cs typeface="Times New Roman"/>
                <a:sym typeface="Times New Roman"/>
              </a:rPr>
              <a:t>y=1/(1+exp(-ax))</a:t>
            </a:r>
            <a:endParaRPr sz="1800" i="1">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3481" y="618784"/>
            <a:ext cx="634971" cy="634971"/>
            <a:chOff x="1126405" y="1020419"/>
            <a:chExt cx="1047115" cy="1047115"/>
          </a:xfrm>
        </p:grpSpPr>
        <p:sp>
          <p:nvSpPr>
            <p:cNvPr id="3" name="object 3"/>
            <p:cNvSpPr/>
            <p:nvPr/>
          </p:nvSpPr>
          <p:spPr>
            <a:xfrm>
              <a:off x="1126405" y="1020419"/>
              <a:ext cx="1047115" cy="1047115"/>
            </a:xfrm>
            <a:custGeom>
              <a:avLst/>
              <a:gdLst/>
              <a:ahLst/>
              <a:cxnLst/>
              <a:rect l="l" t="t" r="r" b="b"/>
              <a:pathLst>
                <a:path w="1047114" h="1047114">
                  <a:moveTo>
                    <a:pt x="806991" y="0"/>
                  </a:moveTo>
                  <a:lnTo>
                    <a:pt x="241165" y="0"/>
                  </a:lnTo>
                  <a:lnTo>
                    <a:pt x="194711" y="183"/>
                  </a:lnTo>
                  <a:lnTo>
                    <a:pt x="127203" y="4965"/>
                  </a:lnTo>
                  <a:lnTo>
                    <a:pt x="70470" y="25953"/>
                  </a:lnTo>
                  <a:lnTo>
                    <a:pt x="25953" y="70470"/>
                  </a:lnTo>
                  <a:lnTo>
                    <a:pt x="4963" y="127208"/>
                  </a:lnTo>
                  <a:lnTo>
                    <a:pt x="183" y="194262"/>
                  </a:lnTo>
                  <a:lnTo>
                    <a:pt x="0" y="240097"/>
                  </a:lnTo>
                  <a:lnTo>
                    <a:pt x="4" y="807001"/>
                  </a:lnTo>
                  <a:lnTo>
                    <a:pt x="183" y="852377"/>
                  </a:lnTo>
                  <a:lnTo>
                    <a:pt x="4969" y="919906"/>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4" name="object 4"/>
            <p:cNvPicPr/>
            <p:nvPr/>
          </p:nvPicPr>
          <p:blipFill>
            <a:blip r:embed="rId2" cstate="print"/>
            <a:stretch>
              <a:fillRect/>
            </a:stretch>
          </p:blipFill>
          <p:spPr>
            <a:xfrm>
              <a:off x="1523979" y="1417996"/>
              <a:ext cx="251939" cy="251945"/>
            </a:xfrm>
            <a:prstGeom prst="rect">
              <a:avLst/>
            </a:prstGeom>
          </p:spPr>
        </p:pic>
      </p:grpSp>
      <p:grpSp>
        <p:nvGrpSpPr>
          <p:cNvPr id="5" name="object 5"/>
          <p:cNvGrpSpPr/>
          <p:nvPr/>
        </p:nvGrpSpPr>
        <p:grpSpPr>
          <a:xfrm>
            <a:off x="2579331" y="618784"/>
            <a:ext cx="634971" cy="634971"/>
            <a:chOff x="4252802" y="1020419"/>
            <a:chExt cx="1047115" cy="1047115"/>
          </a:xfrm>
        </p:grpSpPr>
        <p:sp>
          <p:nvSpPr>
            <p:cNvPr id="6" name="object 6"/>
            <p:cNvSpPr/>
            <p:nvPr/>
          </p:nvSpPr>
          <p:spPr>
            <a:xfrm>
              <a:off x="4252802"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22" y="1021145"/>
                  </a:lnTo>
                  <a:lnTo>
                    <a:pt x="1021136" y="976628"/>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7" name="object 7"/>
            <p:cNvPicPr/>
            <p:nvPr/>
          </p:nvPicPr>
          <p:blipFill>
            <a:blip r:embed="rId2" cstate="print"/>
            <a:stretch>
              <a:fillRect/>
            </a:stretch>
          </p:blipFill>
          <p:spPr>
            <a:xfrm>
              <a:off x="4335025" y="1728308"/>
              <a:ext cx="251939" cy="251939"/>
            </a:xfrm>
            <a:prstGeom prst="rect">
              <a:avLst/>
            </a:prstGeom>
          </p:spPr>
        </p:pic>
        <p:pic>
          <p:nvPicPr>
            <p:cNvPr id="8" name="object 8"/>
            <p:cNvPicPr/>
            <p:nvPr/>
          </p:nvPicPr>
          <p:blipFill>
            <a:blip r:embed="rId2" cstate="print"/>
            <a:stretch>
              <a:fillRect/>
            </a:stretch>
          </p:blipFill>
          <p:spPr>
            <a:xfrm>
              <a:off x="4965728" y="1107688"/>
              <a:ext cx="251939" cy="251939"/>
            </a:xfrm>
            <a:prstGeom prst="rect">
              <a:avLst/>
            </a:prstGeom>
          </p:spPr>
        </p:pic>
      </p:grpSp>
      <p:grpSp>
        <p:nvGrpSpPr>
          <p:cNvPr id="9" name="object 9"/>
          <p:cNvGrpSpPr/>
          <p:nvPr/>
        </p:nvGrpSpPr>
        <p:grpSpPr>
          <a:xfrm>
            <a:off x="4475181" y="618784"/>
            <a:ext cx="634971" cy="634971"/>
            <a:chOff x="7379199" y="1020419"/>
            <a:chExt cx="1047115" cy="1047115"/>
          </a:xfrm>
        </p:grpSpPr>
        <p:sp>
          <p:nvSpPr>
            <p:cNvPr id="10" name="object 10"/>
            <p:cNvSpPr/>
            <p:nvPr/>
          </p:nvSpPr>
          <p:spPr>
            <a:xfrm>
              <a:off x="7379199" y="1020419"/>
              <a:ext cx="1047115" cy="1047115"/>
            </a:xfrm>
            <a:custGeom>
              <a:avLst/>
              <a:gdLst/>
              <a:ahLst/>
              <a:cxnLst/>
              <a:rect l="l" t="t" r="r" b="b"/>
              <a:pathLst>
                <a:path w="1047115" h="1047114">
                  <a:moveTo>
                    <a:pt x="806991" y="0"/>
                  </a:moveTo>
                  <a:lnTo>
                    <a:pt x="241154" y="0"/>
                  </a:lnTo>
                  <a:lnTo>
                    <a:pt x="194706"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56" y="1046904"/>
                  </a:lnTo>
                  <a:lnTo>
                    <a:pt x="240086" y="1047088"/>
                  </a:lnTo>
                  <a:lnTo>
                    <a:pt x="805923" y="1047088"/>
                  </a:lnTo>
                  <a:lnTo>
                    <a:pt x="852375" y="1046904"/>
                  </a:lnTo>
                  <a:lnTo>
                    <a:pt x="919880" y="1042127"/>
                  </a:lnTo>
                  <a:lnTo>
                    <a:pt x="976617" y="1021145"/>
                  </a:lnTo>
                  <a:lnTo>
                    <a:pt x="1021135" y="976628"/>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897" y="4965"/>
                  </a:lnTo>
                  <a:lnTo>
                    <a:pt x="85282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1" name="object 11"/>
            <p:cNvPicPr/>
            <p:nvPr/>
          </p:nvPicPr>
          <p:blipFill>
            <a:blip r:embed="rId2" cstate="print"/>
            <a:stretch>
              <a:fillRect/>
            </a:stretch>
          </p:blipFill>
          <p:spPr>
            <a:xfrm>
              <a:off x="7461421" y="1728308"/>
              <a:ext cx="251939" cy="251939"/>
            </a:xfrm>
            <a:prstGeom prst="rect">
              <a:avLst/>
            </a:prstGeom>
          </p:spPr>
        </p:pic>
        <p:pic>
          <p:nvPicPr>
            <p:cNvPr id="12" name="object 12"/>
            <p:cNvPicPr/>
            <p:nvPr/>
          </p:nvPicPr>
          <p:blipFill>
            <a:blip r:embed="rId2" cstate="print"/>
            <a:stretch>
              <a:fillRect/>
            </a:stretch>
          </p:blipFill>
          <p:spPr>
            <a:xfrm>
              <a:off x="8092117" y="1107688"/>
              <a:ext cx="251945" cy="251939"/>
            </a:xfrm>
            <a:prstGeom prst="rect">
              <a:avLst/>
            </a:prstGeom>
          </p:spPr>
        </p:pic>
        <p:pic>
          <p:nvPicPr>
            <p:cNvPr id="13" name="object 13"/>
            <p:cNvPicPr/>
            <p:nvPr/>
          </p:nvPicPr>
          <p:blipFill>
            <a:blip r:embed="rId2" cstate="print"/>
            <a:stretch>
              <a:fillRect/>
            </a:stretch>
          </p:blipFill>
          <p:spPr>
            <a:xfrm>
              <a:off x="7776765" y="1417996"/>
              <a:ext cx="251945" cy="251945"/>
            </a:xfrm>
            <a:prstGeom prst="rect">
              <a:avLst/>
            </a:prstGeom>
          </p:spPr>
        </p:pic>
      </p:grpSp>
      <p:grpSp>
        <p:nvGrpSpPr>
          <p:cNvPr id="14" name="object 14"/>
          <p:cNvGrpSpPr/>
          <p:nvPr/>
        </p:nvGrpSpPr>
        <p:grpSpPr>
          <a:xfrm>
            <a:off x="6371000" y="618784"/>
            <a:ext cx="634971" cy="634971"/>
            <a:chOff x="10505544" y="1020419"/>
            <a:chExt cx="1047115" cy="1047115"/>
          </a:xfrm>
        </p:grpSpPr>
        <p:sp>
          <p:nvSpPr>
            <p:cNvPr id="15" name="object 15"/>
            <p:cNvSpPr/>
            <p:nvPr/>
          </p:nvSpPr>
          <p:spPr>
            <a:xfrm>
              <a:off x="10505544"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6" name="object 16"/>
            <p:cNvPicPr/>
            <p:nvPr/>
          </p:nvPicPr>
          <p:blipFill>
            <a:blip r:embed="rId3" cstate="print"/>
            <a:stretch>
              <a:fillRect/>
            </a:stretch>
          </p:blipFill>
          <p:spPr>
            <a:xfrm>
              <a:off x="10587792" y="1728308"/>
              <a:ext cx="251929" cy="251939"/>
            </a:xfrm>
            <a:prstGeom prst="rect">
              <a:avLst/>
            </a:prstGeom>
          </p:spPr>
        </p:pic>
        <p:pic>
          <p:nvPicPr>
            <p:cNvPr id="17" name="object 17"/>
            <p:cNvPicPr/>
            <p:nvPr/>
          </p:nvPicPr>
          <p:blipFill>
            <a:blip r:embed="rId4" cstate="print"/>
            <a:stretch>
              <a:fillRect/>
            </a:stretch>
          </p:blipFill>
          <p:spPr>
            <a:xfrm>
              <a:off x="11218532" y="1107688"/>
              <a:ext cx="251955" cy="251939"/>
            </a:xfrm>
            <a:prstGeom prst="rect">
              <a:avLst/>
            </a:prstGeom>
          </p:spPr>
        </p:pic>
        <p:pic>
          <p:nvPicPr>
            <p:cNvPr id="18" name="object 18"/>
            <p:cNvPicPr/>
            <p:nvPr/>
          </p:nvPicPr>
          <p:blipFill>
            <a:blip r:embed="rId3" cstate="print"/>
            <a:stretch>
              <a:fillRect/>
            </a:stretch>
          </p:blipFill>
          <p:spPr>
            <a:xfrm>
              <a:off x="10587792" y="1107688"/>
              <a:ext cx="251929" cy="251939"/>
            </a:xfrm>
            <a:prstGeom prst="rect">
              <a:avLst/>
            </a:prstGeom>
          </p:spPr>
        </p:pic>
        <p:pic>
          <p:nvPicPr>
            <p:cNvPr id="19" name="object 19"/>
            <p:cNvPicPr/>
            <p:nvPr/>
          </p:nvPicPr>
          <p:blipFill>
            <a:blip r:embed="rId4" cstate="print"/>
            <a:stretch>
              <a:fillRect/>
            </a:stretch>
          </p:blipFill>
          <p:spPr>
            <a:xfrm>
              <a:off x="11218532" y="1728308"/>
              <a:ext cx="251955" cy="251939"/>
            </a:xfrm>
            <a:prstGeom prst="rect">
              <a:avLst/>
            </a:prstGeom>
          </p:spPr>
        </p:pic>
      </p:grpSp>
      <p:grpSp>
        <p:nvGrpSpPr>
          <p:cNvPr id="20" name="object 20"/>
          <p:cNvGrpSpPr/>
          <p:nvPr/>
        </p:nvGrpSpPr>
        <p:grpSpPr>
          <a:xfrm>
            <a:off x="8266850" y="618784"/>
            <a:ext cx="634971" cy="634971"/>
            <a:chOff x="13631941" y="1020419"/>
            <a:chExt cx="1047115" cy="1047115"/>
          </a:xfrm>
        </p:grpSpPr>
        <p:sp>
          <p:nvSpPr>
            <p:cNvPr id="21" name="object 21"/>
            <p:cNvSpPr/>
            <p:nvPr/>
          </p:nvSpPr>
          <p:spPr>
            <a:xfrm>
              <a:off x="13631941"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22" name="object 22"/>
            <p:cNvPicPr/>
            <p:nvPr/>
          </p:nvPicPr>
          <p:blipFill>
            <a:blip r:embed="rId3" cstate="print"/>
            <a:stretch>
              <a:fillRect/>
            </a:stretch>
          </p:blipFill>
          <p:spPr>
            <a:xfrm>
              <a:off x="13714190" y="1728308"/>
              <a:ext cx="251929" cy="251939"/>
            </a:xfrm>
            <a:prstGeom prst="rect">
              <a:avLst/>
            </a:prstGeom>
          </p:spPr>
        </p:pic>
        <p:pic>
          <p:nvPicPr>
            <p:cNvPr id="23" name="object 23"/>
            <p:cNvPicPr/>
            <p:nvPr/>
          </p:nvPicPr>
          <p:blipFill>
            <a:blip r:embed="rId4" cstate="print"/>
            <a:stretch>
              <a:fillRect/>
            </a:stretch>
          </p:blipFill>
          <p:spPr>
            <a:xfrm>
              <a:off x="14344930" y="1107688"/>
              <a:ext cx="251955" cy="251939"/>
            </a:xfrm>
            <a:prstGeom prst="rect">
              <a:avLst/>
            </a:prstGeom>
          </p:spPr>
        </p:pic>
        <p:pic>
          <p:nvPicPr>
            <p:cNvPr id="24" name="object 24"/>
            <p:cNvPicPr/>
            <p:nvPr/>
          </p:nvPicPr>
          <p:blipFill>
            <a:blip r:embed="rId3" cstate="print"/>
            <a:stretch>
              <a:fillRect/>
            </a:stretch>
          </p:blipFill>
          <p:spPr>
            <a:xfrm>
              <a:off x="13714190" y="1107688"/>
              <a:ext cx="251929" cy="251939"/>
            </a:xfrm>
            <a:prstGeom prst="rect">
              <a:avLst/>
            </a:prstGeom>
          </p:spPr>
        </p:pic>
        <p:pic>
          <p:nvPicPr>
            <p:cNvPr id="25" name="object 25"/>
            <p:cNvPicPr/>
            <p:nvPr/>
          </p:nvPicPr>
          <p:blipFill>
            <a:blip r:embed="rId4" cstate="print"/>
            <a:stretch>
              <a:fillRect/>
            </a:stretch>
          </p:blipFill>
          <p:spPr>
            <a:xfrm>
              <a:off x="14344930" y="1728308"/>
              <a:ext cx="251955" cy="251939"/>
            </a:xfrm>
            <a:prstGeom prst="rect">
              <a:avLst/>
            </a:prstGeom>
          </p:spPr>
        </p:pic>
        <p:pic>
          <p:nvPicPr>
            <p:cNvPr id="26" name="object 26"/>
            <p:cNvPicPr/>
            <p:nvPr/>
          </p:nvPicPr>
          <p:blipFill>
            <a:blip r:embed="rId5" cstate="print"/>
            <a:stretch>
              <a:fillRect/>
            </a:stretch>
          </p:blipFill>
          <p:spPr>
            <a:xfrm>
              <a:off x="14029573" y="1417996"/>
              <a:ext cx="251929" cy="251945"/>
            </a:xfrm>
            <a:prstGeom prst="rect">
              <a:avLst/>
            </a:prstGeom>
          </p:spPr>
        </p:pic>
      </p:grpSp>
      <p:grpSp>
        <p:nvGrpSpPr>
          <p:cNvPr id="27" name="object 27"/>
          <p:cNvGrpSpPr/>
          <p:nvPr/>
        </p:nvGrpSpPr>
        <p:grpSpPr>
          <a:xfrm>
            <a:off x="10162700" y="618784"/>
            <a:ext cx="634971" cy="634971"/>
            <a:chOff x="16758338" y="1020419"/>
            <a:chExt cx="1047115" cy="1047115"/>
          </a:xfrm>
        </p:grpSpPr>
        <p:sp>
          <p:nvSpPr>
            <p:cNvPr id="28" name="object 28"/>
            <p:cNvSpPr/>
            <p:nvPr/>
          </p:nvSpPr>
          <p:spPr>
            <a:xfrm>
              <a:off x="16758338"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29" name="object 29"/>
            <p:cNvPicPr/>
            <p:nvPr/>
          </p:nvPicPr>
          <p:blipFill>
            <a:blip r:embed="rId3" cstate="print"/>
            <a:stretch>
              <a:fillRect/>
            </a:stretch>
          </p:blipFill>
          <p:spPr>
            <a:xfrm>
              <a:off x="16840587" y="1728308"/>
              <a:ext cx="251929" cy="251939"/>
            </a:xfrm>
            <a:prstGeom prst="rect">
              <a:avLst/>
            </a:prstGeom>
          </p:spPr>
        </p:pic>
        <p:pic>
          <p:nvPicPr>
            <p:cNvPr id="30" name="object 30"/>
            <p:cNvPicPr/>
            <p:nvPr/>
          </p:nvPicPr>
          <p:blipFill>
            <a:blip r:embed="rId6" cstate="print"/>
            <a:stretch>
              <a:fillRect/>
            </a:stretch>
          </p:blipFill>
          <p:spPr>
            <a:xfrm>
              <a:off x="17471327" y="1107688"/>
              <a:ext cx="251955" cy="251939"/>
            </a:xfrm>
            <a:prstGeom prst="rect">
              <a:avLst/>
            </a:prstGeom>
          </p:spPr>
        </p:pic>
        <p:pic>
          <p:nvPicPr>
            <p:cNvPr id="31" name="object 31"/>
            <p:cNvPicPr/>
            <p:nvPr/>
          </p:nvPicPr>
          <p:blipFill>
            <a:blip r:embed="rId3" cstate="print"/>
            <a:stretch>
              <a:fillRect/>
            </a:stretch>
          </p:blipFill>
          <p:spPr>
            <a:xfrm>
              <a:off x="16840587" y="1107688"/>
              <a:ext cx="251929" cy="251939"/>
            </a:xfrm>
            <a:prstGeom prst="rect">
              <a:avLst/>
            </a:prstGeom>
          </p:spPr>
        </p:pic>
        <p:pic>
          <p:nvPicPr>
            <p:cNvPr id="32" name="object 32"/>
            <p:cNvPicPr/>
            <p:nvPr/>
          </p:nvPicPr>
          <p:blipFill>
            <a:blip r:embed="rId6" cstate="print"/>
            <a:stretch>
              <a:fillRect/>
            </a:stretch>
          </p:blipFill>
          <p:spPr>
            <a:xfrm>
              <a:off x="17471327" y="1728308"/>
              <a:ext cx="251955" cy="251939"/>
            </a:xfrm>
            <a:prstGeom prst="rect">
              <a:avLst/>
            </a:prstGeom>
          </p:spPr>
        </p:pic>
        <p:pic>
          <p:nvPicPr>
            <p:cNvPr id="33" name="object 33"/>
            <p:cNvPicPr/>
            <p:nvPr/>
          </p:nvPicPr>
          <p:blipFill>
            <a:blip r:embed="rId3" cstate="print"/>
            <a:stretch>
              <a:fillRect/>
            </a:stretch>
          </p:blipFill>
          <p:spPr>
            <a:xfrm>
              <a:off x="16840587" y="1417996"/>
              <a:ext cx="251929" cy="251945"/>
            </a:xfrm>
            <a:prstGeom prst="rect">
              <a:avLst/>
            </a:prstGeom>
          </p:spPr>
        </p:pic>
        <p:pic>
          <p:nvPicPr>
            <p:cNvPr id="34" name="object 34"/>
            <p:cNvPicPr/>
            <p:nvPr/>
          </p:nvPicPr>
          <p:blipFill>
            <a:blip r:embed="rId6" cstate="print"/>
            <a:stretch>
              <a:fillRect/>
            </a:stretch>
          </p:blipFill>
          <p:spPr>
            <a:xfrm>
              <a:off x="17471327" y="1417996"/>
              <a:ext cx="251955" cy="251945"/>
            </a:xfrm>
            <a:prstGeom prst="rect">
              <a:avLst/>
            </a:prstGeom>
          </p:spPr>
        </p:pic>
      </p:grpSp>
      <p:grpSp>
        <p:nvGrpSpPr>
          <p:cNvPr id="35" name="object 35"/>
          <p:cNvGrpSpPr/>
          <p:nvPr/>
        </p:nvGrpSpPr>
        <p:grpSpPr>
          <a:xfrm>
            <a:off x="1394320" y="618784"/>
            <a:ext cx="634971" cy="634971"/>
            <a:chOff x="2298631" y="1020419"/>
            <a:chExt cx="1047115" cy="1047115"/>
          </a:xfrm>
        </p:grpSpPr>
        <p:sp>
          <p:nvSpPr>
            <p:cNvPr id="36" name="object 36"/>
            <p:cNvSpPr/>
            <p:nvPr/>
          </p:nvSpPr>
          <p:spPr>
            <a:xfrm>
              <a:off x="2298631" y="1020419"/>
              <a:ext cx="1047115" cy="1047115"/>
            </a:xfrm>
            <a:custGeom>
              <a:avLst/>
              <a:gdLst/>
              <a:ahLst/>
              <a:cxnLst/>
              <a:rect l="l" t="t" r="r" b="b"/>
              <a:pathLst>
                <a:path w="1047114" h="1047114">
                  <a:moveTo>
                    <a:pt x="806991" y="0"/>
                  </a:moveTo>
                  <a:lnTo>
                    <a:pt x="241165" y="0"/>
                  </a:lnTo>
                  <a:lnTo>
                    <a:pt x="194711" y="183"/>
                  </a:lnTo>
                  <a:lnTo>
                    <a:pt x="127203" y="4965"/>
                  </a:lnTo>
                  <a:lnTo>
                    <a:pt x="70470" y="25953"/>
                  </a:lnTo>
                  <a:lnTo>
                    <a:pt x="25953" y="70470"/>
                  </a:lnTo>
                  <a:lnTo>
                    <a:pt x="4963" y="127208"/>
                  </a:lnTo>
                  <a:lnTo>
                    <a:pt x="183" y="194262"/>
                  </a:lnTo>
                  <a:lnTo>
                    <a:pt x="0" y="240097"/>
                  </a:lnTo>
                  <a:lnTo>
                    <a:pt x="4" y="807001"/>
                  </a:lnTo>
                  <a:lnTo>
                    <a:pt x="183" y="852377"/>
                  </a:lnTo>
                  <a:lnTo>
                    <a:pt x="4969" y="919906"/>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7" name="object 37"/>
            <p:cNvPicPr/>
            <p:nvPr/>
          </p:nvPicPr>
          <p:blipFill>
            <a:blip r:embed="rId2" cstate="print"/>
            <a:stretch>
              <a:fillRect/>
            </a:stretch>
          </p:blipFill>
          <p:spPr>
            <a:xfrm>
              <a:off x="2696205" y="1417996"/>
              <a:ext cx="251939" cy="251945"/>
            </a:xfrm>
            <a:prstGeom prst="rect">
              <a:avLst/>
            </a:prstGeom>
          </p:spPr>
        </p:pic>
      </p:grpSp>
      <p:grpSp>
        <p:nvGrpSpPr>
          <p:cNvPr id="38" name="object 38"/>
          <p:cNvGrpSpPr/>
          <p:nvPr/>
        </p:nvGrpSpPr>
        <p:grpSpPr>
          <a:xfrm>
            <a:off x="1394320" y="1615784"/>
            <a:ext cx="634971" cy="634971"/>
            <a:chOff x="2298631" y="2664547"/>
            <a:chExt cx="1047115" cy="1047115"/>
          </a:xfrm>
        </p:grpSpPr>
        <p:sp>
          <p:nvSpPr>
            <p:cNvPr id="39" name="object 39"/>
            <p:cNvSpPr/>
            <p:nvPr/>
          </p:nvSpPr>
          <p:spPr>
            <a:xfrm>
              <a:off x="2298631" y="2664547"/>
              <a:ext cx="1047115" cy="1047115"/>
            </a:xfrm>
            <a:custGeom>
              <a:avLst/>
              <a:gdLst/>
              <a:ahLst/>
              <a:cxnLst/>
              <a:rect l="l" t="t" r="r" b="b"/>
              <a:pathLst>
                <a:path w="1047114" h="1047114">
                  <a:moveTo>
                    <a:pt x="806991" y="0"/>
                  </a:moveTo>
                  <a:lnTo>
                    <a:pt x="241165" y="0"/>
                  </a:lnTo>
                  <a:lnTo>
                    <a:pt x="194711" y="183"/>
                  </a:lnTo>
                  <a:lnTo>
                    <a:pt x="127203" y="4965"/>
                  </a:lnTo>
                  <a:lnTo>
                    <a:pt x="70470" y="25951"/>
                  </a:lnTo>
                  <a:lnTo>
                    <a:pt x="25953" y="70466"/>
                  </a:lnTo>
                  <a:lnTo>
                    <a:pt x="4963" y="127203"/>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40" name="object 40"/>
            <p:cNvPicPr/>
            <p:nvPr/>
          </p:nvPicPr>
          <p:blipFill>
            <a:blip r:embed="rId2" cstate="print"/>
            <a:stretch>
              <a:fillRect/>
            </a:stretch>
          </p:blipFill>
          <p:spPr>
            <a:xfrm>
              <a:off x="2380854" y="3372436"/>
              <a:ext cx="251939" cy="251939"/>
            </a:xfrm>
            <a:prstGeom prst="rect">
              <a:avLst/>
            </a:prstGeom>
          </p:spPr>
        </p:pic>
        <p:pic>
          <p:nvPicPr>
            <p:cNvPr id="41" name="object 41"/>
            <p:cNvPicPr/>
            <p:nvPr/>
          </p:nvPicPr>
          <p:blipFill>
            <a:blip r:embed="rId2" cstate="print"/>
            <a:stretch>
              <a:fillRect/>
            </a:stretch>
          </p:blipFill>
          <p:spPr>
            <a:xfrm>
              <a:off x="3011557" y="2751808"/>
              <a:ext cx="251939" cy="251945"/>
            </a:xfrm>
            <a:prstGeom prst="rect">
              <a:avLst/>
            </a:prstGeom>
          </p:spPr>
        </p:pic>
      </p:grpSp>
      <p:grpSp>
        <p:nvGrpSpPr>
          <p:cNvPr id="42" name="object 42"/>
          <p:cNvGrpSpPr/>
          <p:nvPr/>
        </p:nvGrpSpPr>
        <p:grpSpPr>
          <a:xfrm>
            <a:off x="1394320" y="2612784"/>
            <a:ext cx="634971" cy="634971"/>
            <a:chOff x="2298631" y="4308674"/>
            <a:chExt cx="1047115" cy="1047115"/>
          </a:xfrm>
        </p:grpSpPr>
        <p:sp>
          <p:nvSpPr>
            <p:cNvPr id="43" name="object 43"/>
            <p:cNvSpPr/>
            <p:nvPr/>
          </p:nvSpPr>
          <p:spPr>
            <a:xfrm>
              <a:off x="2298631" y="4308674"/>
              <a:ext cx="1047115" cy="1047115"/>
            </a:xfrm>
            <a:custGeom>
              <a:avLst/>
              <a:gdLst/>
              <a:ahLst/>
              <a:cxnLst/>
              <a:rect l="l" t="t" r="r" b="b"/>
              <a:pathLst>
                <a:path w="1047114" h="1047114">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7"/>
                  </a:lnTo>
                  <a:lnTo>
                    <a:pt x="4969" y="919901"/>
                  </a:lnTo>
                  <a:lnTo>
                    <a:pt x="25953" y="976617"/>
                  </a:lnTo>
                  <a:lnTo>
                    <a:pt x="70470"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44" name="object 44"/>
            <p:cNvPicPr/>
            <p:nvPr/>
          </p:nvPicPr>
          <p:blipFill>
            <a:blip r:embed="rId2" cstate="print"/>
            <a:stretch>
              <a:fillRect/>
            </a:stretch>
          </p:blipFill>
          <p:spPr>
            <a:xfrm>
              <a:off x="2380854" y="5016553"/>
              <a:ext cx="251939" cy="251939"/>
            </a:xfrm>
            <a:prstGeom prst="rect">
              <a:avLst/>
            </a:prstGeom>
          </p:spPr>
        </p:pic>
        <p:pic>
          <p:nvPicPr>
            <p:cNvPr id="45" name="object 45"/>
            <p:cNvPicPr/>
            <p:nvPr/>
          </p:nvPicPr>
          <p:blipFill>
            <a:blip r:embed="rId7" cstate="print"/>
            <a:stretch>
              <a:fillRect/>
            </a:stretch>
          </p:blipFill>
          <p:spPr>
            <a:xfrm>
              <a:off x="3011557" y="4395934"/>
              <a:ext cx="251939" cy="251939"/>
            </a:xfrm>
            <a:prstGeom prst="rect">
              <a:avLst/>
            </a:prstGeom>
          </p:spPr>
        </p:pic>
        <p:pic>
          <p:nvPicPr>
            <p:cNvPr id="46" name="object 46"/>
            <p:cNvPicPr/>
            <p:nvPr/>
          </p:nvPicPr>
          <p:blipFill>
            <a:blip r:embed="rId2" cstate="print"/>
            <a:stretch>
              <a:fillRect/>
            </a:stretch>
          </p:blipFill>
          <p:spPr>
            <a:xfrm>
              <a:off x="2696205" y="4706249"/>
              <a:ext cx="251939" cy="251939"/>
            </a:xfrm>
            <a:prstGeom prst="rect">
              <a:avLst/>
            </a:prstGeom>
          </p:spPr>
        </p:pic>
      </p:grpSp>
      <p:grpSp>
        <p:nvGrpSpPr>
          <p:cNvPr id="47" name="object 47"/>
          <p:cNvGrpSpPr/>
          <p:nvPr/>
        </p:nvGrpSpPr>
        <p:grpSpPr>
          <a:xfrm>
            <a:off x="1394320" y="3609779"/>
            <a:ext cx="634971" cy="634971"/>
            <a:chOff x="2298631" y="5952792"/>
            <a:chExt cx="1047115" cy="1047115"/>
          </a:xfrm>
        </p:grpSpPr>
        <p:sp>
          <p:nvSpPr>
            <p:cNvPr id="48" name="object 48"/>
            <p:cNvSpPr/>
            <p:nvPr/>
          </p:nvSpPr>
          <p:spPr>
            <a:xfrm>
              <a:off x="2298631" y="5952792"/>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6"/>
                  </a:lnTo>
                  <a:lnTo>
                    <a:pt x="70470"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49" name="object 49"/>
            <p:cNvPicPr/>
            <p:nvPr/>
          </p:nvPicPr>
          <p:blipFill>
            <a:blip r:embed="rId2" cstate="print"/>
            <a:stretch>
              <a:fillRect/>
            </a:stretch>
          </p:blipFill>
          <p:spPr>
            <a:xfrm>
              <a:off x="2380854" y="6660681"/>
              <a:ext cx="251939" cy="251939"/>
            </a:xfrm>
            <a:prstGeom prst="rect">
              <a:avLst/>
            </a:prstGeom>
          </p:spPr>
        </p:pic>
        <p:pic>
          <p:nvPicPr>
            <p:cNvPr id="50" name="object 50"/>
            <p:cNvPicPr/>
            <p:nvPr/>
          </p:nvPicPr>
          <p:blipFill>
            <a:blip r:embed="rId2" cstate="print"/>
            <a:stretch>
              <a:fillRect/>
            </a:stretch>
          </p:blipFill>
          <p:spPr>
            <a:xfrm>
              <a:off x="3011557" y="6040062"/>
              <a:ext cx="251939" cy="251939"/>
            </a:xfrm>
            <a:prstGeom prst="rect">
              <a:avLst/>
            </a:prstGeom>
          </p:spPr>
        </p:pic>
        <p:pic>
          <p:nvPicPr>
            <p:cNvPr id="51" name="object 51"/>
            <p:cNvPicPr/>
            <p:nvPr/>
          </p:nvPicPr>
          <p:blipFill>
            <a:blip r:embed="rId2" cstate="print"/>
            <a:stretch>
              <a:fillRect/>
            </a:stretch>
          </p:blipFill>
          <p:spPr>
            <a:xfrm>
              <a:off x="2380854" y="6040062"/>
              <a:ext cx="251939" cy="251939"/>
            </a:xfrm>
            <a:prstGeom prst="rect">
              <a:avLst/>
            </a:prstGeom>
          </p:spPr>
        </p:pic>
        <p:pic>
          <p:nvPicPr>
            <p:cNvPr id="52" name="object 52"/>
            <p:cNvPicPr/>
            <p:nvPr/>
          </p:nvPicPr>
          <p:blipFill>
            <a:blip r:embed="rId2" cstate="print"/>
            <a:stretch>
              <a:fillRect/>
            </a:stretch>
          </p:blipFill>
          <p:spPr>
            <a:xfrm>
              <a:off x="3011557" y="6660681"/>
              <a:ext cx="251939" cy="251939"/>
            </a:xfrm>
            <a:prstGeom prst="rect">
              <a:avLst/>
            </a:prstGeom>
          </p:spPr>
        </p:pic>
      </p:grpSp>
      <p:grpSp>
        <p:nvGrpSpPr>
          <p:cNvPr id="53" name="object 53"/>
          <p:cNvGrpSpPr/>
          <p:nvPr/>
        </p:nvGrpSpPr>
        <p:grpSpPr>
          <a:xfrm>
            <a:off x="1394320" y="4606780"/>
            <a:ext cx="634971" cy="634971"/>
            <a:chOff x="2298631" y="7596920"/>
            <a:chExt cx="1047115" cy="1047115"/>
          </a:xfrm>
        </p:grpSpPr>
        <p:sp>
          <p:nvSpPr>
            <p:cNvPr id="54" name="object 54"/>
            <p:cNvSpPr/>
            <p:nvPr/>
          </p:nvSpPr>
          <p:spPr>
            <a:xfrm>
              <a:off x="2298631" y="7596920"/>
              <a:ext cx="1047115" cy="1047115"/>
            </a:xfrm>
            <a:custGeom>
              <a:avLst/>
              <a:gdLst/>
              <a:ahLst/>
              <a:cxnLst/>
              <a:rect l="l" t="t" r="r" b="b"/>
              <a:pathLst>
                <a:path w="1047114" h="1047115">
                  <a:moveTo>
                    <a:pt x="806991" y="0"/>
                  </a:moveTo>
                  <a:lnTo>
                    <a:pt x="241165" y="0"/>
                  </a:lnTo>
                  <a:lnTo>
                    <a:pt x="194711" y="183"/>
                  </a:lnTo>
                  <a:lnTo>
                    <a:pt x="127203" y="4965"/>
                  </a:lnTo>
                  <a:lnTo>
                    <a:pt x="70470" y="25951"/>
                  </a:lnTo>
                  <a:lnTo>
                    <a:pt x="25953" y="70461"/>
                  </a:lnTo>
                  <a:lnTo>
                    <a:pt x="4963" y="127199"/>
                  </a:lnTo>
                  <a:lnTo>
                    <a:pt x="183" y="194260"/>
                  </a:lnTo>
                  <a:lnTo>
                    <a:pt x="0" y="240097"/>
                  </a:lnTo>
                  <a:lnTo>
                    <a:pt x="4" y="806991"/>
                  </a:lnTo>
                  <a:lnTo>
                    <a:pt x="183" y="852377"/>
                  </a:lnTo>
                  <a:lnTo>
                    <a:pt x="4969" y="919901"/>
                  </a:lnTo>
                  <a:lnTo>
                    <a:pt x="25953" y="976622"/>
                  </a:lnTo>
                  <a:lnTo>
                    <a:pt x="70470" y="1021136"/>
                  </a:lnTo>
                  <a:lnTo>
                    <a:pt x="127187"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55" name="object 55"/>
            <p:cNvPicPr/>
            <p:nvPr/>
          </p:nvPicPr>
          <p:blipFill>
            <a:blip r:embed="rId2" cstate="print"/>
            <a:stretch>
              <a:fillRect/>
            </a:stretch>
          </p:blipFill>
          <p:spPr>
            <a:xfrm>
              <a:off x="2380854" y="8304810"/>
              <a:ext cx="251939" cy="251939"/>
            </a:xfrm>
            <a:prstGeom prst="rect">
              <a:avLst/>
            </a:prstGeom>
          </p:spPr>
        </p:pic>
        <p:pic>
          <p:nvPicPr>
            <p:cNvPr id="56" name="object 56"/>
            <p:cNvPicPr/>
            <p:nvPr/>
          </p:nvPicPr>
          <p:blipFill>
            <a:blip r:embed="rId2" cstate="print"/>
            <a:stretch>
              <a:fillRect/>
            </a:stretch>
          </p:blipFill>
          <p:spPr>
            <a:xfrm>
              <a:off x="3011557" y="7684182"/>
              <a:ext cx="251939" cy="251945"/>
            </a:xfrm>
            <a:prstGeom prst="rect">
              <a:avLst/>
            </a:prstGeom>
          </p:spPr>
        </p:pic>
        <p:pic>
          <p:nvPicPr>
            <p:cNvPr id="57" name="object 57"/>
            <p:cNvPicPr/>
            <p:nvPr/>
          </p:nvPicPr>
          <p:blipFill>
            <a:blip r:embed="rId2" cstate="print"/>
            <a:stretch>
              <a:fillRect/>
            </a:stretch>
          </p:blipFill>
          <p:spPr>
            <a:xfrm>
              <a:off x="2380854" y="7684179"/>
              <a:ext cx="251939" cy="251939"/>
            </a:xfrm>
            <a:prstGeom prst="rect">
              <a:avLst/>
            </a:prstGeom>
          </p:spPr>
        </p:pic>
        <p:pic>
          <p:nvPicPr>
            <p:cNvPr id="58" name="object 58"/>
            <p:cNvPicPr/>
            <p:nvPr/>
          </p:nvPicPr>
          <p:blipFill>
            <a:blip r:embed="rId2" cstate="print"/>
            <a:stretch>
              <a:fillRect/>
            </a:stretch>
          </p:blipFill>
          <p:spPr>
            <a:xfrm>
              <a:off x="3011557" y="8304810"/>
              <a:ext cx="251939" cy="251937"/>
            </a:xfrm>
            <a:prstGeom prst="rect">
              <a:avLst/>
            </a:prstGeom>
          </p:spPr>
        </p:pic>
        <p:pic>
          <p:nvPicPr>
            <p:cNvPr id="59" name="object 59"/>
            <p:cNvPicPr/>
            <p:nvPr/>
          </p:nvPicPr>
          <p:blipFill>
            <a:blip r:embed="rId2" cstate="print"/>
            <a:stretch>
              <a:fillRect/>
            </a:stretch>
          </p:blipFill>
          <p:spPr>
            <a:xfrm>
              <a:off x="2696205" y="7994495"/>
              <a:ext cx="251939" cy="251939"/>
            </a:xfrm>
            <a:prstGeom prst="rect">
              <a:avLst/>
            </a:prstGeom>
          </p:spPr>
        </p:pic>
      </p:grpSp>
      <p:grpSp>
        <p:nvGrpSpPr>
          <p:cNvPr id="60" name="object 60"/>
          <p:cNvGrpSpPr/>
          <p:nvPr/>
        </p:nvGrpSpPr>
        <p:grpSpPr>
          <a:xfrm>
            <a:off x="1394320" y="5603780"/>
            <a:ext cx="634971" cy="634971"/>
            <a:chOff x="2298631" y="9241048"/>
            <a:chExt cx="1047115" cy="1047115"/>
          </a:xfrm>
        </p:grpSpPr>
        <p:sp>
          <p:nvSpPr>
            <p:cNvPr id="61" name="object 61"/>
            <p:cNvSpPr/>
            <p:nvPr/>
          </p:nvSpPr>
          <p:spPr>
            <a:xfrm>
              <a:off x="2298631" y="9241048"/>
              <a:ext cx="1047115" cy="1047115"/>
            </a:xfrm>
            <a:custGeom>
              <a:avLst/>
              <a:gdLst/>
              <a:ahLst/>
              <a:cxnLst/>
              <a:rect l="l" t="t" r="r" b="b"/>
              <a:pathLst>
                <a:path w="1047114" h="1047115">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5"/>
                  </a:lnTo>
                  <a:lnTo>
                    <a:pt x="4969" y="919897"/>
                  </a:lnTo>
                  <a:lnTo>
                    <a:pt x="25953" y="976617"/>
                  </a:lnTo>
                  <a:lnTo>
                    <a:pt x="70470"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62" name="object 62"/>
            <p:cNvPicPr/>
            <p:nvPr/>
          </p:nvPicPr>
          <p:blipFill>
            <a:blip r:embed="rId7" cstate="print"/>
            <a:stretch>
              <a:fillRect/>
            </a:stretch>
          </p:blipFill>
          <p:spPr>
            <a:xfrm>
              <a:off x="2380854" y="9948927"/>
              <a:ext cx="251939" cy="251939"/>
            </a:xfrm>
            <a:prstGeom prst="rect">
              <a:avLst/>
            </a:prstGeom>
          </p:spPr>
        </p:pic>
        <p:pic>
          <p:nvPicPr>
            <p:cNvPr id="63" name="object 63"/>
            <p:cNvPicPr/>
            <p:nvPr/>
          </p:nvPicPr>
          <p:blipFill>
            <a:blip r:embed="rId2" cstate="print"/>
            <a:stretch>
              <a:fillRect/>
            </a:stretch>
          </p:blipFill>
          <p:spPr>
            <a:xfrm>
              <a:off x="3011557" y="9328307"/>
              <a:ext cx="251939" cy="251939"/>
            </a:xfrm>
            <a:prstGeom prst="rect">
              <a:avLst/>
            </a:prstGeom>
          </p:spPr>
        </p:pic>
        <p:pic>
          <p:nvPicPr>
            <p:cNvPr id="64" name="object 64"/>
            <p:cNvPicPr/>
            <p:nvPr/>
          </p:nvPicPr>
          <p:blipFill>
            <a:blip r:embed="rId2" cstate="print"/>
            <a:stretch>
              <a:fillRect/>
            </a:stretch>
          </p:blipFill>
          <p:spPr>
            <a:xfrm>
              <a:off x="2380854" y="9328307"/>
              <a:ext cx="251939" cy="251939"/>
            </a:xfrm>
            <a:prstGeom prst="rect">
              <a:avLst/>
            </a:prstGeom>
          </p:spPr>
        </p:pic>
        <p:pic>
          <p:nvPicPr>
            <p:cNvPr id="65" name="object 65"/>
            <p:cNvPicPr/>
            <p:nvPr/>
          </p:nvPicPr>
          <p:blipFill>
            <a:blip r:embed="rId7" cstate="print"/>
            <a:stretch>
              <a:fillRect/>
            </a:stretch>
          </p:blipFill>
          <p:spPr>
            <a:xfrm>
              <a:off x="3011557" y="9948927"/>
              <a:ext cx="251939" cy="251939"/>
            </a:xfrm>
            <a:prstGeom prst="rect">
              <a:avLst/>
            </a:prstGeom>
          </p:spPr>
        </p:pic>
        <p:pic>
          <p:nvPicPr>
            <p:cNvPr id="66" name="object 66"/>
            <p:cNvPicPr/>
            <p:nvPr/>
          </p:nvPicPr>
          <p:blipFill>
            <a:blip r:embed="rId2" cstate="print"/>
            <a:stretch>
              <a:fillRect/>
            </a:stretch>
          </p:blipFill>
          <p:spPr>
            <a:xfrm>
              <a:off x="2380854" y="9638622"/>
              <a:ext cx="251939" cy="251939"/>
            </a:xfrm>
            <a:prstGeom prst="rect">
              <a:avLst/>
            </a:prstGeom>
          </p:spPr>
        </p:pic>
        <p:pic>
          <p:nvPicPr>
            <p:cNvPr id="67" name="object 67"/>
            <p:cNvPicPr/>
            <p:nvPr/>
          </p:nvPicPr>
          <p:blipFill>
            <a:blip r:embed="rId2" cstate="print"/>
            <a:stretch>
              <a:fillRect/>
            </a:stretch>
          </p:blipFill>
          <p:spPr>
            <a:xfrm>
              <a:off x="3011557" y="9638622"/>
              <a:ext cx="251939" cy="251939"/>
            </a:xfrm>
            <a:prstGeom prst="rect">
              <a:avLst/>
            </a:prstGeom>
          </p:spPr>
        </p:pic>
      </p:grpSp>
      <p:grpSp>
        <p:nvGrpSpPr>
          <p:cNvPr id="68" name="object 68"/>
          <p:cNvGrpSpPr/>
          <p:nvPr/>
        </p:nvGrpSpPr>
        <p:grpSpPr>
          <a:xfrm>
            <a:off x="683481" y="1615784"/>
            <a:ext cx="634971" cy="634971"/>
            <a:chOff x="1126405" y="2664547"/>
            <a:chExt cx="1047115" cy="1047115"/>
          </a:xfrm>
        </p:grpSpPr>
        <p:sp>
          <p:nvSpPr>
            <p:cNvPr id="69" name="object 69"/>
            <p:cNvSpPr/>
            <p:nvPr/>
          </p:nvSpPr>
          <p:spPr>
            <a:xfrm>
              <a:off x="1126405" y="2664547"/>
              <a:ext cx="1047115" cy="1047115"/>
            </a:xfrm>
            <a:custGeom>
              <a:avLst/>
              <a:gdLst/>
              <a:ahLst/>
              <a:cxnLst/>
              <a:rect l="l" t="t" r="r" b="b"/>
              <a:pathLst>
                <a:path w="1047114" h="1047114">
                  <a:moveTo>
                    <a:pt x="806991" y="0"/>
                  </a:moveTo>
                  <a:lnTo>
                    <a:pt x="241165" y="0"/>
                  </a:lnTo>
                  <a:lnTo>
                    <a:pt x="194711" y="183"/>
                  </a:lnTo>
                  <a:lnTo>
                    <a:pt x="127203" y="4965"/>
                  </a:lnTo>
                  <a:lnTo>
                    <a:pt x="70470" y="25951"/>
                  </a:lnTo>
                  <a:lnTo>
                    <a:pt x="25953" y="70466"/>
                  </a:lnTo>
                  <a:lnTo>
                    <a:pt x="4963" y="127203"/>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70" name="object 70"/>
            <p:cNvPicPr/>
            <p:nvPr/>
          </p:nvPicPr>
          <p:blipFill>
            <a:blip r:embed="rId2" cstate="print"/>
            <a:stretch>
              <a:fillRect/>
            </a:stretch>
          </p:blipFill>
          <p:spPr>
            <a:xfrm>
              <a:off x="1523979" y="3062121"/>
              <a:ext cx="251939" cy="251939"/>
            </a:xfrm>
            <a:prstGeom prst="rect">
              <a:avLst/>
            </a:prstGeom>
          </p:spPr>
        </p:pic>
      </p:grpSp>
      <p:grpSp>
        <p:nvGrpSpPr>
          <p:cNvPr id="71" name="object 71"/>
          <p:cNvGrpSpPr/>
          <p:nvPr/>
        </p:nvGrpSpPr>
        <p:grpSpPr>
          <a:xfrm>
            <a:off x="2579331" y="1615784"/>
            <a:ext cx="634971" cy="634971"/>
            <a:chOff x="4252802" y="2664547"/>
            <a:chExt cx="1047115" cy="1047115"/>
          </a:xfrm>
        </p:grpSpPr>
        <p:sp>
          <p:nvSpPr>
            <p:cNvPr id="72" name="object 72"/>
            <p:cNvSpPr/>
            <p:nvPr/>
          </p:nvSpPr>
          <p:spPr>
            <a:xfrm>
              <a:off x="4252802"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203"/>
                  </a:lnTo>
                  <a:lnTo>
                    <a:pt x="1021136" y="70466"/>
                  </a:lnTo>
                  <a:lnTo>
                    <a:pt x="976622" y="25951"/>
                  </a:lnTo>
                  <a:lnTo>
                    <a:pt x="919901" y="4965"/>
                  </a:lnTo>
                  <a:lnTo>
                    <a:pt x="852827"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73" name="object 73"/>
            <p:cNvPicPr/>
            <p:nvPr/>
          </p:nvPicPr>
          <p:blipFill>
            <a:blip r:embed="rId2" cstate="print"/>
            <a:stretch>
              <a:fillRect/>
            </a:stretch>
          </p:blipFill>
          <p:spPr>
            <a:xfrm>
              <a:off x="4335025" y="3372436"/>
              <a:ext cx="251939" cy="251939"/>
            </a:xfrm>
            <a:prstGeom prst="rect">
              <a:avLst/>
            </a:prstGeom>
          </p:spPr>
        </p:pic>
        <p:pic>
          <p:nvPicPr>
            <p:cNvPr id="74" name="object 74"/>
            <p:cNvPicPr/>
            <p:nvPr/>
          </p:nvPicPr>
          <p:blipFill>
            <a:blip r:embed="rId2" cstate="print"/>
            <a:stretch>
              <a:fillRect/>
            </a:stretch>
          </p:blipFill>
          <p:spPr>
            <a:xfrm>
              <a:off x="4965728" y="2751808"/>
              <a:ext cx="251939" cy="251945"/>
            </a:xfrm>
            <a:prstGeom prst="rect">
              <a:avLst/>
            </a:prstGeom>
          </p:spPr>
        </p:pic>
      </p:grpSp>
      <p:grpSp>
        <p:nvGrpSpPr>
          <p:cNvPr id="75" name="object 75"/>
          <p:cNvGrpSpPr/>
          <p:nvPr/>
        </p:nvGrpSpPr>
        <p:grpSpPr>
          <a:xfrm>
            <a:off x="4475181" y="1615784"/>
            <a:ext cx="634971" cy="634971"/>
            <a:chOff x="7379199" y="2664547"/>
            <a:chExt cx="1047115" cy="1047115"/>
          </a:xfrm>
        </p:grpSpPr>
        <p:sp>
          <p:nvSpPr>
            <p:cNvPr id="76" name="object 76"/>
            <p:cNvSpPr/>
            <p:nvPr/>
          </p:nvSpPr>
          <p:spPr>
            <a:xfrm>
              <a:off x="7379199" y="2664547"/>
              <a:ext cx="1047115" cy="1047115"/>
            </a:xfrm>
            <a:custGeom>
              <a:avLst/>
              <a:gdLst/>
              <a:ahLst/>
              <a:cxnLst/>
              <a:rect l="l" t="t" r="r" b="b"/>
              <a:pathLst>
                <a:path w="1047115" h="1047114">
                  <a:moveTo>
                    <a:pt x="806991" y="0"/>
                  </a:moveTo>
                  <a:lnTo>
                    <a:pt x="241154" y="0"/>
                  </a:lnTo>
                  <a:lnTo>
                    <a:pt x="194706"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56" y="1046904"/>
                  </a:lnTo>
                  <a:lnTo>
                    <a:pt x="240086" y="1047088"/>
                  </a:lnTo>
                  <a:lnTo>
                    <a:pt x="805923" y="1047088"/>
                  </a:lnTo>
                  <a:lnTo>
                    <a:pt x="852375" y="1046904"/>
                  </a:lnTo>
                  <a:lnTo>
                    <a:pt x="919880"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897" y="4965"/>
                  </a:lnTo>
                  <a:lnTo>
                    <a:pt x="85282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77" name="object 77"/>
            <p:cNvPicPr/>
            <p:nvPr/>
          </p:nvPicPr>
          <p:blipFill>
            <a:blip r:embed="rId2" cstate="print"/>
            <a:stretch>
              <a:fillRect/>
            </a:stretch>
          </p:blipFill>
          <p:spPr>
            <a:xfrm>
              <a:off x="7461421" y="3372436"/>
              <a:ext cx="251939" cy="251939"/>
            </a:xfrm>
            <a:prstGeom prst="rect">
              <a:avLst/>
            </a:prstGeom>
          </p:spPr>
        </p:pic>
        <p:pic>
          <p:nvPicPr>
            <p:cNvPr id="78" name="object 78"/>
            <p:cNvPicPr/>
            <p:nvPr/>
          </p:nvPicPr>
          <p:blipFill>
            <a:blip r:embed="rId2" cstate="print"/>
            <a:stretch>
              <a:fillRect/>
            </a:stretch>
          </p:blipFill>
          <p:spPr>
            <a:xfrm>
              <a:off x="7776765" y="3062121"/>
              <a:ext cx="251945" cy="251939"/>
            </a:xfrm>
            <a:prstGeom prst="rect">
              <a:avLst/>
            </a:prstGeom>
          </p:spPr>
        </p:pic>
        <p:pic>
          <p:nvPicPr>
            <p:cNvPr id="79" name="object 79"/>
            <p:cNvPicPr/>
            <p:nvPr/>
          </p:nvPicPr>
          <p:blipFill>
            <a:blip r:embed="rId2" cstate="print"/>
            <a:stretch>
              <a:fillRect/>
            </a:stretch>
          </p:blipFill>
          <p:spPr>
            <a:xfrm>
              <a:off x="8092117" y="2751808"/>
              <a:ext cx="251945" cy="251945"/>
            </a:xfrm>
            <a:prstGeom prst="rect">
              <a:avLst/>
            </a:prstGeom>
          </p:spPr>
        </p:pic>
      </p:grpSp>
      <p:grpSp>
        <p:nvGrpSpPr>
          <p:cNvPr id="80" name="object 80"/>
          <p:cNvGrpSpPr/>
          <p:nvPr/>
        </p:nvGrpSpPr>
        <p:grpSpPr>
          <a:xfrm>
            <a:off x="6371000" y="1615784"/>
            <a:ext cx="634971" cy="634971"/>
            <a:chOff x="10505544" y="2664547"/>
            <a:chExt cx="1047115" cy="1047115"/>
          </a:xfrm>
        </p:grpSpPr>
        <p:sp>
          <p:nvSpPr>
            <p:cNvPr id="81" name="object 81"/>
            <p:cNvSpPr/>
            <p:nvPr/>
          </p:nvSpPr>
          <p:spPr>
            <a:xfrm>
              <a:off x="10505544"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82" name="object 82"/>
            <p:cNvPicPr/>
            <p:nvPr/>
          </p:nvPicPr>
          <p:blipFill>
            <a:blip r:embed="rId3" cstate="print"/>
            <a:stretch>
              <a:fillRect/>
            </a:stretch>
          </p:blipFill>
          <p:spPr>
            <a:xfrm>
              <a:off x="10587792" y="3372436"/>
              <a:ext cx="251929" cy="251939"/>
            </a:xfrm>
            <a:prstGeom prst="rect">
              <a:avLst/>
            </a:prstGeom>
          </p:spPr>
        </p:pic>
        <p:pic>
          <p:nvPicPr>
            <p:cNvPr id="83" name="object 83"/>
            <p:cNvPicPr/>
            <p:nvPr/>
          </p:nvPicPr>
          <p:blipFill>
            <a:blip r:embed="rId4" cstate="print"/>
            <a:stretch>
              <a:fillRect/>
            </a:stretch>
          </p:blipFill>
          <p:spPr>
            <a:xfrm>
              <a:off x="11218532" y="2751808"/>
              <a:ext cx="251955" cy="251945"/>
            </a:xfrm>
            <a:prstGeom prst="rect">
              <a:avLst/>
            </a:prstGeom>
          </p:spPr>
        </p:pic>
        <p:pic>
          <p:nvPicPr>
            <p:cNvPr id="84" name="object 84"/>
            <p:cNvPicPr/>
            <p:nvPr/>
          </p:nvPicPr>
          <p:blipFill>
            <a:blip r:embed="rId3" cstate="print"/>
            <a:stretch>
              <a:fillRect/>
            </a:stretch>
          </p:blipFill>
          <p:spPr>
            <a:xfrm>
              <a:off x="10587792" y="2751806"/>
              <a:ext cx="251929" cy="251947"/>
            </a:xfrm>
            <a:prstGeom prst="rect">
              <a:avLst/>
            </a:prstGeom>
          </p:spPr>
        </p:pic>
        <p:pic>
          <p:nvPicPr>
            <p:cNvPr id="85" name="object 85"/>
            <p:cNvPicPr/>
            <p:nvPr/>
          </p:nvPicPr>
          <p:blipFill>
            <a:blip r:embed="rId4" cstate="print"/>
            <a:stretch>
              <a:fillRect/>
            </a:stretch>
          </p:blipFill>
          <p:spPr>
            <a:xfrm>
              <a:off x="11218532" y="3372436"/>
              <a:ext cx="251955" cy="251939"/>
            </a:xfrm>
            <a:prstGeom prst="rect">
              <a:avLst/>
            </a:prstGeom>
          </p:spPr>
        </p:pic>
      </p:grpSp>
      <p:grpSp>
        <p:nvGrpSpPr>
          <p:cNvPr id="86" name="object 86"/>
          <p:cNvGrpSpPr/>
          <p:nvPr/>
        </p:nvGrpSpPr>
        <p:grpSpPr>
          <a:xfrm>
            <a:off x="8266850" y="1615784"/>
            <a:ext cx="634971" cy="634971"/>
            <a:chOff x="13631941" y="2664547"/>
            <a:chExt cx="1047115" cy="1047115"/>
          </a:xfrm>
        </p:grpSpPr>
        <p:sp>
          <p:nvSpPr>
            <p:cNvPr id="87" name="object 87"/>
            <p:cNvSpPr/>
            <p:nvPr/>
          </p:nvSpPr>
          <p:spPr>
            <a:xfrm>
              <a:off x="13631941"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88" name="object 88"/>
            <p:cNvPicPr/>
            <p:nvPr/>
          </p:nvPicPr>
          <p:blipFill>
            <a:blip r:embed="rId3" cstate="print"/>
            <a:stretch>
              <a:fillRect/>
            </a:stretch>
          </p:blipFill>
          <p:spPr>
            <a:xfrm>
              <a:off x="13714190" y="3372436"/>
              <a:ext cx="251929" cy="251939"/>
            </a:xfrm>
            <a:prstGeom prst="rect">
              <a:avLst/>
            </a:prstGeom>
          </p:spPr>
        </p:pic>
        <p:pic>
          <p:nvPicPr>
            <p:cNvPr id="89" name="object 89"/>
            <p:cNvPicPr/>
            <p:nvPr/>
          </p:nvPicPr>
          <p:blipFill>
            <a:blip r:embed="rId4" cstate="print"/>
            <a:stretch>
              <a:fillRect/>
            </a:stretch>
          </p:blipFill>
          <p:spPr>
            <a:xfrm>
              <a:off x="14344930" y="2751808"/>
              <a:ext cx="251955" cy="251945"/>
            </a:xfrm>
            <a:prstGeom prst="rect">
              <a:avLst/>
            </a:prstGeom>
          </p:spPr>
        </p:pic>
        <p:pic>
          <p:nvPicPr>
            <p:cNvPr id="90" name="object 90"/>
            <p:cNvPicPr/>
            <p:nvPr/>
          </p:nvPicPr>
          <p:blipFill>
            <a:blip r:embed="rId3" cstate="print"/>
            <a:stretch>
              <a:fillRect/>
            </a:stretch>
          </p:blipFill>
          <p:spPr>
            <a:xfrm>
              <a:off x="13714190" y="2751806"/>
              <a:ext cx="251929" cy="251947"/>
            </a:xfrm>
            <a:prstGeom prst="rect">
              <a:avLst/>
            </a:prstGeom>
          </p:spPr>
        </p:pic>
        <p:pic>
          <p:nvPicPr>
            <p:cNvPr id="91" name="object 91"/>
            <p:cNvPicPr/>
            <p:nvPr/>
          </p:nvPicPr>
          <p:blipFill>
            <a:blip r:embed="rId4" cstate="print"/>
            <a:stretch>
              <a:fillRect/>
            </a:stretch>
          </p:blipFill>
          <p:spPr>
            <a:xfrm>
              <a:off x="14344930" y="3372436"/>
              <a:ext cx="251955" cy="251939"/>
            </a:xfrm>
            <a:prstGeom prst="rect">
              <a:avLst/>
            </a:prstGeom>
          </p:spPr>
        </p:pic>
        <p:pic>
          <p:nvPicPr>
            <p:cNvPr id="92" name="object 92"/>
            <p:cNvPicPr/>
            <p:nvPr/>
          </p:nvPicPr>
          <p:blipFill>
            <a:blip r:embed="rId5" cstate="print"/>
            <a:stretch>
              <a:fillRect/>
            </a:stretch>
          </p:blipFill>
          <p:spPr>
            <a:xfrm>
              <a:off x="14029573" y="3062121"/>
              <a:ext cx="251929" cy="251939"/>
            </a:xfrm>
            <a:prstGeom prst="rect">
              <a:avLst/>
            </a:prstGeom>
          </p:spPr>
        </p:pic>
      </p:grpSp>
      <p:grpSp>
        <p:nvGrpSpPr>
          <p:cNvPr id="93" name="object 93"/>
          <p:cNvGrpSpPr/>
          <p:nvPr/>
        </p:nvGrpSpPr>
        <p:grpSpPr>
          <a:xfrm>
            <a:off x="10162700" y="1615784"/>
            <a:ext cx="634971" cy="634971"/>
            <a:chOff x="16758338" y="2664547"/>
            <a:chExt cx="1047115" cy="1047115"/>
          </a:xfrm>
        </p:grpSpPr>
        <p:sp>
          <p:nvSpPr>
            <p:cNvPr id="94" name="object 94"/>
            <p:cNvSpPr/>
            <p:nvPr/>
          </p:nvSpPr>
          <p:spPr>
            <a:xfrm>
              <a:off x="16758338"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95" name="object 95"/>
            <p:cNvPicPr/>
            <p:nvPr/>
          </p:nvPicPr>
          <p:blipFill>
            <a:blip r:embed="rId3" cstate="print"/>
            <a:stretch>
              <a:fillRect/>
            </a:stretch>
          </p:blipFill>
          <p:spPr>
            <a:xfrm>
              <a:off x="16840587" y="3372436"/>
              <a:ext cx="251929" cy="251939"/>
            </a:xfrm>
            <a:prstGeom prst="rect">
              <a:avLst/>
            </a:prstGeom>
          </p:spPr>
        </p:pic>
        <p:pic>
          <p:nvPicPr>
            <p:cNvPr id="96" name="object 96"/>
            <p:cNvPicPr/>
            <p:nvPr/>
          </p:nvPicPr>
          <p:blipFill>
            <a:blip r:embed="rId6" cstate="print"/>
            <a:stretch>
              <a:fillRect/>
            </a:stretch>
          </p:blipFill>
          <p:spPr>
            <a:xfrm>
              <a:off x="17471327" y="2751808"/>
              <a:ext cx="251955" cy="251945"/>
            </a:xfrm>
            <a:prstGeom prst="rect">
              <a:avLst/>
            </a:prstGeom>
          </p:spPr>
        </p:pic>
        <p:pic>
          <p:nvPicPr>
            <p:cNvPr id="97" name="object 97"/>
            <p:cNvPicPr/>
            <p:nvPr/>
          </p:nvPicPr>
          <p:blipFill>
            <a:blip r:embed="rId3" cstate="print"/>
            <a:stretch>
              <a:fillRect/>
            </a:stretch>
          </p:blipFill>
          <p:spPr>
            <a:xfrm>
              <a:off x="16840587" y="2751806"/>
              <a:ext cx="251929" cy="251947"/>
            </a:xfrm>
            <a:prstGeom prst="rect">
              <a:avLst/>
            </a:prstGeom>
          </p:spPr>
        </p:pic>
        <p:pic>
          <p:nvPicPr>
            <p:cNvPr id="98" name="object 98"/>
            <p:cNvPicPr/>
            <p:nvPr/>
          </p:nvPicPr>
          <p:blipFill>
            <a:blip r:embed="rId6" cstate="print"/>
            <a:stretch>
              <a:fillRect/>
            </a:stretch>
          </p:blipFill>
          <p:spPr>
            <a:xfrm>
              <a:off x="17471327" y="3372436"/>
              <a:ext cx="251955" cy="251939"/>
            </a:xfrm>
            <a:prstGeom prst="rect">
              <a:avLst/>
            </a:prstGeom>
          </p:spPr>
        </p:pic>
        <p:pic>
          <p:nvPicPr>
            <p:cNvPr id="99" name="object 99"/>
            <p:cNvPicPr/>
            <p:nvPr/>
          </p:nvPicPr>
          <p:blipFill>
            <a:blip r:embed="rId3" cstate="print"/>
            <a:stretch>
              <a:fillRect/>
            </a:stretch>
          </p:blipFill>
          <p:spPr>
            <a:xfrm>
              <a:off x="16840587" y="3062121"/>
              <a:ext cx="251929" cy="251939"/>
            </a:xfrm>
            <a:prstGeom prst="rect">
              <a:avLst/>
            </a:prstGeom>
          </p:spPr>
        </p:pic>
        <p:pic>
          <p:nvPicPr>
            <p:cNvPr id="100" name="object 100"/>
            <p:cNvPicPr/>
            <p:nvPr/>
          </p:nvPicPr>
          <p:blipFill>
            <a:blip r:embed="rId6" cstate="print"/>
            <a:stretch>
              <a:fillRect/>
            </a:stretch>
          </p:blipFill>
          <p:spPr>
            <a:xfrm>
              <a:off x="17471327" y="3062121"/>
              <a:ext cx="251955" cy="251939"/>
            </a:xfrm>
            <a:prstGeom prst="rect">
              <a:avLst/>
            </a:prstGeom>
          </p:spPr>
        </p:pic>
      </p:grpSp>
      <p:grpSp>
        <p:nvGrpSpPr>
          <p:cNvPr id="101" name="object 101"/>
          <p:cNvGrpSpPr/>
          <p:nvPr/>
        </p:nvGrpSpPr>
        <p:grpSpPr>
          <a:xfrm>
            <a:off x="683481" y="2612784"/>
            <a:ext cx="634971" cy="634971"/>
            <a:chOff x="1126405" y="4308674"/>
            <a:chExt cx="1047115" cy="1047115"/>
          </a:xfrm>
        </p:grpSpPr>
        <p:sp>
          <p:nvSpPr>
            <p:cNvPr id="102" name="object 102"/>
            <p:cNvSpPr/>
            <p:nvPr/>
          </p:nvSpPr>
          <p:spPr>
            <a:xfrm>
              <a:off x="1126405" y="4308674"/>
              <a:ext cx="1047115" cy="1047115"/>
            </a:xfrm>
            <a:custGeom>
              <a:avLst/>
              <a:gdLst/>
              <a:ahLst/>
              <a:cxnLst/>
              <a:rect l="l" t="t" r="r" b="b"/>
              <a:pathLst>
                <a:path w="1047114" h="1047114">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7"/>
                  </a:lnTo>
                  <a:lnTo>
                    <a:pt x="4969" y="919901"/>
                  </a:lnTo>
                  <a:lnTo>
                    <a:pt x="25953" y="976617"/>
                  </a:lnTo>
                  <a:lnTo>
                    <a:pt x="70470"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03" name="object 103"/>
            <p:cNvPicPr/>
            <p:nvPr/>
          </p:nvPicPr>
          <p:blipFill>
            <a:blip r:embed="rId2" cstate="print"/>
            <a:stretch>
              <a:fillRect/>
            </a:stretch>
          </p:blipFill>
          <p:spPr>
            <a:xfrm>
              <a:off x="1523979" y="4706249"/>
              <a:ext cx="251939" cy="251939"/>
            </a:xfrm>
            <a:prstGeom prst="rect">
              <a:avLst/>
            </a:prstGeom>
          </p:spPr>
        </p:pic>
      </p:grpSp>
      <p:grpSp>
        <p:nvGrpSpPr>
          <p:cNvPr id="104" name="object 104"/>
          <p:cNvGrpSpPr/>
          <p:nvPr/>
        </p:nvGrpSpPr>
        <p:grpSpPr>
          <a:xfrm>
            <a:off x="2579331" y="2612784"/>
            <a:ext cx="634971" cy="634971"/>
            <a:chOff x="4252802" y="4308674"/>
            <a:chExt cx="1047115" cy="1047115"/>
          </a:xfrm>
        </p:grpSpPr>
        <p:sp>
          <p:nvSpPr>
            <p:cNvPr id="105" name="object 105"/>
            <p:cNvSpPr/>
            <p:nvPr/>
          </p:nvSpPr>
          <p:spPr>
            <a:xfrm>
              <a:off x="4252802"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22" y="1021135"/>
                  </a:lnTo>
                  <a:lnTo>
                    <a:pt x="1021136" y="976617"/>
                  </a:lnTo>
                  <a:lnTo>
                    <a:pt x="1042123" y="919901"/>
                  </a:lnTo>
                  <a:lnTo>
                    <a:pt x="1046904" y="852827"/>
                  </a:lnTo>
                  <a:lnTo>
                    <a:pt x="1047088" y="806991"/>
                  </a:lnTo>
                  <a:lnTo>
                    <a:pt x="1047084" y="240097"/>
                  </a:lnTo>
                  <a:lnTo>
                    <a:pt x="1046904" y="194711"/>
                  </a:lnTo>
                  <a:lnTo>
                    <a:pt x="1042123" y="127199"/>
                  </a:lnTo>
                  <a:lnTo>
                    <a:pt x="1021136" y="70461"/>
                  </a:lnTo>
                  <a:lnTo>
                    <a:pt x="976622" y="25947"/>
                  </a:lnTo>
                  <a:lnTo>
                    <a:pt x="919901" y="4960"/>
                  </a:lnTo>
                  <a:lnTo>
                    <a:pt x="852827"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06" name="object 106"/>
            <p:cNvPicPr/>
            <p:nvPr/>
          </p:nvPicPr>
          <p:blipFill>
            <a:blip r:embed="rId2" cstate="print"/>
            <a:stretch>
              <a:fillRect/>
            </a:stretch>
          </p:blipFill>
          <p:spPr>
            <a:xfrm>
              <a:off x="4335025" y="5016553"/>
              <a:ext cx="251939" cy="251939"/>
            </a:xfrm>
            <a:prstGeom prst="rect">
              <a:avLst/>
            </a:prstGeom>
          </p:spPr>
        </p:pic>
        <p:pic>
          <p:nvPicPr>
            <p:cNvPr id="107" name="object 107"/>
            <p:cNvPicPr/>
            <p:nvPr/>
          </p:nvPicPr>
          <p:blipFill>
            <a:blip r:embed="rId7" cstate="print"/>
            <a:stretch>
              <a:fillRect/>
            </a:stretch>
          </p:blipFill>
          <p:spPr>
            <a:xfrm>
              <a:off x="4965728" y="4395934"/>
              <a:ext cx="251939" cy="251939"/>
            </a:xfrm>
            <a:prstGeom prst="rect">
              <a:avLst/>
            </a:prstGeom>
          </p:spPr>
        </p:pic>
      </p:grpSp>
      <p:grpSp>
        <p:nvGrpSpPr>
          <p:cNvPr id="108" name="object 108"/>
          <p:cNvGrpSpPr/>
          <p:nvPr/>
        </p:nvGrpSpPr>
        <p:grpSpPr>
          <a:xfrm>
            <a:off x="4475181" y="2612784"/>
            <a:ext cx="634971" cy="634971"/>
            <a:chOff x="7379199" y="4308674"/>
            <a:chExt cx="1047115" cy="1047115"/>
          </a:xfrm>
        </p:grpSpPr>
        <p:sp>
          <p:nvSpPr>
            <p:cNvPr id="109" name="object 109"/>
            <p:cNvSpPr/>
            <p:nvPr/>
          </p:nvSpPr>
          <p:spPr>
            <a:xfrm>
              <a:off x="7379199" y="4308674"/>
              <a:ext cx="1047115" cy="1047115"/>
            </a:xfrm>
            <a:custGeom>
              <a:avLst/>
              <a:gdLst/>
              <a:ahLst/>
              <a:cxnLst/>
              <a:rect l="l" t="t" r="r" b="b"/>
              <a:pathLst>
                <a:path w="1047115" h="1047114">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56" y="1046904"/>
                  </a:lnTo>
                  <a:lnTo>
                    <a:pt x="240086" y="1047088"/>
                  </a:lnTo>
                  <a:lnTo>
                    <a:pt x="805923" y="1047088"/>
                  </a:lnTo>
                  <a:lnTo>
                    <a:pt x="852375" y="1046904"/>
                  </a:lnTo>
                  <a:lnTo>
                    <a:pt x="919880"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897" y="4960"/>
                  </a:lnTo>
                  <a:lnTo>
                    <a:pt x="85282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10" name="object 110"/>
            <p:cNvPicPr/>
            <p:nvPr/>
          </p:nvPicPr>
          <p:blipFill>
            <a:blip r:embed="rId2" cstate="print"/>
            <a:stretch>
              <a:fillRect/>
            </a:stretch>
          </p:blipFill>
          <p:spPr>
            <a:xfrm>
              <a:off x="7461421" y="5016553"/>
              <a:ext cx="251939" cy="251939"/>
            </a:xfrm>
            <a:prstGeom prst="rect">
              <a:avLst/>
            </a:prstGeom>
          </p:spPr>
        </p:pic>
        <p:pic>
          <p:nvPicPr>
            <p:cNvPr id="111" name="object 111"/>
            <p:cNvPicPr/>
            <p:nvPr/>
          </p:nvPicPr>
          <p:blipFill>
            <a:blip r:embed="rId7" cstate="print"/>
            <a:stretch>
              <a:fillRect/>
            </a:stretch>
          </p:blipFill>
          <p:spPr>
            <a:xfrm>
              <a:off x="8092117" y="4395934"/>
              <a:ext cx="251945" cy="251939"/>
            </a:xfrm>
            <a:prstGeom prst="rect">
              <a:avLst/>
            </a:prstGeom>
          </p:spPr>
        </p:pic>
        <p:pic>
          <p:nvPicPr>
            <p:cNvPr id="112" name="object 112"/>
            <p:cNvPicPr/>
            <p:nvPr/>
          </p:nvPicPr>
          <p:blipFill>
            <a:blip r:embed="rId2" cstate="print"/>
            <a:stretch>
              <a:fillRect/>
            </a:stretch>
          </p:blipFill>
          <p:spPr>
            <a:xfrm>
              <a:off x="7776765" y="4706249"/>
              <a:ext cx="251945" cy="251939"/>
            </a:xfrm>
            <a:prstGeom prst="rect">
              <a:avLst/>
            </a:prstGeom>
          </p:spPr>
        </p:pic>
      </p:grpSp>
      <p:grpSp>
        <p:nvGrpSpPr>
          <p:cNvPr id="113" name="object 113"/>
          <p:cNvGrpSpPr/>
          <p:nvPr/>
        </p:nvGrpSpPr>
        <p:grpSpPr>
          <a:xfrm>
            <a:off x="6371000" y="2612784"/>
            <a:ext cx="634971" cy="634971"/>
            <a:chOff x="10505544" y="4308674"/>
            <a:chExt cx="1047115" cy="1047115"/>
          </a:xfrm>
        </p:grpSpPr>
        <p:sp>
          <p:nvSpPr>
            <p:cNvPr id="114" name="object 114"/>
            <p:cNvSpPr/>
            <p:nvPr/>
          </p:nvSpPr>
          <p:spPr>
            <a:xfrm>
              <a:off x="10505544"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15" name="object 115"/>
            <p:cNvPicPr/>
            <p:nvPr/>
          </p:nvPicPr>
          <p:blipFill>
            <a:blip r:embed="rId3" cstate="print"/>
            <a:stretch>
              <a:fillRect/>
            </a:stretch>
          </p:blipFill>
          <p:spPr>
            <a:xfrm>
              <a:off x="10587792" y="5016553"/>
              <a:ext cx="251929" cy="251939"/>
            </a:xfrm>
            <a:prstGeom prst="rect">
              <a:avLst/>
            </a:prstGeom>
          </p:spPr>
        </p:pic>
        <p:pic>
          <p:nvPicPr>
            <p:cNvPr id="116" name="object 116"/>
            <p:cNvPicPr/>
            <p:nvPr/>
          </p:nvPicPr>
          <p:blipFill>
            <a:blip r:embed="rId8" cstate="print"/>
            <a:stretch>
              <a:fillRect/>
            </a:stretch>
          </p:blipFill>
          <p:spPr>
            <a:xfrm>
              <a:off x="11218532" y="4395934"/>
              <a:ext cx="251955" cy="251939"/>
            </a:xfrm>
            <a:prstGeom prst="rect">
              <a:avLst/>
            </a:prstGeom>
          </p:spPr>
        </p:pic>
        <p:pic>
          <p:nvPicPr>
            <p:cNvPr id="117" name="object 117"/>
            <p:cNvPicPr/>
            <p:nvPr/>
          </p:nvPicPr>
          <p:blipFill>
            <a:blip r:embed="rId9" cstate="print"/>
            <a:stretch>
              <a:fillRect/>
            </a:stretch>
          </p:blipFill>
          <p:spPr>
            <a:xfrm>
              <a:off x="10587792" y="4395934"/>
              <a:ext cx="251929" cy="251939"/>
            </a:xfrm>
            <a:prstGeom prst="rect">
              <a:avLst/>
            </a:prstGeom>
          </p:spPr>
        </p:pic>
        <p:pic>
          <p:nvPicPr>
            <p:cNvPr id="118" name="object 118"/>
            <p:cNvPicPr/>
            <p:nvPr/>
          </p:nvPicPr>
          <p:blipFill>
            <a:blip r:embed="rId4" cstate="print"/>
            <a:stretch>
              <a:fillRect/>
            </a:stretch>
          </p:blipFill>
          <p:spPr>
            <a:xfrm>
              <a:off x="11218532" y="5016553"/>
              <a:ext cx="251955" cy="251939"/>
            </a:xfrm>
            <a:prstGeom prst="rect">
              <a:avLst/>
            </a:prstGeom>
          </p:spPr>
        </p:pic>
      </p:grpSp>
      <p:grpSp>
        <p:nvGrpSpPr>
          <p:cNvPr id="119" name="object 119"/>
          <p:cNvGrpSpPr/>
          <p:nvPr/>
        </p:nvGrpSpPr>
        <p:grpSpPr>
          <a:xfrm>
            <a:off x="8266850" y="2612784"/>
            <a:ext cx="634971" cy="634971"/>
            <a:chOff x="13631941" y="4308674"/>
            <a:chExt cx="1047115" cy="1047115"/>
          </a:xfrm>
        </p:grpSpPr>
        <p:sp>
          <p:nvSpPr>
            <p:cNvPr id="120" name="object 120"/>
            <p:cNvSpPr/>
            <p:nvPr/>
          </p:nvSpPr>
          <p:spPr>
            <a:xfrm>
              <a:off x="13631941"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21" name="object 121"/>
            <p:cNvPicPr/>
            <p:nvPr/>
          </p:nvPicPr>
          <p:blipFill>
            <a:blip r:embed="rId3" cstate="print"/>
            <a:stretch>
              <a:fillRect/>
            </a:stretch>
          </p:blipFill>
          <p:spPr>
            <a:xfrm>
              <a:off x="13714190" y="5016553"/>
              <a:ext cx="251929" cy="251939"/>
            </a:xfrm>
            <a:prstGeom prst="rect">
              <a:avLst/>
            </a:prstGeom>
          </p:spPr>
        </p:pic>
        <p:pic>
          <p:nvPicPr>
            <p:cNvPr id="122" name="object 122"/>
            <p:cNvPicPr/>
            <p:nvPr/>
          </p:nvPicPr>
          <p:blipFill>
            <a:blip r:embed="rId8" cstate="print"/>
            <a:stretch>
              <a:fillRect/>
            </a:stretch>
          </p:blipFill>
          <p:spPr>
            <a:xfrm>
              <a:off x="14344930" y="4395934"/>
              <a:ext cx="251955" cy="251939"/>
            </a:xfrm>
            <a:prstGeom prst="rect">
              <a:avLst/>
            </a:prstGeom>
          </p:spPr>
        </p:pic>
        <p:pic>
          <p:nvPicPr>
            <p:cNvPr id="123" name="object 123"/>
            <p:cNvPicPr/>
            <p:nvPr/>
          </p:nvPicPr>
          <p:blipFill>
            <a:blip r:embed="rId4" cstate="print"/>
            <a:stretch>
              <a:fillRect/>
            </a:stretch>
          </p:blipFill>
          <p:spPr>
            <a:xfrm>
              <a:off x="14344930" y="5016553"/>
              <a:ext cx="251955" cy="251939"/>
            </a:xfrm>
            <a:prstGeom prst="rect">
              <a:avLst/>
            </a:prstGeom>
          </p:spPr>
        </p:pic>
        <p:pic>
          <p:nvPicPr>
            <p:cNvPr id="124" name="object 124"/>
            <p:cNvPicPr/>
            <p:nvPr/>
          </p:nvPicPr>
          <p:blipFill>
            <a:blip r:embed="rId9" cstate="print"/>
            <a:stretch>
              <a:fillRect/>
            </a:stretch>
          </p:blipFill>
          <p:spPr>
            <a:xfrm>
              <a:off x="13714190" y="4395934"/>
              <a:ext cx="251929" cy="251939"/>
            </a:xfrm>
            <a:prstGeom prst="rect">
              <a:avLst/>
            </a:prstGeom>
          </p:spPr>
        </p:pic>
        <p:pic>
          <p:nvPicPr>
            <p:cNvPr id="125" name="object 125"/>
            <p:cNvPicPr/>
            <p:nvPr/>
          </p:nvPicPr>
          <p:blipFill>
            <a:blip r:embed="rId5" cstate="print"/>
            <a:stretch>
              <a:fillRect/>
            </a:stretch>
          </p:blipFill>
          <p:spPr>
            <a:xfrm>
              <a:off x="14029573" y="4706249"/>
              <a:ext cx="251929" cy="251939"/>
            </a:xfrm>
            <a:prstGeom prst="rect">
              <a:avLst/>
            </a:prstGeom>
          </p:spPr>
        </p:pic>
      </p:grpSp>
      <p:grpSp>
        <p:nvGrpSpPr>
          <p:cNvPr id="126" name="object 126"/>
          <p:cNvGrpSpPr/>
          <p:nvPr/>
        </p:nvGrpSpPr>
        <p:grpSpPr>
          <a:xfrm>
            <a:off x="10162700" y="2612784"/>
            <a:ext cx="634971" cy="634971"/>
            <a:chOff x="16758338" y="4308674"/>
            <a:chExt cx="1047115" cy="1047115"/>
          </a:xfrm>
        </p:grpSpPr>
        <p:sp>
          <p:nvSpPr>
            <p:cNvPr id="127" name="object 127"/>
            <p:cNvSpPr/>
            <p:nvPr/>
          </p:nvSpPr>
          <p:spPr>
            <a:xfrm>
              <a:off x="16758338"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28" name="object 128"/>
            <p:cNvPicPr/>
            <p:nvPr/>
          </p:nvPicPr>
          <p:blipFill>
            <a:blip r:embed="rId3" cstate="print"/>
            <a:stretch>
              <a:fillRect/>
            </a:stretch>
          </p:blipFill>
          <p:spPr>
            <a:xfrm>
              <a:off x="16840587" y="5016553"/>
              <a:ext cx="251929" cy="251939"/>
            </a:xfrm>
            <a:prstGeom prst="rect">
              <a:avLst/>
            </a:prstGeom>
          </p:spPr>
        </p:pic>
        <p:pic>
          <p:nvPicPr>
            <p:cNvPr id="129" name="object 129"/>
            <p:cNvPicPr/>
            <p:nvPr/>
          </p:nvPicPr>
          <p:blipFill>
            <a:blip r:embed="rId10" cstate="print"/>
            <a:stretch>
              <a:fillRect/>
            </a:stretch>
          </p:blipFill>
          <p:spPr>
            <a:xfrm>
              <a:off x="17471327" y="4395934"/>
              <a:ext cx="251955" cy="251939"/>
            </a:xfrm>
            <a:prstGeom prst="rect">
              <a:avLst/>
            </a:prstGeom>
          </p:spPr>
        </p:pic>
        <p:pic>
          <p:nvPicPr>
            <p:cNvPr id="130" name="object 130"/>
            <p:cNvPicPr/>
            <p:nvPr/>
          </p:nvPicPr>
          <p:blipFill>
            <a:blip r:embed="rId9" cstate="print"/>
            <a:stretch>
              <a:fillRect/>
            </a:stretch>
          </p:blipFill>
          <p:spPr>
            <a:xfrm>
              <a:off x="16840587" y="4395934"/>
              <a:ext cx="251929" cy="251939"/>
            </a:xfrm>
            <a:prstGeom prst="rect">
              <a:avLst/>
            </a:prstGeom>
          </p:spPr>
        </p:pic>
        <p:pic>
          <p:nvPicPr>
            <p:cNvPr id="131" name="object 131"/>
            <p:cNvPicPr/>
            <p:nvPr/>
          </p:nvPicPr>
          <p:blipFill>
            <a:blip r:embed="rId6" cstate="print"/>
            <a:stretch>
              <a:fillRect/>
            </a:stretch>
          </p:blipFill>
          <p:spPr>
            <a:xfrm>
              <a:off x="17471327" y="5016553"/>
              <a:ext cx="251955" cy="251939"/>
            </a:xfrm>
            <a:prstGeom prst="rect">
              <a:avLst/>
            </a:prstGeom>
          </p:spPr>
        </p:pic>
        <p:pic>
          <p:nvPicPr>
            <p:cNvPr id="132" name="object 132"/>
            <p:cNvPicPr/>
            <p:nvPr/>
          </p:nvPicPr>
          <p:blipFill>
            <a:blip r:embed="rId3" cstate="print"/>
            <a:stretch>
              <a:fillRect/>
            </a:stretch>
          </p:blipFill>
          <p:spPr>
            <a:xfrm>
              <a:off x="16840587" y="4706249"/>
              <a:ext cx="251929" cy="251939"/>
            </a:xfrm>
            <a:prstGeom prst="rect">
              <a:avLst/>
            </a:prstGeom>
          </p:spPr>
        </p:pic>
        <p:pic>
          <p:nvPicPr>
            <p:cNvPr id="133" name="object 133"/>
            <p:cNvPicPr/>
            <p:nvPr/>
          </p:nvPicPr>
          <p:blipFill>
            <a:blip r:embed="rId6" cstate="print"/>
            <a:stretch>
              <a:fillRect/>
            </a:stretch>
          </p:blipFill>
          <p:spPr>
            <a:xfrm>
              <a:off x="17471327" y="4706249"/>
              <a:ext cx="251955" cy="251939"/>
            </a:xfrm>
            <a:prstGeom prst="rect">
              <a:avLst/>
            </a:prstGeom>
          </p:spPr>
        </p:pic>
      </p:grpSp>
      <p:grpSp>
        <p:nvGrpSpPr>
          <p:cNvPr id="134" name="object 134"/>
          <p:cNvGrpSpPr/>
          <p:nvPr/>
        </p:nvGrpSpPr>
        <p:grpSpPr>
          <a:xfrm>
            <a:off x="683481" y="3609779"/>
            <a:ext cx="634971" cy="634971"/>
            <a:chOff x="1126405" y="5952792"/>
            <a:chExt cx="1047115" cy="1047115"/>
          </a:xfrm>
        </p:grpSpPr>
        <p:sp>
          <p:nvSpPr>
            <p:cNvPr id="135" name="object 135"/>
            <p:cNvSpPr/>
            <p:nvPr/>
          </p:nvSpPr>
          <p:spPr>
            <a:xfrm>
              <a:off x="1126405" y="5952792"/>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6"/>
                  </a:lnTo>
                  <a:lnTo>
                    <a:pt x="70470"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36" name="object 136"/>
            <p:cNvPicPr/>
            <p:nvPr/>
          </p:nvPicPr>
          <p:blipFill>
            <a:blip r:embed="rId2" cstate="print"/>
            <a:stretch>
              <a:fillRect/>
            </a:stretch>
          </p:blipFill>
          <p:spPr>
            <a:xfrm>
              <a:off x="1523979" y="6350369"/>
              <a:ext cx="251939" cy="251937"/>
            </a:xfrm>
            <a:prstGeom prst="rect">
              <a:avLst/>
            </a:prstGeom>
          </p:spPr>
        </p:pic>
      </p:grpSp>
      <p:grpSp>
        <p:nvGrpSpPr>
          <p:cNvPr id="137" name="object 137"/>
          <p:cNvGrpSpPr/>
          <p:nvPr/>
        </p:nvGrpSpPr>
        <p:grpSpPr>
          <a:xfrm>
            <a:off x="2579331" y="3609779"/>
            <a:ext cx="634971" cy="634971"/>
            <a:chOff x="4252802" y="5952792"/>
            <a:chExt cx="1047115" cy="1047115"/>
          </a:xfrm>
        </p:grpSpPr>
        <p:sp>
          <p:nvSpPr>
            <p:cNvPr id="138" name="object 138"/>
            <p:cNvSpPr/>
            <p:nvPr/>
          </p:nvSpPr>
          <p:spPr>
            <a:xfrm>
              <a:off x="4252802"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39" name="object 139"/>
            <p:cNvPicPr/>
            <p:nvPr/>
          </p:nvPicPr>
          <p:blipFill>
            <a:blip r:embed="rId2" cstate="print"/>
            <a:stretch>
              <a:fillRect/>
            </a:stretch>
          </p:blipFill>
          <p:spPr>
            <a:xfrm>
              <a:off x="4965728" y="6040062"/>
              <a:ext cx="251939" cy="251939"/>
            </a:xfrm>
            <a:prstGeom prst="rect">
              <a:avLst/>
            </a:prstGeom>
          </p:spPr>
        </p:pic>
        <p:pic>
          <p:nvPicPr>
            <p:cNvPr id="140" name="object 140"/>
            <p:cNvPicPr/>
            <p:nvPr/>
          </p:nvPicPr>
          <p:blipFill>
            <a:blip r:embed="rId2" cstate="print"/>
            <a:stretch>
              <a:fillRect/>
            </a:stretch>
          </p:blipFill>
          <p:spPr>
            <a:xfrm>
              <a:off x="4335025" y="6660681"/>
              <a:ext cx="251939" cy="251939"/>
            </a:xfrm>
            <a:prstGeom prst="rect">
              <a:avLst/>
            </a:prstGeom>
          </p:spPr>
        </p:pic>
      </p:grpSp>
      <p:grpSp>
        <p:nvGrpSpPr>
          <p:cNvPr id="141" name="object 141"/>
          <p:cNvGrpSpPr/>
          <p:nvPr/>
        </p:nvGrpSpPr>
        <p:grpSpPr>
          <a:xfrm>
            <a:off x="4475181" y="3609779"/>
            <a:ext cx="634971" cy="634971"/>
            <a:chOff x="7379199" y="5952792"/>
            <a:chExt cx="1047115" cy="1047115"/>
          </a:xfrm>
        </p:grpSpPr>
        <p:sp>
          <p:nvSpPr>
            <p:cNvPr id="142" name="object 142"/>
            <p:cNvSpPr/>
            <p:nvPr/>
          </p:nvSpPr>
          <p:spPr>
            <a:xfrm>
              <a:off x="7379199" y="5952792"/>
              <a:ext cx="1047115" cy="1047115"/>
            </a:xfrm>
            <a:custGeom>
              <a:avLst/>
              <a:gdLst/>
              <a:ahLst/>
              <a:cxnLst/>
              <a:rect l="l" t="t" r="r" b="b"/>
              <a:pathLst>
                <a:path w="1047115" h="1047115">
                  <a:moveTo>
                    <a:pt x="806991" y="0"/>
                  </a:moveTo>
                  <a:lnTo>
                    <a:pt x="241154" y="0"/>
                  </a:lnTo>
                  <a:lnTo>
                    <a:pt x="194706"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56" y="1046904"/>
                  </a:lnTo>
                  <a:lnTo>
                    <a:pt x="240086" y="1047088"/>
                  </a:lnTo>
                  <a:lnTo>
                    <a:pt x="805923" y="1047088"/>
                  </a:lnTo>
                  <a:lnTo>
                    <a:pt x="852375" y="1046904"/>
                  </a:lnTo>
                  <a:lnTo>
                    <a:pt x="919880"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897" y="4965"/>
                  </a:lnTo>
                  <a:lnTo>
                    <a:pt x="85282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43" name="object 143"/>
            <p:cNvPicPr/>
            <p:nvPr/>
          </p:nvPicPr>
          <p:blipFill>
            <a:blip r:embed="rId2" cstate="print"/>
            <a:stretch>
              <a:fillRect/>
            </a:stretch>
          </p:blipFill>
          <p:spPr>
            <a:xfrm>
              <a:off x="7461421" y="6660681"/>
              <a:ext cx="251939" cy="251939"/>
            </a:xfrm>
            <a:prstGeom prst="rect">
              <a:avLst/>
            </a:prstGeom>
          </p:spPr>
        </p:pic>
        <p:pic>
          <p:nvPicPr>
            <p:cNvPr id="144" name="object 144"/>
            <p:cNvPicPr/>
            <p:nvPr/>
          </p:nvPicPr>
          <p:blipFill>
            <a:blip r:embed="rId2" cstate="print"/>
            <a:stretch>
              <a:fillRect/>
            </a:stretch>
          </p:blipFill>
          <p:spPr>
            <a:xfrm>
              <a:off x="8092117" y="6040062"/>
              <a:ext cx="251945" cy="251939"/>
            </a:xfrm>
            <a:prstGeom prst="rect">
              <a:avLst/>
            </a:prstGeom>
          </p:spPr>
        </p:pic>
        <p:pic>
          <p:nvPicPr>
            <p:cNvPr id="145" name="object 145"/>
            <p:cNvPicPr/>
            <p:nvPr/>
          </p:nvPicPr>
          <p:blipFill>
            <a:blip r:embed="rId2" cstate="print"/>
            <a:stretch>
              <a:fillRect/>
            </a:stretch>
          </p:blipFill>
          <p:spPr>
            <a:xfrm>
              <a:off x="7776765" y="6350369"/>
              <a:ext cx="251945" cy="251937"/>
            </a:xfrm>
            <a:prstGeom prst="rect">
              <a:avLst/>
            </a:prstGeom>
          </p:spPr>
        </p:pic>
      </p:grpSp>
      <p:grpSp>
        <p:nvGrpSpPr>
          <p:cNvPr id="146" name="object 146"/>
          <p:cNvGrpSpPr/>
          <p:nvPr/>
        </p:nvGrpSpPr>
        <p:grpSpPr>
          <a:xfrm>
            <a:off x="6371000" y="3609779"/>
            <a:ext cx="634971" cy="634971"/>
            <a:chOff x="10505544" y="5952792"/>
            <a:chExt cx="1047115" cy="1047115"/>
          </a:xfrm>
        </p:grpSpPr>
        <p:sp>
          <p:nvSpPr>
            <p:cNvPr id="147" name="object 147"/>
            <p:cNvSpPr/>
            <p:nvPr/>
          </p:nvSpPr>
          <p:spPr>
            <a:xfrm>
              <a:off x="10505544"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48" name="object 148"/>
            <p:cNvPicPr/>
            <p:nvPr/>
          </p:nvPicPr>
          <p:blipFill>
            <a:blip r:embed="rId3" cstate="print"/>
            <a:stretch>
              <a:fillRect/>
            </a:stretch>
          </p:blipFill>
          <p:spPr>
            <a:xfrm>
              <a:off x="10587792" y="6660681"/>
              <a:ext cx="251929" cy="251939"/>
            </a:xfrm>
            <a:prstGeom prst="rect">
              <a:avLst/>
            </a:prstGeom>
          </p:spPr>
        </p:pic>
        <p:pic>
          <p:nvPicPr>
            <p:cNvPr id="149" name="object 149"/>
            <p:cNvPicPr/>
            <p:nvPr/>
          </p:nvPicPr>
          <p:blipFill>
            <a:blip r:embed="rId4" cstate="print"/>
            <a:stretch>
              <a:fillRect/>
            </a:stretch>
          </p:blipFill>
          <p:spPr>
            <a:xfrm>
              <a:off x="11218532" y="6040062"/>
              <a:ext cx="251955" cy="251939"/>
            </a:xfrm>
            <a:prstGeom prst="rect">
              <a:avLst/>
            </a:prstGeom>
          </p:spPr>
        </p:pic>
        <p:pic>
          <p:nvPicPr>
            <p:cNvPr id="150" name="object 150"/>
            <p:cNvPicPr/>
            <p:nvPr/>
          </p:nvPicPr>
          <p:blipFill>
            <a:blip r:embed="rId3" cstate="print"/>
            <a:stretch>
              <a:fillRect/>
            </a:stretch>
          </p:blipFill>
          <p:spPr>
            <a:xfrm>
              <a:off x="10587792" y="6040062"/>
              <a:ext cx="251929" cy="251939"/>
            </a:xfrm>
            <a:prstGeom prst="rect">
              <a:avLst/>
            </a:prstGeom>
          </p:spPr>
        </p:pic>
        <p:pic>
          <p:nvPicPr>
            <p:cNvPr id="151" name="object 151"/>
            <p:cNvPicPr/>
            <p:nvPr/>
          </p:nvPicPr>
          <p:blipFill>
            <a:blip r:embed="rId4" cstate="print"/>
            <a:stretch>
              <a:fillRect/>
            </a:stretch>
          </p:blipFill>
          <p:spPr>
            <a:xfrm>
              <a:off x="11218532" y="6660681"/>
              <a:ext cx="251955" cy="251939"/>
            </a:xfrm>
            <a:prstGeom prst="rect">
              <a:avLst/>
            </a:prstGeom>
          </p:spPr>
        </p:pic>
      </p:grpSp>
      <p:grpSp>
        <p:nvGrpSpPr>
          <p:cNvPr id="152" name="object 152"/>
          <p:cNvGrpSpPr/>
          <p:nvPr/>
        </p:nvGrpSpPr>
        <p:grpSpPr>
          <a:xfrm>
            <a:off x="8266850" y="3609779"/>
            <a:ext cx="634971" cy="634971"/>
            <a:chOff x="13631941" y="5952792"/>
            <a:chExt cx="1047115" cy="1047115"/>
          </a:xfrm>
        </p:grpSpPr>
        <p:sp>
          <p:nvSpPr>
            <p:cNvPr id="153" name="object 153"/>
            <p:cNvSpPr/>
            <p:nvPr/>
          </p:nvSpPr>
          <p:spPr>
            <a:xfrm>
              <a:off x="13631941"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54" name="object 154"/>
            <p:cNvPicPr/>
            <p:nvPr/>
          </p:nvPicPr>
          <p:blipFill>
            <a:blip r:embed="rId3" cstate="print"/>
            <a:stretch>
              <a:fillRect/>
            </a:stretch>
          </p:blipFill>
          <p:spPr>
            <a:xfrm>
              <a:off x="13714190" y="6660681"/>
              <a:ext cx="251929" cy="251939"/>
            </a:xfrm>
            <a:prstGeom prst="rect">
              <a:avLst/>
            </a:prstGeom>
          </p:spPr>
        </p:pic>
        <p:pic>
          <p:nvPicPr>
            <p:cNvPr id="155" name="object 155"/>
            <p:cNvPicPr/>
            <p:nvPr/>
          </p:nvPicPr>
          <p:blipFill>
            <a:blip r:embed="rId4" cstate="print"/>
            <a:stretch>
              <a:fillRect/>
            </a:stretch>
          </p:blipFill>
          <p:spPr>
            <a:xfrm>
              <a:off x="14344930" y="6040062"/>
              <a:ext cx="251955" cy="251939"/>
            </a:xfrm>
            <a:prstGeom prst="rect">
              <a:avLst/>
            </a:prstGeom>
          </p:spPr>
        </p:pic>
        <p:pic>
          <p:nvPicPr>
            <p:cNvPr id="156" name="object 156"/>
            <p:cNvPicPr/>
            <p:nvPr/>
          </p:nvPicPr>
          <p:blipFill>
            <a:blip r:embed="rId3" cstate="print"/>
            <a:stretch>
              <a:fillRect/>
            </a:stretch>
          </p:blipFill>
          <p:spPr>
            <a:xfrm>
              <a:off x="13714190" y="6040062"/>
              <a:ext cx="251929" cy="251939"/>
            </a:xfrm>
            <a:prstGeom prst="rect">
              <a:avLst/>
            </a:prstGeom>
          </p:spPr>
        </p:pic>
        <p:pic>
          <p:nvPicPr>
            <p:cNvPr id="157" name="object 157"/>
            <p:cNvPicPr/>
            <p:nvPr/>
          </p:nvPicPr>
          <p:blipFill>
            <a:blip r:embed="rId4" cstate="print"/>
            <a:stretch>
              <a:fillRect/>
            </a:stretch>
          </p:blipFill>
          <p:spPr>
            <a:xfrm>
              <a:off x="14344930" y="6660681"/>
              <a:ext cx="251955" cy="251939"/>
            </a:xfrm>
            <a:prstGeom prst="rect">
              <a:avLst/>
            </a:prstGeom>
          </p:spPr>
        </p:pic>
        <p:pic>
          <p:nvPicPr>
            <p:cNvPr id="158" name="object 158"/>
            <p:cNvPicPr/>
            <p:nvPr/>
          </p:nvPicPr>
          <p:blipFill>
            <a:blip r:embed="rId5" cstate="print"/>
            <a:stretch>
              <a:fillRect/>
            </a:stretch>
          </p:blipFill>
          <p:spPr>
            <a:xfrm>
              <a:off x="14029573" y="6350369"/>
              <a:ext cx="251929" cy="251945"/>
            </a:xfrm>
            <a:prstGeom prst="rect">
              <a:avLst/>
            </a:prstGeom>
          </p:spPr>
        </p:pic>
      </p:grpSp>
      <p:grpSp>
        <p:nvGrpSpPr>
          <p:cNvPr id="159" name="object 159"/>
          <p:cNvGrpSpPr/>
          <p:nvPr/>
        </p:nvGrpSpPr>
        <p:grpSpPr>
          <a:xfrm>
            <a:off x="10162700" y="3609779"/>
            <a:ext cx="634971" cy="634971"/>
            <a:chOff x="16758338" y="5952792"/>
            <a:chExt cx="1047115" cy="1047115"/>
          </a:xfrm>
        </p:grpSpPr>
        <p:sp>
          <p:nvSpPr>
            <p:cNvPr id="160" name="object 160"/>
            <p:cNvSpPr/>
            <p:nvPr/>
          </p:nvSpPr>
          <p:spPr>
            <a:xfrm>
              <a:off x="16758338"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61" name="object 161"/>
            <p:cNvPicPr/>
            <p:nvPr/>
          </p:nvPicPr>
          <p:blipFill>
            <a:blip r:embed="rId3" cstate="print"/>
            <a:stretch>
              <a:fillRect/>
            </a:stretch>
          </p:blipFill>
          <p:spPr>
            <a:xfrm>
              <a:off x="16840587" y="6660681"/>
              <a:ext cx="251929" cy="251939"/>
            </a:xfrm>
            <a:prstGeom prst="rect">
              <a:avLst/>
            </a:prstGeom>
          </p:spPr>
        </p:pic>
        <p:pic>
          <p:nvPicPr>
            <p:cNvPr id="162" name="object 162"/>
            <p:cNvPicPr/>
            <p:nvPr/>
          </p:nvPicPr>
          <p:blipFill>
            <a:blip r:embed="rId6" cstate="print"/>
            <a:stretch>
              <a:fillRect/>
            </a:stretch>
          </p:blipFill>
          <p:spPr>
            <a:xfrm>
              <a:off x="17471327" y="6040062"/>
              <a:ext cx="251955" cy="251939"/>
            </a:xfrm>
            <a:prstGeom prst="rect">
              <a:avLst/>
            </a:prstGeom>
          </p:spPr>
        </p:pic>
        <p:pic>
          <p:nvPicPr>
            <p:cNvPr id="163" name="object 163"/>
            <p:cNvPicPr/>
            <p:nvPr/>
          </p:nvPicPr>
          <p:blipFill>
            <a:blip r:embed="rId3" cstate="print"/>
            <a:stretch>
              <a:fillRect/>
            </a:stretch>
          </p:blipFill>
          <p:spPr>
            <a:xfrm>
              <a:off x="16840587" y="6040062"/>
              <a:ext cx="251929" cy="251939"/>
            </a:xfrm>
            <a:prstGeom prst="rect">
              <a:avLst/>
            </a:prstGeom>
          </p:spPr>
        </p:pic>
        <p:pic>
          <p:nvPicPr>
            <p:cNvPr id="164" name="object 164"/>
            <p:cNvPicPr/>
            <p:nvPr/>
          </p:nvPicPr>
          <p:blipFill>
            <a:blip r:embed="rId6" cstate="print"/>
            <a:stretch>
              <a:fillRect/>
            </a:stretch>
          </p:blipFill>
          <p:spPr>
            <a:xfrm>
              <a:off x="17471327" y="6660681"/>
              <a:ext cx="251955" cy="251939"/>
            </a:xfrm>
            <a:prstGeom prst="rect">
              <a:avLst/>
            </a:prstGeom>
          </p:spPr>
        </p:pic>
        <p:pic>
          <p:nvPicPr>
            <p:cNvPr id="165" name="object 165"/>
            <p:cNvPicPr/>
            <p:nvPr/>
          </p:nvPicPr>
          <p:blipFill>
            <a:blip r:embed="rId3" cstate="print"/>
            <a:stretch>
              <a:fillRect/>
            </a:stretch>
          </p:blipFill>
          <p:spPr>
            <a:xfrm>
              <a:off x="16840587" y="6350369"/>
              <a:ext cx="251929" cy="251945"/>
            </a:xfrm>
            <a:prstGeom prst="rect">
              <a:avLst/>
            </a:prstGeom>
          </p:spPr>
        </p:pic>
        <p:pic>
          <p:nvPicPr>
            <p:cNvPr id="166" name="object 166"/>
            <p:cNvPicPr/>
            <p:nvPr/>
          </p:nvPicPr>
          <p:blipFill>
            <a:blip r:embed="rId6" cstate="print"/>
            <a:stretch>
              <a:fillRect/>
            </a:stretch>
          </p:blipFill>
          <p:spPr>
            <a:xfrm>
              <a:off x="17471327" y="6350369"/>
              <a:ext cx="251955" cy="251945"/>
            </a:xfrm>
            <a:prstGeom prst="rect">
              <a:avLst/>
            </a:prstGeom>
          </p:spPr>
        </p:pic>
      </p:grpSp>
      <p:grpSp>
        <p:nvGrpSpPr>
          <p:cNvPr id="167" name="object 167"/>
          <p:cNvGrpSpPr/>
          <p:nvPr/>
        </p:nvGrpSpPr>
        <p:grpSpPr>
          <a:xfrm>
            <a:off x="683481" y="4606780"/>
            <a:ext cx="634971" cy="634971"/>
            <a:chOff x="1126405" y="7596920"/>
            <a:chExt cx="1047115" cy="1047115"/>
          </a:xfrm>
        </p:grpSpPr>
        <p:sp>
          <p:nvSpPr>
            <p:cNvPr id="168" name="object 168"/>
            <p:cNvSpPr/>
            <p:nvPr/>
          </p:nvSpPr>
          <p:spPr>
            <a:xfrm>
              <a:off x="1126405" y="7596920"/>
              <a:ext cx="1047115" cy="1047115"/>
            </a:xfrm>
            <a:custGeom>
              <a:avLst/>
              <a:gdLst/>
              <a:ahLst/>
              <a:cxnLst/>
              <a:rect l="l" t="t" r="r" b="b"/>
              <a:pathLst>
                <a:path w="1047114" h="1047115">
                  <a:moveTo>
                    <a:pt x="806991" y="0"/>
                  </a:moveTo>
                  <a:lnTo>
                    <a:pt x="241165" y="0"/>
                  </a:lnTo>
                  <a:lnTo>
                    <a:pt x="194711" y="183"/>
                  </a:lnTo>
                  <a:lnTo>
                    <a:pt x="127203" y="4965"/>
                  </a:lnTo>
                  <a:lnTo>
                    <a:pt x="70470" y="25951"/>
                  </a:lnTo>
                  <a:lnTo>
                    <a:pt x="25953" y="70461"/>
                  </a:lnTo>
                  <a:lnTo>
                    <a:pt x="4963" y="127199"/>
                  </a:lnTo>
                  <a:lnTo>
                    <a:pt x="183" y="194260"/>
                  </a:lnTo>
                  <a:lnTo>
                    <a:pt x="0" y="240097"/>
                  </a:lnTo>
                  <a:lnTo>
                    <a:pt x="4" y="806991"/>
                  </a:lnTo>
                  <a:lnTo>
                    <a:pt x="183" y="852377"/>
                  </a:lnTo>
                  <a:lnTo>
                    <a:pt x="4969" y="919901"/>
                  </a:lnTo>
                  <a:lnTo>
                    <a:pt x="25953" y="976622"/>
                  </a:lnTo>
                  <a:lnTo>
                    <a:pt x="70470" y="1021136"/>
                  </a:lnTo>
                  <a:lnTo>
                    <a:pt x="127187"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69" name="object 169"/>
            <p:cNvPicPr/>
            <p:nvPr/>
          </p:nvPicPr>
          <p:blipFill>
            <a:blip r:embed="rId2" cstate="print"/>
            <a:stretch>
              <a:fillRect/>
            </a:stretch>
          </p:blipFill>
          <p:spPr>
            <a:xfrm>
              <a:off x="1523979" y="7994495"/>
              <a:ext cx="251939" cy="251939"/>
            </a:xfrm>
            <a:prstGeom prst="rect">
              <a:avLst/>
            </a:prstGeom>
          </p:spPr>
        </p:pic>
      </p:grpSp>
      <p:grpSp>
        <p:nvGrpSpPr>
          <p:cNvPr id="170" name="object 170"/>
          <p:cNvGrpSpPr/>
          <p:nvPr/>
        </p:nvGrpSpPr>
        <p:grpSpPr>
          <a:xfrm>
            <a:off x="2579331" y="4606780"/>
            <a:ext cx="634971" cy="634971"/>
            <a:chOff x="4252802" y="7596920"/>
            <a:chExt cx="1047115" cy="1047115"/>
          </a:xfrm>
        </p:grpSpPr>
        <p:sp>
          <p:nvSpPr>
            <p:cNvPr id="171" name="object 171"/>
            <p:cNvSpPr/>
            <p:nvPr/>
          </p:nvSpPr>
          <p:spPr>
            <a:xfrm>
              <a:off x="4252802"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60" y="1046904"/>
                  </a:lnTo>
                  <a:lnTo>
                    <a:pt x="240097" y="1047088"/>
                  </a:lnTo>
                  <a:lnTo>
                    <a:pt x="805923" y="1047088"/>
                  </a:lnTo>
                  <a:lnTo>
                    <a:pt x="852377" y="1046904"/>
                  </a:lnTo>
                  <a:lnTo>
                    <a:pt x="919884" y="1042123"/>
                  </a:lnTo>
                  <a:lnTo>
                    <a:pt x="976622" y="1021136"/>
                  </a:lnTo>
                  <a:lnTo>
                    <a:pt x="1021136" y="976622"/>
                  </a:lnTo>
                  <a:lnTo>
                    <a:pt x="1042123" y="919901"/>
                  </a:lnTo>
                  <a:lnTo>
                    <a:pt x="1046904" y="852827"/>
                  </a:lnTo>
                  <a:lnTo>
                    <a:pt x="1047088" y="806991"/>
                  </a:lnTo>
                  <a:lnTo>
                    <a:pt x="1047084" y="240097"/>
                  </a:lnTo>
                  <a:lnTo>
                    <a:pt x="1046904" y="194711"/>
                  </a:lnTo>
                  <a:lnTo>
                    <a:pt x="1042123" y="127199"/>
                  </a:lnTo>
                  <a:lnTo>
                    <a:pt x="1021136" y="70461"/>
                  </a:lnTo>
                  <a:lnTo>
                    <a:pt x="976622" y="25951"/>
                  </a:lnTo>
                  <a:lnTo>
                    <a:pt x="919901" y="4965"/>
                  </a:lnTo>
                  <a:lnTo>
                    <a:pt x="852827"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72" name="object 172"/>
            <p:cNvPicPr/>
            <p:nvPr/>
          </p:nvPicPr>
          <p:blipFill>
            <a:blip r:embed="rId2" cstate="print"/>
            <a:stretch>
              <a:fillRect/>
            </a:stretch>
          </p:blipFill>
          <p:spPr>
            <a:xfrm>
              <a:off x="4335025" y="8304810"/>
              <a:ext cx="251939" cy="251939"/>
            </a:xfrm>
            <a:prstGeom prst="rect">
              <a:avLst/>
            </a:prstGeom>
          </p:spPr>
        </p:pic>
        <p:pic>
          <p:nvPicPr>
            <p:cNvPr id="173" name="object 173"/>
            <p:cNvPicPr/>
            <p:nvPr/>
          </p:nvPicPr>
          <p:blipFill>
            <a:blip r:embed="rId2" cstate="print"/>
            <a:stretch>
              <a:fillRect/>
            </a:stretch>
          </p:blipFill>
          <p:spPr>
            <a:xfrm>
              <a:off x="4965728" y="7684182"/>
              <a:ext cx="251939" cy="251945"/>
            </a:xfrm>
            <a:prstGeom prst="rect">
              <a:avLst/>
            </a:prstGeom>
          </p:spPr>
        </p:pic>
      </p:grpSp>
      <p:grpSp>
        <p:nvGrpSpPr>
          <p:cNvPr id="174" name="object 174"/>
          <p:cNvGrpSpPr/>
          <p:nvPr/>
        </p:nvGrpSpPr>
        <p:grpSpPr>
          <a:xfrm>
            <a:off x="4475181" y="4606780"/>
            <a:ext cx="634971" cy="634971"/>
            <a:chOff x="7379199" y="7596920"/>
            <a:chExt cx="1047115" cy="1047115"/>
          </a:xfrm>
        </p:grpSpPr>
        <p:sp>
          <p:nvSpPr>
            <p:cNvPr id="175" name="object 175"/>
            <p:cNvSpPr/>
            <p:nvPr/>
          </p:nvSpPr>
          <p:spPr>
            <a:xfrm>
              <a:off x="7379199" y="7596920"/>
              <a:ext cx="1047115" cy="1047115"/>
            </a:xfrm>
            <a:custGeom>
              <a:avLst/>
              <a:gdLst/>
              <a:ahLst/>
              <a:cxnLst/>
              <a:rect l="l" t="t" r="r" b="b"/>
              <a:pathLst>
                <a:path w="1047115" h="1047115">
                  <a:moveTo>
                    <a:pt x="806991" y="0"/>
                  </a:moveTo>
                  <a:lnTo>
                    <a:pt x="241154" y="0"/>
                  </a:lnTo>
                  <a:lnTo>
                    <a:pt x="194706"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56" y="1046904"/>
                  </a:lnTo>
                  <a:lnTo>
                    <a:pt x="240086" y="1047088"/>
                  </a:lnTo>
                  <a:lnTo>
                    <a:pt x="805923" y="1047088"/>
                  </a:lnTo>
                  <a:lnTo>
                    <a:pt x="852375" y="1046904"/>
                  </a:lnTo>
                  <a:lnTo>
                    <a:pt x="919880"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897" y="4965"/>
                  </a:lnTo>
                  <a:lnTo>
                    <a:pt x="85282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76" name="object 176"/>
            <p:cNvPicPr/>
            <p:nvPr/>
          </p:nvPicPr>
          <p:blipFill>
            <a:blip r:embed="rId2" cstate="print"/>
            <a:stretch>
              <a:fillRect/>
            </a:stretch>
          </p:blipFill>
          <p:spPr>
            <a:xfrm>
              <a:off x="7461421" y="8304810"/>
              <a:ext cx="251939" cy="251939"/>
            </a:xfrm>
            <a:prstGeom prst="rect">
              <a:avLst/>
            </a:prstGeom>
          </p:spPr>
        </p:pic>
        <p:pic>
          <p:nvPicPr>
            <p:cNvPr id="177" name="object 177"/>
            <p:cNvPicPr/>
            <p:nvPr/>
          </p:nvPicPr>
          <p:blipFill>
            <a:blip r:embed="rId2" cstate="print"/>
            <a:stretch>
              <a:fillRect/>
            </a:stretch>
          </p:blipFill>
          <p:spPr>
            <a:xfrm>
              <a:off x="8092117" y="7684182"/>
              <a:ext cx="251945" cy="251945"/>
            </a:xfrm>
            <a:prstGeom prst="rect">
              <a:avLst/>
            </a:prstGeom>
          </p:spPr>
        </p:pic>
        <p:pic>
          <p:nvPicPr>
            <p:cNvPr id="178" name="object 178"/>
            <p:cNvPicPr/>
            <p:nvPr/>
          </p:nvPicPr>
          <p:blipFill>
            <a:blip r:embed="rId2" cstate="print"/>
            <a:stretch>
              <a:fillRect/>
            </a:stretch>
          </p:blipFill>
          <p:spPr>
            <a:xfrm>
              <a:off x="7776765" y="7994495"/>
              <a:ext cx="251945" cy="251939"/>
            </a:xfrm>
            <a:prstGeom prst="rect">
              <a:avLst/>
            </a:prstGeom>
          </p:spPr>
        </p:pic>
      </p:grpSp>
      <p:grpSp>
        <p:nvGrpSpPr>
          <p:cNvPr id="179" name="object 179"/>
          <p:cNvGrpSpPr/>
          <p:nvPr/>
        </p:nvGrpSpPr>
        <p:grpSpPr>
          <a:xfrm>
            <a:off x="6371000" y="4606780"/>
            <a:ext cx="634971" cy="634971"/>
            <a:chOff x="10505544" y="7596920"/>
            <a:chExt cx="1047115" cy="1047115"/>
          </a:xfrm>
        </p:grpSpPr>
        <p:sp>
          <p:nvSpPr>
            <p:cNvPr id="180" name="object 180"/>
            <p:cNvSpPr/>
            <p:nvPr/>
          </p:nvSpPr>
          <p:spPr>
            <a:xfrm>
              <a:off x="10505544"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81" name="object 181"/>
            <p:cNvPicPr/>
            <p:nvPr/>
          </p:nvPicPr>
          <p:blipFill>
            <a:blip r:embed="rId3" cstate="print"/>
            <a:stretch>
              <a:fillRect/>
            </a:stretch>
          </p:blipFill>
          <p:spPr>
            <a:xfrm>
              <a:off x="10587792" y="8304810"/>
              <a:ext cx="251929" cy="251939"/>
            </a:xfrm>
            <a:prstGeom prst="rect">
              <a:avLst/>
            </a:prstGeom>
          </p:spPr>
        </p:pic>
        <p:pic>
          <p:nvPicPr>
            <p:cNvPr id="182" name="object 182"/>
            <p:cNvPicPr/>
            <p:nvPr/>
          </p:nvPicPr>
          <p:blipFill>
            <a:blip r:embed="rId4" cstate="print"/>
            <a:stretch>
              <a:fillRect/>
            </a:stretch>
          </p:blipFill>
          <p:spPr>
            <a:xfrm>
              <a:off x="11218532" y="7684182"/>
              <a:ext cx="251955" cy="251945"/>
            </a:xfrm>
            <a:prstGeom prst="rect">
              <a:avLst/>
            </a:prstGeom>
          </p:spPr>
        </p:pic>
        <p:pic>
          <p:nvPicPr>
            <p:cNvPr id="183" name="object 183"/>
            <p:cNvPicPr/>
            <p:nvPr/>
          </p:nvPicPr>
          <p:blipFill>
            <a:blip r:embed="rId3" cstate="print"/>
            <a:stretch>
              <a:fillRect/>
            </a:stretch>
          </p:blipFill>
          <p:spPr>
            <a:xfrm>
              <a:off x="10587792" y="7684179"/>
              <a:ext cx="251929" cy="251939"/>
            </a:xfrm>
            <a:prstGeom prst="rect">
              <a:avLst/>
            </a:prstGeom>
          </p:spPr>
        </p:pic>
        <p:pic>
          <p:nvPicPr>
            <p:cNvPr id="184" name="object 184"/>
            <p:cNvPicPr/>
            <p:nvPr/>
          </p:nvPicPr>
          <p:blipFill>
            <a:blip r:embed="rId4" cstate="print"/>
            <a:stretch>
              <a:fillRect/>
            </a:stretch>
          </p:blipFill>
          <p:spPr>
            <a:xfrm>
              <a:off x="11218532" y="8304810"/>
              <a:ext cx="251955" cy="251937"/>
            </a:xfrm>
            <a:prstGeom prst="rect">
              <a:avLst/>
            </a:prstGeom>
          </p:spPr>
        </p:pic>
      </p:grpSp>
      <p:grpSp>
        <p:nvGrpSpPr>
          <p:cNvPr id="185" name="object 185"/>
          <p:cNvGrpSpPr/>
          <p:nvPr/>
        </p:nvGrpSpPr>
        <p:grpSpPr>
          <a:xfrm>
            <a:off x="8266850" y="4606780"/>
            <a:ext cx="634971" cy="634971"/>
            <a:chOff x="13631941" y="7596920"/>
            <a:chExt cx="1047115" cy="1047115"/>
          </a:xfrm>
        </p:grpSpPr>
        <p:sp>
          <p:nvSpPr>
            <p:cNvPr id="186" name="object 186"/>
            <p:cNvSpPr/>
            <p:nvPr/>
          </p:nvSpPr>
          <p:spPr>
            <a:xfrm>
              <a:off x="13631941"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87" name="object 187"/>
            <p:cNvPicPr/>
            <p:nvPr/>
          </p:nvPicPr>
          <p:blipFill>
            <a:blip r:embed="rId3" cstate="print"/>
            <a:stretch>
              <a:fillRect/>
            </a:stretch>
          </p:blipFill>
          <p:spPr>
            <a:xfrm>
              <a:off x="13714190" y="8304810"/>
              <a:ext cx="251929" cy="251939"/>
            </a:xfrm>
            <a:prstGeom prst="rect">
              <a:avLst/>
            </a:prstGeom>
          </p:spPr>
        </p:pic>
        <p:pic>
          <p:nvPicPr>
            <p:cNvPr id="188" name="object 188"/>
            <p:cNvPicPr/>
            <p:nvPr/>
          </p:nvPicPr>
          <p:blipFill>
            <a:blip r:embed="rId4" cstate="print"/>
            <a:stretch>
              <a:fillRect/>
            </a:stretch>
          </p:blipFill>
          <p:spPr>
            <a:xfrm>
              <a:off x="14344930" y="7684182"/>
              <a:ext cx="251955" cy="251945"/>
            </a:xfrm>
            <a:prstGeom prst="rect">
              <a:avLst/>
            </a:prstGeom>
          </p:spPr>
        </p:pic>
        <p:pic>
          <p:nvPicPr>
            <p:cNvPr id="189" name="object 189"/>
            <p:cNvPicPr/>
            <p:nvPr/>
          </p:nvPicPr>
          <p:blipFill>
            <a:blip r:embed="rId3" cstate="print"/>
            <a:stretch>
              <a:fillRect/>
            </a:stretch>
          </p:blipFill>
          <p:spPr>
            <a:xfrm>
              <a:off x="13714190" y="7684179"/>
              <a:ext cx="251929" cy="251939"/>
            </a:xfrm>
            <a:prstGeom prst="rect">
              <a:avLst/>
            </a:prstGeom>
          </p:spPr>
        </p:pic>
        <p:pic>
          <p:nvPicPr>
            <p:cNvPr id="190" name="object 190"/>
            <p:cNvPicPr/>
            <p:nvPr/>
          </p:nvPicPr>
          <p:blipFill>
            <a:blip r:embed="rId4" cstate="print"/>
            <a:stretch>
              <a:fillRect/>
            </a:stretch>
          </p:blipFill>
          <p:spPr>
            <a:xfrm>
              <a:off x="14344930" y="8304810"/>
              <a:ext cx="251955" cy="251937"/>
            </a:xfrm>
            <a:prstGeom prst="rect">
              <a:avLst/>
            </a:prstGeom>
          </p:spPr>
        </p:pic>
        <p:pic>
          <p:nvPicPr>
            <p:cNvPr id="191" name="object 191"/>
            <p:cNvPicPr/>
            <p:nvPr/>
          </p:nvPicPr>
          <p:blipFill>
            <a:blip r:embed="rId5" cstate="print"/>
            <a:stretch>
              <a:fillRect/>
            </a:stretch>
          </p:blipFill>
          <p:spPr>
            <a:xfrm>
              <a:off x="14029573" y="7994495"/>
              <a:ext cx="251929" cy="251939"/>
            </a:xfrm>
            <a:prstGeom prst="rect">
              <a:avLst/>
            </a:prstGeom>
          </p:spPr>
        </p:pic>
      </p:grpSp>
      <p:grpSp>
        <p:nvGrpSpPr>
          <p:cNvPr id="192" name="object 192"/>
          <p:cNvGrpSpPr/>
          <p:nvPr/>
        </p:nvGrpSpPr>
        <p:grpSpPr>
          <a:xfrm>
            <a:off x="10162700" y="4606780"/>
            <a:ext cx="634971" cy="634971"/>
            <a:chOff x="16758338" y="7596920"/>
            <a:chExt cx="1047115" cy="1047115"/>
          </a:xfrm>
        </p:grpSpPr>
        <p:sp>
          <p:nvSpPr>
            <p:cNvPr id="193" name="object 193"/>
            <p:cNvSpPr/>
            <p:nvPr/>
          </p:nvSpPr>
          <p:spPr>
            <a:xfrm>
              <a:off x="16758338"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194" name="object 194"/>
            <p:cNvPicPr/>
            <p:nvPr/>
          </p:nvPicPr>
          <p:blipFill>
            <a:blip r:embed="rId3" cstate="print"/>
            <a:stretch>
              <a:fillRect/>
            </a:stretch>
          </p:blipFill>
          <p:spPr>
            <a:xfrm>
              <a:off x="16840587" y="8304810"/>
              <a:ext cx="251929" cy="251939"/>
            </a:xfrm>
            <a:prstGeom prst="rect">
              <a:avLst/>
            </a:prstGeom>
          </p:spPr>
        </p:pic>
        <p:pic>
          <p:nvPicPr>
            <p:cNvPr id="195" name="object 195"/>
            <p:cNvPicPr/>
            <p:nvPr/>
          </p:nvPicPr>
          <p:blipFill>
            <a:blip r:embed="rId6" cstate="print"/>
            <a:stretch>
              <a:fillRect/>
            </a:stretch>
          </p:blipFill>
          <p:spPr>
            <a:xfrm>
              <a:off x="17471327" y="7684182"/>
              <a:ext cx="251955" cy="251945"/>
            </a:xfrm>
            <a:prstGeom prst="rect">
              <a:avLst/>
            </a:prstGeom>
          </p:spPr>
        </p:pic>
        <p:pic>
          <p:nvPicPr>
            <p:cNvPr id="196" name="object 196"/>
            <p:cNvPicPr/>
            <p:nvPr/>
          </p:nvPicPr>
          <p:blipFill>
            <a:blip r:embed="rId3" cstate="print"/>
            <a:stretch>
              <a:fillRect/>
            </a:stretch>
          </p:blipFill>
          <p:spPr>
            <a:xfrm>
              <a:off x="16840587" y="7684179"/>
              <a:ext cx="251929" cy="251939"/>
            </a:xfrm>
            <a:prstGeom prst="rect">
              <a:avLst/>
            </a:prstGeom>
          </p:spPr>
        </p:pic>
        <p:pic>
          <p:nvPicPr>
            <p:cNvPr id="197" name="object 197"/>
            <p:cNvPicPr/>
            <p:nvPr/>
          </p:nvPicPr>
          <p:blipFill>
            <a:blip r:embed="rId6" cstate="print"/>
            <a:stretch>
              <a:fillRect/>
            </a:stretch>
          </p:blipFill>
          <p:spPr>
            <a:xfrm>
              <a:off x="17471327" y="8304810"/>
              <a:ext cx="251955" cy="251937"/>
            </a:xfrm>
            <a:prstGeom prst="rect">
              <a:avLst/>
            </a:prstGeom>
          </p:spPr>
        </p:pic>
        <p:pic>
          <p:nvPicPr>
            <p:cNvPr id="198" name="object 198"/>
            <p:cNvPicPr/>
            <p:nvPr/>
          </p:nvPicPr>
          <p:blipFill>
            <a:blip r:embed="rId3" cstate="print"/>
            <a:stretch>
              <a:fillRect/>
            </a:stretch>
          </p:blipFill>
          <p:spPr>
            <a:xfrm>
              <a:off x="16840587" y="7994495"/>
              <a:ext cx="251929" cy="251939"/>
            </a:xfrm>
            <a:prstGeom prst="rect">
              <a:avLst/>
            </a:prstGeom>
          </p:spPr>
        </p:pic>
        <p:pic>
          <p:nvPicPr>
            <p:cNvPr id="199" name="object 199"/>
            <p:cNvPicPr/>
            <p:nvPr/>
          </p:nvPicPr>
          <p:blipFill>
            <a:blip r:embed="rId6" cstate="print"/>
            <a:stretch>
              <a:fillRect/>
            </a:stretch>
          </p:blipFill>
          <p:spPr>
            <a:xfrm>
              <a:off x="17471327" y="7994495"/>
              <a:ext cx="251955" cy="251939"/>
            </a:xfrm>
            <a:prstGeom prst="rect">
              <a:avLst/>
            </a:prstGeom>
          </p:spPr>
        </p:pic>
      </p:grpSp>
      <p:grpSp>
        <p:nvGrpSpPr>
          <p:cNvPr id="200" name="object 200"/>
          <p:cNvGrpSpPr/>
          <p:nvPr/>
        </p:nvGrpSpPr>
        <p:grpSpPr>
          <a:xfrm>
            <a:off x="683481" y="5603780"/>
            <a:ext cx="634971" cy="634971"/>
            <a:chOff x="1126405" y="9241048"/>
            <a:chExt cx="1047115" cy="1047115"/>
          </a:xfrm>
        </p:grpSpPr>
        <p:sp>
          <p:nvSpPr>
            <p:cNvPr id="201" name="object 201"/>
            <p:cNvSpPr/>
            <p:nvPr/>
          </p:nvSpPr>
          <p:spPr>
            <a:xfrm>
              <a:off x="1126405" y="9241048"/>
              <a:ext cx="1047115" cy="1047115"/>
            </a:xfrm>
            <a:custGeom>
              <a:avLst/>
              <a:gdLst/>
              <a:ahLst/>
              <a:cxnLst/>
              <a:rect l="l" t="t" r="r" b="b"/>
              <a:pathLst>
                <a:path w="1047114" h="1047115">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5"/>
                  </a:lnTo>
                  <a:lnTo>
                    <a:pt x="4969" y="919897"/>
                  </a:lnTo>
                  <a:lnTo>
                    <a:pt x="25953" y="976617"/>
                  </a:lnTo>
                  <a:lnTo>
                    <a:pt x="70470"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202" name="object 202"/>
            <p:cNvPicPr/>
            <p:nvPr/>
          </p:nvPicPr>
          <p:blipFill>
            <a:blip r:embed="rId2" cstate="print"/>
            <a:stretch>
              <a:fillRect/>
            </a:stretch>
          </p:blipFill>
          <p:spPr>
            <a:xfrm>
              <a:off x="1523979" y="9638622"/>
              <a:ext cx="251939" cy="251939"/>
            </a:xfrm>
            <a:prstGeom prst="rect">
              <a:avLst/>
            </a:prstGeom>
          </p:spPr>
        </p:pic>
      </p:grpSp>
      <p:grpSp>
        <p:nvGrpSpPr>
          <p:cNvPr id="203" name="object 203"/>
          <p:cNvGrpSpPr/>
          <p:nvPr/>
        </p:nvGrpSpPr>
        <p:grpSpPr>
          <a:xfrm>
            <a:off x="2579331" y="5603780"/>
            <a:ext cx="634971" cy="634971"/>
            <a:chOff x="4252802" y="9241048"/>
            <a:chExt cx="1047115" cy="1047115"/>
          </a:xfrm>
        </p:grpSpPr>
        <p:sp>
          <p:nvSpPr>
            <p:cNvPr id="204" name="object 204"/>
            <p:cNvSpPr/>
            <p:nvPr/>
          </p:nvSpPr>
          <p:spPr>
            <a:xfrm>
              <a:off x="4252802"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22" y="1021133"/>
                  </a:lnTo>
                  <a:lnTo>
                    <a:pt x="1021136" y="976617"/>
                  </a:lnTo>
                  <a:lnTo>
                    <a:pt x="1042123" y="919897"/>
                  </a:lnTo>
                  <a:lnTo>
                    <a:pt x="1046904" y="852826"/>
                  </a:lnTo>
                  <a:lnTo>
                    <a:pt x="1047088" y="806991"/>
                  </a:lnTo>
                  <a:lnTo>
                    <a:pt x="1047084" y="240097"/>
                  </a:lnTo>
                  <a:lnTo>
                    <a:pt x="1046904" y="194706"/>
                  </a:lnTo>
                  <a:lnTo>
                    <a:pt x="1042123" y="127199"/>
                  </a:lnTo>
                  <a:lnTo>
                    <a:pt x="1021136" y="70461"/>
                  </a:lnTo>
                  <a:lnTo>
                    <a:pt x="976622" y="25947"/>
                  </a:lnTo>
                  <a:lnTo>
                    <a:pt x="919901" y="4960"/>
                  </a:lnTo>
                  <a:lnTo>
                    <a:pt x="852827"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205" name="object 205"/>
            <p:cNvPicPr/>
            <p:nvPr/>
          </p:nvPicPr>
          <p:blipFill>
            <a:blip r:embed="rId7" cstate="print"/>
            <a:stretch>
              <a:fillRect/>
            </a:stretch>
          </p:blipFill>
          <p:spPr>
            <a:xfrm>
              <a:off x="4335025" y="9948927"/>
              <a:ext cx="251939" cy="251939"/>
            </a:xfrm>
            <a:prstGeom prst="rect">
              <a:avLst/>
            </a:prstGeom>
          </p:spPr>
        </p:pic>
        <p:pic>
          <p:nvPicPr>
            <p:cNvPr id="206" name="object 206"/>
            <p:cNvPicPr/>
            <p:nvPr/>
          </p:nvPicPr>
          <p:blipFill>
            <a:blip r:embed="rId2" cstate="print"/>
            <a:stretch>
              <a:fillRect/>
            </a:stretch>
          </p:blipFill>
          <p:spPr>
            <a:xfrm>
              <a:off x="4965728" y="9328307"/>
              <a:ext cx="251939" cy="251939"/>
            </a:xfrm>
            <a:prstGeom prst="rect">
              <a:avLst/>
            </a:prstGeom>
          </p:spPr>
        </p:pic>
      </p:grpSp>
      <p:grpSp>
        <p:nvGrpSpPr>
          <p:cNvPr id="207" name="object 207"/>
          <p:cNvGrpSpPr/>
          <p:nvPr/>
        </p:nvGrpSpPr>
        <p:grpSpPr>
          <a:xfrm>
            <a:off x="4475181" y="5603780"/>
            <a:ext cx="634971" cy="634971"/>
            <a:chOff x="7379199" y="9241048"/>
            <a:chExt cx="1047115" cy="1047115"/>
          </a:xfrm>
        </p:grpSpPr>
        <p:sp>
          <p:nvSpPr>
            <p:cNvPr id="208" name="object 208"/>
            <p:cNvSpPr/>
            <p:nvPr/>
          </p:nvSpPr>
          <p:spPr>
            <a:xfrm>
              <a:off x="7379199" y="9241048"/>
              <a:ext cx="1047115" cy="1047115"/>
            </a:xfrm>
            <a:custGeom>
              <a:avLst/>
              <a:gdLst/>
              <a:ahLst/>
              <a:cxnLst/>
              <a:rect l="l" t="t" r="r" b="b"/>
              <a:pathLst>
                <a:path w="1047115" h="1047115">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56" y="1046900"/>
                  </a:lnTo>
                  <a:lnTo>
                    <a:pt x="240086" y="1047084"/>
                  </a:lnTo>
                  <a:lnTo>
                    <a:pt x="805923" y="1047084"/>
                  </a:lnTo>
                  <a:lnTo>
                    <a:pt x="852375" y="1046900"/>
                  </a:lnTo>
                  <a:lnTo>
                    <a:pt x="919880"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897" y="4960"/>
                  </a:lnTo>
                  <a:lnTo>
                    <a:pt x="85282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209" name="object 209"/>
            <p:cNvPicPr/>
            <p:nvPr/>
          </p:nvPicPr>
          <p:blipFill>
            <a:blip r:embed="rId7" cstate="print"/>
            <a:stretch>
              <a:fillRect/>
            </a:stretch>
          </p:blipFill>
          <p:spPr>
            <a:xfrm>
              <a:off x="7461421" y="9948927"/>
              <a:ext cx="251939" cy="251939"/>
            </a:xfrm>
            <a:prstGeom prst="rect">
              <a:avLst/>
            </a:prstGeom>
          </p:spPr>
        </p:pic>
        <p:pic>
          <p:nvPicPr>
            <p:cNvPr id="210" name="object 210"/>
            <p:cNvPicPr/>
            <p:nvPr/>
          </p:nvPicPr>
          <p:blipFill>
            <a:blip r:embed="rId2" cstate="print"/>
            <a:stretch>
              <a:fillRect/>
            </a:stretch>
          </p:blipFill>
          <p:spPr>
            <a:xfrm>
              <a:off x="7776765" y="9638622"/>
              <a:ext cx="251945" cy="251939"/>
            </a:xfrm>
            <a:prstGeom prst="rect">
              <a:avLst/>
            </a:prstGeom>
          </p:spPr>
        </p:pic>
        <p:pic>
          <p:nvPicPr>
            <p:cNvPr id="211" name="object 211"/>
            <p:cNvPicPr/>
            <p:nvPr/>
          </p:nvPicPr>
          <p:blipFill>
            <a:blip r:embed="rId2" cstate="print"/>
            <a:stretch>
              <a:fillRect/>
            </a:stretch>
          </p:blipFill>
          <p:spPr>
            <a:xfrm>
              <a:off x="8092117" y="9328307"/>
              <a:ext cx="251945" cy="251939"/>
            </a:xfrm>
            <a:prstGeom prst="rect">
              <a:avLst/>
            </a:prstGeom>
          </p:spPr>
        </p:pic>
      </p:grpSp>
      <p:grpSp>
        <p:nvGrpSpPr>
          <p:cNvPr id="212" name="object 212"/>
          <p:cNvGrpSpPr/>
          <p:nvPr/>
        </p:nvGrpSpPr>
        <p:grpSpPr>
          <a:xfrm>
            <a:off x="6371000" y="5603780"/>
            <a:ext cx="634971" cy="634971"/>
            <a:chOff x="10505544" y="9241048"/>
            <a:chExt cx="1047115" cy="1047115"/>
          </a:xfrm>
        </p:grpSpPr>
        <p:sp>
          <p:nvSpPr>
            <p:cNvPr id="213" name="object 213"/>
            <p:cNvSpPr/>
            <p:nvPr/>
          </p:nvSpPr>
          <p:spPr>
            <a:xfrm>
              <a:off x="10505544"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214" name="object 214"/>
            <p:cNvPicPr/>
            <p:nvPr/>
          </p:nvPicPr>
          <p:blipFill>
            <a:blip r:embed="rId9" cstate="print"/>
            <a:stretch>
              <a:fillRect/>
            </a:stretch>
          </p:blipFill>
          <p:spPr>
            <a:xfrm>
              <a:off x="10587792" y="9948927"/>
              <a:ext cx="251929" cy="251939"/>
            </a:xfrm>
            <a:prstGeom prst="rect">
              <a:avLst/>
            </a:prstGeom>
          </p:spPr>
        </p:pic>
        <p:pic>
          <p:nvPicPr>
            <p:cNvPr id="215" name="object 215"/>
            <p:cNvPicPr/>
            <p:nvPr/>
          </p:nvPicPr>
          <p:blipFill>
            <a:blip r:embed="rId4" cstate="print"/>
            <a:stretch>
              <a:fillRect/>
            </a:stretch>
          </p:blipFill>
          <p:spPr>
            <a:xfrm>
              <a:off x="11218532" y="9328307"/>
              <a:ext cx="251955" cy="251939"/>
            </a:xfrm>
            <a:prstGeom prst="rect">
              <a:avLst/>
            </a:prstGeom>
          </p:spPr>
        </p:pic>
        <p:pic>
          <p:nvPicPr>
            <p:cNvPr id="216" name="object 216"/>
            <p:cNvPicPr/>
            <p:nvPr/>
          </p:nvPicPr>
          <p:blipFill>
            <a:blip r:embed="rId3" cstate="print"/>
            <a:stretch>
              <a:fillRect/>
            </a:stretch>
          </p:blipFill>
          <p:spPr>
            <a:xfrm>
              <a:off x="10587792" y="9328307"/>
              <a:ext cx="251929" cy="251939"/>
            </a:xfrm>
            <a:prstGeom prst="rect">
              <a:avLst/>
            </a:prstGeom>
          </p:spPr>
        </p:pic>
        <p:pic>
          <p:nvPicPr>
            <p:cNvPr id="217" name="object 217"/>
            <p:cNvPicPr/>
            <p:nvPr/>
          </p:nvPicPr>
          <p:blipFill>
            <a:blip r:embed="rId8" cstate="print"/>
            <a:stretch>
              <a:fillRect/>
            </a:stretch>
          </p:blipFill>
          <p:spPr>
            <a:xfrm>
              <a:off x="11218532" y="9948927"/>
              <a:ext cx="251955" cy="251939"/>
            </a:xfrm>
            <a:prstGeom prst="rect">
              <a:avLst/>
            </a:prstGeom>
          </p:spPr>
        </p:pic>
      </p:grpSp>
      <p:grpSp>
        <p:nvGrpSpPr>
          <p:cNvPr id="218" name="object 218"/>
          <p:cNvGrpSpPr/>
          <p:nvPr/>
        </p:nvGrpSpPr>
        <p:grpSpPr>
          <a:xfrm>
            <a:off x="8266850" y="5603780"/>
            <a:ext cx="634971" cy="634971"/>
            <a:chOff x="13631941" y="9241048"/>
            <a:chExt cx="1047115" cy="1047115"/>
          </a:xfrm>
        </p:grpSpPr>
        <p:sp>
          <p:nvSpPr>
            <p:cNvPr id="219" name="object 219"/>
            <p:cNvSpPr/>
            <p:nvPr/>
          </p:nvSpPr>
          <p:spPr>
            <a:xfrm>
              <a:off x="13631941"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220" name="object 220"/>
            <p:cNvPicPr/>
            <p:nvPr/>
          </p:nvPicPr>
          <p:blipFill>
            <a:blip r:embed="rId4" cstate="print"/>
            <a:stretch>
              <a:fillRect/>
            </a:stretch>
          </p:blipFill>
          <p:spPr>
            <a:xfrm>
              <a:off x="14344930" y="9328307"/>
              <a:ext cx="251955" cy="251939"/>
            </a:xfrm>
            <a:prstGeom prst="rect">
              <a:avLst/>
            </a:prstGeom>
          </p:spPr>
        </p:pic>
        <p:pic>
          <p:nvPicPr>
            <p:cNvPr id="221" name="object 221"/>
            <p:cNvPicPr/>
            <p:nvPr/>
          </p:nvPicPr>
          <p:blipFill>
            <a:blip r:embed="rId9" cstate="print"/>
            <a:stretch>
              <a:fillRect/>
            </a:stretch>
          </p:blipFill>
          <p:spPr>
            <a:xfrm>
              <a:off x="13714190" y="9948927"/>
              <a:ext cx="251929" cy="251939"/>
            </a:xfrm>
            <a:prstGeom prst="rect">
              <a:avLst/>
            </a:prstGeom>
          </p:spPr>
        </p:pic>
        <p:pic>
          <p:nvPicPr>
            <p:cNvPr id="222" name="object 222"/>
            <p:cNvPicPr/>
            <p:nvPr/>
          </p:nvPicPr>
          <p:blipFill>
            <a:blip r:embed="rId3" cstate="print"/>
            <a:stretch>
              <a:fillRect/>
            </a:stretch>
          </p:blipFill>
          <p:spPr>
            <a:xfrm>
              <a:off x="13714190" y="9328307"/>
              <a:ext cx="251929" cy="251939"/>
            </a:xfrm>
            <a:prstGeom prst="rect">
              <a:avLst/>
            </a:prstGeom>
          </p:spPr>
        </p:pic>
        <p:pic>
          <p:nvPicPr>
            <p:cNvPr id="223" name="object 223"/>
            <p:cNvPicPr/>
            <p:nvPr/>
          </p:nvPicPr>
          <p:blipFill>
            <a:blip r:embed="rId8" cstate="print"/>
            <a:stretch>
              <a:fillRect/>
            </a:stretch>
          </p:blipFill>
          <p:spPr>
            <a:xfrm>
              <a:off x="14344930" y="9948927"/>
              <a:ext cx="251955" cy="251939"/>
            </a:xfrm>
            <a:prstGeom prst="rect">
              <a:avLst/>
            </a:prstGeom>
          </p:spPr>
        </p:pic>
        <p:pic>
          <p:nvPicPr>
            <p:cNvPr id="224" name="object 224"/>
            <p:cNvPicPr/>
            <p:nvPr/>
          </p:nvPicPr>
          <p:blipFill>
            <a:blip r:embed="rId5" cstate="print"/>
            <a:stretch>
              <a:fillRect/>
            </a:stretch>
          </p:blipFill>
          <p:spPr>
            <a:xfrm>
              <a:off x="14029573" y="9638622"/>
              <a:ext cx="251929" cy="251939"/>
            </a:xfrm>
            <a:prstGeom prst="rect">
              <a:avLst/>
            </a:prstGeom>
          </p:spPr>
        </p:pic>
      </p:grpSp>
      <p:grpSp>
        <p:nvGrpSpPr>
          <p:cNvPr id="225" name="object 225"/>
          <p:cNvGrpSpPr/>
          <p:nvPr/>
        </p:nvGrpSpPr>
        <p:grpSpPr>
          <a:xfrm>
            <a:off x="10162700" y="5603780"/>
            <a:ext cx="634971" cy="634971"/>
            <a:chOff x="16758338" y="9241048"/>
            <a:chExt cx="1047115" cy="1047115"/>
          </a:xfrm>
        </p:grpSpPr>
        <p:sp>
          <p:nvSpPr>
            <p:cNvPr id="226" name="object 226"/>
            <p:cNvSpPr/>
            <p:nvPr/>
          </p:nvSpPr>
          <p:spPr>
            <a:xfrm>
              <a:off x="16758338"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pPr defTabSz="554492">
                <a:buClrTx/>
              </a:pPr>
              <a:endParaRPr sz="1092">
                <a:solidFill>
                  <a:sysClr val="windowText" lastClr="000000"/>
                </a:solidFill>
              </a:endParaRPr>
            </a:p>
          </p:txBody>
        </p:sp>
        <p:pic>
          <p:nvPicPr>
            <p:cNvPr id="227" name="object 227"/>
            <p:cNvPicPr/>
            <p:nvPr/>
          </p:nvPicPr>
          <p:blipFill>
            <a:blip r:embed="rId9" cstate="print"/>
            <a:stretch>
              <a:fillRect/>
            </a:stretch>
          </p:blipFill>
          <p:spPr>
            <a:xfrm>
              <a:off x="16840587" y="9948927"/>
              <a:ext cx="251929" cy="251939"/>
            </a:xfrm>
            <a:prstGeom prst="rect">
              <a:avLst/>
            </a:prstGeom>
          </p:spPr>
        </p:pic>
        <p:pic>
          <p:nvPicPr>
            <p:cNvPr id="228" name="object 228"/>
            <p:cNvPicPr/>
            <p:nvPr/>
          </p:nvPicPr>
          <p:blipFill>
            <a:blip r:embed="rId6" cstate="print"/>
            <a:stretch>
              <a:fillRect/>
            </a:stretch>
          </p:blipFill>
          <p:spPr>
            <a:xfrm>
              <a:off x="17471327" y="9328307"/>
              <a:ext cx="251955" cy="251939"/>
            </a:xfrm>
            <a:prstGeom prst="rect">
              <a:avLst/>
            </a:prstGeom>
          </p:spPr>
        </p:pic>
        <p:pic>
          <p:nvPicPr>
            <p:cNvPr id="229" name="object 229"/>
            <p:cNvPicPr/>
            <p:nvPr/>
          </p:nvPicPr>
          <p:blipFill>
            <a:blip r:embed="rId3" cstate="print"/>
            <a:stretch>
              <a:fillRect/>
            </a:stretch>
          </p:blipFill>
          <p:spPr>
            <a:xfrm>
              <a:off x="16840587" y="9328307"/>
              <a:ext cx="251929" cy="251939"/>
            </a:xfrm>
            <a:prstGeom prst="rect">
              <a:avLst/>
            </a:prstGeom>
          </p:spPr>
        </p:pic>
        <p:pic>
          <p:nvPicPr>
            <p:cNvPr id="230" name="object 230"/>
            <p:cNvPicPr/>
            <p:nvPr/>
          </p:nvPicPr>
          <p:blipFill>
            <a:blip r:embed="rId10" cstate="print"/>
            <a:stretch>
              <a:fillRect/>
            </a:stretch>
          </p:blipFill>
          <p:spPr>
            <a:xfrm>
              <a:off x="17471327" y="9948927"/>
              <a:ext cx="251955" cy="251939"/>
            </a:xfrm>
            <a:prstGeom prst="rect">
              <a:avLst/>
            </a:prstGeom>
          </p:spPr>
        </p:pic>
        <p:pic>
          <p:nvPicPr>
            <p:cNvPr id="231" name="object 231"/>
            <p:cNvPicPr/>
            <p:nvPr/>
          </p:nvPicPr>
          <p:blipFill>
            <a:blip r:embed="rId3" cstate="print"/>
            <a:stretch>
              <a:fillRect/>
            </a:stretch>
          </p:blipFill>
          <p:spPr>
            <a:xfrm>
              <a:off x="16840587" y="9638622"/>
              <a:ext cx="251929" cy="251939"/>
            </a:xfrm>
            <a:prstGeom prst="rect">
              <a:avLst/>
            </a:prstGeom>
          </p:spPr>
        </p:pic>
        <p:pic>
          <p:nvPicPr>
            <p:cNvPr id="232" name="object 232"/>
            <p:cNvPicPr/>
            <p:nvPr/>
          </p:nvPicPr>
          <p:blipFill>
            <a:blip r:embed="rId6" cstate="print"/>
            <a:stretch>
              <a:fillRect/>
            </a:stretch>
          </p:blipFill>
          <p:spPr>
            <a:xfrm>
              <a:off x="17471327" y="9638622"/>
              <a:ext cx="251955" cy="251939"/>
            </a:xfrm>
            <a:prstGeom prst="rect">
              <a:avLst/>
            </a:prstGeom>
          </p:spPr>
        </p:pic>
      </p:grpSp>
      <p:grpSp>
        <p:nvGrpSpPr>
          <p:cNvPr id="233" name="object 233"/>
          <p:cNvGrpSpPr/>
          <p:nvPr/>
        </p:nvGrpSpPr>
        <p:grpSpPr>
          <a:xfrm>
            <a:off x="3290170" y="618784"/>
            <a:ext cx="634971" cy="634971"/>
            <a:chOff x="5425028" y="1020419"/>
            <a:chExt cx="1047115" cy="1047115"/>
          </a:xfrm>
        </p:grpSpPr>
        <p:sp>
          <p:nvSpPr>
            <p:cNvPr id="234" name="object 234"/>
            <p:cNvSpPr/>
            <p:nvPr/>
          </p:nvSpPr>
          <p:spPr>
            <a:xfrm>
              <a:off x="5425028"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51" y="70470"/>
                  </a:lnTo>
                  <a:lnTo>
                    <a:pt x="4963" y="127208"/>
                  </a:lnTo>
                  <a:lnTo>
                    <a:pt x="183" y="194262"/>
                  </a:lnTo>
                  <a:lnTo>
                    <a:pt x="0" y="240097"/>
                  </a:lnTo>
                  <a:lnTo>
                    <a:pt x="4" y="807001"/>
                  </a:lnTo>
                  <a:lnTo>
                    <a:pt x="183" y="852377"/>
                  </a:lnTo>
                  <a:lnTo>
                    <a:pt x="4969" y="919906"/>
                  </a:lnTo>
                  <a:lnTo>
                    <a:pt x="25951" y="976628"/>
                  </a:lnTo>
                  <a:lnTo>
                    <a:pt x="70461" y="1021145"/>
                  </a:lnTo>
                  <a:lnTo>
                    <a:pt x="127182" y="1042127"/>
                  </a:lnTo>
                  <a:lnTo>
                    <a:pt x="194260" y="1046904"/>
                  </a:lnTo>
                  <a:lnTo>
                    <a:pt x="240097" y="1047088"/>
                  </a:lnTo>
                  <a:lnTo>
                    <a:pt x="805923" y="1047088"/>
                  </a:lnTo>
                  <a:lnTo>
                    <a:pt x="852377" y="1046904"/>
                  </a:lnTo>
                  <a:lnTo>
                    <a:pt x="919889" y="1042127"/>
                  </a:lnTo>
                  <a:lnTo>
                    <a:pt x="976626" y="1021145"/>
                  </a:lnTo>
                  <a:lnTo>
                    <a:pt x="1021137" y="976628"/>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35" name="object 235"/>
            <p:cNvPicPr/>
            <p:nvPr/>
          </p:nvPicPr>
          <p:blipFill>
            <a:blip r:embed="rId11" cstate="print"/>
            <a:stretch>
              <a:fillRect/>
            </a:stretch>
          </p:blipFill>
          <p:spPr>
            <a:xfrm>
              <a:off x="5822602" y="1417996"/>
              <a:ext cx="251939" cy="251945"/>
            </a:xfrm>
            <a:prstGeom prst="rect">
              <a:avLst/>
            </a:prstGeom>
          </p:spPr>
        </p:pic>
      </p:grpSp>
      <p:grpSp>
        <p:nvGrpSpPr>
          <p:cNvPr id="236" name="object 236"/>
          <p:cNvGrpSpPr/>
          <p:nvPr/>
        </p:nvGrpSpPr>
        <p:grpSpPr>
          <a:xfrm>
            <a:off x="5186020" y="618784"/>
            <a:ext cx="634971" cy="634971"/>
            <a:chOff x="8551425" y="1020419"/>
            <a:chExt cx="1047115" cy="1047115"/>
          </a:xfrm>
        </p:grpSpPr>
        <p:sp>
          <p:nvSpPr>
            <p:cNvPr id="237" name="object 237"/>
            <p:cNvSpPr/>
            <p:nvPr/>
          </p:nvSpPr>
          <p:spPr>
            <a:xfrm>
              <a:off x="8551425" y="1020419"/>
              <a:ext cx="1047115" cy="1047115"/>
            </a:xfrm>
            <a:custGeom>
              <a:avLst/>
              <a:gdLst/>
              <a:ahLst/>
              <a:cxnLst/>
              <a:rect l="l" t="t" r="r" b="b"/>
              <a:pathLst>
                <a:path w="1047115"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17" y="1021145"/>
                  </a:lnTo>
                  <a:lnTo>
                    <a:pt x="1021135" y="976628"/>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901" y="4965"/>
                  </a:lnTo>
                  <a:lnTo>
                    <a:pt x="852827"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38" name="object 238"/>
            <p:cNvPicPr/>
            <p:nvPr/>
          </p:nvPicPr>
          <p:blipFill>
            <a:blip r:embed="rId2" cstate="print"/>
            <a:stretch>
              <a:fillRect/>
            </a:stretch>
          </p:blipFill>
          <p:spPr>
            <a:xfrm>
              <a:off x="8948999" y="1417996"/>
              <a:ext cx="251939" cy="251945"/>
            </a:xfrm>
            <a:prstGeom prst="rect">
              <a:avLst/>
            </a:prstGeom>
          </p:spPr>
        </p:pic>
      </p:grpSp>
      <p:grpSp>
        <p:nvGrpSpPr>
          <p:cNvPr id="239" name="object 239"/>
          <p:cNvGrpSpPr/>
          <p:nvPr/>
        </p:nvGrpSpPr>
        <p:grpSpPr>
          <a:xfrm>
            <a:off x="7081895" y="618784"/>
            <a:ext cx="634971" cy="634971"/>
            <a:chOff x="11677863" y="1020419"/>
            <a:chExt cx="1047115" cy="1047115"/>
          </a:xfrm>
        </p:grpSpPr>
        <p:sp>
          <p:nvSpPr>
            <p:cNvPr id="240" name="object 240"/>
            <p:cNvSpPr/>
            <p:nvPr/>
          </p:nvSpPr>
          <p:spPr>
            <a:xfrm>
              <a:off x="11677863"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8" y="1042127"/>
                  </a:lnTo>
                  <a:lnTo>
                    <a:pt x="194177" y="1046904"/>
                  </a:lnTo>
                  <a:lnTo>
                    <a:pt x="239992"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41" name="object 241"/>
            <p:cNvPicPr/>
            <p:nvPr/>
          </p:nvPicPr>
          <p:blipFill>
            <a:blip r:embed="rId12" cstate="print"/>
            <a:stretch>
              <a:fillRect/>
            </a:stretch>
          </p:blipFill>
          <p:spPr>
            <a:xfrm>
              <a:off x="12075391" y="1417996"/>
              <a:ext cx="251929" cy="251945"/>
            </a:xfrm>
            <a:prstGeom prst="rect">
              <a:avLst/>
            </a:prstGeom>
          </p:spPr>
        </p:pic>
      </p:grpSp>
      <p:grpSp>
        <p:nvGrpSpPr>
          <p:cNvPr id="242" name="object 242"/>
          <p:cNvGrpSpPr/>
          <p:nvPr/>
        </p:nvGrpSpPr>
        <p:grpSpPr>
          <a:xfrm>
            <a:off x="8977745" y="618784"/>
            <a:ext cx="634971" cy="634971"/>
            <a:chOff x="14804260" y="1020419"/>
            <a:chExt cx="1047115" cy="1047115"/>
          </a:xfrm>
        </p:grpSpPr>
        <p:sp>
          <p:nvSpPr>
            <p:cNvPr id="243" name="object 243"/>
            <p:cNvSpPr/>
            <p:nvPr/>
          </p:nvSpPr>
          <p:spPr>
            <a:xfrm>
              <a:off x="14804260"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44" name="object 244"/>
            <p:cNvPicPr/>
            <p:nvPr/>
          </p:nvPicPr>
          <p:blipFill>
            <a:blip r:embed="rId5" cstate="print"/>
            <a:stretch>
              <a:fillRect/>
            </a:stretch>
          </p:blipFill>
          <p:spPr>
            <a:xfrm>
              <a:off x="15201787" y="1417996"/>
              <a:ext cx="251929" cy="251945"/>
            </a:xfrm>
            <a:prstGeom prst="rect">
              <a:avLst/>
            </a:prstGeom>
          </p:spPr>
        </p:pic>
      </p:grpSp>
      <p:grpSp>
        <p:nvGrpSpPr>
          <p:cNvPr id="245" name="object 245"/>
          <p:cNvGrpSpPr/>
          <p:nvPr/>
        </p:nvGrpSpPr>
        <p:grpSpPr>
          <a:xfrm>
            <a:off x="10873595" y="618784"/>
            <a:ext cx="634971" cy="634971"/>
            <a:chOff x="17930657" y="1020419"/>
            <a:chExt cx="1047115" cy="1047115"/>
          </a:xfrm>
        </p:grpSpPr>
        <p:sp>
          <p:nvSpPr>
            <p:cNvPr id="246" name="object 246"/>
            <p:cNvSpPr/>
            <p:nvPr/>
          </p:nvSpPr>
          <p:spPr>
            <a:xfrm>
              <a:off x="17930657"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47" name="object 247"/>
            <p:cNvPicPr/>
            <p:nvPr/>
          </p:nvPicPr>
          <p:blipFill>
            <a:blip r:embed="rId5" cstate="print"/>
            <a:stretch>
              <a:fillRect/>
            </a:stretch>
          </p:blipFill>
          <p:spPr>
            <a:xfrm>
              <a:off x="18328184" y="1417996"/>
              <a:ext cx="251929" cy="251945"/>
            </a:xfrm>
            <a:prstGeom prst="rect">
              <a:avLst/>
            </a:prstGeom>
          </p:spPr>
        </p:pic>
      </p:grpSp>
      <p:grpSp>
        <p:nvGrpSpPr>
          <p:cNvPr id="248" name="object 248"/>
          <p:cNvGrpSpPr/>
          <p:nvPr/>
        </p:nvGrpSpPr>
        <p:grpSpPr>
          <a:xfrm>
            <a:off x="3290170" y="1615784"/>
            <a:ext cx="634971" cy="634971"/>
            <a:chOff x="5425028" y="2664547"/>
            <a:chExt cx="1047115" cy="1047115"/>
          </a:xfrm>
        </p:grpSpPr>
        <p:sp>
          <p:nvSpPr>
            <p:cNvPr id="249" name="object 249"/>
            <p:cNvSpPr/>
            <p:nvPr/>
          </p:nvSpPr>
          <p:spPr>
            <a:xfrm>
              <a:off x="5425028"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51" y="70466"/>
                  </a:lnTo>
                  <a:lnTo>
                    <a:pt x="4963" y="127203"/>
                  </a:lnTo>
                  <a:lnTo>
                    <a:pt x="183" y="194260"/>
                  </a:lnTo>
                  <a:lnTo>
                    <a:pt x="0" y="240097"/>
                  </a:lnTo>
                  <a:lnTo>
                    <a:pt x="4" y="806991"/>
                  </a:lnTo>
                  <a:lnTo>
                    <a:pt x="183" y="852377"/>
                  </a:lnTo>
                  <a:lnTo>
                    <a:pt x="4969" y="919905"/>
                  </a:lnTo>
                  <a:lnTo>
                    <a:pt x="25951" y="976626"/>
                  </a:lnTo>
                  <a:lnTo>
                    <a:pt x="70461" y="1021137"/>
                  </a:lnTo>
                  <a:lnTo>
                    <a:pt x="127182"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50" name="object 250"/>
            <p:cNvPicPr/>
            <p:nvPr/>
          </p:nvPicPr>
          <p:blipFill>
            <a:blip r:embed="rId2" cstate="print"/>
            <a:stretch>
              <a:fillRect/>
            </a:stretch>
          </p:blipFill>
          <p:spPr>
            <a:xfrm>
              <a:off x="5507251" y="3372436"/>
              <a:ext cx="251939" cy="251939"/>
            </a:xfrm>
            <a:prstGeom prst="rect">
              <a:avLst/>
            </a:prstGeom>
          </p:spPr>
        </p:pic>
        <p:pic>
          <p:nvPicPr>
            <p:cNvPr id="251" name="object 251"/>
            <p:cNvPicPr/>
            <p:nvPr/>
          </p:nvPicPr>
          <p:blipFill>
            <a:blip r:embed="rId2" cstate="print"/>
            <a:stretch>
              <a:fillRect/>
            </a:stretch>
          </p:blipFill>
          <p:spPr>
            <a:xfrm>
              <a:off x="6137954" y="2751808"/>
              <a:ext cx="251939" cy="251945"/>
            </a:xfrm>
            <a:prstGeom prst="rect">
              <a:avLst/>
            </a:prstGeom>
          </p:spPr>
        </p:pic>
      </p:grpSp>
      <p:grpSp>
        <p:nvGrpSpPr>
          <p:cNvPr id="252" name="object 252"/>
          <p:cNvGrpSpPr/>
          <p:nvPr/>
        </p:nvGrpSpPr>
        <p:grpSpPr>
          <a:xfrm>
            <a:off x="3290170" y="2612784"/>
            <a:ext cx="634971" cy="634971"/>
            <a:chOff x="5425028" y="4308674"/>
            <a:chExt cx="1047115" cy="1047115"/>
          </a:xfrm>
        </p:grpSpPr>
        <p:sp>
          <p:nvSpPr>
            <p:cNvPr id="253" name="object 253"/>
            <p:cNvSpPr/>
            <p:nvPr/>
          </p:nvSpPr>
          <p:spPr>
            <a:xfrm>
              <a:off x="5425028"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7"/>
                  </a:lnTo>
                  <a:lnTo>
                    <a:pt x="4969" y="919901"/>
                  </a:lnTo>
                  <a:lnTo>
                    <a:pt x="25951" y="976617"/>
                  </a:lnTo>
                  <a:lnTo>
                    <a:pt x="70461" y="1021135"/>
                  </a:lnTo>
                  <a:lnTo>
                    <a:pt x="127182"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54" name="object 254"/>
            <p:cNvPicPr/>
            <p:nvPr/>
          </p:nvPicPr>
          <p:blipFill>
            <a:blip r:embed="rId2" cstate="print"/>
            <a:stretch>
              <a:fillRect/>
            </a:stretch>
          </p:blipFill>
          <p:spPr>
            <a:xfrm>
              <a:off x="5507251" y="5016553"/>
              <a:ext cx="251939" cy="251939"/>
            </a:xfrm>
            <a:prstGeom prst="rect">
              <a:avLst/>
            </a:prstGeom>
          </p:spPr>
        </p:pic>
        <p:pic>
          <p:nvPicPr>
            <p:cNvPr id="255" name="object 255"/>
            <p:cNvPicPr/>
            <p:nvPr/>
          </p:nvPicPr>
          <p:blipFill>
            <a:blip r:embed="rId7" cstate="print"/>
            <a:stretch>
              <a:fillRect/>
            </a:stretch>
          </p:blipFill>
          <p:spPr>
            <a:xfrm>
              <a:off x="6137954" y="4395934"/>
              <a:ext cx="251939" cy="251939"/>
            </a:xfrm>
            <a:prstGeom prst="rect">
              <a:avLst/>
            </a:prstGeom>
          </p:spPr>
        </p:pic>
        <p:pic>
          <p:nvPicPr>
            <p:cNvPr id="256" name="object 256"/>
            <p:cNvPicPr/>
            <p:nvPr/>
          </p:nvPicPr>
          <p:blipFill>
            <a:blip r:embed="rId11" cstate="print"/>
            <a:stretch>
              <a:fillRect/>
            </a:stretch>
          </p:blipFill>
          <p:spPr>
            <a:xfrm>
              <a:off x="5822602" y="4706249"/>
              <a:ext cx="251939" cy="251939"/>
            </a:xfrm>
            <a:prstGeom prst="rect">
              <a:avLst/>
            </a:prstGeom>
          </p:spPr>
        </p:pic>
      </p:grpSp>
      <p:grpSp>
        <p:nvGrpSpPr>
          <p:cNvPr id="257" name="object 257"/>
          <p:cNvGrpSpPr/>
          <p:nvPr/>
        </p:nvGrpSpPr>
        <p:grpSpPr>
          <a:xfrm>
            <a:off x="3290170" y="3609779"/>
            <a:ext cx="634971" cy="634971"/>
            <a:chOff x="5425028" y="5952792"/>
            <a:chExt cx="1047115" cy="1047115"/>
          </a:xfrm>
        </p:grpSpPr>
        <p:sp>
          <p:nvSpPr>
            <p:cNvPr id="258" name="object 258"/>
            <p:cNvSpPr/>
            <p:nvPr/>
          </p:nvSpPr>
          <p:spPr>
            <a:xfrm>
              <a:off x="5425028"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51" y="70470"/>
                  </a:lnTo>
                  <a:lnTo>
                    <a:pt x="4963" y="127203"/>
                  </a:lnTo>
                  <a:lnTo>
                    <a:pt x="183" y="194260"/>
                  </a:lnTo>
                  <a:lnTo>
                    <a:pt x="0" y="240097"/>
                  </a:lnTo>
                  <a:lnTo>
                    <a:pt x="4" y="806991"/>
                  </a:lnTo>
                  <a:lnTo>
                    <a:pt x="183" y="852377"/>
                  </a:lnTo>
                  <a:lnTo>
                    <a:pt x="4969" y="919905"/>
                  </a:lnTo>
                  <a:lnTo>
                    <a:pt x="25951" y="976626"/>
                  </a:lnTo>
                  <a:lnTo>
                    <a:pt x="70461" y="1021141"/>
                  </a:lnTo>
                  <a:lnTo>
                    <a:pt x="127182"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59" name="object 259"/>
            <p:cNvPicPr/>
            <p:nvPr/>
          </p:nvPicPr>
          <p:blipFill>
            <a:blip r:embed="rId2" cstate="print"/>
            <a:stretch>
              <a:fillRect/>
            </a:stretch>
          </p:blipFill>
          <p:spPr>
            <a:xfrm>
              <a:off x="5507251" y="6660681"/>
              <a:ext cx="251939" cy="251939"/>
            </a:xfrm>
            <a:prstGeom prst="rect">
              <a:avLst/>
            </a:prstGeom>
          </p:spPr>
        </p:pic>
        <p:pic>
          <p:nvPicPr>
            <p:cNvPr id="260" name="object 260"/>
            <p:cNvPicPr/>
            <p:nvPr/>
          </p:nvPicPr>
          <p:blipFill>
            <a:blip r:embed="rId2" cstate="print"/>
            <a:stretch>
              <a:fillRect/>
            </a:stretch>
          </p:blipFill>
          <p:spPr>
            <a:xfrm>
              <a:off x="6137954" y="6040062"/>
              <a:ext cx="251939" cy="251939"/>
            </a:xfrm>
            <a:prstGeom prst="rect">
              <a:avLst/>
            </a:prstGeom>
          </p:spPr>
        </p:pic>
        <p:pic>
          <p:nvPicPr>
            <p:cNvPr id="261" name="object 261"/>
            <p:cNvPicPr/>
            <p:nvPr/>
          </p:nvPicPr>
          <p:blipFill>
            <a:blip r:embed="rId2" cstate="print"/>
            <a:stretch>
              <a:fillRect/>
            </a:stretch>
          </p:blipFill>
          <p:spPr>
            <a:xfrm>
              <a:off x="5507251" y="6040062"/>
              <a:ext cx="251939" cy="251939"/>
            </a:xfrm>
            <a:prstGeom prst="rect">
              <a:avLst/>
            </a:prstGeom>
          </p:spPr>
        </p:pic>
        <p:pic>
          <p:nvPicPr>
            <p:cNvPr id="262" name="object 262"/>
            <p:cNvPicPr/>
            <p:nvPr/>
          </p:nvPicPr>
          <p:blipFill>
            <a:blip r:embed="rId2" cstate="print"/>
            <a:stretch>
              <a:fillRect/>
            </a:stretch>
          </p:blipFill>
          <p:spPr>
            <a:xfrm>
              <a:off x="6137954" y="6660681"/>
              <a:ext cx="251939" cy="251939"/>
            </a:xfrm>
            <a:prstGeom prst="rect">
              <a:avLst/>
            </a:prstGeom>
          </p:spPr>
        </p:pic>
      </p:grpSp>
      <p:grpSp>
        <p:nvGrpSpPr>
          <p:cNvPr id="263" name="object 263"/>
          <p:cNvGrpSpPr/>
          <p:nvPr/>
        </p:nvGrpSpPr>
        <p:grpSpPr>
          <a:xfrm>
            <a:off x="3290170" y="4606780"/>
            <a:ext cx="634971" cy="634971"/>
            <a:chOff x="5425028" y="7596920"/>
            <a:chExt cx="1047115" cy="1047115"/>
          </a:xfrm>
        </p:grpSpPr>
        <p:sp>
          <p:nvSpPr>
            <p:cNvPr id="264" name="object 264"/>
            <p:cNvSpPr/>
            <p:nvPr/>
          </p:nvSpPr>
          <p:spPr>
            <a:xfrm>
              <a:off x="5425028"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51" y="70461"/>
                  </a:lnTo>
                  <a:lnTo>
                    <a:pt x="4963" y="127199"/>
                  </a:lnTo>
                  <a:lnTo>
                    <a:pt x="183" y="194260"/>
                  </a:lnTo>
                  <a:lnTo>
                    <a:pt x="0" y="240097"/>
                  </a:lnTo>
                  <a:lnTo>
                    <a:pt x="4" y="806991"/>
                  </a:lnTo>
                  <a:lnTo>
                    <a:pt x="183" y="852377"/>
                  </a:lnTo>
                  <a:lnTo>
                    <a:pt x="4969" y="919901"/>
                  </a:lnTo>
                  <a:lnTo>
                    <a:pt x="25951" y="976622"/>
                  </a:lnTo>
                  <a:lnTo>
                    <a:pt x="70461" y="1021136"/>
                  </a:lnTo>
                  <a:lnTo>
                    <a:pt x="127182"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65" name="object 265"/>
            <p:cNvPicPr/>
            <p:nvPr/>
          </p:nvPicPr>
          <p:blipFill>
            <a:blip r:embed="rId2" cstate="print"/>
            <a:stretch>
              <a:fillRect/>
            </a:stretch>
          </p:blipFill>
          <p:spPr>
            <a:xfrm>
              <a:off x="5507251" y="8304810"/>
              <a:ext cx="251939" cy="251939"/>
            </a:xfrm>
            <a:prstGeom prst="rect">
              <a:avLst/>
            </a:prstGeom>
          </p:spPr>
        </p:pic>
        <p:pic>
          <p:nvPicPr>
            <p:cNvPr id="266" name="object 266"/>
            <p:cNvPicPr/>
            <p:nvPr/>
          </p:nvPicPr>
          <p:blipFill>
            <a:blip r:embed="rId2" cstate="print"/>
            <a:stretch>
              <a:fillRect/>
            </a:stretch>
          </p:blipFill>
          <p:spPr>
            <a:xfrm>
              <a:off x="6137954" y="7684182"/>
              <a:ext cx="251939" cy="251945"/>
            </a:xfrm>
            <a:prstGeom prst="rect">
              <a:avLst/>
            </a:prstGeom>
          </p:spPr>
        </p:pic>
        <p:pic>
          <p:nvPicPr>
            <p:cNvPr id="267" name="object 267"/>
            <p:cNvPicPr/>
            <p:nvPr/>
          </p:nvPicPr>
          <p:blipFill>
            <a:blip r:embed="rId2" cstate="print"/>
            <a:stretch>
              <a:fillRect/>
            </a:stretch>
          </p:blipFill>
          <p:spPr>
            <a:xfrm>
              <a:off x="5507251" y="7684179"/>
              <a:ext cx="251939" cy="251939"/>
            </a:xfrm>
            <a:prstGeom prst="rect">
              <a:avLst/>
            </a:prstGeom>
          </p:spPr>
        </p:pic>
        <p:pic>
          <p:nvPicPr>
            <p:cNvPr id="268" name="object 268"/>
            <p:cNvPicPr/>
            <p:nvPr/>
          </p:nvPicPr>
          <p:blipFill>
            <a:blip r:embed="rId2" cstate="print"/>
            <a:stretch>
              <a:fillRect/>
            </a:stretch>
          </p:blipFill>
          <p:spPr>
            <a:xfrm>
              <a:off x="6137954" y="8304810"/>
              <a:ext cx="251939" cy="251937"/>
            </a:xfrm>
            <a:prstGeom prst="rect">
              <a:avLst/>
            </a:prstGeom>
          </p:spPr>
        </p:pic>
        <p:pic>
          <p:nvPicPr>
            <p:cNvPr id="269" name="object 269"/>
            <p:cNvPicPr/>
            <p:nvPr/>
          </p:nvPicPr>
          <p:blipFill>
            <a:blip r:embed="rId11" cstate="print"/>
            <a:stretch>
              <a:fillRect/>
            </a:stretch>
          </p:blipFill>
          <p:spPr>
            <a:xfrm>
              <a:off x="5822602" y="7994495"/>
              <a:ext cx="251939" cy="251939"/>
            </a:xfrm>
            <a:prstGeom prst="rect">
              <a:avLst/>
            </a:prstGeom>
          </p:spPr>
        </p:pic>
      </p:grpSp>
      <p:grpSp>
        <p:nvGrpSpPr>
          <p:cNvPr id="270" name="object 270"/>
          <p:cNvGrpSpPr/>
          <p:nvPr/>
        </p:nvGrpSpPr>
        <p:grpSpPr>
          <a:xfrm>
            <a:off x="3290170" y="5603780"/>
            <a:ext cx="634971" cy="634971"/>
            <a:chOff x="5425028" y="9241048"/>
            <a:chExt cx="1047115" cy="1047115"/>
          </a:xfrm>
        </p:grpSpPr>
        <p:sp>
          <p:nvSpPr>
            <p:cNvPr id="271" name="object 271"/>
            <p:cNvSpPr/>
            <p:nvPr/>
          </p:nvSpPr>
          <p:spPr>
            <a:xfrm>
              <a:off x="5425028"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5"/>
                  </a:lnTo>
                  <a:lnTo>
                    <a:pt x="4969" y="919897"/>
                  </a:lnTo>
                  <a:lnTo>
                    <a:pt x="25951" y="976617"/>
                  </a:lnTo>
                  <a:lnTo>
                    <a:pt x="70461" y="1021133"/>
                  </a:lnTo>
                  <a:lnTo>
                    <a:pt x="127182"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72" name="object 272"/>
            <p:cNvPicPr/>
            <p:nvPr/>
          </p:nvPicPr>
          <p:blipFill>
            <a:blip r:embed="rId7" cstate="print"/>
            <a:stretch>
              <a:fillRect/>
            </a:stretch>
          </p:blipFill>
          <p:spPr>
            <a:xfrm>
              <a:off x="5507251" y="9948927"/>
              <a:ext cx="251939" cy="251939"/>
            </a:xfrm>
            <a:prstGeom prst="rect">
              <a:avLst/>
            </a:prstGeom>
          </p:spPr>
        </p:pic>
        <p:pic>
          <p:nvPicPr>
            <p:cNvPr id="273" name="object 273"/>
            <p:cNvPicPr/>
            <p:nvPr/>
          </p:nvPicPr>
          <p:blipFill>
            <a:blip r:embed="rId2" cstate="print"/>
            <a:stretch>
              <a:fillRect/>
            </a:stretch>
          </p:blipFill>
          <p:spPr>
            <a:xfrm>
              <a:off x="6137954" y="9328307"/>
              <a:ext cx="251939" cy="251939"/>
            </a:xfrm>
            <a:prstGeom prst="rect">
              <a:avLst/>
            </a:prstGeom>
          </p:spPr>
        </p:pic>
        <p:pic>
          <p:nvPicPr>
            <p:cNvPr id="274" name="object 274"/>
            <p:cNvPicPr/>
            <p:nvPr/>
          </p:nvPicPr>
          <p:blipFill>
            <a:blip r:embed="rId2" cstate="print"/>
            <a:stretch>
              <a:fillRect/>
            </a:stretch>
          </p:blipFill>
          <p:spPr>
            <a:xfrm>
              <a:off x="5507251" y="9328307"/>
              <a:ext cx="251939" cy="251939"/>
            </a:xfrm>
            <a:prstGeom prst="rect">
              <a:avLst/>
            </a:prstGeom>
          </p:spPr>
        </p:pic>
        <p:pic>
          <p:nvPicPr>
            <p:cNvPr id="275" name="object 275"/>
            <p:cNvPicPr/>
            <p:nvPr/>
          </p:nvPicPr>
          <p:blipFill>
            <a:blip r:embed="rId7" cstate="print"/>
            <a:stretch>
              <a:fillRect/>
            </a:stretch>
          </p:blipFill>
          <p:spPr>
            <a:xfrm>
              <a:off x="6137954" y="9948927"/>
              <a:ext cx="251939" cy="251939"/>
            </a:xfrm>
            <a:prstGeom prst="rect">
              <a:avLst/>
            </a:prstGeom>
          </p:spPr>
        </p:pic>
        <p:pic>
          <p:nvPicPr>
            <p:cNvPr id="276" name="object 276"/>
            <p:cNvPicPr/>
            <p:nvPr/>
          </p:nvPicPr>
          <p:blipFill>
            <a:blip r:embed="rId2" cstate="print"/>
            <a:stretch>
              <a:fillRect/>
            </a:stretch>
          </p:blipFill>
          <p:spPr>
            <a:xfrm>
              <a:off x="5507251" y="9638622"/>
              <a:ext cx="251939" cy="251939"/>
            </a:xfrm>
            <a:prstGeom prst="rect">
              <a:avLst/>
            </a:prstGeom>
          </p:spPr>
        </p:pic>
        <p:pic>
          <p:nvPicPr>
            <p:cNvPr id="277" name="object 277"/>
            <p:cNvPicPr/>
            <p:nvPr/>
          </p:nvPicPr>
          <p:blipFill>
            <a:blip r:embed="rId2" cstate="print"/>
            <a:stretch>
              <a:fillRect/>
            </a:stretch>
          </p:blipFill>
          <p:spPr>
            <a:xfrm>
              <a:off x="6137954" y="9638622"/>
              <a:ext cx="251939" cy="251939"/>
            </a:xfrm>
            <a:prstGeom prst="rect">
              <a:avLst/>
            </a:prstGeom>
          </p:spPr>
        </p:pic>
      </p:grpSp>
      <p:grpSp>
        <p:nvGrpSpPr>
          <p:cNvPr id="278" name="object 278"/>
          <p:cNvGrpSpPr/>
          <p:nvPr/>
        </p:nvGrpSpPr>
        <p:grpSpPr>
          <a:xfrm>
            <a:off x="5186020" y="1615784"/>
            <a:ext cx="634971" cy="634971"/>
            <a:chOff x="8551425" y="2664547"/>
            <a:chExt cx="1047115" cy="1047115"/>
          </a:xfrm>
        </p:grpSpPr>
        <p:sp>
          <p:nvSpPr>
            <p:cNvPr id="279" name="object 279"/>
            <p:cNvSpPr/>
            <p:nvPr/>
          </p:nvSpPr>
          <p:spPr>
            <a:xfrm>
              <a:off x="8551425" y="2664547"/>
              <a:ext cx="1047115" cy="1047115"/>
            </a:xfrm>
            <a:custGeom>
              <a:avLst/>
              <a:gdLst/>
              <a:ahLst/>
              <a:cxnLst/>
              <a:rect l="l" t="t" r="r" b="b"/>
              <a:pathLst>
                <a:path w="1047115"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901" y="4965"/>
                  </a:lnTo>
                  <a:lnTo>
                    <a:pt x="852827"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80" name="object 280"/>
            <p:cNvPicPr/>
            <p:nvPr/>
          </p:nvPicPr>
          <p:blipFill>
            <a:blip r:embed="rId2" cstate="print"/>
            <a:stretch>
              <a:fillRect/>
            </a:stretch>
          </p:blipFill>
          <p:spPr>
            <a:xfrm>
              <a:off x="8633647" y="3372436"/>
              <a:ext cx="251939" cy="251939"/>
            </a:xfrm>
            <a:prstGeom prst="rect">
              <a:avLst/>
            </a:prstGeom>
          </p:spPr>
        </p:pic>
        <p:pic>
          <p:nvPicPr>
            <p:cNvPr id="281" name="object 281"/>
            <p:cNvPicPr/>
            <p:nvPr/>
          </p:nvPicPr>
          <p:blipFill>
            <a:blip r:embed="rId2" cstate="print"/>
            <a:stretch>
              <a:fillRect/>
            </a:stretch>
          </p:blipFill>
          <p:spPr>
            <a:xfrm>
              <a:off x="9264343" y="2751808"/>
              <a:ext cx="251945" cy="251945"/>
            </a:xfrm>
            <a:prstGeom prst="rect">
              <a:avLst/>
            </a:prstGeom>
          </p:spPr>
        </p:pic>
      </p:grpSp>
      <p:grpSp>
        <p:nvGrpSpPr>
          <p:cNvPr id="282" name="object 282"/>
          <p:cNvGrpSpPr/>
          <p:nvPr/>
        </p:nvGrpSpPr>
        <p:grpSpPr>
          <a:xfrm>
            <a:off x="5186020" y="2612784"/>
            <a:ext cx="634971" cy="634971"/>
            <a:chOff x="8551425" y="4308674"/>
            <a:chExt cx="1047115" cy="1047115"/>
          </a:xfrm>
        </p:grpSpPr>
        <p:sp>
          <p:nvSpPr>
            <p:cNvPr id="283" name="object 283"/>
            <p:cNvSpPr/>
            <p:nvPr/>
          </p:nvSpPr>
          <p:spPr>
            <a:xfrm>
              <a:off x="8551425" y="4308674"/>
              <a:ext cx="1047115" cy="1047115"/>
            </a:xfrm>
            <a:custGeom>
              <a:avLst/>
              <a:gdLst/>
              <a:ahLst/>
              <a:cxnLst/>
              <a:rect l="l" t="t" r="r" b="b"/>
              <a:pathLst>
                <a:path w="1047115"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901" y="4960"/>
                  </a:lnTo>
                  <a:lnTo>
                    <a:pt x="852827"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84" name="object 284"/>
            <p:cNvPicPr/>
            <p:nvPr/>
          </p:nvPicPr>
          <p:blipFill>
            <a:blip r:embed="rId2" cstate="print"/>
            <a:stretch>
              <a:fillRect/>
            </a:stretch>
          </p:blipFill>
          <p:spPr>
            <a:xfrm>
              <a:off x="8633647" y="5016553"/>
              <a:ext cx="251939" cy="251939"/>
            </a:xfrm>
            <a:prstGeom prst="rect">
              <a:avLst/>
            </a:prstGeom>
          </p:spPr>
        </p:pic>
        <p:pic>
          <p:nvPicPr>
            <p:cNvPr id="285" name="object 285"/>
            <p:cNvPicPr/>
            <p:nvPr/>
          </p:nvPicPr>
          <p:blipFill>
            <a:blip r:embed="rId7" cstate="print"/>
            <a:stretch>
              <a:fillRect/>
            </a:stretch>
          </p:blipFill>
          <p:spPr>
            <a:xfrm>
              <a:off x="9264343" y="4395934"/>
              <a:ext cx="251945" cy="251939"/>
            </a:xfrm>
            <a:prstGeom prst="rect">
              <a:avLst/>
            </a:prstGeom>
          </p:spPr>
        </p:pic>
        <p:pic>
          <p:nvPicPr>
            <p:cNvPr id="286" name="object 286"/>
            <p:cNvPicPr/>
            <p:nvPr/>
          </p:nvPicPr>
          <p:blipFill>
            <a:blip r:embed="rId2" cstate="print"/>
            <a:stretch>
              <a:fillRect/>
            </a:stretch>
          </p:blipFill>
          <p:spPr>
            <a:xfrm>
              <a:off x="8948999" y="4706249"/>
              <a:ext cx="251939" cy="251939"/>
            </a:xfrm>
            <a:prstGeom prst="rect">
              <a:avLst/>
            </a:prstGeom>
          </p:spPr>
        </p:pic>
      </p:grpSp>
      <p:grpSp>
        <p:nvGrpSpPr>
          <p:cNvPr id="287" name="object 287"/>
          <p:cNvGrpSpPr/>
          <p:nvPr/>
        </p:nvGrpSpPr>
        <p:grpSpPr>
          <a:xfrm>
            <a:off x="5186020" y="3609779"/>
            <a:ext cx="634971" cy="634971"/>
            <a:chOff x="8551425" y="5952792"/>
            <a:chExt cx="1047115" cy="1047115"/>
          </a:xfrm>
        </p:grpSpPr>
        <p:sp>
          <p:nvSpPr>
            <p:cNvPr id="288" name="object 288"/>
            <p:cNvSpPr/>
            <p:nvPr/>
          </p:nvSpPr>
          <p:spPr>
            <a:xfrm>
              <a:off x="8551425" y="5952792"/>
              <a:ext cx="1047115" cy="1047115"/>
            </a:xfrm>
            <a:custGeom>
              <a:avLst/>
              <a:gdLst/>
              <a:ahLst/>
              <a:cxnLst/>
              <a:rect l="l" t="t" r="r" b="b"/>
              <a:pathLst>
                <a:path w="1047115"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89" name="object 289"/>
            <p:cNvPicPr/>
            <p:nvPr/>
          </p:nvPicPr>
          <p:blipFill>
            <a:blip r:embed="rId2" cstate="print"/>
            <a:stretch>
              <a:fillRect/>
            </a:stretch>
          </p:blipFill>
          <p:spPr>
            <a:xfrm>
              <a:off x="8633647" y="6660681"/>
              <a:ext cx="251939" cy="251939"/>
            </a:xfrm>
            <a:prstGeom prst="rect">
              <a:avLst/>
            </a:prstGeom>
          </p:spPr>
        </p:pic>
        <p:pic>
          <p:nvPicPr>
            <p:cNvPr id="290" name="object 290"/>
            <p:cNvPicPr/>
            <p:nvPr/>
          </p:nvPicPr>
          <p:blipFill>
            <a:blip r:embed="rId2" cstate="print"/>
            <a:stretch>
              <a:fillRect/>
            </a:stretch>
          </p:blipFill>
          <p:spPr>
            <a:xfrm>
              <a:off x="9264343" y="6040062"/>
              <a:ext cx="251945" cy="251939"/>
            </a:xfrm>
            <a:prstGeom prst="rect">
              <a:avLst/>
            </a:prstGeom>
          </p:spPr>
        </p:pic>
        <p:pic>
          <p:nvPicPr>
            <p:cNvPr id="291" name="object 291"/>
            <p:cNvPicPr/>
            <p:nvPr/>
          </p:nvPicPr>
          <p:blipFill>
            <a:blip r:embed="rId2" cstate="print"/>
            <a:stretch>
              <a:fillRect/>
            </a:stretch>
          </p:blipFill>
          <p:spPr>
            <a:xfrm>
              <a:off x="9264343" y="6660681"/>
              <a:ext cx="251945" cy="251939"/>
            </a:xfrm>
            <a:prstGeom prst="rect">
              <a:avLst/>
            </a:prstGeom>
          </p:spPr>
        </p:pic>
        <p:pic>
          <p:nvPicPr>
            <p:cNvPr id="292" name="object 292"/>
            <p:cNvPicPr/>
            <p:nvPr/>
          </p:nvPicPr>
          <p:blipFill>
            <a:blip r:embed="rId2" cstate="print"/>
            <a:stretch>
              <a:fillRect/>
            </a:stretch>
          </p:blipFill>
          <p:spPr>
            <a:xfrm>
              <a:off x="8633647" y="6040062"/>
              <a:ext cx="251939" cy="251939"/>
            </a:xfrm>
            <a:prstGeom prst="rect">
              <a:avLst/>
            </a:prstGeom>
          </p:spPr>
        </p:pic>
      </p:grpSp>
      <p:grpSp>
        <p:nvGrpSpPr>
          <p:cNvPr id="293" name="object 293"/>
          <p:cNvGrpSpPr/>
          <p:nvPr/>
        </p:nvGrpSpPr>
        <p:grpSpPr>
          <a:xfrm>
            <a:off x="5186020" y="4606780"/>
            <a:ext cx="634971" cy="634971"/>
            <a:chOff x="8551425" y="7596920"/>
            <a:chExt cx="1047115" cy="1047115"/>
          </a:xfrm>
        </p:grpSpPr>
        <p:sp>
          <p:nvSpPr>
            <p:cNvPr id="294" name="object 294"/>
            <p:cNvSpPr/>
            <p:nvPr/>
          </p:nvSpPr>
          <p:spPr>
            <a:xfrm>
              <a:off x="8551425" y="7596920"/>
              <a:ext cx="1047115" cy="1047115"/>
            </a:xfrm>
            <a:custGeom>
              <a:avLst/>
              <a:gdLst/>
              <a:ahLst/>
              <a:cxnLst/>
              <a:rect l="l" t="t" r="r" b="b"/>
              <a:pathLst>
                <a:path w="1047115"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60" y="1046904"/>
                  </a:lnTo>
                  <a:lnTo>
                    <a:pt x="240097" y="1047088"/>
                  </a:lnTo>
                  <a:lnTo>
                    <a:pt x="805923" y="1047088"/>
                  </a:lnTo>
                  <a:lnTo>
                    <a:pt x="852377" y="1046904"/>
                  </a:lnTo>
                  <a:lnTo>
                    <a:pt x="919884"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901" y="4965"/>
                  </a:lnTo>
                  <a:lnTo>
                    <a:pt x="852827"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295" name="object 295"/>
            <p:cNvPicPr/>
            <p:nvPr/>
          </p:nvPicPr>
          <p:blipFill>
            <a:blip r:embed="rId2" cstate="print"/>
            <a:stretch>
              <a:fillRect/>
            </a:stretch>
          </p:blipFill>
          <p:spPr>
            <a:xfrm>
              <a:off x="8633647" y="8304810"/>
              <a:ext cx="251939" cy="251939"/>
            </a:xfrm>
            <a:prstGeom prst="rect">
              <a:avLst/>
            </a:prstGeom>
          </p:spPr>
        </p:pic>
        <p:pic>
          <p:nvPicPr>
            <p:cNvPr id="296" name="object 296"/>
            <p:cNvPicPr/>
            <p:nvPr/>
          </p:nvPicPr>
          <p:blipFill>
            <a:blip r:embed="rId2" cstate="print"/>
            <a:stretch>
              <a:fillRect/>
            </a:stretch>
          </p:blipFill>
          <p:spPr>
            <a:xfrm>
              <a:off x="9264343" y="7684182"/>
              <a:ext cx="251945" cy="251945"/>
            </a:xfrm>
            <a:prstGeom prst="rect">
              <a:avLst/>
            </a:prstGeom>
          </p:spPr>
        </p:pic>
        <p:pic>
          <p:nvPicPr>
            <p:cNvPr id="297" name="object 297"/>
            <p:cNvPicPr/>
            <p:nvPr/>
          </p:nvPicPr>
          <p:blipFill>
            <a:blip r:embed="rId2" cstate="print"/>
            <a:stretch>
              <a:fillRect/>
            </a:stretch>
          </p:blipFill>
          <p:spPr>
            <a:xfrm>
              <a:off x="8633647" y="7684179"/>
              <a:ext cx="251939" cy="251939"/>
            </a:xfrm>
            <a:prstGeom prst="rect">
              <a:avLst/>
            </a:prstGeom>
          </p:spPr>
        </p:pic>
        <p:pic>
          <p:nvPicPr>
            <p:cNvPr id="298" name="object 298"/>
            <p:cNvPicPr/>
            <p:nvPr/>
          </p:nvPicPr>
          <p:blipFill>
            <a:blip r:embed="rId2" cstate="print"/>
            <a:stretch>
              <a:fillRect/>
            </a:stretch>
          </p:blipFill>
          <p:spPr>
            <a:xfrm>
              <a:off x="9264343" y="8304810"/>
              <a:ext cx="251945" cy="251937"/>
            </a:xfrm>
            <a:prstGeom prst="rect">
              <a:avLst/>
            </a:prstGeom>
          </p:spPr>
        </p:pic>
        <p:pic>
          <p:nvPicPr>
            <p:cNvPr id="299" name="object 299"/>
            <p:cNvPicPr/>
            <p:nvPr/>
          </p:nvPicPr>
          <p:blipFill>
            <a:blip r:embed="rId2" cstate="print"/>
            <a:stretch>
              <a:fillRect/>
            </a:stretch>
          </p:blipFill>
          <p:spPr>
            <a:xfrm>
              <a:off x="8948999" y="7994495"/>
              <a:ext cx="251939" cy="251939"/>
            </a:xfrm>
            <a:prstGeom prst="rect">
              <a:avLst/>
            </a:prstGeom>
          </p:spPr>
        </p:pic>
      </p:grpSp>
      <p:grpSp>
        <p:nvGrpSpPr>
          <p:cNvPr id="300" name="object 300"/>
          <p:cNvGrpSpPr/>
          <p:nvPr/>
        </p:nvGrpSpPr>
        <p:grpSpPr>
          <a:xfrm>
            <a:off x="5186020" y="5603780"/>
            <a:ext cx="634971" cy="634971"/>
            <a:chOff x="8551425" y="9241048"/>
            <a:chExt cx="1047115" cy="1047115"/>
          </a:xfrm>
        </p:grpSpPr>
        <p:sp>
          <p:nvSpPr>
            <p:cNvPr id="301" name="object 301"/>
            <p:cNvSpPr/>
            <p:nvPr/>
          </p:nvSpPr>
          <p:spPr>
            <a:xfrm>
              <a:off x="8551425" y="9241048"/>
              <a:ext cx="1047115" cy="1047115"/>
            </a:xfrm>
            <a:custGeom>
              <a:avLst/>
              <a:gdLst/>
              <a:ahLst/>
              <a:cxnLst/>
              <a:rect l="l" t="t" r="r" b="b"/>
              <a:pathLst>
                <a:path w="1047115"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901" y="4960"/>
                  </a:lnTo>
                  <a:lnTo>
                    <a:pt x="852827"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02" name="object 302"/>
            <p:cNvPicPr/>
            <p:nvPr/>
          </p:nvPicPr>
          <p:blipFill>
            <a:blip r:embed="rId2" cstate="print"/>
            <a:stretch>
              <a:fillRect/>
            </a:stretch>
          </p:blipFill>
          <p:spPr>
            <a:xfrm>
              <a:off x="9264343" y="9328307"/>
              <a:ext cx="251945" cy="251939"/>
            </a:xfrm>
            <a:prstGeom prst="rect">
              <a:avLst/>
            </a:prstGeom>
          </p:spPr>
        </p:pic>
        <p:pic>
          <p:nvPicPr>
            <p:cNvPr id="303" name="object 303"/>
            <p:cNvPicPr/>
            <p:nvPr/>
          </p:nvPicPr>
          <p:blipFill>
            <a:blip r:embed="rId7" cstate="print"/>
            <a:stretch>
              <a:fillRect/>
            </a:stretch>
          </p:blipFill>
          <p:spPr>
            <a:xfrm>
              <a:off x="8633647" y="9948927"/>
              <a:ext cx="251939" cy="251939"/>
            </a:xfrm>
            <a:prstGeom prst="rect">
              <a:avLst/>
            </a:prstGeom>
          </p:spPr>
        </p:pic>
        <p:pic>
          <p:nvPicPr>
            <p:cNvPr id="304" name="object 304"/>
            <p:cNvPicPr/>
            <p:nvPr/>
          </p:nvPicPr>
          <p:blipFill>
            <a:blip r:embed="rId2" cstate="print"/>
            <a:stretch>
              <a:fillRect/>
            </a:stretch>
          </p:blipFill>
          <p:spPr>
            <a:xfrm>
              <a:off x="8633647" y="9328307"/>
              <a:ext cx="251939" cy="251939"/>
            </a:xfrm>
            <a:prstGeom prst="rect">
              <a:avLst/>
            </a:prstGeom>
          </p:spPr>
        </p:pic>
        <p:pic>
          <p:nvPicPr>
            <p:cNvPr id="305" name="object 305"/>
            <p:cNvPicPr/>
            <p:nvPr/>
          </p:nvPicPr>
          <p:blipFill>
            <a:blip r:embed="rId7" cstate="print"/>
            <a:stretch>
              <a:fillRect/>
            </a:stretch>
          </p:blipFill>
          <p:spPr>
            <a:xfrm>
              <a:off x="9264343" y="9948927"/>
              <a:ext cx="251945" cy="251939"/>
            </a:xfrm>
            <a:prstGeom prst="rect">
              <a:avLst/>
            </a:prstGeom>
          </p:spPr>
        </p:pic>
        <p:pic>
          <p:nvPicPr>
            <p:cNvPr id="306" name="object 306"/>
            <p:cNvPicPr/>
            <p:nvPr/>
          </p:nvPicPr>
          <p:blipFill>
            <a:blip r:embed="rId2" cstate="print"/>
            <a:stretch>
              <a:fillRect/>
            </a:stretch>
          </p:blipFill>
          <p:spPr>
            <a:xfrm>
              <a:off x="8633647" y="9638622"/>
              <a:ext cx="251939" cy="251939"/>
            </a:xfrm>
            <a:prstGeom prst="rect">
              <a:avLst/>
            </a:prstGeom>
          </p:spPr>
        </p:pic>
        <p:pic>
          <p:nvPicPr>
            <p:cNvPr id="307" name="object 307"/>
            <p:cNvPicPr/>
            <p:nvPr/>
          </p:nvPicPr>
          <p:blipFill>
            <a:blip r:embed="rId2" cstate="print"/>
            <a:stretch>
              <a:fillRect/>
            </a:stretch>
          </p:blipFill>
          <p:spPr>
            <a:xfrm>
              <a:off x="9264343" y="9638622"/>
              <a:ext cx="251945" cy="251939"/>
            </a:xfrm>
            <a:prstGeom prst="rect">
              <a:avLst/>
            </a:prstGeom>
          </p:spPr>
        </p:pic>
      </p:grpSp>
      <p:grpSp>
        <p:nvGrpSpPr>
          <p:cNvPr id="308" name="object 308"/>
          <p:cNvGrpSpPr/>
          <p:nvPr/>
        </p:nvGrpSpPr>
        <p:grpSpPr>
          <a:xfrm>
            <a:off x="7081895" y="1615784"/>
            <a:ext cx="634971" cy="634971"/>
            <a:chOff x="11677863" y="2664547"/>
            <a:chExt cx="1047115" cy="1047115"/>
          </a:xfrm>
        </p:grpSpPr>
        <p:sp>
          <p:nvSpPr>
            <p:cNvPr id="309" name="object 309"/>
            <p:cNvSpPr/>
            <p:nvPr/>
          </p:nvSpPr>
          <p:spPr>
            <a:xfrm>
              <a:off x="11677863"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8" y="1042123"/>
                  </a:lnTo>
                  <a:lnTo>
                    <a:pt x="194177" y="1046904"/>
                  </a:lnTo>
                  <a:lnTo>
                    <a:pt x="239992"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10" name="object 310"/>
            <p:cNvPicPr/>
            <p:nvPr/>
          </p:nvPicPr>
          <p:blipFill>
            <a:blip r:embed="rId3" cstate="print"/>
            <a:stretch>
              <a:fillRect/>
            </a:stretch>
          </p:blipFill>
          <p:spPr>
            <a:xfrm>
              <a:off x="11760008" y="3372436"/>
              <a:ext cx="251929" cy="251939"/>
            </a:xfrm>
            <a:prstGeom prst="rect">
              <a:avLst/>
            </a:prstGeom>
          </p:spPr>
        </p:pic>
        <p:pic>
          <p:nvPicPr>
            <p:cNvPr id="311" name="object 311"/>
            <p:cNvPicPr/>
            <p:nvPr/>
          </p:nvPicPr>
          <p:blipFill>
            <a:blip r:embed="rId4" cstate="print"/>
            <a:stretch>
              <a:fillRect/>
            </a:stretch>
          </p:blipFill>
          <p:spPr>
            <a:xfrm>
              <a:off x="12390747" y="2751808"/>
              <a:ext cx="251955" cy="251945"/>
            </a:xfrm>
            <a:prstGeom prst="rect">
              <a:avLst/>
            </a:prstGeom>
          </p:spPr>
        </p:pic>
      </p:grpSp>
      <p:grpSp>
        <p:nvGrpSpPr>
          <p:cNvPr id="312" name="object 312"/>
          <p:cNvGrpSpPr/>
          <p:nvPr/>
        </p:nvGrpSpPr>
        <p:grpSpPr>
          <a:xfrm>
            <a:off x="7081895" y="2612784"/>
            <a:ext cx="634971" cy="634971"/>
            <a:chOff x="11677863" y="4308674"/>
            <a:chExt cx="1047115" cy="1047115"/>
          </a:xfrm>
        </p:grpSpPr>
        <p:sp>
          <p:nvSpPr>
            <p:cNvPr id="313" name="object 313"/>
            <p:cNvSpPr/>
            <p:nvPr/>
          </p:nvSpPr>
          <p:spPr>
            <a:xfrm>
              <a:off x="11677863"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8" y="1042123"/>
                  </a:lnTo>
                  <a:lnTo>
                    <a:pt x="194177" y="1046904"/>
                  </a:lnTo>
                  <a:lnTo>
                    <a:pt x="239992"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14" name="object 314"/>
            <p:cNvPicPr/>
            <p:nvPr/>
          </p:nvPicPr>
          <p:blipFill>
            <a:blip r:embed="rId3" cstate="print"/>
            <a:stretch>
              <a:fillRect/>
            </a:stretch>
          </p:blipFill>
          <p:spPr>
            <a:xfrm>
              <a:off x="11760008" y="5016553"/>
              <a:ext cx="251929" cy="251939"/>
            </a:xfrm>
            <a:prstGeom prst="rect">
              <a:avLst/>
            </a:prstGeom>
          </p:spPr>
        </p:pic>
        <p:pic>
          <p:nvPicPr>
            <p:cNvPr id="315" name="object 315"/>
            <p:cNvPicPr/>
            <p:nvPr/>
          </p:nvPicPr>
          <p:blipFill>
            <a:blip r:embed="rId8" cstate="print"/>
            <a:stretch>
              <a:fillRect/>
            </a:stretch>
          </p:blipFill>
          <p:spPr>
            <a:xfrm>
              <a:off x="12390747" y="4395934"/>
              <a:ext cx="251955" cy="251939"/>
            </a:xfrm>
            <a:prstGeom prst="rect">
              <a:avLst/>
            </a:prstGeom>
          </p:spPr>
        </p:pic>
        <p:pic>
          <p:nvPicPr>
            <p:cNvPr id="316" name="object 316"/>
            <p:cNvPicPr/>
            <p:nvPr/>
          </p:nvPicPr>
          <p:blipFill>
            <a:blip r:embed="rId12" cstate="print"/>
            <a:stretch>
              <a:fillRect/>
            </a:stretch>
          </p:blipFill>
          <p:spPr>
            <a:xfrm>
              <a:off x="12075391" y="4706249"/>
              <a:ext cx="251929" cy="251939"/>
            </a:xfrm>
            <a:prstGeom prst="rect">
              <a:avLst/>
            </a:prstGeom>
          </p:spPr>
        </p:pic>
      </p:grpSp>
      <p:grpSp>
        <p:nvGrpSpPr>
          <p:cNvPr id="317" name="object 317"/>
          <p:cNvGrpSpPr/>
          <p:nvPr/>
        </p:nvGrpSpPr>
        <p:grpSpPr>
          <a:xfrm>
            <a:off x="7081895" y="3609779"/>
            <a:ext cx="634971" cy="634971"/>
            <a:chOff x="11677863" y="5952792"/>
            <a:chExt cx="1047115" cy="1047115"/>
          </a:xfrm>
        </p:grpSpPr>
        <p:sp>
          <p:nvSpPr>
            <p:cNvPr id="318" name="object 318"/>
            <p:cNvSpPr/>
            <p:nvPr/>
          </p:nvSpPr>
          <p:spPr>
            <a:xfrm>
              <a:off x="11677863"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8" y="1042127"/>
                  </a:lnTo>
                  <a:lnTo>
                    <a:pt x="194177" y="1046904"/>
                  </a:lnTo>
                  <a:lnTo>
                    <a:pt x="239992"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19" name="object 319"/>
            <p:cNvPicPr/>
            <p:nvPr/>
          </p:nvPicPr>
          <p:blipFill>
            <a:blip r:embed="rId3" cstate="print"/>
            <a:stretch>
              <a:fillRect/>
            </a:stretch>
          </p:blipFill>
          <p:spPr>
            <a:xfrm>
              <a:off x="11760008" y="6660681"/>
              <a:ext cx="251929" cy="251939"/>
            </a:xfrm>
            <a:prstGeom prst="rect">
              <a:avLst/>
            </a:prstGeom>
          </p:spPr>
        </p:pic>
        <p:pic>
          <p:nvPicPr>
            <p:cNvPr id="320" name="object 320"/>
            <p:cNvPicPr/>
            <p:nvPr/>
          </p:nvPicPr>
          <p:blipFill>
            <a:blip r:embed="rId4" cstate="print"/>
            <a:stretch>
              <a:fillRect/>
            </a:stretch>
          </p:blipFill>
          <p:spPr>
            <a:xfrm>
              <a:off x="12390747" y="6040062"/>
              <a:ext cx="251955" cy="251939"/>
            </a:xfrm>
            <a:prstGeom prst="rect">
              <a:avLst/>
            </a:prstGeom>
          </p:spPr>
        </p:pic>
        <p:pic>
          <p:nvPicPr>
            <p:cNvPr id="321" name="object 321"/>
            <p:cNvPicPr/>
            <p:nvPr/>
          </p:nvPicPr>
          <p:blipFill>
            <a:blip r:embed="rId3" cstate="print"/>
            <a:stretch>
              <a:fillRect/>
            </a:stretch>
          </p:blipFill>
          <p:spPr>
            <a:xfrm>
              <a:off x="11760008" y="6040062"/>
              <a:ext cx="251929" cy="251939"/>
            </a:xfrm>
            <a:prstGeom prst="rect">
              <a:avLst/>
            </a:prstGeom>
          </p:spPr>
        </p:pic>
        <p:pic>
          <p:nvPicPr>
            <p:cNvPr id="322" name="object 322"/>
            <p:cNvPicPr/>
            <p:nvPr/>
          </p:nvPicPr>
          <p:blipFill>
            <a:blip r:embed="rId4" cstate="print"/>
            <a:stretch>
              <a:fillRect/>
            </a:stretch>
          </p:blipFill>
          <p:spPr>
            <a:xfrm>
              <a:off x="12390747" y="6660681"/>
              <a:ext cx="251955" cy="251939"/>
            </a:xfrm>
            <a:prstGeom prst="rect">
              <a:avLst/>
            </a:prstGeom>
          </p:spPr>
        </p:pic>
      </p:grpSp>
      <p:grpSp>
        <p:nvGrpSpPr>
          <p:cNvPr id="323" name="object 323"/>
          <p:cNvGrpSpPr/>
          <p:nvPr/>
        </p:nvGrpSpPr>
        <p:grpSpPr>
          <a:xfrm>
            <a:off x="7081895" y="4606780"/>
            <a:ext cx="634971" cy="634971"/>
            <a:chOff x="11677863" y="7596920"/>
            <a:chExt cx="1047115" cy="1047115"/>
          </a:xfrm>
        </p:grpSpPr>
        <p:sp>
          <p:nvSpPr>
            <p:cNvPr id="324" name="object 324"/>
            <p:cNvSpPr/>
            <p:nvPr/>
          </p:nvSpPr>
          <p:spPr>
            <a:xfrm>
              <a:off x="11677863"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8" y="1042123"/>
                  </a:lnTo>
                  <a:lnTo>
                    <a:pt x="194177" y="1046904"/>
                  </a:lnTo>
                  <a:lnTo>
                    <a:pt x="239992"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25" name="object 325"/>
            <p:cNvPicPr/>
            <p:nvPr/>
          </p:nvPicPr>
          <p:blipFill>
            <a:blip r:embed="rId3" cstate="print"/>
            <a:stretch>
              <a:fillRect/>
            </a:stretch>
          </p:blipFill>
          <p:spPr>
            <a:xfrm>
              <a:off x="11760008" y="8304810"/>
              <a:ext cx="251929" cy="251939"/>
            </a:xfrm>
            <a:prstGeom prst="rect">
              <a:avLst/>
            </a:prstGeom>
          </p:spPr>
        </p:pic>
        <p:pic>
          <p:nvPicPr>
            <p:cNvPr id="326" name="object 326"/>
            <p:cNvPicPr/>
            <p:nvPr/>
          </p:nvPicPr>
          <p:blipFill>
            <a:blip r:embed="rId4" cstate="print"/>
            <a:stretch>
              <a:fillRect/>
            </a:stretch>
          </p:blipFill>
          <p:spPr>
            <a:xfrm>
              <a:off x="12390747" y="7684182"/>
              <a:ext cx="251955" cy="251945"/>
            </a:xfrm>
            <a:prstGeom prst="rect">
              <a:avLst/>
            </a:prstGeom>
          </p:spPr>
        </p:pic>
        <p:pic>
          <p:nvPicPr>
            <p:cNvPr id="327" name="object 327"/>
            <p:cNvPicPr/>
            <p:nvPr/>
          </p:nvPicPr>
          <p:blipFill>
            <a:blip r:embed="rId3" cstate="print"/>
            <a:stretch>
              <a:fillRect/>
            </a:stretch>
          </p:blipFill>
          <p:spPr>
            <a:xfrm>
              <a:off x="11760008" y="7684179"/>
              <a:ext cx="251929" cy="251939"/>
            </a:xfrm>
            <a:prstGeom prst="rect">
              <a:avLst/>
            </a:prstGeom>
          </p:spPr>
        </p:pic>
        <p:pic>
          <p:nvPicPr>
            <p:cNvPr id="328" name="object 328"/>
            <p:cNvPicPr/>
            <p:nvPr/>
          </p:nvPicPr>
          <p:blipFill>
            <a:blip r:embed="rId4" cstate="print"/>
            <a:stretch>
              <a:fillRect/>
            </a:stretch>
          </p:blipFill>
          <p:spPr>
            <a:xfrm>
              <a:off x="12390747" y="8304810"/>
              <a:ext cx="251955" cy="251937"/>
            </a:xfrm>
            <a:prstGeom prst="rect">
              <a:avLst/>
            </a:prstGeom>
          </p:spPr>
        </p:pic>
        <p:pic>
          <p:nvPicPr>
            <p:cNvPr id="329" name="object 329"/>
            <p:cNvPicPr/>
            <p:nvPr/>
          </p:nvPicPr>
          <p:blipFill>
            <a:blip r:embed="rId12" cstate="print"/>
            <a:stretch>
              <a:fillRect/>
            </a:stretch>
          </p:blipFill>
          <p:spPr>
            <a:xfrm>
              <a:off x="12075391" y="7994495"/>
              <a:ext cx="251929" cy="251939"/>
            </a:xfrm>
            <a:prstGeom prst="rect">
              <a:avLst/>
            </a:prstGeom>
          </p:spPr>
        </p:pic>
      </p:grpSp>
      <p:grpSp>
        <p:nvGrpSpPr>
          <p:cNvPr id="330" name="object 330"/>
          <p:cNvGrpSpPr/>
          <p:nvPr/>
        </p:nvGrpSpPr>
        <p:grpSpPr>
          <a:xfrm>
            <a:off x="7081895" y="5603780"/>
            <a:ext cx="634971" cy="634971"/>
            <a:chOff x="11677863" y="9241048"/>
            <a:chExt cx="1047115" cy="1047115"/>
          </a:xfrm>
        </p:grpSpPr>
        <p:sp>
          <p:nvSpPr>
            <p:cNvPr id="331" name="object 331"/>
            <p:cNvSpPr/>
            <p:nvPr/>
          </p:nvSpPr>
          <p:spPr>
            <a:xfrm>
              <a:off x="11677863"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8" y="1042120"/>
                  </a:lnTo>
                  <a:lnTo>
                    <a:pt x="194177" y="1046900"/>
                  </a:lnTo>
                  <a:lnTo>
                    <a:pt x="239992"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32" name="object 332"/>
            <p:cNvPicPr/>
            <p:nvPr/>
          </p:nvPicPr>
          <p:blipFill>
            <a:blip r:embed="rId9" cstate="print"/>
            <a:stretch>
              <a:fillRect/>
            </a:stretch>
          </p:blipFill>
          <p:spPr>
            <a:xfrm>
              <a:off x="11760008" y="9948927"/>
              <a:ext cx="251929" cy="251939"/>
            </a:xfrm>
            <a:prstGeom prst="rect">
              <a:avLst/>
            </a:prstGeom>
          </p:spPr>
        </p:pic>
        <p:pic>
          <p:nvPicPr>
            <p:cNvPr id="333" name="object 333"/>
            <p:cNvPicPr/>
            <p:nvPr/>
          </p:nvPicPr>
          <p:blipFill>
            <a:blip r:embed="rId4" cstate="print"/>
            <a:stretch>
              <a:fillRect/>
            </a:stretch>
          </p:blipFill>
          <p:spPr>
            <a:xfrm>
              <a:off x="12390747" y="9328307"/>
              <a:ext cx="251955" cy="251939"/>
            </a:xfrm>
            <a:prstGeom prst="rect">
              <a:avLst/>
            </a:prstGeom>
          </p:spPr>
        </p:pic>
        <p:pic>
          <p:nvPicPr>
            <p:cNvPr id="334" name="object 334"/>
            <p:cNvPicPr/>
            <p:nvPr/>
          </p:nvPicPr>
          <p:blipFill>
            <a:blip r:embed="rId3" cstate="print"/>
            <a:stretch>
              <a:fillRect/>
            </a:stretch>
          </p:blipFill>
          <p:spPr>
            <a:xfrm>
              <a:off x="11760008" y="9328307"/>
              <a:ext cx="251929" cy="251939"/>
            </a:xfrm>
            <a:prstGeom prst="rect">
              <a:avLst/>
            </a:prstGeom>
          </p:spPr>
        </p:pic>
        <p:pic>
          <p:nvPicPr>
            <p:cNvPr id="335" name="object 335"/>
            <p:cNvPicPr/>
            <p:nvPr/>
          </p:nvPicPr>
          <p:blipFill>
            <a:blip r:embed="rId8" cstate="print"/>
            <a:stretch>
              <a:fillRect/>
            </a:stretch>
          </p:blipFill>
          <p:spPr>
            <a:xfrm>
              <a:off x="12390747" y="9948927"/>
              <a:ext cx="251955" cy="251939"/>
            </a:xfrm>
            <a:prstGeom prst="rect">
              <a:avLst/>
            </a:prstGeom>
          </p:spPr>
        </p:pic>
        <p:pic>
          <p:nvPicPr>
            <p:cNvPr id="336" name="object 336"/>
            <p:cNvPicPr/>
            <p:nvPr/>
          </p:nvPicPr>
          <p:blipFill>
            <a:blip r:embed="rId3" cstate="print"/>
            <a:stretch>
              <a:fillRect/>
            </a:stretch>
          </p:blipFill>
          <p:spPr>
            <a:xfrm>
              <a:off x="11760008" y="9638622"/>
              <a:ext cx="251929" cy="251939"/>
            </a:xfrm>
            <a:prstGeom prst="rect">
              <a:avLst/>
            </a:prstGeom>
          </p:spPr>
        </p:pic>
        <p:pic>
          <p:nvPicPr>
            <p:cNvPr id="337" name="object 337"/>
            <p:cNvPicPr/>
            <p:nvPr/>
          </p:nvPicPr>
          <p:blipFill>
            <a:blip r:embed="rId4" cstate="print"/>
            <a:stretch>
              <a:fillRect/>
            </a:stretch>
          </p:blipFill>
          <p:spPr>
            <a:xfrm>
              <a:off x="12390747" y="9638622"/>
              <a:ext cx="251955" cy="251939"/>
            </a:xfrm>
            <a:prstGeom prst="rect">
              <a:avLst/>
            </a:prstGeom>
          </p:spPr>
        </p:pic>
      </p:grpSp>
      <p:grpSp>
        <p:nvGrpSpPr>
          <p:cNvPr id="338" name="object 338"/>
          <p:cNvGrpSpPr/>
          <p:nvPr/>
        </p:nvGrpSpPr>
        <p:grpSpPr>
          <a:xfrm>
            <a:off x="8977745" y="1615784"/>
            <a:ext cx="634971" cy="634971"/>
            <a:chOff x="14804260" y="2664547"/>
            <a:chExt cx="1047115" cy="1047115"/>
          </a:xfrm>
        </p:grpSpPr>
        <p:sp>
          <p:nvSpPr>
            <p:cNvPr id="339" name="object 339"/>
            <p:cNvSpPr/>
            <p:nvPr/>
          </p:nvSpPr>
          <p:spPr>
            <a:xfrm>
              <a:off x="14804260"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40" name="object 340"/>
            <p:cNvPicPr/>
            <p:nvPr/>
          </p:nvPicPr>
          <p:blipFill>
            <a:blip r:embed="rId13" cstate="print"/>
            <a:stretch>
              <a:fillRect/>
            </a:stretch>
          </p:blipFill>
          <p:spPr>
            <a:xfrm>
              <a:off x="14886404" y="3372436"/>
              <a:ext cx="251955" cy="251939"/>
            </a:xfrm>
            <a:prstGeom prst="rect">
              <a:avLst/>
            </a:prstGeom>
          </p:spPr>
        </p:pic>
        <p:pic>
          <p:nvPicPr>
            <p:cNvPr id="341" name="object 341"/>
            <p:cNvPicPr/>
            <p:nvPr/>
          </p:nvPicPr>
          <p:blipFill>
            <a:blip r:embed="rId14" cstate="print"/>
            <a:stretch>
              <a:fillRect/>
            </a:stretch>
          </p:blipFill>
          <p:spPr>
            <a:xfrm>
              <a:off x="15517170" y="2751808"/>
              <a:ext cx="251929" cy="251945"/>
            </a:xfrm>
            <a:prstGeom prst="rect">
              <a:avLst/>
            </a:prstGeom>
          </p:spPr>
        </p:pic>
      </p:grpSp>
      <p:grpSp>
        <p:nvGrpSpPr>
          <p:cNvPr id="342" name="object 342"/>
          <p:cNvGrpSpPr/>
          <p:nvPr/>
        </p:nvGrpSpPr>
        <p:grpSpPr>
          <a:xfrm>
            <a:off x="8977745" y="2612784"/>
            <a:ext cx="634971" cy="634971"/>
            <a:chOff x="14804260" y="4308674"/>
            <a:chExt cx="1047115" cy="1047115"/>
          </a:xfrm>
        </p:grpSpPr>
        <p:sp>
          <p:nvSpPr>
            <p:cNvPr id="343" name="object 343"/>
            <p:cNvSpPr/>
            <p:nvPr/>
          </p:nvSpPr>
          <p:spPr>
            <a:xfrm>
              <a:off x="14804260"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44" name="object 344"/>
            <p:cNvPicPr/>
            <p:nvPr/>
          </p:nvPicPr>
          <p:blipFill>
            <a:blip r:embed="rId13" cstate="print"/>
            <a:stretch>
              <a:fillRect/>
            </a:stretch>
          </p:blipFill>
          <p:spPr>
            <a:xfrm>
              <a:off x="14886404" y="5016553"/>
              <a:ext cx="251955" cy="251939"/>
            </a:xfrm>
            <a:prstGeom prst="rect">
              <a:avLst/>
            </a:prstGeom>
          </p:spPr>
        </p:pic>
        <p:pic>
          <p:nvPicPr>
            <p:cNvPr id="345" name="object 345"/>
            <p:cNvPicPr/>
            <p:nvPr/>
          </p:nvPicPr>
          <p:blipFill>
            <a:blip r:embed="rId15" cstate="print"/>
            <a:stretch>
              <a:fillRect/>
            </a:stretch>
          </p:blipFill>
          <p:spPr>
            <a:xfrm>
              <a:off x="15517170" y="4395934"/>
              <a:ext cx="251929" cy="251939"/>
            </a:xfrm>
            <a:prstGeom prst="rect">
              <a:avLst/>
            </a:prstGeom>
          </p:spPr>
        </p:pic>
        <p:pic>
          <p:nvPicPr>
            <p:cNvPr id="346" name="object 346"/>
            <p:cNvPicPr/>
            <p:nvPr/>
          </p:nvPicPr>
          <p:blipFill>
            <a:blip r:embed="rId5" cstate="print"/>
            <a:stretch>
              <a:fillRect/>
            </a:stretch>
          </p:blipFill>
          <p:spPr>
            <a:xfrm>
              <a:off x="15201787" y="4706249"/>
              <a:ext cx="251929" cy="251939"/>
            </a:xfrm>
            <a:prstGeom prst="rect">
              <a:avLst/>
            </a:prstGeom>
          </p:spPr>
        </p:pic>
      </p:grpSp>
      <p:grpSp>
        <p:nvGrpSpPr>
          <p:cNvPr id="347" name="object 347"/>
          <p:cNvGrpSpPr/>
          <p:nvPr/>
        </p:nvGrpSpPr>
        <p:grpSpPr>
          <a:xfrm>
            <a:off x="8977745" y="3609779"/>
            <a:ext cx="634971" cy="634971"/>
            <a:chOff x="14804260" y="5952792"/>
            <a:chExt cx="1047115" cy="1047115"/>
          </a:xfrm>
        </p:grpSpPr>
        <p:sp>
          <p:nvSpPr>
            <p:cNvPr id="348" name="object 348"/>
            <p:cNvSpPr/>
            <p:nvPr/>
          </p:nvSpPr>
          <p:spPr>
            <a:xfrm>
              <a:off x="14804260"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49" name="object 349"/>
            <p:cNvPicPr/>
            <p:nvPr/>
          </p:nvPicPr>
          <p:blipFill>
            <a:blip r:embed="rId13" cstate="print"/>
            <a:stretch>
              <a:fillRect/>
            </a:stretch>
          </p:blipFill>
          <p:spPr>
            <a:xfrm>
              <a:off x="14886404" y="6660681"/>
              <a:ext cx="251955" cy="251939"/>
            </a:xfrm>
            <a:prstGeom prst="rect">
              <a:avLst/>
            </a:prstGeom>
          </p:spPr>
        </p:pic>
        <p:pic>
          <p:nvPicPr>
            <p:cNvPr id="350" name="object 350"/>
            <p:cNvPicPr/>
            <p:nvPr/>
          </p:nvPicPr>
          <p:blipFill>
            <a:blip r:embed="rId14" cstate="print"/>
            <a:stretch>
              <a:fillRect/>
            </a:stretch>
          </p:blipFill>
          <p:spPr>
            <a:xfrm>
              <a:off x="15517170" y="6040062"/>
              <a:ext cx="251929" cy="251939"/>
            </a:xfrm>
            <a:prstGeom prst="rect">
              <a:avLst/>
            </a:prstGeom>
          </p:spPr>
        </p:pic>
        <p:pic>
          <p:nvPicPr>
            <p:cNvPr id="351" name="object 351"/>
            <p:cNvPicPr/>
            <p:nvPr/>
          </p:nvPicPr>
          <p:blipFill>
            <a:blip r:embed="rId13" cstate="print"/>
            <a:stretch>
              <a:fillRect/>
            </a:stretch>
          </p:blipFill>
          <p:spPr>
            <a:xfrm>
              <a:off x="14886404" y="6040062"/>
              <a:ext cx="251955" cy="251939"/>
            </a:xfrm>
            <a:prstGeom prst="rect">
              <a:avLst/>
            </a:prstGeom>
          </p:spPr>
        </p:pic>
        <p:pic>
          <p:nvPicPr>
            <p:cNvPr id="352" name="object 352"/>
            <p:cNvPicPr/>
            <p:nvPr/>
          </p:nvPicPr>
          <p:blipFill>
            <a:blip r:embed="rId14" cstate="print"/>
            <a:stretch>
              <a:fillRect/>
            </a:stretch>
          </p:blipFill>
          <p:spPr>
            <a:xfrm>
              <a:off x="15517170" y="6660681"/>
              <a:ext cx="251929" cy="251939"/>
            </a:xfrm>
            <a:prstGeom prst="rect">
              <a:avLst/>
            </a:prstGeom>
          </p:spPr>
        </p:pic>
      </p:grpSp>
      <p:grpSp>
        <p:nvGrpSpPr>
          <p:cNvPr id="353" name="object 353"/>
          <p:cNvGrpSpPr/>
          <p:nvPr/>
        </p:nvGrpSpPr>
        <p:grpSpPr>
          <a:xfrm>
            <a:off x="8977745" y="4606780"/>
            <a:ext cx="634971" cy="634971"/>
            <a:chOff x="14804260" y="7596920"/>
            <a:chExt cx="1047115" cy="1047115"/>
          </a:xfrm>
        </p:grpSpPr>
        <p:sp>
          <p:nvSpPr>
            <p:cNvPr id="354" name="object 354"/>
            <p:cNvSpPr/>
            <p:nvPr/>
          </p:nvSpPr>
          <p:spPr>
            <a:xfrm>
              <a:off x="14804260"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55" name="object 355"/>
            <p:cNvPicPr/>
            <p:nvPr/>
          </p:nvPicPr>
          <p:blipFill>
            <a:blip r:embed="rId13" cstate="print"/>
            <a:stretch>
              <a:fillRect/>
            </a:stretch>
          </p:blipFill>
          <p:spPr>
            <a:xfrm>
              <a:off x="14886404" y="8304810"/>
              <a:ext cx="251955" cy="251939"/>
            </a:xfrm>
            <a:prstGeom prst="rect">
              <a:avLst/>
            </a:prstGeom>
          </p:spPr>
        </p:pic>
        <p:pic>
          <p:nvPicPr>
            <p:cNvPr id="356" name="object 356"/>
            <p:cNvPicPr/>
            <p:nvPr/>
          </p:nvPicPr>
          <p:blipFill>
            <a:blip r:embed="rId14" cstate="print"/>
            <a:stretch>
              <a:fillRect/>
            </a:stretch>
          </p:blipFill>
          <p:spPr>
            <a:xfrm>
              <a:off x="15517170" y="7684182"/>
              <a:ext cx="251929" cy="251945"/>
            </a:xfrm>
            <a:prstGeom prst="rect">
              <a:avLst/>
            </a:prstGeom>
          </p:spPr>
        </p:pic>
        <p:pic>
          <p:nvPicPr>
            <p:cNvPr id="357" name="object 357"/>
            <p:cNvPicPr/>
            <p:nvPr/>
          </p:nvPicPr>
          <p:blipFill>
            <a:blip r:embed="rId13" cstate="print"/>
            <a:stretch>
              <a:fillRect/>
            </a:stretch>
          </p:blipFill>
          <p:spPr>
            <a:xfrm>
              <a:off x="14886404" y="7684179"/>
              <a:ext cx="251955" cy="251939"/>
            </a:xfrm>
            <a:prstGeom prst="rect">
              <a:avLst/>
            </a:prstGeom>
          </p:spPr>
        </p:pic>
        <p:pic>
          <p:nvPicPr>
            <p:cNvPr id="358" name="object 358"/>
            <p:cNvPicPr/>
            <p:nvPr/>
          </p:nvPicPr>
          <p:blipFill>
            <a:blip r:embed="rId14" cstate="print"/>
            <a:stretch>
              <a:fillRect/>
            </a:stretch>
          </p:blipFill>
          <p:spPr>
            <a:xfrm>
              <a:off x="15517170" y="8304810"/>
              <a:ext cx="251929" cy="251937"/>
            </a:xfrm>
            <a:prstGeom prst="rect">
              <a:avLst/>
            </a:prstGeom>
          </p:spPr>
        </p:pic>
        <p:pic>
          <p:nvPicPr>
            <p:cNvPr id="359" name="object 359"/>
            <p:cNvPicPr/>
            <p:nvPr/>
          </p:nvPicPr>
          <p:blipFill>
            <a:blip r:embed="rId5" cstate="print"/>
            <a:stretch>
              <a:fillRect/>
            </a:stretch>
          </p:blipFill>
          <p:spPr>
            <a:xfrm>
              <a:off x="15201787" y="7994495"/>
              <a:ext cx="251929" cy="251939"/>
            </a:xfrm>
            <a:prstGeom prst="rect">
              <a:avLst/>
            </a:prstGeom>
          </p:spPr>
        </p:pic>
      </p:grpSp>
      <p:grpSp>
        <p:nvGrpSpPr>
          <p:cNvPr id="360" name="object 360"/>
          <p:cNvGrpSpPr/>
          <p:nvPr/>
        </p:nvGrpSpPr>
        <p:grpSpPr>
          <a:xfrm>
            <a:off x="8977745" y="5603780"/>
            <a:ext cx="634971" cy="634971"/>
            <a:chOff x="14804260" y="9241048"/>
            <a:chExt cx="1047115" cy="1047115"/>
          </a:xfrm>
        </p:grpSpPr>
        <p:sp>
          <p:nvSpPr>
            <p:cNvPr id="361" name="object 361"/>
            <p:cNvSpPr/>
            <p:nvPr/>
          </p:nvSpPr>
          <p:spPr>
            <a:xfrm>
              <a:off x="14804260"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62" name="object 362"/>
            <p:cNvPicPr/>
            <p:nvPr/>
          </p:nvPicPr>
          <p:blipFill>
            <a:blip r:embed="rId16" cstate="print"/>
            <a:stretch>
              <a:fillRect/>
            </a:stretch>
          </p:blipFill>
          <p:spPr>
            <a:xfrm>
              <a:off x="14886404" y="9948927"/>
              <a:ext cx="251955" cy="251939"/>
            </a:xfrm>
            <a:prstGeom prst="rect">
              <a:avLst/>
            </a:prstGeom>
          </p:spPr>
        </p:pic>
        <p:pic>
          <p:nvPicPr>
            <p:cNvPr id="363" name="object 363"/>
            <p:cNvPicPr/>
            <p:nvPr/>
          </p:nvPicPr>
          <p:blipFill>
            <a:blip r:embed="rId14" cstate="print"/>
            <a:stretch>
              <a:fillRect/>
            </a:stretch>
          </p:blipFill>
          <p:spPr>
            <a:xfrm>
              <a:off x="15517170" y="9328307"/>
              <a:ext cx="251929" cy="251939"/>
            </a:xfrm>
            <a:prstGeom prst="rect">
              <a:avLst/>
            </a:prstGeom>
          </p:spPr>
        </p:pic>
        <p:pic>
          <p:nvPicPr>
            <p:cNvPr id="364" name="object 364"/>
            <p:cNvPicPr/>
            <p:nvPr/>
          </p:nvPicPr>
          <p:blipFill>
            <a:blip r:embed="rId13" cstate="print"/>
            <a:stretch>
              <a:fillRect/>
            </a:stretch>
          </p:blipFill>
          <p:spPr>
            <a:xfrm>
              <a:off x="14886404" y="9328307"/>
              <a:ext cx="251955" cy="251939"/>
            </a:xfrm>
            <a:prstGeom prst="rect">
              <a:avLst/>
            </a:prstGeom>
          </p:spPr>
        </p:pic>
        <p:pic>
          <p:nvPicPr>
            <p:cNvPr id="365" name="object 365"/>
            <p:cNvPicPr/>
            <p:nvPr/>
          </p:nvPicPr>
          <p:blipFill>
            <a:blip r:embed="rId15" cstate="print"/>
            <a:stretch>
              <a:fillRect/>
            </a:stretch>
          </p:blipFill>
          <p:spPr>
            <a:xfrm>
              <a:off x="15517170" y="9948927"/>
              <a:ext cx="251929" cy="251939"/>
            </a:xfrm>
            <a:prstGeom prst="rect">
              <a:avLst/>
            </a:prstGeom>
          </p:spPr>
        </p:pic>
        <p:pic>
          <p:nvPicPr>
            <p:cNvPr id="366" name="object 366"/>
            <p:cNvPicPr/>
            <p:nvPr/>
          </p:nvPicPr>
          <p:blipFill>
            <a:blip r:embed="rId13" cstate="print"/>
            <a:stretch>
              <a:fillRect/>
            </a:stretch>
          </p:blipFill>
          <p:spPr>
            <a:xfrm>
              <a:off x="14886404" y="9638622"/>
              <a:ext cx="251955" cy="251939"/>
            </a:xfrm>
            <a:prstGeom prst="rect">
              <a:avLst/>
            </a:prstGeom>
          </p:spPr>
        </p:pic>
        <p:pic>
          <p:nvPicPr>
            <p:cNvPr id="367" name="object 367"/>
            <p:cNvPicPr/>
            <p:nvPr/>
          </p:nvPicPr>
          <p:blipFill>
            <a:blip r:embed="rId14" cstate="print"/>
            <a:stretch>
              <a:fillRect/>
            </a:stretch>
          </p:blipFill>
          <p:spPr>
            <a:xfrm>
              <a:off x="15517170" y="9638622"/>
              <a:ext cx="251929" cy="251939"/>
            </a:xfrm>
            <a:prstGeom prst="rect">
              <a:avLst/>
            </a:prstGeom>
          </p:spPr>
        </p:pic>
      </p:grpSp>
      <p:grpSp>
        <p:nvGrpSpPr>
          <p:cNvPr id="368" name="object 368"/>
          <p:cNvGrpSpPr/>
          <p:nvPr/>
        </p:nvGrpSpPr>
        <p:grpSpPr>
          <a:xfrm>
            <a:off x="10873595" y="1615784"/>
            <a:ext cx="634971" cy="634971"/>
            <a:chOff x="17930657" y="2664547"/>
            <a:chExt cx="1047115" cy="1047115"/>
          </a:xfrm>
        </p:grpSpPr>
        <p:sp>
          <p:nvSpPr>
            <p:cNvPr id="369" name="object 369"/>
            <p:cNvSpPr/>
            <p:nvPr/>
          </p:nvSpPr>
          <p:spPr>
            <a:xfrm>
              <a:off x="17930657"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70" name="object 370"/>
            <p:cNvPicPr/>
            <p:nvPr/>
          </p:nvPicPr>
          <p:blipFill>
            <a:blip r:embed="rId13" cstate="print"/>
            <a:stretch>
              <a:fillRect/>
            </a:stretch>
          </p:blipFill>
          <p:spPr>
            <a:xfrm>
              <a:off x="18012801" y="3372436"/>
              <a:ext cx="251955" cy="251939"/>
            </a:xfrm>
            <a:prstGeom prst="rect">
              <a:avLst/>
            </a:prstGeom>
          </p:spPr>
        </p:pic>
        <p:pic>
          <p:nvPicPr>
            <p:cNvPr id="371" name="object 371"/>
            <p:cNvPicPr/>
            <p:nvPr/>
          </p:nvPicPr>
          <p:blipFill>
            <a:blip r:embed="rId14" cstate="print"/>
            <a:stretch>
              <a:fillRect/>
            </a:stretch>
          </p:blipFill>
          <p:spPr>
            <a:xfrm>
              <a:off x="18643567" y="2751808"/>
              <a:ext cx="251929" cy="251945"/>
            </a:xfrm>
            <a:prstGeom prst="rect">
              <a:avLst/>
            </a:prstGeom>
          </p:spPr>
        </p:pic>
      </p:grpSp>
      <p:grpSp>
        <p:nvGrpSpPr>
          <p:cNvPr id="372" name="object 372"/>
          <p:cNvGrpSpPr/>
          <p:nvPr/>
        </p:nvGrpSpPr>
        <p:grpSpPr>
          <a:xfrm>
            <a:off x="10873595" y="2612784"/>
            <a:ext cx="634971" cy="634971"/>
            <a:chOff x="17930657" y="4308674"/>
            <a:chExt cx="1047115" cy="1047115"/>
          </a:xfrm>
        </p:grpSpPr>
        <p:sp>
          <p:nvSpPr>
            <p:cNvPr id="373" name="object 373"/>
            <p:cNvSpPr/>
            <p:nvPr/>
          </p:nvSpPr>
          <p:spPr>
            <a:xfrm>
              <a:off x="17930657"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74" name="object 374"/>
            <p:cNvPicPr/>
            <p:nvPr/>
          </p:nvPicPr>
          <p:blipFill>
            <a:blip r:embed="rId13" cstate="print"/>
            <a:stretch>
              <a:fillRect/>
            </a:stretch>
          </p:blipFill>
          <p:spPr>
            <a:xfrm>
              <a:off x="18012801" y="5016553"/>
              <a:ext cx="251955" cy="251939"/>
            </a:xfrm>
            <a:prstGeom prst="rect">
              <a:avLst/>
            </a:prstGeom>
          </p:spPr>
        </p:pic>
        <p:pic>
          <p:nvPicPr>
            <p:cNvPr id="375" name="object 375"/>
            <p:cNvPicPr/>
            <p:nvPr/>
          </p:nvPicPr>
          <p:blipFill>
            <a:blip r:embed="rId15" cstate="print"/>
            <a:stretch>
              <a:fillRect/>
            </a:stretch>
          </p:blipFill>
          <p:spPr>
            <a:xfrm>
              <a:off x="18643567" y="4395934"/>
              <a:ext cx="251929" cy="251939"/>
            </a:xfrm>
            <a:prstGeom prst="rect">
              <a:avLst/>
            </a:prstGeom>
          </p:spPr>
        </p:pic>
        <p:pic>
          <p:nvPicPr>
            <p:cNvPr id="376" name="object 376"/>
            <p:cNvPicPr/>
            <p:nvPr/>
          </p:nvPicPr>
          <p:blipFill>
            <a:blip r:embed="rId5" cstate="print"/>
            <a:stretch>
              <a:fillRect/>
            </a:stretch>
          </p:blipFill>
          <p:spPr>
            <a:xfrm>
              <a:off x="18328184" y="4706249"/>
              <a:ext cx="251929" cy="251939"/>
            </a:xfrm>
            <a:prstGeom prst="rect">
              <a:avLst/>
            </a:prstGeom>
          </p:spPr>
        </p:pic>
      </p:grpSp>
      <p:grpSp>
        <p:nvGrpSpPr>
          <p:cNvPr id="377" name="object 377"/>
          <p:cNvGrpSpPr/>
          <p:nvPr/>
        </p:nvGrpSpPr>
        <p:grpSpPr>
          <a:xfrm>
            <a:off x="10873595" y="3609779"/>
            <a:ext cx="634971" cy="634971"/>
            <a:chOff x="17930657" y="5952792"/>
            <a:chExt cx="1047115" cy="1047115"/>
          </a:xfrm>
        </p:grpSpPr>
        <p:sp>
          <p:nvSpPr>
            <p:cNvPr id="378" name="object 378"/>
            <p:cNvSpPr/>
            <p:nvPr/>
          </p:nvSpPr>
          <p:spPr>
            <a:xfrm>
              <a:off x="17930657"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79" name="object 379"/>
            <p:cNvPicPr/>
            <p:nvPr/>
          </p:nvPicPr>
          <p:blipFill>
            <a:blip r:embed="rId13" cstate="print"/>
            <a:stretch>
              <a:fillRect/>
            </a:stretch>
          </p:blipFill>
          <p:spPr>
            <a:xfrm>
              <a:off x="18012801" y="6660681"/>
              <a:ext cx="251955" cy="251939"/>
            </a:xfrm>
            <a:prstGeom prst="rect">
              <a:avLst/>
            </a:prstGeom>
          </p:spPr>
        </p:pic>
        <p:pic>
          <p:nvPicPr>
            <p:cNvPr id="380" name="object 380"/>
            <p:cNvPicPr/>
            <p:nvPr/>
          </p:nvPicPr>
          <p:blipFill>
            <a:blip r:embed="rId14" cstate="print"/>
            <a:stretch>
              <a:fillRect/>
            </a:stretch>
          </p:blipFill>
          <p:spPr>
            <a:xfrm>
              <a:off x="18643567" y="6040062"/>
              <a:ext cx="251929" cy="251939"/>
            </a:xfrm>
            <a:prstGeom prst="rect">
              <a:avLst/>
            </a:prstGeom>
          </p:spPr>
        </p:pic>
        <p:pic>
          <p:nvPicPr>
            <p:cNvPr id="381" name="object 381"/>
            <p:cNvPicPr/>
            <p:nvPr/>
          </p:nvPicPr>
          <p:blipFill>
            <a:blip r:embed="rId13" cstate="print"/>
            <a:stretch>
              <a:fillRect/>
            </a:stretch>
          </p:blipFill>
          <p:spPr>
            <a:xfrm>
              <a:off x="18012801" y="6040062"/>
              <a:ext cx="251955" cy="251939"/>
            </a:xfrm>
            <a:prstGeom prst="rect">
              <a:avLst/>
            </a:prstGeom>
          </p:spPr>
        </p:pic>
        <p:pic>
          <p:nvPicPr>
            <p:cNvPr id="382" name="object 382"/>
            <p:cNvPicPr/>
            <p:nvPr/>
          </p:nvPicPr>
          <p:blipFill>
            <a:blip r:embed="rId14" cstate="print"/>
            <a:stretch>
              <a:fillRect/>
            </a:stretch>
          </p:blipFill>
          <p:spPr>
            <a:xfrm>
              <a:off x="18643567" y="6660681"/>
              <a:ext cx="251929" cy="251939"/>
            </a:xfrm>
            <a:prstGeom prst="rect">
              <a:avLst/>
            </a:prstGeom>
          </p:spPr>
        </p:pic>
      </p:grpSp>
      <p:grpSp>
        <p:nvGrpSpPr>
          <p:cNvPr id="383" name="object 383"/>
          <p:cNvGrpSpPr/>
          <p:nvPr/>
        </p:nvGrpSpPr>
        <p:grpSpPr>
          <a:xfrm>
            <a:off x="10873595" y="4606780"/>
            <a:ext cx="634971" cy="634971"/>
            <a:chOff x="17930657" y="7596920"/>
            <a:chExt cx="1047115" cy="1047115"/>
          </a:xfrm>
        </p:grpSpPr>
        <p:sp>
          <p:nvSpPr>
            <p:cNvPr id="384" name="object 384"/>
            <p:cNvSpPr/>
            <p:nvPr/>
          </p:nvSpPr>
          <p:spPr>
            <a:xfrm>
              <a:off x="17930657"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85" name="object 385"/>
            <p:cNvPicPr/>
            <p:nvPr/>
          </p:nvPicPr>
          <p:blipFill>
            <a:blip r:embed="rId13" cstate="print"/>
            <a:stretch>
              <a:fillRect/>
            </a:stretch>
          </p:blipFill>
          <p:spPr>
            <a:xfrm>
              <a:off x="18012801" y="8304810"/>
              <a:ext cx="251955" cy="251939"/>
            </a:xfrm>
            <a:prstGeom prst="rect">
              <a:avLst/>
            </a:prstGeom>
          </p:spPr>
        </p:pic>
        <p:pic>
          <p:nvPicPr>
            <p:cNvPr id="386" name="object 386"/>
            <p:cNvPicPr/>
            <p:nvPr/>
          </p:nvPicPr>
          <p:blipFill>
            <a:blip r:embed="rId14" cstate="print"/>
            <a:stretch>
              <a:fillRect/>
            </a:stretch>
          </p:blipFill>
          <p:spPr>
            <a:xfrm>
              <a:off x="18643567" y="7684182"/>
              <a:ext cx="251929" cy="251945"/>
            </a:xfrm>
            <a:prstGeom prst="rect">
              <a:avLst/>
            </a:prstGeom>
          </p:spPr>
        </p:pic>
        <p:pic>
          <p:nvPicPr>
            <p:cNvPr id="387" name="object 387"/>
            <p:cNvPicPr/>
            <p:nvPr/>
          </p:nvPicPr>
          <p:blipFill>
            <a:blip r:embed="rId13" cstate="print"/>
            <a:stretch>
              <a:fillRect/>
            </a:stretch>
          </p:blipFill>
          <p:spPr>
            <a:xfrm>
              <a:off x="18012801" y="7684179"/>
              <a:ext cx="251955" cy="251939"/>
            </a:xfrm>
            <a:prstGeom prst="rect">
              <a:avLst/>
            </a:prstGeom>
          </p:spPr>
        </p:pic>
        <p:pic>
          <p:nvPicPr>
            <p:cNvPr id="388" name="object 388"/>
            <p:cNvPicPr/>
            <p:nvPr/>
          </p:nvPicPr>
          <p:blipFill>
            <a:blip r:embed="rId14" cstate="print"/>
            <a:stretch>
              <a:fillRect/>
            </a:stretch>
          </p:blipFill>
          <p:spPr>
            <a:xfrm>
              <a:off x="18643567" y="8304810"/>
              <a:ext cx="251929" cy="251937"/>
            </a:xfrm>
            <a:prstGeom prst="rect">
              <a:avLst/>
            </a:prstGeom>
          </p:spPr>
        </p:pic>
        <p:pic>
          <p:nvPicPr>
            <p:cNvPr id="389" name="object 389"/>
            <p:cNvPicPr/>
            <p:nvPr/>
          </p:nvPicPr>
          <p:blipFill>
            <a:blip r:embed="rId5" cstate="print"/>
            <a:stretch>
              <a:fillRect/>
            </a:stretch>
          </p:blipFill>
          <p:spPr>
            <a:xfrm>
              <a:off x="18328184" y="7994495"/>
              <a:ext cx="251929" cy="251939"/>
            </a:xfrm>
            <a:prstGeom prst="rect">
              <a:avLst/>
            </a:prstGeom>
          </p:spPr>
        </p:pic>
      </p:grpSp>
      <p:grpSp>
        <p:nvGrpSpPr>
          <p:cNvPr id="390" name="object 390"/>
          <p:cNvGrpSpPr/>
          <p:nvPr/>
        </p:nvGrpSpPr>
        <p:grpSpPr>
          <a:xfrm>
            <a:off x="10873595" y="5603780"/>
            <a:ext cx="634971" cy="634971"/>
            <a:chOff x="17930657" y="9241048"/>
            <a:chExt cx="1047115" cy="1047115"/>
          </a:xfrm>
        </p:grpSpPr>
        <p:sp>
          <p:nvSpPr>
            <p:cNvPr id="391" name="object 391"/>
            <p:cNvSpPr/>
            <p:nvPr/>
          </p:nvSpPr>
          <p:spPr>
            <a:xfrm>
              <a:off x="17930657"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pPr defTabSz="554492">
                <a:buClrTx/>
              </a:pPr>
              <a:endParaRPr sz="1092">
                <a:solidFill>
                  <a:sysClr val="windowText" lastClr="000000"/>
                </a:solidFill>
              </a:endParaRPr>
            </a:p>
          </p:txBody>
        </p:sp>
        <p:pic>
          <p:nvPicPr>
            <p:cNvPr id="392" name="object 392"/>
            <p:cNvPicPr/>
            <p:nvPr/>
          </p:nvPicPr>
          <p:blipFill>
            <a:blip r:embed="rId16" cstate="print"/>
            <a:stretch>
              <a:fillRect/>
            </a:stretch>
          </p:blipFill>
          <p:spPr>
            <a:xfrm>
              <a:off x="18012801" y="9948927"/>
              <a:ext cx="251955" cy="251939"/>
            </a:xfrm>
            <a:prstGeom prst="rect">
              <a:avLst/>
            </a:prstGeom>
          </p:spPr>
        </p:pic>
        <p:pic>
          <p:nvPicPr>
            <p:cNvPr id="393" name="object 393"/>
            <p:cNvPicPr/>
            <p:nvPr/>
          </p:nvPicPr>
          <p:blipFill>
            <a:blip r:embed="rId14" cstate="print"/>
            <a:stretch>
              <a:fillRect/>
            </a:stretch>
          </p:blipFill>
          <p:spPr>
            <a:xfrm>
              <a:off x="18643567" y="9328307"/>
              <a:ext cx="251929" cy="251939"/>
            </a:xfrm>
            <a:prstGeom prst="rect">
              <a:avLst/>
            </a:prstGeom>
          </p:spPr>
        </p:pic>
        <p:pic>
          <p:nvPicPr>
            <p:cNvPr id="394" name="object 394"/>
            <p:cNvPicPr/>
            <p:nvPr/>
          </p:nvPicPr>
          <p:blipFill>
            <a:blip r:embed="rId13" cstate="print"/>
            <a:stretch>
              <a:fillRect/>
            </a:stretch>
          </p:blipFill>
          <p:spPr>
            <a:xfrm>
              <a:off x="18012801" y="9328307"/>
              <a:ext cx="251955" cy="251939"/>
            </a:xfrm>
            <a:prstGeom prst="rect">
              <a:avLst/>
            </a:prstGeom>
          </p:spPr>
        </p:pic>
        <p:pic>
          <p:nvPicPr>
            <p:cNvPr id="395" name="object 395"/>
            <p:cNvPicPr/>
            <p:nvPr/>
          </p:nvPicPr>
          <p:blipFill>
            <a:blip r:embed="rId15" cstate="print"/>
            <a:stretch>
              <a:fillRect/>
            </a:stretch>
          </p:blipFill>
          <p:spPr>
            <a:xfrm>
              <a:off x="18643567" y="9948927"/>
              <a:ext cx="251929" cy="251939"/>
            </a:xfrm>
            <a:prstGeom prst="rect">
              <a:avLst/>
            </a:prstGeom>
          </p:spPr>
        </p:pic>
        <p:pic>
          <p:nvPicPr>
            <p:cNvPr id="396" name="object 396"/>
            <p:cNvPicPr/>
            <p:nvPr/>
          </p:nvPicPr>
          <p:blipFill>
            <a:blip r:embed="rId13" cstate="print"/>
            <a:stretch>
              <a:fillRect/>
            </a:stretch>
          </p:blipFill>
          <p:spPr>
            <a:xfrm>
              <a:off x="18012801" y="9638622"/>
              <a:ext cx="251955" cy="251939"/>
            </a:xfrm>
            <a:prstGeom prst="rect">
              <a:avLst/>
            </a:prstGeom>
          </p:spPr>
        </p:pic>
        <p:pic>
          <p:nvPicPr>
            <p:cNvPr id="397" name="object 397"/>
            <p:cNvPicPr/>
            <p:nvPr/>
          </p:nvPicPr>
          <p:blipFill>
            <a:blip r:embed="rId14" cstate="print"/>
            <a:stretch>
              <a:fillRect/>
            </a:stretch>
          </p:blipFill>
          <p:spPr>
            <a:xfrm>
              <a:off x="18643567" y="9638622"/>
              <a:ext cx="251929" cy="251939"/>
            </a:xfrm>
            <a:prstGeom prst="rect">
              <a:avLst/>
            </a:prstGeom>
          </p:spPr>
        </p:pic>
      </p:gr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41"/>
          <p:cNvSpPr txBox="1"/>
          <p:nvPr/>
        </p:nvSpPr>
        <p:spPr>
          <a:xfrm>
            <a:off x="2746045" y="514553"/>
            <a:ext cx="4236085" cy="514350"/>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3200" b="1" i="1">
                <a:solidFill>
                  <a:srgbClr val="333399"/>
                </a:solidFill>
                <a:latin typeface="Times New Roman"/>
                <a:ea typeface="Times New Roman"/>
                <a:cs typeface="Times New Roman"/>
                <a:sym typeface="Times New Roman"/>
              </a:rPr>
              <a:t>Ability of Single Neuron</a:t>
            </a:r>
            <a:endParaRPr sz="3200" i="1">
              <a:solidFill>
                <a:schemeClr val="dk1"/>
              </a:solidFill>
              <a:latin typeface="Times New Roman"/>
              <a:ea typeface="Times New Roman"/>
              <a:cs typeface="Times New Roman"/>
              <a:sym typeface="Times New Roman"/>
            </a:endParaRPr>
          </a:p>
        </p:txBody>
      </p:sp>
      <p:sp>
        <p:nvSpPr>
          <p:cNvPr id="1358" name="Google Shape;1358;p141"/>
          <p:cNvSpPr/>
          <p:nvPr/>
        </p:nvSpPr>
        <p:spPr>
          <a:xfrm>
            <a:off x="4724400" y="1905000"/>
            <a:ext cx="4419600" cy="3505200"/>
          </a:xfrm>
          <a:custGeom>
            <a:avLst/>
            <a:gdLst/>
            <a:ahLst/>
            <a:cxnLst/>
            <a:rect l="l" t="t" r="r" b="b"/>
            <a:pathLst>
              <a:path w="4419600" h="3505200" extrusionOk="0">
                <a:moveTo>
                  <a:pt x="0" y="1752600"/>
                </a:moveTo>
                <a:lnTo>
                  <a:pt x="639" y="1710015"/>
                </a:lnTo>
                <a:lnTo>
                  <a:pt x="2548" y="1667679"/>
                </a:lnTo>
                <a:lnTo>
                  <a:pt x="5711" y="1625605"/>
                </a:lnTo>
                <a:lnTo>
                  <a:pt x="10115" y="1583803"/>
                </a:lnTo>
                <a:lnTo>
                  <a:pt x="15745" y="1542285"/>
                </a:lnTo>
                <a:lnTo>
                  <a:pt x="22586" y="1501062"/>
                </a:lnTo>
                <a:lnTo>
                  <a:pt x="30624" y="1460146"/>
                </a:lnTo>
                <a:lnTo>
                  <a:pt x="39844" y="1419548"/>
                </a:lnTo>
                <a:lnTo>
                  <a:pt x="50233" y="1379280"/>
                </a:lnTo>
                <a:lnTo>
                  <a:pt x="61775" y="1339353"/>
                </a:lnTo>
                <a:lnTo>
                  <a:pt x="74456" y="1299779"/>
                </a:lnTo>
                <a:lnTo>
                  <a:pt x="88262" y="1260569"/>
                </a:lnTo>
                <a:lnTo>
                  <a:pt x="103177" y="1221735"/>
                </a:lnTo>
                <a:lnTo>
                  <a:pt x="119189" y="1183288"/>
                </a:lnTo>
                <a:lnTo>
                  <a:pt x="136281" y="1145239"/>
                </a:lnTo>
                <a:lnTo>
                  <a:pt x="154441" y="1107600"/>
                </a:lnTo>
                <a:lnTo>
                  <a:pt x="173652" y="1070383"/>
                </a:lnTo>
                <a:lnTo>
                  <a:pt x="193901" y="1033599"/>
                </a:lnTo>
                <a:lnTo>
                  <a:pt x="215174" y="997260"/>
                </a:lnTo>
                <a:lnTo>
                  <a:pt x="237456" y="961376"/>
                </a:lnTo>
                <a:lnTo>
                  <a:pt x="260732" y="925959"/>
                </a:lnTo>
                <a:lnTo>
                  <a:pt x="284987" y="891022"/>
                </a:lnTo>
                <a:lnTo>
                  <a:pt x="310209" y="856575"/>
                </a:lnTo>
                <a:lnTo>
                  <a:pt x="336381" y="822630"/>
                </a:lnTo>
                <a:lnTo>
                  <a:pt x="363489" y="789198"/>
                </a:lnTo>
                <a:lnTo>
                  <a:pt x="391520" y="756291"/>
                </a:lnTo>
                <a:lnTo>
                  <a:pt x="420458" y="723920"/>
                </a:lnTo>
                <a:lnTo>
                  <a:pt x="450290" y="692097"/>
                </a:lnTo>
                <a:lnTo>
                  <a:pt x="481000" y="660832"/>
                </a:lnTo>
                <a:lnTo>
                  <a:pt x="512574" y="630139"/>
                </a:lnTo>
                <a:lnTo>
                  <a:pt x="544998" y="600028"/>
                </a:lnTo>
                <a:lnTo>
                  <a:pt x="578257" y="570510"/>
                </a:lnTo>
                <a:lnTo>
                  <a:pt x="612337" y="541598"/>
                </a:lnTo>
                <a:lnTo>
                  <a:pt x="647223" y="513302"/>
                </a:lnTo>
                <a:lnTo>
                  <a:pt x="682901" y="485634"/>
                </a:lnTo>
                <a:lnTo>
                  <a:pt x="719357" y="458605"/>
                </a:lnTo>
                <a:lnTo>
                  <a:pt x="756575" y="432228"/>
                </a:lnTo>
                <a:lnTo>
                  <a:pt x="794542" y="406513"/>
                </a:lnTo>
                <a:lnTo>
                  <a:pt x="833242" y="381472"/>
                </a:lnTo>
                <a:lnTo>
                  <a:pt x="872662" y="357116"/>
                </a:lnTo>
                <a:lnTo>
                  <a:pt x="912788" y="333457"/>
                </a:lnTo>
                <a:lnTo>
                  <a:pt x="953603" y="310506"/>
                </a:lnTo>
                <a:lnTo>
                  <a:pt x="995095" y="288276"/>
                </a:lnTo>
                <a:lnTo>
                  <a:pt x="1037249" y="266776"/>
                </a:lnTo>
                <a:lnTo>
                  <a:pt x="1080049" y="246019"/>
                </a:lnTo>
                <a:lnTo>
                  <a:pt x="1123482" y="226017"/>
                </a:lnTo>
                <a:lnTo>
                  <a:pt x="1167534" y="206780"/>
                </a:lnTo>
                <a:lnTo>
                  <a:pt x="1212189" y="188320"/>
                </a:lnTo>
                <a:lnTo>
                  <a:pt x="1257434" y="170649"/>
                </a:lnTo>
                <a:lnTo>
                  <a:pt x="1303253" y="153778"/>
                </a:lnTo>
                <a:lnTo>
                  <a:pt x="1349632" y="137719"/>
                </a:lnTo>
                <a:lnTo>
                  <a:pt x="1396558" y="122483"/>
                </a:lnTo>
                <a:lnTo>
                  <a:pt x="1444015" y="108081"/>
                </a:lnTo>
                <a:lnTo>
                  <a:pt x="1491989" y="94525"/>
                </a:lnTo>
                <a:lnTo>
                  <a:pt x="1540465" y="81827"/>
                </a:lnTo>
                <a:lnTo>
                  <a:pt x="1589429" y="69998"/>
                </a:lnTo>
                <a:lnTo>
                  <a:pt x="1638867" y="59049"/>
                </a:lnTo>
                <a:lnTo>
                  <a:pt x="1688764" y="48992"/>
                </a:lnTo>
                <a:lnTo>
                  <a:pt x="1739106" y="39838"/>
                </a:lnTo>
                <a:lnTo>
                  <a:pt x="1789877" y="31599"/>
                </a:lnTo>
                <a:lnTo>
                  <a:pt x="1841065" y="24287"/>
                </a:lnTo>
                <a:lnTo>
                  <a:pt x="1892653" y="17912"/>
                </a:lnTo>
                <a:lnTo>
                  <a:pt x="1944629" y="12487"/>
                </a:lnTo>
                <a:lnTo>
                  <a:pt x="1996976" y="8022"/>
                </a:lnTo>
                <a:lnTo>
                  <a:pt x="2049681" y="4529"/>
                </a:lnTo>
                <a:lnTo>
                  <a:pt x="2102730" y="2020"/>
                </a:lnTo>
                <a:lnTo>
                  <a:pt x="2156108" y="507"/>
                </a:lnTo>
                <a:lnTo>
                  <a:pt x="2209800" y="0"/>
                </a:lnTo>
                <a:lnTo>
                  <a:pt x="2263491" y="507"/>
                </a:lnTo>
                <a:lnTo>
                  <a:pt x="2316869" y="2020"/>
                </a:lnTo>
                <a:lnTo>
                  <a:pt x="2369918" y="4529"/>
                </a:lnTo>
                <a:lnTo>
                  <a:pt x="2422623" y="8022"/>
                </a:lnTo>
                <a:lnTo>
                  <a:pt x="2474970" y="12487"/>
                </a:lnTo>
                <a:lnTo>
                  <a:pt x="2526946" y="17912"/>
                </a:lnTo>
                <a:lnTo>
                  <a:pt x="2578534" y="24287"/>
                </a:lnTo>
                <a:lnTo>
                  <a:pt x="2629722" y="31599"/>
                </a:lnTo>
                <a:lnTo>
                  <a:pt x="2680493" y="39838"/>
                </a:lnTo>
                <a:lnTo>
                  <a:pt x="2730835" y="48992"/>
                </a:lnTo>
                <a:lnTo>
                  <a:pt x="2780732" y="59049"/>
                </a:lnTo>
                <a:lnTo>
                  <a:pt x="2830170" y="69998"/>
                </a:lnTo>
                <a:lnTo>
                  <a:pt x="2879134" y="81827"/>
                </a:lnTo>
                <a:lnTo>
                  <a:pt x="2927610" y="94525"/>
                </a:lnTo>
                <a:lnTo>
                  <a:pt x="2975584" y="108081"/>
                </a:lnTo>
                <a:lnTo>
                  <a:pt x="3023041" y="122483"/>
                </a:lnTo>
                <a:lnTo>
                  <a:pt x="3069967" y="137719"/>
                </a:lnTo>
                <a:lnTo>
                  <a:pt x="3116346" y="153778"/>
                </a:lnTo>
                <a:lnTo>
                  <a:pt x="3162165" y="170649"/>
                </a:lnTo>
                <a:lnTo>
                  <a:pt x="3207410" y="188320"/>
                </a:lnTo>
                <a:lnTo>
                  <a:pt x="3252065" y="206780"/>
                </a:lnTo>
                <a:lnTo>
                  <a:pt x="3296117" y="226017"/>
                </a:lnTo>
                <a:lnTo>
                  <a:pt x="3339550" y="246019"/>
                </a:lnTo>
                <a:lnTo>
                  <a:pt x="3382350" y="266776"/>
                </a:lnTo>
                <a:lnTo>
                  <a:pt x="3424504" y="288276"/>
                </a:lnTo>
                <a:lnTo>
                  <a:pt x="3465996" y="310506"/>
                </a:lnTo>
                <a:lnTo>
                  <a:pt x="3506811" y="333457"/>
                </a:lnTo>
                <a:lnTo>
                  <a:pt x="3546937" y="357116"/>
                </a:lnTo>
                <a:lnTo>
                  <a:pt x="3586357" y="381472"/>
                </a:lnTo>
                <a:lnTo>
                  <a:pt x="3625057" y="406513"/>
                </a:lnTo>
                <a:lnTo>
                  <a:pt x="3663024" y="432228"/>
                </a:lnTo>
                <a:lnTo>
                  <a:pt x="3700242" y="458605"/>
                </a:lnTo>
                <a:lnTo>
                  <a:pt x="3736698" y="485634"/>
                </a:lnTo>
                <a:lnTo>
                  <a:pt x="3772376" y="513302"/>
                </a:lnTo>
                <a:lnTo>
                  <a:pt x="3807262" y="541598"/>
                </a:lnTo>
                <a:lnTo>
                  <a:pt x="3841342" y="570510"/>
                </a:lnTo>
                <a:lnTo>
                  <a:pt x="3874601" y="600028"/>
                </a:lnTo>
                <a:lnTo>
                  <a:pt x="3907025" y="630139"/>
                </a:lnTo>
                <a:lnTo>
                  <a:pt x="3938599" y="660832"/>
                </a:lnTo>
                <a:lnTo>
                  <a:pt x="3969309" y="692097"/>
                </a:lnTo>
                <a:lnTo>
                  <a:pt x="3999141" y="723920"/>
                </a:lnTo>
                <a:lnTo>
                  <a:pt x="4028079" y="756291"/>
                </a:lnTo>
                <a:lnTo>
                  <a:pt x="4056110" y="789198"/>
                </a:lnTo>
                <a:lnTo>
                  <a:pt x="4083218" y="822630"/>
                </a:lnTo>
                <a:lnTo>
                  <a:pt x="4109390" y="856575"/>
                </a:lnTo>
                <a:lnTo>
                  <a:pt x="4134612" y="891022"/>
                </a:lnTo>
                <a:lnTo>
                  <a:pt x="4158867" y="925959"/>
                </a:lnTo>
                <a:lnTo>
                  <a:pt x="4182143" y="961376"/>
                </a:lnTo>
                <a:lnTo>
                  <a:pt x="4204425" y="997260"/>
                </a:lnTo>
                <a:lnTo>
                  <a:pt x="4225698" y="1033599"/>
                </a:lnTo>
                <a:lnTo>
                  <a:pt x="4245947" y="1070383"/>
                </a:lnTo>
                <a:lnTo>
                  <a:pt x="4265158" y="1107600"/>
                </a:lnTo>
                <a:lnTo>
                  <a:pt x="4283318" y="1145239"/>
                </a:lnTo>
                <a:lnTo>
                  <a:pt x="4300410" y="1183288"/>
                </a:lnTo>
                <a:lnTo>
                  <a:pt x="4316422" y="1221735"/>
                </a:lnTo>
                <a:lnTo>
                  <a:pt x="4331337" y="1260569"/>
                </a:lnTo>
                <a:lnTo>
                  <a:pt x="4345143" y="1299779"/>
                </a:lnTo>
                <a:lnTo>
                  <a:pt x="4357824" y="1339353"/>
                </a:lnTo>
                <a:lnTo>
                  <a:pt x="4369366" y="1379280"/>
                </a:lnTo>
                <a:lnTo>
                  <a:pt x="4379755" y="1419548"/>
                </a:lnTo>
                <a:lnTo>
                  <a:pt x="4388975" y="1460146"/>
                </a:lnTo>
                <a:lnTo>
                  <a:pt x="4397013" y="1501062"/>
                </a:lnTo>
                <a:lnTo>
                  <a:pt x="4403854" y="1542285"/>
                </a:lnTo>
                <a:lnTo>
                  <a:pt x="4409484" y="1583803"/>
                </a:lnTo>
                <a:lnTo>
                  <a:pt x="4413888" y="1625605"/>
                </a:lnTo>
                <a:lnTo>
                  <a:pt x="4417051" y="1667679"/>
                </a:lnTo>
                <a:lnTo>
                  <a:pt x="4418960" y="1710015"/>
                </a:lnTo>
                <a:lnTo>
                  <a:pt x="4419600" y="1752600"/>
                </a:lnTo>
                <a:lnTo>
                  <a:pt x="4418960" y="1795184"/>
                </a:lnTo>
                <a:lnTo>
                  <a:pt x="4417051" y="1837520"/>
                </a:lnTo>
                <a:lnTo>
                  <a:pt x="4413888" y="1879594"/>
                </a:lnTo>
                <a:lnTo>
                  <a:pt x="4409484" y="1921396"/>
                </a:lnTo>
                <a:lnTo>
                  <a:pt x="4403854" y="1962914"/>
                </a:lnTo>
                <a:lnTo>
                  <a:pt x="4397013" y="2004137"/>
                </a:lnTo>
                <a:lnTo>
                  <a:pt x="4388975" y="2045053"/>
                </a:lnTo>
                <a:lnTo>
                  <a:pt x="4379755" y="2085651"/>
                </a:lnTo>
                <a:lnTo>
                  <a:pt x="4369366" y="2125919"/>
                </a:lnTo>
                <a:lnTo>
                  <a:pt x="4357824" y="2165846"/>
                </a:lnTo>
                <a:lnTo>
                  <a:pt x="4345143" y="2205420"/>
                </a:lnTo>
                <a:lnTo>
                  <a:pt x="4331337" y="2244630"/>
                </a:lnTo>
                <a:lnTo>
                  <a:pt x="4316422" y="2283464"/>
                </a:lnTo>
                <a:lnTo>
                  <a:pt x="4300410" y="2321911"/>
                </a:lnTo>
                <a:lnTo>
                  <a:pt x="4283318" y="2359960"/>
                </a:lnTo>
                <a:lnTo>
                  <a:pt x="4265158" y="2397599"/>
                </a:lnTo>
                <a:lnTo>
                  <a:pt x="4245947" y="2434816"/>
                </a:lnTo>
                <a:lnTo>
                  <a:pt x="4225698" y="2471600"/>
                </a:lnTo>
                <a:lnTo>
                  <a:pt x="4204425" y="2507939"/>
                </a:lnTo>
                <a:lnTo>
                  <a:pt x="4182143" y="2543823"/>
                </a:lnTo>
                <a:lnTo>
                  <a:pt x="4158867" y="2579240"/>
                </a:lnTo>
                <a:lnTo>
                  <a:pt x="4134612" y="2614177"/>
                </a:lnTo>
                <a:lnTo>
                  <a:pt x="4109390" y="2648624"/>
                </a:lnTo>
                <a:lnTo>
                  <a:pt x="4083218" y="2682569"/>
                </a:lnTo>
                <a:lnTo>
                  <a:pt x="4056110" y="2716001"/>
                </a:lnTo>
                <a:lnTo>
                  <a:pt x="4028079" y="2748908"/>
                </a:lnTo>
                <a:lnTo>
                  <a:pt x="3999141" y="2781279"/>
                </a:lnTo>
                <a:lnTo>
                  <a:pt x="3969309" y="2813102"/>
                </a:lnTo>
                <a:lnTo>
                  <a:pt x="3938599" y="2844367"/>
                </a:lnTo>
                <a:lnTo>
                  <a:pt x="3907025" y="2875060"/>
                </a:lnTo>
                <a:lnTo>
                  <a:pt x="3874601" y="2905171"/>
                </a:lnTo>
                <a:lnTo>
                  <a:pt x="3841342" y="2934689"/>
                </a:lnTo>
                <a:lnTo>
                  <a:pt x="3807262" y="2963601"/>
                </a:lnTo>
                <a:lnTo>
                  <a:pt x="3772376" y="2991897"/>
                </a:lnTo>
                <a:lnTo>
                  <a:pt x="3736698" y="3019565"/>
                </a:lnTo>
                <a:lnTo>
                  <a:pt x="3700242" y="3046594"/>
                </a:lnTo>
                <a:lnTo>
                  <a:pt x="3663024" y="3072971"/>
                </a:lnTo>
                <a:lnTo>
                  <a:pt x="3625057" y="3098686"/>
                </a:lnTo>
                <a:lnTo>
                  <a:pt x="3586357" y="3123727"/>
                </a:lnTo>
                <a:lnTo>
                  <a:pt x="3546937" y="3148083"/>
                </a:lnTo>
                <a:lnTo>
                  <a:pt x="3506811" y="3171742"/>
                </a:lnTo>
                <a:lnTo>
                  <a:pt x="3465996" y="3194693"/>
                </a:lnTo>
                <a:lnTo>
                  <a:pt x="3424504" y="3216923"/>
                </a:lnTo>
                <a:lnTo>
                  <a:pt x="3382350" y="3238423"/>
                </a:lnTo>
                <a:lnTo>
                  <a:pt x="3339550" y="3259180"/>
                </a:lnTo>
                <a:lnTo>
                  <a:pt x="3296117" y="3279182"/>
                </a:lnTo>
                <a:lnTo>
                  <a:pt x="3252065" y="3298419"/>
                </a:lnTo>
                <a:lnTo>
                  <a:pt x="3207410" y="3316879"/>
                </a:lnTo>
                <a:lnTo>
                  <a:pt x="3162165" y="3334550"/>
                </a:lnTo>
                <a:lnTo>
                  <a:pt x="3116346" y="3351421"/>
                </a:lnTo>
                <a:lnTo>
                  <a:pt x="3069967" y="3367480"/>
                </a:lnTo>
                <a:lnTo>
                  <a:pt x="3023041" y="3382716"/>
                </a:lnTo>
                <a:lnTo>
                  <a:pt x="2975584" y="3397118"/>
                </a:lnTo>
                <a:lnTo>
                  <a:pt x="2927610" y="3410674"/>
                </a:lnTo>
                <a:lnTo>
                  <a:pt x="2879134" y="3423372"/>
                </a:lnTo>
                <a:lnTo>
                  <a:pt x="2830170" y="3435201"/>
                </a:lnTo>
                <a:lnTo>
                  <a:pt x="2780732" y="3446150"/>
                </a:lnTo>
                <a:lnTo>
                  <a:pt x="2730835" y="3456207"/>
                </a:lnTo>
                <a:lnTo>
                  <a:pt x="2680493" y="3465361"/>
                </a:lnTo>
                <a:lnTo>
                  <a:pt x="2629722" y="3473600"/>
                </a:lnTo>
                <a:lnTo>
                  <a:pt x="2578534" y="3480912"/>
                </a:lnTo>
                <a:lnTo>
                  <a:pt x="2526946" y="3487287"/>
                </a:lnTo>
                <a:lnTo>
                  <a:pt x="2474970" y="3492712"/>
                </a:lnTo>
                <a:lnTo>
                  <a:pt x="2422623" y="3497177"/>
                </a:lnTo>
                <a:lnTo>
                  <a:pt x="2369918" y="3500670"/>
                </a:lnTo>
                <a:lnTo>
                  <a:pt x="2316869" y="3503179"/>
                </a:lnTo>
                <a:lnTo>
                  <a:pt x="2263491" y="3504692"/>
                </a:lnTo>
                <a:lnTo>
                  <a:pt x="2209800" y="3505200"/>
                </a:lnTo>
                <a:lnTo>
                  <a:pt x="2156108" y="3504692"/>
                </a:lnTo>
                <a:lnTo>
                  <a:pt x="2102730" y="3503179"/>
                </a:lnTo>
                <a:lnTo>
                  <a:pt x="2049681" y="3500670"/>
                </a:lnTo>
                <a:lnTo>
                  <a:pt x="1996976" y="3497177"/>
                </a:lnTo>
                <a:lnTo>
                  <a:pt x="1944629" y="3492712"/>
                </a:lnTo>
                <a:lnTo>
                  <a:pt x="1892653" y="3487287"/>
                </a:lnTo>
                <a:lnTo>
                  <a:pt x="1841065" y="3480912"/>
                </a:lnTo>
                <a:lnTo>
                  <a:pt x="1789877" y="3473600"/>
                </a:lnTo>
                <a:lnTo>
                  <a:pt x="1739106" y="3465361"/>
                </a:lnTo>
                <a:lnTo>
                  <a:pt x="1688764" y="3456207"/>
                </a:lnTo>
                <a:lnTo>
                  <a:pt x="1638867" y="3446150"/>
                </a:lnTo>
                <a:lnTo>
                  <a:pt x="1589429" y="3435201"/>
                </a:lnTo>
                <a:lnTo>
                  <a:pt x="1540465" y="3423372"/>
                </a:lnTo>
                <a:lnTo>
                  <a:pt x="1491989" y="3410674"/>
                </a:lnTo>
                <a:lnTo>
                  <a:pt x="1444015" y="3397118"/>
                </a:lnTo>
                <a:lnTo>
                  <a:pt x="1396558" y="3382716"/>
                </a:lnTo>
                <a:lnTo>
                  <a:pt x="1349632" y="3367480"/>
                </a:lnTo>
                <a:lnTo>
                  <a:pt x="1303253" y="3351421"/>
                </a:lnTo>
                <a:lnTo>
                  <a:pt x="1257434" y="3334550"/>
                </a:lnTo>
                <a:lnTo>
                  <a:pt x="1212189" y="3316879"/>
                </a:lnTo>
                <a:lnTo>
                  <a:pt x="1167534" y="3298419"/>
                </a:lnTo>
                <a:lnTo>
                  <a:pt x="1123482" y="3279182"/>
                </a:lnTo>
                <a:lnTo>
                  <a:pt x="1080049" y="3259180"/>
                </a:lnTo>
                <a:lnTo>
                  <a:pt x="1037249" y="3238423"/>
                </a:lnTo>
                <a:lnTo>
                  <a:pt x="995095" y="3216923"/>
                </a:lnTo>
                <a:lnTo>
                  <a:pt x="953603" y="3194693"/>
                </a:lnTo>
                <a:lnTo>
                  <a:pt x="912788" y="3171742"/>
                </a:lnTo>
                <a:lnTo>
                  <a:pt x="872662" y="3148083"/>
                </a:lnTo>
                <a:lnTo>
                  <a:pt x="833242" y="3123727"/>
                </a:lnTo>
                <a:lnTo>
                  <a:pt x="794542" y="3098686"/>
                </a:lnTo>
                <a:lnTo>
                  <a:pt x="756575" y="3072971"/>
                </a:lnTo>
                <a:lnTo>
                  <a:pt x="719357" y="3046594"/>
                </a:lnTo>
                <a:lnTo>
                  <a:pt x="682901" y="3019565"/>
                </a:lnTo>
                <a:lnTo>
                  <a:pt x="647223" y="2991897"/>
                </a:lnTo>
                <a:lnTo>
                  <a:pt x="612337" y="2963601"/>
                </a:lnTo>
                <a:lnTo>
                  <a:pt x="578257" y="2934689"/>
                </a:lnTo>
                <a:lnTo>
                  <a:pt x="544998" y="2905171"/>
                </a:lnTo>
                <a:lnTo>
                  <a:pt x="512574" y="2875060"/>
                </a:lnTo>
                <a:lnTo>
                  <a:pt x="481000" y="2844367"/>
                </a:lnTo>
                <a:lnTo>
                  <a:pt x="450290" y="2813102"/>
                </a:lnTo>
                <a:lnTo>
                  <a:pt x="420458" y="2781279"/>
                </a:lnTo>
                <a:lnTo>
                  <a:pt x="391520" y="2748908"/>
                </a:lnTo>
                <a:lnTo>
                  <a:pt x="363489" y="2716001"/>
                </a:lnTo>
                <a:lnTo>
                  <a:pt x="336381" y="2682569"/>
                </a:lnTo>
                <a:lnTo>
                  <a:pt x="310209" y="2648624"/>
                </a:lnTo>
                <a:lnTo>
                  <a:pt x="284987" y="2614177"/>
                </a:lnTo>
                <a:lnTo>
                  <a:pt x="260732" y="2579240"/>
                </a:lnTo>
                <a:lnTo>
                  <a:pt x="237456" y="2543823"/>
                </a:lnTo>
                <a:lnTo>
                  <a:pt x="215174" y="2507939"/>
                </a:lnTo>
                <a:lnTo>
                  <a:pt x="193901" y="2471600"/>
                </a:lnTo>
                <a:lnTo>
                  <a:pt x="173652" y="2434816"/>
                </a:lnTo>
                <a:lnTo>
                  <a:pt x="154441" y="2397599"/>
                </a:lnTo>
                <a:lnTo>
                  <a:pt x="136281" y="2359960"/>
                </a:lnTo>
                <a:lnTo>
                  <a:pt x="119189" y="2321911"/>
                </a:lnTo>
                <a:lnTo>
                  <a:pt x="103177" y="2283464"/>
                </a:lnTo>
                <a:lnTo>
                  <a:pt x="88262" y="2244630"/>
                </a:lnTo>
                <a:lnTo>
                  <a:pt x="74456" y="2205420"/>
                </a:lnTo>
                <a:lnTo>
                  <a:pt x="61775" y="2165846"/>
                </a:lnTo>
                <a:lnTo>
                  <a:pt x="50233" y="2125919"/>
                </a:lnTo>
                <a:lnTo>
                  <a:pt x="39844" y="2085651"/>
                </a:lnTo>
                <a:lnTo>
                  <a:pt x="30624" y="2045053"/>
                </a:lnTo>
                <a:lnTo>
                  <a:pt x="22586" y="2004137"/>
                </a:lnTo>
                <a:lnTo>
                  <a:pt x="15745" y="1962914"/>
                </a:lnTo>
                <a:lnTo>
                  <a:pt x="10115" y="1921396"/>
                </a:lnTo>
                <a:lnTo>
                  <a:pt x="5711" y="1879594"/>
                </a:lnTo>
                <a:lnTo>
                  <a:pt x="2548" y="1837520"/>
                </a:lnTo>
                <a:lnTo>
                  <a:pt x="639" y="1795184"/>
                </a:lnTo>
                <a:lnTo>
                  <a:pt x="0" y="1752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59" name="Google Shape;1359;p141"/>
          <p:cNvSpPr txBox="1"/>
          <p:nvPr/>
        </p:nvSpPr>
        <p:spPr>
          <a:xfrm>
            <a:off x="5818573" y="3488595"/>
            <a:ext cx="226060" cy="450850"/>
          </a:xfrm>
          <a:prstGeom prst="rect">
            <a:avLst/>
          </a:prstGeom>
          <a:noFill/>
          <a:ln>
            <a:noFill/>
          </a:ln>
        </p:spPr>
        <p:txBody>
          <a:bodyPr spcFirstLastPara="1" wrap="square" lIns="0" tIns="11425" rIns="0" bIns="0" anchor="t" anchorCtr="0">
            <a:spAutoFit/>
          </a:bodyPr>
          <a:lstStyle/>
          <a:p>
            <a:pPr marL="12700" marR="0" lvl="0" indent="0" algn="l" rtl="0">
              <a:spcBef>
                <a:spcPts val="0"/>
              </a:spcBef>
              <a:spcAft>
                <a:spcPts val="0"/>
              </a:spcAft>
              <a:buNone/>
            </a:pPr>
            <a:r>
              <a:rPr lang="en-US" sz="2800" i="1">
                <a:solidFill>
                  <a:schemeClr val="dk1"/>
                </a:solidFill>
                <a:latin typeface="Noto Sans Symbols"/>
                <a:ea typeface="Noto Sans Symbols"/>
                <a:cs typeface="Noto Sans Symbols"/>
                <a:sym typeface="Noto Sans Symbols"/>
              </a:rPr>
              <a:t>⎨</a:t>
            </a:r>
            <a:endParaRPr sz="2800" i="1">
              <a:solidFill>
                <a:schemeClr val="dk1"/>
              </a:solidFill>
              <a:latin typeface="Noto Sans Symbols"/>
              <a:ea typeface="Noto Sans Symbols"/>
              <a:cs typeface="Noto Sans Symbols"/>
              <a:sym typeface="Noto Sans Symbols"/>
            </a:endParaRPr>
          </a:p>
        </p:txBody>
      </p:sp>
      <p:sp>
        <p:nvSpPr>
          <p:cNvPr id="1360" name="Google Shape;1360;p141"/>
          <p:cNvSpPr txBox="1"/>
          <p:nvPr/>
        </p:nvSpPr>
        <p:spPr>
          <a:xfrm>
            <a:off x="5818573" y="2968372"/>
            <a:ext cx="226060" cy="450850"/>
          </a:xfrm>
          <a:prstGeom prst="rect">
            <a:avLst/>
          </a:prstGeom>
          <a:noFill/>
          <a:ln>
            <a:noFill/>
          </a:ln>
        </p:spPr>
        <p:txBody>
          <a:bodyPr spcFirstLastPara="1" wrap="square" lIns="0" tIns="11425" rIns="0" bIns="0" anchor="t" anchorCtr="0">
            <a:spAutoFit/>
          </a:bodyPr>
          <a:lstStyle/>
          <a:p>
            <a:pPr marL="12700" marR="0" lvl="0" indent="0" algn="l" rtl="0">
              <a:spcBef>
                <a:spcPts val="0"/>
              </a:spcBef>
              <a:spcAft>
                <a:spcPts val="0"/>
              </a:spcAft>
              <a:buNone/>
            </a:pPr>
            <a:r>
              <a:rPr lang="en-US" sz="2800" i="1">
                <a:solidFill>
                  <a:schemeClr val="dk1"/>
                </a:solidFill>
                <a:latin typeface="Noto Sans Symbols"/>
                <a:ea typeface="Noto Sans Symbols"/>
                <a:cs typeface="Noto Sans Symbols"/>
                <a:sym typeface="Noto Sans Symbols"/>
              </a:rPr>
              <a:t>⎧</a:t>
            </a:r>
            <a:endParaRPr sz="2800" i="1">
              <a:solidFill>
                <a:schemeClr val="dk1"/>
              </a:solidFill>
              <a:latin typeface="Noto Sans Symbols"/>
              <a:ea typeface="Noto Sans Symbols"/>
              <a:cs typeface="Noto Sans Symbols"/>
              <a:sym typeface="Noto Sans Symbols"/>
            </a:endParaRPr>
          </a:p>
        </p:txBody>
      </p:sp>
      <p:sp>
        <p:nvSpPr>
          <p:cNvPr id="1361" name="Google Shape;1361;p141"/>
          <p:cNvSpPr txBox="1"/>
          <p:nvPr/>
        </p:nvSpPr>
        <p:spPr>
          <a:xfrm>
            <a:off x="5793173" y="3917849"/>
            <a:ext cx="1297940" cy="450850"/>
          </a:xfrm>
          <a:prstGeom prst="rect">
            <a:avLst/>
          </a:prstGeom>
          <a:noFill/>
          <a:ln>
            <a:noFill/>
          </a:ln>
        </p:spPr>
        <p:txBody>
          <a:bodyPr spcFirstLastPara="1" wrap="square" lIns="0" tIns="11425" rIns="0" bIns="0" anchor="t" anchorCtr="0">
            <a:spAutoFit/>
          </a:bodyPr>
          <a:lstStyle/>
          <a:p>
            <a:pPr marL="38100" marR="0" lvl="0" indent="0" algn="l" rtl="0">
              <a:spcBef>
                <a:spcPts val="0"/>
              </a:spcBef>
              <a:spcAft>
                <a:spcPts val="0"/>
              </a:spcAft>
              <a:buNone/>
            </a:pPr>
            <a:r>
              <a:rPr lang="en-US" sz="4200" i="1" baseline="30000">
                <a:solidFill>
                  <a:schemeClr val="dk1"/>
                </a:solidFill>
                <a:latin typeface="Noto Sans Symbols"/>
                <a:ea typeface="Noto Sans Symbols"/>
                <a:cs typeface="Noto Sans Symbols"/>
                <a:sym typeface="Noto Sans Symbols"/>
              </a:rPr>
              <a:t>⎪</a:t>
            </a:r>
            <a:r>
              <a:rPr lang="en-US" sz="4200" i="1" baseline="-25000">
                <a:solidFill>
                  <a:schemeClr val="dk1"/>
                </a:solidFill>
                <a:latin typeface="Noto Sans Symbols"/>
                <a:ea typeface="Noto Sans Symbols"/>
                <a:cs typeface="Noto Sans Symbols"/>
                <a:sym typeface="Noto Sans Symbols"/>
              </a:rPr>
              <a:t>⎩</a:t>
            </a:r>
            <a:r>
              <a:rPr lang="en-US" sz="2800" i="1">
                <a:solidFill>
                  <a:schemeClr val="dk1"/>
                </a:solidFill>
                <a:latin typeface="Times New Roman"/>
                <a:ea typeface="Times New Roman"/>
                <a:cs typeface="Times New Roman"/>
                <a:sym typeface="Times New Roman"/>
              </a:rPr>
              <a:t>0	else</a:t>
            </a:r>
            <a:endParaRPr sz="2800" i="1">
              <a:solidFill>
                <a:schemeClr val="dk1"/>
              </a:solidFill>
              <a:latin typeface="Times New Roman"/>
              <a:ea typeface="Times New Roman"/>
              <a:cs typeface="Times New Roman"/>
              <a:sym typeface="Times New Roman"/>
            </a:endParaRPr>
          </a:p>
        </p:txBody>
      </p:sp>
      <p:sp>
        <p:nvSpPr>
          <p:cNvPr id="1362" name="Google Shape;1362;p141"/>
          <p:cNvSpPr txBox="1"/>
          <p:nvPr/>
        </p:nvSpPr>
        <p:spPr>
          <a:xfrm>
            <a:off x="8254076" y="3204897"/>
            <a:ext cx="561975" cy="450850"/>
          </a:xfrm>
          <a:prstGeom prst="rect">
            <a:avLst/>
          </a:prstGeom>
          <a:noFill/>
          <a:ln>
            <a:noFill/>
          </a:ln>
        </p:spPr>
        <p:txBody>
          <a:bodyPr spcFirstLastPara="1" wrap="square" lIns="0" tIns="11425" rIns="0" bIns="0" anchor="t" anchorCtr="0">
            <a:spAutoFit/>
          </a:bodyPr>
          <a:lstStyle/>
          <a:p>
            <a:pPr marL="345440" marR="0" lvl="0" indent="-332740" algn="l" rtl="0">
              <a:spcBef>
                <a:spcPts val="0"/>
              </a:spcBef>
              <a:spcAft>
                <a:spcPts val="0"/>
              </a:spcAft>
              <a:buClr>
                <a:schemeClr val="dk1"/>
              </a:buClr>
              <a:buSzPts val="2800"/>
              <a:buFont typeface="Noto Sans Symbols"/>
              <a:buChar char="&gt;"/>
            </a:pPr>
            <a:r>
              <a:rPr lang="en-US" sz="2800" i="1">
                <a:solidFill>
                  <a:schemeClr val="dk1"/>
                </a:solidFill>
                <a:latin typeface="Times New Roman"/>
                <a:ea typeface="Times New Roman"/>
                <a:cs typeface="Times New Roman"/>
                <a:sym typeface="Times New Roman"/>
              </a:rPr>
              <a:t>0</a:t>
            </a:r>
            <a:endParaRPr sz="2800" i="1">
              <a:solidFill>
                <a:schemeClr val="dk1"/>
              </a:solidFill>
              <a:latin typeface="Times New Roman"/>
              <a:ea typeface="Times New Roman"/>
              <a:cs typeface="Times New Roman"/>
              <a:sym typeface="Times New Roman"/>
            </a:endParaRPr>
          </a:p>
        </p:txBody>
      </p:sp>
      <p:sp>
        <p:nvSpPr>
          <p:cNvPr id="1363" name="Google Shape;1363;p141"/>
          <p:cNvSpPr txBox="1"/>
          <p:nvPr/>
        </p:nvSpPr>
        <p:spPr>
          <a:xfrm>
            <a:off x="7086482" y="2967650"/>
            <a:ext cx="144145" cy="262892"/>
          </a:xfrm>
          <a:prstGeom prst="rect">
            <a:avLst/>
          </a:prstGeom>
          <a:noFill/>
          <a:ln>
            <a:noFill/>
          </a:ln>
        </p:spPr>
        <p:txBody>
          <a:bodyPr spcFirstLastPara="1" wrap="square" lIns="0" tIns="16500" rIns="0" bIns="0" anchor="t" anchorCtr="0">
            <a:spAutoFit/>
          </a:bodyPr>
          <a:lstStyle/>
          <a:p>
            <a:pPr marL="12700" marR="0" lvl="0" indent="0" algn="l" rtl="0">
              <a:spcBef>
                <a:spcPts val="0"/>
              </a:spcBef>
              <a:spcAft>
                <a:spcPts val="0"/>
              </a:spcAft>
              <a:buNone/>
            </a:pPr>
            <a:r>
              <a:rPr lang="en-US" sz="1600" i="1">
                <a:solidFill>
                  <a:schemeClr val="dk1"/>
                </a:solidFill>
                <a:latin typeface="Times New Roman"/>
                <a:ea typeface="Times New Roman"/>
                <a:cs typeface="Times New Roman"/>
                <a:sym typeface="Times New Roman"/>
              </a:rPr>
              <a:t>n</a:t>
            </a:r>
            <a:endParaRPr sz="1600" i="1">
              <a:solidFill>
                <a:schemeClr val="dk1"/>
              </a:solidFill>
              <a:latin typeface="Times New Roman"/>
              <a:ea typeface="Times New Roman"/>
              <a:cs typeface="Times New Roman"/>
              <a:sym typeface="Times New Roman"/>
            </a:endParaRPr>
          </a:p>
        </p:txBody>
      </p:sp>
      <p:sp>
        <p:nvSpPr>
          <p:cNvPr id="1364" name="Google Shape;1364;p141"/>
          <p:cNvSpPr txBox="1"/>
          <p:nvPr/>
        </p:nvSpPr>
        <p:spPr>
          <a:xfrm>
            <a:off x="6964893" y="3713654"/>
            <a:ext cx="384810" cy="262892"/>
          </a:xfrm>
          <a:prstGeom prst="rect">
            <a:avLst/>
          </a:prstGeom>
          <a:noFill/>
          <a:ln>
            <a:noFill/>
          </a:ln>
        </p:spPr>
        <p:txBody>
          <a:bodyPr spcFirstLastPara="1" wrap="square" lIns="0" tIns="16500" rIns="0" bIns="0" anchor="t" anchorCtr="0">
            <a:spAutoFit/>
          </a:bodyPr>
          <a:lstStyle/>
          <a:p>
            <a:pPr marL="12700" marR="0" lvl="0" indent="0" algn="l" rtl="0">
              <a:spcBef>
                <a:spcPts val="0"/>
              </a:spcBef>
              <a:spcAft>
                <a:spcPts val="0"/>
              </a:spcAft>
              <a:buNone/>
            </a:pPr>
            <a:r>
              <a:rPr lang="en-US" sz="1600" i="1">
                <a:solidFill>
                  <a:schemeClr val="dk1"/>
                </a:solidFill>
                <a:latin typeface="Times New Roman"/>
                <a:ea typeface="Times New Roman"/>
                <a:cs typeface="Times New Roman"/>
                <a:sym typeface="Times New Roman"/>
              </a:rPr>
              <a:t>i </a:t>
            </a:r>
            <a:r>
              <a:rPr lang="en-US" sz="1600" i="1">
                <a:solidFill>
                  <a:schemeClr val="dk1"/>
                </a:solidFill>
                <a:latin typeface="Noto Sans Symbols"/>
                <a:ea typeface="Noto Sans Symbols"/>
                <a:cs typeface="Noto Sans Symbols"/>
                <a:sym typeface="Noto Sans Symbols"/>
              </a:rPr>
              <a:t>=</a:t>
            </a:r>
            <a:r>
              <a:rPr lang="en-US" sz="1600" i="1">
                <a:solidFill>
                  <a:schemeClr val="dk1"/>
                </a:solidFill>
                <a:latin typeface="Times New Roman"/>
                <a:ea typeface="Times New Roman"/>
                <a:cs typeface="Times New Roman"/>
                <a:sym typeface="Times New Roman"/>
              </a:rPr>
              <a:t>0</a:t>
            </a:r>
            <a:endParaRPr sz="1600" i="1">
              <a:solidFill>
                <a:schemeClr val="dk1"/>
              </a:solidFill>
              <a:latin typeface="Times New Roman"/>
              <a:ea typeface="Times New Roman"/>
              <a:cs typeface="Times New Roman"/>
              <a:sym typeface="Times New Roman"/>
            </a:endParaRPr>
          </a:p>
        </p:txBody>
      </p:sp>
      <p:sp>
        <p:nvSpPr>
          <p:cNvPr id="1365" name="Google Shape;1365;p141"/>
          <p:cNvSpPr txBox="1"/>
          <p:nvPr/>
        </p:nvSpPr>
        <p:spPr>
          <a:xfrm>
            <a:off x="6892473" y="3121644"/>
            <a:ext cx="1254760" cy="664210"/>
          </a:xfrm>
          <a:prstGeom prst="rect">
            <a:avLst/>
          </a:prstGeom>
          <a:noFill/>
          <a:ln>
            <a:noFill/>
          </a:ln>
        </p:spPr>
        <p:txBody>
          <a:bodyPr spcFirstLastPara="1" wrap="square" lIns="0" tIns="17125" rIns="0" bIns="0" anchor="t" anchorCtr="0">
            <a:spAutoFit/>
          </a:bodyPr>
          <a:lstStyle/>
          <a:p>
            <a:pPr marL="38100" marR="0" lvl="0" indent="0" algn="l" rtl="0">
              <a:spcBef>
                <a:spcPts val="0"/>
              </a:spcBef>
              <a:spcAft>
                <a:spcPts val="0"/>
              </a:spcAft>
              <a:buNone/>
            </a:pPr>
            <a:r>
              <a:rPr lang="en-US" sz="4150" i="1">
                <a:solidFill>
                  <a:schemeClr val="dk1"/>
                </a:solidFill>
                <a:latin typeface="Noto Sans Symbols"/>
                <a:ea typeface="Noto Sans Symbols"/>
                <a:cs typeface="Noto Sans Symbols"/>
                <a:sym typeface="Noto Sans Symbols"/>
              </a:rPr>
              <a:t>∑</a:t>
            </a:r>
            <a:r>
              <a:rPr lang="en-US" sz="4150" i="1">
                <a:solidFill>
                  <a:schemeClr val="dk1"/>
                </a:solidFill>
                <a:latin typeface="Times New Roman"/>
                <a:ea typeface="Times New Roman"/>
                <a:cs typeface="Times New Roman"/>
                <a:sym typeface="Times New Roman"/>
              </a:rPr>
              <a:t> </a:t>
            </a:r>
            <a:r>
              <a:rPr lang="en-US" sz="4200" i="1" baseline="30000">
                <a:solidFill>
                  <a:schemeClr val="dk1"/>
                </a:solidFill>
                <a:latin typeface="Times New Roman"/>
                <a:ea typeface="Times New Roman"/>
                <a:cs typeface="Times New Roman"/>
                <a:sym typeface="Times New Roman"/>
              </a:rPr>
              <a:t>w</a:t>
            </a:r>
            <a:r>
              <a:rPr lang="en-US" sz="1600" i="1">
                <a:solidFill>
                  <a:schemeClr val="dk1"/>
                </a:solidFill>
                <a:latin typeface="Times New Roman"/>
                <a:ea typeface="Times New Roman"/>
                <a:cs typeface="Times New Roman"/>
                <a:sym typeface="Times New Roman"/>
              </a:rPr>
              <a:t>i </a:t>
            </a:r>
            <a:r>
              <a:rPr lang="en-US" sz="4200" i="1" baseline="30000">
                <a:solidFill>
                  <a:schemeClr val="dk1"/>
                </a:solidFill>
                <a:latin typeface="Times New Roman"/>
                <a:ea typeface="Times New Roman"/>
                <a:cs typeface="Times New Roman"/>
                <a:sym typeface="Times New Roman"/>
              </a:rPr>
              <a:t>x</a:t>
            </a:r>
            <a:r>
              <a:rPr lang="en-US" sz="1600" i="1">
                <a:solidFill>
                  <a:schemeClr val="dk1"/>
                </a:solidFill>
                <a:latin typeface="Times New Roman"/>
                <a:ea typeface="Times New Roman"/>
                <a:cs typeface="Times New Roman"/>
                <a:sym typeface="Times New Roman"/>
              </a:rPr>
              <a:t>i</a:t>
            </a:r>
            <a:endParaRPr sz="1600" i="1">
              <a:solidFill>
                <a:schemeClr val="dk1"/>
              </a:solidFill>
              <a:latin typeface="Times New Roman"/>
              <a:ea typeface="Times New Roman"/>
              <a:cs typeface="Times New Roman"/>
              <a:sym typeface="Times New Roman"/>
            </a:endParaRPr>
          </a:p>
        </p:txBody>
      </p:sp>
      <p:sp>
        <p:nvSpPr>
          <p:cNvPr id="1366" name="Google Shape;1366;p141"/>
          <p:cNvSpPr txBox="1"/>
          <p:nvPr/>
        </p:nvSpPr>
        <p:spPr>
          <a:xfrm>
            <a:off x="5023042" y="3180002"/>
            <a:ext cx="1628139" cy="480695"/>
          </a:xfrm>
          <a:prstGeom prst="rect">
            <a:avLst/>
          </a:prstGeom>
          <a:noFill/>
          <a:ln>
            <a:noFill/>
          </a:ln>
        </p:spPr>
        <p:txBody>
          <a:bodyPr spcFirstLastPara="1" wrap="square" lIns="0" tIns="17125" rIns="0" bIns="0" anchor="t" anchorCtr="0">
            <a:spAutoFit/>
          </a:bodyPr>
          <a:lstStyle/>
          <a:p>
            <a:pPr marL="38100" marR="0" lvl="0" indent="0" algn="l" rtl="0">
              <a:spcBef>
                <a:spcPts val="0"/>
              </a:spcBef>
              <a:spcAft>
                <a:spcPts val="0"/>
              </a:spcAft>
              <a:buNone/>
            </a:pPr>
            <a:r>
              <a:rPr lang="en-US" sz="4425" i="1" baseline="-25000">
                <a:solidFill>
                  <a:schemeClr val="dk1"/>
                </a:solidFill>
                <a:latin typeface="Noto Sans Symbols"/>
                <a:ea typeface="Noto Sans Symbols"/>
                <a:cs typeface="Noto Sans Symbols"/>
                <a:sym typeface="Noto Sans Symbols"/>
              </a:rPr>
              <a:t>σ</a:t>
            </a:r>
            <a:r>
              <a:rPr lang="en-US" sz="4425" i="1" baseline="-25000">
                <a:solidFill>
                  <a:schemeClr val="dk1"/>
                </a:solidFill>
                <a:latin typeface="Times New Roman"/>
                <a:ea typeface="Times New Roman"/>
                <a:cs typeface="Times New Roman"/>
                <a:sym typeface="Times New Roman"/>
              </a:rPr>
              <a:t>	</a:t>
            </a:r>
            <a:r>
              <a:rPr lang="en-US" sz="4200" i="1" baseline="-25000">
                <a:solidFill>
                  <a:schemeClr val="dk1"/>
                </a:solidFill>
                <a:latin typeface="Noto Sans Symbols"/>
                <a:ea typeface="Noto Sans Symbols"/>
                <a:cs typeface="Noto Sans Symbols"/>
                <a:sym typeface="Noto Sans Symbols"/>
              </a:rPr>
              <a:t>=</a:t>
            </a:r>
            <a:r>
              <a:rPr lang="en-US" sz="4200" i="1" baseline="-25000">
                <a:solidFill>
                  <a:schemeClr val="dk1"/>
                </a:solidFill>
                <a:latin typeface="Times New Roman"/>
                <a:ea typeface="Times New Roman"/>
                <a:cs typeface="Times New Roman"/>
                <a:sym typeface="Times New Roman"/>
              </a:rPr>
              <a:t> </a:t>
            </a:r>
            <a:r>
              <a:rPr lang="en-US" sz="2800" i="1">
                <a:solidFill>
                  <a:schemeClr val="dk1"/>
                </a:solidFill>
                <a:latin typeface="Noto Sans Symbols"/>
                <a:ea typeface="Noto Sans Symbols"/>
                <a:cs typeface="Noto Sans Symbols"/>
                <a:sym typeface="Noto Sans Symbols"/>
              </a:rPr>
              <a:t>⎪</a:t>
            </a:r>
            <a:r>
              <a:rPr lang="en-US" sz="2800" i="1">
                <a:solidFill>
                  <a:schemeClr val="dk1"/>
                </a:solidFill>
                <a:latin typeface="Times New Roman"/>
                <a:ea typeface="Times New Roman"/>
                <a:cs typeface="Times New Roman"/>
                <a:sym typeface="Times New Roman"/>
              </a:rPr>
              <a:t>1	if</a:t>
            </a:r>
            <a:endParaRPr sz="2800" i="1">
              <a:solidFill>
                <a:schemeClr val="dk1"/>
              </a:solidFill>
              <a:latin typeface="Times New Roman"/>
              <a:ea typeface="Times New Roman"/>
              <a:cs typeface="Times New Roman"/>
              <a:sym typeface="Times New Roman"/>
            </a:endParaRPr>
          </a:p>
        </p:txBody>
      </p:sp>
      <p:grpSp>
        <p:nvGrpSpPr>
          <p:cNvPr id="1367" name="Google Shape;1367;p141"/>
          <p:cNvGrpSpPr/>
          <p:nvPr/>
        </p:nvGrpSpPr>
        <p:grpSpPr>
          <a:xfrm>
            <a:off x="2819399" y="1143000"/>
            <a:ext cx="1905890" cy="5029200"/>
            <a:chOff x="1295399" y="1142999"/>
            <a:chExt cx="1905890" cy="5029200"/>
          </a:xfrm>
        </p:grpSpPr>
        <p:sp>
          <p:nvSpPr>
            <p:cNvPr id="1368" name="Google Shape;1368;p141"/>
            <p:cNvSpPr/>
            <p:nvPr/>
          </p:nvSpPr>
          <p:spPr>
            <a:xfrm>
              <a:off x="1295399" y="1142999"/>
              <a:ext cx="533400" cy="457200"/>
            </a:xfrm>
            <a:custGeom>
              <a:avLst/>
              <a:gdLst/>
              <a:ahLst/>
              <a:cxnLst/>
              <a:rect l="l" t="t" r="r" b="b"/>
              <a:pathLst>
                <a:path w="533400" h="457200" extrusionOk="0">
                  <a:moveTo>
                    <a:pt x="266700" y="0"/>
                  </a:moveTo>
                  <a:lnTo>
                    <a:pt x="212943" y="4644"/>
                  </a:lnTo>
                  <a:lnTo>
                    <a:pt x="162877" y="17966"/>
                  </a:lnTo>
                  <a:lnTo>
                    <a:pt x="117574" y="39045"/>
                  </a:lnTo>
                  <a:lnTo>
                    <a:pt x="78105" y="66960"/>
                  </a:lnTo>
                  <a:lnTo>
                    <a:pt x="45541" y="100793"/>
                  </a:lnTo>
                  <a:lnTo>
                    <a:pt x="20955" y="139624"/>
                  </a:lnTo>
                  <a:lnTo>
                    <a:pt x="5417" y="182533"/>
                  </a:lnTo>
                  <a:lnTo>
                    <a:pt x="0" y="228600"/>
                  </a:lnTo>
                  <a:lnTo>
                    <a:pt x="5417" y="274666"/>
                  </a:lnTo>
                  <a:lnTo>
                    <a:pt x="20955" y="317575"/>
                  </a:lnTo>
                  <a:lnTo>
                    <a:pt x="45541" y="356406"/>
                  </a:lnTo>
                  <a:lnTo>
                    <a:pt x="78105" y="390239"/>
                  </a:lnTo>
                  <a:lnTo>
                    <a:pt x="117574" y="418154"/>
                  </a:lnTo>
                  <a:lnTo>
                    <a:pt x="162877" y="439233"/>
                  </a:lnTo>
                  <a:lnTo>
                    <a:pt x="212943" y="452555"/>
                  </a:lnTo>
                  <a:lnTo>
                    <a:pt x="266700" y="457200"/>
                  </a:lnTo>
                  <a:lnTo>
                    <a:pt x="320456" y="452555"/>
                  </a:lnTo>
                  <a:lnTo>
                    <a:pt x="370522" y="439233"/>
                  </a:lnTo>
                  <a:lnTo>
                    <a:pt x="415825" y="418154"/>
                  </a:lnTo>
                  <a:lnTo>
                    <a:pt x="455295" y="390239"/>
                  </a:lnTo>
                  <a:lnTo>
                    <a:pt x="487858" y="356406"/>
                  </a:lnTo>
                  <a:lnTo>
                    <a:pt x="512445"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69" name="Google Shape;1369;p141"/>
            <p:cNvSpPr/>
            <p:nvPr/>
          </p:nvSpPr>
          <p:spPr>
            <a:xfrm>
              <a:off x="1295399" y="1142999"/>
              <a:ext cx="533400" cy="457200"/>
            </a:xfrm>
            <a:custGeom>
              <a:avLst/>
              <a:gdLst/>
              <a:ahLst/>
              <a:cxnLst/>
              <a:rect l="l" t="t" r="r" b="b"/>
              <a:pathLst>
                <a:path w="533400" h="457200" extrusionOk="0">
                  <a:moveTo>
                    <a:pt x="0" y="228600"/>
                  </a:moveTo>
                  <a:lnTo>
                    <a:pt x="5417" y="182533"/>
                  </a:lnTo>
                  <a:lnTo>
                    <a:pt x="20955" y="139624"/>
                  </a:lnTo>
                  <a:lnTo>
                    <a:pt x="45541" y="100793"/>
                  </a:lnTo>
                  <a:lnTo>
                    <a:pt x="78105" y="66960"/>
                  </a:lnTo>
                  <a:lnTo>
                    <a:pt x="117574" y="39045"/>
                  </a:lnTo>
                  <a:lnTo>
                    <a:pt x="162877" y="17966"/>
                  </a:lnTo>
                  <a:lnTo>
                    <a:pt x="212943"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5" y="317575"/>
                  </a:lnTo>
                  <a:lnTo>
                    <a:pt x="487858" y="356406"/>
                  </a:lnTo>
                  <a:lnTo>
                    <a:pt x="455295" y="390239"/>
                  </a:lnTo>
                  <a:lnTo>
                    <a:pt x="415825" y="418154"/>
                  </a:lnTo>
                  <a:lnTo>
                    <a:pt x="370522" y="439233"/>
                  </a:lnTo>
                  <a:lnTo>
                    <a:pt x="320456" y="452555"/>
                  </a:lnTo>
                  <a:lnTo>
                    <a:pt x="266700" y="457200"/>
                  </a:lnTo>
                  <a:lnTo>
                    <a:pt x="212943" y="452555"/>
                  </a:lnTo>
                  <a:lnTo>
                    <a:pt x="162877" y="439233"/>
                  </a:lnTo>
                  <a:lnTo>
                    <a:pt x="117574" y="418154"/>
                  </a:lnTo>
                  <a:lnTo>
                    <a:pt x="78105" y="390239"/>
                  </a:lnTo>
                  <a:lnTo>
                    <a:pt x="45541" y="356406"/>
                  </a:lnTo>
                  <a:lnTo>
                    <a:pt x="20955" y="317575"/>
                  </a:lnTo>
                  <a:lnTo>
                    <a:pt x="5417"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70" name="Google Shape;1370;p141"/>
            <p:cNvSpPr/>
            <p:nvPr/>
          </p:nvSpPr>
          <p:spPr>
            <a:xfrm>
              <a:off x="1295399" y="2286000"/>
              <a:ext cx="533400" cy="457200"/>
            </a:xfrm>
            <a:custGeom>
              <a:avLst/>
              <a:gdLst/>
              <a:ahLst/>
              <a:cxnLst/>
              <a:rect l="l" t="t" r="r" b="b"/>
              <a:pathLst>
                <a:path w="533400" h="457200" extrusionOk="0">
                  <a:moveTo>
                    <a:pt x="266700" y="0"/>
                  </a:moveTo>
                  <a:lnTo>
                    <a:pt x="212943" y="4644"/>
                  </a:lnTo>
                  <a:lnTo>
                    <a:pt x="162877" y="17966"/>
                  </a:lnTo>
                  <a:lnTo>
                    <a:pt x="117574" y="39045"/>
                  </a:lnTo>
                  <a:lnTo>
                    <a:pt x="78105" y="66960"/>
                  </a:lnTo>
                  <a:lnTo>
                    <a:pt x="45541" y="100793"/>
                  </a:lnTo>
                  <a:lnTo>
                    <a:pt x="20955" y="139624"/>
                  </a:lnTo>
                  <a:lnTo>
                    <a:pt x="5417" y="182533"/>
                  </a:lnTo>
                  <a:lnTo>
                    <a:pt x="0" y="228600"/>
                  </a:lnTo>
                  <a:lnTo>
                    <a:pt x="5417" y="274666"/>
                  </a:lnTo>
                  <a:lnTo>
                    <a:pt x="20955" y="317575"/>
                  </a:lnTo>
                  <a:lnTo>
                    <a:pt x="45541" y="356406"/>
                  </a:lnTo>
                  <a:lnTo>
                    <a:pt x="78105" y="390239"/>
                  </a:lnTo>
                  <a:lnTo>
                    <a:pt x="117574" y="418154"/>
                  </a:lnTo>
                  <a:lnTo>
                    <a:pt x="162877" y="439233"/>
                  </a:lnTo>
                  <a:lnTo>
                    <a:pt x="212943" y="452555"/>
                  </a:lnTo>
                  <a:lnTo>
                    <a:pt x="266700" y="457200"/>
                  </a:lnTo>
                  <a:lnTo>
                    <a:pt x="320456" y="452555"/>
                  </a:lnTo>
                  <a:lnTo>
                    <a:pt x="370522" y="439233"/>
                  </a:lnTo>
                  <a:lnTo>
                    <a:pt x="415825" y="418154"/>
                  </a:lnTo>
                  <a:lnTo>
                    <a:pt x="455295" y="390239"/>
                  </a:lnTo>
                  <a:lnTo>
                    <a:pt x="487858" y="356406"/>
                  </a:lnTo>
                  <a:lnTo>
                    <a:pt x="512445"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71" name="Google Shape;1371;p141"/>
            <p:cNvSpPr/>
            <p:nvPr/>
          </p:nvSpPr>
          <p:spPr>
            <a:xfrm>
              <a:off x="1295399" y="2286000"/>
              <a:ext cx="533400" cy="457200"/>
            </a:xfrm>
            <a:custGeom>
              <a:avLst/>
              <a:gdLst/>
              <a:ahLst/>
              <a:cxnLst/>
              <a:rect l="l" t="t" r="r" b="b"/>
              <a:pathLst>
                <a:path w="533400" h="457200" extrusionOk="0">
                  <a:moveTo>
                    <a:pt x="0" y="228600"/>
                  </a:moveTo>
                  <a:lnTo>
                    <a:pt x="5417" y="182533"/>
                  </a:lnTo>
                  <a:lnTo>
                    <a:pt x="20955" y="139624"/>
                  </a:lnTo>
                  <a:lnTo>
                    <a:pt x="45541" y="100793"/>
                  </a:lnTo>
                  <a:lnTo>
                    <a:pt x="78105" y="66960"/>
                  </a:lnTo>
                  <a:lnTo>
                    <a:pt x="117574" y="39045"/>
                  </a:lnTo>
                  <a:lnTo>
                    <a:pt x="162877" y="17966"/>
                  </a:lnTo>
                  <a:lnTo>
                    <a:pt x="212943"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5" y="317575"/>
                  </a:lnTo>
                  <a:lnTo>
                    <a:pt x="487858" y="356406"/>
                  </a:lnTo>
                  <a:lnTo>
                    <a:pt x="455295" y="390239"/>
                  </a:lnTo>
                  <a:lnTo>
                    <a:pt x="415825" y="418154"/>
                  </a:lnTo>
                  <a:lnTo>
                    <a:pt x="370522" y="439233"/>
                  </a:lnTo>
                  <a:lnTo>
                    <a:pt x="320456" y="452555"/>
                  </a:lnTo>
                  <a:lnTo>
                    <a:pt x="266700" y="457200"/>
                  </a:lnTo>
                  <a:lnTo>
                    <a:pt x="212943" y="452555"/>
                  </a:lnTo>
                  <a:lnTo>
                    <a:pt x="162877" y="439233"/>
                  </a:lnTo>
                  <a:lnTo>
                    <a:pt x="117574" y="418154"/>
                  </a:lnTo>
                  <a:lnTo>
                    <a:pt x="78105" y="390239"/>
                  </a:lnTo>
                  <a:lnTo>
                    <a:pt x="45541" y="356406"/>
                  </a:lnTo>
                  <a:lnTo>
                    <a:pt x="20955" y="317575"/>
                  </a:lnTo>
                  <a:lnTo>
                    <a:pt x="5417"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72" name="Google Shape;1372;p141"/>
            <p:cNvSpPr/>
            <p:nvPr/>
          </p:nvSpPr>
          <p:spPr>
            <a:xfrm>
              <a:off x="1295399" y="3429000"/>
              <a:ext cx="533400" cy="457200"/>
            </a:xfrm>
            <a:custGeom>
              <a:avLst/>
              <a:gdLst/>
              <a:ahLst/>
              <a:cxnLst/>
              <a:rect l="l" t="t" r="r" b="b"/>
              <a:pathLst>
                <a:path w="533400" h="457200" extrusionOk="0">
                  <a:moveTo>
                    <a:pt x="266700" y="0"/>
                  </a:moveTo>
                  <a:lnTo>
                    <a:pt x="212943" y="4644"/>
                  </a:lnTo>
                  <a:lnTo>
                    <a:pt x="162877" y="17966"/>
                  </a:lnTo>
                  <a:lnTo>
                    <a:pt x="117574" y="39045"/>
                  </a:lnTo>
                  <a:lnTo>
                    <a:pt x="78105" y="66960"/>
                  </a:lnTo>
                  <a:lnTo>
                    <a:pt x="45541" y="100793"/>
                  </a:lnTo>
                  <a:lnTo>
                    <a:pt x="20955" y="139624"/>
                  </a:lnTo>
                  <a:lnTo>
                    <a:pt x="5417" y="182533"/>
                  </a:lnTo>
                  <a:lnTo>
                    <a:pt x="0" y="228600"/>
                  </a:lnTo>
                  <a:lnTo>
                    <a:pt x="5417" y="274666"/>
                  </a:lnTo>
                  <a:lnTo>
                    <a:pt x="20955" y="317575"/>
                  </a:lnTo>
                  <a:lnTo>
                    <a:pt x="45541" y="356406"/>
                  </a:lnTo>
                  <a:lnTo>
                    <a:pt x="78105" y="390239"/>
                  </a:lnTo>
                  <a:lnTo>
                    <a:pt x="117574" y="418154"/>
                  </a:lnTo>
                  <a:lnTo>
                    <a:pt x="162877" y="439233"/>
                  </a:lnTo>
                  <a:lnTo>
                    <a:pt x="212943" y="452555"/>
                  </a:lnTo>
                  <a:lnTo>
                    <a:pt x="266700" y="457200"/>
                  </a:lnTo>
                  <a:lnTo>
                    <a:pt x="320456" y="452555"/>
                  </a:lnTo>
                  <a:lnTo>
                    <a:pt x="370522" y="439233"/>
                  </a:lnTo>
                  <a:lnTo>
                    <a:pt x="415825" y="418154"/>
                  </a:lnTo>
                  <a:lnTo>
                    <a:pt x="455295" y="390239"/>
                  </a:lnTo>
                  <a:lnTo>
                    <a:pt x="487858" y="356406"/>
                  </a:lnTo>
                  <a:lnTo>
                    <a:pt x="512445"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73" name="Google Shape;1373;p141"/>
            <p:cNvSpPr/>
            <p:nvPr/>
          </p:nvSpPr>
          <p:spPr>
            <a:xfrm>
              <a:off x="1295399" y="3429000"/>
              <a:ext cx="533400" cy="457200"/>
            </a:xfrm>
            <a:custGeom>
              <a:avLst/>
              <a:gdLst/>
              <a:ahLst/>
              <a:cxnLst/>
              <a:rect l="l" t="t" r="r" b="b"/>
              <a:pathLst>
                <a:path w="533400" h="457200" extrusionOk="0">
                  <a:moveTo>
                    <a:pt x="0" y="228600"/>
                  </a:moveTo>
                  <a:lnTo>
                    <a:pt x="5417" y="182533"/>
                  </a:lnTo>
                  <a:lnTo>
                    <a:pt x="20955" y="139624"/>
                  </a:lnTo>
                  <a:lnTo>
                    <a:pt x="45541" y="100793"/>
                  </a:lnTo>
                  <a:lnTo>
                    <a:pt x="78105" y="66960"/>
                  </a:lnTo>
                  <a:lnTo>
                    <a:pt x="117574" y="39045"/>
                  </a:lnTo>
                  <a:lnTo>
                    <a:pt x="162877" y="17966"/>
                  </a:lnTo>
                  <a:lnTo>
                    <a:pt x="212943"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5" y="317575"/>
                  </a:lnTo>
                  <a:lnTo>
                    <a:pt x="487858" y="356406"/>
                  </a:lnTo>
                  <a:lnTo>
                    <a:pt x="455295" y="390239"/>
                  </a:lnTo>
                  <a:lnTo>
                    <a:pt x="415825" y="418154"/>
                  </a:lnTo>
                  <a:lnTo>
                    <a:pt x="370522" y="439233"/>
                  </a:lnTo>
                  <a:lnTo>
                    <a:pt x="320456" y="452555"/>
                  </a:lnTo>
                  <a:lnTo>
                    <a:pt x="266700" y="457200"/>
                  </a:lnTo>
                  <a:lnTo>
                    <a:pt x="212943" y="452555"/>
                  </a:lnTo>
                  <a:lnTo>
                    <a:pt x="162877" y="439233"/>
                  </a:lnTo>
                  <a:lnTo>
                    <a:pt x="117574" y="418154"/>
                  </a:lnTo>
                  <a:lnTo>
                    <a:pt x="78105" y="390239"/>
                  </a:lnTo>
                  <a:lnTo>
                    <a:pt x="45541" y="356406"/>
                  </a:lnTo>
                  <a:lnTo>
                    <a:pt x="20955" y="317575"/>
                  </a:lnTo>
                  <a:lnTo>
                    <a:pt x="5417"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74" name="Google Shape;1374;p141"/>
            <p:cNvSpPr/>
            <p:nvPr/>
          </p:nvSpPr>
          <p:spPr>
            <a:xfrm>
              <a:off x="1295399" y="4571999"/>
              <a:ext cx="533400" cy="457200"/>
            </a:xfrm>
            <a:custGeom>
              <a:avLst/>
              <a:gdLst/>
              <a:ahLst/>
              <a:cxnLst/>
              <a:rect l="l" t="t" r="r" b="b"/>
              <a:pathLst>
                <a:path w="533400" h="457200" extrusionOk="0">
                  <a:moveTo>
                    <a:pt x="266700" y="0"/>
                  </a:moveTo>
                  <a:lnTo>
                    <a:pt x="212943" y="4644"/>
                  </a:lnTo>
                  <a:lnTo>
                    <a:pt x="162877" y="17966"/>
                  </a:lnTo>
                  <a:lnTo>
                    <a:pt x="117574" y="39045"/>
                  </a:lnTo>
                  <a:lnTo>
                    <a:pt x="78105" y="66960"/>
                  </a:lnTo>
                  <a:lnTo>
                    <a:pt x="45541" y="100793"/>
                  </a:lnTo>
                  <a:lnTo>
                    <a:pt x="20955" y="139624"/>
                  </a:lnTo>
                  <a:lnTo>
                    <a:pt x="5417" y="182533"/>
                  </a:lnTo>
                  <a:lnTo>
                    <a:pt x="0" y="228600"/>
                  </a:lnTo>
                  <a:lnTo>
                    <a:pt x="5417" y="274666"/>
                  </a:lnTo>
                  <a:lnTo>
                    <a:pt x="20955" y="317575"/>
                  </a:lnTo>
                  <a:lnTo>
                    <a:pt x="45541" y="356406"/>
                  </a:lnTo>
                  <a:lnTo>
                    <a:pt x="78105" y="390239"/>
                  </a:lnTo>
                  <a:lnTo>
                    <a:pt x="117574" y="418154"/>
                  </a:lnTo>
                  <a:lnTo>
                    <a:pt x="162877" y="439233"/>
                  </a:lnTo>
                  <a:lnTo>
                    <a:pt x="212943" y="452555"/>
                  </a:lnTo>
                  <a:lnTo>
                    <a:pt x="266700" y="457200"/>
                  </a:lnTo>
                  <a:lnTo>
                    <a:pt x="320456" y="452555"/>
                  </a:lnTo>
                  <a:lnTo>
                    <a:pt x="370522" y="439233"/>
                  </a:lnTo>
                  <a:lnTo>
                    <a:pt x="415825" y="418154"/>
                  </a:lnTo>
                  <a:lnTo>
                    <a:pt x="455295" y="390239"/>
                  </a:lnTo>
                  <a:lnTo>
                    <a:pt x="487858" y="356406"/>
                  </a:lnTo>
                  <a:lnTo>
                    <a:pt x="512445"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75" name="Google Shape;1375;p141"/>
            <p:cNvSpPr/>
            <p:nvPr/>
          </p:nvSpPr>
          <p:spPr>
            <a:xfrm>
              <a:off x="1295399" y="4571999"/>
              <a:ext cx="533400" cy="457200"/>
            </a:xfrm>
            <a:custGeom>
              <a:avLst/>
              <a:gdLst/>
              <a:ahLst/>
              <a:cxnLst/>
              <a:rect l="l" t="t" r="r" b="b"/>
              <a:pathLst>
                <a:path w="533400" h="457200" extrusionOk="0">
                  <a:moveTo>
                    <a:pt x="0" y="228600"/>
                  </a:moveTo>
                  <a:lnTo>
                    <a:pt x="5417" y="182533"/>
                  </a:lnTo>
                  <a:lnTo>
                    <a:pt x="20955" y="139624"/>
                  </a:lnTo>
                  <a:lnTo>
                    <a:pt x="45541" y="100793"/>
                  </a:lnTo>
                  <a:lnTo>
                    <a:pt x="78105" y="66960"/>
                  </a:lnTo>
                  <a:lnTo>
                    <a:pt x="117574" y="39045"/>
                  </a:lnTo>
                  <a:lnTo>
                    <a:pt x="162877" y="17966"/>
                  </a:lnTo>
                  <a:lnTo>
                    <a:pt x="212943"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5" y="317575"/>
                  </a:lnTo>
                  <a:lnTo>
                    <a:pt x="487858" y="356406"/>
                  </a:lnTo>
                  <a:lnTo>
                    <a:pt x="455295" y="390239"/>
                  </a:lnTo>
                  <a:lnTo>
                    <a:pt x="415825" y="418154"/>
                  </a:lnTo>
                  <a:lnTo>
                    <a:pt x="370522" y="439233"/>
                  </a:lnTo>
                  <a:lnTo>
                    <a:pt x="320456" y="452555"/>
                  </a:lnTo>
                  <a:lnTo>
                    <a:pt x="266700" y="457200"/>
                  </a:lnTo>
                  <a:lnTo>
                    <a:pt x="212943" y="452555"/>
                  </a:lnTo>
                  <a:lnTo>
                    <a:pt x="162877" y="439233"/>
                  </a:lnTo>
                  <a:lnTo>
                    <a:pt x="117574" y="418154"/>
                  </a:lnTo>
                  <a:lnTo>
                    <a:pt x="78105" y="390239"/>
                  </a:lnTo>
                  <a:lnTo>
                    <a:pt x="45541" y="356406"/>
                  </a:lnTo>
                  <a:lnTo>
                    <a:pt x="20955" y="317575"/>
                  </a:lnTo>
                  <a:lnTo>
                    <a:pt x="5417"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76" name="Google Shape;1376;p141"/>
            <p:cNvSpPr/>
            <p:nvPr/>
          </p:nvSpPr>
          <p:spPr>
            <a:xfrm>
              <a:off x="1295399" y="5714999"/>
              <a:ext cx="533400" cy="457200"/>
            </a:xfrm>
            <a:custGeom>
              <a:avLst/>
              <a:gdLst/>
              <a:ahLst/>
              <a:cxnLst/>
              <a:rect l="l" t="t" r="r" b="b"/>
              <a:pathLst>
                <a:path w="533400" h="457200" extrusionOk="0">
                  <a:moveTo>
                    <a:pt x="266700" y="0"/>
                  </a:moveTo>
                  <a:lnTo>
                    <a:pt x="212943" y="4644"/>
                  </a:lnTo>
                  <a:lnTo>
                    <a:pt x="162877" y="17964"/>
                  </a:lnTo>
                  <a:lnTo>
                    <a:pt x="117574" y="39041"/>
                  </a:lnTo>
                  <a:lnTo>
                    <a:pt x="78105" y="66955"/>
                  </a:lnTo>
                  <a:lnTo>
                    <a:pt x="45541" y="100788"/>
                  </a:lnTo>
                  <a:lnTo>
                    <a:pt x="20955" y="139619"/>
                  </a:lnTo>
                  <a:lnTo>
                    <a:pt x="5417" y="182529"/>
                  </a:lnTo>
                  <a:lnTo>
                    <a:pt x="0" y="228600"/>
                  </a:lnTo>
                  <a:lnTo>
                    <a:pt x="5417" y="274670"/>
                  </a:lnTo>
                  <a:lnTo>
                    <a:pt x="20955" y="317580"/>
                  </a:lnTo>
                  <a:lnTo>
                    <a:pt x="45541" y="356411"/>
                  </a:lnTo>
                  <a:lnTo>
                    <a:pt x="78105" y="390244"/>
                  </a:lnTo>
                  <a:lnTo>
                    <a:pt x="117574" y="418158"/>
                  </a:lnTo>
                  <a:lnTo>
                    <a:pt x="162877" y="439235"/>
                  </a:lnTo>
                  <a:lnTo>
                    <a:pt x="212943" y="452555"/>
                  </a:lnTo>
                  <a:lnTo>
                    <a:pt x="266700" y="457200"/>
                  </a:lnTo>
                  <a:lnTo>
                    <a:pt x="320456" y="452555"/>
                  </a:lnTo>
                  <a:lnTo>
                    <a:pt x="370522" y="439235"/>
                  </a:lnTo>
                  <a:lnTo>
                    <a:pt x="415825" y="418158"/>
                  </a:lnTo>
                  <a:lnTo>
                    <a:pt x="455295" y="390244"/>
                  </a:lnTo>
                  <a:lnTo>
                    <a:pt x="487858" y="356411"/>
                  </a:lnTo>
                  <a:lnTo>
                    <a:pt x="512445" y="317580"/>
                  </a:lnTo>
                  <a:lnTo>
                    <a:pt x="527982" y="274670"/>
                  </a:lnTo>
                  <a:lnTo>
                    <a:pt x="533400" y="228600"/>
                  </a:lnTo>
                  <a:lnTo>
                    <a:pt x="527982" y="182529"/>
                  </a:lnTo>
                  <a:lnTo>
                    <a:pt x="512444" y="139619"/>
                  </a:lnTo>
                  <a:lnTo>
                    <a:pt x="487858" y="100788"/>
                  </a:lnTo>
                  <a:lnTo>
                    <a:pt x="455294" y="66955"/>
                  </a:lnTo>
                  <a:lnTo>
                    <a:pt x="415825" y="39041"/>
                  </a:lnTo>
                  <a:lnTo>
                    <a:pt x="370522" y="17964"/>
                  </a:lnTo>
                  <a:lnTo>
                    <a:pt x="320456"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77" name="Google Shape;1377;p141"/>
            <p:cNvSpPr/>
            <p:nvPr/>
          </p:nvSpPr>
          <p:spPr>
            <a:xfrm>
              <a:off x="1295399" y="5714999"/>
              <a:ext cx="533400" cy="457200"/>
            </a:xfrm>
            <a:custGeom>
              <a:avLst/>
              <a:gdLst/>
              <a:ahLst/>
              <a:cxnLst/>
              <a:rect l="l" t="t" r="r" b="b"/>
              <a:pathLst>
                <a:path w="533400" h="457200" extrusionOk="0">
                  <a:moveTo>
                    <a:pt x="0" y="228600"/>
                  </a:moveTo>
                  <a:lnTo>
                    <a:pt x="5417" y="182529"/>
                  </a:lnTo>
                  <a:lnTo>
                    <a:pt x="20955" y="139619"/>
                  </a:lnTo>
                  <a:lnTo>
                    <a:pt x="45541" y="100788"/>
                  </a:lnTo>
                  <a:lnTo>
                    <a:pt x="78105" y="66955"/>
                  </a:lnTo>
                  <a:lnTo>
                    <a:pt x="117574" y="39041"/>
                  </a:lnTo>
                  <a:lnTo>
                    <a:pt x="162877" y="17964"/>
                  </a:lnTo>
                  <a:lnTo>
                    <a:pt x="212943" y="4644"/>
                  </a:lnTo>
                  <a:lnTo>
                    <a:pt x="266700" y="0"/>
                  </a:lnTo>
                  <a:lnTo>
                    <a:pt x="320456" y="4644"/>
                  </a:lnTo>
                  <a:lnTo>
                    <a:pt x="370522" y="17964"/>
                  </a:lnTo>
                  <a:lnTo>
                    <a:pt x="415825" y="39041"/>
                  </a:lnTo>
                  <a:lnTo>
                    <a:pt x="455294" y="66955"/>
                  </a:lnTo>
                  <a:lnTo>
                    <a:pt x="487858" y="100788"/>
                  </a:lnTo>
                  <a:lnTo>
                    <a:pt x="512444" y="139619"/>
                  </a:lnTo>
                  <a:lnTo>
                    <a:pt x="527982" y="182529"/>
                  </a:lnTo>
                  <a:lnTo>
                    <a:pt x="533400" y="228600"/>
                  </a:lnTo>
                  <a:lnTo>
                    <a:pt x="527982" y="274670"/>
                  </a:lnTo>
                  <a:lnTo>
                    <a:pt x="512445" y="317580"/>
                  </a:lnTo>
                  <a:lnTo>
                    <a:pt x="487858" y="356411"/>
                  </a:lnTo>
                  <a:lnTo>
                    <a:pt x="455295" y="390244"/>
                  </a:lnTo>
                  <a:lnTo>
                    <a:pt x="415825" y="418158"/>
                  </a:lnTo>
                  <a:lnTo>
                    <a:pt x="370522" y="439235"/>
                  </a:lnTo>
                  <a:lnTo>
                    <a:pt x="320456" y="452555"/>
                  </a:lnTo>
                  <a:lnTo>
                    <a:pt x="266700" y="457200"/>
                  </a:lnTo>
                  <a:lnTo>
                    <a:pt x="212943" y="452555"/>
                  </a:lnTo>
                  <a:lnTo>
                    <a:pt x="162877" y="439235"/>
                  </a:lnTo>
                  <a:lnTo>
                    <a:pt x="117574" y="418158"/>
                  </a:lnTo>
                  <a:lnTo>
                    <a:pt x="78105" y="390244"/>
                  </a:lnTo>
                  <a:lnTo>
                    <a:pt x="45541" y="356411"/>
                  </a:lnTo>
                  <a:lnTo>
                    <a:pt x="20955" y="317580"/>
                  </a:lnTo>
                  <a:lnTo>
                    <a:pt x="5417" y="274670"/>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78" name="Google Shape;1378;p141"/>
            <p:cNvSpPr/>
            <p:nvPr/>
          </p:nvSpPr>
          <p:spPr>
            <a:xfrm>
              <a:off x="1813179" y="1362582"/>
              <a:ext cx="1388110" cy="4591685"/>
            </a:xfrm>
            <a:custGeom>
              <a:avLst/>
              <a:gdLst/>
              <a:ahLst/>
              <a:cxnLst/>
              <a:rect l="l" t="t" r="r" b="b"/>
              <a:pathLst>
                <a:path w="1388110" h="4591685" extrusionOk="0">
                  <a:moveTo>
                    <a:pt x="1387983" y="2295779"/>
                  </a:moveTo>
                  <a:lnTo>
                    <a:pt x="1382458" y="2223897"/>
                  </a:lnTo>
                  <a:lnTo>
                    <a:pt x="1378204" y="2168398"/>
                  </a:lnTo>
                  <a:lnTo>
                    <a:pt x="1345526" y="2187994"/>
                  </a:lnTo>
                  <a:lnTo>
                    <a:pt x="32766" y="0"/>
                  </a:lnTo>
                  <a:lnTo>
                    <a:pt x="0" y="19558"/>
                  </a:lnTo>
                  <a:lnTo>
                    <a:pt x="1312837" y="2207476"/>
                  </a:lnTo>
                  <a:lnTo>
                    <a:pt x="1312608" y="2207742"/>
                  </a:lnTo>
                  <a:lnTo>
                    <a:pt x="1312278" y="2207945"/>
                  </a:lnTo>
                  <a:lnTo>
                    <a:pt x="28575" y="1138174"/>
                  </a:lnTo>
                  <a:lnTo>
                    <a:pt x="4191" y="1167384"/>
                  </a:lnTo>
                  <a:lnTo>
                    <a:pt x="1288034" y="2237270"/>
                  </a:lnTo>
                  <a:lnTo>
                    <a:pt x="1283017" y="2243302"/>
                  </a:lnTo>
                  <a:lnTo>
                    <a:pt x="1273683" y="2238629"/>
                  </a:lnTo>
                  <a:lnTo>
                    <a:pt x="1273683" y="2254516"/>
                  </a:lnTo>
                  <a:lnTo>
                    <a:pt x="1263650" y="2266569"/>
                  </a:lnTo>
                  <a:lnTo>
                    <a:pt x="1273683" y="2268931"/>
                  </a:lnTo>
                  <a:lnTo>
                    <a:pt x="1273683" y="2276729"/>
                  </a:lnTo>
                  <a:lnTo>
                    <a:pt x="16383" y="2276729"/>
                  </a:lnTo>
                  <a:lnTo>
                    <a:pt x="16383" y="2314829"/>
                  </a:lnTo>
                  <a:lnTo>
                    <a:pt x="1273683" y="2314829"/>
                  </a:lnTo>
                  <a:lnTo>
                    <a:pt x="1273683" y="2322639"/>
                  </a:lnTo>
                  <a:lnTo>
                    <a:pt x="1263650" y="2324989"/>
                  </a:lnTo>
                  <a:lnTo>
                    <a:pt x="1273683" y="2337054"/>
                  </a:lnTo>
                  <a:lnTo>
                    <a:pt x="1273683" y="2352929"/>
                  </a:lnTo>
                  <a:lnTo>
                    <a:pt x="1283004" y="2348268"/>
                  </a:lnTo>
                  <a:lnTo>
                    <a:pt x="1288034" y="2354300"/>
                  </a:lnTo>
                  <a:lnTo>
                    <a:pt x="4191" y="3424174"/>
                  </a:lnTo>
                  <a:lnTo>
                    <a:pt x="28575" y="3453384"/>
                  </a:lnTo>
                  <a:lnTo>
                    <a:pt x="1312278" y="2383637"/>
                  </a:lnTo>
                  <a:lnTo>
                    <a:pt x="1312608" y="2383840"/>
                  </a:lnTo>
                  <a:lnTo>
                    <a:pt x="1312748" y="2384018"/>
                  </a:lnTo>
                  <a:lnTo>
                    <a:pt x="0" y="4571974"/>
                  </a:lnTo>
                  <a:lnTo>
                    <a:pt x="32766" y="4591583"/>
                  </a:lnTo>
                  <a:lnTo>
                    <a:pt x="1345526" y="2403576"/>
                  </a:lnTo>
                  <a:lnTo>
                    <a:pt x="1378204" y="2423160"/>
                  </a:lnTo>
                  <a:lnTo>
                    <a:pt x="1382458" y="2367661"/>
                  </a:lnTo>
                  <a:lnTo>
                    <a:pt x="1387983" y="2295779"/>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379" name="Google Shape;1379;p141"/>
          <p:cNvSpPr/>
          <p:nvPr/>
        </p:nvSpPr>
        <p:spPr>
          <a:xfrm>
            <a:off x="9144761" y="3563111"/>
            <a:ext cx="685800" cy="190500"/>
          </a:xfrm>
          <a:custGeom>
            <a:avLst/>
            <a:gdLst/>
            <a:ahLst/>
            <a:cxnLst/>
            <a:rect l="l" t="t" r="r" b="b"/>
            <a:pathLst>
              <a:path w="685800" h="190500" extrusionOk="0">
                <a:moveTo>
                  <a:pt x="495300" y="0"/>
                </a:moveTo>
                <a:lnTo>
                  <a:pt x="495300" y="190500"/>
                </a:lnTo>
                <a:lnTo>
                  <a:pt x="647700" y="114300"/>
                </a:lnTo>
                <a:lnTo>
                  <a:pt x="514350" y="114300"/>
                </a:lnTo>
                <a:lnTo>
                  <a:pt x="514350" y="76200"/>
                </a:lnTo>
                <a:lnTo>
                  <a:pt x="647700" y="76200"/>
                </a:lnTo>
                <a:lnTo>
                  <a:pt x="495300" y="0"/>
                </a:lnTo>
                <a:close/>
              </a:path>
              <a:path w="685800" h="190500" extrusionOk="0">
                <a:moveTo>
                  <a:pt x="495300" y="76200"/>
                </a:moveTo>
                <a:lnTo>
                  <a:pt x="0" y="76200"/>
                </a:lnTo>
                <a:lnTo>
                  <a:pt x="0" y="114300"/>
                </a:lnTo>
                <a:lnTo>
                  <a:pt x="495300" y="114300"/>
                </a:lnTo>
                <a:lnTo>
                  <a:pt x="495300" y="76200"/>
                </a:lnTo>
                <a:close/>
              </a:path>
              <a:path w="685800" h="190500" extrusionOk="0">
                <a:moveTo>
                  <a:pt x="647700" y="76200"/>
                </a:moveTo>
                <a:lnTo>
                  <a:pt x="514350" y="76200"/>
                </a:lnTo>
                <a:lnTo>
                  <a:pt x="514350" y="114300"/>
                </a:lnTo>
                <a:lnTo>
                  <a:pt x="647700" y="114300"/>
                </a:lnTo>
                <a:lnTo>
                  <a:pt x="685800" y="95250"/>
                </a:lnTo>
                <a:lnTo>
                  <a:pt x="647700" y="76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80" name="Google Shape;1380;p141"/>
          <p:cNvSpPr txBox="1"/>
          <p:nvPr/>
        </p:nvSpPr>
        <p:spPr>
          <a:xfrm>
            <a:off x="3330194" y="1697862"/>
            <a:ext cx="388620" cy="452120"/>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w</a:t>
            </a:r>
            <a:r>
              <a:rPr lang="en-US" sz="1800" i="1" baseline="-25000">
                <a:solidFill>
                  <a:schemeClr val="dk1"/>
                </a:solidFill>
                <a:latin typeface="Times New Roman"/>
                <a:ea typeface="Times New Roman"/>
                <a:cs typeface="Times New Roman"/>
                <a:sym typeface="Times New Roman"/>
              </a:rPr>
              <a:t>1</a:t>
            </a:r>
            <a:endParaRPr sz="1800" i="1" baseline="-25000">
              <a:solidFill>
                <a:schemeClr val="dk1"/>
              </a:solidFill>
              <a:latin typeface="Times New Roman"/>
              <a:ea typeface="Times New Roman"/>
              <a:cs typeface="Times New Roman"/>
              <a:sym typeface="Times New Roman"/>
            </a:endParaRPr>
          </a:p>
        </p:txBody>
      </p:sp>
      <p:sp>
        <p:nvSpPr>
          <p:cNvPr id="1381" name="Google Shape;1381;p141"/>
          <p:cNvSpPr txBox="1"/>
          <p:nvPr/>
        </p:nvSpPr>
        <p:spPr>
          <a:xfrm>
            <a:off x="3355594" y="3602812"/>
            <a:ext cx="262890" cy="452120"/>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w</a:t>
            </a:r>
            <a:endParaRPr sz="2800" i="1">
              <a:solidFill>
                <a:schemeClr val="dk1"/>
              </a:solidFill>
              <a:latin typeface="Times New Roman"/>
              <a:ea typeface="Times New Roman"/>
              <a:cs typeface="Times New Roman"/>
              <a:sym typeface="Times New Roman"/>
            </a:endParaRPr>
          </a:p>
        </p:txBody>
      </p:sp>
      <p:sp>
        <p:nvSpPr>
          <p:cNvPr id="1382" name="Google Shape;1382;p141"/>
          <p:cNvSpPr txBox="1"/>
          <p:nvPr/>
        </p:nvSpPr>
        <p:spPr>
          <a:xfrm>
            <a:off x="3591814" y="3862196"/>
            <a:ext cx="101600" cy="19749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200" i="1">
                <a:solidFill>
                  <a:schemeClr val="dk1"/>
                </a:solidFill>
                <a:latin typeface="Times New Roman"/>
                <a:ea typeface="Times New Roman"/>
                <a:cs typeface="Times New Roman"/>
                <a:sym typeface="Times New Roman"/>
              </a:rPr>
              <a:t>3</a:t>
            </a:r>
            <a:endParaRPr sz="1200" i="1">
              <a:solidFill>
                <a:schemeClr val="dk1"/>
              </a:solidFill>
              <a:latin typeface="Times New Roman"/>
              <a:ea typeface="Times New Roman"/>
              <a:cs typeface="Times New Roman"/>
              <a:sym typeface="Times New Roman"/>
            </a:endParaRPr>
          </a:p>
        </p:txBody>
      </p:sp>
      <p:sp>
        <p:nvSpPr>
          <p:cNvPr id="1383" name="Google Shape;1383;p141"/>
          <p:cNvSpPr txBox="1"/>
          <p:nvPr/>
        </p:nvSpPr>
        <p:spPr>
          <a:xfrm>
            <a:off x="3366770" y="4608322"/>
            <a:ext cx="388620" cy="452120"/>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w</a:t>
            </a:r>
            <a:r>
              <a:rPr lang="en-US" sz="1800" i="1" baseline="-25000">
                <a:solidFill>
                  <a:schemeClr val="dk1"/>
                </a:solidFill>
                <a:latin typeface="Times New Roman"/>
                <a:ea typeface="Times New Roman"/>
                <a:cs typeface="Times New Roman"/>
                <a:sym typeface="Times New Roman"/>
              </a:rPr>
              <a:t>4</a:t>
            </a:r>
            <a:endParaRPr sz="1800" i="1" baseline="-25000">
              <a:solidFill>
                <a:schemeClr val="dk1"/>
              </a:solidFill>
              <a:latin typeface="Times New Roman"/>
              <a:ea typeface="Times New Roman"/>
              <a:cs typeface="Times New Roman"/>
              <a:sym typeface="Times New Roman"/>
            </a:endParaRPr>
          </a:p>
        </p:txBody>
      </p:sp>
      <p:sp>
        <p:nvSpPr>
          <p:cNvPr id="1384" name="Google Shape;1384;p141"/>
          <p:cNvSpPr txBox="1"/>
          <p:nvPr/>
        </p:nvSpPr>
        <p:spPr>
          <a:xfrm>
            <a:off x="2949194" y="1087577"/>
            <a:ext cx="309880" cy="452120"/>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1</a:t>
            </a:r>
            <a:endParaRPr sz="1800" i="1" baseline="-25000">
              <a:solidFill>
                <a:schemeClr val="dk1"/>
              </a:solidFill>
              <a:latin typeface="Times New Roman"/>
              <a:ea typeface="Times New Roman"/>
              <a:cs typeface="Times New Roman"/>
              <a:sym typeface="Times New Roman"/>
            </a:endParaRPr>
          </a:p>
        </p:txBody>
      </p:sp>
      <p:sp>
        <p:nvSpPr>
          <p:cNvPr id="1385" name="Google Shape;1385;p141"/>
          <p:cNvSpPr txBox="1"/>
          <p:nvPr/>
        </p:nvSpPr>
        <p:spPr>
          <a:xfrm>
            <a:off x="2936495" y="2231263"/>
            <a:ext cx="795655" cy="833119"/>
          </a:xfrm>
          <a:prstGeom prst="rect">
            <a:avLst/>
          </a:prstGeom>
          <a:noFill/>
          <a:ln>
            <a:noFill/>
          </a:ln>
        </p:spPr>
        <p:txBody>
          <a:bodyPr spcFirstLastPara="1" wrap="square" lIns="0" tIns="12050" rIns="0" bIns="0" anchor="t" anchorCtr="0">
            <a:spAutoFit/>
          </a:bodyPr>
          <a:lstStyle/>
          <a:p>
            <a:pPr marL="50800" marR="0" lvl="0" indent="0" algn="l" rtl="0">
              <a:lnSpc>
                <a:spcPct val="113571"/>
              </a:lnSpc>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2</a:t>
            </a:r>
            <a:endParaRPr sz="1800" i="1" baseline="-25000">
              <a:solidFill>
                <a:schemeClr val="dk1"/>
              </a:solidFill>
              <a:latin typeface="Times New Roman"/>
              <a:ea typeface="Times New Roman"/>
              <a:cs typeface="Times New Roman"/>
              <a:sym typeface="Times New Roman"/>
            </a:endParaRPr>
          </a:p>
          <a:p>
            <a:pPr marL="431800" marR="0" lvl="0" indent="0" algn="l" rtl="0">
              <a:lnSpc>
                <a:spcPct val="113571"/>
              </a:lnSpc>
              <a:spcBef>
                <a:spcPts val="0"/>
              </a:spcBef>
              <a:spcAft>
                <a:spcPts val="0"/>
              </a:spcAft>
              <a:buNone/>
            </a:pPr>
            <a:r>
              <a:rPr lang="en-US" sz="2800" i="1">
                <a:solidFill>
                  <a:schemeClr val="dk1"/>
                </a:solidFill>
                <a:latin typeface="Times New Roman"/>
                <a:ea typeface="Times New Roman"/>
                <a:cs typeface="Times New Roman"/>
                <a:sym typeface="Times New Roman"/>
              </a:rPr>
              <a:t>w</a:t>
            </a:r>
            <a:r>
              <a:rPr lang="en-US" sz="1800" i="1" baseline="-25000">
                <a:solidFill>
                  <a:schemeClr val="dk1"/>
                </a:solidFill>
                <a:latin typeface="Times New Roman"/>
                <a:ea typeface="Times New Roman"/>
                <a:cs typeface="Times New Roman"/>
                <a:sym typeface="Times New Roman"/>
              </a:rPr>
              <a:t>2</a:t>
            </a:r>
            <a:endParaRPr sz="1800" i="1" baseline="-25000">
              <a:solidFill>
                <a:schemeClr val="dk1"/>
              </a:solidFill>
              <a:latin typeface="Times New Roman"/>
              <a:ea typeface="Times New Roman"/>
              <a:cs typeface="Times New Roman"/>
              <a:sym typeface="Times New Roman"/>
            </a:endParaRPr>
          </a:p>
        </p:txBody>
      </p:sp>
      <p:sp>
        <p:nvSpPr>
          <p:cNvPr id="1386" name="Google Shape;1386;p141"/>
          <p:cNvSpPr txBox="1"/>
          <p:nvPr/>
        </p:nvSpPr>
        <p:spPr>
          <a:xfrm>
            <a:off x="2974595" y="3374516"/>
            <a:ext cx="183515" cy="452120"/>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endParaRPr sz="2800" i="1">
              <a:solidFill>
                <a:schemeClr val="dk1"/>
              </a:solidFill>
              <a:latin typeface="Times New Roman"/>
              <a:ea typeface="Times New Roman"/>
              <a:cs typeface="Times New Roman"/>
              <a:sym typeface="Times New Roman"/>
            </a:endParaRPr>
          </a:p>
        </p:txBody>
      </p:sp>
      <p:sp>
        <p:nvSpPr>
          <p:cNvPr id="1387" name="Google Shape;1387;p141"/>
          <p:cNvSpPr txBox="1"/>
          <p:nvPr/>
        </p:nvSpPr>
        <p:spPr>
          <a:xfrm>
            <a:off x="3131566" y="3633596"/>
            <a:ext cx="101600" cy="19749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200" i="1">
                <a:solidFill>
                  <a:schemeClr val="dk1"/>
                </a:solidFill>
                <a:latin typeface="Times New Roman"/>
                <a:ea typeface="Times New Roman"/>
                <a:cs typeface="Times New Roman"/>
                <a:sym typeface="Times New Roman"/>
              </a:rPr>
              <a:t>3</a:t>
            </a:r>
            <a:endParaRPr sz="1200" i="1">
              <a:solidFill>
                <a:schemeClr val="dk1"/>
              </a:solidFill>
              <a:latin typeface="Times New Roman"/>
              <a:ea typeface="Times New Roman"/>
              <a:cs typeface="Times New Roman"/>
              <a:sym typeface="Times New Roman"/>
            </a:endParaRPr>
          </a:p>
        </p:txBody>
      </p:sp>
      <p:sp>
        <p:nvSpPr>
          <p:cNvPr id="1388" name="Google Shape;1388;p141"/>
          <p:cNvSpPr txBox="1"/>
          <p:nvPr/>
        </p:nvSpPr>
        <p:spPr>
          <a:xfrm>
            <a:off x="2949194" y="4517897"/>
            <a:ext cx="309880" cy="452120"/>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4</a:t>
            </a:r>
            <a:endParaRPr sz="1800" i="1" baseline="-25000">
              <a:solidFill>
                <a:schemeClr val="dk1"/>
              </a:solidFill>
              <a:latin typeface="Times New Roman"/>
              <a:ea typeface="Times New Roman"/>
              <a:cs typeface="Times New Roman"/>
              <a:sym typeface="Times New Roman"/>
            </a:endParaRPr>
          </a:p>
        </p:txBody>
      </p:sp>
      <p:sp>
        <p:nvSpPr>
          <p:cNvPr id="1389" name="Google Shape;1389;p141"/>
          <p:cNvSpPr txBox="1"/>
          <p:nvPr/>
        </p:nvSpPr>
        <p:spPr>
          <a:xfrm>
            <a:off x="2936495" y="5661152"/>
            <a:ext cx="871219" cy="452120"/>
          </a:xfrm>
          <a:prstGeom prst="rect">
            <a:avLst/>
          </a:prstGeom>
          <a:noFill/>
          <a:ln>
            <a:noFill/>
          </a:ln>
        </p:spPr>
        <p:txBody>
          <a:bodyPr spcFirstLastPara="1" wrap="square" lIns="0" tIns="12050" rIns="0" bIns="0" anchor="t" anchorCtr="0">
            <a:spAutoFit/>
          </a:bodyPr>
          <a:lstStyle/>
          <a:p>
            <a:pPr marL="508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5	</a:t>
            </a:r>
            <a:r>
              <a:rPr lang="en-US" sz="2800" i="1">
                <a:solidFill>
                  <a:schemeClr val="dk1"/>
                </a:solidFill>
                <a:latin typeface="Times New Roman"/>
                <a:ea typeface="Times New Roman"/>
                <a:cs typeface="Times New Roman"/>
                <a:sym typeface="Times New Roman"/>
              </a:rPr>
              <a:t>w</a:t>
            </a:r>
            <a:r>
              <a:rPr lang="en-US" sz="1800" i="1" baseline="-25000">
                <a:solidFill>
                  <a:schemeClr val="dk1"/>
                </a:solidFill>
                <a:latin typeface="Times New Roman"/>
                <a:ea typeface="Times New Roman"/>
                <a:cs typeface="Times New Roman"/>
                <a:sym typeface="Times New Roman"/>
              </a:rPr>
              <a:t>5</a:t>
            </a:r>
            <a:endParaRPr sz="1800" i="1" baseline="-25000">
              <a:solidFill>
                <a:schemeClr val="dk1"/>
              </a:solidFill>
              <a:latin typeface="Times New Roman"/>
              <a:ea typeface="Times New Roman"/>
              <a:cs typeface="Times New Roman"/>
              <a:sym typeface="Times New Roman"/>
            </a:endParaRPr>
          </a:p>
        </p:txBody>
      </p:sp>
      <p:grpSp>
        <p:nvGrpSpPr>
          <p:cNvPr id="1390" name="Google Shape;1390;p141"/>
          <p:cNvGrpSpPr/>
          <p:nvPr/>
        </p:nvGrpSpPr>
        <p:grpSpPr>
          <a:xfrm>
            <a:off x="5029201" y="1219200"/>
            <a:ext cx="533400" cy="1200404"/>
            <a:chOff x="3505200" y="1219199"/>
            <a:chExt cx="533400" cy="1200404"/>
          </a:xfrm>
        </p:grpSpPr>
        <p:sp>
          <p:nvSpPr>
            <p:cNvPr id="1391" name="Google Shape;1391;p141"/>
            <p:cNvSpPr/>
            <p:nvPr/>
          </p:nvSpPr>
          <p:spPr>
            <a:xfrm>
              <a:off x="3773424" y="1662048"/>
              <a:ext cx="125095" cy="757555"/>
            </a:xfrm>
            <a:custGeom>
              <a:avLst/>
              <a:gdLst/>
              <a:ahLst/>
              <a:cxnLst/>
              <a:rect l="l" t="t" r="r" b="b"/>
              <a:pathLst>
                <a:path w="125095" h="757555" extrusionOk="0">
                  <a:moveTo>
                    <a:pt x="48601" y="644479"/>
                  </a:moveTo>
                  <a:lnTo>
                    <a:pt x="10540" y="647318"/>
                  </a:lnTo>
                  <a:lnTo>
                    <a:pt x="76200" y="757047"/>
                  </a:lnTo>
                  <a:lnTo>
                    <a:pt x="114504" y="663448"/>
                  </a:lnTo>
                  <a:lnTo>
                    <a:pt x="50037" y="663448"/>
                  </a:lnTo>
                  <a:lnTo>
                    <a:pt x="48601" y="644479"/>
                  </a:lnTo>
                  <a:close/>
                </a:path>
                <a:path w="125095" h="757555" extrusionOk="0">
                  <a:moveTo>
                    <a:pt x="86574" y="641646"/>
                  </a:moveTo>
                  <a:lnTo>
                    <a:pt x="48601" y="644479"/>
                  </a:lnTo>
                  <a:lnTo>
                    <a:pt x="50037" y="663448"/>
                  </a:lnTo>
                  <a:lnTo>
                    <a:pt x="88011" y="660653"/>
                  </a:lnTo>
                  <a:lnTo>
                    <a:pt x="86574" y="641646"/>
                  </a:lnTo>
                  <a:close/>
                </a:path>
                <a:path w="125095" h="757555" extrusionOk="0">
                  <a:moveTo>
                    <a:pt x="124587" y="638810"/>
                  </a:moveTo>
                  <a:lnTo>
                    <a:pt x="86574" y="641646"/>
                  </a:lnTo>
                  <a:lnTo>
                    <a:pt x="88011" y="660653"/>
                  </a:lnTo>
                  <a:lnTo>
                    <a:pt x="50037" y="663448"/>
                  </a:lnTo>
                  <a:lnTo>
                    <a:pt x="114504" y="663448"/>
                  </a:lnTo>
                  <a:lnTo>
                    <a:pt x="124587" y="638810"/>
                  </a:lnTo>
                  <a:close/>
                </a:path>
                <a:path w="125095" h="757555" extrusionOk="0">
                  <a:moveTo>
                    <a:pt x="38100" y="0"/>
                  </a:moveTo>
                  <a:lnTo>
                    <a:pt x="0" y="2793"/>
                  </a:lnTo>
                  <a:lnTo>
                    <a:pt x="48601" y="644479"/>
                  </a:lnTo>
                  <a:lnTo>
                    <a:pt x="86574" y="641646"/>
                  </a:lnTo>
                  <a:lnTo>
                    <a:pt x="381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92" name="Google Shape;1392;p141"/>
            <p:cNvSpPr/>
            <p:nvPr/>
          </p:nvSpPr>
          <p:spPr>
            <a:xfrm>
              <a:off x="3505200" y="1219199"/>
              <a:ext cx="533400" cy="457200"/>
            </a:xfrm>
            <a:custGeom>
              <a:avLst/>
              <a:gdLst/>
              <a:ahLst/>
              <a:cxnLst/>
              <a:rect l="l" t="t" r="r" b="b"/>
              <a:pathLst>
                <a:path w="533400" h="457200" extrusionOk="0">
                  <a:moveTo>
                    <a:pt x="266700" y="0"/>
                  </a:moveTo>
                  <a:lnTo>
                    <a:pt x="212943" y="4644"/>
                  </a:lnTo>
                  <a:lnTo>
                    <a:pt x="162877" y="17966"/>
                  </a:lnTo>
                  <a:lnTo>
                    <a:pt x="117574" y="39045"/>
                  </a:lnTo>
                  <a:lnTo>
                    <a:pt x="78104" y="66960"/>
                  </a:lnTo>
                  <a:lnTo>
                    <a:pt x="45541" y="100793"/>
                  </a:lnTo>
                  <a:lnTo>
                    <a:pt x="20954" y="139624"/>
                  </a:lnTo>
                  <a:lnTo>
                    <a:pt x="5417" y="182533"/>
                  </a:lnTo>
                  <a:lnTo>
                    <a:pt x="0" y="228600"/>
                  </a:lnTo>
                  <a:lnTo>
                    <a:pt x="5417" y="274666"/>
                  </a:lnTo>
                  <a:lnTo>
                    <a:pt x="20954" y="317575"/>
                  </a:lnTo>
                  <a:lnTo>
                    <a:pt x="45541" y="356406"/>
                  </a:lnTo>
                  <a:lnTo>
                    <a:pt x="78104" y="390239"/>
                  </a:lnTo>
                  <a:lnTo>
                    <a:pt x="117574" y="418154"/>
                  </a:lnTo>
                  <a:lnTo>
                    <a:pt x="162877" y="439233"/>
                  </a:lnTo>
                  <a:lnTo>
                    <a:pt x="212943" y="452555"/>
                  </a:lnTo>
                  <a:lnTo>
                    <a:pt x="266700" y="457200"/>
                  </a:lnTo>
                  <a:lnTo>
                    <a:pt x="320456" y="452555"/>
                  </a:lnTo>
                  <a:lnTo>
                    <a:pt x="370522" y="439233"/>
                  </a:lnTo>
                  <a:lnTo>
                    <a:pt x="415825" y="418154"/>
                  </a:lnTo>
                  <a:lnTo>
                    <a:pt x="455295" y="390239"/>
                  </a:lnTo>
                  <a:lnTo>
                    <a:pt x="487858" y="356406"/>
                  </a:lnTo>
                  <a:lnTo>
                    <a:pt x="512445" y="317575"/>
                  </a:lnTo>
                  <a:lnTo>
                    <a:pt x="527982" y="274666"/>
                  </a:lnTo>
                  <a:lnTo>
                    <a:pt x="533400" y="228600"/>
                  </a:lnTo>
                  <a:lnTo>
                    <a:pt x="527982" y="182533"/>
                  </a:lnTo>
                  <a:lnTo>
                    <a:pt x="512445" y="139624"/>
                  </a:lnTo>
                  <a:lnTo>
                    <a:pt x="487858" y="100793"/>
                  </a:lnTo>
                  <a:lnTo>
                    <a:pt x="455295" y="66960"/>
                  </a:lnTo>
                  <a:lnTo>
                    <a:pt x="415825" y="39045"/>
                  </a:lnTo>
                  <a:lnTo>
                    <a:pt x="370522" y="17966"/>
                  </a:lnTo>
                  <a:lnTo>
                    <a:pt x="320456" y="4644"/>
                  </a:lnTo>
                  <a:lnTo>
                    <a:pt x="266700" y="0"/>
                  </a:lnTo>
                  <a:close/>
                </a:path>
              </a:pathLst>
            </a:custGeom>
            <a:solidFill>
              <a:srgbClr val="3333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393" name="Google Shape;1393;p141"/>
            <p:cNvSpPr/>
            <p:nvPr/>
          </p:nvSpPr>
          <p:spPr>
            <a:xfrm>
              <a:off x="3505200" y="1219199"/>
              <a:ext cx="533400" cy="457200"/>
            </a:xfrm>
            <a:custGeom>
              <a:avLst/>
              <a:gdLst/>
              <a:ahLst/>
              <a:cxnLst/>
              <a:rect l="l" t="t" r="r" b="b"/>
              <a:pathLst>
                <a:path w="533400" h="457200" extrusionOk="0">
                  <a:moveTo>
                    <a:pt x="0" y="228600"/>
                  </a:moveTo>
                  <a:lnTo>
                    <a:pt x="5417" y="182533"/>
                  </a:lnTo>
                  <a:lnTo>
                    <a:pt x="20954" y="139624"/>
                  </a:lnTo>
                  <a:lnTo>
                    <a:pt x="45541" y="100793"/>
                  </a:lnTo>
                  <a:lnTo>
                    <a:pt x="78104" y="66960"/>
                  </a:lnTo>
                  <a:lnTo>
                    <a:pt x="117574" y="39045"/>
                  </a:lnTo>
                  <a:lnTo>
                    <a:pt x="162877" y="17966"/>
                  </a:lnTo>
                  <a:lnTo>
                    <a:pt x="212943" y="4644"/>
                  </a:lnTo>
                  <a:lnTo>
                    <a:pt x="266700" y="0"/>
                  </a:lnTo>
                  <a:lnTo>
                    <a:pt x="320456" y="4644"/>
                  </a:lnTo>
                  <a:lnTo>
                    <a:pt x="370522" y="17966"/>
                  </a:lnTo>
                  <a:lnTo>
                    <a:pt x="415825" y="39045"/>
                  </a:lnTo>
                  <a:lnTo>
                    <a:pt x="455295" y="66960"/>
                  </a:lnTo>
                  <a:lnTo>
                    <a:pt x="487858" y="100793"/>
                  </a:lnTo>
                  <a:lnTo>
                    <a:pt x="512445" y="139624"/>
                  </a:lnTo>
                  <a:lnTo>
                    <a:pt x="527982" y="182533"/>
                  </a:lnTo>
                  <a:lnTo>
                    <a:pt x="533400" y="228600"/>
                  </a:lnTo>
                  <a:lnTo>
                    <a:pt x="527982" y="274666"/>
                  </a:lnTo>
                  <a:lnTo>
                    <a:pt x="512445" y="317575"/>
                  </a:lnTo>
                  <a:lnTo>
                    <a:pt x="487858" y="356406"/>
                  </a:lnTo>
                  <a:lnTo>
                    <a:pt x="455295" y="390239"/>
                  </a:lnTo>
                  <a:lnTo>
                    <a:pt x="415825" y="418154"/>
                  </a:lnTo>
                  <a:lnTo>
                    <a:pt x="370522" y="439233"/>
                  </a:lnTo>
                  <a:lnTo>
                    <a:pt x="320456" y="452555"/>
                  </a:lnTo>
                  <a:lnTo>
                    <a:pt x="266700" y="457200"/>
                  </a:lnTo>
                  <a:lnTo>
                    <a:pt x="212943" y="452555"/>
                  </a:lnTo>
                  <a:lnTo>
                    <a:pt x="162877" y="439233"/>
                  </a:lnTo>
                  <a:lnTo>
                    <a:pt x="117574" y="418154"/>
                  </a:lnTo>
                  <a:lnTo>
                    <a:pt x="78104" y="390239"/>
                  </a:lnTo>
                  <a:lnTo>
                    <a:pt x="45541" y="356406"/>
                  </a:lnTo>
                  <a:lnTo>
                    <a:pt x="20954" y="317575"/>
                  </a:lnTo>
                  <a:lnTo>
                    <a:pt x="5417"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394" name="Google Shape;1394;p141"/>
          <p:cNvSpPr txBox="1"/>
          <p:nvPr/>
        </p:nvSpPr>
        <p:spPr>
          <a:xfrm>
            <a:off x="4930775" y="1056076"/>
            <a:ext cx="538480" cy="1039515"/>
          </a:xfrm>
          <a:prstGeom prst="rect">
            <a:avLst/>
          </a:prstGeom>
          <a:noFill/>
          <a:ln>
            <a:noFill/>
          </a:ln>
        </p:spPr>
        <p:txBody>
          <a:bodyPr spcFirstLastPara="1" wrap="square" lIns="0" tIns="12700" rIns="0" bIns="0" anchor="t" anchorCtr="0">
            <a:spAutoFit/>
          </a:bodyPr>
          <a:lstStyle/>
          <a:p>
            <a:pPr marL="38100" marR="30480" lvl="0" indent="228600" algn="l" rtl="0">
              <a:lnSpc>
                <a:spcPct val="125099"/>
              </a:lnSpc>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0 </a:t>
            </a:r>
            <a:r>
              <a:rPr lang="en-US" sz="2800" i="1">
                <a:solidFill>
                  <a:schemeClr val="dk1"/>
                </a:solidFill>
                <a:latin typeface="Times New Roman"/>
                <a:ea typeface="Times New Roman"/>
                <a:cs typeface="Times New Roman"/>
                <a:sym typeface="Times New Roman"/>
              </a:rPr>
              <a:t>w</a:t>
            </a:r>
            <a:r>
              <a:rPr lang="en-US" sz="1800" i="1" baseline="-25000">
                <a:solidFill>
                  <a:schemeClr val="dk1"/>
                </a:solidFill>
                <a:latin typeface="Times New Roman"/>
                <a:ea typeface="Times New Roman"/>
                <a:cs typeface="Times New Roman"/>
                <a:sym typeface="Times New Roman"/>
              </a:rPr>
              <a:t>0</a:t>
            </a:r>
            <a:endParaRPr sz="1800" i="1" baseline="-25000">
              <a:solidFill>
                <a:schemeClr val="dk1"/>
              </a:solidFill>
              <a:latin typeface="Times New Roman"/>
              <a:ea typeface="Times New Roman"/>
              <a:cs typeface="Times New Roman"/>
              <a:sym typeface="Times New Roman"/>
            </a:endParaRPr>
          </a:p>
        </p:txBody>
      </p:sp>
      <p:sp>
        <p:nvSpPr>
          <p:cNvPr id="1395" name="Google Shape;1395;p141"/>
          <p:cNvSpPr txBox="1"/>
          <p:nvPr/>
        </p:nvSpPr>
        <p:spPr>
          <a:xfrm rot="-5400000">
            <a:off x="1403709" y="3241133"/>
            <a:ext cx="1409065" cy="577081"/>
          </a:xfrm>
          <a:prstGeom prst="rect">
            <a:avLst/>
          </a:prstGeom>
          <a:noFill/>
          <a:ln>
            <a:noFill/>
          </a:ln>
        </p:spPr>
        <p:txBody>
          <a:bodyPr spcFirstLastPara="1" wrap="square" lIns="0" tIns="0" rIns="0" bIns="0" anchor="t" anchorCtr="0">
            <a:spAutoFit/>
          </a:bodyPr>
          <a:lstStyle/>
          <a:p>
            <a:pPr marL="12700" marR="0" lvl="0" indent="0" algn="l" rtl="0">
              <a:lnSpc>
                <a:spcPct val="113000"/>
              </a:lnSpc>
              <a:spcBef>
                <a:spcPts val="0"/>
              </a:spcBef>
              <a:spcAft>
                <a:spcPts val="0"/>
              </a:spcAft>
              <a:buNone/>
            </a:pPr>
            <a:r>
              <a:rPr lang="en-US" sz="4000" i="1">
                <a:solidFill>
                  <a:schemeClr val="dk1"/>
                </a:solidFill>
                <a:latin typeface="Arial"/>
                <a:ea typeface="Arial"/>
                <a:cs typeface="Arial"/>
                <a:sym typeface="Arial"/>
              </a:rPr>
              <a:t>Inputs</a:t>
            </a:r>
            <a:endParaRPr sz="4000" i="1">
              <a:solidFill>
                <a:schemeClr val="dk1"/>
              </a:solidFill>
              <a:latin typeface="Arial"/>
              <a:ea typeface="Arial"/>
              <a:cs typeface="Arial"/>
              <a:sym typeface="Arial"/>
            </a:endParaRPr>
          </a:p>
        </p:txBody>
      </p:sp>
      <p:sp>
        <p:nvSpPr>
          <p:cNvPr id="1396" name="Google Shape;1396;p141"/>
          <p:cNvSpPr txBox="1"/>
          <p:nvPr/>
        </p:nvSpPr>
        <p:spPr>
          <a:xfrm>
            <a:off x="5616576" y="1086053"/>
            <a:ext cx="3119755" cy="635000"/>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4000" i="1">
                <a:solidFill>
                  <a:schemeClr val="dk1"/>
                </a:solidFill>
                <a:latin typeface="Arial"/>
                <a:ea typeface="Arial"/>
                <a:cs typeface="Arial"/>
                <a:sym typeface="Arial"/>
              </a:rPr>
              <a:t>Bias </a:t>
            </a:r>
            <a:r>
              <a:rPr lang="en-US" sz="2400" i="1">
                <a:solidFill>
                  <a:schemeClr val="dk1"/>
                </a:solidFill>
                <a:latin typeface="Arial"/>
                <a:ea typeface="Arial"/>
                <a:cs typeface="Arial"/>
                <a:sym typeface="Arial"/>
              </a:rPr>
              <a:t>(x</a:t>
            </a:r>
            <a:r>
              <a:rPr lang="en-US" sz="2400" i="1" baseline="-25000">
                <a:solidFill>
                  <a:schemeClr val="dk1"/>
                </a:solidFill>
                <a:latin typeface="Arial"/>
                <a:ea typeface="Arial"/>
                <a:cs typeface="Arial"/>
                <a:sym typeface="Arial"/>
              </a:rPr>
              <a:t>0 </a:t>
            </a:r>
            <a:r>
              <a:rPr lang="en-US" sz="2400" i="1">
                <a:solidFill>
                  <a:schemeClr val="dk1"/>
                </a:solidFill>
                <a:latin typeface="Arial"/>
                <a:ea typeface="Arial"/>
                <a:cs typeface="Arial"/>
                <a:sym typeface="Arial"/>
              </a:rPr>
              <a:t>=1,always)</a:t>
            </a:r>
            <a:endParaRPr sz="2400" i="1">
              <a:solidFill>
                <a:schemeClr val="dk1"/>
              </a:solidFill>
              <a:latin typeface="Arial"/>
              <a:ea typeface="Arial"/>
              <a:cs typeface="Arial"/>
              <a:sym typeface="Arial"/>
            </a:endParaRPr>
          </a:p>
        </p:txBody>
      </p:sp>
      <p:sp>
        <p:nvSpPr>
          <p:cNvPr id="1397" name="Google Shape;1397;p141"/>
          <p:cNvSpPr txBox="1"/>
          <p:nvPr/>
        </p:nvSpPr>
        <p:spPr>
          <a:xfrm rot="-5400000">
            <a:off x="9336025" y="3374139"/>
            <a:ext cx="1550035" cy="577081"/>
          </a:xfrm>
          <a:prstGeom prst="rect">
            <a:avLst/>
          </a:prstGeom>
          <a:noFill/>
          <a:ln>
            <a:noFill/>
          </a:ln>
        </p:spPr>
        <p:txBody>
          <a:bodyPr spcFirstLastPara="1" wrap="square" lIns="0" tIns="0" rIns="0" bIns="0" anchor="t" anchorCtr="0">
            <a:spAutoFit/>
          </a:bodyPr>
          <a:lstStyle/>
          <a:p>
            <a:pPr marL="12700" marR="0" lvl="0" indent="0" algn="l" rtl="0">
              <a:lnSpc>
                <a:spcPct val="112875"/>
              </a:lnSpc>
              <a:spcBef>
                <a:spcPts val="0"/>
              </a:spcBef>
              <a:spcAft>
                <a:spcPts val="0"/>
              </a:spcAft>
              <a:buNone/>
            </a:pPr>
            <a:r>
              <a:rPr lang="en-US" sz="4000" i="1">
                <a:solidFill>
                  <a:schemeClr val="dk1"/>
                </a:solidFill>
                <a:latin typeface="Arial"/>
                <a:ea typeface="Arial"/>
                <a:cs typeface="Arial"/>
                <a:sym typeface="Arial"/>
              </a:rPr>
              <a:t>Output</a:t>
            </a:r>
            <a:endParaRPr sz="4000" i="1">
              <a:solidFill>
                <a:schemeClr val="dk1"/>
              </a:solidFill>
              <a:latin typeface="Arial"/>
              <a:ea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142"/>
          <p:cNvSpPr txBox="1">
            <a:spLocks noGrp="1"/>
          </p:cNvSpPr>
          <p:nvPr>
            <p:ph type="title"/>
          </p:nvPr>
        </p:nvSpPr>
        <p:spPr>
          <a:xfrm>
            <a:off x="2746043" y="107304"/>
            <a:ext cx="3559759" cy="566822"/>
          </a:xfrm>
          <a:prstGeom prst="rect">
            <a:avLst/>
          </a:prstGeom>
          <a:noFill/>
          <a:ln>
            <a:noFill/>
          </a:ln>
        </p:spPr>
        <p:txBody>
          <a:bodyPr spcFirstLastPara="1" wrap="square" lIns="0" tIns="12700" rIns="0" bIns="0" anchor="ctr" anchorCtr="0">
            <a:spAutoFit/>
          </a:bodyPr>
          <a:lstStyle/>
          <a:p>
            <a:pPr marL="12700" lvl="0" indent="0" algn="ctr" rtl="0">
              <a:spcBef>
                <a:spcPts val="0"/>
              </a:spcBef>
              <a:spcAft>
                <a:spcPts val="0"/>
              </a:spcAft>
              <a:buNone/>
            </a:pPr>
            <a:r>
              <a:rPr lang="en-US">
                <a:solidFill>
                  <a:srgbClr val="333399"/>
                </a:solidFill>
                <a:latin typeface="Times New Roman"/>
                <a:ea typeface="Times New Roman"/>
                <a:cs typeface="Times New Roman"/>
                <a:sym typeface="Times New Roman"/>
              </a:rPr>
              <a:t>Logical Operators</a:t>
            </a:r>
            <a:endParaRPr/>
          </a:p>
        </p:txBody>
      </p:sp>
      <p:sp>
        <p:nvSpPr>
          <p:cNvPr id="1403" name="Google Shape;1403;p142"/>
          <p:cNvSpPr/>
          <p:nvPr/>
        </p:nvSpPr>
        <p:spPr>
          <a:xfrm>
            <a:off x="1753361" y="2146555"/>
            <a:ext cx="1651000" cy="1626235"/>
          </a:xfrm>
          <a:custGeom>
            <a:avLst/>
            <a:gdLst/>
            <a:ahLst/>
            <a:cxnLst/>
            <a:rect l="l" t="t" r="r" b="b"/>
            <a:pathLst>
              <a:path w="1651000" h="1626235" extrusionOk="0">
                <a:moveTo>
                  <a:pt x="0" y="0"/>
                </a:moveTo>
                <a:lnTo>
                  <a:pt x="1650492" y="1626108"/>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04" name="Google Shape;1404;p142"/>
          <p:cNvSpPr txBox="1"/>
          <p:nvPr/>
        </p:nvSpPr>
        <p:spPr>
          <a:xfrm>
            <a:off x="3990720" y="3198367"/>
            <a:ext cx="330200" cy="391160"/>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1</a:t>
            </a:r>
            <a:endParaRPr sz="2400" i="1" baseline="-25000">
              <a:solidFill>
                <a:schemeClr val="dk1"/>
              </a:solidFill>
              <a:latin typeface="Times New Roman"/>
              <a:ea typeface="Times New Roman"/>
              <a:cs typeface="Times New Roman"/>
              <a:sym typeface="Times New Roman"/>
            </a:endParaRPr>
          </a:p>
        </p:txBody>
      </p:sp>
      <p:sp>
        <p:nvSpPr>
          <p:cNvPr id="1405" name="Google Shape;1405;p142"/>
          <p:cNvSpPr txBox="1"/>
          <p:nvPr/>
        </p:nvSpPr>
        <p:spPr>
          <a:xfrm>
            <a:off x="1869541" y="1330833"/>
            <a:ext cx="304800" cy="391160"/>
          </a:xfrm>
          <a:prstGeom prst="rect">
            <a:avLst/>
          </a:prstGeom>
          <a:noFill/>
          <a:ln>
            <a:noFill/>
          </a:ln>
        </p:spPr>
        <p:txBody>
          <a:bodyPr spcFirstLastPara="1" wrap="square" lIns="0" tIns="12700" rIns="0" bIns="0" anchor="t" anchorCtr="0">
            <a:spAutoFit/>
          </a:bodyPr>
          <a:lstStyle/>
          <a:p>
            <a:pPr marL="254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2</a:t>
            </a:r>
            <a:endParaRPr sz="2400" i="1" baseline="-25000">
              <a:solidFill>
                <a:schemeClr val="dk1"/>
              </a:solidFill>
              <a:latin typeface="Times New Roman"/>
              <a:ea typeface="Times New Roman"/>
              <a:cs typeface="Times New Roman"/>
              <a:sym typeface="Times New Roman"/>
            </a:endParaRPr>
          </a:p>
        </p:txBody>
      </p:sp>
      <p:grpSp>
        <p:nvGrpSpPr>
          <p:cNvPr id="1406" name="Google Shape;1406;p142"/>
          <p:cNvGrpSpPr/>
          <p:nvPr/>
        </p:nvGrpSpPr>
        <p:grpSpPr>
          <a:xfrm>
            <a:off x="1984249" y="1726691"/>
            <a:ext cx="1960245" cy="1905001"/>
            <a:chOff x="460248" y="1726691"/>
            <a:chExt cx="1960245" cy="1905001"/>
          </a:xfrm>
        </p:grpSpPr>
        <p:sp>
          <p:nvSpPr>
            <p:cNvPr id="1407" name="Google Shape;1407;p142"/>
            <p:cNvSpPr/>
            <p:nvPr/>
          </p:nvSpPr>
          <p:spPr>
            <a:xfrm>
              <a:off x="460248" y="1726691"/>
              <a:ext cx="1960245" cy="1790700"/>
            </a:xfrm>
            <a:custGeom>
              <a:avLst/>
              <a:gdLst/>
              <a:ahLst/>
              <a:cxnLst/>
              <a:rect l="l" t="t" r="r" b="b"/>
              <a:pathLst>
                <a:path w="1960245" h="1790700" extrusionOk="0">
                  <a:moveTo>
                    <a:pt x="76200" y="76200"/>
                  </a:moveTo>
                  <a:lnTo>
                    <a:pt x="69850" y="63500"/>
                  </a:lnTo>
                  <a:lnTo>
                    <a:pt x="38100" y="0"/>
                  </a:lnTo>
                  <a:lnTo>
                    <a:pt x="0" y="76200"/>
                  </a:lnTo>
                  <a:lnTo>
                    <a:pt x="31750" y="76200"/>
                  </a:lnTo>
                  <a:lnTo>
                    <a:pt x="31750" y="1600200"/>
                  </a:lnTo>
                  <a:lnTo>
                    <a:pt x="44450" y="1600200"/>
                  </a:lnTo>
                  <a:lnTo>
                    <a:pt x="44450" y="76200"/>
                  </a:lnTo>
                  <a:lnTo>
                    <a:pt x="76200" y="76200"/>
                  </a:lnTo>
                  <a:close/>
                </a:path>
                <a:path w="1960245" h="1790700" extrusionOk="0">
                  <a:moveTo>
                    <a:pt x="1959864" y="1752600"/>
                  </a:moveTo>
                  <a:lnTo>
                    <a:pt x="1947164" y="1746250"/>
                  </a:lnTo>
                  <a:lnTo>
                    <a:pt x="1883664" y="1714500"/>
                  </a:lnTo>
                  <a:lnTo>
                    <a:pt x="1883664" y="1746250"/>
                  </a:lnTo>
                  <a:lnTo>
                    <a:pt x="199644" y="1746250"/>
                  </a:lnTo>
                  <a:lnTo>
                    <a:pt x="199644" y="1758950"/>
                  </a:lnTo>
                  <a:lnTo>
                    <a:pt x="1883664" y="1758950"/>
                  </a:lnTo>
                  <a:lnTo>
                    <a:pt x="1883664" y="1790700"/>
                  </a:lnTo>
                  <a:lnTo>
                    <a:pt x="1947164" y="1758950"/>
                  </a:lnTo>
                  <a:lnTo>
                    <a:pt x="1959864" y="1752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08" name="Google Shape;1408;p142"/>
            <p:cNvSpPr/>
            <p:nvPr/>
          </p:nvSpPr>
          <p:spPr>
            <a:xfrm>
              <a:off x="1688592" y="3326892"/>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09" name="Google Shape;1409;p142"/>
            <p:cNvSpPr/>
            <p:nvPr/>
          </p:nvSpPr>
          <p:spPr>
            <a:xfrm>
              <a:off x="1688592" y="3326892"/>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10" name="Google Shape;1410;p142"/>
          <p:cNvSpPr txBox="1"/>
          <p:nvPr/>
        </p:nvSpPr>
        <p:spPr>
          <a:xfrm>
            <a:off x="3269995" y="3280664"/>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11" name="Google Shape;1411;p142"/>
          <p:cNvGrpSpPr/>
          <p:nvPr/>
        </p:nvGrpSpPr>
        <p:grpSpPr>
          <a:xfrm>
            <a:off x="1869948" y="3326892"/>
            <a:ext cx="304800" cy="304800"/>
            <a:chOff x="345947" y="3326891"/>
            <a:chExt cx="304800" cy="304800"/>
          </a:xfrm>
        </p:grpSpPr>
        <p:sp>
          <p:nvSpPr>
            <p:cNvPr id="1412" name="Google Shape;1412;p142"/>
            <p:cNvSpPr/>
            <p:nvPr/>
          </p:nvSpPr>
          <p:spPr>
            <a:xfrm>
              <a:off x="345947" y="3326891"/>
              <a:ext cx="304800" cy="304800"/>
            </a:xfrm>
            <a:custGeom>
              <a:avLst/>
              <a:gdLst/>
              <a:ahLst/>
              <a:cxnLst/>
              <a:rect l="l" t="t" r="r" b="b"/>
              <a:pathLst>
                <a:path w="304800" h="304800" extrusionOk="0">
                  <a:moveTo>
                    <a:pt x="152400" y="0"/>
                  </a:moveTo>
                  <a:lnTo>
                    <a:pt x="104231" y="7766"/>
                  </a:lnTo>
                  <a:lnTo>
                    <a:pt x="62396" y="29394"/>
                  </a:lnTo>
                  <a:lnTo>
                    <a:pt x="29405" y="62380"/>
                  </a:lnTo>
                  <a:lnTo>
                    <a:pt x="7769" y="104217"/>
                  </a:lnTo>
                  <a:lnTo>
                    <a:pt x="0" y="152400"/>
                  </a:lnTo>
                  <a:lnTo>
                    <a:pt x="7769" y="200582"/>
                  </a:lnTo>
                  <a:lnTo>
                    <a:pt x="29405" y="242419"/>
                  </a:lnTo>
                  <a:lnTo>
                    <a:pt x="62396" y="275405"/>
                  </a:lnTo>
                  <a:lnTo>
                    <a:pt x="104231" y="297033"/>
                  </a:lnTo>
                  <a:lnTo>
                    <a:pt x="152400" y="304800"/>
                  </a:lnTo>
                  <a:lnTo>
                    <a:pt x="200568" y="297033"/>
                  </a:lnTo>
                  <a:lnTo>
                    <a:pt x="242403" y="275405"/>
                  </a:lnTo>
                  <a:lnTo>
                    <a:pt x="275394" y="242419"/>
                  </a:lnTo>
                  <a:lnTo>
                    <a:pt x="297030" y="200582"/>
                  </a:lnTo>
                  <a:lnTo>
                    <a:pt x="304800" y="152400"/>
                  </a:lnTo>
                  <a:lnTo>
                    <a:pt x="297030" y="104217"/>
                  </a:lnTo>
                  <a:lnTo>
                    <a:pt x="275394" y="62380"/>
                  </a:lnTo>
                  <a:lnTo>
                    <a:pt x="242403" y="29394"/>
                  </a:lnTo>
                  <a:lnTo>
                    <a:pt x="200568"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13" name="Google Shape;1413;p142"/>
            <p:cNvSpPr/>
            <p:nvPr/>
          </p:nvSpPr>
          <p:spPr>
            <a:xfrm>
              <a:off x="345947" y="3326891"/>
              <a:ext cx="304800" cy="304800"/>
            </a:xfrm>
            <a:custGeom>
              <a:avLst/>
              <a:gdLst/>
              <a:ahLst/>
              <a:cxnLst/>
              <a:rect l="l" t="t" r="r" b="b"/>
              <a:pathLst>
                <a:path w="304800" h="304800" extrusionOk="0">
                  <a:moveTo>
                    <a:pt x="0" y="152400"/>
                  </a:moveTo>
                  <a:lnTo>
                    <a:pt x="7769" y="104217"/>
                  </a:lnTo>
                  <a:lnTo>
                    <a:pt x="29405" y="62380"/>
                  </a:lnTo>
                  <a:lnTo>
                    <a:pt x="62396" y="29394"/>
                  </a:lnTo>
                  <a:lnTo>
                    <a:pt x="104231" y="7766"/>
                  </a:lnTo>
                  <a:lnTo>
                    <a:pt x="152400" y="0"/>
                  </a:lnTo>
                  <a:lnTo>
                    <a:pt x="200568" y="7766"/>
                  </a:lnTo>
                  <a:lnTo>
                    <a:pt x="242403" y="29394"/>
                  </a:lnTo>
                  <a:lnTo>
                    <a:pt x="275394" y="62380"/>
                  </a:lnTo>
                  <a:lnTo>
                    <a:pt x="297030" y="104217"/>
                  </a:lnTo>
                  <a:lnTo>
                    <a:pt x="304800" y="152400"/>
                  </a:lnTo>
                  <a:lnTo>
                    <a:pt x="297030" y="200582"/>
                  </a:lnTo>
                  <a:lnTo>
                    <a:pt x="275394" y="242419"/>
                  </a:lnTo>
                  <a:lnTo>
                    <a:pt x="242403" y="275405"/>
                  </a:lnTo>
                  <a:lnTo>
                    <a:pt x="200568" y="297033"/>
                  </a:lnTo>
                  <a:lnTo>
                    <a:pt x="152400" y="304800"/>
                  </a:lnTo>
                  <a:lnTo>
                    <a:pt x="104231" y="297033"/>
                  </a:lnTo>
                  <a:lnTo>
                    <a:pt x="62396" y="275405"/>
                  </a:lnTo>
                  <a:lnTo>
                    <a:pt x="29405" y="242419"/>
                  </a:lnTo>
                  <a:lnTo>
                    <a:pt x="7769"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14" name="Google Shape;1414;p142"/>
          <p:cNvSpPr txBox="1"/>
          <p:nvPr/>
        </p:nvSpPr>
        <p:spPr>
          <a:xfrm>
            <a:off x="1939442" y="3280664"/>
            <a:ext cx="167640" cy="391160"/>
          </a:xfrm>
          <a:prstGeom prst="rect">
            <a:avLst/>
          </a:prstGeom>
          <a:noFill/>
          <a:ln>
            <a:noFill/>
          </a:ln>
        </p:spPr>
        <p:txBody>
          <a:bodyPr spcFirstLastPara="1" wrap="square" lIns="0" tIns="12700" rIns="0" bIns="0" anchor="t" anchorCtr="0">
            <a:spAutoFit/>
          </a:bodyPr>
          <a:lstStyle/>
          <a:p>
            <a:pPr marL="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15" name="Google Shape;1415;p142"/>
          <p:cNvGrpSpPr/>
          <p:nvPr/>
        </p:nvGrpSpPr>
        <p:grpSpPr>
          <a:xfrm>
            <a:off x="1869948" y="1981201"/>
            <a:ext cx="304800" cy="304800"/>
            <a:chOff x="345947" y="1981200"/>
            <a:chExt cx="304800" cy="304800"/>
          </a:xfrm>
        </p:grpSpPr>
        <p:sp>
          <p:nvSpPr>
            <p:cNvPr id="1416" name="Google Shape;1416;p142"/>
            <p:cNvSpPr/>
            <p:nvPr/>
          </p:nvSpPr>
          <p:spPr>
            <a:xfrm>
              <a:off x="345947" y="1981200"/>
              <a:ext cx="304800" cy="304800"/>
            </a:xfrm>
            <a:custGeom>
              <a:avLst/>
              <a:gdLst/>
              <a:ahLst/>
              <a:cxnLst/>
              <a:rect l="l" t="t" r="r" b="b"/>
              <a:pathLst>
                <a:path w="304800" h="304800" extrusionOk="0">
                  <a:moveTo>
                    <a:pt x="152400" y="0"/>
                  </a:moveTo>
                  <a:lnTo>
                    <a:pt x="104231" y="7766"/>
                  </a:lnTo>
                  <a:lnTo>
                    <a:pt x="62396" y="29394"/>
                  </a:lnTo>
                  <a:lnTo>
                    <a:pt x="29405" y="62380"/>
                  </a:lnTo>
                  <a:lnTo>
                    <a:pt x="7769" y="104217"/>
                  </a:lnTo>
                  <a:lnTo>
                    <a:pt x="0" y="152400"/>
                  </a:lnTo>
                  <a:lnTo>
                    <a:pt x="7769" y="200582"/>
                  </a:lnTo>
                  <a:lnTo>
                    <a:pt x="29405" y="242419"/>
                  </a:lnTo>
                  <a:lnTo>
                    <a:pt x="62396" y="275405"/>
                  </a:lnTo>
                  <a:lnTo>
                    <a:pt x="104231" y="297033"/>
                  </a:lnTo>
                  <a:lnTo>
                    <a:pt x="152400" y="304800"/>
                  </a:lnTo>
                  <a:lnTo>
                    <a:pt x="200568" y="297033"/>
                  </a:lnTo>
                  <a:lnTo>
                    <a:pt x="242403" y="275405"/>
                  </a:lnTo>
                  <a:lnTo>
                    <a:pt x="275394" y="242419"/>
                  </a:lnTo>
                  <a:lnTo>
                    <a:pt x="297030" y="200582"/>
                  </a:lnTo>
                  <a:lnTo>
                    <a:pt x="304800" y="152400"/>
                  </a:lnTo>
                  <a:lnTo>
                    <a:pt x="297030" y="104217"/>
                  </a:lnTo>
                  <a:lnTo>
                    <a:pt x="275394" y="62380"/>
                  </a:lnTo>
                  <a:lnTo>
                    <a:pt x="242403" y="29394"/>
                  </a:lnTo>
                  <a:lnTo>
                    <a:pt x="200568"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17" name="Google Shape;1417;p142"/>
            <p:cNvSpPr/>
            <p:nvPr/>
          </p:nvSpPr>
          <p:spPr>
            <a:xfrm>
              <a:off x="345947" y="1981200"/>
              <a:ext cx="304800" cy="304800"/>
            </a:xfrm>
            <a:custGeom>
              <a:avLst/>
              <a:gdLst/>
              <a:ahLst/>
              <a:cxnLst/>
              <a:rect l="l" t="t" r="r" b="b"/>
              <a:pathLst>
                <a:path w="304800" h="304800" extrusionOk="0">
                  <a:moveTo>
                    <a:pt x="0" y="152400"/>
                  </a:moveTo>
                  <a:lnTo>
                    <a:pt x="7769" y="104217"/>
                  </a:lnTo>
                  <a:lnTo>
                    <a:pt x="29405" y="62380"/>
                  </a:lnTo>
                  <a:lnTo>
                    <a:pt x="62396" y="29394"/>
                  </a:lnTo>
                  <a:lnTo>
                    <a:pt x="104231" y="7766"/>
                  </a:lnTo>
                  <a:lnTo>
                    <a:pt x="152400" y="0"/>
                  </a:lnTo>
                  <a:lnTo>
                    <a:pt x="200568" y="7766"/>
                  </a:lnTo>
                  <a:lnTo>
                    <a:pt x="242403" y="29394"/>
                  </a:lnTo>
                  <a:lnTo>
                    <a:pt x="275394" y="62380"/>
                  </a:lnTo>
                  <a:lnTo>
                    <a:pt x="297030" y="104217"/>
                  </a:lnTo>
                  <a:lnTo>
                    <a:pt x="304800" y="152400"/>
                  </a:lnTo>
                  <a:lnTo>
                    <a:pt x="297030" y="200582"/>
                  </a:lnTo>
                  <a:lnTo>
                    <a:pt x="275394" y="242419"/>
                  </a:lnTo>
                  <a:lnTo>
                    <a:pt x="242403" y="275405"/>
                  </a:lnTo>
                  <a:lnTo>
                    <a:pt x="200568" y="297033"/>
                  </a:lnTo>
                  <a:lnTo>
                    <a:pt x="152400" y="304800"/>
                  </a:lnTo>
                  <a:lnTo>
                    <a:pt x="104231" y="297033"/>
                  </a:lnTo>
                  <a:lnTo>
                    <a:pt x="62396" y="275405"/>
                  </a:lnTo>
                  <a:lnTo>
                    <a:pt x="29405" y="242419"/>
                  </a:lnTo>
                  <a:lnTo>
                    <a:pt x="7769"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18" name="Google Shape;1418;p142"/>
          <p:cNvSpPr txBox="1"/>
          <p:nvPr/>
        </p:nvSpPr>
        <p:spPr>
          <a:xfrm>
            <a:off x="1939442" y="1934083"/>
            <a:ext cx="167640" cy="391160"/>
          </a:xfrm>
          <a:prstGeom prst="rect">
            <a:avLst/>
          </a:prstGeom>
          <a:noFill/>
          <a:ln>
            <a:noFill/>
          </a:ln>
        </p:spPr>
        <p:txBody>
          <a:bodyPr spcFirstLastPara="1" wrap="square" lIns="0" tIns="12700" rIns="0" bIns="0" anchor="t" anchorCtr="0">
            <a:spAutoFit/>
          </a:bodyPr>
          <a:lstStyle/>
          <a:p>
            <a:pPr marL="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19" name="Google Shape;1419;p142"/>
          <p:cNvGrpSpPr/>
          <p:nvPr/>
        </p:nvGrpSpPr>
        <p:grpSpPr>
          <a:xfrm>
            <a:off x="3203449" y="2031493"/>
            <a:ext cx="304800" cy="304800"/>
            <a:chOff x="1679448" y="2031492"/>
            <a:chExt cx="304800" cy="304800"/>
          </a:xfrm>
        </p:grpSpPr>
        <p:sp>
          <p:nvSpPr>
            <p:cNvPr id="1420" name="Google Shape;1420;p142"/>
            <p:cNvSpPr/>
            <p:nvPr/>
          </p:nvSpPr>
          <p:spPr>
            <a:xfrm>
              <a:off x="1679448" y="2031492"/>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21" name="Google Shape;1421;p142"/>
            <p:cNvSpPr/>
            <p:nvPr/>
          </p:nvSpPr>
          <p:spPr>
            <a:xfrm>
              <a:off x="1679448" y="2031492"/>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22" name="Google Shape;1422;p142"/>
          <p:cNvSpPr txBox="1"/>
          <p:nvPr/>
        </p:nvSpPr>
        <p:spPr>
          <a:xfrm>
            <a:off x="3260598" y="1985009"/>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423" name="Google Shape;1423;p142"/>
          <p:cNvSpPr txBox="1"/>
          <p:nvPr/>
        </p:nvSpPr>
        <p:spPr>
          <a:xfrm>
            <a:off x="2685695" y="2478481"/>
            <a:ext cx="380365" cy="331470"/>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OR</a:t>
            </a:r>
            <a:endParaRPr sz="2000" i="1">
              <a:solidFill>
                <a:schemeClr val="dk1"/>
              </a:solidFill>
              <a:latin typeface="Times New Roman"/>
              <a:ea typeface="Times New Roman"/>
              <a:cs typeface="Times New Roman"/>
              <a:sym typeface="Times New Roman"/>
            </a:endParaRPr>
          </a:p>
        </p:txBody>
      </p:sp>
      <p:sp>
        <p:nvSpPr>
          <p:cNvPr id="1424" name="Google Shape;1424;p142"/>
          <p:cNvSpPr txBox="1"/>
          <p:nvPr/>
        </p:nvSpPr>
        <p:spPr>
          <a:xfrm>
            <a:off x="6861302" y="3223640"/>
            <a:ext cx="330200" cy="391160"/>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1</a:t>
            </a:r>
            <a:endParaRPr sz="2400" i="1" baseline="-25000">
              <a:solidFill>
                <a:schemeClr val="dk1"/>
              </a:solidFill>
              <a:latin typeface="Times New Roman"/>
              <a:ea typeface="Times New Roman"/>
              <a:cs typeface="Times New Roman"/>
              <a:sym typeface="Times New Roman"/>
            </a:endParaRPr>
          </a:p>
        </p:txBody>
      </p:sp>
      <p:sp>
        <p:nvSpPr>
          <p:cNvPr id="1425" name="Google Shape;1425;p142"/>
          <p:cNvSpPr txBox="1"/>
          <p:nvPr/>
        </p:nvSpPr>
        <p:spPr>
          <a:xfrm>
            <a:off x="4727448" y="1089405"/>
            <a:ext cx="330200" cy="391160"/>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2</a:t>
            </a:r>
            <a:endParaRPr sz="2400" i="1" baseline="-25000">
              <a:solidFill>
                <a:schemeClr val="dk1"/>
              </a:solidFill>
              <a:latin typeface="Times New Roman"/>
              <a:ea typeface="Times New Roman"/>
              <a:cs typeface="Times New Roman"/>
              <a:sym typeface="Times New Roman"/>
            </a:endParaRPr>
          </a:p>
        </p:txBody>
      </p:sp>
      <p:grpSp>
        <p:nvGrpSpPr>
          <p:cNvPr id="1426" name="Google Shape;1426;p142"/>
          <p:cNvGrpSpPr/>
          <p:nvPr/>
        </p:nvGrpSpPr>
        <p:grpSpPr>
          <a:xfrm>
            <a:off x="4797552" y="1467612"/>
            <a:ext cx="2086610" cy="2189989"/>
            <a:chOff x="3273552" y="1467611"/>
            <a:chExt cx="2086610" cy="2189989"/>
          </a:xfrm>
        </p:grpSpPr>
        <p:sp>
          <p:nvSpPr>
            <p:cNvPr id="1427" name="Google Shape;1427;p142"/>
            <p:cNvSpPr/>
            <p:nvPr/>
          </p:nvSpPr>
          <p:spPr>
            <a:xfrm>
              <a:off x="3273552" y="1467611"/>
              <a:ext cx="2086610" cy="2075814"/>
            </a:xfrm>
            <a:custGeom>
              <a:avLst/>
              <a:gdLst/>
              <a:ahLst/>
              <a:cxnLst/>
              <a:rect l="l" t="t" r="r" b="b"/>
              <a:pathLst>
                <a:path w="2086610" h="2075814" extrusionOk="0">
                  <a:moveTo>
                    <a:pt x="2086356" y="2037588"/>
                  </a:moveTo>
                  <a:lnTo>
                    <a:pt x="2073656" y="2031238"/>
                  </a:lnTo>
                  <a:lnTo>
                    <a:pt x="2010156" y="1999488"/>
                  </a:lnTo>
                  <a:lnTo>
                    <a:pt x="2010156" y="2031238"/>
                  </a:lnTo>
                  <a:lnTo>
                    <a:pt x="44450" y="2031238"/>
                  </a:lnTo>
                  <a:lnTo>
                    <a:pt x="44450" y="76200"/>
                  </a:lnTo>
                  <a:lnTo>
                    <a:pt x="76200" y="76200"/>
                  </a:lnTo>
                  <a:lnTo>
                    <a:pt x="69850" y="63500"/>
                  </a:lnTo>
                  <a:lnTo>
                    <a:pt x="38100" y="0"/>
                  </a:lnTo>
                  <a:lnTo>
                    <a:pt x="0" y="76200"/>
                  </a:lnTo>
                  <a:lnTo>
                    <a:pt x="31750" y="76200"/>
                  </a:lnTo>
                  <a:lnTo>
                    <a:pt x="31750" y="2031238"/>
                  </a:lnTo>
                  <a:lnTo>
                    <a:pt x="28956" y="2031238"/>
                  </a:lnTo>
                  <a:lnTo>
                    <a:pt x="28956" y="2043938"/>
                  </a:lnTo>
                  <a:lnTo>
                    <a:pt x="31750" y="2043938"/>
                  </a:lnTo>
                  <a:lnTo>
                    <a:pt x="31750" y="2057400"/>
                  </a:lnTo>
                  <a:lnTo>
                    <a:pt x="44450" y="2057400"/>
                  </a:lnTo>
                  <a:lnTo>
                    <a:pt x="44450" y="2043938"/>
                  </a:lnTo>
                  <a:lnTo>
                    <a:pt x="2010156" y="2043938"/>
                  </a:lnTo>
                  <a:lnTo>
                    <a:pt x="2010156" y="2075688"/>
                  </a:lnTo>
                  <a:lnTo>
                    <a:pt x="2073656" y="2043938"/>
                  </a:lnTo>
                  <a:lnTo>
                    <a:pt x="2086356" y="203758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28" name="Google Shape;1428;p142"/>
            <p:cNvSpPr/>
            <p:nvPr/>
          </p:nvSpPr>
          <p:spPr>
            <a:xfrm>
              <a:off x="4597908" y="33528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29" name="Google Shape;1429;p142"/>
            <p:cNvSpPr/>
            <p:nvPr/>
          </p:nvSpPr>
          <p:spPr>
            <a:xfrm>
              <a:off x="4597908" y="33528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30" name="Google Shape;1430;p142"/>
          <p:cNvSpPr txBox="1"/>
          <p:nvPr/>
        </p:nvSpPr>
        <p:spPr>
          <a:xfrm>
            <a:off x="6179058" y="3305936"/>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31" name="Google Shape;1431;p142"/>
          <p:cNvGrpSpPr/>
          <p:nvPr/>
        </p:nvGrpSpPr>
        <p:grpSpPr>
          <a:xfrm>
            <a:off x="4674108" y="3352801"/>
            <a:ext cx="304800" cy="304800"/>
            <a:chOff x="3150107" y="3352800"/>
            <a:chExt cx="304800" cy="304800"/>
          </a:xfrm>
        </p:grpSpPr>
        <p:sp>
          <p:nvSpPr>
            <p:cNvPr id="1432" name="Google Shape;1432;p142"/>
            <p:cNvSpPr/>
            <p:nvPr/>
          </p:nvSpPr>
          <p:spPr>
            <a:xfrm>
              <a:off x="3150107" y="33528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33" name="Google Shape;1433;p142"/>
            <p:cNvSpPr/>
            <p:nvPr/>
          </p:nvSpPr>
          <p:spPr>
            <a:xfrm>
              <a:off x="3150107" y="33528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34" name="Google Shape;1434;p142"/>
          <p:cNvSpPr txBox="1"/>
          <p:nvPr/>
        </p:nvSpPr>
        <p:spPr>
          <a:xfrm>
            <a:off x="4730876" y="3305936"/>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35" name="Google Shape;1435;p142"/>
          <p:cNvGrpSpPr/>
          <p:nvPr/>
        </p:nvGrpSpPr>
        <p:grpSpPr>
          <a:xfrm>
            <a:off x="4674108" y="2057401"/>
            <a:ext cx="304800" cy="304800"/>
            <a:chOff x="3150107" y="2057400"/>
            <a:chExt cx="304800" cy="304800"/>
          </a:xfrm>
        </p:grpSpPr>
        <p:sp>
          <p:nvSpPr>
            <p:cNvPr id="1436" name="Google Shape;1436;p142"/>
            <p:cNvSpPr/>
            <p:nvPr/>
          </p:nvSpPr>
          <p:spPr>
            <a:xfrm>
              <a:off x="3150107" y="20574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37" name="Google Shape;1437;p142"/>
            <p:cNvSpPr/>
            <p:nvPr/>
          </p:nvSpPr>
          <p:spPr>
            <a:xfrm>
              <a:off x="3150107" y="20574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38" name="Google Shape;1438;p142"/>
          <p:cNvSpPr txBox="1"/>
          <p:nvPr/>
        </p:nvSpPr>
        <p:spPr>
          <a:xfrm>
            <a:off x="4730876" y="2010283"/>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39" name="Google Shape;1439;p142"/>
          <p:cNvGrpSpPr/>
          <p:nvPr/>
        </p:nvGrpSpPr>
        <p:grpSpPr>
          <a:xfrm>
            <a:off x="6083809" y="2057401"/>
            <a:ext cx="304800" cy="304800"/>
            <a:chOff x="4559808" y="2057400"/>
            <a:chExt cx="304800" cy="304800"/>
          </a:xfrm>
        </p:grpSpPr>
        <p:sp>
          <p:nvSpPr>
            <p:cNvPr id="1440" name="Google Shape;1440;p142"/>
            <p:cNvSpPr/>
            <p:nvPr/>
          </p:nvSpPr>
          <p:spPr>
            <a:xfrm>
              <a:off x="4559808" y="20574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41" name="Google Shape;1441;p142"/>
            <p:cNvSpPr/>
            <p:nvPr/>
          </p:nvSpPr>
          <p:spPr>
            <a:xfrm>
              <a:off x="4559808" y="20574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42" name="Google Shape;1442;p142"/>
          <p:cNvSpPr txBox="1"/>
          <p:nvPr/>
        </p:nvSpPr>
        <p:spPr>
          <a:xfrm>
            <a:off x="6153658" y="2010283"/>
            <a:ext cx="167640" cy="391160"/>
          </a:xfrm>
          <a:prstGeom prst="rect">
            <a:avLst/>
          </a:prstGeom>
          <a:noFill/>
          <a:ln>
            <a:noFill/>
          </a:ln>
        </p:spPr>
        <p:txBody>
          <a:bodyPr spcFirstLastPara="1" wrap="square" lIns="0" tIns="12700" rIns="0" bIns="0" anchor="t" anchorCtr="0">
            <a:spAutoFit/>
          </a:bodyPr>
          <a:lstStyle/>
          <a:p>
            <a:pPr marL="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443" name="Google Shape;1443;p142"/>
          <p:cNvSpPr txBox="1"/>
          <p:nvPr/>
        </p:nvSpPr>
        <p:spPr>
          <a:xfrm>
            <a:off x="5603748" y="2310512"/>
            <a:ext cx="554355" cy="330835"/>
          </a:xfrm>
          <a:prstGeom prst="rect">
            <a:avLst/>
          </a:prstGeom>
          <a:noFill/>
          <a:ln>
            <a:noFill/>
          </a:ln>
        </p:spPr>
        <p:txBody>
          <a:bodyPr spcFirstLastPara="1" wrap="square" lIns="0" tIns="13325" rIns="0" bIns="0" anchor="t" anchorCtr="0">
            <a:spAutoFit/>
          </a:bodyPr>
          <a:lstStyle/>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AND</a:t>
            </a:r>
            <a:endParaRPr sz="2000" i="1">
              <a:solidFill>
                <a:schemeClr val="dk1"/>
              </a:solidFill>
              <a:latin typeface="Times New Roman"/>
              <a:ea typeface="Times New Roman"/>
              <a:cs typeface="Times New Roman"/>
              <a:sym typeface="Times New Roman"/>
            </a:endParaRPr>
          </a:p>
        </p:txBody>
      </p:sp>
      <p:sp>
        <p:nvSpPr>
          <p:cNvPr id="1444" name="Google Shape;1444;p142"/>
          <p:cNvSpPr/>
          <p:nvPr/>
        </p:nvSpPr>
        <p:spPr>
          <a:xfrm>
            <a:off x="4674870" y="1829561"/>
            <a:ext cx="2057400" cy="1847214"/>
          </a:xfrm>
          <a:custGeom>
            <a:avLst/>
            <a:gdLst/>
            <a:ahLst/>
            <a:cxnLst/>
            <a:rect l="l" t="t" r="r" b="b"/>
            <a:pathLst>
              <a:path w="2057400" h="1847214" extrusionOk="0">
                <a:moveTo>
                  <a:pt x="0" y="0"/>
                </a:moveTo>
                <a:lnTo>
                  <a:pt x="2057400" y="1847088"/>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45" name="Google Shape;1445;p142"/>
          <p:cNvSpPr txBox="1"/>
          <p:nvPr/>
        </p:nvSpPr>
        <p:spPr>
          <a:xfrm>
            <a:off x="4143120" y="5776976"/>
            <a:ext cx="330200" cy="391160"/>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1</a:t>
            </a:r>
            <a:endParaRPr sz="2400" i="1" baseline="-25000">
              <a:solidFill>
                <a:schemeClr val="dk1"/>
              </a:solidFill>
              <a:latin typeface="Times New Roman"/>
              <a:ea typeface="Times New Roman"/>
              <a:cs typeface="Times New Roman"/>
              <a:sym typeface="Times New Roman"/>
            </a:endParaRPr>
          </a:p>
        </p:txBody>
      </p:sp>
      <p:sp>
        <p:nvSpPr>
          <p:cNvPr id="1446" name="Google Shape;1446;p142"/>
          <p:cNvSpPr txBox="1"/>
          <p:nvPr/>
        </p:nvSpPr>
        <p:spPr>
          <a:xfrm>
            <a:off x="2021941" y="3909137"/>
            <a:ext cx="304800" cy="391795"/>
          </a:xfrm>
          <a:prstGeom prst="rect">
            <a:avLst/>
          </a:prstGeom>
          <a:noFill/>
          <a:ln>
            <a:noFill/>
          </a:ln>
        </p:spPr>
        <p:txBody>
          <a:bodyPr spcFirstLastPara="1" wrap="square" lIns="0" tIns="12700" rIns="0" bIns="0" anchor="t" anchorCtr="0">
            <a:spAutoFit/>
          </a:bodyPr>
          <a:lstStyle/>
          <a:p>
            <a:pPr marL="254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2</a:t>
            </a:r>
            <a:endParaRPr sz="2400" i="1" baseline="-25000">
              <a:solidFill>
                <a:schemeClr val="dk1"/>
              </a:solidFill>
              <a:latin typeface="Times New Roman"/>
              <a:ea typeface="Times New Roman"/>
              <a:cs typeface="Times New Roman"/>
              <a:sym typeface="Times New Roman"/>
            </a:endParaRPr>
          </a:p>
        </p:txBody>
      </p:sp>
      <p:sp>
        <p:nvSpPr>
          <p:cNvPr id="1447" name="Google Shape;1447;p142"/>
          <p:cNvSpPr/>
          <p:nvPr/>
        </p:nvSpPr>
        <p:spPr>
          <a:xfrm>
            <a:off x="2136649" y="4305300"/>
            <a:ext cx="1960245" cy="1790700"/>
          </a:xfrm>
          <a:custGeom>
            <a:avLst/>
            <a:gdLst/>
            <a:ahLst/>
            <a:cxnLst/>
            <a:rect l="l" t="t" r="r" b="b"/>
            <a:pathLst>
              <a:path w="1960245" h="1790700" extrusionOk="0">
                <a:moveTo>
                  <a:pt x="76200" y="76200"/>
                </a:moveTo>
                <a:lnTo>
                  <a:pt x="69850" y="63500"/>
                </a:lnTo>
                <a:lnTo>
                  <a:pt x="38100" y="0"/>
                </a:lnTo>
                <a:lnTo>
                  <a:pt x="0" y="76200"/>
                </a:lnTo>
                <a:lnTo>
                  <a:pt x="31750" y="76200"/>
                </a:lnTo>
                <a:lnTo>
                  <a:pt x="31750" y="1600200"/>
                </a:lnTo>
                <a:lnTo>
                  <a:pt x="44450" y="1600200"/>
                </a:lnTo>
                <a:lnTo>
                  <a:pt x="44450" y="76200"/>
                </a:lnTo>
                <a:lnTo>
                  <a:pt x="76200" y="76200"/>
                </a:lnTo>
                <a:close/>
              </a:path>
              <a:path w="1960245" h="1790700" extrusionOk="0">
                <a:moveTo>
                  <a:pt x="1959864" y="1752600"/>
                </a:moveTo>
                <a:lnTo>
                  <a:pt x="1947164" y="1746250"/>
                </a:lnTo>
                <a:lnTo>
                  <a:pt x="1883664" y="1714500"/>
                </a:lnTo>
                <a:lnTo>
                  <a:pt x="1883664" y="1746250"/>
                </a:lnTo>
                <a:lnTo>
                  <a:pt x="199644" y="1746250"/>
                </a:lnTo>
                <a:lnTo>
                  <a:pt x="199644" y="1758950"/>
                </a:lnTo>
                <a:lnTo>
                  <a:pt x="1883664" y="1758950"/>
                </a:lnTo>
                <a:lnTo>
                  <a:pt x="1883664" y="1790700"/>
                </a:lnTo>
                <a:lnTo>
                  <a:pt x="1947164" y="1758950"/>
                </a:lnTo>
                <a:lnTo>
                  <a:pt x="1959864" y="1752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48" name="Google Shape;1448;p142"/>
          <p:cNvSpPr txBox="1"/>
          <p:nvPr/>
        </p:nvSpPr>
        <p:spPr>
          <a:xfrm>
            <a:off x="2314143" y="5492598"/>
            <a:ext cx="565150" cy="33083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NOR</a:t>
            </a:r>
            <a:endParaRPr sz="2000" i="1">
              <a:solidFill>
                <a:schemeClr val="dk1"/>
              </a:solidFill>
              <a:latin typeface="Times New Roman"/>
              <a:ea typeface="Times New Roman"/>
              <a:cs typeface="Times New Roman"/>
              <a:sym typeface="Times New Roman"/>
            </a:endParaRPr>
          </a:p>
        </p:txBody>
      </p:sp>
      <p:grpSp>
        <p:nvGrpSpPr>
          <p:cNvPr id="1449" name="Google Shape;1449;p142"/>
          <p:cNvGrpSpPr/>
          <p:nvPr/>
        </p:nvGrpSpPr>
        <p:grpSpPr>
          <a:xfrm>
            <a:off x="3505201" y="4507992"/>
            <a:ext cx="304800" cy="304800"/>
            <a:chOff x="1981200" y="4507991"/>
            <a:chExt cx="304800" cy="304800"/>
          </a:xfrm>
        </p:grpSpPr>
        <p:sp>
          <p:nvSpPr>
            <p:cNvPr id="1450" name="Google Shape;1450;p142"/>
            <p:cNvSpPr/>
            <p:nvPr/>
          </p:nvSpPr>
          <p:spPr>
            <a:xfrm>
              <a:off x="1981200" y="4507991"/>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399"/>
                  </a:lnTo>
                  <a:lnTo>
                    <a:pt x="7766" y="200582"/>
                  </a:lnTo>
                  <a:lnTo>
                    <a:pt x="29394" y="242419"/>
                  </a:lnTo>
                  <a:lnTo>
                    <a:pt x="62380" y="275405"/>
                  </a:lnTo>
                  <a:lnTo>
                    <a:pt x="104217" y="297033"/>
                  </a:lnTo>
                  <a:lnTo>
                    <a:pt x="152400" y="304799"/>
                  </a:lnTo>
                  <a:lnTo>
                    <a:pt x="200582" y="297033"/>
                  </a:lnTo>
                  <a:lnTo>
                    <a:pt x="242419" y="275405"/>
                  </a:lnTo>
                  <a:lnTo>
                    <a:pt x="275405" y="242419"/>
                  </a:lnTo>
                  <a:lnTo>
                    <a:pt x="297033" y="200582"/>
                  </a:lnTo>
                  <a:lnTo>
                    <a:pt x="304800" y="152399"/>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51" name="Google Shape;1451;p142"/>
            <p:cNvSpPr/>
            <p:nvPr/>
          </p:nvSpPr>
          <p:spPr>
            <a:xfrm>
              <a:off x="1981200" y="4507991"/>
              <a:ext cx="304800" cy="304800"/>
            </a:xfrm>
            <a:custGeom>
              <a:avLst/>
              <a:gdLst/>
              <a:ahLst/>
              <a:cxnLst/>
              <a:rect l="l" t="t" r="r" b="b"/>
              <a:pathLst>
                <a:path w="304800" h="304800" extrusionOk="0">
                  <a:moveTo>
                    <a:pt x="0" y="152399"/>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399"/>
                  </a:lnTo>
                  <a:lnTo>
                    <a:pt x="297033" y="200582"/>
                  </a:lnTo>
                  <a:lnTo>
                    <a:pt x="275405" y="242419"/>
                  </a:lnTo>
                  <a:lnTo>
                    <a:pt x="242419" y="275405"/>
                  </a:lnTo>
                  <a:lnTo>
                    <a:pt x="200582" y="297033"/>
                  </a:lnTo>
                  <a:lnTo>
                    <a:pt x="152400" y="304799"/>
                  </a:lnTo>
                  <a:lnTo>
                    <a:pt x="104217" y="297033"/>
                  </a:lnTo>
                  <a:lnTo>
                    <a:pt x="62380" y="275405"/>
                  </a:lnTo>
                  <a:lnTo>
                    <a:pt x="29394" y="242419"/>
                  </a:lnTo>
                  <a:lnTo>
                    <a:pt x="7766" y="200582"/>
                  </a:lnTo>
                  <a:lnTo>
                    <a:pt x="0" y="152399"/>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52" name="Google Shape;1452;p142"/>
          <p:cNvSpPr txBox="1"/>
          <p:nvPr/>
        </p:nvSpPr>
        <p:spPr>
          <a:xfrm>
            <a:off x="3562350" y="4462017"/>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53" name="Google Shape;1453;p142"/>
          <p:cNvGrpSpPr/>
          <p:nvPr/>
        </p:nvGrpSpPr>
        <p:grpSpPr>
          <a:xfrm>
            <a:off x="2007109" y="5867401"/>
            <a:ext cx="304800" cy="304800"/>
            <a:chOff x="483108" y="5867400"/>
            <a:chExt cx="304800" cy="304800"/>
          </a:xfrm>
        </p:grpSpPr>
        <p:sp>
          <p:nvSpPr>
            <p:cNvPr id="1454" name="Google Shape;1454;p142"/>
            <p:cNvSpPr/>
            <p:nvPr/>
          </p:nvSpPr>
          <p:spPr>
            <a:xfrm>
              <a:off x="483108" y="5867400"/>
              <a:ext cx="304800" cy="304800"/>
            </a:xfrm>
            <a:custGeom>
              <a:avLst/>
              <a:gdLst/>
              <a:ahLst/>
              <a:cxnLst/>
              <a:rect l="l" t="t" r="r" b="b"/>
              <a:pathLst>
                <a:path w="304800" h="304800" extrusionOk="0">
                  <a:moveTo>
                    <a:pt x="152400" y="0"/>
                  </a:moveTo>
                  <a:lnTo>
                    <a:pt x="104231" y="7769"/>
                  </a:lnTo>
                  <a:lnTo>
                    <a:pt x="62396" y="29405"/>
                  </a:lnTo>
                  <a:lnTo>
                    <a:pt x="29405" y="62396"/>
                  </a:lnTo>
                  <a:lnTo>
                    <a:pt x="7769" y="104231"/>
                  </a:lnTo>
                  <a:lnTo>
                    <a:pt x="0" y="152400"/>
                  </a:lnTo>
                  <a:lnTo>
                    <a:pt x="7769" y="200568"/>
                  </a:lnTo>
                  <a:lnTo>
                    <a:pt x="29405" y="242403"/>
                  </a:lnTo>
                  <a:lnTo>
                    <a:pt x="62396" y="275394"/>
                  </a:lnTo>
                  <a:lnTo>
                    <a:pt x="104231" y="297030"/>
                  </a:lnTo>
                  <a:lnTo>
                    <a:pt x="152400" y="304800"/>
                  </a:lnTo>
                  <a:lnTo>
                    <a:pt x="200568" y="297030"/>
                  </a:lnTo>
                  <a:lnTo>
                    <a:pt x="242403" y="275394"/>
                  </a:lnTo>
                  <a:lnTo>
                    <a:pt x="275394" y="242403"/>
                  </a:lnTo>
                  <a:lnTo>
                    <a:pt x="297030" y="200568"/>
                  </a:lnTo>
                  <a:lnTo>
                    <a:pt x="304800" y="152400"/>
                  </a:lnTo>
                  <a:lnTo>
                    <a:pt x="297030" y="104231"/>
                  </a:lnTo>
                  <a:lnTo>
                    <a:pt x="275394" y="62396"/>
                  </a:lnTo>
                  <a:lnTo>
                    <a:pt x="242403" y="29405"/>
                  </a:lnTo>
                  <a:lnTo>
                    <a:pt x="200568" y="7769"/>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55" name="Google Shape;1455;p142"/>
            <p:cNvSpPr/>
            <p:nvPr/>
          </p:nvSpPr>
          <p:spPr>
            <a:xfrm>
              <a:off x="483108" y="5867400"/>
              <a:ext cx="304800" cy="304800"/>
            </a:xfrm>
            <a:custGeom>
              <a:avLst/>
              <a:gdLst/>
              <a:ahLst/>
              <a:cxnLst/>
              <a:rect l="l" t="t" r="r" b="b"/>
              <a:pathLst>
                <a:path w="304800" h="304800" extrusionOk="0">
                  <a:moveTo>
                    <a:pt x="0" y="152400"/>
                  </a:moveTo>
                  <a:lnTo>
                    <a:pt x="7769" y="104231"/>
                  </a:lnTo>
                  <a:lnTo>
                    <a:pt x="29405" y="62396"/>
                  </a:lnTo>
                  <a:lnTo>
                    <a:pt x="62396" y="29405"/>
                  </a:lnTo>
                  <a:lnTo>
                    <a:pt x="104231" y="7769"/>
                  </a:lnTo>
                  <a:lnTo>
                    <a:pt x="152400" y="0"/>
                  </a:lnTo>
                  <a:lnTo>
                    <a:pt x="200568" y="7769"/>
                  </a:lnTo>
                  <a:lnTo>
                    <a:pt x="242403" y="29405"/>
                  </a:lnTo>
                  <a:lnTo>
                    <a:pt x="275394" y="62396"/>
                  </a:lnTo>
                  <a:lnTo>
                    <a:pt x="297030" y="104231"/>
                  </a:lnTo>
                  <a:lnTo>
                    <a:pt x="304800" y="152400"/>
                  </a:lnTo>
                  <a:lnTo>
                    <a:pt x="297030" y="200568"/>
                  </a:lnTo>
                  <a:lnTo>
                    <a:pt x="275394" y="242403"/>
                  </a:lnTo>
                  <a:lnTo>
                    <a:pt x="242403" y="275394"/>
                  </a:lnTo>
                  <a:lnTo>
                    <a:pt x="200568" y="297030"/>
                  </a:lnTo>
                  <a:lnTo>
                    <a:pt x="152400" y="304800"/>
                  </a:lnTo>
                  <a:lnTo>
                    <a:pt x="104231" y="297030"/>
                  </a:lnTo>
                  <a:lnTo>
                    <a:pt x="62396" y="275394"/>
                  </a:lnTo>
                  <a:lnTo>
                    <a:pt x="29405" y="242403"/>
                  </a:lnTo>
                  <a:lnTo>
                    <a:pt x="7769" y="200568"/>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56" name="Google Shape;1456;p142"/>
          <p:cNvSpPr txBox="1"/>
          <p:nvPr/>
        </p:nvSpPr>
        <p:spPr>
          <a:xfrm>
            <a:off x="2063292" y="5821171"/>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57" name="Google Shape;1457;p142"/>
          <p:cNvGrpSpPr/>
          <p:nvPr/>
        </p:nvGrpSpPr>
        <p:grpSpPr>
          <a:xfrm>
            <a:off x="2007109" y="4495801"/>
            <a:ext cx="304800" cy="304800"/>
            <a:chOff x="483108" y="4495800"/>
            <a:chExt cx="304800" cy="304800"/>
          </a:xfrm>
        </p:grpSpPr>
        <p:sp>
          <p:nvSpPr>
            <p:cNvPr id="1458" name="Google Shape;1458;p142"/>
            <p:cNvSpPr/>
            <p:nvPr/>
          </p:nvSpPr>
          <p:spPr>
            <a:xfrm>
              <a:off x="483108" y="4495800"/>
              <a:ext cx="304800" cy="304800"/>
            </a:xfrm>
            <a:custGeom>
              <a:avLst/>
              <a:gdLst/>
              <a:ahLst/>
              <a:cxnLst/>
              <a:rect l="l" t="t" r="r" b="b"/>
              <a:pathLst>
                <a:path w="304800" h="304800" extrusionOk="0">
                  <a:moveTo>
                    <a:pt x="152400" y="0"/>
                  </a:moveTo>
                  <a:lnTo>
                    <a:pt x="104231" y="7766"/>
                  </a:lnTo>
                  <a:lnTo>
                    <a:pt x="62396" y="29394"/>
                  </a:lnTo>
                  <a:lnTo>
                    <a:pt x="29405" y="62380"/>
                  </a:lnTo>
                  <a:lnTo>
                    <a:pt x="7769" y="104217"/>
                  </a:lnTo>
                  <a:lnTo>
                    <a:pt x="0" y="152400"/>
                  </a:lnTo>
                  <a:lnTo>
                    <a:pt x="7769" y="200582"/>
                  </a:lnTo>
                  <a:lnTo>
                    <a:pt x="29405" y="242419"/>
                  </a:lnTo>
                  <a:lnTo>
                    <a:pt x="62396" y="275405"/>
                  </a:lnTo>
                  <a:lnTo>
                    <a:pt x="104231" y="297033"/>
                  </a:lnTo>
                  <a:lnTo>
                    <a:pt x="152400" y="304800"/>
                  </a:lnTo>
                  <a:lnTo>
                    <a:pt x="200568" y="297033"/>
                  </a:lnTo>
                  <a:lnTo>
                    <a:pt x="242403" y="275405"/>
                  </a:lnTo>
                  <a:lnTo>
                    <a:pt x="275394" y="242419"/>
                  </a:lnTo>
                  <a:lnTo>
                    <a:pt x="297030" y="200582"/>
                  </a:lnTo>
                  <a:lnTo>
                    <a:pt x="304800" y="152400"/>
                  </a:lnTo>
                  <a:lnTo>
                    <a:pt x="297030" y="104217"/>
                  </a:lnTo>
                  <a:lnTo>
                    <a:pt x="275394" y="62380"/>
                  </a:lnTo>
                  <a:lnTo>
                    <a:pt x="242403" y="29394"/>
                  </a:lnTo>
                  <a:lnTo>
                    <a:pt x="200568"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59" name="Google Shape;1459;p142"/>
            <p:cNvSpPr/>
            <p:nvPr/>
          </p:nvSpPr>
          <p:spPr>
            <a:xfrm>
              <a:off x="483108" y="4495800"/>
              <a:ext cx="304800" cy="304800"/>
            </a:xfrm>
            <a:custGeom>
              <a:avLst/>
              <a:gdLst/>
              <a:ahLst/>
              <a:cxnLst/>
              <a:rect l="l" t="t" r="r" b="b"/>
              <a:pathLst>
                <a:path w="304800" h="304800" extrusionOk="0">
                  <a:moveTo>
                    <a:pt x="0" y="152400"/>
                  </a:moveTo>
                  <a:lnTo>
                    <a:pt x="7769" y="104217"/>
                  </a:lnTo>
                  <a:lnTo>
                    <a:pt x="29405" y="62380"/>
                  </a:lnTo>
                  <a:lnTo>
                    <a:pt x="62396" y="29394"/>
                  </a:lnTo>
                  <a:lnTo>
                    <a:pt x="104231" y="7766"/>
                  </a:lnTo>
                  <a:lnTo>
                    <a:pt x="152400" y="0"/>
                  </a:lnTo>
                  <a:lnTo>
                    <a:pt x="200568" y="7766"/>
                  </a:lnTo>
                  <a:lnTo>
                    <a:pt x="242403" y="29394"/>
                  </a:lnTo>
                  <a:lnTo>
                    <a:pt x="275394" y="62380"/>
                  </a:lnTo>
                  <a:lnTo>
                    <a:pt x="297030" y="104217"/>
                  </a:lnTo>
                  <a:lnTo>
                    <a:pt x="304800" y="152400"/>
                  </a:lnTo>
                  <a:lnTo>
                    <a:pt x="297030" y="200582"/>
                  </a:lnTo>
                  <a:lnTo>
                    <a:pt x="275394" y="242419"/>
                  </a:lnTo>
                  <a:lnTo>
                    <a:pt x="242403" y="275405"/>
                  </a:lnTo>
                  <a:lnTo>
                    <a:pt x="200568" y="297033"/>
                  </a:lnTo>
                  <a:lnTo>
                    <a:pt x="152400" y="304800"/>
                  </a:lnTo>
                  <a:lnTo>
                    <a:pt x="104231" y="297033"/>
                  </a:lnTo>
                  <a:lnTo>
                    <a:pt x="62396" y="275405"/>
                  </a:lnTo>
                  <a:lnTo>
                    <a:pt x="29405" y="242419"/>
                  </a:lnTo>
                  <a:lnTo>
                    <a:pt x="7769"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60" name="Google Shape;1460;p142"/>
          <p:cNvSpPr txBox="1"/>
          <p:nvPr/>
        </p:nvSpPr>
        <p:spPr>
          <a:xfrm>
            <a:off x="2075992" y="4449317"/>
            <a:ext cx="167640" cy="391160"/>
          </a:xfrm>
          <a:prstGeom prst="rect">
            <a:avLst/>
          </a:prstGeom>
          <a:noFill/>
          <a:ln>
            <a:noFill/>
          </a:ln>
        </p:spPr>
        <p:txBody>
          <a:bodyPr spcFirstLastPara="1" wrap="square" lIns="0" tIns="12700" rIns="0" bIns="0" anchor="t" anchorCtr="0">
            <a:spAutoFit/>
          </a:bodyPr>
          <a:lstStyle/>
          <a:p>
            <a:pPr marL="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61" name="Google Shape;1461;p142"/>
          <p:cNvGrpSpPr/>
          <p:nvPr/>
        </p:nvGrpSpPr>
        <p:grpSpPr>
          <a:xfrm>
            <a:off x="3531108" y="5867401"/>
            <a:ext cx="304800" cy="304800"/>
            <a:chOff x="2007107" y="5867400"/>
            <a:chExt cx="304800" cy="304800"/>
          </a:xfrm>
        </p:grpSpPr>
        <p:sp>
          <p:nvSpPr>
            <p:cNvPr id="1462" name="Google Shape;1462;p142"/>
            <p:cNvSpPr/>
            <p:nvPr/>
          </p:nvSpPr>
          <p:spPr>
            <a:xfrm>
              <a:off x="2007107" y="5867400"/>
              <a:ext cx="304800" cy="304800"/>
            </a:xfrm>
            <a:custGeom>
              <a:avLst/>
              <a:gdLst/>
              <a:ahLst/>
              <a:cxnLst/>
              <a:rect l="l" t="t" r="r" b="b"/>
              <a:pathLst>
                <a:path w="304800" h="304800" extrusionOk="0">
                  <a:moveTo>
                    <a:pt x="152400" y="0"/>
                  </a:moveTo>
                  <a:lnTo>
                    <a:pt x="104217" y="7769"/>
                  </a:lnTo>
                  <a:lnTo>
                    <a:pt x="62380" y="29405"/>
                  </a:lnTo>
                  <a:lnTo>
                    <a:pt x="29394" y="62396"/>
                  </a:lnTo>
                  <a:lnTo>
                    <a:pt x="7766" y="104231"/>
                  </a:lnTo>
                  <a:lnTo>
                    <a:pt x="0" y="152400"/>
                  </a:lnTo>
                  <a:lnTo>
                    <a:pt x="7766" y="200568"/>
                  </a:lnTo>
                  <a:lnTo>
                    <a:pt x="29394" y="242403"/>
                  </a:lnTo>
                  <a:lnTo>
                    <a:pt x="62380" y="275394"/>
                  </a:lnTo>
                  <a:lnTo>
                    <a:pt x="104217" y="297030"/>
                  </a:lnTo>
                  <a:lnTo>
                    <a:pt x="152400" y="304800"/>
                  </a:lnTo>
                  <a:lnTo>
                    <a:pt x="200582" y="297030"/>
                  </a:lnTo>
                  <a:lnTo>
                    <a:pt x="242419" y="275394"/>
                  </a:lnTo>
                  <a:lnTo>
                    <a:pt x="275405" y="242403"/>
                  </a:lnTo>
                  <a:lnTo>
                    <a:pt x="297033" y="200568"/>
                  </a:lnTo>
                  <a:lnTo>
                    <a:pt x="304800" y="152400"/>
                  </a:lnTo>
                  <a:lnTo>
                    <a:pt x="297033" y="104231"/>
                  </a:lnTo>
                  <a:lnTo>
                    <a:pt x="275405" y="62396"/>
                  </a:lnTo>
                  <a:lnTo>
                    <a:pt x="242419" y="29405"/>
                  </a:lnTo>
                  <a:lnTo>
                    <a:pt x="200582" y="7769"/>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63" name="Google Shape;1463;p142"/>
            <p:cNvSpPr/>
            <p:nvPr/>
          </p:nvSpPr>
          <p:spPr>
            <a:xfrm>
              <a:off x="2007107" y="5867400"/>
              <a:ext cx="304800" cy="304800"/>
            </a:xfrm>
            <a:custGeom>
              <a:avLst/>
              <a:gdLst/>
              <a:ahLst/>
              <a:cxnLst/>
              <a:rect l="l" t="t" r="r" b="b"/>
              <a:pathLst>
                <a:path w="304800" h="304800" extrusionOk="0">
                  <a:moveTo>
                    <a:pt x="0" y="152400"/>
                  </a:moveTo>
                  <a:lnTo>
                    <a:pt x="7766" y="104231"/>
                  </a:lnTo>
                  <a:lnTo>
                    <a:pt x="29394" y="62396"/>
                  </a:lnTo>
                  <a:lnTo>
                    <a:pt x="62380" y="29405"/>
                  </a:lnTo>
                  <a:lnTo>
                    <a:pt x="104217" y="7769"/>
                  </a:lnTo>
                  <a:lnTo>
                    <a:pt x="152400" y="0"/>
                  </a:lnTo>
                  <a:lnTo>
                    <a:pt x="200582" y="7769"/>
                  </a:lnTo>
                  <a:lnTo>
                    <a:pt x="242419" y="29405"/>
                  </a:lnTo>
                  <a:lnTo>
                    <a:pt x="275405" y="62396"/>
                  </a:lnTo>
                  <a:lnTo>
                    <a:pt x="297033" y="104231"/>
                  </a:lnTo>
                  <a:lnTo>
                    <a:pt x="304800" y="152400"/>
                  </a:lnTo>
                  <a:lnTo>
                    <a:pt x="297033" y="200568"/>
                  </a:lnTo>
                  <a:lnTo>
                    <a:pt x="275405" y="242403"/>
                  </a:lnTo>
                  <a:lnTo>
                    <a:pt x="242419" y="275394"/>
                  </a:lnTo>
                  <a:lnTo>
                    <a:pt x="200582" y="297030"/>
                  </a:lnTo>
                  <a:lnTo>
                    <a:pt x="152400" y="304800"/>
                  </a:lnTo>
                  <a:lnTo>
                    <a:pt x="104217" y="297030"/>
                  </a:lnTo>
                  <a:lnTo>
                    <a:pt x="62380" y="275394"/>
                  </a:lnTo>
                  <a:lnTo>
                    <a:pt x="29394" y="242403"/>
                  </a:lnTo>
                  <a:lnTo>
                    <a:pt x="7766" y="200568"/>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64" name="Google Shape;1464;p142"/>
          <p:cNvSpPr txBox="1"/>
          <p:nvPr/>
        </p:nvSpPr>
        <p:spPr>
          <a:xfrm>
            <a:off x="3587623" y="5821171"/>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465" name="Google Shape;1465;p142"/>
          <p:cNvSpPr/>
          <p:nvPr/>
        </p:nvSpPr>
        <p:spPr>
          <a:xfrm>
            <a:off x="1870709" y="4652009"/>
            <a:ext cx="1940560" cy="1673860"/>
          </a:xfrm>
          <a:custGeom>
            <a:avLst/>
            <a:gdLst/>
            <a:ahLst/>
            <a:cxnLst/>
            <a:rect l="l" t="t" r="r" b="b"/>
            <a:pathLst>
              <a:path w="1940560" h="1673860" extrusionOk="0">
                <a:moveTo>
                  <a:pt x="0" y="0"/>
                </a:moveTo>
                <a:lnTo>
                  <a:pt x="1940052" y="1673352"/>
                </a:lnTo>
              </a:path>
            </a:pathLst>
          </a:custGeom>
          <a:noFill/>
          <a:ln w="380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nvGrpSpPr>
          <p:cNvPr id="1466" name="Google Shape;1466;p142"/>
          <p:cNvGrpSpPr/>
          <p:nvPr/>
        </p:nvGrpSpPr>
        <p:grpSpPr>
          <a:xfrm>
            <a:off x="6248401" y="4495801"/>
            <a:ext cx="304800" cy="304800"/>
            <a:chOff x="4724400" y="4495800"/>
            <a:chExt cx="304800" cy="304800"/>
          </a:xfrm>
        </p:grpSpPr>
        <p:sp>
          <p:nvSpPr>
            <p:cNvPr id="1467" name="Google Shape;1467;p142"/>
            <p:cNvSpPr/>
            <p:nvPr/>
          </p:nvSpPr>
          <p:spPr>
            <a:xfrm>
              <a:off x="4724400" y="44958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68" name="Google Shape;1468;p142"/>
            <p:cNvSpPr/>
            <p:nvPr/>
          </p:nvSpPr>
          <p:spPr>
            <a:xfrm>
              <a:off x="4724400" y="44958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69" name="Google Shape;1469;p142"/>
          <p:cNvSpPr txBox="1"/>
          <p:nvPr/>
        </p:nvSpPr>
        <p:spPr>
          <a:xfrm>
            <a:off x="6305803" y="4449317"/>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470" name="Google Shape;1470;p142"/>
          <p:cNvSpPr/>
          <p:nvPr/>
        </p:nvSpPr>
        <p:spPr>
          <a:xfrm>
            <a:off x="5004053" y="4277105"/>
            <a:ext cx="1804670" cy="1790700"/>
          </a:xfrm>
          <a:custGeom>
            <a:avLst/>
            <a:gdLst/>
            <a:ahLst/>
            <a:cxnLst/>
            <a:rect l="l" t="t" r="r" b="b"/>
            <a:pathLst>
              <a:path w="1804670" h="1790700" extrusionOk="0">
                <a:moveTo>
                  <a:pt x="0" y="0"/>
                </a:moveTo>
                <a:lnTo>
                  <a:pt x="1804416" y="1790700"/>
                </a:lnTo>
              </a:path>
            </a:pathLst>
          </a:custGeom>
          <a:noFill/>
          <a:ln w="380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71" name="Google Shape;1471;p142"/>
          <p:cNvSpPr txBox="1"/>
          <p:nvPr/>
        </p:nvSpPr>
        <p:spPr>
          <a:xfrm>
            <a:off x="7140956" y="5628844"/>
            <a:ext cx="178435" cy="39179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endParaRPr sz="2400" i="1">
              <a:solidFill>
                <a:schemeClr val="dk1"/>
              </a:solidFill>
              <a:latin typeface="Times New Roman"/>
              <a:ea typeface="Times New Roman"/>
              <a:cs typeface="Times New Roman"/>
              <a:sym typeface="Times New Roman"/>
            </a:endParaRPr>
          </a:p>
        </p:txBody>
      </p:sp>
      <p:sp>
        <p:nvSpPr>
          <p:cNvPr id="1472" name="Google Shape;1472;p142"/>
          <p:cNvSpPr txBox="1"/>
          <p:nvPr/>
        </p:nvSpPr>
        <p:spPr>
          <a:xfrm>
            <a:off x="5006721" y="3761994"/>
            <a:ext cx="17780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endParaRPr sz="2400" i="1">
              <a:solidFill>
                <a:schemeClr val="dk1"/>
              </a:solidFill>
              <a:latin typeface="Times New Roman"/>
              <a:ea typeface="Times New Roman"/>
              <a:cs typeface="Times New Roman"/>
              <a:sym typeface="Times New Roman"/>
            </a:endParaRPr>
          </a:p>
        </p:txBody>
      </p:sp>
      <p:sp>
        <p:nvSpPr>
          <p:cNvPr id="1473" name="Google Shape;1473;p142"/>
          <p:cNvSpPr txBox="1"/>
          <p:nvPr/>
        </p:nvSpPr>
        <p:spPr>
          <a:xfrm>
            <a:off x="5159502" y="3938778"/>
            <a:ext cx="12700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i="1">
                <a:solidFill>
                  <a:schemeClr val="dk1"/>
                </a:solidFill>
                <a:latin typeface="Times New Roman"/>
                <a:ea typeface="Times New Roman"/>
                <a:cs typeface="Times New Roman"/>
                <a:sym typeface="Times New Roman"/>
              </a:rPr>
              <a:t>2</a:t>
            </a:r>
            <a:endParaRPr sz="1600" i="1">
              <a:solidFill>
                <a:schemeClr val="dk1"/>
              </a:solidFill>
              <a:latin typeface="Times New Roman"/>
              <a:ea typeface="Times New Roman"/>
              <a:cs typeface="Times New Roman"/>
              <a:sym typeface="Times New Roman"/>
            </a:endParaRPr>
          </a:p>
        </p:txBody>
      </p:sp>
      <p:grpSp>
        <p:nvGrpSpPr>
          <p:cNvPr id="1474" name="Google Shape;1474;p142"/>
          <p:cNvGrpSpPr/>
          <p:nvPr/>
        </p:nvGrpSpPr>
        <p:grpSpPr>
          <a:xfrm>
            <a:off x="5108449" y="4157471"/>
            <a:ext cx="1960245" cy="1905000"/>
            <a:chOff x="3584448" y="4157471"/>
            <a:chExt cx="1960245" cy="1905000"/>
          </a:xfrm>
        </p:grpSpPr>
        <p:sp>
          <p:nvSpPr>
            <p:cNvPr id="1475" name="Google Shape;1475;p142"/>
            <p:cNvSpPr/>
            <p:nvPr/>
          </p:nvSpPr>
          <p:spPr>
            <a:xfrm>
              <a:off x="3584448" y="4157471"/>
              <a:ext cx="1960245" cy="1790700"/>
            </a:xfrm>
            <a:custGeom>
              <a:avLst/>
              <a:gdLst/>
              <a:ahLst/>
              <a:cxnLst/>
              <a:rect l="l" t="t" r="r" b="b"/>
              <a:pathLst>
                <a:path w="1960245" h="1790700" extrusionOk="0">
                  <a:moveTo>
                    <a:pt x="76200" y="76200"/>
                  </a:moveTo>
                  <a:lnTo>
                    <a:pt x="69850" y="63500"/>
                  </a:lnTo>
                  <a:lnTo>
                    <a:pt x="38100" y="0"/>
                  </a:lnTo>
                  <a:lnTo>
                    <a:pt x="0" y="76200"/>
                  </a:lnTo>
                  <a:lnTo>
                    <a:pt x="31750" y="76200"/>
                  </a:lnTo>
                  <a:lnTo>
                    <a:pt x="31750" y="1600200"/>
                  </a:lnTo>
                  <a:lnTo>
                    <a:pt x="44450" y="1600200"/>
                  </a:lnTo>
                  <a:lnTo>
                    <a:pt x="44450" y="76200"/>
                  </a:lnTo>
                  <a:lnTo>
                    <a:pt x="76200" y="76200"/>
                  </a:lnTo>
                  <a:close/>
                </a:path>
                <a:path w="1960245" h="1790700" extrusionOk="0">
                  <a:moveTo>
                    <a:pt x="1959864" y="1752600"/>
                  </a:moveTo>
                  <a:lnTo>
                    <a:pt x="1947164" y="1746250"/>
                  </a:lnTo>
                  <a:lnTo>
                    <a:pt x="1883664" y="1714500"/>
                  </a:lnTo>
                  <a:lnTo>
                    <a:pt x="1883664" y="1746250"/>
                  </a:lnTo>
                  <a:lnTo>
                    <a:pt x="199644" y="1746250"/>
                  </a:lnTo>
                  <a:lnTo>
                    <a:pt x="199644" y="1758950"/>
                  </a:lnTo>
                  <a:lnTo>
                    <a:pt x="1883664" y="1758950"/>
                  </a:lnTo>
                  <a:lnTo>
                    <a:pt x="1883664" y="1790700"/>
                  </a:lnTo>
                  <a:lnTo>
                    <a:pt x="1947164" y="1758950"/>
                  </a:lnTo>
                  <a:lnTo>
                    <a:pt x="1959864" y="1752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76" name="Google Shape;1476;p142"/>
            <p:cNvSpPr/>
            <p:nvPr/>
          </p:nvSpPr>
          <p:spPr>
            <a:xfrm>
              <a:off x="4750307" y="5757671"/>
              <a:ext cx="304800" cy="304800"/>
            </a:xfrm>
            <a:custGeom>
              <a:avLst/>
              <a:gdLst/>
              <a:ahLst/>
              <a:cxnLst/>
              <a:rect l="l" t="t" r="r" b="b"/>
              <a:pathLst>
                <a:path w="304800" h="304800" extrusionOk="0">
                  <a:moveTo>
                    <a:pt x="152400" y="0"/>
                  </a:moveTo>
                  <a:lnTo>
                    <a:pt x="104217" y="7769"/>
                  </a:lnTo>
                  <a:lnTo>
                    <a:pt x="62380" y="29405"/>
                  </a:lnTo>
                  <a:lnTo>
                    <a:pt x="29394" y="62396"/>
                  </a:lnTo>
                  <a:lnTo>
                    <a:pt x="7766" y="104231"/>
                  </a:lnTo>
                  <a:lnTo>
                    <a:pt x="0" y="152399"/>
                  </a:lnTo>
                  <a:lnTo>
                    <a:pt x="7766" y="200568"/>
                  </a:lnTo>
                  <a:lnTo>
                    <a:pt x="29394" y="242403"/>
                  </a:lnTo>
                  <a:lnTo>
                    <a:pt x="62380" y="275394"/>
                  </a:lnTo>
                  <a:lnTo>
                    <a:pt x="104217" y="297030"/>
                  </a:lnTo>
                  <a:lnTo>
                    <a:pt x="152400" y="304799"/>
                  </a:lnTo>
                  <a:lnTo>
                    <a:pt x="200582" y="297030"/>
                  </a:lnTo>
                  <a:lnTo>
                    <a:pt x="242419" y="275394"/>
                  </a:lnTo>
                  <a:lnTo>
                    <a:pt x="275405" y="242403"/>
                  </a:lnTo>
                  <a:lnTo>
                    <a:pt x="297033" y="200568"/>
                  </a:lnTo>
                  <a:lnTo>
                    <a:pt x="304800" y="152399"/>
                  </a:lnTo>
                  <a:lnTo>
                    <a:pt x="297033" y="104231"/>
                  </a:lnTo>
                  <a:lnTo>
                    <a:pt x="275405" y="62396"/>
                  </a:lnTo>
                  <a:lnTo>
                    <a:pt x="242419" y="29405"/>
                  </a:lnTo>
                  <a:lnTo>
                    <a:pt x="200582" y="7769"/>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77" name="Google Shape;1477;p142"/>
            <p:cNvSpPr/>
            <p:nvPr/>
          </p:nvSpPr>
          <p:spPr>
            <a:xfrm>
              <a:off x="4750307" y="5757671"/>
              <a:ext cx="304800" cy="304800"/>
            </a:xfrm>
            <a:custGeom>
              <a:avLst/>
              <a:gdLst/>
              <a:ahLst/>
              <a:cxnLst/>
              <a:rect l="l" t="t" r="r" b="b"/>
              <a:pathLst>
                <a:path w="304800" h="304800" extrusionOk="0">
                  <a:moveTo>
                    <a:pt x="0" y="152399"/>
                  </a:moveTo>
                  <a:lnTo>
                    <a:pt x="7766" y="104231"/>
                  </a:lnTo>
                  <a:lnTo>
                    <a:pt x="29394" y="62396"/>
                  </a:lnTo>
                  <a:lnTo>
                    <a:pt x="62380" y="29405"/>
                  </a:lnTo>
                  <a:lnTo>
                    <a:pt x="104217" y="7769"/>
                  </a:lnTo>
                  <a:lnTo>
                    <a:pt x="152400" y="0"/>
                  </a:lnTo>
                  <a:lnTo>
                    <a:pt x="200582" y="7769"/>
                  </a:lnTo>
                  <a:lnTo>
                    <a:pt x="242419" y="29405"/>
                  </a:lnTo>
                  <a:lnTo>
                    <a:pt x="275405" y="62396"/>
                  </a:lnTo>
                  <a:lnTo>
                    <a:pt x="297033" y="104231"/>
                  </a:lnTo>
                  <a:lnTo>
                    <a:pt x="304800" y="152399"/>
                  </a:lnTo>
                  <a:lnTo>
                    <a:pt x="297033" y="200568"/>
                  </a:lnTo>
                  <a:lnTo>
                    <a:pt x="275405" y="242403"/>
                  </a:lnTo>
                  <a:lnTo>
                    <a:pt x="242419" y="275394"/>
                  </a:lnTo>
                  <a:lnTo>
                    <a:pt x="200582" y="297030"/>
                  </a:lnTo>
                  <a:lnTo>
                    <a:pt x="152400" y="304799"/>
                  </a:lnTo>
                  <a:lnTo>
                    <a:pt x="104217" y="297030"/>
                  </a:lnTo>
                  <a:lnTo>
                    <a:pt x="62380" y="275394"/>
                  </a:lnTo>
                  <a:lnTo>
                    <a:pt x="29394" y="242403"/>
                  </a:lnTo>
                  <a:lnTo>
                    <a:pt x="7766" y="200568"/>
                  </a:lnTo>
                  <a:lnTo>
                    <a:pt x="0" y="152399"/>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78" name="Google Shape;1478;p142"/>
          <p:cNvSpPr txBox="1"/>
          <p:nvPr/>
        </p:nvSpPr>
        <p:spPr>
          <a:xfrm>
            <a:off x="6331459" y="5711749"/>
            <a:ext cx="1089025"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r>
              <a:rPr lang="en-US" sz="2400" i="1">
                <a:solidFill>
                  <a:schemeClr val="dk1"/>
                </a:solidFill>
                <a:latin typeface="Times New Roman"/>
                <a:ea typeface="Times New Roman"/>
                <a:cs typeface="Times New Roman"/>
                <a:sym typeface="Times New Roman"/>
              </a:rPr>
              <a:t>	</a:t>
            </a:r>
            <a:r>
              <a:rPr lang="en-US" sz="2400" i="1" baseline="30000">
                <a:solidFill>
                  <a:schemeClr val="dk1"/>
                </a:solidFill>
                <a:latin typeface="Times New Roman"/>
                <a:ea typeface="Times New Roman"/>
                <a:cs typeface="Times New Roman"/>
                <a:sym typeface="Times New Roman"/>
              </a:rPr>
              <a:t>1</a:t>
            </a:r>
            <a:endParaRPr sz="2400" i="1" baseline="30000">
              <a:solidFill>
                <a:schemeClr val="dk1"/>
              </a:solidFill>
              <a:latin typeface="Times New Roman"/>
              <a:ea typeface="Times New Roman"/>
              <a:cs typeface="Times New Roman"/>
              <a:sym typeface="Times New Roman"/>
            </a:endParaRPr>
          </a:p>
        </p:txBody>
      </p:sp>
      <p:grpSp>
        <p:nvGrpSpPr>
          <p:cNvPr id="1479" name="Google Shape;1479;p142"/>
          <p:cNvGrpSpPr/>
          <p:nvPr/>
        </p:nvGrpSpPr>
        <p:grpSpPr>
          <a:xfrm>
            <a:off x="4994148" y="4495801"/>
            <a:ext cx="304800" cy="304800"/>
            <a:chOff x="3470147" y="4495800"/>
            <a:chExt cx="304800" cy="304800"/>
          </a:xfrm>
        </p:grpSpPr>
        <p:sp>
          <p:nvSpPr>
            <p:cNvPr id="1480" name="Google Shape;1480;p142"/>
            <p:cNvSpPr/>
            <p:nvPr/>
          </p:nvSpPr>
          <p:spPr>
            <a:xfrm>
              <a:off x="3470147" y="44958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81" name="Google Shape;1481;p142"/>
            <p:cNvSpPr/>
            <p:nvPr/>
          </p:nvSpPr>
          <p:spPr>
            <a:xfrm>
              <a:off x="3470147" y="44958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82" name="Google Shape;1482;p142"/>
          <p:cNvSpPr txBox="1"/>
          <p:nvPr/>
        </p:nvSpPr>
        <p:spPr>
          <a:xfrm>
            <a:off x="5051552" y="4449317"/>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483" name="Google Shape;1483;p142"/>
          <p:cNvSpPr txBox="1"/>
          <p:nvPr/>
        </p:nvSpPr>
        <p:spPr>
          <a:xfrm>
            <a:off x="5210047" y="5206441"/>
            <a:ext cx="763270" cy="331470"/>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NAND</a:t>
            </a:r>
            <a:endParaRPr sz="2000" i="1">
              <a:solidFill>
                <a:schemeClr val="dk1"/>
              </a:solidFill>
              <a:latin typeface="Times New Roman"/>
              <a:ea typeface="Times New Roman"/>
              <a:cs typeface="Times New Roman"/>
              <a:sym typeface="Times New Roman"/>
            </a:endParaRPr>
          </a:p>
        </p:txBody>
      </p:sp>
      <p:grpSp>
        <p:nvGrpSpPr>
          <p:cNvPr id="1484" name="Google Shape;1484;p142"/>
          <p:cNvGrpSpPr/>
          <p:nvPr/>
        </p:nvGrpSpPr>
        <p:grpSpPr>
          <a:xfrm>
            <a:off x="5003293" y="5715001"/>
            <a:ext cx="304800" cy="304800"/>
            <a:chOff x="3479292" y="5715000"/>
            <a:chExt cx="304800" cy="304800"/>
          </a:xfrm>
        </p:grpSpPr>
        <p:sp>
          <p:nvSpPr>
            <p:cNvPr id="1485" name="Google Shape;1485;p142"/>
            <p:cNvSpPr/>
            <p:nvPr/>
          </p:nvSpPr>
          <p:spPr>
            <a:xfrm>
              <a:off x="3479292" y="5715000"/>
              <a:ext cx="304800" cy="304800"/>
            </a:xfrm>
            <a:custGeom>
              <a:avLst/>
              <a:gdLst/>
              <a:ahLst/>
              <a:cxnLst/>
              <a:rect l="l" t="t" r="r" b="b"/>
              <a:pathLst>
                <a:path w="304800" h="304800" extrusionOk="0">
                  <a:moveTo>
                    <a:pt x="152400" y="0"/>
                  </a:moveTo>
                  <a:lnTo>
                    <a:pt x="104217" y="7769"/>
                  </a:lnTo>
                  <a:lnTo>
                    <a:pt x="62380" y="29405"/>
                  </a:lnTo>
                  <a:lnTo>
                    <a:pt x="29394" y="62396"/>
                  </a:lnTo>
                  <a:lnTo>
                    <a:pt x="7766" y="104231"/>
                  </a:lnTo>
                  <a:lnTo>
                    <a:pt x="0" y="152400"/>
                  </a:lnTo>
                  <a:lnTo>
                    <a:pt x="7766" y="200568"/>
                  </a:lnTo>
                  <a:lnTo>
                    <a:pt x="29394" y="242403"/>
                  </a:lnTo>
                  <a:lnTo>
                    <a:pt x="62380" y="275394"/>
                  </a:lnTo>
                  <a:lnTo>
                    <a:pt x="104217" y="297030"/>
                  </a:lnTo>
                  <a:lnTo>
                    <a:pt x="152400" y="304800"/>
                  </a:lnTo>
                  <a:lnTo>
                    <a:pt x="200582" y="297030"/>
                  </a:lnTo>
                  <a:lnTo>
                    <a:pt x="242419" y="275394"/>
                  </a:lnTo>
                  <a:lnTo>
                    <a:pt x="275405" y="242403"/>
                  </a:lnTo>
                  <a:lnTo>
                    <a:pt x="297033" y="200568"/>
                  </a:lnTo>
                  <a:lnTo>
                    <a:pt x="304800" y="152400"/>
                  </a:lnTo>
                  <a:lnTo>
                    <a:pt x="297033" y="104231"/>
                  </a:lnTo>
                  <a:lnTo>
                    <a:pt x="275405" y="62396"/>
                  </a:lnTo>
                  <a:lnTo>
                    <a:pt x="242419" y="29405"/>
                  </a:lnTo>
                  <a:lnTo>
                    <a:pt x="200582" y="7769"/>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86" name="Google Shape;1486;p142"/>
            <p:cNvSpPr/>
            <p:nvPr/>
          </p:nvSpPr>
          <p:spPr>
            <a:xfrm>
              <a:off x="3479292" y="5715000"/>
              <a:ext cx="304800" cy="304800"/>
            </a:xfrm>
            <a:custGeom>
              <a:avLst/>
              <a:gdLst/>
              <a:ahLst/>
              <a:cxnLst/>
              <a:rect l="l" t="t" r="r" b="b"/>
              <a:pathLst>
                <a:path w="304800" h="304800" extrusionOk="0">
                  <a:moveTo>
                    <a:pt x="0" y="152400"/>
                  </a:moveTo>
                  <a:lnTo>
                    <a:pt x="7766" y="104231"/>
                  </a:lnTo>
                  <a:lnTo>
                    <a:pt x="29394" y="62396"/>
                  </a:lnTo>
                  <a:lnTo>
                    <a:pt x="62380" y="29405"/>
                  </a:lnTo>
                  <a:lnTo>
                    <a:pt x="104217" y="7769"/>
                  </a:lnTo>
                  <a:lnTo>
                    <a:pt x="152400" y="0"/>
                  </a:lnTo>
                  <a:lnTo>
                    <a:pt x="200582" y="7769"/>
                  </a:lnTo>
                  <a:lnTo>
                    <a:pt x="242419" y="29405"/>
                  </a:lnTo>
                  <a:lnTo>
                    <a:pt x="275405" y="62396"/>
                  </a:lnTo>
                  <a:lnTo>
                    <a:pt x="297033" y="104231"/>
                  </a:lnTo>
                  <a:lnTo>
                    <a:pt x="304800" y="152400"/>
                  </a:lnTo>
                  <a:lnTo>
                    <a:pt x="297033" y="200568"/>
                  </a:lnTo>
                  <a:lnTo>
                    <a:pt x="275405" y="242403"/>
                  </a:lnTo>
                  <a:lnTo>
                    <a:pt x="242419" y="275394"/>
                  </a:lnTo>
                  <a:lnTo>
                    <a:pt x="200582" y="297030"/>
                  </a:lnTo>
                  <a:lnTo>
                    <a:pt x="152400" y="304800"/>
                  </a:lnTo>
                  <a:lnTo>
                    <a:pt x="104217" y="297030"/>
                  </a:lnTo>
                  <a:lnTo>
                    <a:pt x="62380" y="275394"/>
                  </a:lnTo>
                  <a:lnTo>
                    <a:pt x="29394" y="242403"/>
                  </a:lnTo>
                  <a:lnTo>
                    <a:pt x="7766" y="200568"/>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87" name="Google Shape;1487;p142"/>
          <p:cNvSpPr txBox="1"/>
          <p:nvPr/>
        </p:nvSpPr>
        <p:spPr>
          <a:xfrm>
            <a:off x="5060950" y="5668771"/>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88" name="Google Shape;1488;p142"/>
          <p:cNvGrpSpPr/>
          <p:nvPr/>
        </p:nvGrpSpPr>
        <p:grpSpPr>
          <a:xfrm>
            <a:off x="7239761" y="1635252"/>
            <a:ext cx="2312797" cy="2201545"/>
            <a:chOff x="5715761" y="1635251"/>
            <a:chExt cx="2312797" cy="2201545"/>
          </a:xfrm>
        </p:grpSpPr>
        <p:sp>
          <p:nvSpPr>
            <p:cNvPr id="1489" name="Google Shape;1489;p142"/>
            <p:cNvSpPr/>
            <p:nvPr/>
          </p:nvSpPr>
          <p:spPr>
            <a:xfrm>
              <a:off x="5715761" y="2210561"/>
              <a:ext cx="1651000" cy="1626235"/>
            </a:xfrm>
            <a:custGeom>
              <a:avLst/>
              <a:gdLst/>
              <a:ahLst/>
              <a:cxnLst/>
              <a:rect l="l" t="t" r="r" b="b"/>
              <a:pathLst>
                <a:path w="1651000" h="1626235" extrusionOk="0">
                  <a:moveTo>
                    <a:pt x="0" y="0"/>
                  </a:moveTo>
                  <a:lnTo>
                    <a:pt x="1650491" y="1626108"/>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90" name="Google Shape;1490;p142"/>
            <p:cNvSpPr/>
            <p:nvPr/>
          </p:nvSpPr>
          <p:spPr>
            <a:xfrm>
              <a:off x="6067044" y="1635251"/>
              <a:ext cx="1961514" cy="1870075"/>
            </a:xfrm>
            <a:custGeom>
              <a:avLst/>
              <a:gdLst/>
              <a:ahLst/>
              <a:cxnLst/>
              <a:rect l="l" t="t" r="r" b="b"/>
              <a:pathLst>
                <a:path w="1961515" h="1870075" extrusionOk="0">
                  <a:moveTo>
                    <a:pt x="76200" y="76200"/>
                  </a:moveTo>
                  <a:lnTo>
                    <a:pt x="69850" y="63500"/>
                  </a:lnTo>
                  <a:lnTo>
                    <a:pt x="38100" y="0"/>
                  </a:lnTo>
                  <a:lnTo>
                    <a:pt x="0" y="76200"/>
                  </a:lnTo>
                  <a:lnTo>
                    <a:pt x="31750" y="76200"/>
                  </a:lnTo>
                  <a:lnTo>
                    <a:pt x="31750" y="1760220"/>
                  </a:lnTo>
                  <a:lnTo>
                    <a:pt x="44450" y="1760220"/>
                  </a:lnTo>
                  <a:lnTo>
                    <a:pt x="44450" y="76200"/>
                  </a:lnTo>
                  <a:lnTo>
                    <a:pt x="76200" y="76200"/>
                  </a:lnTo>
                  <a:close/>
                </a:path>
                <a:path w="1961515" h="1870075" extrusionOk="0">
                  <a:moveTo>
                    <a:pt x="1961388" y="1831848"/>
                  </a:moveTo>
                  <a:lnTo>
                    <a:pt x="1948688" y="1825498"/>
                  </a:lnTo>
                  <a:lnTo>
                    <a:pt x="1885188" y="1793748"/>
                  </a:lnTo>
                  <a:lnTo>
                    <a:pt x="1885188" y="1825498"/>
                  </a:lnTo>
                  <a:lnTo>
                    <a:pt x="201168" y="1825498"/>
                  </a:lnTo>
                  <a:lnTo>
                    <a:pt x="201168" y="1838198"/>
                  </a:lnTo>
                  <a:lnTo>
                    <a:pt x="1885188" y="1838198"/>
                  </a:lnTo>
                  <a:lnTo>
                    <a:pt x="1885188" y="1869948"/>
                  </a:lnTo>
                  <a:lnTo>
                    <a:pt x="1948688" y="1838198"/>
                  </a:lnTo>
                  <a:lnTo>
                    <a:pt x="1961388" y="183184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91" name="Google Shape;1491;p142"/>
            <p:cNvSpPr/>
            <p:nvPr/>
          </p:nvSpPr>
          <p:spPr>
            <a:xfrm>
              <a:off x="7315200" y="33147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92" name="Google Shape;1492;p142"/>
            <p:cNvSpPr/>
            <p:nvPr/>
          </p:nvSpPr>
          <p:spPr>
            <a:xfrm>
              <a:off x="7315200" y="33147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93" name="Google Shape;1493;p142"/>
          <p:cNvSpPr txBox="1"/>
          <p:nvPr/>
        </p:nvSpPr>
        <p:spPr>
          <a:xfrm>
            <a:off x="9598786" y="3185540"/>
            <a:ext cx="330200" cy="391160"/>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1</a:t>
            </a:r>
            <a:endParaRPr sz="2400" i="1" baseline="-25000">
              <a:solidFill>
                <a:schemeClr val="dk1"/>
              </a:solidFill>
              <a:latin typeface="Times New Roman"/>
              <a:ea typeface="Times New Roman"/>
              <a:cs typeface="Times New Roman"/>
              <a:sym typeface="Times New Roman"/>
            </a:endParaRPr>
          </a:p>
        </p:txBody>
      </p:sp>
      <p:sp>
        <p:nvSpPr>
          <p:cNvPr id="1494" name="Google Shape;1494;p142"/>
          <p:cNvSpPr txBox="1"/>
          <p:nvPr/>
        </p:nvSpPr>
        <p:spPr>
          <a:xfrm>
            <a:off x="7464805" y="1165605"/>
            <a:ext cx="330200" cy="391160"/>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2</a:t>
            </a:r>
            <a:endParaRPr sz="2400" i="1" baseline="-25000">
              <a:solidFill>
                <a:schemeClr val="dk1"/>
              </a:solidFill>
              <a:latin typeface="Times New Roman"/>
              <a:ea typeface="Times New Roman"/>
              <a:cs typeface="Times New Roman"/>
              <a:sym typeface="Times New Roman"/>
            </a:endParaRPr>
          </a:p>
        </p:txBody>
      </p:sp>
      <p:sp>
        <p:nvSpPr>
          <p:cNvPr id="1495" name="Google Shape;1495;p142"/>
          <p:cNvSpPr txBox="1"/>
          <p:nvPr/>
        </p:nvSpPr>
        <p:spPr>
          <a:xfrm>
            <a:off x="8897239" y="3267836"/>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496" name="Google Shape;1496;p142"/>
          <p:cNvGrpSpPr/>
          <p:nvPr/>
        </p:nvGrpSpPr>
        <p:grpSpPr>
          <a:xfrm>
            <a:off x="7476745" y="3314701"/>
            <a:ext cx="304800" cy="304800"/>
            <a:chOff x="5952744" y="3314700"/>
            <a:chExt cx="304800" cy="304800"/>
          </a:xfrm>
        </p:grpSpPr>
        <p:sp>
          <p:nvSpPr>
            <p:cNvPr id="1497" name="Google Shape;1497;p142"/>
            <p:cNvSpPr/>
            <p:nvPr/>
          </p:nvSpPr>
          <p:spPr>
            <a:xfrm>
              <a:off x="5952744" y="33147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498" name="Google Shape;1498;p142"/>
            <p:cNvSpPr/>
            <p:nvPr/>
          </p:nvSpPr>
          <p:spPr>
            <a:xfrm>
              <a:off x="5952744" y="33147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499" name="Google Shape;1499;p142"/>
          <p:cNvSpPr txBox="1"/>
          <p:nvPr/>
        </p:nvSpPr>
        <p:spPr>
          <a:xfrm>
            <a:off x="7547483" y="3267836"/>
            <a:ext cx="167640" cy="391160"/>
          </a:xfrm>
          <a:prstGeom prst="rect">
            <a:avLst/>
          </a:prstGeom>
          <a:noFill/>
          <a:ln>
            <a:noFill/>
          </a:ln>
        </p:spPr>
        <p:txBody>
          <a:bodyPr spcFirstLastPara="1" wrap="square" lIns="0" tIns="12700" rIns="0" bIns="0" anchor="t" anchorCtr="0">
            <a:spAutoFit/>
          </a:bodyPr>
          <a:lstStyle/>
          <a:p>
            <a:pPr marL="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500" name="Google Shape;1500;p142"/>
          <p:cNvGrpSpPr/>
          <p:nvPr/>
        </p:nvGrpSpPr>
        <p:grpSpPr>
          <a:xfrm>
            <a:off x="7467601" y="1981201"/>
            <a:ext cx="304800" cy="304800"/>
            <a:chOff x="5943600" y="1981200"/>
            <a:chExt cx="304800" cy="304800"/>
          </a:xfrm>
        </p:grpSpPr>
        <p:sp>
          <p:nvSpPr>
            <p:cNvPr id="1501" name="Google Shape;1501;p142"/>
            <p:cNvSpPr/>
            <p:nvPr/>
          </p:nvSpPr>
          <p:spPr>
            <a:xfrm>
              <a:off x="5943600" y="19812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02" name="Google Shape;1502;p142"/>
            <p:cNvSpPr/>
            <p:nvPr/>
          </p:nvSpPr>
          <p:spPr>
            <a:xfrm>
              <a:off x="5943600" y="19812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03" name="Google Shape;1503;p142"/>
          <p:cNvSpPr txBox="1"/>
          <p:nvPr/>
        </p:nvSpPr>
        <p:spPr>
          <a:xfrm>
            <a:off x="7525258" y="1934083"/>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504" name="Google Shape;1504;p142"/>
          <p:cNvSpPr txBox="1"/>
          <p:nvPr/>
        </p:nvSpPr>
        <p:spPr>
          <a:xfrm>
            <a:off x="7915783" y="2596389"/>
            <a:ext cx="565150" cy="330835"/>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XOR</a:t>
            </a:r>
            <a:endParaRPr sz="2000" i="1">
              <a:solidFill>
                <a:schemeClr val="dk1"/>
              </a:solidFill>
              <a:latin typeface="Times New Roman"/>
              <a:ea typeface="Times New Roman"/>
              <a:cs typeface="Times New Roman"/>
              <a:sym typeface="Times New Roman"/>
            </a:endParaRPr>
          </a:p>
        </p:txBody>
      </p:sp>
      <p:grpSp>
        <p:nvGrpSpPr>
          <p:cNvPr id="1505" name="Google Shape;1505;p142"/>
          <p:cNvGrpSpPr/>
          <p:nvPr/>
        </p:nvGrpSpPr>
        <p:grpSpPr>
          <a:xfrm>
            <a:off x="8839201" y="2057401"/>
            <a:ext cx="304800" cy="304800"/>
            <a:chOff x="7315200" y="2057400"/>
            <a:chExt cx="304800" cy="304800"/>
          </a:xfrm>
        </p:grpSpPr>
        <p:sp>
          <p:nvSpPr>
            <p:cNvPr id="1506" name="Google Shape;1506;p142"/>
            <p:cNvSpPr/>
            <p:nvPr/>
          </p:nvSpPr>
          <p:spPr>
            <a:xfrm>
              <a:off x="7315200" y="20574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07" name="Google Shape;1507;p142"/>
            <p:cNvSpPr/>
            <p:nvPr/>
          </p:nvSpPr>
          <p:spPr>
            <a:xfrm>
              <a:off x="7315200" y="20574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08" name="Google Shape;1508;p142"/>
          <p:cNvSpPr txBox="1"/>
          <p:nvPr/>
        </p:nvSpPr>
        <p:spPr>
          <a:xfrm>
            <a:off x="8897239" y="2010283"/>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509" name="Google Shape;1509;p142"/>
          <p:cNvSpPr/>
          <p:nvPr/>
        </p:nvSpPr>
        <p:spPr>
          <a:xfrm>
            <a:off x="7480554" y="1651255"/>
            <a:ext cx="1975485" cy="1931035"/>
          </a:xfrm>
          <a:custGeom>
            <a:avLst/>
            <a:gdLst/>
            <a:ahLst/>
            <a:cxnLst/>
            <a:rect l="l" t="t" r="r" b="b"/>
            <a:pathLst>
              <a:path w="1975484" h="1931035" extrusionOk="0">
                <a:moveTo>
                  <a:pt x="0" y="0"/>
                </a:moveTo>
                <a:lnTo>
                  <a:pt x="1975103" y="1930908"/>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10" name="Google Shape;1510;p142"/>
          <p:cNvSpPr txBox="1"/>
          <p:nvPr/>
        </p:nvSpPr>
        <p:spPr>
          <a:xfrm>
            <a:off x="9909809" y="5662676"/>
            <a:ext cx="17780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endParaRPr sz="2400" i="1">
              <a:solidFill>
                <a:schemeClr val="dk1"/>
              </a:solidFill>
              <a:latin typeface="Times New Roman"/>
              <a:ea typeface="Times New Roman"/>
              <a:cs typeface="Times New Roman"/>
              <a:sym typeface="Times New Roman"/>
            </a:endParaRPr>
          </a:p>
        </p:txBody>
      </p:sp>
      <p:sp>
        <p:nvSpPr>
          <p:cNvPr id="1511" name="Google Shape;1511;p142"/>
          <p:cNvSpPr txBox="1"/>
          <p:nvPr/>
        </p:nvSpPr>
        <p:spPr>
          <a:xfrm>
            <a:off x="10062209" y="5839459"/>
            <a:ext cx="12700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i="1">
                <a:solidFill>
                  <a:schemeClr val="dk1"/>
                </a:solidFill>
                <a:latin typeface="Times New Roman"/>
                <a:ea typeface="Times New Roman"/>
                <a:cs typeface="Times New Roman"/>
                <a:sym typeface="Times New Roman"/>
              </a:rPr>
              <a:t>1</a:t>
            </a:r>
            <a:endParaRPr sz="1600" i="1">
              <a:solidFill>
                <a:schemeClr val="dk1"/>
              </a:solidFill>
              <a:latin typeface="Times New Roman"/>
              <a:ea typeface="Times New Roman"/>
              <a:cs typeface="Times New Roman"/>
              <a:sym typeface="Times New Roman"/>
            </a:endParaRPr>
          </a:p>
        </p:txBody>
      </p:sp>
      <p:sp>
        <p:nvSpPr>
          <p:cNvPr id="1512" name="Google Shape;1512;p142"/>
          <p:cNvSpPr txBox="1"/>
          <p:nvPr/>
        </p:nvSpPr>
        <p:spPr>
          <a:xfrm>
            <a:off x="7534528" y="3509517"/>
            <a:ext cx="304800" cy="391160"/>
          </a:xfrm>
          <a:prstGeom prst="rect">
            <a:avLst/>
          </a:prstGeom>
          <a:noFill/>
          <a:ln>
            <a:noFill/>
          </a:ln>
        </p:spPr>
        <p:txBody>
          <a:bodyPr spcFirstLastPara="1" wrap="square" lIns="0" tIns="12700" rIns="0" bIns="0" anchor="t" anchorCtr="0">
            <a:spAutoFit/>
          </a:bodyPr>
          <a:lstStyle/>
          <a:p>
            <a:pPr marL="254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2</a:t>
            </a:r>
            <a:endParaRPr sz="2400" i="1" baseline="-25000">
              <a:solidFill>
                <a:schemeClr val="dk1"/>
              </a:solidFill>
              <a:latin typeface="Times New Roman"/>
              <a:ea typeface="Times New Roman"/>
              <a:cs typeface="Times New Roman"/>
              <a:sym typeface="Times New Roman"/>
            </a:endParaRPr>
          </a:p>
        </p:txBody>
      </p:sp>
      <p:grpSp>
        <p:nvGrpSpPr>
          <p:cNvPr id="1513" name="Google Shape;1513;p142"/>
          <p:cNvGrpSpPr/>
          <p:nvPr/>
        </p:nvGrpSpPr>
        <p:grpSpPr>
          <a:xfrm>
            <a:off x="7403592" y="3886199"/>
            <a:ext cx="2490470" cy="2165605"/>
            <a:chOff x="5879592" y="3886199"/>
            <a:chExt cx="2490470" cy="2165605"/>
          </a:xfrm>
        </p:grpSpPr>
        <p:sp>
          <p:nvSpPr>
            <p:cNvPr id="1514" name="Google Shape;1514;p142"/>
            <p:cNvSpPr/>
            <p:nvPr/>
          </p:nvSpPr>
          <p:spPr>
            <a:xfrm>
              <a:off x="5879592" y="3886199"/>
              <a:ext cx="2490470" cy="2077720"/>
            </a:xfrm>
            <a:custGeom>
              <a:avLst/>
              <a:gdLst/>
              <a:ahLst/>
              <a:cxnLst/>
              <a:rect l="l" t="t" r="r" b="b"/>
              <a:pathLst>
                <a:path w="2490470" h="2077720" extrusionOk="0">
                  <a:moveTo>
                    <a:pt x="2490216" y="2039112"/>
                  </a:moveTo>
                  <a:lnTo>
                    <a:pt x="2477516" y="2032762"/>
                  </a:lnTo>
                  <a:lnTo>
                    <a:pt x="2414016" y="2001012"/>
                  </a:lnTo>
                  <a:lnTo>
                    <a:pt x="2414016" y="2032762"/>
                  </a:lnTo>
                  <a:lnTo>
                    <a:pt x="231902" y="2032762"/>
                  </a:lnTo>
                  <a:lnTo>
                    <a:pt x="231902" y="76200"/>
                  </a:lnTo>
                  <a:lnTo>
                    <a:pt x="263652" y="76200"/>
                  </a:lnTo>
                  <a:lnTo>
                    <a:pt x="257302" y="63500"/>
                  </a:lnTo>
                  <a:lnTo>
                    <a:pt x="225552" y="0"/>
                  </a:lnTo>
                  <a:lnTo>
                    <a:pt x="187452" y="76200"/>
                  </a:lnTo>
                  <a:lnTo>
                    <a:pt x="219202" y="76200"/>
                  </a:lnTo>
                  <a:lnTo>
                    <a:pt x="219202" y="2032762"/>
                  </a:lnTo>
                  <a:lnTo>
                    <a:pt x="0" y="2032762"/>
                  </a:lnTo>
                  <a:lnTo>
                    <a:pt x="0" y="2045462"/>
                  </a:lnTo>
                  <a:lnTo>
                    <a:pt x="219202" y="2045462"/>
                  </a:lnTo>
                  <a:lnTo>
                    <a:pt x="219202" y="2057400"/>
                  </a:lnTo>
                  <a:lnTo>
                    <a:pt x="231902" y="2057400"/>
                  </a:lnTo>
                  <a:lnTo>
                    <a:pt x="231902" y="2045462"/>
                  </a:lnTo>
                  <a:lnTo>
                    <a:pt x="2414016" y="2045462"/>
                  </a:lnTo>
                  <a:lnTo>
                    <a:pt x="2414016" y="2077212"/>
                  </a:lnTo>
                  <a:lnTo>
                    <a:pt x="2477516" y="2045462"/>
                  </a:lnTo>
                  <a:lnTo>
                    <a:pt x="2490216" y="2039112"/>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15" name="Google Shape;1515;p142"/>
            <p:cNvSpPr/>
            <p:nvPr/>
          </p:nvSpPr>
          <p:spPr>
            <a:xfrm>
              <a:off x="7607807" y="5747004"/>
              <a:ext cx="304800" cy="304800"/>
            </a:xfrm>
            <a:custGeom>
              <a:avLst/>
              <a:gdLst/>
              <a:ahLst/>
              <a:cxnLst/>
              <a:rect l="l" t="t" r="r" b="b"/>
              <a:pathLst>
                <a:path w="304800" h="304800" extrusionOk="0">
                  <a:moveTo>
                    <a:pt x="152400" y="0"/>
                  </a:moveTo>
                  <a:lnTo>
                    <a:pt x="104217" y="7769"/>
                  </a:lnTo>
                  <a:lnTo>
                    <a:pt x="62380" y="29405"/>
                  </a:lnTo>
                  <a:lnTo>
                    <a:pt x="29394" y="62396"/>
                  </a:lnTo>
                  <a:lnTo>
                    <a:pt x="7766" y="104231"/>
                  </a:lnTo>
                  <a:lnTo>
                    <a:pt x="0" y="152400"/>
                  </a:lnTo>
                  <a:lnTo>
                    <a:pt x="7766" y="200568"/>
                  </a:lnTo>
                  <a:lnTo>
                    <a:pt x="29394" y="242403"/>
                  </a:lnTo>
                  <a:lnTo>
                    <a:pt x="62380" y="275394"/>
                  </a:lnTo>
                  <a:lnTo>
                    <a:pt x="104217" y="297030"/>
                  </a:lnTo>
                  <a:lnTo>
                    <a:pt x="152400" y="304800"/>
                  </a:lnTo>
                  <a:lnTo>
                    <a:pt x="200582" y="297030"/>
                  </a:lnTo>
                  <a:lnTo>
                    <a:pt x="242419" y="275394"/>
                  </a:lnTo>
                  <a:lnTo>
                    <a:pt x="275405" y="242403"/>
                  </a:lnTo>
                  <a:lnTo>
                    <a:pt x="297033" y="200568"/>
                  </a:lnTo>
                  <a:lnTo>
                    <a:pt x="304800" y="152400"/>
                  </a:lnTo>
                  <a:lnTo>
                    <a:pt x="297033" y="104231"/>
                  </a:lnTo>
                  <a:lnTo>
                    <a:pt x="275405" y="62396"/>
                  </a:lnTo>
                  <a:lnTo>
                    <a:pt x="242419" y="29405"/>
                  </a:lnTo>
                  <a:lnTo>
                    <a:pt x="200582" y="7769"/>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16" name="Google Shape;1516;p142"/>
            <p:cNvSpPr/>
            <p:nvPr/>
          </p:nvSpPr>
          <p:spPr>
            <a:xfrm>
              <a:off x="7607807" y="5747004"/>
              <a:ext cx="304800" cy="304800"/>
            </a:xfrm>
            <a:custGeom>
              <a:avLst/>
              <a:gdLst/>
              <a:ahLst/>
              <a:cxnLst/>
              <a:rect l="l" t="t" r="r" b="b"/>
              <a:pathLst>
                <a:path w="304800" h="304800" extrusionOk="0">
                  <a:moveTo>
                    <a:pt x="0" y="152400"/>
                  </a:moveTo>
                  <a:lnTo>
                    <a:pt x="7766" y="104231"/>
                  </a:lnTo>
                  <a:lnTo>
                    <a:pt x="29394" y="62396"/>
                  </a:lnTo>
                  <a:lnTo>
                    <a:pt x="62380" y="29405"/>
                  </a:lnTo>
                  <a:lnTo>
                    <a:pt x="104217" y="7769"/>
                  </a:lnTo>
                  <a:lnTo>
                    <a:pt x="152400" y="0"/>
                  </a:lnTo>
                  <a:lnTo>
                    <a:pt x="200582" y="7769"/>
                  </a:lnTo>
                  <a:lnTo>
                    <a:pt x="242419" y="29405"/>
                  </a:lnTo>
                  <a:lnTo>
                    <a:pt x="275405" y="62396"/>
                  </a:lnTo>
                  <a:lnTo>
                    <a:pt x="297033" y="104231"/>
                  </a:lnTo>
                  <a:lnTo>
                    <a:pt x="304800" y="152400"/>
                  </a:lnTo>
                  <a:lnTo>
                    <a:pt x="297033" y="200568"/>
                  </a:lnTo>
                  <a:lnTo>
                    <a:pt x="275405" y="242403"/>
                  </a:lnTo>
                  <a:lnTo>
                    <a:pt x="242419" y="275394"/>
                  </a:lnTo>
                  <a:lnTo>
                    <a:pt x="200582" y="297030"/>
                  </a:lnTo>
                  <a:lnTo>
                    <a:pt x="152400" y="304800"/>
                  </a:lnTo>
                  <a:lnTo>
                    <a:pt x="104217" y="297030"/>
                  </a:lnTo>
                  <a:lnTo>
                    <a:pt x="62380" y="275394"/>
                  </a:lnTo>
                  <a:lnTo>
                    <a:pt x="29394" y="242403"/>
                  </a:lnTo>
                  <a:lnTo>
                    <a:pt x="7766" y="200568"/>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17" name="Google Shape;1517;p142"/>
          <p:cNvSpPr txBox="1"/>
          <p:nvPr/>
        </p:nvSpPr>
        <p:spPr>
          <a:xfrm>
            <a:off x="9189211" y="5700471"/>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518" name="Google Shape;1518;p142"/>
          <p:cNvGrpSpPr/>
          <p:nvPr/>
        </p:nvGrpSpPr>
        <p:grpSpPr>
          <a:xfrm>
            <a:off x="7467601" y="4355592"/>
            <a:ext cx="304800" cy="304800"/>
            <a:chOff x="5943600" y="4355591"/>
            <a:chExt cx="304800" cy="304800"/>
          </a:xfrm>
        </p:grpSpPr>
        <p:sp>
          <p:nvSpPr>
            <p:cNvPr id="1519" name="Google Shape;1519;p142"/>
            <p:cNvSpPr/>
            <p:nvPr/>
          </p:nvSpPr>
          <p:spPr>
            <a:xfrm>
              <a:off x="5943600" y="4355591"/>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399"/>
                  </a:lnTo>
                  <a:lnTo>
                    <a:pt x="7766" y="200582"/>
                  </a:lnTo>
                  <a:lnTo>
                    <a:pt x="29394" y="242419"/>
                  </a:lnTo>
                  <a:lnTo>
                    <a:pt x="62380" y="275405"/>
                  </a:lnTo>
                  <a:lnTo>
                    <a:pt x="104217" y="297033"/>
                  </a:lnTo>
                  <a:lnTo>
                    <a:pt x="152400" y="304799"/>
                  </a:lnTo>
                  <a:lnTo>
                    <a:pt x="200582" y="297033"/>
                  </a:lnTo>
                  <a:lnTo>
                    <a:pt x="242419" y="275405"/>
                  </a:lnTo>
                  <a:lnTo>
                    <a:pt x="275405" y="242419"/>
                  </a:lnTo>
                  <a:lnTo>
                    <a:pt x="297033" y="200582"/>
                  </a:lnTo>
                  <a:lnTo>
                    <a:pt x="304800" y="152399"/>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20" name="Google Shape;1520;p142"/>
            <p:cNvSpPr/>
            <p:nvPr/>
          </p:nvSpPr>
          <p:spPr>
            <a:xfrm>
              <a:off x="5943600" y="4355591"/>
              <a:ext cx="304800" cy="304800"/>
            </a:xfrm>
            <a:custGeom>
              <a:avLst/>
              <a:gdLst/>
              <a:ahLst/>
              <a:cxnLst/>
              <a:rect l="l" t="t" r="r" b="b"/>
              <a:pathLst>
                <a:path w="304800" h="304800" extrusionOk="0">
                  <a:moveTo>
                    <a:pt x="0" y="152399"/>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399"/>
                  </a:lnTo>
                  <a:lnTo>
                    <a:pt x="297033" y="200582"/>
                  </a:lnTo>
                  <a:lnTo>
                    <a:pt x="275405" y="242419"/>
                  </a:lnTo>
                  <a:lnTo>
                    <a:pt x="242419" y="275405"/>
                  </a:lnTo>
                  <a:lnTo>
                    <a:pt x="200582" y="297033"/>
                  </a:lnTo>
                  <a:lnTo>
                    <a:pt x="152400" y="304799"/>
                  </a:lnTo>
                  <a:lnTo>
                    <a:pt x="104217" y="297033"/>
                  </a:lnTo>
                  <a:lnTo>
                    <a:pt x="62380" y="275405"/>
                  </a:lnTo>
                  <a:lnTo>
                    <a:pt x="29394" y="242419"/>
                  </a:lnTo>
                  <a:lnTo>
                    <a:pt x="7766" y="200582"/>
                  </a:lnTo>
                  <a:lnTo>
                    <a:pt x="0" y="152399"/>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21" name="Google Shape;1521;p142"/>
          <p:cNvSpPr txBox="1"/>
          <p:nvPr/>
        </p:nvSpPr>
        <p:spPr>
          <a:xfrm>
            <a:off x="7525258" y="4309060"/>
            <a:ext cx="193040" cy="39179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522" name="Google Shape;1522;p142"/>
          <p:cNvGrpSpPr/>
          <p:nvPr/>
        </p:nvGrpSpPr>
        <p:grpSpPr>
          <a:xfrm>
            <a:off x="8877301" y="4477512"/>
            <a:ext cx="304800" cy="304800"/>
            <a:chOff x="7353300" y="4477511"/>
            <a:chExt cx="304800" cy="304800"/>
          </a:xfrm>
        </p:grpSpPr>
        <p:sp>
          <p:nvSpPr>
            <p:cNvPr id="1523" name="Google Shape;1523;p142"/>
            <p:cNvSpPr/>
            <p:nvPr/>
          </p:nvSpPr>
          <p:spPr>
            <a:xfrm>
              <a:off x="7353300" y="4477511"/>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24" name="Google Shape;1524;p142"/>
            <p:cNvSpPr/>
            <p:nvPr/>
          </p:nvSpPr>
          <p:spPr>
            <a:xfrm>
              <a:off x="7353300" y="4477511"/>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25" name="Google Shape;1525;p142"/>
          <p:cNvSpPr txBox="1"/>
          <p:nvPr/>
        </p:nvSpPr>
        <p:spPr>
          <a:xfrm>
            <a:off x="8948039" y="4429710"/>
            <a:ext cx="167640" cy="391795"/>
          </a:xfrm>
          <a:prstGeom prst="rect">
            <a:avLst/>
          </a:prstGeom>
          <a:noFill/>
          <a:ln>
            <a:noFill/>
          </a:ln>
        </p:spPr>
        <p:txBody>
          <a:bodyPr spcFirstLastPara="1" wrap="square" lIns="0" tIns="12700" rIns="0" bIns="0" anchor="t" anchorCtr="0">
            <a:spAutoFit/>
          </a:bodyPr>
          <a:lstStyle/>
          <a:p>
            <a:pPr marL="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526" name="Google Shape;1526;p142"/>
          <p:cNvSpPr txBox="1"/>
          <p:nvPr/>
        </p:nvSpPr>
        <p:spPr>
          <a:xfrm>
            <a:off x="8751061" y="4844923"/>
            <a:ext cx="723900" cy="330835"/>
          </a:xfrm>
          <a:prstGeom prst="rect">
            <a:avLst/>
          </a:prstGeom>
          <a:noFill/>
          <a:ln>
            <a:noFill/>
          </a:ln>
        </p:spPr>
        <p:txBody>
          <a:bodyPr spcFirstLastPara="1" wrap="square" lIns="0" tIns="12700" rIns="0" bIns="0" anchor="t" anchorCtr="0">
            <a:spAutoFit/>
          </a:bodyPr>
          <a:lstStyle/>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XNOR</a:t>
            </a:r>
            <a:endParaRPr sz="2000" i="1">
              <a:solidFill>
                <a:schemeClr val="dk1"/>
              </a:solidFill>
              <a:latin typeface="Times New Roman"/>
              <a:ea typeface="Times New Roman"/>
              <a:cs typeface="Times New Roman"/>
              <a:sym typeface="Times New Roman"/>
            </a:endParaRPr>
          </a:p>
        </p:txBody>
      </p:sp>
      <p:grpSp>
        <p:nvGrpSpPr>
          <p:cNvPr id="1527" name="Google Shape;1527;p142"/>
          <p:cNvGrpSpPr/>
          <p:nvPr/>
        </p:nvGrpSpPr>
        <p:grpSpPr>
          <a:xfrm>
            <a:off x="7404354" y="3984498"/>
            <a:ext cx="2350135" cy="2111502"/>
            <a:chOff x="5880353" y="3984497"/>
            <a:chExt cx="2350135" cy="2111502"/>
          </a:xfrm>
        </p:grpSpPr>
        <p:sp>
          <p:nvSpPr>
            <p:cNvPr id="1528" name="Google Shape;1528;p142"/>
            <p:cNvSpPr/>
            <p:nvPr/>
          </p:nvSpPr>
          <p:spPr>
            <a:xfrm>
              <a:off x="5880353" y="3984497"/>
              <a:ext cx="2350135" cy="2033270"/>
            </a:xfrm>
            <a:custGeom>
              <a:avLst/>
              <a:gdLst/>
              <a:ahLst/>
              <a:cxnLst/>
              <a:rect l="l" t="t" r="r" b="b"/>
              <a:pathLst>
                <a:path w="2350134" h="2033270" extrusionOk="0">
                  <a:moveTo>
                    <a:pt x="0" y="0"/>
                  </a:moveTo>
                  <a:lnTo>
                    <a:pt x="2350007" y="2033015"/>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29" name="Google Shape;1529;p142"/>
            <p:cNvSpPr/>
            <p:nvPr/>
          </p:nvSpPr>
          <p:spPr>
            <a:xfrm>
              <a:off x="5943599" y="5791199"/>
              <a:ext cx="304800" cy="304800"/>
            </a:xfrm>
            <a:custGeom>
              <a:avLst/>
              <a:gdLst/>
              <a:ahLst/>
              <a:cxnLst/>
              <a:rect l="l" t="t" r="r" b="b"/>
              <a:pathLst>
                <a:path w="304800" h="304800" extrusionOk="0">
                  <a:moveTo>
                    <a:pt x="152400" y="0"/>
                  </a:moveTo>
                  <a:lnTo>
                    <a:pt x="104217" y="7769"/>
                  </a:lnTo>
                  <a:lnTo>
                    <a:pt x="62380" y="29405"/>
                  </a:lnTo>
                  <a:lnTo>
                    <a:pt x="29394" y="62396"/>
                  </a:lnTo>
                  <a:lnTo>
                    <a:pt x="7766" y="104231"/>
                  </a:lnTo>
                  <a:lnTo>
                    <a:pt x="0" y="152400"/>
                  </a:lnTo>
                  <a:lnTo>
                    <a:pt x="7766" y="200568"/>
                  </a:lnTo>
                  <a:lnTo>
                    <a:pt x="29394" y="242403"/>
                  </a:lnTo>
                  <a:lnTo>
                    <a:pt x="62380" y="275394"/>
                  </a:lnTo>
                  <a:lnTo>
                    <a:pt x="104217" y="297030"/>
                  </a:lnTo>
                  <a:lnTo>
                    <a:pt x="152400" y="304800"/>
                  </a:lnTo>
                  <a:lnTo>
                    <a:pt x="200582" y="297030"/>
                  </a:lnTo>
                  <a:lnTo>
                    <a:pt x="242419" y="275394"/>
                  </a:lnTo>
                  <a:lnTo>
                    <a:pt x="275405" y="242403"/>
                  </a:lnTo>
                  <a:lnTo>
                    <a:pt x="297033" y="200568"/>
                  </a:lnTo>
                  <a:lnTo>
                    <a:pt x="304800" y="152400"/>
                  </a:lnTo>
                  <a:lnTo>
                    <a:pt x="297033" y="104231"/>
                  </a:lnTo>
                  <a:lnTo>
                    <a:pt x="275405" y="62396"/>
                  </a:lnTo>
                  <a:lnTo>
                    <a:pt x="242419" y="29405"/>
                  </a:lnTo>
                  <a:lnTo>
                    <a:pt x="200582" y="7769"/>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30" name="Google Shape;1530;p142"/>
            <p:cNvSpPr/>
            <p:nvPr/>
          </p:nvSpPr>
          <p:spPr>
            <a:xfrm>
              <a:off x="5943599" y="5791199"/>
              <a:ext cx="304800" cy="304800"/>
            </a:xfrm>
            <a:custGeom>
              <a:avLst/>
              <a:gdLst/>
              <a:ahLst/>
              <a:cxnLst/>
              <a:rect l="l" t="t" r="r" b="b"/>
              <a:pathLst>
                <a:path w="304800" h="304800" extrusionOk="0">
                  <a:moveTo>
                    <a:pt x="0" y="152400"/>
                  </a:moveTo>
                  <a:lnTo>
                    <a:pt x="7766" y="104231"/>
                  </a:lnTo>
                  <a:lnTo>
                    <a:pt x="29394" y="62396"/>
                  </a:lnTo>
                  <a:lnTo>
                    <a:pt x="62380" y="29405"/>
                  </a:lnTo>
                  <a:lnTo>
                    <a:pt x="104217" y="7769"/>
                  </a:lnTo>
                  <a:lnTo>
                    <a:pt x="152400" y="0"/>
                  </a:lnTo>
                  <a:lnTo>
                    <a:pt x="200582" y="7769"/>
                  </a:lnTo>
                  <a:lnTo>
                    <a:pt x="242419" y="29405"/>
                  </a:lnTo>
                  <a:lnTo>
                    <a:pt x="275405" y="62396"/>
                  </a:lnTo>
                  <a:lnTo>
                    <a:pt x="297033" y="104231"/>
                  </a:lnTo>
                  <a:lnTo>
                    <a:pt x="304800" y="152400"/>
                  </a:lnTo>
                  <a:lnTo>
                    <a:pt x="297033" y="200568"/>
                  </a:lnTo>
                  <a:lnTo>
                    <a:pt x="275405" y="242403"/>
                  </a:lnTo>
                  <a:lnTo>
                    <a:pt x="242419" y="275394"/>
                  </a:lnTo>
                  <a:lnTo>
                    <a:pt x="200582" y="297030"/>
                  </a:lnTo>
                  <a:lnTo>
                    <a:pt x="152400" y="304800"/>
                  </a:lnTo>
                  <a:lnTo>
                    <a:pt x="104217" y="297030"/>
                  </a:lnTo>
                  <a:lnTo>
                    <a:pt x="62380" y="275394"/>
                  </a:lnTo>
                  <a:lnTo>
                    <a:pt x="29394" y="242403"/>
                  </a:lnTo>
                  <a:lnTo>
                    <a:pt x="7766" y="200568"/>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31" name="Google Shape;1531;p142"/>
          <p:cNvSpPr txBox="1"/>
          <p:nvPr/>
        </p:nvSpPr>
        <p:spPr>
          <a:xfrm>
            <a:off x="7537958" y="5744971"/>
            <a:ext cx="167640" cy="391160"/>
          </a:xfrm>
          <a:prstGeom prst="rect">
            <a:avLst/>
          </a:prstGeom>
          <a:noFill/>
          <a:ln>
            <a:noFill/>
          </a:ln>
        </p:spPr>
        <p:txBody>
          <a:bodyPr spcFirstLastPara="1" wrap="square" lIns="0" tIns="12700" rIns="0" bIns="0" anchor="t" anchorCtr="0">
            <a:spAutoFit/>
          </a:bodyPr>
          <a:lstStyle/>
          <a:p>
            <a:pPr marL="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532" name="Google Shape;1532;p142"/>
          <p:cNvSpPr/>
          <p:nvPr/>
        </p:nvSpPr>
        <p:spPr>
          <a:xfrm>
            <a:off x="7341871" y="4572761"/>
            <a:ext cx="1762125" cy="1554480"/>
          </a:xfrm>
          <a:custGeom>
            <a:avLst/>
            <a:gdLst/>
            <a:ahLst/>
            <a:cxnLst/>
            <a:rect l="l" t="t" r="r" b="b"/>
            <a:pathLst>
              <a:path w="1762125" h="1554479" extrusionOk="0">
                <a:moveTo>
                  <a:pt x="0" y="0"/>
                </a:moveTo>
                <a:lnTo>
                  <a:pt x="1761744" y="1554480"/>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33" name="Google Shape;1533;p142"/>
          <p:cNvSpPr txBox="1"/>
          <p:nvPr/>
        </p:nvSpPr>
        <p:spPr>
          <a:xfrm>
            <a:off x="7661402" y="5416398"/>
            <a:ext cx="725170" cy="330835"/>
          </a:xfrm>
          <a:prstGeom prst="rect">
            <a:avLst/>
          </a:prstGeom>
          <a:noFill/>
          <a:ln>
            <a:noFill/>
          </a:ln>
        </p:spPr>
        <p:txBody>
          <a:bodyPr spcFirstLastPara="1" wrap="square" lIns="0" tIns="12700" rIns="0" bIns="0" anchor="t" anchorCtr="0">
            <a:spAutoFit/>
          </a:bodyPr>
          <a:lstStyle/>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XNOR</a:t>
            </a: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143"/>
          <p:cNvSpPr txBox="1"/>
          <p:nvPr/>
        </p:nvSpPr>
        <p:spPr>
          <a:xfrm>
            <a:off x="4065271" y="906908"/>
            <a:ext cx="429895" cy="330835"/>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-0.5</a:t>
            </a:r>
            <a:endParaRPr sz="2000" i="1">
              <a:solidFill>
                <a:schemeClr val="dk1"/>
              </a:solidFill>
              <a:latin typeface="Times New Roman"/>
              <a:ea typeface="Times New Roman"/>
              <a:cs typeface="Times New Roman"/>
              <a:sym typeface="Times New Roman"/>
            </a:endParaRPr>
          </a:p>
        </p:txBody>
      </p:sp>
      <p:sp>
        <p:nvSpPr>
          <p:cNvPr id="1539" name="Google Shape;1539;p143"/>
          <p:cNvSpPr txBox="1"/>
          <p:nvPr/>
        </p:nvSpPr>
        <p:spPr>
          <a:xfrm>
            <a:off x="3030093" y="1539951"/>
            <a:ext cx="153035" cy="331470"/>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1</a:t>
            </a:r>
            <a:endParaRPr sz="2000" i="1">
              <a:solidFill>
                <a:schemeClr val="dk1"/>
              </a:solidFill>
              <a:latin typeface="Times New Roman"/>
              <a:ea typeface="Times New Roman"/>
              <a:cs typeface="Times New Roman"/>
              <a:sym typeface="Times New Roman"/>
            </a:endParaRPr>
          </a:p>
        </p:txBody>
      </p:sp>
      <p:sp>
        <p:nvSpPr>
          <p:cNvPr id="1540" name="Google Shape;1540;p143"/>
          <p:cNvSpPr txBox="1"/>
          <p:nvPr/>
        </p:nvSpPr>
        <p:spPr>
          <a:xfrm>
            <a:off x="3030093" y="2302511"/>
            <a:ext cx="153035" cy="330835"/>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1</a:t>
            </a:r>
            <a:endParaRPr sz="2000" i="1">
              <a:solidFill>
                <a:schemeClr val="dk1"/>
              </a:solidFill>
              <a:latin typeface="Times New Roman"/>
              <a:ea typeface="Times New Roman"/>
              <a:cs typeface="Times New Roman"/>
              <a:sym typeface="Times New Roman"/>
            </a:endParaRPr>
          </a:p>
        </p:txBody>
      </p:sp>
      <p:sp>
        <p:nvSpPr>
          <p:cNvPr id="1541" name="Google Shape;1541;p143"/>
          <p:cNvSpPr/>
          <p:nvPr/>
        </p:nvSpPr>
        <p:spPr>
          <a:xfrm>
            <a:off x="3625595" y="1303019"/>
            <a:ext cx="2286000" cy="1295400"/>
          </a:xfrm>
          <a:custGeom>
            <a:avLst/>
            <a:gdLst/>
            <a:ahLst/>
            <a:cxnLst/>
            <a:rect l="l" t="t" r="r" b="b"/>
            <a:pathLst>
              <a:path w="2286000" h="1295400" extrusionOk="0">
                <a:moveTo>
                  <a:pt x="0" y="647700"/>
                </a:moveTo>
                <a:lnTo>
                  <a:pt x="6284" y="579362"/>
                </a:lnTo>
                <a:lnTo>
                  <a:pt x="24715" y="513077"/>
                </a:lnTo>
                <a:lnTo>
                  <a:pt x="54661" y="449201"/>
                </a:lnTo>
                <a:lnTo>
                  <a:pt x="95492" y="388092"/>
                </a:lnTo>
                <a:lnTo>
                  <a:pt x="119791" y="358687"/>
                </a:lnTo>
                <a:lnTo>
                  <a:pt x="146574" y="330108"/>
                </a:lnTo>
                <a:lnTo>
                  <a:pt x="175762" y="302400"/>
                </a:lnTo>
                <a:lnTo>
                  <a:pt x="207277" y="275608"/>
                </a:lnTo>
                <a:lnTo>
                  <a:pt x="241038" y="249776"/>
                </a:lnTo>
                <a:lnTo>
                  <a:pt x="276968" y="224948"/>
                </a:lnTo>
                <a:lnTo>
                  <a:pt x="314987" y="201171"/>
                </a:lnTo>
                <a:lnTo>
                  <a:pt x="355017" y="178488"/>
                </a:lnTo>
                <a:lnTo>
                  <a:pt x="396977" y="156944"/>
                </a:lnTo>
                <a:lnTo>
                  <a:pt x="440790" y="136584"/>
                </a:lnTo>
                <a:lnTo>
                  <a:pt x="486377" y="117453"/>
                </a:lnTo>
                <a:lnTo>
                  <a:pt x="533658" y="99595"/>
                </a:lnTo>
                <a:lnTo>
                  <a:pt x="582554" y="83056"/>
                </a:lnTo>
                <a:lnTo>
                  <a:pt x="632987" y="67879"/>
                </a:lnTo>
                <a:lnTo>
                  <a:pt x="684878" y="54110"/>
                </a:lnTo>
                <a:lnTo>
                  <a:pt x="738147" y="41793"/>
                </a:lnTo>
                <a:lnTo>
                  <a:pt x="792716" y="30973"/>
                </a:lnTo>
                <a:lnTo>
                  <a:pt x="848505" y="21696"/>
                </a:lnTo>
                <a:lnTo>
                  <a:pt x="905436" y="14004"/>
                </a:lnTo>
                <a:lnTo>
                  <a:pt x="963430" y="7944"/>
                </a:lnTo>
                <a:lnTo>
                  <a:pt x="1022408" y="3560"/>
                </a:lnTo>
                <a:lnTo>
                  <a:pt x="1082291" y="897"/>
                </a:lnTo>
                <a:lnTo>
                  <a:pt x="1143000" y="0"/>
                </a:lnTo>
                <a:lnTo>
                  <a:pt x="1203708" y="897"/>
                </a:lnTo>
                <a:lnTo>
                  <a:pt x="1263591" y="3560"/>
                </a:lnTo>
                <a:lnTo>
                  <a:pt x="1322569" y="7944"/>
                </a:lnTo>
                <a:lnTo>
                  <a:pt x="1380563" y="14004"/>
                </a:lnTo>
                <a:lnTo>
                  <a:pt x="1437494" y="21696"/>
                </a:lnTo>
                <a:lnTo>
                  <a:pt x="1493283" y="30973"/>
                </a:lnTo>
                <a:lnTo>
                  <a:pt x="1547852" y="41793"/>
                </a:lnTo>
                <a:lnTo>
                  <a:pt x="1601121" y="54110"/>
                </a:lnTo>
                <a:lnTo>
                  <a:pt x="1653012" y="67879"/>
                </a:lnTo>
                <a:lnTo>
                  <a:pt x="1703445" y="83056"/>
                </a:lnTo>
                <a:lnTo>
                  <a:pt x="1752341" y="99595"/>
                </a:lnTo>
                <a:lnTo>
                  <a:pt x="1799622" y="117453"/>
                </a:lnTo>
                <a:lnTo>
                  <a:pt x="1845209" y="136584"/>
                </a:lnTo>
                <a:lnTo>
                  <a:pt x="1889022" y="156944"/>
                </a:lnTo>
                <a:lnTo>
                  <a:pt x="1930982" y="178488"/>
                </a:lnTo>
                <a:lnTo>
                  <a:pt x="1971012" y="201171"/>
                </a:lnTo>
                <a:lnTo>
                  <a:pt x="2009031" y="224948"/>
                </a:lnTo>
                <a:lnTo>
                  <a:pt x="2044961" y="249776"/>
                </a:lnTo>
                <a:lnTo>
                  <a:pt x="2078722" y="275608"/>
                </a:lnTo>
                <a:lnTo>
                  <a:pt x="2110237" y="302400"/>
                </a:lnTo>
                <a:lnTo>
                  <a:pt x="2139425" y="330108"/>
                </a:lnTo>
                <a:lnTo>
                  <a:pt x="2166208" y="358687"/>
                </a:lnTo>
                <a:lnTo>
                  <a:pt x="2190507" y="388092"/>
                </a:lnTo>
                <a:lnTo>
                  <a:pt x="2231338" y="449201"/>
                </a:lnTo>
                <a:lnTo>
                  <a:pt x="2261284" y="513077"/>
                </a:lnTo>
                <a:lnTo>
                  <a:pt x="2279715" y="579362"/>
                </a:lnTo>
                <a:lnTo>
                  <a:pt x="2286000" y="647700"/>
                </a:lnTo>
                <a:lnTo>
                  <a:pt x="2284415" y="682102"/>
                </a:lnTo>
                <a:lnTo>
                  <a:pt x="2271979" y="749458"/>
                </a:lnTo>
                <a:lnTo>
                  <a:pt x="2247711" y="814584"/>
                </a:lnTo>
                <a:lnTo>
                  <a:pt x="2212243" y="877121"/>
                </a:lnTo>
                <a:lnTo>
                  <a:pt x="2166208" y="936712"/>
                </a:lnTo>
                <a:lnTo>
                  <a:pt x="2139425" y="965291"/>
                </a:lnTo>
                <a:lnTo>
                  <a:pt x="2110237" y="992999"/>
                </a:lnTo>
                <a:lnTo>
                  <a:pt x="2078722" y="1019791"/>
                </a:lnTo>
                <a:lnTo>
                  <a:pt x="2044961" y="1045623"/>
                </a:lnTo>
                <a:lnTo>
                  <a:pt x="2009031" y="1070451"/>
                </a:lnTo>
                <a:lnTo>
                  <a:pt x="1971012" y="1094228"/>
                </a:lnTo>
                <a:lnTo>
                  <a:pt x="1930982" y="1116911"/>
                </a:lnTo>
                <a:lnTo>
                  <a:pt x="1889022" y="1138455"/>
                </a:lnTo>
                <a:lnTo>
                  <a:pt x="1845209" y="1158815"/>
                </a:lnTo>
                <a:lnTo>
                  <a:pt x="1799622" y="1177946"/>
                </a:lnTo>
                <a:lnTo>
                  <a:pt x="1752341" y="1195804"/>
                </a:lnTo>
                <a:lnTo>
                  <a:pt x="1703445" y="1212343"/>
                </a:lnTo>
                <a:lnTo>
                  <a:pt x="1653012" y="1227520"/>
                </a:lnTo>
                <a:lnTo>
                  <a:pt x="1601121" y="1241289"/>
                </a:lnTo>
                <a:lnTo>
                  <a:pt x="1547852" y="1253606"/>
                </a:lnTo>
                <a:lnTo>
                  <a:pt x="1493283" y="1264426"/>
                </a:lnTo>
                <a:lnTo>
                  <a:pt x="1437494" y="1273703"/>
                </a:lnTo>
                <a:lnTo>
                  <a:pt x="1380563" y="1281395"/>
                </a:lnTo>
                <a:lnTo>
                  <a:pt x="1322569" y="1287455"/>
                </a:lnTo>
                <a:lnTo>
                  <a:pt x="1263591" y="1291839"/>
                </a:lnTo>
                <a:lnTo>
                  <a:pt x="1203708" y="1294502"/>
                </a:lnTo>
                <a:lnTo>
                  <a:pt x="1143000" y="1295400"/>
                </a:lnTo>
                <a:lnTo>
                  <a:pt x="1082291" y="1294502"/>
                </a:lnTo>
                <a:lnTo>
                  <a:pt x="1022408" y="1291839"/>
                </a:lnTo>
                <a:lnTo>
                  <a:pt x="963430" y="1287455"/>
                </a:lnTo>
                <a:lnTo>
                  <a:pt x="905436" y="1281395"/>
                </a:lnTo>
                <a:lnTo>
                  <a:pt x="848505" y="1273703"/>
                </a:lnTo>
                <a:lnTo>
                  <a:pt x="792716" y="1264426"/>
                </a:lnTo>
                <a:lnTo>
                  <a:pt x="738147" y="1253606"/>
                </a:lnTo>
                <a:lnTo>
                  <a:pt x="684878" y="1241289"/>
                </a:lnTo>
                <a:lnTo>
                  <a:pt x="632987" y="1227520"/>
                </a:lnTo>
                <a:lnTo>
                  <a:pt x="582554" y="1212343"/>
                </a:lnTo>
                <a:lnTo>
                  <a:pt x="533658" y="1195804"/>
                </a:lnTo>
                <a:lnTo>
                  <a:pt x="486377" y="1177946"/>
                </a:lnTo>
                <a:lnTo>
                  <a:pt x="440790" y="1158815"/>
                </a:lnTo>
                <a:lnTo>
                  <a:pt x="396977" y="1138455"/>
                </a:lnTo>
                <a:lnTo>
                  <a:pt x="355017" y="1116911"/>
                </a:lnTo>
                <a:lnTo>
                  <a:pt x="314987" y="1094228"/>
                </a:lnTo>
                <a:lnTo>
                  <a:pt x="276968" y="1070451"/>
                </a:lnTo>
                <a:lnTo>
                  <a:pt x="241038" y="1045623"/>
                </a:lnTo>
                <a:lnTo>
                  <a:pt x="207277" y="1019791"/>
                </a:lnTo>
                <a:lnTo>
                  <a:pt x="175762" y="992999"/>
                </a:lnTo>
                <a:lnTo>
                  <a:pt x="146574" y="965291"/>
                </a:lnTo>
                <a:lnTo>
                  <a:pt x="119791" y="936712"/>
                </a:lnTo>
                <a:lnTo>
                  <a:pt x="95492" y="907307"/>
                </a:lnTo>
                <a:lnTo>
                  <a:pt x="54661" y="846198"/>
                </a:lnTo>
                <a:lnTo>
                  <a:pt x="24715" y="782322"/>
                </a:lnTo>
                <a:lnTo>
                  <a:pt x="6284" y="716037"/>
                </a:lnTo>
                <a:lnTo>
                  <a:pt x="0" y="6477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42" name="Google Shape;1542;p143"/>
          <p:cNvSpPr txBox="1"/>
          <p:nvPr/>
        </p:nvSpPr>
        <p:spPr>
          <a:xfrm>
            <a:off x="4113723" y="1802119"/>
            <a:ext cx="132080" cy="271869"/>
          </a:xfrm>
          <a:prstGeom prst="rect">
            <a:avLst/>
          </a:prstGeom>
          <a:noFill/>
          <a:ln>
            <a:noFill/>
          </a:ln>
        </p:spPr>
        <p:txBody>
          <a:bodyPr spcFirstLastPara="1" wrap="square" lIns="0" tIns="17775" rIns="0" bIns="0" anchor="t" anchorCtr="0">
            <a:spAutoFit/>
          </a:bodyPr>
          <a:lstStyle/>
          <a:p>
            <a:pPr marL="12700" marR="0" lvl="0" indent="0" algn="l" rtl="0">
              <a:spcBef>
                <a:spcPts val="0"/>
              </a:spcBef>
              <a:spcAft>
                <a:spcPts val="0"/>
              </a:spcAft>
              <a:buNone/>
            </a:pPr>
            <a:r>
              <a:rPr lang="en-US" sz="1650" i="1">
                <a:solidFill>
                  <a:schemeClr val="dk1"/>
                </a:solidFill>
                <a:latin typeface="Noto Sans Symbols"/>
                <a:ea typeface="Noto Sans Symbols"/>
                <a:cs typeface="Noto Sans Symbols"/>
                <a:sym typeface="Noto Sans Symbols"/>
              </a:rPr>
              <a:t>⎨</a:t>
            </a:r>
            <a:endParaRPr sz="1650" i="1">
              <a:solidFill>
                <a:schemeClr val="dk1"/>
              </a:solidFill>
              <a:latin typeface="Noto Sans Symbols"/>
              <a:ea typeface="Noto Sans Symbols"/>
              <a:cs typeface="Noto Sans Symbols"/>
              <a:sym typeface="Noto Sans Symbols"/>
            </a:endParaRPr>
          </a:p>
        </p:txBody>
      </p:sp>
      <p:sp>
        <p:nvSpPr>
          <p:cNvPr id="1543" name="Google Shape;1543;p143"/>
          <p:cNvSpPr txBox="1"/>
          <p:nvPr/>
        </p:nvSpPr>
        <p:spPr>
          <a:xfrm>
            <a:off x="4113723" y="1487085"/>
            <a:ext cx="132080" cy="271869"/>
          </a:xfrm>
          <a:prstGeom prst="rect">
            <a:avLst/>
          </a:prstGeom>
          <a:noFill/>
          <a:ln>
            <a:noFill/>
          </a:ln>
        </p:spPr>
        <p:txBody>
          <a:bodyPr spcFirstLastPara="1" wrap="square" lIns="0" tIns="17775" rIns="0" bIns="0" anchor="t" anchorCtr="0">
            <a:spAutoFit/>
          </a:bodyPr>
          <a:lstStyle/>
          <a:p>
            <a:pPr marL="12700" marR="0" lvl="0" indent="0" algn="l" rtl="0">
              <a:spcBef>
                <a:spcPts val="0"/>
              </a:spcBef>
              <a:spcAft>
                <a:spcPts val="0"/>
              </a:spcAft>
              <a:buNone/>
            </a:pPr>
            <a:r>
              <a:rPr lang="en-US" sz="1650" i="1">
                <a:solidFill>
                  <a:schemeClr val="dk1"/>
                </a:solidFill>
                <a:latin typeface="Noto Sans Symbols"/>
                <a:ea typeface="Noto Sans Symbols"/>
                <a:cs typeface="Noto Sans Symbols"/>
                <a:sym typeface="Noto Sans Symbols"/>
              </a:rPr>
              <a:t>⎧</a:t>
            </a:r>
            <a:endParaRPr sz="1650" i="1">
              <a:solidFill>
                <a:schemeClr val="dk1"/>
              </a:solidFill>
              <a:latin typeface="Noto Sans Symbols"/>
              <a:ea typeface="Noto Sans Symbols"/>
              <a:cs typeface="Noto Sans Symbols"/>
              <a:sym typeface="Noto Sans Symbols"/>
            </a:endParaRPr>
          </a:p>
        </p:txBody>
      </p:sp>
      <p:sp>
        <p:nvSpPr>
          <p:cNvPr id="1544" name="Google Shape;1544;p143"/>
          <p:cNvSpPr txBox="1"/>
          <p:nvPr/>
        </p:nvSpPr>
        <p:spPr>
          <a:xfrm>
            <a:off x="4088324" y="2062063"/>
            <a:ext cx="723265" cy="271869"/>
          </a:xfrm>
          <a:prstGeom prst="rect">
            <a:avLst/>
          </a:prstGeom>
          <a:noFill/>
          <a:ln>
            <a:noFill/>
          </a:ln>
        </p:spPr>
        <p:txBody>
          <a:bodyPr spcFirstLastPara="1" wrap="square" lIns="0" tIns="17775" rIns="0" bIns="0" anchor="t" anchorCtr="0">
            <a:spAutoFit/>
          </a:bodyPr>
          <a:lstStyle/>
          <a:p>
            <a:pPr marL="38100" marR="0" lvl="0" indent="0" algn="l" rtl="0">
              <a:spcBef>
                <a:spcPts val="0"/>
              </a:spcBef>
              <a:spcAft>
                <a:spcPts val="0"/>
              </a:spcAft>
              <a:buNone/>
            </a:pPr>
            <a:r>
              <a:rPr lang="en-US" sz="2475" i="1" baseline="30000">
                <a:solidFill>
                  <a:schemeClr val="dk1"/>
                </a:solidFill>
                <a:latin typeface="Noto Sans Symbols"/>
                <a:ea typeface="Noto Sans Symbols"/>
                <a:cs typeface="Noto Sans Symbols"/>
                <a:sym typeface="Noto Sans Symbols"/>
              </a:rPr>
              <a:t>⎪</a:t>
            </a:r>
            <a:r>
              <a:rPr lang="en-US" sz="2475" i="1" baseline="-25000">
                <a:solidFill>
                  <a:schemeClr val="dk1"/>
                </a:solidFill>
                <a:latin typeface="Noto Sans Symbols"/>
                <a:ea typeface="Noto Sans Symbols"/>
                <a:cs typeface="Noto Sans Symbols"/>
                <a:sym typeface="Noto Sans Symbols"/>
              </a:rPr>
              <a:t>⎩</a:t>
            </a:r>
            <a:r>
              <a:rPr lang="en-US" sz="1650" i="1">
                <a:solidFill>
                  <a:schemeClr val="dk1"/>
                </a:solidFill>
                <a:latin typeface="Times New Roman"/>
                <a:ea typeface="Times New Roman"/>
                <a:cs typeface="Times New Roman"/>
                <a:sym typeface="Times New Roman"/>
              </a:rPr>
              <a:t>0 else</a:t>
            </a:r>
            <a:endParaRPr sz="1650" i="1">
              <a:solidFill>
                <a:schemeClr val="dk1"/>
              </a:solidFill>
              <a:latin typeface="Times New Roman"/>
              <a:ea typeface="Times New Roman"/>
              <a:cs typeface="Times New Roman"/>
              <a:sym typeface="Times New Roman"/>
            </a:endParaRPr>
          </a:p>
        </p:txBody>
      </p:sp>
      <p:sp>
        <p:nvSpPr>
          <p:cNvPr id="1545" name="Google Shape;1545;p143"/>
          <p:cNvSpPr txBox="1"/>
          <p:nvPr/>
        </p:nvSpPr>
        <p:spPr>
          <a:xfrm>
            <a:off x="5403106" y="1630319"/>
            <a:ext cx="309880" cy="271869"/>
          </a:xfrm>
          <a:prstGeom prst="rect">
            <a:avLst/>
          </a:prstGeom>
          <a:noFill/>
          <a:ln>
            <a:noFill/>
          </a:ln>
        </p:spPr>
        <p:txBody>
          <a:bodyPr spcFirstLastPara="1" wrap="square" lIns="0" tIns="17775" rIns="0" bIns="0" anchor="t" anchorCtr="0">
            <a:spAutoFit/>
          </a:bodyPr>
          <a:lstStyle/>
          <a:p>
            <a:pPr marL="189230" marR="0" lvl="0" indent="-176530" algn="l" rtl="0">
              <a:spcBef>
                <a:spcPts val="0"/>
              </a:spcBef>
              <a:spcAft>
                <a:spcPts val="0"/>
              </a:spcAft>
              <a:buClr>
                <a:schemeClr val="dk1"/>
              </a:buClr>
              <a:buSzPts val="1650"/>
              <a:buFont typeface="Noto Sans Symbols"/>
              <a:buChar char="&gt;"/>
            </a:pPr>
            <a:r>
              <a:rPr lang="en-US" sz="1650" i="1">
                <a:solidFill>
                  <a:schemeClr val="dk1"/>
                </a:solidFill>
                <a:latin typeface="Times New Roman"/>
                <a:ea typeface="Times New Roman"/>
                <a:cs typeface="Times New Roman"/>
                <a:sym typeface="Times New Roman"/>
              </a:rPr>
              <a:t>0</a:t>
            </a:r>
            <a:endParaRPr sz="1650" i="1">
              <a:solidFill>
                <a:schemeClr val="dk1"/>
              </a:solidFill>
              <a:latin typeface="Times New Roman"/>
              <a:ea typeface="Times New Roman"/>
              <a:cs typeface="Times New Roman"/>
              <a:sym typeface="Times New Roman"/>
            </a:endParaRPr>
          </a:p>
        </p:txBody>
      </p:sp>
      <p:sp>
        <p:nvSpPr>
          <p:cNvPr id="1546" name="Google Shape;1546;p143"/>
          <p:cNvSpPr txBox="1"/>
          <p:nvPr/>
        </p:nvSpPr>
        <p:spPr>
          <a:xfrm>
            <a:off x="4784969" y="1486647"/>
            <a:ext cx="88265" cy="163506"/>
          </a:xfrm>
          <a:prstGeom prst="rect">
            <a:avLst/>
          </a:prstGeom>
          <a:noFill/>
          <a:ln>
            <a:noFill/>
          </a:ln>
        </p:spPr>
        <p:txBody>
          <a:bodyPr spcFirstLastPara="1" wrap="square" lIns="0" tIns="17125" rIns="0" bIns="0" anchor="t" anchorCtr="0">
            <a:spAutoFit/>
          </a:bodyPr>
          <a:lstStyle/>
          <a:p>
            <a:pPr marL="12700" marR="0" lvl="0" indent="0" algn="l" rtl="0">
              <a:spcBef>
                <a:spcPts val="0"/>
              </a:spcBef>
              <a:spcAft>
                <a:spcPts val="0"/>
              </a:spcAft>
              <a:buNone/>
            </a:pPr>
            <a:r>
              <a:rPr lang="en-US" sz="950" i="1">
                <a:solidFill>
                  <a:schemeClr val="dk1"/>
                </a:solidFill>
                <a:latin typeface="Times New Roman"/>
                <a:ea typeface="Times New Roman"/>
                <a:cs typeface="Times New Roman"/>
                <a:sym typeface="Times New Roman"/>
              </a:rPr>
              <a:t>n</a:t>
            </a:r>
            <a:endParaRPr sz="950" i="1">
              <a:solidFill>
                <a:schemeClr val="dk1"/>
              </a:solidFill>
              <a:latin typeface="Times New Roman"/>
              <a:ea typeface="Times New Roman"/>
              <a:cs typeface="Times New Roman"/>
              <a:sym typeface="Times New Roman"/>
            </a:endParaRPr>
          </a:p>
        </p:txBody>
      </p:sp>
      <p:sp>
        <p:nvSpPr>
          <p:cNvPr id="1547" name="Google Shape;1547;p143"/>
          <p:cNvSpPr txBox="1"/>
          <p:nvPr/>
        </p:nvSpPr>
        <p:spPr>
          <a:xfrm>
            <a:off x="4720598" y="1938408"/>
            <a:ext cx="215900" cy="163506"/>
          </a:xfrm>
          <a:prstGeom prst="rect">
            <a:avLst/>
          </a:prstGeom>
          <a:noFill/>
          <a:ln>
            <a:noFill/>
          </a:ln>
        </p:spPr>
        <p:txBody>
          <a:bodyPr spcFirstLastPara="1" wrap="square" lIns="0" tIns="17125" rIns="0" bIns="0" anchor="t" anchorCtr="0">
            <a:spAutoFit/>
          </a:bodyPr>
          <a:lstStyle/>
          <a:p>
            <a:pPr marL="12700" marR="0" lvl="0" indent="0" algn="l" rtl="0">
              <a:spcBef>
                <a:spcPts val="0"/>
              </a:spcBef>
              <a:spcAft>
                <a:spcPts val="0"/>
              </a:spcAft>
              <a:buNone/>
            </a:pPr>
            <a:r>
              <a:rPr lang="en-US" sz="950" i="1">
                <a:solidFill>
                  <a:schemeClr val="dk1"/>
                </a:solidFill>
                <a:latin typeface="Times New Roman"/>
                <a:ea typeface="Times New Roman"/>
                <a:cs typeface="Times New Roman"/>
                <a:sym typeface="Times New Roman"/>
              </a:rPr>
              <a:t>i </a:t>
            </a:r>
            <a:r>
              <a:rPr lang="en-US" sz="950" i="1">
                <a:solidFill>
                  <a:schemeClr val="dk1"/>
                </a:solidFill>
                <a:latin typeface="Noto Sans Symbols"/>
                <a:ea typeface="Noto Sans Symbols"/>
                <a:cs typeface="Noto Sans Symbols"/>
                <a:sym typeface="Noto Sans Symbols"/>
              </a:rPr>
              <a:t>=</a:t>
            </a:r>
            <a:r>
              <a:rPr lang="en-US" sz="950" i="1">
                <a:solidFill>
                  <a:schemeClr val="dk1"/>
                </a:solidFill>
                <a:latin typeface="Times New Roman"/>
                <a:ea typeface="Times New Roman"/>
                <a:cs typeface="Times New Roman"/>
                <a:sym typeface="Times New Roman"/>
              </a:rPr>
              <a:t>0</a:t>
            </a:r>
            <a:endParaRPr sz="950" i="1">
              <a:solidFill>
                <a:schemeClr val="dk1"/>
              </a:solidFill>
              <a:latin typeface="Times New Roman"/>
              <a:ea typeface="Times New Roman"/>
              <a:cs typeface="Times New Roman"/>
              <a:sym typeface="Times New Roman"/>
            </a:endParaRPr>
          </a:p>
        </p:txBody>
      </p:sp>
      <p:sp>
        <p:nvSpPr>
          <p:cNvPr id="1548" name="Google Shape;1548;p143"/>
          <p:cNvSpPr txBox="1"/>
          <p:nvPr/>
        </p:nvSpPr>
        <p:spPr>
          <a:xfrm>
            <a:off x="4670306" y="1579903"/>
            <a:ext cx="700405" cy="412115"/>
          </a:xfrm>
          <a:prstGeom prst="rect">
            <a:avLst/>
          </a:prstGeom>
          <a:noFill/>
          <a:ln>
            <a:noFill/>
          </a:ln>
        </p:spPr>
        <p:txBody>
          <a:bodyPr spcFirstLastPara="1" wrap="square" lIns="0" tIns="17125" rIns="0" bIns="0" anchor="t" anchorCtr="0">
            <a:spAutoFit/>
          </a:bodyPr>
          <a:lstStyle/>
          <a:p>
            <a:pPr marL="38100" marR="0" lvl="0" indent="0" algn="l" rtl="0">
              <a:spcBef>
                <a:spcPts val="0"/>
              </a:spcBef>
              <a:spcAft>
                <a:spcPts val="0"/>
              </a:spcAft>
              <a:buNone/>
            </a:pPr>
            <a:r>
              <a:rPr lang="en-US" sz="3750" i="1" baseline="30000">
                <a:solidFill>
                  <a:schemeClr val="dk1"/>
                </a:solidFill>
                <a:latin typeface="Noto Sans Symbols"/>
                <a:ea typeface="Noto Sans Symbols"/>
                <a:cs typeface="Noto Sans Symbols"/>
                <a:sym typeface="Noto Sans Symbols"/>
              </a:rPr>
              <a:t>∑</a:t>
            </a:r>
            <a:r>
              <a:rPr lang="en-US" sz="3750" i="1" baseline="30000">
                <a:solidFill>
                  <a:schemeClr val="dk1"/>
                </a:solidFill>
                <a:latin typeface="Times New Roman"/>
                <a:ea typeface="Times New Roman"/>
                <a:cs typeface="Times New Roman"/>
                <a:sym typeface="Times New Roman"/>
              </a:rPr>
              <a:t> </a:t>
            </a:r>
            <a:r>
              <a:rPr lang="en-US" sz="2475" i="1" baseline="30000">
                <a:solidFill>
                  <a:schemeClr val="dk1"/>
                </a:solidFill>
                <a:latin typeface="Times New Roman"/>
                <a:ea typeface="Times New Roman"/>
                <a:cs typeface="Times New Roman"/>
                <a:sym typeface="Times New Roman"/>
              </a:rPr>
              <a:t>w</a:t>
            </a:r>
            <a:r>
              <a:rPr lang="en-US" sz="950" i="1">
                <a:solidFill>
                  <a:schemeClr val="dk1"/>
                </a:solidFill>
                <a:latin typeface="Times New Roman"/>
                <a:ea typeface="Times New Roman"/>
                <a:cs typeface="Times New Roman"/>
                <a:sym typeface="Times New Roman"/>
              </a:rPr>
              <a:t>i </a:t>
            </a:r>
            <a:r>
              <a:rPr lang="en-US" sz="2475" i="1" baseline="30000">
                <a:solidFill>
                  <a:schemeClr val="dk1"/>
                </a:solidFill>
                <a:latin typeface="Times New Roman"/>
                <a:ea typeface="Times New Roman"/>
                <a:cs typeface="Times New Roman"/>
                <a:sym typeface="Times New Roman"/>
              </a:rPr>
              <a:t>x</a:t>
            </a:r>
            <a:r>
              <a:rPr lang="en-US" sz="950" i="1">
                <a:solidFill>
                  <a:schemeClr val="dk1"/>
                </a:solidFill>
                <a:latin typeface="Times New Roman"/>
                <a:ea typeface="Times New Roman"/>
                <a:cs typeface="Times New Roman"/>
                <a:sym typeface="Times New Roman"/>
              </a:rPr>
              <a:t>i</a:t>
            </a:r>
            <a:endParaRPr sz="950" i="1">
              <a:solidFill>
                <a:schemeClr val="dk1"/>
              </a:solidFill>
              <a:latin typeface="Times New Roman"/>
              <a:ea typeface="Times New Roman"/>
              <a:cs typeface="Times New Roman"/>
              <a:sym typeface="Times New Roman"/>
            </a:endParaRPr>
          </a:p>
        </p:txBody>
      </p:sp>
      <p:sp>
        <p:nvSpPr>
          <p:cNvPr id="1549" name="Google Shape;1549;p143"/>
          <p:cNvSpPr txBox="1"/>
          <p:nvPr/>
        </p:nvSpPr>
        <p:spPr>
          <a:xfrm>
            <a:off x="3680606" y="1618704"/>
            <a:ext cx="892175" cy="297180"/>
          </a:xfrm>
          <a:prstGeom prst="rect">
            <a:avLst/>
          </a:prstGeom>
          <a:noFill/>
          <a:ln>
            <a:noFill/>
          </a:ln>
        </p:spPr>
        <p:txBody>
          <a:bodyPr spcFirstLastPara="1" wrap="square" lIns="0" tIns="16500" rIns="0" bIns="0" anchor="t" anchorCtr="0">
            <a:spAutoFit/>
          </a:bodyPr>
          <a:lstStyle/>
          <a:p>
            <a:pPr marL="38100" marR="0" lvl="0" indent="0" algn="l" rtl="0">
              <a:spcBef>
                <a:spcPts val="0"/>
              </a:spcBef>
              <a:spcAft>
                <a:spcPts val="0"/>
              </a:spcAft>
              <a:buNone/>
            </a:pPr>
            <a:r>
              <a:rPr lang="en-US" sz="2625" i="1" baseline="-25000">
                <a:solidFill>
                  <a:schemeClr val="dk1"/>
                </a:solidFill>
                <a:latin typeface="Noto Sans Symbols"/>
                <a:ea typeface="Noto Sans Symbols"/>
                <a:cs typeface="Noto Sans Symbols"/>
                <a:sym typeface="Noto Sans Symbols"/>
              </a:rPr>
              <a:t>σ</a:t>
            </a:r>
            <a:r>
              <a:rPr lang="en-US" sz="2625" i="1" baseline="-25000">
                <a:solidFill>
                  <a:schemeClr val="dk1"/>
                </a:solidFill>
                <a:latin typeface="Times New Roman"/>
                <a:ea typeface="Times New Roman"/>
                <a:cs typeface="Times New Roman"/>
                <a:sym typeface="Times New Roman"/>
              </a:rPr>
              <a:t> </a:t>
            </a:r>
            <a:r>
              <a:rPr lang="en-US" sz="2475" i="1" baseline="-25000">
                <a:solidFill>
                  <a:schemeClr val="dk1"/>
                </a:solidFill>
                <a:latin typeface="Noto Sans Symbols"/>
                <a:ea typeface="Noto Sans Symbols"/>
                <a:cs typeface="Noto Sans Symbols"/>
                <a:sym typeface="Noto Sans Symbols"/>
              </a:rPr>
              <a:t>=</a:t>
            </a:r>
            <a:r>
              <a:rPr lang="en-US" sz="2475" i="1" baseline="-25000">
                <a:solidFill>
                  <a:schemeClr val="dk1"/>
                </a:solidFill>
                <a:latin typeface="Times New Roman"/>
                <a:ea typeface="Times New Roman"/>
                <a:cs typeface="Times New Roman"/>
                <a:sym typeface="Times New Roman"/>
              </a:rPr>
              <a:t> </a:t>
            </a:r>
            <a:r>
              <a:rPr lang="en-US" sz="1650" i="1">
                <a:solidFill>
                  <a:schemeClr val="dk1"/>
                </a:solidFill>
                <a:latin typeface="Noto Sans Symbols"/>
                <a:ea typeface="Noto Sans Symbols"/>
                <a:cs typeface="Noto Sans Symbols"/>
                <a:sym typeface="Noto Sans Symbols"/>
              </a:rPr>
              <a:t>⎪</a:t>
            </a:r>
            <a:r>
              <a:rPr lang="en-US" sz="1650" i="1">
                <a:solidFill>
                  <a:schemeClr val="dk1"/>
                </a:solidFill>
                <a:latin typeface="Times New Roman"/>
                <a:ea typeface="Times New Roman"/>
                <a:cs typeface="Times New Roman"/>
                <a:sym typeface="Times New Roman"/>
              </a:rPr>
              <a:t>1 if</a:t>
            </a:r>
            <a:endParaRPr sz="1650" i="1">
              <a:solidFill>
                <a:schemeClr val="dk1"/>
              </a:solidFill>
              <a:latin typeface="Times New Roman"/>
              <a:ea typeface="Times New Roman"/>
              <a:cs typeface="Times New Roman"/>
              <a:sym typeface="Times New Roman"/>
            </a:endParaRPr>
          </a:p>
        </p:txBody>
      </p:sp>
      <p:sp>
        <p:nvSpPr>
          <p:cNvPr id="1550" name="Google Shape;1550;p143"/>
          <p:cNvSpPr/>
          <p:nvPr/>
        </p:nvSpPr>
        <p:spPr>
          <a:xfrm>
            <a:off x="5912358" y="1856232"/>
            <a:ext cx="685800" cy="190500"/>
          </a:xfrm>
          <a:custGeom>
            <a:avLst/>
            <a:gdLst/>
            <a:ahLst/>
            <a:cxnLst/>
            <a:rect l="l" t="t" r="r" b="b"/>
            <a:pathLst>
              <a:path w="685800" h="190500" extrusionOk="0">
                <a:moveTo>
                  <a:pt x="495300" y="0"/>
                </a:moveTo>
                <a:lnTo>
                  <a:pt x="495300" y="190500"/>
                </a:lnTo>
                <a:lnTo>
                  <a:pt x="647700" y="114300"/>
                </a:lnTo>
                <a:lnTo>
                  <a:pt x="514350" y="114300"/>
                </a:lnTo>
                <a:lnTo>
                  <a:pt x="514350" y="76200"/>
                </a:lnTo>
                <a:lnTo>
                  <a:pt x="647700" y="76200"/>
                </a:lnTo>
                <a:lnTo>
                  <a:pt x="495300" y="0"/>
                </a:lnTo>
                <a:close/>
              </a:path>
              <a:path w="685800" h="190500" extrusionOk="0">
                <a:moveTo>
                  <a:pt x="495300" y="76200"/>
                </a:moveTo>
                <a:lnTo>
                  <a:pt x="0" y="76200"/>
                </a:lnTo>
                <a:lnTo>
                  <a:pt x="0" y="114300"/>
                </a:lnTo>
                <a:lnTo>
                  <a:pt x="495300" y="114300"/>
                </a:lnTo>
                <a:lnTo>
                  <a:pt x="495300" y="76200"/>
                </a:lnTo>
                <a:close/>
              </a:path>
              <a:path w="685800" h="190500" extrusionOk="0">
                <a:moveTo>
                  <a:pt x="647700" y="76200"/>
                </a:moveTo>
                <a:lnTo>
                  <a:pt x="514350" y="76200"/>
                </a:lnTo>
                <a:lnTo>
                  <a:pt x="514350" y="114300"/>
                </a:lnTo>
                <a:lnTo>
                  <a:pt x="647700" y="114300"/>
                </a:lnTo>
                <a:lnTo>
                  <a:pt x="685800" y="95250"/>
                </a:lnTo>
                <a:lnTo>
                  <a:pt x="647700" y="76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nvGrpSpPr>
          <p:cNvPr id="1551" name="Google Shape;1551;p143"/>
          <p:cNvGrpSpPr/>
          <p:nvPr/>
        </p:nvGrpSpPr>
        <p:grpSpPr>
          <a:xfrm>
            <a:off x="3662173" y="617220"/>
            <a:ext cx="533400" cy="876681"/>
            <a:chOff x="2138172" y="617220"/>
            <a:chExt cx="533400" cy="876681"/>
          </a:xfrm>
        </p:grpSpPr>
        <p:sp>
          <p:nvSpPr>
            <p:cNvPr id="1552" name="Google Shape;1552;p143"/>
            <p:cNvSpPr/>
            <p:nvPr/>
          </p:nvSpPr>
          <p:spPr>
            <a:xfrm>
              <a:off x="2376550" y="1068451"/>
              <a:ext cx="114300" cy="425450"/>
            </a:xfrm>
            <a:custGeom>
              <a:avLst/>
              <a:gdLst/>
              <a:ahLst/>
              <a:cxnLst/>
              <a:rect l="l" t="t" r="r" b="b"/>
              <a:pathLst>
                <a:path w="114300" h="425450" extrusionOk="0">
                  <a:moveTo>
                    <a:pt x="38015" y="311362"/>
                  </a:moveTo>
                  <a:lnTo>
                    <a:pt x="0" y="312547"/>
                  </a:lnTo>
                  <a:lnTo>
                    <a:pt x="60706" y="424941"/>
                  </a:lnTo>
                  <a:lnTo>
                    <a:pt x="104334" y="330326"/>
                  </a:lnTo>
                  <a:lnTo>
                    <a:pt x="38607" y="330326"/>
                  </a:lnTo>
                  <a:lnTo>
                    <a:pt x="38052" y="312547"/>
                  </a:lnTo>
                  <a:lnTo>
                    <a:pt x="38015" y="311362"/>
                  </a:lnTo>
                  <a:close/>
                </a:path>
                <a:path w="114300" h="425450" extrusionOk="0">
                  <a:moveTo>
                    <a:pt x="76114" y="310176"/>
                  </a:moveTo>
                  <a:lnTo>
                    <a:pt x="38015" y="311362"/>
                  </a:lnTo>
                  <a:lnTo>
                    <a:pt x="38572" y="329184"/>
                  </a:lnTo>
                  <a:lnTo>
                    <a:pt x="38607" y="330326"/>
                  </a:lnTo>
                  <a:lnTo>
                    <a:pt x="76707" y="329184"/>
                  </a:lnTo>
                  <a:lnTo>
                    <a:pt x="76188" y="312547"/>
                  </a:lnTo>
                  <a:lnTo>
                    <a:pt x="76114" y="310176"/>
                  </a:lnTo>
                  <a:close/>
                </a:path>
                <a:path w="114300" h="425450" extrusionOk="0">
                  <a:moveTo>
                    <a:pt x="114173" y="308990"/>
                  </a:moveTo>
                  <a:lnTo>
                    <a:pt x="76114" y="310176"/>
                  </a:lnTo>
                  <a:lnTo>
                    <a:pt x="76707" y="329184"/>
                  </a:lnTo>
                  <a:lnTo>
                    <a:pt x="38607" y="330326"/>
                  </a:lnTo>
                  <a:lnTo>
                    <a:pt x="104334" y="330326"/>
                  </a:lnTo>
                  <a:lnTo>
                    <a:pt x="114173" y="308990"/>
                  </a:lnTo>
                  <a:close/>
                </a:path>
                <a:path w="114300" h="425450" extrusionOk="0">
                  <a:moveTo>
                    <a:pt x="66421" y="0"/>
                  </a:moveTo>
                  <a:lnTo>
                    <a:pt x="28321" y="1270"/>
                  </a:lnTo>
                  <a:lnTo>
                    <a:pt x="37940" y="308990"/>
                  </a:lnTo>
                  <a:lnTo>
                    <a:pt x="38015" y="311362"/>
                  </a:lnTo>
                  <a:lnTo>
                    <a:pt x="76114" y="310176"/>
                  </a:lnTo>
                  <a:lnTo>
                    <a:pt x="66460" y="1270"/>
                  </a:lnTo>
                  <a:lnTo>
                    <a:pt x="66421"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53" name="Google Shape;1553;p143"/>
            <p:cNvSpPr/>
            <p:nvPr/>
          </p:nvSpPr>
          <p:spPr>
            <a:xfrm>
              <a:off x="2138172" y="617220"/>
              <a:ext cx="533400" cy="457200"/>
            </a:xfrm>
            <a:custGeom>
              <a:avLst/>
              <a:gdLst/>
              <a:ahLst/>
              <a:cxnLst/>
              <a:rect l="l" t="t" r="r" b="b"/>
              <a:pathLst>
                <a:path w="533400" h="457200" extrusionOk="0">
                  <a:moveTo>
                    <a:pt x="266700" y="0"/>
                  </a:moveTo>
                  <a:lnTo>
                    <a:pt x="212943" y="4644"/>
                  </a:lnTo>
                  <a:lnTo>
                    <a:pt x="162877" y="17966"/>
                  </a:lnTo>
                  <a:lnTo>
                    <a:pt x="117574" y="39045"/>
                  </a:lnTo>
                  <a:lnTo>
                    <a:pt x="78104" y="66960"/>
                  </a:lnTo>
                  <a:lnTo>
                    <a:pt x="45541" y="100793"/>
                  </a:lnTo>
                  <a:lnTo>
                    <a:pt x="20954" y="139624"/>
                  </a:lnTo>
                  <a:lnTo>
                    <a:pt x="5417" y="182533"/>
                  </a:lnTo>
                  <a:lnTo>
                    <a:pt x="0" y="228600"/>
                  </a:lnTo>
                  <a:lnTo>
                    <a:pt x="5417" y="274666"/>
                  </a:lnTo>
                  <a:lnTo>
                    <a:pt x="20955" y="317575"/>
                  </a:lnTo>
                  <a:lnTo>
                    <a:pt x="45541" y="356406"/>
                  </a:lnTo>
                  <a:lnTo>
                    <a:pt x="78105" y="390239"/>
                  </a:lnTo>
                  <a:lnTo>
                    <a:pt x="117574" y="418154"/>
                  </a:lnTo>
                  <a:lnTo>
                    <a:pt x="162877" y="439233"/>
                  </a:lnTo>
                  <a:lnTo>
                    <a:pt x="212943" y="452555"/>
                  </a:lnTo>
                  <a:lnTo>
                    <a:pt x="266700" y="457200"/>
                  </a:lnTo>
                  <a:lnTo>
                    <a:pt x="320456" y="452555"/>
                  </a:lnTo>
                  <a:lnTo>
                    <a:pt x="370522" y="439233"/>
                  </a:lnTo>
                  <a:lnTo>
                    <a:pt x="415825" y="418154"/>
                  </a:lnTo>
                  <a:lnTo>
                    <a:pt x="455295" y="390239"/>
                  </a:lnTo>
                  <a:lnTo>
                    <a:pt x="487858" y="356406"/>
                  </a:lnTo>
                  <a:lnTo>
                    <a:pt x="512445"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3333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54" name="Google Shape;1554;p143"/>
            <p:cNvSpPr/>
            <p:nvPr/>
          </p:nvSpPr>
          <p:spPr>
            <a:xfrm>
              <a:off x="2138172" y="617220"/>
              <a:ext cx="533400" cy="457200"/>
            </a:xfrm>
            <a:custGeom>
              <a:avLst/>
              <a:gdLst/>
              <a:ahLst/>
              <a:cxnLst/>
              <a:rect l="l" t="t" r="r" b="b"/>
              <a:pathLst>
                <a:path w="533400" h="457200" extrusionOk="0">
                  <a:moveTo>
                    <a:pt x="0" y="228600"/>
                  </a:moveTo>
                  <a:lnTo>
                    <a:pt x="5417" y="182533"/>
                  </a:lnTo>
                  <a:lnTo>
                    <a:pt x="20954" y="139624"/>
                  </a:lnTo>
                  <a:lnTo>
                    <a:pt x="45541" y="100793"/>
                  </a:lnTo>
                  <a:lnTo>
                    <a:pt x="78104" y="66960"/>
                  </a:lnTo>
                  <a:lnTo>
                    <a:pt x="117574" y="39045"/>
                  </a:lnTo>
                  <a:lnTo>
                    <a:pt x="162877" y="17966"/>
                  </a:lnTo>
                  <a:lnTo>
                    <a:pt x="212943"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5" y="317575"/>
                  </a:lnTo>
                  <a:lnTo>
                    <a:pt x="487858" y="356406"/>
                  </a:lnTo>
                  <a:lnTo>
                    <a:pt x="455295" y="390239"/>
                  </a:lnTo>
                  <a:lnTo>
                    <a:pt x="415825" y="418154"/>
                  </a:lnTo>
                  <a:lnTo>
                    <a:pt x="370522" y="439233"/>
                  </a:lnTo>
                  <a:lnTo>
                    <a:pt x="320456" y="452555"/>
                  </a:lnTo>
                  <a:lnTo>
                    <a:pt x="266700" y="457200"/>
                  </a:lnTo>
                  <a:lnTo>
                    <a:pt x="212943" y="452555"/>
                  </a:lnTo>
                  <a:lnTo>
                    <a:pt x="162877" y="439233"/>
                  </a:lnTo>
                  <a:lnTo>
                    <a:pt x="117574" y="418154"/>
                  </a:lnTo>
                  <a:lnTo>
                    <a:pt x="78105" y="390239"/>
                  </a:lnTo>
                  <a:lnTo>
                    <a:pt x="45541" y="356406"/>
                  </a:lnTo>
                  <a:lnTo>
                    <a:pt x="20955" y="317575"/>
                  </a:lnTo>
                  <a:lnTo>
                    <a:pt x="5417"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grpSp>
        <p:nvGrpSpPr>
          <p:cNvPr id="1555" name="Google Shape;1555;p143"/>
          <p:cNvGrpSpPr/>
          <p:nvPr/>
        </p:nvGrpSpPr>
        <p:grpSpPr>
          <a:xfrm>
            <a:off x="2438401" y="1226819"/>
            <a:ext cx="1188720" cy="1160272"/>
            <a:chOff x="914400" y="1226819"/>
            <a:chExt cx="1188720" cy="1160272"/>
          </a:xfrm>
        </p:grpSpPr>
        <p:sp>
          <p:nvSpPr>
            <p:cNvPr id="1556" name="Google Shape;1556;p143"/>
            <p:cNvSpPr/>
            <p:nvPr/>
          </p:nvSpPr>
          <p:spPr>
            <a:xfrm>
              <a:off x="1437005" y="1440941"/>
              <a:ext cx="666115" cy="946150"/>
            </a:xfrm>
            <a:custGeom>
              <a:avLst/>
              <a:gdLst/>
              <a:ahLst/>
              <a:cxnLst/>
              <a:rect l="l" t="t" r="r" b="b"/>
              <a:pathLst>
                <a:path w="666114" h="946150" extrusionOk="0">
                  <a:moveTo>
                    <a:pt x="665607" y="510540"/>
                  </a:moveTo>
                  <a:lnTo>
                    <a:pt x="644690" y="468249"/>
                  </a:lnTo>
                  <a:lnTo>
                    <a:pt x="608965" y="395986"/>
                  </a:lnTo>
                  <a:lnTo>
                    <a:pt x="585965" y="426351"/>
                  </a:lnTo>
                  <a:lnTo>
                    <a:pt x="23114" y="0"/>
                  </a:lnTo>
                  <a:lnTo>
                    <a:pt x="0" y="30480"/>
                  </a:lnTo>
                  <a:lnTo>
                    <a:pt x="562978" y="456704"/>
                  </a:lnTo>
                  <a:lnTo>
                    <a:pt x="540004" y="487045"/>
                  </a:lnTo>
                  <a:lnTo>
                    <a:pt x="665607" y="510540"/>
                  </a:lnTo>
                  <a:close/>
                </a:path>
                <a:path w="666114" h="946150" extrusionOk="0">
                  <a:moveTo>
                    <a:pt x="665607" y="510540"/>
                  </a:moveTo>
                  <a:lnTo>
                    <a:pt x="538480" y="524129"/>
                  </a:lnTo>
                  <a:lnTo>
                    <a:pt x="559054" y="556183"/>
                  </a:lnTo>
                  <a:lnTo>
                    <a:pt x="1270" y="913638"/>
                  </a:lnTo>
                  <a:lnTo>
                    <a:pt x="21844" y="945642"/>
                  </a:lnTo>
                  <a:lnTo>
                    <a:pt x="579628" y="588238"/>
                  </a:lnTo>
                  <a:lnTo>
                    <a:pt x="600202" y="620268"/>
                  </a:lnTo>
                  <a:lnTo>
                    <a:pt x="644550" y="545846"/>
                  </a:lnTo>
                  <a:lnTo>
                    <a:pt x="665607" y="51054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57" name="Google Shape;1557;p143"/>
            <p:cNvSpPr/>
            <p:nvPr/>
          </p:nvSpPr>
          <p:spPr>
            <a:xfrm>
              <a:off x="914400" y="1226819"/>
              <a:ext cx="533400" cy="457200"/>
            </a:xfrm>
            <a:custGeom>
              <a:avLst/>
              <a:gdLst/>
              <a:ahLst/>
              <a:cxnLst/>
              <a:rect l="l" t="t" r="r" b="b"/>
              <a:pathLst>
                <a:path w="533400" h="457200" extrusionOk="0">
                  <a:moveTo>
                    <a:pt x="266700" y="0"/>
                  </a:moveTo>
                  <a:lnTo>
                    <a:pt x="212950" y="4644"/>
                  </a:lnTo>
                  <a:lnTo>
                    <a:pt x="162888" y="17966"/>
                  </a:lnTo>
                  <a:lnTo>
                    <a:pt x="117585" y="39045"/>
                  </a:lnTo>
                  <a:lnTo>
                    <a:pt x="78114" y="66960"/>
                  </a:lnTo>
                  <a:lnTo>
                    <a:pt x="45548" y="100793"/>
                  </a:lnTo>
                  <a:lnTo>
                    <a:pt x="20958" y="139624"/>
                  </a:lnTo>
                  <a:lnTo>
                    <a:pt x="5418" y="182533"/>
                  </a:lnTo>
                  <a:lnTo>
                    <a:pt x="0" y="228600"/>
                  </a:lnTo>
                  <a:lnTo>
                    <a:pt x="5418" y="274666"/>
                  </a:lnTo>
                  <a:lnTo>
                    <a:pt x="20958" y="317575"/>
                  </a:lnTo>
                  <a:lnTo>
                    <a:pt x="45548" y="356406"/>
                  </a:lnTo>
                  <a:lnTo>
                    <a:pt x="78114" y="390239"/>
                  </a:lnTo>
                  <a:lnTo>
                    <a:pt x="117585" y="418154"/>
                  </a:lnTo>
                  <a:lnTo>
                    <a:pt x="162888" y="439233"/>
                  </a:lnTo>
                  <a:lnTo>
                    <a:pt x="212950" y="452555"/>
                  </a:lnTo>
                  <a:lnTo>
                    <a:pt x="266700" y="457200"/>
                  </a:lnTo>
                  <a:lnTo>
                    <a:pt x="320456" y="452555"/>
                  </a:lnTo>
                  <a:lnTo>
                    <a:pt x="370522" y="439233"/>
                  </a:lnTo>
                  <a:lnTo>
                    <a:pt x="415825" y="418154"/>
                  </a:lnTo>
                  <a:lnTo>
                    <a:pt x="455294" y="390239"/>
                  </a:lnTo>
                  <a:lnTo>
                    <a:pt x="487858" y="356406"/>
                  </a:lnTo>
                  <a:lnTo>
                    <a:pt x="512444"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58" name="Google Shape;1558;p143"/>
            <p:cNvSpPr/>
            <p:nvPr/>
          </p:nvSpPr>
          <p:spPr>
            <a:xfrm>
              <a:off x="914400" y="1226819"/>
              <a:ext cx="533400" cy="457200"/>
            </a:xfrm>
            <a:custGeom>
              <a:avLst/>
              <a:gdLst/>
              <a:ahLst/>
              <a:cxnLst/>
              <a:rect l="l" t="t" r="r" b="b"/>
              <a:pathLst>
                <a:path w="533400" h="457200" extrusionOk="0">
                  <a:moveTo>
                    <a:pt x="0" y="228600"/>
                  </a:moveTo>
                  <a:lnTo>
                    <a:pt x="5418" y="182533"/>
                  </a:lnTo>
                  <a:lnTo>
                    <a:pt x="20958" y="139624"/>
                  </a:lnTo>
                  <a:lnTo>
                    <a:pt x="45548" y="100793"/>
                  </a:lnTo>
                  <a:lnTo>
                    <a:pt x="78114" y="66960"/>
                  </a:lnTo>
                  <a:lnTo>
                    <a:pt x="117585" y="39045"/>
                  </a:lnTo>
                  <a:lnTo>
                    <a:pt x="162888" y="17966"/>
                  </a:lnTo>
                  <a:lnTo>
                    <a:pt x="212950"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4" y="317575"/>
                  </a:lnTo>
                  <a:lnTo>
                    <a:pt x="487858" y="356406"/>
                  </a:lnTo>
                  <a:lnTo>
                    <a:pt x="455294" y="390239"/>
                  </a:lnTo>
                  <a:lnTo>
                    <a:pt x="415825" y="418154"/>
                  </a:lnTo>
                  <a:lnTo>
                    <a:pt x="370522" y="439233"/>
                  </a:lnTo>
                  <a:lnTo>
                    <a:pt x="320456" y="452555"/>
                  </a:lnTo>
                  <a:lnTo>
                    <a:pt x="266700" y="457200"/>
                  </a:lnTo>
                  <a:lnTo>
                    <a:pt x="212950" y="452555"/>
                  </a:lnTo>
                  <a:lnTo>
                    <a:pt x="162888" y="439233"/>
                  </a:lnTo>
                  <a:lnTo>
                    <a:pt x="117585" y="418154"/>
                  </a:lnTo>
                  <a:lnTo>
                    <a:pt x="78114" y="390239"/>
                  </a:lnTo>
                  <a:lnTo>
                    <a:pt x="45548" y="356406"/>
                  </a:lnTo>
                  <a:lnTo>
                    <a:pt x="20958" y="317575"/>
                  </a:lnTo>
                  <a:lnTo>
                    <a:pt x="5418"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59" name="Google Shape;1559;p143"/>
          <p:cNvSpPr txBox="1">
            <a:spLocks noGrp="1"/>
          </p:cNvSpPr>
          <p:nvPr>
            <p:ph type="title"/>
          </p:nvPr>
        </p:nvSpPr>
        <p:spPr>
          <a:xfrm>
            <a:off x="836409" y="160863"/>
            <a:ext cx="7121856" cy="961802"/>
          </a:xfrm>
          <a:prstGeom prst="rect">
            <a:avLst/>
          </a:prstGeom>
          <a:noFill/>
          <a:ln>
            <a:noFill/>
          </a:ln>
        </p:spPr>
        <p:txBody>
          <a:bodyPr spcFirstLastPara="1" wrap="square" lIns="0" tIns="12700" rIns="0" bIns="0" anchor="ctr" anchorCtr="0">
            <a:spAutoFit/>
          </a:bodyPr>
          <a:lstStyle/>
          <a:p>
            <a:pPr marL="0" lvl="0" indent="0" algn="ctr" rtl="0">
              <a:lnSpc>
                <a:spcPct val="101666"/>
              </a:lnSpc>
              <a:spcBef>
                <a:spcPts val="0"/>
              </a:spcBef>
              <a:spcAft>
                <a:spcPts val="0"/>
              </a:spcAft>
              <a:buNone/>
            </a:pPr>
            <a:r>
              <a:rPr lang="en-US">
                <a:solidFill>
                  <a:srgbClr val="333399"/>
                </a:solidFill>
                <a:latin typeface="Times New Roman"/>
                <a:ea typeface="Times New Roman"/>
                <a:cs typeface="Times New Roman"/>
                <a:sym typeface="Times New Roman"/>
              </a:rPr>
              <a:t>Logical Operators</a:t>
            </a:r>
            <a:endParaRPr/>
          </a:p>
          <a:p>
            <a:pPr marL="0" marR="777240" lvl="0" indent="0" algn="ctr" rtl="0">
              <a:lnSpc>
                <a:spcPct val="87142"/>
              </a:lnSpc>
              <a:spcBef>
                <a:spcPts val="0"/>
              </a:spcBef>
              <a:spcAft>
                <a:spcPts val="0"/>
              </a:spcAft>
              <a:buNone/>
            </a:pPr>
            <a:r>
              <a:rPr lang="en-US" sz="4200" i="1" baseline="30000">
                <a:solidFill>
                  <a:srgbClr val="000000"/>
                </a:solidFill>
                <a:latin typeface="Times New Roman"/>
                <a:ea typeface="Times New Roman"/>
                <a:cs typeface="Times New Roman"/>
                <a:sym typeface="Times New Roman"/>
              </a:rPr>
              <a:t>x</a:t>
            </a:r>
            <a:r>
              <a:rPr lang="en-US" sz="3200" i="1">
                <a:solidFill>
                  <a:srgbClr val="000000"/>
                </a:solidFill>
                <a:latin typeface="Times New Roman"/>
                <a:ea typeface="Times New Roman"/>
                <a:cs typeface="Times New Roman"/>
                <a:sym typeface="Times New Roman"/>
              </a:rPr>
              <a:t>x</a:t>
            </a:r>
            <a:r>
              <a:rPr lang="en-US" sz="1800" i="1" baseline="30000">
                <a:solidFill>
                  <a:srgbClr val="000000"/>
                </a:solidFill>
                <a:latin typeface="Times New Roman"/>
                <a:ea typeface="Times New Roman"/>
                <a:cs typeface="Times New Roman"/>
                <a:sym typeface="Times New Roman"/>
              </a:rPr>
              <a:t>0</a:t>
            </a:r>
            <a:r>
              <a:rPr lang="en-US" sz="1950" i="1" baseline="-25000">
                <a:solidFill>
                  <a:srgbClr val="000000"/>
                </a:solidFill>
                <a:latin typeface="Times New Roman"/>
                <a:ea typeface="Times New Roman"/>
                <a:cs typeface="Times New Roman"/>
                <a:sym typeface="Times New Roman"/>
              </a:rPr>
              <a:t>0</a:t>
            </a:r>
            <a:endParaRPr sz="1950" baseline="-25000">
              <a:latin typeface="Times New Roman"/>
              <a:ea typeface="Times New Roman"/>
              <a:cs typeface="Times New Roman"/>
              <a:sym typeface="Times New Roman"/>
            </a:endParaRPr>
          </a:p>
        </p:txBody>
      </p:sp>
      <p:sp>
        <p:nvSpPr>
          <p:cNvPr id="1560" name="Google Shape;1560;p143"/>
          <p:cNvSpPr txBox="1"/>
          <p:nvPr/>
        </p:nvSpPr>
        <p:spPr>
          <a:xfrm>
            <a:off x="2568244" y="1171778"/>
            <a:ext cx="309880" cy="452120"/>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1</a:t>
            </a:r>
            <a:endParaRPr sz="1800" i="1" baseline="-25000">
              <a:solidFill>
                <a:schemeClr val="dk1"/>
              </a:solidFill>
              <a:latin typeface="Times New Roman"/>
              <a:ea typeface="Times New Roman"/>
              <a:cs typeface="Times New Roman"/>
              <a:sym typeface="Times New Roman"/>
            </a:endParaRPr>
          </a:p>
        </p:txBody>
      </p:sp>
      <p:grpSp>
        <p:nvGrpSpPr>
          <p:cNvPr id="1561" name="Google Shape;1561;p143"/>
          <p:cNvGrpSpPr/>
          <p:nvPr/>
        </p:nvGrpSpPr>
        <p:grpSpPr>
          <a:xfrm>
            <a:off x="2438400" y="2141221"/>
            <a:ext cx="533400" cy="457200"/>
            <a:chOff x="914399" y="2141220"/>
            <a:chExt cx="533400" cy="457200"/>
          </a:xfrm>
        </p:grpSpPr>
        <p:sp>
          <p:nvSpPr>
            <p:cNvPr id="1562" name="Google Shape;1562;p143"/>
            <p:cNvSpPr/>
            <p:nvPr/>
          </p:nvSpPr>
          <p:spPr>
            <a:xfrm>
              <a:off x="914399" y="2141220"/>
              <a:ext cx="533400" cy="457200"/>
            </a:xfrm>
            <a:custGeom>
              <a:avLst/>
              <a:gdLst/>
              <a:ahLst/>
              <a:cxnLst/>
              <a:rect l="l" t="t" r="r" b="b"/>
              <a:pathLst>
                <a:path w="533400" h="457200" extrusionOk="0">
                  <a:moveTo>
                    <a:pt x="266700" y="0"/>
                  </a:moveTo>
                  <a:lnTo>
                    <a:pt x="212950" y="4644"/>
                  </a:lnTo>
                  <a:lnTo>
                    <a:pt x="162888" y="17966"/>
                  </a:lnTo>
                  <a:lnTo>
                    <a:pt x="117585" y="39045"/>
                  </a:lnTo>
                  <a:lnTo>
                    <a:pt x="78114" y="66960"/>
                  </a:lnTo>
                  <a:lnTo>
                    <a:pt x="45548" y="100793"/>
                  </a:lnTo>
                  <a:lnTo>
                    <a:pt x="20958" y="139624"/>
                  </a:lnTo>
                  <a:lnTo>
                    <a:pt x="5418" y="182533"/>
                  </a:lnTo>
                  <a:lnTo>
                    <a:pt x="0" y="228600"/>
                  </a:lnTo>
                  <a:lnTo>
                    <a:pt x="5418" y="274666"/>
                  </a:lnTo>
                  <a:lnTo>
                    <a:pt x="20958" y="317575"/>
                  </a:lnTo>
                  <a:lnTo>
                    <a:pt x="45548" y="356406"/>
                  </a:lnTo>
                  <a:lnTo>
                    <a:pt x="78114" y="390239"/>
                  </a:lnTo>
                  <a:lnTo>
                    <a:pt x="117585" y="418154"/>
                  </a:lnTo>
                  <a:lnTo>
                    <a:pt x="162888" y="439233"/>
                  </a:lnTo>
                  <a:lnTo>
                    <a:pt x="212950" y="452555"/>
                  </a:lnTo>
                  <a:lnTo>
                    <a:pt x="266700" y="457200"/>
                  </a:lnTo>
                  <a:lnTo>
                    <a:pt x="320456" y="452555"/>
                  </a:lnTo>
                  <a:lnTo>
                    <a:pt x="370522" y="439233"/>
                  </a:lnTo>
                  <a:lnTo>
                    <a:pt x="415825" y="418154"/>
                  </a:lnTo>
                  <a:lnTo>
                    <a:pt x="455294" y="390239"/>
                  </a:lnTo>
                  <a:lnTo>
                    <a:pt x="487858" y="356406"/>
                  </a:lnTo>
                  <a:lnTo>
                    <a:pt x="512444"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63" name="Google Shape;1563;p143"/>
            <p:cNvSpPr/>
            <p:nvPr/>
          </p:nvSpPr>
          <p:spPr>
            <a:xfrm>
              <a:off x="914399" y="2141220"/>
              <a:ext cx="533400" cy="457200"/>
            </a:xfrm>
            <a:custGeom>
              <a:avLst/>
              <a:gdLst/>
              <a:ahLst/>
              <a:cxnLst/>
              <a:rect l="l" t="t" r="r" b="b"/>
              <a:pathLst>
                <a:path w="533400" h="457200" extrusionOk="0">
                  <a:moveTo>
                    <a:pt x="0" y="228600"/>
                  </a:moveTo>
                  <a:lnTo>
                    <a:pt x="5418" y="182533"/>
                  </a:lnTo>
                  <a:lnTo>
                    <a:pt x="20958" y="139624"/>
                  </a:lnTo>
                  <a:lnTo>
                    <a:pt x="45548" y="100793"/>
                  </a:lnTo>
                  <a:lnTo>
                    <a:pt x="78114" y="66960"/>
                  </a:lnTo>
                  <a:lnTo>
                    <a:pt x="117585" y="39045"/>
                  </a:lnTo>
                  <a:lnTo>
                    <a:pt x="162888" y="17966"/>
                  </a:lnTo>
                  <a:lnTo>
                    <a:pt x="212950"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4" y="317575"/>
                  </a:lnTo>
                  <a:lnTo>
                    <a:pt x="487858" y="356406"/>
                  </a:lnTo>
                  <a:lnTo>
                    <a:pt x="455294" y="390239"/>
                  </a:lnTo>
                  <a:lnTo>
                    <a:pt x="415825" y="418154"/>
                  </a:lnTo>
                  <a:lnTo>
                    <a:pt x="370522" y="439233"/>
                  </a:lnTo>
                  <a:lnTo>
                    <a:pt x="320456" y="452555"/>
                  </a:lnTo>
                  <a:lnTo>
                    <a:pt x="266700" y="457200"/>
                  </a:lnTo>
                  <a:lnTo>
                    <a:pt x="212950" y="452555"/>
                  </a:lnTo>
                  <a:lnTo>
                    <a:pt x="162888" y="439233"/>
                  </a:lnTo>
                  <a:lnTo>
                    <a:pt x="117585" y="418154"/>
                  </a:lnTo>
                  <a:lnTo>
                    <a:pt x="78114" y="390239"/>
                  </a:lnTo>
                  <a:lnTo>
                    <a:pt x="45548" y="356406"/>
                  </a:lnTo>
                  <a:lnTo>
                    <a:pt x="20958" y="317575"/>
                  </a:lnTo>
                  <a:lnTo>
                    <a:pt x="5418"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64" name="Google Shape;1564;p143"/>
          <p:cNvSpPr txBox="1"/>
          <p:nvPr/>
        </p:nvSpPr>
        <p:spPr>
          <a:xfrm>
            <a:off x="2593645" y="2086736"/>
            <a:ext cx="183515" cy="452120"/>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endParaRPr sz="2800" i="1">
              <a:solidFill>
                <a:schemeClr val="dk1"/>
              </a:solidFill>
              <a:latin typeface="Times New Roman"/>
              <a:ea typeface="Times New Roman"/>
              <a:cs typeface="Times New Roman"/>
              <a:sym typeface="Times New Roman"/>
            </a:endParaRPr>
          </a:p>
        </p:txBody>
      </p:sp>
      <p:sp>
        <p:nvSpPr>
          <p:cNvPr id="1565" name="Google Shape;1565;p143"/>
          <p:cNvSpPr txBox="1"/>
          <p:nvPr/>
        </p:nvSpPr>
        <p:spPr>
          <a:xfrm>
            <a:off x="2750616" y="2345816"/>
            <a:ext cx="101600" cy="19749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200" i="1">
                <a:solidFill>
                  <a:schemeClr val="dk1"/>
                </a:solidFill>
                <a:latin typeface="Times New Roman"/>
                <a:ea typeface="Times New Roman"/>
                <a:cs typeface="Times New Roman"/>
                <a:sym typeface="Times New Roman"/>
              </a:rPr>
              <a:t>2</a:t>
            </a:r>
            <a:endParaRPr sz="1200" i="1">
              <a:solidFill>
                <a:schemeClr val="dk1"/>
              </a:solidFill>
              <a:latin typeface="Times New Roman"/>
              <a:ea typeface="Times New Roman"/>
              <a:cs typeface="Times New Roman"/>
              <a:sym typeface="Times New Roman"/>
            </a:endParaRPr>
          </a:p>
        </p:txBody>
      </p:sp>
      <p:sp>
        <p:nvSpPr>
          <p:cNvPr id="1566" name="Google Shape;1566;p143"/>
          <p:cNvSpPr txBox="1"/>
          <p:nvPr/>
        </p:nvSpPr>
        <p:spPr>
          <a:xfrm>
            <a:off x="5991225" y="1445133"/>
            <a:ext cx="48387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b="1" i="1">
                <a:solidFill>
                  <a:schemeClr val="dk1"/>
                </a:solidFill>
                <a:latin typeface="Arial"/>
                <a:ea typeface="Arial"/>
                <a:cs typeface="Arial"/>
                <a:sym typeface="Arial"/>
              </a:rPr>
              <a:t>OR</a:t>
            </a:r>
            <a:endParaRPr sz="2400" i="1">
              <a:solidFill>
                <a:schemeClr val="dk1"/>
              </a:solidFill>
              <a:latin typeface="Arial"/>
              <a:ea typeface="Arial"/>
              <a:cs typeface="Arial"/>
              <a:sym typeface="Arial"/>
            </a:endParaRPr>
          </a:p>
        </p:txBody>
      </p:sp>
      <p:sp>
        <p:nvSpPr>
          <p:cNvPr id="1567" name="Google Shape;1567;p143"/>
          <p:cNvSpPr txBox="1"/>
          <p:nvPr/>
        </p:nvSpPr>
        <p:spPr>
          <a:xfrm>
            <a:off x="3022220" y="6334151"/>
            <a:ext cx="429895" cy="33083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-1.0</a:t>
            </a:r>
            <a:endParaRPr sz="2000" i="1">
              <a:solidFill>
                <a:schemeClr val="dk1"/>
              </a:solidFill>
              <a:latin typeface="Times New Roman"/>
              <a:ea typeface="Times New Roman"/>
              <a:cs typeface="Times New Roman"/>
              <a:sym typeface="Times New Roman"/>
            </a:endParaRPr>
          </a:p>
        </p:txBody>
      </p:sp>
      <p:sp>
        <p:nvSpPr>
          <p:cNvPr id="1568" name="Google Shape;1568;p143"/>
          <p:cNvSpPr/>
          <p:nvPr/>
        </p:nvSpPr>
        <p:spPr>
          <a:xfrm>
            <a:off x="3531107" y="5562600"/>
            <a:ext cx="2293620" cy="1295400"/>
          </a:xfrm>
          <a:custGeom>
            <a:avLst/>
            <a:gdLst/>
            <a:ahLst/>
            <a:cxnLst/>
            <a:rect l="l" t="t" r="r" b="b"/>
            <a:pathLst>
              <a:path w="2293620" h="1295400" extrusionOk="0">
                <a:moveTo>
                  <a:pt x="0" y="647700"/>
                </a:moveTo>
                <a:lnTo>
                  <a:pt x="6305" y="579369"/>
                </a:lnTo>
                <a:lnTo>
                  <a:pt x="24800" y="513088"/>
                </a:lnTo>
                <a:lnTo>
                  <a:pt x="54850" y="449215"/>
                </a:lnTo>
                <a:lnTo>
                  <a:pt x="95821" y="388108"/>
                </a:lnTo>
                <a:lnTo>
                  <a:pt x="120203" y="358704"/>
                </a:lnTo>
                <a:lnTo>
                  <a:pt x="147078" y="330125"/>
                </a:lnTo>
                <a:lnTo>
                  <a:pt x="176366" y="302417"/>
                </a:lnTo>
                <a:lnTo>
                  <a:pt x="207988" y="275624"/>
                </a:lnTo>
                <a:lnTo>
                  <a:pt x="241864" y="249792"/>
                </a:lnTo>
                <a:lnTo>
                  <a:pt x="277916" y="224964"/>
                </a:lnTo>
                <a:lnTo>
                  <a:pt x="316063" y="201186"/>
                </a:lnTo>
                <a:lnTo>
                  <a:pt x="356228" y="178502"/>
                </a:lnTo>
                <a:lnTo>
                  <a:pt x="398330" y="156957"/>
                </a:lnTo>
                <a:lnTo>
                  <a:pt x="442290" y="136596"/>
                </a:lnTo>
                <a:lnTo>
                  <a:pt x="488030" y="117464"/>
                </a:lnTo>
                <a:lnTo>
                  <a:pt x="535469" y="99605"/>
                </a:lnTo>
                <a:lnTo>
                  <a:pt x="584528" y="83064"/>
                </a:lnTo>
                <a:lnTo>
                  <a:pt x="635129" y="67886"/>
                </a:lnTo>
                <a:lnTo>
                  <a:pt x="687192" y="54116"/>
                </a:lnTo>
                <a:lnTo>
                  <a:pt x="740637" y="41798"/>
                </a:lnTo>
                <a:lnTo>
                  <a:pt x="795385" y="30977"/>
                </a:lnTo>
                <a:lnTo>
                  <a:pt x="851358" y="21698"/>
                </a:lnTo>
                <a:lnTo>
                  <a:pt x="908476" y="14006"/>
                </a:lnTo>
                <a:lnTo>
                  <a:pt x="966659" y="7945"/>
                </a:lnTo>
                <a:lnTo>
                  <a:pt x="1025829" y="3561"/>
                </a:lnTo>
                <a:lnTo>
                  <a:pt x="1085905" y="897"/>
                </a:lnTo>
                <a:lnTo>
                  <a:pt x="1146810" y="0"/>
                </a:lnTo>
                <a:lnTo>
                  <a:pt x="1207714" y="897"/>
                </a:lnTo>
                <a:lnTo>
                  <a:pt x="1267790" y="3561"/>
                </a:lnTo>
                <a:lnTo>
                  <a:pt x="1326960" y="7945"/>
                </a:lnTo>
                <a:lnTo>
                  <a:pt x="1385143" y="14006"/>
                </a:lnTo>
                <a:lnTo>
                  <a:pt x="1442261" y="21698"/>
                </a:lnTo>
                <a:lnTo>
                  <a:pt x="1498234" y="30977"/>
                </a:lnTo>
                <a:lnTo>
                  <a:pt x="1552982" y="41798"/>
                </a:lnTo>
                <a:lnTo>
                  <a:pt x="1606427" y="54116"/>
                </a:lnTo>
                <a:lnTo>
                  <a:pt x="1658490" y="67886"/>
                </a:lnTo>
                <a:lnTo>
                  <a:pt x="1709091" y="83064"/>
                </a:lnTo>
                <a:lnTo>
                  <a:pt x="1758150" y="99605"/>
                </a:lnTo>
                <a:lnTo>
                  <a:pt x="1805589" y="117464"/>
                </a:lnTo>
                <a:lnTo>
                  <a:pt x="1851329" y="136596"/>
                </a:lnTo>
                <a:lnTo>
                  <a:pt x="1895289" y="156957"/>
                </a:lnTo>
                <a:lnTo>
                  <a:pt x="1937391" y="178502"/>
                </a:lnTo>
                <a:lnTo>
                  <a:pt x="1977556" y="201186"/>
                </a:lnTo>
                <a:lnTo>
                  <a:pt x="2015703" y="224964"/>
                </a:lnTo>
                <a:lnTo>
                  <a:pt x="2051755" y="249792"/>
                </a:lnTo>
                <a:lnTo>
                  <a:pt x="2085631" y="275624"/>
                </a:lnTo>
                <a:lnTo>
                  <a:pt x="2117253" y="302417"/>
                </a:lnTo>
                <a:lnTo>
                  <a:pt x="2146541" y="330125"/>
                </a:lnTo>
                <a:lnTo>
                  <a:pt x="2173416" y="358704"/>
                </a:lnTo>
                <a:lnTo>
                  <a:pt x="2197798" y="388108"/>
                </a:lnTo>
                <a:lnTo>
                  <a:pt x="2238769" y="449215"/>
                </a:lnTo>
                <a:lnTo>
                  <a:pt x="2268819" y="513088"/>
                </a:lnTo>
                <a:lnTo>
                  <a:pt x="2287314" y="579369"/>
                </a:lnTo>
                <a:lnTo>
                  <a:pt x="2293620" y="647700"/>
                </a:lnTo>
                <a:lnTo>
                  <a:pt x="2292030" y="682099"/>
                </a:lnTo>
                <a:lnTo>
                  <a:pt x="2279550" y="749449"/>
                </a:lnTo>
                <a:lnTo>
                  <a:pt x="2255198" y="814571"/>
                </a:lnTo>
                <a:lnTo>
                  <a:pt x="2219609" y="877106"/>
                </a:lnTo>
                <a:lnTo>
                  <a:pt x="2173416" y="936695"/>
                </a:lnTo>
                <a:lnTo>
                  <a:pt x="2146541" y="965274"/>
                </a:lnTo>
                <a:lnTo>
                  <a:pt x="2117253" y="992982"/>
                </a:lnTo>
                <a:lnTo>
                  <a:pt x="2085631" y="1019774"/>
                </a:lnTo>
                <a:lnTo>
                  <a:pt x="2051755" y="1045607"/>
                </a:lnTo>
                <a:lnTo>
                  <a:pt x="2015703" y="1070435"/>
                </a:lnTo>
                <a:lnTo>
                  <a:pt x="1977556" y="1094213"/>
                </a:lnTo>
                <a:lnTo>
                  <a:pt x="1937391" y="1116897"/>
                </a:lnTo>
                <a:lnTo>
                  <a:pt x="1895289" y="1138442"/>
                </a:lnTo>
                <a:lnTo>
                  <a:pt x="1851329" y="1158803"/>
                </a:lnTo>
                <a:lnTo>
                  <a:pt x="1805589" y="1177935"/>
                </a:lnTo>
                <a:lnTo>
                  <a:pt x="1758150" y="1195794"/>
                </a:lnTo>
                <a:lnTo>
                  <a:pt x="1709091" y="1212335"/>
                </a:lnTo>
                <a:lnTo>
                  <a:pt x="1658490" y="1227513"/>
                </a:lnTo>
                <a:lnTo>
                  <a:pt x="1606427" y="1241283"/>
                </a:lnTo>
                <a:lnTo>
                  <a:pt x="1552982" y="1253601"/>
                </a:lnTo>
                <a:lnTo>
                  <a:pt x="1498234" y="1264421"/>
                </a:lnTo>
                <a:lnTo>
                  <a:pt x="1442261" y="1273700"/>
                </a:lnTo>
                <a:lnTo>
                  <a:pt x="1385143" y="1281392"/>
                </a:lnTo>
                <a:lnTo>
                  <a:pt x="1326960" y="1287453"/>
                </a:lnTo>
                <a:lnTo>
                  <a:pt x="1267790" y="1291837"/>
                </a:lnTo>
                <a:lnTo>
                  <a:pt x="1207714" y="1294501"/>
                </a:lnTo>
                <a:lnTo>
                  <a:pt x="1146810" y="1295399"/>
                </a:lnTo>
                <a:lnTo>
                  <a:pt x="1085905" y="1294501"/>
                </a:lnTo>
                <a:lnTo>
                  <a:pt x="1025829" y="1291837"/>
                </a:lnTo>
                <a:lnTo>
                  <a:pt x="966659" y="1287453"/>
                </a:lnTo>
                <a:lnTo>
                  <a:pt x="908476" y="1281392"/>
                </a:lnTo>
                <a:lnTo>
                  <a:pt x="851358" y="1273700"/>
                </a:lnTo>
                <a:lnTo>
                  <a:pt x="795385" y="1264421"/>
                </a:lnTo>
                <a:lnTo>
                  <a:pt x="740637" y="1253601"/>
                </a:lnTo>
                <a:lnTo>
                  <a:pt x="687192" y="1241283"/>
                </a:lnTo>
                <a:lnTo>
                  <a:pt x="635129" y="1227513"/>
                </a:lnTo>
                <a:lnTo>
                  <a:pt x="584528" y="1212335"/>
                </a:lnTo>
                <a:lnTo>
                  <a:pt x="535469" y="1195794"/>
                </a:lnTo>
                <a:lnTo>
                  <a:pt x="488030" y="1177935"/>
                </a:lnTo>
                <a:lnTo>
                  <a:pt x="442290" y="1158803"/>
                </a:lnTo>
                <a:lnTo>
                  <a:pt x="398330" y="1138442"/>
                </a:lnTo>
                <a:lnTo>
                  <a:pt x="356228" y="1116897"/>
                </a:lnTo>
                <a:lnTo>
                  <a:pt x="316063" y="1094213"/>
                </a:lnTo>
                <a:lnTo>
                  <a:pt x="277916" y="1070435"/>
                </a:lnTo>
                <a:lnTo>
                  <a:pt x="241864" y="1045607"/>
                </a:lnTo>
                <a:lnTo>
                  <a:pt x="207988" y="1019774"/>
                </a:lnTo>
                <a:lnTo>
                  <a:pt x="176366" y="992982"/>
                </a:lnTo>
                <a:lnTo>
                  <a:pt x="147078" y="965274"/>
                </a:lnTo>
                <a:lnTo>
                  <a:pt x="120203" y="936695"/>
                </a:lnTo>
                <a:lnTo>
                  <a:pt x="95821" y="907291"/>
                </a:lnTo>
                <a:lnTo>
                  <a:pt x="54850" y="846184"/>
                </a:lnTo>
                <a:lnTo>
                  <a:pt x="24800" y="782311"/>
                </a:lnTo>
                <a:lnTo>
                  <a:pt x="6305" y="716030"/>
                </a:lnTo>
                <a:lnTo>
                  <a:pt x="0" y="6477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69" name="Google Shape;1569;p143"/>
          <p:cNvSpPr txBox="1"/>
          <p:nvPr/>
        </p:nvSpPr>
        <p:spPr>
          <a:xfrm>
            <a:off x="4021702" y="6061699"/>
            <a:ext cx="132080" cy="271869"/>
          </a:xfrm>
          <a:prstGeom prst="rect">
            <a:avLst/>
          </a:prstGeom>
          <a:noFill/>
          <a:ln>
            <a:noFill/>
          </a:ln>
        </p:spPr>
        <p:txBody>
          <a:bodyPr spcFirstLastPara="1" wrap="square" lIns="0" tIns="17775" rIns="0" bIns="0" anchor="t" anchorCtr="0">
            <a:spAutoFit/>
          </a:bodyPr>
          <a:lstStyle/>
          <a:p>
            <a:pPr marL="12700" marR="0" lvl="0" indent="0" algn="l" rtl="0">
              <a:spcBef>
                <a:spcPts val="0"/>
              </a:spcBef>
              <a:spcAft>
                <a:spcPts val="0"/>
              </a:spcAft>
              <a:buNone/>
            </a:pPr>
            <a:r>
              <a:rPr lang="en-US" sz="1650" i="1">
                <a:solidFill>
                  <a:schemeClr val="dk1"/>
                </a:solidFill>
                <a:latin typeface="Noto Sans Symbols"/>
                <a:ea typeface="Noto Sans Symbols"/>
                <a:cs typeface="Noto Sans Symbols"/>
                <a:sym typeface="Noto Sans Symbols"/>
              </a:rPr>
              <a:t>⎨</a:t>
            </a:r>
            <a:endParaRPr sz="1650" i="1">
              <a:solidFill>
                <a:schemeClr val="dk1"/>
              </a:solidFill>
              <a:latin typeface="Noto Sans Symbols"/>
              <a:ea typeface="Noto Sans Symbols"/>
              <a:cs typeface="Noto Sans Symbols"/>
              <a:sym typeface="Noto Sans Symbols"/>
            </a:endParaRPr>
          </a:p>
        </p:txBody>
      </p:sp>
      <p:sp>
        <p:nvSpPr>
          <p:cNvPr id="1570" name="Google Shape;1570;p143"/>
          <p:cNvSpPr txBox="1"/>
          <p:nvPr/>
        </p:nvSpPr>
        <p:spPr>
          <a:xfrm>
            <a:off x="4021702" y="5746665"/>
            <a:ext cx="132080" cy="271869"/>
          </a:xfrm>
          <a:prstGeom prst="rect">
            <a:avLst/>
          </a:prstGeom>
          <a:noFill/>
          <a:ln>
            <a:noFill/>
          </a:ln>
        </p:spPr>
        <p:txBody>
          <a:bodyPr spcFirstLastPara="1" wrap="square" lIns="0" tIns="17775" rIns="0" bIns="0" anchor="t" anchorCtr="0">
            <a:spAutoFit/>
          </a:bodyPr>
          <a:lstStyle/>
          <a:p>
            <a:pPr marL="12700" marR="0" lvl="0" indent="0" algn="l" rtl="0">
              <a:spcBef>
                <a:spcPts val="0"/>
              </a:spcBef>
              <a:spcAft>
                <a:spcPts val="0"/>
              </a:spcAft>
              <a:buNone/>
            </a:pPr>
            <a:r>
              <a:rPr lang="en-US" sz="1650" i="1">
                <a:solidFill>
                  <a:schemeClr val="dk1"/>
                </a:solidFill>
                <a:latin typeface="Noto Sans Symbols"/>
                <a:ea typeface="Noto Sans Symbols"/>
                <a:cs typeface="Noto Sans Symbols"/>
                <a:sym typeface="Noto Sans Symbols"/>
              </a:rPr>
              <a:t>⎧</a:t>
            </a:r>
            <a:endParaRPr sz="1650" i="1">
              <a:solidFill>
                <a:schemeClr val="dk1"/>
              </a:solidFill>
              <a:latin typeface="Noto Sans Symbols"/>
              <a:ea typeface="Noto Sans Symbols"/>
              <a:cs typeface="Noto Sans Symbols"/>
              <a:sym typeface="Noto Sans Symbols"/>
            </a:endParaRPr>
          </a:p>
        </p:txBody>
      </p:sp>
      <p:sp>
        <p:nvSpPr>
          <p:cNvPr id="1571" name="Google Shape;1571;p143"/>
          <p:cNvSpPr txBox="1"/>
          <p:nvPr/>
        </p:nvSpPr>
        <p:spPr>
          <a:xfrm>
            <a:off x="3996303" y="6321643"/>
            <a:ext cx="724535" cy="271869"/>
          </a:xfrm>
          <a:prstGeom prst="rect">
            <a:avLst/>
          </a:prstGeom>
          <a:noFill/>
          <a:ln>
            <a:noFill/>
          </a:ln>
        </p:spPr>
        <p:txBody>
          <a:bodyPr spcFirstLastPara="1" wrap="square" lIns="0" tIns="17775" rIns="0" bIns="0" anchor="t" anchorCtr="0">
            <a:spAutoFit/>
          </a:bodyPr>
          <a:lstStyle/>
          <a:p>
            <a:pPr marL="38100" marR="0" lvl="0" indent="0" algn="l" rtl="0">
              <a:spcBef>
                <a:spcPts val="0"/>
              </a:spcBef>
              <a:spcAft>
                <a:spcPts val="0"/>
              </a:spcAft>
              <a:buNone/>
            </a:pPr>
            <a:r>
              <a:rPr lang="en-US" sz="2475" i="1" baseline="30000">
                <a:solidFill>
                  <a:schemeClr val="dk1"/>
                </a:solidFill>
                <a:latin typeface="Noto Sans Symbols"/>
                <a:ea typeface="Noto Sans Symbols"/>
                <a:cs typeface="Noto Sans Symbols"/>
                <a:sym typeface="Noto Sans Symbols"/>
              </a:rPr>
              <a:t>⎪</a:t>
            </a:r>
            <a:r>
              <a:rPr lang="en-US" sz="2475" i="1" baseline="-25000">
                <a:solidFill>
                  <a:schemeClr val="dk1"/>
                </a:solidFill>
                <a:latin typeface="Noto Sans Symbols"/>
                <a:ea typeface="Noto Sans Symbols"/>
                <a:cs typeface="Noto Sans Symbols"/>
                <a:sym typeface="Noto Sans Symbols"/>
              </a:rPr>
              <a:t>⎩</a:t>
            </a:r>
            <a:r>
              <a:rPr lang="en-US" sz="1650" i="1">
                <a:solidFill>
                  <a:schemeClr val="dk1"/>
                </a:solidFill>
                <a:latin typeface="Times New Roman"/>
                <a:ea typeface="Times New Roman"/>
                <a:cs typeface="Times New Roman"/>
                <a:sym typeface="Times New Roman"/>
              </a:rPr>
              <a:t>0 else</a:t>
            </a:r>
            <a:endParaRPr sz="1650" i="1">
              <a:solidFill>
                <a:schemeClr val="dk1"/>
              </a:solidFill>
              <a:latin typeface="Times New Roman"/>
              <a:ea typeface="Times New Roman"/>
              <a:cs typeface="Times New Roman"/>
              <a:sym typeface="Times New Roman"/>
            </a:endParaRPr>
          </a:p>
        </p:txBody>
      </p:sp>
      <p:sp>
        <p:nvSpPr>
          <p:cNvPr id="1572" name="Google Shape;1572;p143"/>
          <p:cNvSpPr txBox="1"/>
          <p:nvPr/>
        </p:nvSpPr>
        <p:spPr>
          <a:xfrm>
            <a:off x="5313952" y="5889899"/>
            <a:ext cx="310515" cy="271869"/>
          </a:xfrm>
          <a:prstGeom prst="rect">
            <a:avLst/>
          </a:prstGeom>
          <a:noFill/>
          <a:ln>
            <a:noFill/>
          </a:ln>
        </p:spPr>
        <p:txBody>
          <a:bodyPr spcFirstLastPara="1" wrap="square" lIns="0" tIns="17775" rIns="0" bIns="0" anchor="t" anchorCtr="0">
            <a:spAutoFit/>
          </a:bodyPr>
          <a:lstStyle/>
          <a:p>
            <a:pPr marL="189230" marR="0" lvl="0" indent="-176530" algn="l" rtl="0">
              <a:spcBef>
                <a:spcPts val="0"/>
              </a:spcBef>
              <a:spcAft>
                <a:spcPts val="0"/>
              </a:spcAft>
              <a:buClr>
                <a:schemeClr val="dk1"/>
              </a:buClr>
              <a:buSzPts val="1650"/>
              <a:buFont typeface="Noto Sans Symbols"/>
              <a:buChar char="&gt;"/>
            </a:pPr>
            <a:r>
              <a:rPr lang="en-US" sz="1650" i="1">
                <a:solidFill>
                  <a:schemeClr val="dk1"/>
                </a:solidFill>
                <a:latin typeface="Times New Roman"/>
                <a:ea typeface="Times New Roman"/>
                <a:cs typeface="Times New Roman"/>
                <a:sym typeface="Times New Roman"/>
              </a:rPr>
              <a:t>0</a:t>
            </a:r>
            <a:endParaRPr sz="1650" i="1">
              <a:solidFill>
                <a:schemeClr val="dk1"/>
              </a:solidFill>
              <a:latin typeface="Times New Roman"/>
              <a:ea typeface="Times New Roman"/>
              <a:cs typeface="Times New Roman"/>
              <a:sym typeface="Times New Roman"/>
            </a:endParaRPr>
          </a:p>
        </p:txBody>
      </p:sp>
      <p:sp>
        <p:nvSpPr>
          <p:cNvPr id="1573" name="Google Shape;1573;p143"/>
          <p:cNvSpPr txBox="1"/>
          <p:nvPr/>
        </p:nvSpPr>
        <p:spPr>
          <a:xfrm>
            <a:off x="4694440" y="5746227"/>
            <a:ext cx="88265" cy="163506"/>
          </a:xfrm>
          <a:prstGeom prst="rect">
            <a:avLst/>
          </a:prstGeom>
          <a:noFill/>
          <a:ln>
            <a:noFill/>
          </a:ln>
        </p:spPr>
        <p:txBody>
          <a:bodyPr spcFirstLastPara="1" wrap="square" lIns="0" tIns="17125" rIns="0" bIns="0" anchor="t" anchorCtr="0">
            <a:spAutoFit/>
          </a:bodyPr>
          <a:lstStyle/>
          <a:p>
            <a:pPr marL="12700" marR="0" lvl="0" indent="0" algn="l" rtl="0">
              <a:spcBef>
                <a:spcPts val="0"/>
              </a:spcBef>
              <a:spcAft>
                <a:spcPts val="0"/>
              </a:spcAft>
              <a:buNone/>
            </a:pPr>
            <a:r>
              <a:rPr lang="en-US" sz="950" i="1">
                <a:solidFill>
                  <a:schemeClr val="dk1"/>
                </a:solidFill>
                <a:latin typeface="Times New Roman"/>
                <a:ea typeface="Times New Roman"/>
                <a:cs typeface="Times New Roman"/>
                <a:sym typeface="Times New Roman"/>
              </a:rPr>
              <a:t>n</a:t>
            </a:r>
            <a:endParaRPr sz="950" i="1">
              <a:solidFill>
                <a:schemeClr val="dk1"/>
              </a:solidFill>
              <a:latin typeface="Times New Roman"/>
              <a:ea typeface="Times New Roman"/>
              <a:cs typeface="Times New Roman"/>
              <a:sym typeface="Times New Roman"/>
            </a:endParaRPr>
          </a:p>
        </p:txBody>
      </p:sp>
      <p:sp>
        <p:nvSpPr>
          <p:cNvPr id="1574" name="Google Shape;1574;p143"/>
          <p:cNvSpPr txBox="1"/>
          <p:nvPr/>
        </p:nvSpPr>
        <p:spPr>
          <a:xfrm>
            <a:off x="4629926" y="6197987"/>
            <a:ext cx="215900" cy="163506"/>
          </a:xfrm>
          <a:prstGeom prst="rect">
            <a:avLst/>
          </a:prstGeom>
          <a:noFill/>
          <a:ln>
            <a:noFill/>
          </a:ln>
        </p:spPr>
        <p:txBody>
          <a:bodyPr spcFirstLastPara="1" wrap="square" lIns="0" tIns="17125" rIns="0" bIns="0" anchor="t" anchorCtr="0">
            <a:spAutoFit/>
          </a:bodyPr>
          <a:lstStyle/>
          <a:p>
            <a:pPr marL="12700" marR="0" lvl="0" indent="0" algn="l" rtl="0">
              <a:spcBef>
                <a:spcPts val="0"/>
              </a:spcBef>
              <a:spcAft>
                <a:spcPts val="0"/>
              </a:spcAft>
              <a:buNone/>
            </a:pPr>
            <a:r>
              <a:rPr lang="en-US" sz="950" i="1">
                <a:solidFill>
                  <a:schemeClr val="dk1"/>
                </a:solidFill>
                <a:latin typeface="Times New Roman"/>
                <a:ea typeface="Times New Roman"/>
                <a:cs typeface="Times New Roman"/>
                <a:sym typeface="Times New Roman"/>
              </a:rPr>
              <a:t>i </a:t>
            </a:r>
            <a:r>
              <a:rPr lang="en-US" sz="950" i="1">
                <a:solidFill>
                  <a:schemeClr val="dk1"/>
                </a:solidFill>
                <a:latin typeface="Noto Sans Symbols"/>
                <a:ea typeface="Noto Sans Symbols"/>
                <a:cs typeface="Noto Sans Symbols"/>
                <a:sym typeface="Noto Sans Symbols"/>
              </a:rPr>
              <a:t>=</a:t>
            </a:r>
            <a:r>
              <a:rPr lang="en-US" sz="950" i="1">
                <a:solidFill>
                  <a:schemeClr val="dk1"/>
                </a:solidFill>
                <a:latin typeface="Times New Roman"/>
                <a:ea typeface="Times New Roman"/>
                <a:cs typeface="Times New Roman"/>
                <a:sym typeface="Times New Roman"/>
              </a:rPr>
              <a:t>0</a:t>
            </a:r>
            <a:endParaRPr sz="950" i="1">
              <a:solidFill>
                <a:schemeClr val="dk1"/>
              </a:solidFill>
              <a:latin typeface="Times New Roman"/>
              <a:ea typeface="Times New Roman"/>
              <a:cs typeface="Times New Roman"/>
              <a:sym typeface="Times New Roman"/>
            </a:endParaRPr>
          </a:p>
        </p:txBody>
      </p:sp>
      <p:sp>
        <p:nvSpPr>
          <p:cNvPr id="1575" name="Google Shape;1575;p143"/>
          <p:cNvSpPr txBox="1"/>
          <p:nvPr/>
        </p:nvSpPr>
        <p:spPr>
          <a:xfrm>
            <a:off x="4579579" y="5839482"/>
            <a:ext cx="701675" cy="412115"/>
          </a:xfrm>
          <a:prstGeom prst="rect">
            <a:avLst/>
          </a:prstGeom>
          <a:noFill/>
          <a:ln>
            <a:noFill/>
          </a:ln>
        </p:spPr>
        <p:txBody>
          <a:bodyPr spcFirstLastPara="1" wrap="square" lIns="0" tIns="17125" rIns="0" bIns="0" anchor="t" anchorCtr="0">
            <a:spAutoFit/>
          </a:bodyPr>
          <a:lstStyle/>
          <a:p>
            <a:pPr marL="38100" marR="0" lvl="0" indent="0" algn="l" rtl="0">
              <a:spcBef>
                <a:spcPts val="0"/>
              </a:spcBef>
              <a:spcAft>
                <a:spcPts val="0"/>
              </a:spcAft>
              <a:buNone/>
            </a:pPr>
            <a:r>
              <a:rPr lang="en-US" sz="3750" i="1" baseline="30000">
                <a:solidFill>
                  <a:schemeClr val="dk1"/>
                </a:solidFill>
                <a:latin typeface="Noto Sans Symbols"/>
                <a:ea typeface="Noto Sans Symbols"/>
                <a:cs typeface="Noto Sans Symbols"/>
                <a:sym typeface="Noto Sans Symbols"/>
              </a:rPr>
              <a:t>∑</a:t>
            </a:r>
            <a:r>
              <a:rPr lang="en-US" sz="3750" i="1" baseline="30000">
                <a:solidFill>
                  <a:schemeClr val="dk1"/>
                </a:solidFill>
                <a:latin typeface="Times New Roman"/>
                <a:ea typeface="Times New Roman"/>
                <a:cs typeface="Times New Roman"/>
                <a:sym typeface="Times New Roman"/>
              </a:rPr>
              <a:t> </a:t>
            </a:r>
            <a:r>
              <a:rPr lang="en-US" sz="2475" i="1" baseline="30000">
                <a:solidFill>
                  <a:schemeClr val="dk1"/>
                </a:solidFill>
                <a:latin typeface="Times New Roman"/>
                <a:ea typeface="Times New Roman"/>
                <a:cs typeface="Times New Roman"/>
                <a:sym typeface="Times New Roman"/>
              </a:rPr>
              <a:t>w</a:t>
            </a:r>
            <a:r>
              <a:rPr lang="en-US" sz="950" i="1">
                <a:solidFill>
                  <a:schemeClr val="dk1"/>
                </a:solidFill>
                <a:latin typeface="Times New Roman"/>
                <a:ea typeface="Times New Roman"/>
                <a:cs typeface="Times New Roman"/>
                <a:sym typeface="Times New Roman"/>
              </a:rPr>
              <a:t>i </a:t>
            </a:r>
            <a:r>
              <a:rPr lang="en-US" sz="2475" i="1" baseline="30000">
                <a:solidFill>
                  <a:schemeClr val="dk1"/>
                </a:solidFill>
                <a:latin typeface="Times New Roman"/>
                <a:ea typeface="Times New Roman"/>
                <a:cs typeface="Times New Roman"/>
                <a:sym typeface="Times New Roman"/>
              </a:rPr>
              <a:t>x</a:t>
            </a:r>
            <a:r>
              <a:rPr lang="en-US" sz="950" i="1">
                <a:solidFill>
                  <a:schemeClr val="dk1"/>
                </a:solidFill>
                <a:latin typeface="Times New Roman"/>
                <a:ea typeface="Times New Roman"/>
                <a:cs typeface="Times New Roman"/>
                <a:sym typeface="Times New Roman"/>
              </a:rPr>
              <a:t>i</a:t>
            </a:r>
            <a:endParaRPr sz="950" i="1">
              <a:solidFill>
                <a:schemeClr val="dk1"/>
              </a:solidFill>
              <a:latin typeface="Times New Roman"/>
              <a:ea typeface="Times New Roman"/>
              <a:cs typeface="Times New Roman"/>
              <a:sym typeface="Times New Roman"/>
            </a:endParaRPr>
          </a:p>
        </p:txBody>
      </p:sp>
      <p:sp>
        <p:nvSpPr>
          <p:cNvPr id="1576" name="Google Shape;1576;p143"/>
          <p:cNvSpPr txBox="1"/>
          <p:nvPr/>
        </p:nvSpPr>
        <p:spPr>
          <a:xfrm>
            <a:off x="3587679" y="5878234"/>
            <a:ext cx="894080" cy="297180"/>
          </a:xfrm>
          <a:prstGeom prst="rect">
            <a:avLst/>
          </a:prstGeom>
          <a:noFill/>
          <a:ln>
            <a:noFill/>
          </a:ln>
        </p:spPr>
        <p:txBody>
          <a:bodyPr spcFirstLastPara="1" wrap="square" lIns="0" tIns="16500" rIns="0" bIns="0" anchor="t" anchorCtr="0">
            <a:spAutoFit/>
          </a:bodyPr>
          <a:lstStyle/>
          <a:p>
            <a:pPr marL="38100" marR="0" lvl="0" indent="0" algn="l" rtl="0">
              <a:spcBef>
                <a:spcPts val="0"/>
              </a:spcBef>
              <a:spcAft>
                <a:spcPts val="0"/>
              </a:spcAft>
              <a:buNone/>
            </a:pPr>
            <a:r>
              <a:rPr lang="en-US" sz="2625" i="1" baseline="-25000">
                <a:solidFill>
                  <a:schemeClr val="dk1"/>
                </a:solidFill>
                <a:latin typeface="Noto Sans Symbols"/>
                <a:ea typeface="Noto Sans Symbols"/>
                <a:cs typeface="Noto Sans Symbols"/>
                <a:sym typeface="Noto Sans Symbols"/>
              </a:rPr>
              <a:t>σ</a:t>
            </a:r>
            <a:r>
              <a:rPr lang="en-US" sz="2625" i="1" baseline="-25000">
                <a:solidFill>
                  <a:schemeClr val="dk1"/>
                </a:solidFill>
                <a:latin typeface="Times New Roman"/>
                <a:ea typeface="Times New Roman"/>
                <a:cs typeface="Times New Roman"/>
                <a:sym typeface="Times New Roman"/>
              </a:rPr>
              <a:t> </a:t>
            </a:r>
            <a:r>
              <a:rPr lang="en-US" sz="2475" i="1" baseline="-25000">
                <a:solidFill>
                  <a:schemeClr val="dk1"/>
                </a:solidFill>
                <a:latin typeface="Noto Sans Symbols"/>
                <a:ea typeface="Noto Sans Symbols"/>
                <a:cs typeface="Noto Sans Symbols"/>
                <a:sym typeface="Noto Sans Symbols"/>
              </a:rPr>
              <a:t>=</a:t>
            </a:r>
            <a:r>
              <a:rPr lang="en-US" sz="2475" i="1" baseline="-25000">
                <a:solidFill>
                  <a:schemeClr val="dk1"/>
                </a:solidFill>
                <a:latin typeface="Times New Roman"/>
                <a:ea typeface="Times New Roman"/>
                <a:cs typeface="Times New Roman"/>
                <a:sym typeface="Times New Roman"/>
              </a:rPr>
              <a:t> </a:t>
            </a:r>
            <a:r>
              <a:rPr lang="en-US" sz="1650" i="1">
                <a:solidFill>
                  <a:schemeClr val="dk1"/>
                </a:solidFill>
                <a:latin typeface="Noto Sans Symbols"/>
                <a:ea typeface="Noto Sans Symbols"/>
                <a:cs typeface="Noto Sans Symbols"/>
                <a:sym typeface="Noto Sans Symbols"/>
              </a:rPr>
              <a:t>⎪</a:t>
            </a:r>
            <a:r>
              <a:rPr lang="en-US" sz="1650" i="1">
                <a:solidFill>
                  <a:schemeClr val="dk1"/>
                </a:solidFill>
                <a:latin typeface="Times New Roman"/>
                <a:ea typeface="Times New Roman"/>
                <a:cs typeface="Times New Roman"/>
                <a:sym typeface="Times New Roman"/>
              </a:rPr>
              <a:t>1 if</a:t>
            </a:r>
            <a:endParaRPr sz="1650" i="1">
              <a:solidFill>
                <a:schemeClr val="dk1"/>
              </a:solidFill>
              <a:latin typeface="Times New Roman"/>
              <a:ea typeface="Times New Roman"/>
              <a:cs typeface="Times New Roman"/>
              <a:sym typeface="Times New Roman"/>
            </a:endParaRPr>
          </a:p>
        </p:txBody>
      </p:sp>
      <p:grpSp>
        <p:nvGrpSpPr>
          <p:cNvPr id="1577" name="Google Shape;1577;p143"/>
          <p:cNvGrpSpPr/>
          <p:nvPr/>
        </p:nvGrpSpPr>
        <p:grpSpPr>
          <a:xfrm>
            <a:off x="3021331" y="4876801"/>
            <a:ext cx="3491865" cy="1429892"/>
            <a:chOff x="1497330" y="4876800"/>
            <a:chExt cx="3491865" cy="1429892"/>
          </a:xfrm>
        </p:grpSpPr>
        <p:sp>
          <p:nvSpPr>
            <p:cNvPr id="1578" name="Google Shape;1578;p143"/>
            <p:cNvSpPr/>
            <p:nvPr/>
          </p:nvSpPr>
          <p:spPr>
            <a:xfrm>
              <a:off x="1497330" y="5320537"/>
              <a:ext cx="3491865" cy="986155"/>
            </a:xfrm>
            <a:custGeom>
              <a:avLst/>
              <a:gdLst/>
              <a:ahLst/>
              <a:cxnLst/>
              <a:rect l="l" t="t" r="r" b="b"/>
              <a:pathLst>
                <a:path w="3491865" h="986154" extrusionOk="0">
                  <a:moveTo>
                    <a:pt x="510921" y="890587"/>
                  </a:moveTo>
                  <a:lnTo>
                    <a:pt x="472554" y="871245"/>
                  </a:lnTo>
                  <a:lnTo>
                    <a:pt x="396875" y="833081"/>
                  </a:lnTo>
                  <a:lnTo>
                    <a:pt x="396748" y="869950"/>
                  </a:lnTo>
                  <a:lnTo>
                    <a:pt x="396735" y="871194"/>
                  </a:lnTo>
                  <a:lnTo>
                    <a:pt x="0" y="869950"/>
                  </a:lnTo>
                  <a:lnTo>
                    <a:pt x="0" y="908050"/>
                  </a:lnTo>
                  <a:lnTo>
                    <a:pt x="396608" y="909294"/>
                  </a:lnTo>
                  <a:lnTo>
                    <a:pt x="415671" y="909345"/>
                  </a:lnTo>
                  <a:lnTo>
                    <a:pt x="396608" y="909345"/>
                  </a:lnTo>
                  <a:lnTo>
                    <a:pt x="396494" y="947381"/>
                  </a:lnTo>
                  <a:lnTo>
                    <a:pt x="473125" y="909345"/>
                  </a:lnTo>
                  <a:lnTo>
                    <a:pt x="510921" y="890587"/>
                  </a:lnTo>
                  <a:close/>
                </a:path>
                <a:path w="3491865" h="986154" extrusionOk="0">
                  <a:moveTo>
                    <a:pt x="901700" y="316369"/>
                  </a:moveTo>
                  <a:lnTo>
                    <a:pt x="863536" y="317500"/>
                  </a:lnTo>
                  <a:lnTo>
                    <a:pt x="854227" y="1016"/>
                  </a:lnTo>
                  <a:lnTo>
                    <a:pt x="854202" y="0"/>
                  </a:lnTo>
                  <a:lnTo>
                    <a:pt x="816102" y="1016"/>
                  </a:lnTo>
                  <a:lnTo>
                    <a:pt x="825373" y="316369"/>
                  </a:lnTo>
                  <a:lnTo>
                    <a:pt x="825436" y="318617"/>
                  </a:lnTo>
                  <a:lnTo>
                    <a:pt x="787400" y="319735"/>
                  </a:lnTo>
                  <a:lnTo>
                    <a:pt x="847852" y="432308"/>
                  </a:lnTo>
                  <a:lnTo>
                    <a:pt x="891806" y="337654"/>
                  </a:lnTo>
                  <a:lnTo>
                    <a:pt x="901700" y="316369"/>
                  </a:lnTo>
                  <a:close/>
                </a:path>
                <a:path w="3491865" h="986154" extrusionOk="0">
                  <a:moveTo>
                    <a:pt x="3491865" y="890524"/>
                  </a:moveTo>
                  <a:lnTo>
                    <a:pt x="3453765" y="871474"/>
                  </a:lnTo>
                  <a:lnTo>
                    <a:pt x="3301365" y="795274"/>
                  </a:lnTo>
                  <a:lnTo>
                    <a:pt x="3301365" y="871474"/>
                  </a:lnTo>
                  <a:lnTo>
                    <a:pt x="2804160" y="871474"/>
                  </a:lnTo>
                  <a:lnTo>
                    <a:pt x="2804160" y="909574"/>
                  </a:lnTo>
                  <a:lnTo>
                    <a:pt x="3301365" y="909574"/>
                  </a:lnTo>
                  <a:lnTo>
                    <a:pt x="3301365" y="985774"/>
                  </a:lnTo>
                  <a:lnTo>
                    <a:pt x="3453765" y="909574"/>
                  </a:lnTo>
                  <a:lnTo>
                    <a:pt x="3491865" y="89052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79" name="Google Shape;1579;p143"/>
            <p:cNvSpPr/>
            <p:nvPr/>
          </p:nvSpPr>
          <p:spPr>
            <a:xfrm>
              <a:off x="2045208" y="4876800"/>
              <a:ext cx="533400" cy="457200"/>
            </a:xfrm>
            <a:custGeom>
              <a:avLst/>
              <a:gdLst/>
              <a:ahLst/>
              <a:cxnLst/>
              <a:rect l="l" t="t" r="r" b="b"/>
              <a:pathLst>
                <a:path w="533400" h="457200" extrusionOk="0">
                  <a:moveTo>
                    <a:pt x="266700" y="0"/>
                  </a:moveTo>
                  <a:lnTo>
                    <a:pt x="212943" y="4644"/>
                  </a:lnTo>
                  <a:lnTo>
                    <a:pt x="162877" y="17966"/>
                  </a:lnTo>
                  <a:lnTo>
                    <a:pt x="117574" y="39045"/>
                  </a:lnTo>
                  <a:lnTo>
                    <a:pt x="78104" y="66960"/>
                  </a:lnTo>
                  <a:lnTo>
                    <a:pt x="45541" y="100793"/>
                  </a:lnTo>
                  <a:lnTo>
                    <a:pt x="20954" y="139624"/>
                  </a:lnTo>
                  <a:lnTo>
                    <a:pt x="5417" y="182533"/>
                  </a:lnTo>
                  <a:lnTo>
                    <a:pt x="0" y="228600"/>
                  </a:lnTo>
                  <a:lnTo>
                    <a:pt x="5417" y="274666"/>
                  </a:lnTo>
                  <a:lnTo>
                    <a:pt x="20955" y="317575"/>
                  </a:lnTo>
                  <a:lnTo>
                    <a:pt x="45541" y="356406"/>
                  </a:lnTo>
                  <a:lnTo>
                    <a:pt x="78105" y="390239"/>
                  </a:lnTo>
                  <a:lnTo>
                    <a:pt x="117574" y="418154"/>
                  </a:lnTo>
                  <a:lnTo>
                    <a:pt x="162877" y="439233"/>
                  </a:lnTo>
                  <a:lnTo>
                    <a:pt x="212943" y="452555"/>
                  </a:lnTo>
                  <a:lnTo>
                    <a:pt x="266700" y="457200"/>
                  </a:lnTo>
                  <a:lnTo>
                    <a:pt x="320456" y="452555"/>
                  </a:lnTo>
                  <a:lnTo>
                    <a:pt x="370522" y="439233"/>
                  </a:lnTo>
                  <a:lnTo>
                    <a:pt x="415825" y="418154"/>
                  </a:lnTo>
                  <a:lnTo>
                    <a:pt x="455295" y="390239"/>
                  </a:lnTo>
                  <a:lnTo>
                    <a:pt x="487858" y="356406"/>
                  </a:lnTo>
                  <a:lnTo>
                    <a:pt x="512445"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3333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80" name="Google Shape;1580;p143"/>
            <p:cNvSpPr/>
            <p:nvPr/>
          </p:nvSpPr>
          <p:spPr>
            <a:xfrm>
              <a:off x="2045208" y="4876800"/>
              <a:ext cx="533400" cy="457200"/>
            </a:xfrm>
            <a:custGeom>
              <a:avLst/>
              <a:gdLst/>
              <a:ahLst/>
              <a:cxnLst/>
              <a:rect l="l" t="t" r="r" b="b"/>
              <a:pathLst>
                <a:path w="533400" h="457200" extrusionOk="0">
                  <a:moveTo>
                    <a:pt x="0" y="228600"/>
                  </a:moveTo>
                  <a:lnTo>
                    <a:pt x="5417" y="182533"/>
                  </a:lnTo>
                  <a:lnTo>
                    <a:pt x="20954" y="139624"/>
                  </a:lnTo>
                  <a:lnTo>
                    <a:pt x="45541" y="100793"/>
                  </a:lnTo>
                  <a:lnTo>
                    <a:pt x="78104" y="66960"/>
                  </a:lnTo>
                  <a:lnTo>
                    <a:pt x="117574" y="39045"/>
                  </a:lnTo>
                  <a:lnTo>
                    <a:pt x="162877" y="17966"/>
                  </a:lnTo>
                  <a:lnTo>
                    <a:pt x="212943"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5" y="317575"/>
                  </a:lnTo>
                  <a:lnTo>
                    <a:pt x="487858" y="356406"/>
                  </a:lnTo>
                  <a:lnTo>
                    <a:pt x="455295" y="390239"/>
                  </a:lnTo>
                  <a:lnTo>
                    <a:pt x="415825" y="418154"/>
                  </a:lnTo>
                  <a:lnTo>
                    <a:pt x="370522" y="439233"/>
                  </a:lnTo>
                  <a:lnTo>
                    <a:pt x="320456" y="452555"/>
                  </a:lnTo>
                  <a:lnTo>
                    <a:pt x="266700" y="457200"/>
                  </a:lnTo>
                  <a:lnTo>
                    <a:pt x="212943" y="452555"/>
                  </a:lnTo>
                  <a:lnTo>
                    <a:pt x="162877" y="439233"/>
                  </a:lnTo>
                  <a:lnTo>
                    <a:pt x="117574" y="418154"/>
                  </a:lnTo>
                  <a:lnTo>
                    <a:pt x="78105" y="390239"/>
                  </a:lnTo>
                  <a:lnTo>
                    <a:pt x="45541" y="356406"/>
                  </a:lnTo>
                  <a:lnTo>
                    <a:pt x="20955" y="317575"/>
                  </a:lnTo>
                  <a:lnTo>
                    <a:pt x="5417"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81" name="Google Shape;1581;p143"/>
          <p:cNvSpPr txBox="1"/>
          <p:nvPr/>
        </p:nvSpPr>
        <p:spPr>
          <a:xfrm>
            <a:off x="3698495" y="4822394"/>
            <a:ext cx="584835" cy="715645"/>
          </a:xfrm>
          <a:prstGeom prst="rect">
            <a:avLst/>
          </a:prstGeom>
          <a:noFill/>
          <a:ln>
            <a:noFill/>
          </a:ln>
        </p:spPr>
        <p:txBody>
          <a:bodyPr spcFirstLastPara="1" wrap="square" lIns="0" tIns="12050" rIns="0" bIns="0" anchor="t" anchorCtr="0">
            <a:spAutoFit/>
          </a:bodyPr>
          <a:lstStyle/>
          <a:p>
            <a:pPr marL="38100" marR="0" lvl="0" indent="0" algn="l" rtl="0">
              <a:lnSpc>
                <a:spcPct val="114107"/>
              </a:lnSpc>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0</a:t>
            </a:r>
            <a:endParaRPr sz="1800" i="1" baseline="-25000">
              <a:solidFill>
                <a:schemeClr val="dk1"/>
              </a:solidFill>
              <a:latin typeface="Times New Roman"/>
              <a:ea typeface="Times New Roman"/>
              <a:cs typeface="Times New Roman"/>
              <a:sym typeface="Times New Roman"/>
            </a:endParaRPr>
          </a:p>
          <a:p>
            <a:pPr marL="226695" marR="0" lvl="0" indent="0" algn="l" rtl="0">
              <a:lnSpc>
                <a:spcPct val="111749"/>
              </a:lnSpc>
              <a:spcBef>
                <a:spcPts val="0"/>
              </a:spcBef>
              <a:spcAft>
                <a:spcPts val="0"/>
              </a:spcAft>
              <a:buNone/>
            </a:pPr>
            <a:r>
              <a:rPr lang="en-US" sz="2000" b="1" i="1">
                <a:solidFill>
                  <a:schemeClr val="dk1"/>
                </a:solidFill>
                <a:latin typeface="Times New Roman"/>
                <a:ea typeface="Times New Roman"/>
                <a:cs typeface="Times New Roman"/>
                <a:sym typeface="Times New Roman"/>
              </a:rPr>
              <a:t>0.0</a:t>
            </a:r>
            <a:endParaRPr sz="2000" i="1">
              <a:solidFill>
                <a:schemeClr val="dk1"/>
              </a:solidFill>
              <a:latin typeface="Times New Roman"/>
              <a:ea typeface="Times New Roman"/>
              <a:cs typeface="Times New Roman"/>
              <a:sym typeface="Times New Roman"/>
            </a:endParaRPr>
          </a:p>
        </p:txBody>
      </p:sp>
      <p:grpSp>
        <p:nvGrpSpPr>
          <p:cNvPr id="1582" name="Google Shape;1582;p143"/>
          <p:cNvGrpSpPr/>
          <p:nvPr/>
        </p:nvGrpSpPr>
        <p:grpSpPr>
          <a:xfrm>
            <a:off x="2485644" y="5980177"/>
            <a:ext cx="535305" cy="457200"/>
            <a:chOff x="961644" y="5980176"/>
            <a:chExt cx="535305" cy="457200"/>
          </a:xfrm>
        </p:grpSpPr>
        <p:sp>
          <p:nvSpPr>
            <p:cNvPr id="1583" name="Google Shape;1583;p143"/>
            <p:cNvSpPr/>
            <p:nvPr/>
          </p:nvSpPr>
          <p:spPr>
            <a:xfrm>
              <a:off x="961644" y="5980176"/>
              <a:ext cx="535305" cy="457200"/>
            </a:xfrm>
            <a:custGeom>
              <a:avLst/>
              <a:gdLst/>
              <a:ahLst/>
              <a:cxnLst/>
              <a:rect l="l" t="t" r="r" b="b"/>
              <a:pathLst>
                <a:path w="535305" h="457200" extrusionOk="0">
                  <a:moveTo>
                    <a:pt x="267462" y="0"/>
                  </a:moveTo>
                  <a:lnTo>
                    <a:pt x="213559" y="4644"/>
                  </a:lnTo>
                  <a:lnTo>
                    <a:pt x="163354" y="17964"/>
                  </a:lnTo>
                  <a:lnTo>
                    <a:pt x="117922" y="39041"/>
                  </a:lnTo>
                  <a:lnTo>
                    <a:pt x="78338" y="66955"/>
                  </a:lnTo>
                  <a:lnTo>
                    <a:pt x="45678" y="100788"/>
                  </a:lnTo>
                  <a:lnTo>
                    <a:pt x="21018" y="139619"/>
                  </a:lnTo>
                  <a:lnTo>
                    <a:pt x="5433" y="182529"/>
                  </a:lnTo>
                  <a:lnTo>
                    <a:pt x="0" y="228600"/>
                  </a:lnTo>
                  <a:lnTo>
                    <a:pt x="5433" y="274670"/>
                  </a:lnTo>
                  <a:lnTo>
                    <a:pt x="21018" y="317580"/>
                  </a:lnTo>
                  <a:lnTo>
                    <a:pt x="45678" y="356411"/>
                  </a:lnTo>
                  <a:lnTo>
                    <a:pt x="78338" y="390244"/>
                  </a:lnTo>
                  <a:lnTo>
                    <a:pt x="117922" y="418158"/>
                  </a:lnTo>
                  <a:lnTo>
                    <a:pt x="163354" y="439235"/>
                  </a:lnTo>
                  <a:lnTo>
                    <a:pt x="213559" y="452555"/>
                  </a:lnTo>
                  <a:lnTo>
                    <a:pt x="267462" y="457200"/>
                  </a:lnTo>
                  <a:lnTo>
                    <a:pt x="321360" y="452555"/>
                  </a:lnTo>
                  <a:lnTo>
                    <a:pt x="371564" y="439235"/>
                  </a:lnTo>
                  <a:lnTo>
                    <a:pt x="416996" y="418158"/>
                  </a:lnTo>
                  <a:lnTo>
                    <a:pt x="456580" y="390244"/>
                  </a:lnTo>
                  <a:lnTo>
                    <a:pt x="489241" y="356411"/>
                  </a:lnTo>
                  <a:lnTo>
                    <a:pt x="513903" y="317580"/>
                  </a:lnTo>
                  <a:lnTo>
                    <a:pt x="529489" y="274670"/>
                  </a:lnTo>
                  <a:lnTo>
                    <a:pt x="534924" y="228600"/>
                  </a:lnTo>
                  <a:lnTo>
                    <a:pt x="529489" y="182529"/>
                  </a:lnTo>
                  <a:lnTo>
                    <a:pt x="513903" y="139619"/>
                  </a:lnTo>
                  <a:lnTo>
                    <a:pt x="489241" y="100788"/>
                  </a:lnTo>
                  <a:lnTo>
                    <a:pt x="456580" y="66955"/>
                  </a:lnTo>
                  <a:lnTo>
                    <a:pt x="416996" y="39041"/>
                  </a:lnTo>
                  <a:lnTo>
                    <a:pt x="371564" y="17964"/>
                  </a:lnTo>
                  <a:lnTo>
                    <a:pt x="321360" y="4644"/>
                  </a:lnTo>
                  <a:lnTo>
                    <a:pt x="267462"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84" name="Google Shape;1584;p143"/>
            <p:cNvSpPr/>
            <p:nvPr/>
          </p:nvSpPr>
          <p:spPr>
            <a:xfrm>
              <a:off x="961644" y="5980176"/>
              <a:ext cx="535305" cy="457200"/>
            </a:xfrm>
            <a:custGeom>
              <a:avLst/>
              <a:gdLst/>
              <a:ahLst/>
              <a:cxnLst/>
              <a:rect l="l" t="t" r="r" b="b"/>
              <a:pathLst>
                <a:path w="535305" h="457200" extrusionOk="0">
                  <a:moveTo>
                    <a:pt x="0" y="228600"/>
                  </a:moveTo>
                  <a:lnTo>
                    <a:pt x="5433" y="182529"/>
                  </a:lnTo>
                  <a:lnTo>
                    <a:pt x="21018" y="139619"/>
                  </a:lnTo>
                  <a:lnTo>
                    <a:pt x="45678" y="100788"/>
                  </a:lnTo>
                  <a:lnTo>
                    <a:pt x="78338" y="66955"/>
                  </a:lnTo>
                  <a:lnTo>
                    <a:pt x="117922" y="39041"/>
                  </a:lnTo>
                  <a:lnTo>
                    <a:pt x="163354" y="17964"/>
                  </a:lnTo>
                  <a:lnTo>
                    <a:pt x="213559" y="4644"/>
                  </a:lnTo>
                  <a:lnTo>
                    <a:pt x="267462" y="0"/>
                  </a:lnTo>
                  <a:lnTo>
                    <a:pt x="321360" y="4644"/>
                  </a:lnTo>
                  <a:lnTo>
                    <a:pt x="371564" y="17964"/>
                  </a:lnTo>
                  <a:lnTo>
                    <a:pt x="416996" y="39041"/>
                  </a:lnTo>
                  <a:lnTo>
                    <a:pt x="456580" y="66955"/>
                  </a:lnTo>
                  <a:lnTo>
                    <a:pt x="489241" y="100788"/>
                  </a:lnTo>
                  <a:lnTo>
                    <a:pt x="513903" y="139619"/>
                  </a:lnTo>
                  <a:lnTo>
                    <a:pt x="529489" y="182529"/>
                  </a:lnTo>
                  <a:lnTo>
                    <a:pt x="534924" y="228600"/>
                  </a:lnTo>
                  <a:lnTo>
                    <a:pt x="529489" y="274670"/>
                  </a:lnTo>
                  <a:lnTo>
                    <a:pt x="513903" y="317580"/>
                  </a:lnTo>
                  <a:lnTo>
                    <a:pt x="489241" y="356411"/>
                  </a:lnTo>
                  <a:lnTo>
                    <a:pt x="456580" y="390244"/>
                  </a:lnTo>
                  <a:lnTo>
                    <a:pt x="416996" y="418158"/>
                  </a:lnTo>
                  <a:lnTo>
                    <a:pt x="371564" y="439235"/>
                  </a:lnTo>
                  <a:lnTo>
                    <a:pt x="321360" y="452555"/>
                  </a:lnTo>
                  <a:lnTo>
                    <a:pt x="267462" y="457200"/>
                  </a:lnTo>
                  <a:lnTo>
                    <a:pt x="213559" y="452555"/>
                  </a:lnTo>
                  <a:lnTo>
                    <a:pt x="163354" y="439235"/>
                  </a:lnTo>
                  <a:lnTo>
                    <a:pt x="117922" y="418158"/>
                  </a:lnTo>
                  <a:lnTo>
                    <a:pt x="78338" y="390244"/>
                  </a:lnTo>
                  <a:lnTo>
                    <a:pt x="45678" y="356411"/>
                  </a:lnTo>
                  <a:lnTo>
                    <a:pt x="21018" y="317580"/>
                  </a:lnTo>
                  <a:lnTo>
                    <a:pt x="5433" y="274670"/>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85" name="Google Shape;1585;p143"/>
          <p:cNvSpPr txBox="1"/>
          <p:nvPr/>
        </p:nvSpPr>
        <p:spPr>
          <a:xfrm>
            <a:off x="2616098" y="5926327"/>
            <a:ext cx="309880" cy="452120"/>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1</a:t>
            </a:r>
            <a:endParaRPr sz="1800" i="1" baseline="-25000">
              <a:solidFill>
                <a:schemeClr val="dk1"/>
              </a:solidFill>
              <a:latin typeface="Times New Roman"/>
              <a:ea typeface="Times New Roman"/>
              <a:cs typeface="Times New Roman"/>
              <a:sym typeface="Times New Roman"/>
            </a:endParaRPr>
          </a:p>
        </p:txBody>
      </p:sp>
      <p:sp>
        <p:nvSpPr>
          <p:cNvPr id="1586" name="Google Shape;1586;p143"/>
          <p:cNvSpPr txBox="1"/>
          <p:nvPr/>
        </p:nvSpPr>
        <p:spPr>
          <a:xfrm>
            <a:off x="5827014" y="5665723"/>
            <a:ext cx="66929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b="1" i="1">
                <a:solidFill>
                  <a:schemeClr val="dk1"/>
                </a:solidFill>
                <a:latin typeface="Arial"/>
                <a:ea typeface="Arial"/>
                <a:cs typeface="Arial"/>
                <a:sym typeface="Arial"/>
              </a:rPr>
              <a:t>NOT</a:t>
            </a:r>
            <a:endParaRPr sz="2400" i="1">
              <a:solidFill>
                <a:schemeClr val="dk1"/>
              </a:solidFill>
              <a:latin typeface="Arial"/>
              <a:ea typeface="Arial"/>
              <a:cs typeface="Arial"/>
              <a:sym typeface="Arial"/>
            </a:endParaRPr>
          </a:p>
        </p:txBody>
      </p:sp>
      <p:grpSp>
        <p:nvGrpSpPr>
          <p:cNvPr id="1587" name="Google Shape;1587;p143"/>
          <p:cNvGrpSpPr/>
          <p:nvPr/>
        </p:nvGrpSpPr>
        <p:grpSpPr>
          <a:xfrm>
            <a:off x="7011161" y="541781"/>
            <a:ext cx="2438400" cy="2438400"/>
            <a:chOff x="5487161" y="541781"/>
            <a:chExt cx="2438400" cy="2438400"/>
          </a:xfrm>
        </p:grpSpPr>
        <p:sp>
          <p:nvSpPr>
            <p:cNvPr id="1588" name="Google Shape;1588;p143"/>
            <p:cNvSpPr/>
            <p:nvPr/>
          </p:nvSpPr>
          <p:spPr>
            <a:xfrm>
              <a:off x="5638799" y="693419"/>
              <a:ext cx="2133600" cy="2133600"/>
            </a:xfrm>
            <a:custGeom>
              <a:avLst/>
              <a:gdLst/>
              <a:ahLst/>
              <a:cxnLst/>
              <a:rect l="l" t="t" r="r" b="b"/>
              <a:pathLst>
                <a:path w="2133600" h="2133600" extrusionOk="0">
                  <a:moveTo>
                    <a:pt x="2133600" y="0"/>
                  </a:moveTo>
                  <a:lnTo>
                    <a:pt x="0" y="0"/>
                  </a:lnTo>
                  <a:lnTo>
                    <a:pt x="2133600" y="2133600"/>
                  </a:lnTo>
                  <a:lnTo>
                    <a:pt x="21336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89" name="Google Shape;1589;p143"/>
            <p:cNvSpPr/>
            <p:nvPr/>
          </p:nvSpPr>
          <p:spPr>
            <a:xfrm>
              <a:off x="5638799" y="693419"/>
              <a:ext cx="2133600" cy="2133600"/>
            </a:xfrm>
            <a:custGeom>
              <a:avLst/>
              <a:gdLst/>
              <a:ahLst/>
              <a:cxnLst/>
              <a:rect l="l" t="t" r="r" b="b"/>
              <a:pathLst>
                <a:path w="2133600" h="2133600" extrusionOk="0">
                  <a:moveTo>
                    <a:pt x="0" y="0"/>
                  </a:moveTo>
                  <a:lnTo>
                    <a:pt x="0" y="2133600"/>
                  </a:lnTo>
                  <a:lnTo>
                    <a:pt x="2133600" y="2133600"/>
                  </a:lnTo>
                  <a:lnTo>
                    <a:pt x="0" y="0"/>
                  </a:lnTo>
                  <a:close/>
                </a:path>
              </a:pathLst>
            </a:custGeom>
            <a:solidFill>
              <a:srgbClr val="FDCDB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90" name="Google Shape;1590;p143"/>
            <p:cNvSpPr/>
            <p:nvPr/>
          </p:nvSpPr>
          <p:spPr>
            <a:xfrm>
              <a:off x="5487161" y="541781"/>
              <a:ext cx="2438400" cy="2438400"/>
            </a:xfrm>
            <a:custGeom>
              <a:avLst/>
              <a:gdLst/>
              <a:ahLst/>
              <a:cxnLst/>
              <a:rect l="l" t="t" r="r" b="b"/>
              <a:pathLst>
                <a:path w="2438400" h="2438400" extrusionOk="0">
                  <a:moveTo>
                    <a:pt x="0" y="0"/>
                  </a:moveTo>
                  <a:lnTo>
                    <a:pt x="2438399" y="2438400"/>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91" name="Google Shape;1591;p143"/>
          <p:cNvSpPr txBox="1"/>
          <p:nvPr/>
        </p:nvSpPr>
        <p:spPr>
          <a:xfrm>
            <a:off x="9265284" y="1978914"/>
            <a:ext cx="330200" cy="391160"/>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1</a:t>
            </a:r>
            <a:endParaRPr sz="2400" i="1" baseline="-25000">
              <a:solidFill>
                <a:schemeClr val="dk1"/>
              </a:solidFill>
              <a:latin typeface="Times New Roman"/>
              <a:ea typeface="Times New Roman"/>
              <a:cs typeface="Times New Roman"/>
              <a:sym typeface="Times New Roman"/>
            </a:endParaRPr>
          </a:p>
        </p:txBody>
      </p:sp>
      <p:sp>
        <p:nvSpPr>
          <p:cNvPr id="1592" name="Google Shape;1592;p143"/>
          <p:cNvSpPr txBox="1"/>
          <p:nvPr/>
        </p:nvSpPr>
        <p:spPr>
          <a:xfrm>
            <a:off x="7382128" y="259207"/>
            <a:ext cx="304800" cy="391160"/>
          </a:xfrm>
          <a:prstGeom prst="rect">
            <a:avLst/>
          </a:prstGeom>
          <a:noFill/>
          <a:ln>
            <a:noFill/>
          </a:ln>
        </p:spPr>
        <p:txBody>
          <a:bodyPr spcFirstLastPara="1" wrap="square" lIns="0" tIns="12700" rIns="0" bIns="0" anchor="t" anchorCtr="0">
            <a:spAutoFit/>
          </a:bodyPr>
          <a:lstStyle/>
          <a:p>
            <a:pPr marL="254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2</a:t>
            </a:r>
            <a:endParaRPr sz="2400" i="1" baseline="-25000">
              <a:solidFill>
                <a:schemeClr val="dk1"/>
              </a:solidFill>
              <a:latin typeface="Times New Roman"/>
              <a:ea typeface="Times New Roman"/>
              <a:cs typeface="Times New Roman"/>
              <a:sym typeface="Times New Roman"/>
            </a:endParaRPr>
          </a:p>
        </p:txBody>
      </p:sp>
      <p:grpSp>
        <p:nvGrpSpPr>
          <p:cNvPr id="1593" name="Google Shape;1593;p143"/>
          <p:cNvGrpSpPr/>
          <p:nvPr/>
        </p:nvGrpSpPr>
        <p:grpSpPr>
          <a:xfrm>
            <a:off x="7572756" y="659891"/>
            <a:ext cx="1638300" cy="1752600"/>
            <a:chOff x="6048756" y="659891"/>
            <a:chExt cx="1638300" cy="1752600"/>
          </a:xfrm>
        </p:grpSpPr>
        <p:sp>
          <p:nvSpPr>
            <p:cNvPr id="1594" name="Google Shape;1594;p143"/>
            <p:cNvSpPr/>
            <p:nvPr/>
          </p:nvSpPr>
          <p:spPr>
            <a:xfrm>
              <a:off x="6048756" y="659891"/>
              <a:ext cx="1638300" cy="1638300"/>
            </a:xfrm>
            <a:custGeom>
              <a:avLst/>
              <a:gdLst/>
              <a:ahLst/>
              <a:cxnLst/>
              <a:rect l="l" t="t" r="r" b="b"/>
              <a:pathLst>
                <a:path w="1638300" h="1638300" extrusionOk="0">
                  <a:moveTo>
                    <a:pt x="1638300" y="1600200"/>
                  </a:moveTo>
                  <a:lnTo>
                    <a:pt x="1625600" y="1593850"/>
                  </a:lnTo>
                  <a:lnTo>
                    <a:pt x="1562100" y="1562100"/>
                  </a:lnTo>
                  <a:lnTo>
                    <a:pt x="1562100" y="1593850"/>
                  </a:lnTo>
                  <a:lnTo>
                    <a:pt x="44450" y="1593850"/>
                  </a:lnTo>
                  <a:lnTo>
                    <a:pt x="44450" y="76200"/>
                  </a:lnTo>
                  <a:lnTo>
                    <a:pt x="76200" y="76200"/>
                  </a:lnTo>
                  <a:lnTo>
                    <a:pt x="69850" y="63500"/>
                  </a:lnTo>
                  <a:lnTo>
                    <a:pt x="38100" y="0"/>
                  </a:lnTo>
                  <a:lnTo>
                    <a:pt x="0" y="76200"/>
                  </a:lnTo>
                  <a:lnTo>
                    <a:pt x="31750" y="76200"/>
                  </a:lnTo>
                  <a:lnTo>
                    <a:pt x="31750" y="1600200"/>
                  </a:lnTo>
                  <a:lnTo>
                    <a:pt x="38100" y="1600200"/>
                  </a:lnTo>
                  <a:lnTo>
                    <a:pt x="38100" y="1606550"/>
                  </a:lnTo>
                  <a:lnTo>
                    <a:pt x="1562100" y="1606550"/>
                  </a:lnTo>
                  <a:lnTo>
                    <a:pt x="1562100" y="1638300"/>
                  </a:lnTo>
                  <a:lnTo>
                    <a:pt x="1625600" y="1606550"/>
                  </a:lnTo>
                  <a:lnTo>
                    <a:pt x="1638300" y="1600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95" name="Google Shape;1595;p143"/>
            <p:cNvSpPr/>
            <p:nvPr/>
          </p:nvSpPr>
          <p:spPr>
            <a:xfrm>
              <a:off x="7229855" y="2107691"/>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596" name="Google Shape;1596;p143"/>
            <p:cNvSpPr/>
            <p:nvPr/>
          </p:nvSpPr>
          <p:spPr>
            <a:xfrm>
              <a:off x="7229855" y="2107691"/>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597" name="Google Shape;1597;p143"/>
          <p:cNvSpPr txBox="1"/>
          <p:nvPr/>
        </p:nvSpPr>
        <p:spPr>
          <a:xfrm>
            <a:off x="8811259" y="2061209"/>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598" name="Google Shape;1598;p143"/>
          <p:cNvGrpSpPr/>
          <p:nvPr/>
        </p:nvGrpSpPr>
        <p:grpSpPr>
          <a:xfrm>
            <a:off x="7458456" y="2107693"/>
            <a:ext cx="304800" cy="304800"/>
            <a:chOff x="5934455" y="2107692"/>
            <a:chExt cx="304800" cy="304800"/>
          </a:xfrm>
        </p:grpSpPr>
        <p:sp>
          <p:nvSpPr>
            <p:cNvPr id="1599" name="Google Shape;1599;p143"/>
            <p:cNvSpPr/>
            <p:nvPr/>
          </p:nvSpPr>
          <p:spPr>
            <a:xfrm>
              <a:off x="5934455" y="2107692"/>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00" name="Google Shape;1600;p143"/>
            <p:cNvSpPr/>
            <p:nvPr/>
          </p:nvSpPr>
          <p:spPr>
            <a:xfrm>
              <a:off x="5934455" y="2107692"/>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01" name="Google Shape;1601;p143"/>
          <p:cNvSpPr txBox="1"/>
          <p:nvPr/>
        </p:nvSpPr>
        <p:spPr>
          <a:xfrm>
            <a:off x="7515859" y="2061209"/>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602" name="Google Shape;1602;p143"/>
          <p:cNvGrpSpPr/>
          <p:nvPr/>
        </p:nvGrpSpPr>
        <p:grpSpPr>
          <a:xfrm>
            <a:off x="7458456" y="812292"/>
            <a:ext cx="304800" cy="304800"/>
            <a:chOff x="5934455" y="812291"/>
            <a:chExt cx="304800" cy="304800"/>
          </a:xfrm>
        </p:grpSpPr>
        <p:sp>
          <p:nvSpPr>
            <p:cNvPr id="1603" name="Google Shape;1603;p143"/>
            <p:cNvSpPr/>
            <p:nvPr/>
          </p:nvSpPr>
          <p:spPr>
            <a:xfrm>
              <a:off x="5934455" y="812291"/>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04" name="Google Shape;1604;p143"/>
            <p:cNvSpPr/>
            <p:nvPr/>
          </p:nvSpPr>
          <p:spPr>
            <a:xfrm>
              <a:off x="5934455" y="812291"/>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05" name="Google Shape;1605;p143"/>
          <p:cNvSpPr txBox="1"/>
          <p:nvPr/>
        </p:nvSpPr>
        <p:spPr>
          <a:xfrm>
            <a:off x="7528559" y="765428"/>
            <a:ext cx="167640" cy="391160"/>
          </a:xfrm>
          <a:prstGeom prst="rect">
            <a:avLst/>
          </a:prstGeom>
          <a:noFill/>
          <a:ln>
            <a:noFill/>
          </a:ln>
        </p:spPr>
        <p:txBody>
          <a:bodyPr spcFirstLastPara="1" wrap="square" lIns="0" tIns="12700" rIns="0" bIns="0" anchor="t" anchorCtr="0">
            <a:spAutoFit/>
          </a:bodyPr>
          <a:lstStyle/>
          <a:p>
            <a:pPr marL="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606" name="Google Shape;1606;p143"/>
          <p:cNvGrpSpPr/>
          <p:nvPr/>
        </p:nvGrpSpPr>
        <p:grpSpPr>
          <a:xfrm>
            <a:off x="8753857" y="812292"/>
            <a:ext cx="304800" cy="304800"/>
            <a:chOff x="7229856" y="812291"/>
            <a:chExt cx="304800" cy="304800"/>
          </a:xfrm>
        </p:grpSpPr>
        <p:sp>
          <p:nvSpPr>
            <p:cNvPr id="1607" name="Google Shape;1607;p143"/>
            <p:cNvSpPr/>
            <p:nvPr/>
          </p:nvSpPr>
          <p:spPr>
            <a:xfrm>
              <a:off x="7229856" y="812291"/>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08" name="Google Shape;1608;p143"/>
            <p:cNvSpPr/>
            <p:nvPr/>
          </p:nvSpPr>
          <p:spPr>
            <a:xfrm>
              <a:off x="7229856" y="812291"/>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09" name="Google Shape;1609;p143"/>
          <p:cNvSpPr txBox="1"/>
          <p:nvPr/>
        </p:nvSpPr>
        <p:spPr>
          <a:xfrm>
            <a:off x="8811259" y="765428"/>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610" name="Google Shape;1610;p143"/>
          <p:cNvSpPr txBox="1"/>
          <p:nvPr/>
        </p:nvSpPr>
        <p:spPr>
          <a:xfrm>
            <a:off x="8055357" y="1257377"/>
            <a:ext cx="447675" cy="39179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OR</a:t>
            </a:r>
            <a:endParaRPr sz="2400" i="1">
              <a:solidFill>
                <a:schemeClr val="dk1"/>
              </a:solidFill>
              <a:latin typeface="Times New Roman"/>
              <a:ea typeface="Times New Roman"/>
              <a:cs typeface="Times New Roman"/>
              <a:sym typeface="Times New Roman"/>
            </a:endParaRPr>
          </a:p>
        </p:txBody>
      </p:sp>
      <p:sp>
        <p:nvSpPr>
          <p:cNvPr id="1611" name="Google Shape;1611;p143"/>
          <p:cNvSpPr txBox="1"/>
          <p:nvPr/>
        </p:nvSpPr>
        <p:spPr>
          <a:xfrm>
            <a:off x="3065145" y="3901567"/>
            <a:ext cx="153035" cy="33083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1</a:t>
            </a:r>
            <a:endParaRPr sz="2000" i="1">
              <a:solidFill>
                <a:schemeClr val="dk1"/>
              </a:solidFill>
              <a:latin typeface="Times New Roman"/>
              <a:ea typeface="Times New Roman"/>
              <a:cs typeface="Times New Roman"/>
              <a:sym typeface="Times New Roman"/>
            </a:endParaRPr>
          </a:p>
        </p:txBody>
      </p:sp>
      <p:sp>
        <p:nvSpPr>
          <p:cNvPr id="1612" name="Google Shape;1612;p143"/>
          <p:cNvSpPr txBox="1"/>
          <p:nvPr/>
        </p:nvSpPr>
        <p:spPr>
          <a:xfrm>
            <a:off x="3065145" y="4663822"/>
            <a:ext cx="153035" cy="33083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1</a:t>
            </a:r>
            <a:endParaRPr sz="2000" i="1">
              <a:solidFill>
                <a:schemeClr val="dk1"/>
              </a:solidFill>
              <a:latin typeface="Times New Roman"/>
              <a:ea typeface="Times New Roman"/>
              <a:cs typeface="Times New Roman"/>
              <a:sym typeface="Times New Roman"/>
            </a:endParaRPr>
          </a:p>
        </p:txBody>
      </p:sp>
      <p:sp>
        <p:nvSpPr>
          <p:cNvPr id="1613" name="Google Shape;1613;p143"/>
          <p:cNvSpPr/>
          <p:nvPr/>
        </p:nvSpPr>
        <p:spPr>
          <a:xfrm>
            <a:off x="3659123" y="3642359"/>
            <a:ext cx="2286000" cy="1295400"/>
          </a:xfrm>
          <a:custGeom>
            <a:avLst/>
            <a:gdLst/>
            <a:ahLst/>
            <a:cxnLst/>
            <a:rect l="l" t="t" r="r" b="b"/>
            <a:pathLst>
              <a:path w="2286000" h="1295400" extrusionOk="0">
                <a:moveTo>
                  <a:pt x="0" y="647700"/>
                </a:moveTo>
                <a:lnTo>
                  <a:pt x="6284" y="579362"/>
                </a:lnTo>
                <a:lnTo>
                  <a:pt x="24715" y="513077"/>
                </a:lnTo>
                <a:lnTo>
                  <a:pt x="54661" y="449201"/>
                </a:lnTo>
                <a:lnTo>
                  <a:pt x="95492" y="388092"/>
                </a:lnTo>
                <a:lnTo>
                  <a:pt x="119791" y="358687"/>
                </a:lnTo>
                <a:lnTo>
                  <a:pt x="146574" y="330108"/>
                </a:lnTo>
                <a:lnTo>
                  <a:pt x="175762" y="302400"/>
                </a:lnTo>
                <a:lnTo>
                  <a:pt x="207277" y="275608"/>
                </a:lnTo>
                <a:lnTo>
                  <a:pt x="241038" y="249776"/>
                </a:lnTo>
                <a:lnTo>
                  <a:pt x="276968" y="224948"/>
                </a:lnTo>
                <a:lnTo>
                  <a:pt x="314987" y="201171"/>
                </a:lnTo>
                <a:lnTo>
                  <a:pt x="355017" y="178488"/>
                </a:lnTo>
                <a:lnTo>
                  <a:pt x="396977" y="156944"/>
                </a:lnTo>
                <a:lnTo>
                  <a:pt x="440790" y="136584"/>
                </a:lnTo>
                <a:lnTo>
                  <a:pt x="486377" y="117453"/>
                </a:lnTo>
                <a:lnTo>
                  <a:pt x="533658" y="99595"/>
                </a:lnTo>
                <a:lnTo>
                  <a:pt x="582554" y="83056"/>
                </a:lnTo>
                <a:lnTo>
                  <a:pt x="632987" y="67879"/>
                </a:lnTo>
                <a:lnTo>
                  <a:pt x="684878" y="54110"/>
                </a:lnTo>
                <a:lnTo>
                  <a:pt x="738147" y="41793"/>
                </a:lnTo>
                <a:lnTo>
                  <a:pt x="792716" y="30973"/>
                </a:lnTo>
                <a:lnTo>
                  <a:pt x="848505" y="21696"/>
                </a:lnTo>
                <a:lnTo>
                  <a:pt x="905436" y="14004"/>
                </a:lnTo>
                <a:lnTo>
                  <a:pt x="963430" y="7944"/>
                </a:lnTo>
                <a:lnTo>
                  <a:pt x="1022408" y="3560"/>
                </a:lnTo>
                <a:lnTo>
                  <a:pt x="1082291" y="897"/>
                </a:lnTo>
                <a:lnTo>
                  <a:pt x="1143000" y="0"/>
                </a:lnTo>
                <a:lnTo>
                  <a:pt x="1203708" y="897"/>
                </a:lnTo>
                <a:lnTo>
                  <a:pt x="1263591" y="3560"/>
                </a:lnTo>
                <a:lnTo>
                  <a:pt x="1322569" y="7944"/>
                </a:lnTo>
                <a:lnTo>
                  <a:pt x="1380563" y="14004"/>
                </a:lnTo>
                <a:lnTo>
                  <a:pt x="1437494" y="21696"/>
                </a:lnTo>
                <a:lnTo>
                  <a:pt x="1493283" y="30973"/>
                </a:lnTo>
                <a:lnTo>
                  <a:pt x="1547852" y="41793"/>
                </a:lnTo>
                <a:lnTo>
                  <a:pt x="1601121" y="54110"/>
                </a:lnTo>
                <a:lnTo>
                  <a:pt x="1653012" y="67879"/>
                </a:lnTo>
                <a:lnTo>
                  <a:pt x="1703445" y="83056"/>
                </a:lnTo>
                <a:lnTo>
                  <a:pt x="1752341" y="99595"/>
                </a:lnTo>
                <a:lnTo>
                  <a:pt x="1799622" y="117453"/>
                </a:lnTo>
                <a:lnTo>
                  <a:pt x="1845209" y="136584"/>
                </a:lnTo>
                <a:lnTo>
                  <a:pt x="1889022" y="156944"/>
                </a:lnTo>
                <a:lnTo>
                  <a:pt x="1930982" y="178488"/>
                </a:lnTo>
                <a:lnTo>
                  <a:pt x="1971012" y="201171"/>
                </a:lnTo>
                <a:lnTo>
                  <a:pt x="2009031" y="224948"/>
                </a:lnTo>
                <a:lnTo>
                  <a:pt x="2044961" y="249776"/>
                </a:lnTo>
                <a:lnTo>
                  <a:pt x="2078722" y="275608"/>
                </a:lnTo>
                <a:lnTo>
                  <a:pt x="2110237" y="302400"/>
                </a:lnTo>
                <a:lnTo>
                  <a:pt x="2139425" y="330108"/>
                </a:lnTo>
                <a:lnTo>
                  <a:pt x="2166208" y="358687"/>
                </a:lnTo>
                <a:lnTo>
                  <a:pt x="2190507" y="388092"/>
                </a:lnTo>
                <a:lnTo>
                  <a:pt x="2231338" y="449201"/>
                </a:lnTo>
                <a:lnTo>
                  <a:pt x="2261284" y="513077"/>
                </a:lnTo>
                <a:lnTo>
                  <a:pt x="2279715" y="579362"/>
                </a:lnTo>
                <a:lnTo>
                  <a:pt x="2286000" y="647700"/>
                </a:lnTo>
                <a:lnTo>
                  <a:pt x="2284415" y="682102"/>
                </a:lnTo>
                <a:lnTo>
                  <a:pt x="2271979" y="749458"/>
                </a:lnTo>
                <a:lnTo>
                  <a:pt x="2247711" y="814584"/>
                </a:lnTo>
                <a:lnTo>
                  <a:pt x="2212243" y="877121"/>
                </a:lnTo>
                <a:lnTo>
                  <a:pt x="2166208" y="936712"/>
                </a:lnTo>
                <a:lnTo>
                  <a:pt x="2139425" y="965291"/>
                </a:lnTo>
                <a:lnTo>
                  <a:pt x="2110237" y="992999"/>
                </a:lnTo>
                <a:lnTo>
                  <a:pt x="2078722" y="1019791"/>
                </a:lnTo>
                <a:lnTo>
                  <a:pt x="2044961" y="1045623"/>
                </a:lnTo>
                <a:lnTo>
                  <a:pt x="2009031" y="1070451"/>
                </a:lnTo>
                <a:lnTo>
                  <a:pt x="1971012" y="1094228"/>
                </a:lnTo>
                <a:lnTo>
                  <a:pt x="1930982" y="1116911"/>
                </a:lnTo>
                <a:lnTo>
                  <a:pt x="1889022" y="1138455"/>
                </a:lnTo>
                <a:lnTo>
                  <a:pt x="1845209" y="1158815"/>
                </a:lnTo>
                <a:lnTo>
                  <a:pt x="1799622" y="1177946"/>
                </a:lnTo>
                <a:lnTo>
                  <a:pt x="1752341" y="1195804"/>
                </a:lnTo>
                <a:lnTo>
                  <a:pt x="1703445" y="1212343"/>
                </a:lnTo>
                <a:lnTo>
                  <a:pt x="1653012" y="1227520"/>
                </a:lnTo>
                <a:lnTo>
                  <a:pt x="1601121" y="1241289"/>
                </a:lnTo>
                <a:lnTo>
                  <a:pt x="1547852" y="1253606"/>
                </a:lnTo>
                <a:lnTo>
                  <a:pt x="1493283" y="1264426"/>
                </a:lnTo>
                <a:lnTo>
                  <a:pt x="1437494" y="1273703"/>
                </a:lnTo>
                <a:lnTo>
                  <a:pt x="1380563" y="1281395"/>
                </a:lnTo>
                <a:lnTo>
                  <a:pt x="1322569" y="1287455"/>
                </a:lnTo>
                <a:lnTo>
                  <a:pt x="1263591" y="1291839"/>
                </a:lnTo>
                <a:lnTo>
                  <a:pt x="1203708" y="1294502"/>
                </a:lnTo>
                <a:lnTo>
                  <a:pt x="1143000" y="1295400"/>
                </a:lnTo>
                <a:lnTo>
                  <a:pt x="1082291" y="1294502"/>
                </a:lnTo>
                <a:lnTo>
                  <a:pt x="1022408" y="1291839"/>
                </a:lnTo>
                <a:lnTo>
                  <a:pt x="963430" y="1287455"/>
                </a:lnTo>
                <a:lnTo>
                  <a:pt x="905436" y="1281395"/>
                </a:lnTo>
                <a:lnTo>
                  <a:pt x="848505" y="1273703"/>
                </a:lnTo>
                <a:lnTo>
                  <a:pt x="792716" y="1264426"/>
                </a:lnTo>
                <a:lnTo>
                  <a:pt x="738147" y="1253606"/>
                </a:lnTo>
                <a:lnTo>
                  <a:pt x="684878" y="1241289"/>
                </a:lnTo>
                <a:lnTo>
                  <a:pt x="632987" y="1227520"/>
                </a:lnTo>
                <a:lnTo>
                  <a:pt x="582554" y="1212343"/>
                </a:lnTo>
                <a:lnTo>
                  <a:pt x="533658" y="1195804"/>
                </a:lnTo>
                <a:lnTo>
                  <a:pt x="486377" y="1177946"/>
                </a:lnTo>
                <a:lnTo>
                  <a:pt x="440790" y="1158815"/>
                </a:lnTo>
                <a:lnTo>
                  <a:pt x="396977" y="1138455"/>
                </a:lnTo>
                <a:lnTo>
                  <a:pt x="355017" y="1116911"/>
                </a:lnTo>
                <a:lnTo>
                  <a:pt x="314987" y="1094228"/>
                </a:lnTo>
                <a:lnTo>
                  <a:pt x="276968" y="1070451"/>
                </a:lnTo>
                <a:lnTo>
                  <a:pt x="241038" y="1045623"/>
                </a:lnTo>
                <a:lnTo>
                  <a:pt x="207277" y="1019791"/>
                </a:lnTo>
                <a:lnTo>
                  <a:pt x="175762" y="992999"/>
                </a:lnTo>
                <a:lnTo>
                  <a:pt x="146574" y="965291"/>
                </a:lnTo>
                <a:lnTo>
                  <a:pt x="119791" y="936712"/>
                </a:lnTo>
                <a:lnTo>
                  <a:pt x="95492" y="907307"/>
                </a:lnTo>
                <a:lnTo>
                  <a:pt x="54661" y="846198"/>
                </a:lnTo>
                <a:lnTo>
                  <a:pt x="24715" y="782322"/>
                </a:lnTo>
                <a:lnTo>
                  <a:pt x="6284" y="716037"/>
                </a:lnTo>
                <a:lnTo>
                  <a:pt x="0" y="6477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14" name="Google Shape;1614;p143"/>
          <p:cNvSpPr txBox="1"/>
          <p:nvPr/>
        </p:nvSpPr>
        <p:spPr>
          <a:xfrm>
            <a:off x="4147251" y="4141459"/>
            <a:ext cx="132080" cy="271869"/>
          </a:xfrm>
          <a:prstGeom prst="rect">
            <a:avLst/>
          </a:prstGeom>
          <a:noFill/>
          <a:ln>
            <a:noFill/>
          </a:ln>
        </p:spPr>
        <p:txBody>
          <a:bodyPr spcFirstLastPara="1" wrap="square" lIns="0" tIns="17775" rIns="0" bIns="0" anchor="t" anchorCtr="0">
            <a:spAutoFit/>
          </a:bodyPr>
          <a:lstStyle/>
          <a:p>
            <a:pPr marL="12700" marR="0" lvl="0" indent="0" algn="l" rtl="0">
              <a:spcBef>
                <a:spcPts val="0"/>
              </a:spcBef>
              <a:spcAft>
                <a:spcPts val="0"/>
              </a:spcAft>
              <a:buNone/>
            </a:pPr>
            <a:r>
              <a:rPr lang="en-US" sz="1650" i="1">
                <a:solidFill>
                  <a:schemeClr val="dk1"/>
                </a:solidFill>
                <a:latin typeface="Noto Sans Symbols"/>
                <a:ea typeface="Noto Sans Symbols"/>
                <a:cs typeface="Noto Sans Symbols"/>
                <a:sym typeface="Noto Sans Symbols"/>
              </a:rPr>
              <a:t>⎨</a:t>
            </a:r>
            <a:endParaRPr sz="1650" i="1">
              <a:solidFill>
                <a:schemeClr val="dk1"/>
              </a:solidFill>
              <a:latin typeface="Noto Sans Symbols"/>
              <a:ea typeface="Noto Sans Symbols"/>
              <a:cs typeface="Noto Sans Symbols"/>
              <a:sym typeface="Noto Sans Symbols"/>
            </a:endParaRPr>
          </a:p>
        </p:txBody>
      </p:sp>
      <p:sp>
        <p:nvSpPr>
          <p:cNvPr id="1615" name="Google Shape;1615;p143"/>
          <p:cNvSpPr txBox="1"/>
          <p:nvPr/>
        </p:nvSpPr>
        <p:spPr>
          <a:xfrm>
            <a:off x="4147251" y="3826425"/>
            <a:ext cx="132080" cy="271869"/>
          </a:xfrm>
          <a:prstGeom prst="rect">
            <a:avLst/>
          </a:prstGeom>
          <a:noFill/>
          <a:ln>
            <a:noFill/>
          </a:ln>
        </p:spPr>
        <p:txBody>
          <a:bodyPr spcFirstLastPara="1" wrap="square" lIns="0" tIns="17775" rIns="0" bIns="0" anchor="t" anchorCtr="0">
            <a:spAutoFit/>
          </a:bodyPr>
          <a:lstStyle/>
          <a:p>
            <a:pPr marL="12700" marR="0" lvl="0" indent="0" algn="l" rtl="0">
              <a:spcBef>
                <a:spcPts val="0"/>
              </a:spcBef>
              <a:spcAft>
                <a:spcPts val="0"/>
              </a:spcAft>
              <a:buNone/>
            </a:pPr>
            <a:r>
              <a:rPr lang="en-US" sz="1650" i="1">
                <a:solidFill>
                  <a:schemeClr val="dk1"/>
                </a:solidFill>
                <a:latin typeface="Noto Sans Symbols"/>
                <a:ea typeface="Noto Sans Symbols"/>
                <a:cs typeface="Noto Sans Symbols"/>
                <a:sym typeface="Noto Sans Symbols"/>
              </a:rPr>
              <a:t>⎧</a:t>
            </a:r>
            <a:endParaRPr sz="1650" i="1">
              <a:solidFill>
                <a:schemeClr val="dk1"/>
              </a:solidFill>
              <a:latin typeface="Noto Sans Symbols"/>
              <a:ea typeface="Noto Sans Symbols"/>
              <a:cs typeface="Noto Sans Symbols"/>
              <a:sym typeface="Noto Sans Symbols"/>
            </a:endParaRPr>
          </a:p>
        </p:txBody>
      </p:sp>
      <p:sp>
        <p:nvSpPr>
          <p:cNvPr id="1616" name="Google Shape;1616;p143"/>
          <p:cNvSpPr txBox="1"/>
          <p:nvPr/>
        </p:nvSpPr>
        <p:spPr>
          <a:xfrm>
            <a:off x="4121852" y="4401404"/>
            <a:ext cx="723265" cy="271869"/>
          </a:xfrm>
          <a:prstGeom prst="rect">
            <a:avLst/>
          </a:prstGeom>
          <a:noFill/>
          <a:ln>
            <a:noFill/>
          </a:ln>
        </p:spPr>
        <p:txBody>
          <a:bodyPr spcFirstLastPara="1" wrap="square" lIns="0" tIns="17775" rIns="0" bIns="0" anchor="t" anchorCtr="0">
            <a:spAutoFit/>
          </a:bodyPr>
          <a:lstStyle/>
          <a:p>
            <a:pPr marL="38100" marR="0" lvl="0" indent="0" algn="l" rtl="0">
              <a:spcBef>
                <a:spcPts val="0"/>
              </a:spcBef>
              <a:spcAft>
                <a:spcPts val="0"/>
              </a:spcAft>
              <a:buNone/>
            </a:pPr>
            <a:r>
              <a:rPr lang="en-US" sz="2475" i="1" baseline="30000">
                <a:solidFill>
                  <a:schemeClr val="dk1"/>
                </a:solidFill>
                <a:latin typeface="Noto Sans Symbols"/>
                <a:ea typeface="Noto Sans Symbols"/>
                <a:cs typeface="Noto Sans Symbols"/>
                <a:sym typeface="Noto Sans Symbols"/>
              </a:rPr>
              <a:t>⎪</a:t>
            </a:r>
            <a:r>
              <a:rPr lang="en-US" sz="2475" i="1" baseline="-25000">
                <a:solidFill>
                  <a:schemeClr val="dk1"/>
                </a:solidFill>
                <a:latin typeface="Noto Sans Symbols"/>
                <a:ea typeface="Noto Sans Symbols"/>
                <a:cs typeface="Noto Sans Symbols"/>
                <a:sym typeface="Noto Sans Symbols"/>
              </a:rPr>
              <a:t>⎩</a:t>
            </a:r>
            <a:r>
              <a:rPr lang="en-US" sz="1650" i="1">
                <a:solidFill>
                  <a:schemeClr val="dk1"/>
                </a:solidFill>
                <a:latin typeface="Times New Roman"/>
                <a:ea typeface="Times New Roman"/>
                <a:cs typeface="Times New Roman"/>
                <a:sym typeface="Times New Roman"/>
              </a:rPr>
              <a:t>0 else</a:t>
            </a:r>
            <a:endParaRPr sz="1650" i="1">
              <a:solidFill>
                <a:schemeClr val="dk1"/>
              </a:solidFill>
              <a:latin typeface="Times New Roman"/>
              <a:ea typeface="Times New Roman"/>
              <a:cs typeface="Times New Roman"/>
              <a:sym typeface="Times New Roman"/>
            </a:endParaRPr>
          </a:p>
        </p:txBody>
      </p:sp>
      <p:sp>
        <p:nvSpPr>
          <p:cNvPr id="1617" name="Google Shape;1617;p143"/>
          <p:cNvSpPr txBox="1"/>
          <p:nvPr/>
        </p:nvSpPr>
        <p:spPr>
          <a:xfrm>
            <a:off x="5436634" y="3969659"/>
            <a:ext cx="309880" cy="271869"/>
          </a:xfrm>
          <a:prstGeom prst="rect">
            <a:avLst/>
          </a:prstGeom>
          <a:noFill/>
          <a:ln>
            <a:noFill/>
          </a:ln>
        </p:spPr>
        <p:txBody>
          <a:bodyPr spcFirstLastPara="1" wrap="square" lIns="0" tIns="17775" rIns="0" bIns="0" anchor="t" anchorCtr="0">
            <a:spAutoFit/>
          </a:bodyPr>
          <a:lstStyle/>
          <a:p>
            <a:pPr marL="189230" marR="0" lvl="0" indent="-176530" algn="l" rtl="0">
              <a:spcBef>
                <a:spcPts val="0"/>
              </a:spcBef>
              <a:spcAft>
                <a:spcPts val="0"/>
              </a:spcAft>
              <a:buClr>
                <a:schemeClr val="dk1"/>
              </a:buClr>
              <a:buSzPts val="1650"/>
              <a:buFont typeface="Noto Sans Symbols"/>
              <a:buChar char="&gt;"/>
            </a:pPr>
            <a:r>
              <a:rPr lang="en-US" sz="1650" i="1">
                <a:solidFill>
                  <a:schemeClr val="dk1"/>
                </a:solidFill>
                <a:latin typeface="Times New Roman"/>
                <a:ea typeface="Times New Roman"/>
                <a:cs typeface="Times New Roman"/>
                <a:sym typeface="Times New Roman"/>
              </a:rPr>
              <a:t>0</a:t>
            </a:r>
            <a:endParaRPr sz="1650" i="1">
              <a:solidFill>
                <a:schemeClr val="dk1"/>
              </a:solidFill>
              <a:latin typeface="Times New Roman"/>
              <a:ea typeface="Times New Roman"/>
              <a:cs typeface="Times New Roman"/>
              <a:sym typeface="Times New Roman"/>
            </a:endParaRPr>
          </a:p>
        </p:txBody>
      </p:sp>
      <p:sp>
        <p:nvSpPr>
          <p:cNvPr id="1618" name="Google Shape;1618;p143"/>
          <p:cNvSpPr txBox="1"/>
          <p:nvPr/>
        </p:nvSpPr>
        <p:spPr>
          <a:xfrm>
            <a:off x="4818497" y="3825987"/>
            <a:ext cx="88265" cy="163506"/>
          </a:xfrm>
          <a:prstGeom prst="rect">
            <a:avLst/>
          </a:prstGeom>
          <a:noFill/>
          <a:ln>
            <a:noFill/>
          </a:ln>
        </p:spPr>
        <p:txBody>
          <a:bodyPr spcFirstLastPara="1" wrap="square" lIns="0" tIns="17125" rIns="0" bIns="0" anchor="t" anchorCtr="0">
            <a:spAutoFit/>
          </a:bodyPr>
          <a:lstStyle/>
          <a:p>
            <a:pPr marL="12700" marR="0" lvl="0" indent="0" algn="l" rtl="0">
              <a:spcBef>
                <a:spcPts val="0"/>
              </a:spcBef>
              <a:spcAft>
                <a:spcPts val="0"/>
              </a:spcAft>
              <a:buNone/>
            </a:pPr>
            <a:r>
              <a:rPr lang="en-US" sz="950" i="1">
                <a:solidFill>
                  <a:schemeClr val="dk1"/>
                </a:solidFill>
                <a:latin typeface="Times New Roman"/>
                <a:ea typeface="Times New Roman"/>
                <a:cs typeface="Times New Roman"/>
                <a:sym typeface="Times New Roman"/>
              </a:rPr>
              <a:t>n</a:t>
            </a:r>
            <a:endParaRPr sz="950" i="1">
              <a:solidFill>
                <a:schemeClr val="dk1"/>
              </a:solidFill>
              <a:latin typeface="Times New Roman"/>
              <a:ea typeface="Times New Roman"/>
              <a:cs typeface="Times New Roman"/>
              <a:sym typeface="Times New Roman"/>
            </a:endParaRPr>
          </a:p>
        </p:txBody>
      </p:sp>
      <p:sp>
        <p:nvSpPr>
          <p:cNvPr id="1619" name="Google Shape;1619;p143"/>
          <p:cNvSpPr txBox="1"/>
          <p:nvPr/>
        </p:nvSpPr>
        <p:spPr>
          <a:xfrm>
            <a:off x="4754126" y="4277748"/>
            <a:ext cx="215900" cy="163506"/>
          </a:xfrm>
          <a:prstGeom prst="rect">
            <a:avLst/>
          </a:prstGeom>
          <a:noFill/>
          <a:ln>
            <a:noFill/>
          </a:ln>
        </p:spPr>
        <p:txBody>
          <a:bodyPr spcFirstLastPara="1" wrap="square" lIns="0" tIns="17125" rIns="0" bIns="0" anchor="t" anchorCtr="0">
            <a:spAutoFit/>
          </a:bodyPr>
          <a:lstStyle/>
          <a:p>
            <a:pPr marL="12700" marR="0" lvl="0" indent="0" algn="l" rtl="0">
              <a:spcBef>
                <a:spcPts val="0"/>
              </a:spcBef>
              <a:spcAft>
                <a:spcPts val="0"/>
              </a:spcAft>
              <a:buNone/>
            </a:pPr>
            <a:r>
              <a:rPr lang="en-US" sz="950" i="1">
                <a:solidFill>
                  <a:schemeClr val="dk1"/>
                </a:solidFill>
                <a:latin typeface="Times New Roman"/>
                <a:ea typeface="Times New Roman"/>
                <a:cs typeface="Times New Roman"/>
                <a:sym typeface="Times New Roman"/>
              </a:rPr>
              <a:t>i </a:t>
            </a:r>
            <a:r>
              <a:rPr lang="en-US" sz="950" i="1">
                <a:solidFill>
                  <a:schemeClr val="dk1"/>
                </a:solidFill>
                <a:latin typeface="Noto Sans Symbols"/>
                <a:ea typeface="Noto Sans Symbols"/>
                <a:cs typeface="Noto Sans Symbols"/>
                <a:sym typeface="Noto Sans Symbols"/>
              </a:rPr>
              <a:t>=</a:t>
            </a:r>
            <a:r>
              <a:rPr lang="en-US" sz="950" i="1">
                <a:solidFill>
                  <a:schemeClr val="dk1"/>
                </a:solidFill>
                <a:latin typeface="Times New Roman"/>
                <a:ea typeface="Times New Roman"/>
                <a:cs typeface="Times New Roman"/>
                <a:sym typeface="Times New Roman"/>
              </a:rPr>
              <a:t>0</a:t>
            </a:r>
            <a:endParaRPr sz="950" i="1">
              <a:solidFill>
                <a:schemeClr val="dk1"/>
              </a:solidFill>
              <a:latin typeface="Times New Roman"/>
              <a:ea typeface="Times New Roman"/>
              <a:cs typeface="Times New Roman"/>
              <a:sym typeface="Times New Roman"/>
            </a:endParaRPr>
          </a:p>
        </p:txBody>
      </p:sp>
      <p:sp>
        <p:nvSpPr>
          <p:cNvPr id="1620" name="Google Shape;1620;p143"/>
          <p:cNvSpPr txBox="1"/>
          <p:nvPr/>
        </p:nvSpPr>
        <p:spPr>
          <a:xfrm>
            <a:off x="4703835" y="3919243"/>
            <a:ext cx="700405" cy="412115"/>
          </a:xfrm>
          <a:prstGeom prst="rect">
            <a:avLst/>
          </a:prstGeom>
          <a:noFill/>
          <a:ln>
            <a:noFill/>
          </a:ln>
        </p:spPr>
        <p:txBody>
          <a:bodyPr spcFirstLastPara="1" wrap="square" lIns="0" tIns="17125" rIns="0" bIns="0" anchor="t" anchorCtr="0">
            <a:spAutoFit/>
          </a:bodyPr>
          <a:lstStyle/>
          <a:p>
            <a:pPr marL="38100" marR="0" lvl="0" indent="0" algn="l" rtl="0">
              <a:spcBef>
                <a:spcPts val="0"/>
              </a:spcBef>
              <a:spcAft>
                <a:spcPts val="0"/>
              </a:spcAft>
              <a:buNone/>
            </a:pPr>
            <a:r>
              <a:rPr lang="en-US" sz="3750" i="1" baseline="30000">
                <a:solidFill>
                  <a:schemeClr val="dk1"/>
                </a:solidFill>
                <a:latin typeface="Noto Sans Symbols"/>
                <a:ea typeface="Noto Sans Symbols"/>
                <a:cs typeface="Noto Sans Symbols"/>
                <a:sym typeface="Noto Sans Symbols"/>
              </a:rPr>
              <a:t>∑</a:t>
            </a:r>
            <a:r>
              <a:rPr lang="en-US" sz="3750" i="1" baseline="30000">
                <a:solidFill>
                  <a:schemeClr val="dk1"/>
                </a:solidFill>
                <a:latin typeface="Times New Roman"/>
                <a:ea typeface="Times New Roman"/>
                <a:cs typeface="Times New Roman"/>
                <a:sym typeface="Times New Roman"/>
              </a:rPr>
              <a:t> </a:t>
            </a:r>
            <a:r>
              <a:rPr lang="en-US" sz="2475" i="1" baseline="30000">
                <a:solidFill>
                  <a:schemeClr val="dk1"/>
                </a:solidFill>
                <a:latin typeface="Times New Roman"/>
                <a:ea typeface="Times New Roman"/>
                <a:cs typeface="Times New Roman"/>
                <a:sym typeface="Times New Roman"/>
              </a:rPr>
              <a:t>w</a:t>
            </a:r>
            <a:r>
              <a:rPr lang="en-US" sz="950" i="1">
                <a:solidFill>
                  <a:schemeClr val="dk1"/>
                </a:solidFill>
                <a:latin typeface="Times New Roman"/>
                <a:ea typeface="Times New Roman"/>
                <a:cs typeface="Times New Roman"/>
                <a:sym typeface="Times New Roman"/>
              </a:rPr>
              <a:t>i </a:t>
            </a:r>
            <a:r>
              <a:rPr lang="en-US" sz="2475" i="1" baseline="30000">
                <a:solidFill>
                  <a:schemeClr val="dk1"/>
                </a:solidFill>
                <a:latin typeface="Times New Roman"/>
                <a:ea typeface="Times New Roman"/>
                <a:cs typeface="Times New Roman"/>
                <a:sym typeface="Times New Roman"/>
              </a:rPr>
              <a:t>x</a:t>
            </a:r>
            <a:r>
              <a:rPr lang="en-US" sz="950" i="1">
                <a:solidFill>
                  <a:schemeClr val="dk1"/>
                </a:solidFill>
                <a:latin typeface="Times New Roman"/>
                <a:ea typeface="Times New Roman"/>
                <a:cs typeface="Times New Roman"/>
                <a:sym typeface="Times New Roman"/>
              </a:rPr>
              <a:t>i</a:t>
            </a:r>
            <a:endParaRPr sz="950" i="1">
              <a:solidFill>
                <a:schemeClr val="dk1"/>
              </a:solidFill>
              <a:latin typeface="Times New Roman"/>
              <a:ea typeface="Times New Roman"/>
              <a:cs typeface="Times New Roman"/>
              <a:sym typeface="Times New Roman"/>
            </a:endParaRPr>
          </a:p>
        </p:txBody>
      </p:sp>
      <p:sp>
        <p:nvSpPr>
          <p:cNvPr id="1621" name="Google Shape;1621;p143"/>
          <p:cNvSpPr txBox="1"/>
          <p:nvPr/>
        </p:nvSpPr>
        <p:spPr>
          <a:xfrm>
            <a:off x="3714135" y="3958044"/>
            <a:ext cx="892175" cy="297180"/>
          </a:xfrm>
          <a:prstGeom prst="rect">
            <a:avLst/>
          </a:prstGeom>
          <a:noFill/>
          <a:ln>
            <a:noFill/>
          </a:ln>
        </p:spPr>
        <p:txBody>
          <a:bodyPr spcFirstLastPara="1" wrap="square" lIns="0" tIns="16500" rIns="0" bIns="0" anchor="t" anchorCtr="0">
            <a:spAutoFit/>
          </a:bodyPr>
          <a:lstStyle/>
          <a:p>
            <a:pPr marL="38100" marR="0" lvl="0" indent="0" algn="l" rtl="0">
              <a:spcBef>
                <a:spcPts val="0"/>
              </a:spcBef>
              <a:spcAft>
                <a:spcPts val="0"/>
              </a:spcAft>
              <a:buNone/>
            </a:pPr>
            <a:r>
              <a:rPr lang="en-US" sz="2625" i="1" baseline="-25000">
                <a:solidFill>
                  <a:schemeClr val="dk1"/>
                </a:solidFill>
                <a:latin typeface="Noto Sans Symbols"/>
                <a:ea typeface="Noto Sans Symbols"/>
                <a:cs typeface="Noto Sans Symbols"/>
                <a:sym typeface="Noto Sans Symbols"/>
              </a:rPr>
              <a:t>σ</a:t>
            </a:r>
            <a:r>
              <a:rPr lang="en-US" sz="2625" i="1" baseline="-25000">
                <a:solidFill>
                  <a:schemeClr val="dk1"/>
                </a:solidFill>
                <a:latin typeface="Times New Roman"/>
                <a:ea typeface="Times New Roman"/>
                <a:cs typeface="Times New Roman"/>
                <a:sym typeface="Times New Roman"/>
              </a:rPr>
              <a:t> </a:t>
            </a:r>
            <a:r>
              <a:rPr lang="en-US" sz="2475" i="1" baseline="-25000">
                <a:solidFill>
                  <a:schemeClr val="dk1"/>
                </a:solidFill>
                <a:latin typeface="Noto Sans Symbols"/>
                <a:ea typeface="Noto Sans Symbols"/>
                <a:cs typeface="Noto Sans Symbols"/>
                <a:sym typeface="Noto Sans Symbols"/>
              </a:rPr>
              <a:t>=</a:t>
            </a:r>
            <a:r>
              <a:rPr lang="en-US" sz="2475" i="1" baseline="-25000">
                <a:solidFill>
                  <a:schemeClr val="dk1"/>
                </a:solidFill>
                <a:latin typeface="Times New Roman"/>
                <a:ea typeface="Times New Roman"/>
                <a:cs typeface="Times New Roman"/>
                <a:sym typeface="Times New Roman"/>
              </a:rPr>
              <a:t> </a:t>
            </a:r>
            <a:r>
              <a:rPr lang="en-US" sz="1650" i="1">
                <a:solidFill>
                  <a:schemeClr val="dk1"/>
                </a:solidFill>
                <a:latin typeface="Noto Sans Symbols"/>
                <a:ea typeface="Noto Sans Symbols"/>
                <a:cs typeface="Noto Sans Symbols"/>
                <a:sym typeface="Noto Sans Symbols"/>
              </a:rPr>
              <a:t>⎪</a:t>
            </a:r>
            <a:r>
              <a:rPr lang="en-US" sz="1650" i="1">
                <a:solidFill>
                  <a:schemeClr val="dk1"/>
                </a:solidFill>
                <a:latin typeface="Times New Roman"/>
                <a:ea typeface="Times New Roman"/>
                <a:cs typeface="Times New Roman"/>
                <a:sym typeface="Times New Roman"/>
              </a:rPr>
              <a:t>1 if</a:t>
            </a:r>
            <a:endParaRPr sz="1650" i="1">
              <a:solidFill>
                <a:schemeClr val="dk1"/>
              </a:solidFill>
              <a:latin typeface="Times New Roman"/>
              <a:ea typeface="Times New Roman"/>
              <a:cs typeface="Times New Roman"/>
              <a:sym typeface="Times New Roman"/>
            </a:endParaRPr>
          </a:p>
        </p:txBody>
      </p:sp>
      <p:grpSp>
        <p:nvGrpSpPr>
          <p:cNvPr id="1622" name="Google Shape;1622;p143"/>
          <p:cNvGrpSpPr/>
          <p:nvPr/>
        </p:nvGrpSpPr>
        <p:grpSpPr>
          <a:xfrm>
            <a:off x="2994534" y="2956561"/>
            <a:ext cx="3637279" cy="1769363"/>
            <a:chOff x="1470533" y="2956560"/>
            <a:chExt cx="3637279" cy="1769363"/>
          </a:xfrm>
        </p:grpSpPr>
        <p:sp>
          <p:nvSpPr>
            <p:cNvPr id="1623" name="Google Shape;1623;p143"/>
            <p:cNvSpPr/>
            <p:nvPr/>
          </p:nvSpPr>
          <p:spPr>
            <a:xfrm>
              <a:off x="1470533" y="3398773"/>
              <a:ext cx="3637279" cy="1327150"/>
            </a:xfrm>
            <a:custGeom>
              <a:avLst/>
              <a:gdLst/>
              <a:ahLst/>
              <a:cxnLst/>
              <a:rect l="l" t="t" r="r" b="b"/>
              <a:pathLst>
                <a:path w="3637279" h="1327150" extrusionOk="0">
                  <a:moveTo>
                    <a:pt x="665607" y="892048"/>
                  </a:moveTo>
                  <a:lnTo>
                    <a:pt x="644690" y="849757"/>
                  </a:lnTo>
                  <a:lnTo>
                    <a:pt x="608965" y="777494"/>
                  </a:lnTo>
                  <a:lnTo>
                    <a:pt x="585965" y="807859"/>
                  </a:lnTo>
                  <a:lnTo>
                    <a:pt x="23114" y="381508"/>
                  </a:lnTo>
                  <a:lnTo>
                    <a:pt x="0" y="411988"/>
                  </a:lnTo>
                  <a:lnTo>
                    <a:pt x="562978" y="838212"/>
                  </a:lnTo>
                  <a:lnTo>
                    <a:pt x="540004" y="868553"/>
                  </a:lnTo>
                  <a:lnTo>
                    <a:pt x="665607" y="892048"/>
                  </a:lnTo>
                  <a:close/>
                </a:path>
                <a:path w="3637279" h="1327150" extrusionOk="0">
                  <a:moveTo>
                    <a:pt x="665607" y="892048"/>
                  </a:moveTo>
                  <a:lnTo>
                    <a:pt x="538480" y="905637"/>
                  </a:lnTo>
                  <a:lnTo>
                    <a:pt x="559054" y="937691"/>
                  </a:lnTo>
                  <a:lnTo>
                    <a:pt x="1270" y="1295146"/>
                  </a:lnTo>
                  <a:lnTo>
                    <a:pt x="21844" y="1327150"/>
                  </a:lnTo>
                  <a:lnTo>
                    <a:pt x="579628" y="969746"/>
                  </a:lnTo>
                  <a:lnTo>
                    <a:pt x="600202" y="1001776"/>
                  </a:lnTo>
                  <a:lnTo>
                    <a:pt x="644550" y="927354"/>
                  </a:lnTo>
                  <a:lnTo>
                    <a:pt x="665607" y="892048"/>
                  </a:lnTo>
                  <a:close/>
                </a:path>
                <a:path w="3637279" h="1327150" extrusionOk="0">
                  <a:moveTo>
                    <a:pt x="1054862" y="316357"/>
                  </a:moveTo>
                  <a:lnTo>
                    <a:pt x="1016825" y="317500"/>
                  </a:lnTo>
                  <a:lnTo>
                    <a:pt x="1007516" y="1016"/>
                  </a:lnTo>
                  <a:lnTo>
                    <a:pt x="1007491" y="0"/>
                  </a:lnTo>
                  <a:lnTo>
                    <a:pt x="969391" y="1016"/>
                  </a:lnTo>
                  <a:lnTo>
                    <a:pt x="978662" y="316357"/>
                  </a:lnTo>
                  <a:lnTo>
                    <a:pt x="978725" y="318655"/>
                  </a:lnTo>
                  <a:lnTo>
                    <a:pt x="940689" y="319786"/>
                  </a:lnTo>
                  <a:lnTo>
                    <a:pt x="1001141" y="432308"/>
                  </a:lnTo>
                  <a:lnTo>
                    <a:pt x="1044968" y="337693"/>
                  </a:lnTo>
                  <a:lnTo>
                    <a:pt x="1054862" y="316357"/>
                  </a:lnTo>
                  <a:close/>
                </a:path>
                <a:path w="3637279" h="1327150" extrusionOk="0">
                  <a:moveTo>
                    <a:pt x="3637153" y="892048"/>
                  </a:moveTo>
                  <a:lnTo>
                    <a:pt x="3599053" y="872998"/>
                  </a:lnTo>
                  <a:lnTo>
                    <a:pt x="3446653" y="796798"/>
                  </a:lnTo>
                  <a:lnTo>
                    <a:pt x="3446653" y="872998"/>
                  </a:lnTo>
                  <a:lnTo>
                    <a:pt x="2951353" y="872998"/>
                  </a:lnTo>
                  <a:lnTo>
                    <a:pt x="2951353" y="911098"/>
                  </a:lnTo>
                  <a:lnTo>
                    <a:pt x="3446653" y="911098"/>
                  </a:lnTo>
                  <a:lnTo>
                    <a:pt x="3446653" y="987298"/>
                  </a:lnTo>
                  <a:lnTo>
                    <a:pt x="3599053" y="911098"/>
                  </a:lnTo>
                  <a:lnTo>
                    <a:pt x="3637153" y="89204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24" name="Google Shape;1624;p143"/>
            <p:cNvSpPr/>
            <p:nvPr/>
          </p:nvSpPr>
          <p:spPr>
            <a:xfrm>
              <a:off x="2171700" y="2956560"/>
              <a:ext cx="533400" cy="457200"/>
            </a:xfrm>
            <a:custGeom>
              <a:avLst/>
              <a:gdLst/>
              <a:ahLst/>
              <a:cxnLst/>
              <a:rect l="l" t="t" r="r" b="b"/>
              <a:pathLst>
                <a:path w="533400" h="457200" extrusionOk="0">
                  <a:moveTo>
                    <a:pt x="266700" y="0"/>
                  </a:moveTo>
                  <a:lnTo>
                    <a:pt x="212943" y="4644"/>
                  </a:lnTo>
                  <a:lnTo>
                    <a:pt x="162877" y="17966"/>
                  </a:lnTo>
                  <a:lnTo>
                    <a:pt x="117574" y="39045"/>
                  </a:lnTo>
                  <a:lnTo>
                    <a:pt x="78104" y="66960"/>
                  </a:lnTo>
                  <a:lnTo>
                    <a:pt x="45541" y="100793"/>
                  </a:lnTo>
                  <a:lnTo>
                    <a:pt x="20954" y="139624"/>
                  </a:lnTo>
                  <a:lnTo>
                    <a:pt x="5417" y="182533"/>
                  </a:lnTo>
                  <a:lnTo>
                    <a:pt x="0" y="228600"/>
                  </a:lnTo>
                  <a:lnTo>
                    <a:pt x="5417" y="274666"/>
                  </a:lnTo>
                  <a:lnTo>
                    <a:pt x="20955" y="317575"/>
                  </a:lnTo>
                  <a:lnTo>
                    <a:pt x="45541" y="356406"/>
                  </a:lnTo>
                  <a:lnTo>
                    <a:pt x="78105" y="390239"/>
                  </a:lnTo>
                  <a:lnTo>
                    <a:pt x="117574" y="418154"/>
                  </a:lnTo>
                  <a:lnTo>
                    <a:pt x="162877" y="439233"/>
                  </a:lnTo>
                  <a:lnTo>
                    <a:pt x="212943" y="452555"/>
                  </a:lnTo>
                  <a:lnTo>
                    <a:pt x="266700" y="457200"/>
                  </a:lnTo>
                  <a:lnTo>
                    <a:pt x="320456" y="452555"/>
                  </a:lnTo>
                  <a:lnTo>
                    <a:pt x="370522" y="439233"/>
                  </a:lnTo>
                  <a:lnTo>
                    <a:pt x="415825" y="418154"/>
                  </a:lnTo>
                  <a:lnTo>
                    <a:pt x="455295" y="390239"/>
                  </a:lnTo>
                  <a:lnTo>
                    <a:pt x="487858" y="356406"/>
                  </a:lnTo>
                  <a:lnTo>
                    <a:pt x="512445"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3333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25" name="Google Shape;1625;p143"/>
            <p:cNvSpPr/>
            <p:nvPr/>
          </p:nvSpPr>
          <p:spPr>
            <a:xfrm>
              <a:off x="2171700" y="2956560"/>
              <a:ext cx="533400" cy="457200"/>
            </a:xfrm>
            <a:custGeom>
              <a:avLst/>
              <a:gdLst/>
              <a:ahLst/>
              <a:cxnLst/>
              <a:rect l="l" t="t" r="r" b="b"/>
              <a:pathLst>
                <a:path w="533400" h="457200" extrusionOk="0">
                  <a:moveTo>
                    <a:pt x="0" y="228600"/>
                  </a:moveTo>
                  <a:lnTo>
                    <a:pt x="5417" y="182533"/>
                  </a:lnTo>
                  <a:lnTo>
                    <a:pt x="20954" y="139624"/>
                  </a:lnTo>
                  <a:lnTo>
                    <a:pt x="45541" y="100793"/>
                  </a:lnTo>
                  <a:lnTo>
                    <a:pt x="78104" y="66960"/>
                  </a:lnTo>
                  <a:lnTo>
                    <a:pt x="117574" y="39045"/>
                  </a:lnTo>
                  <a:lnTo>
                    <a:pt x="162877" y="17966"/>
                  </a:lnTo>
                  <a:lnTo>
                    <a:pt x="212943"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5" y="317575"/>
                  </a:lnTo>
                  <a:lnTo>
                    <a:pt x="487858" y="356406"/>
                  </a:lnTo>
                  <a:lnTo>
                    <a:pt x="455295" y="390239"/>
                  </a:lnTo>
                  <a:lnTo>
                    <a:pt x="415825" y="418154"/>
                  </a:lnTo>
                  <a:lnTo>
                    <a:pt x="370522" y="439233"/>
                  </a:lnTo>
                  <a:lnTo>
                    <a:pt x="320456" y="452555"/>
                  </a:lnTo>
                  <a:lnTo>
                    <a:pt x="266700" y="457200"/>
                  </a:lnTo>
                  <a:lnTo>
                    <a:pt x="212943" y="452555"/>
                  </a:lnTo>
                  <a:lnTo>
                    <a:pt x="162877" y="439233"/>
                  </a:lnTo>
                  <a:lnTo>
                    <a:pt x="117574" y="418154"/>
                  </a:lnTo>
                  <a:lnTo>
                    <a:pt x="78105" y="390239"/>
                  </a:lnTo>
                  <a:lnTo>
                    <a:pt x="45541" y="356406"/>
                  </a:lnTo>
                  <a:lnTo>
                    <a:pt x="20955" y="317575"/>
                  </a:lnTo>
                  <a:lnTo>
                    <a:pt x="5417"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26" name="Google Shape;1626;p143"/>
          <p:cNvSpPr txBox="1"/>
          <p:nvPr/>
        </p:nvSpPr>
        <p:spPr>
          <a:xfrm>
            <a:off x="3812794" y="2901443"/>
            <a:ext cx="730250" cy="697865"/>
          </a:xfrm>
          <a:prstGeom prst="rect">
            <a:avLst/>
          </a:prstGeom>
          <a:noFill/>
          <a:ln>
            <a:noFill/>
          </a:ln>
        </p:spPr>
        <p:txBody>
          <a:bodyPr spcFirstLastPara="1" wrap="square" lIns="0" tIns="12050" rIns="0" bIns="0" anchor="t" anchorCtr="0">
            <a:spAutoFit/>
          </a:bodyPr>
          <a:lstStyle/>
          <a:p>
            <a:pPr marL="50800" marR="0" lvl="0" indent="0" algn="l" rtl="0">
              <a:lnSpc>
                <a:spcPct val="111785"/>
              </a:lnSpc>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0</a:t>
            </a:r>
            <a:endParaRPr sz="1800" i="1" baseline="-25000">
              <a:solidFill>
                <a:schemeClr val="dk1"/>
              </a:solidFill>
              <a:latin typeface="Times New Roman"/>
              <a:ea typeface="Times New Roman"/>
              <a:cs typeface="Times New Roman"/>
              <a:sym typeface="Times New Roman"/>
            </a:endParaRPr>
          </a:p>
          <a:p>
            <a:pPr marL="299720" marR="0" lvl="0" indent="0" algn="l" rtl="0">
              <a:lnSpc>
                <a:spcPct val="108500"/>
              </a:lnSpc>
              <a:spcBef>
                <a:spcPts val="0"/>
              </a:spcBef>
              <a:spcAft>
                <a:spcPts val="0"/>
              </a:spcAft>
              <a:buNone/>
            </a:pPr>
            <a:r>
              <a:rPr lang="en-US" sz="2000" b="1" i="1">
                <a:solidFill>
                  <a:schemeClr val="dk1"/>
                </a:solidFill>
                <a:latin typeface="Times New Roman"/>
                <a:ea typeface="Times New Roman"/>
                <a:cs typeface="Times New Roman"/>
                <a:sym typeface="Times New Roman"/>
              </a:rPr>
              <a:t>-1.5</a:t>
            </a:r>
            <a:endParaRPr sz="2000" i="1">
              <a:solidFill>
                <a:schemeClr val="dk1"/>
              </a:solidFill>
              <a:latin typeface="Times New Roman"/>
              <a:ea typeface="Times New Roman"/>
              <a:cs typeface="Times New Roman"/>
              <a:sym typeface="Times New Roman"/>
            </a:endParaRPr>
          </a:p>
        </p:txBody>
      </p:sp>
      <p:grpSp>
        <p:nvGrpSpPr>
          <p:cNvPr id="1627" name="Google Shape;1627;p143"/>
          <p:cNvGrpSpPr/>
          <p:nvPr/>
        </p:nvGrpSpPr>
        <p:grpSpPr>
          <a:xfrm>
            <a:off x="2471928" y="3566160"/>
            <a:ext cx="533400" cy="457200"/>
            <a:chOff x="947927" y="3566159"/>
            <a:chExt cx="533400" cy="457200"/>
          </a:xfrm>
        </p:grpSpPr>
        <p:sp>
          <p:nvSpPr>
            <p:cNvPr id="1628" name="Google Shape;1628;p143"/>
            <p:cNvSpPr/>
            <p:nvPr/>
          </p:nvSpPr>
          <p:spPr>
            <a:xfrm>
              <a:off x="947927" y="3566159"/>
              <a:ext cx="533400" cy="457200"/>
            </a:xfrm>
            <a:custGeom>
              <a:avLst/>
              <a:gdLst/>
              <a:ahLst/>
              <a:cxnLst/>
              <a:rect l="l" t="t" r="r" b="b"/>
              <a:pathLst>
                <a:path w="533400" h="457200" extrusionOk="0">
                  <a:moveTo>
                    <a:pt x="266700" y="0"/>
                  </a:moveTo>
                  <a:lnTo>
                    <a:pt x="212950" y="4644"/>
                  </a:lnTo>
                  <a:lnTo>
                    <a:pt x="162888" y="17966"/>
                  </a:lnTo>
                  <a:lnTo>
                    <a:pt x="117585" y="39045"/>
                  </a:lnTo>
                  <a:lnTo>
                    <a:pt x="78114" y="66960"/>
                  </a:lnTo>
                  <a:lnTo>
                    <a:pt x="45548" y="100793"/>
                  </a:lnTo>
                  <a:lnTo>
                    <a:pt x="20958" y="139624"/>
                  </a:lnTo>
                  <a:lnTo>
                    <a:pt x="5418" y="182533"/>
                  </a:lnTo>
                  <a:lnTo>
                    <a:pt x="0" y="228600"/>
                  </a:lnTo>
                  <a:lnTo>
                    <a:pt x="5418" y="274666"/>
                  </a:lnTo>
                  <a:lnTo>
                    <a:pt x="20958" y="317575"/>
                  </a:lnTo>
                  <a:lnTo>
                    <a:pt x="45548" y="356406"/>
                  </a:lnTo>
                  <a:lnTo>
                    <a:pt x="78114" y="390239"/>
                  </a:lnTo>
                  <a:lnTo>
                    <a:pt x="117585" y="418154"/>
                  </a:lnTo>
                  <a:lnTo>
                    <a:pt x="162888" y="439233"/>
                  </a:lnTo>
                  <a:lnTo>
                    <a:pt x="212950" y="452555"/>
                  </a:lnTo>
                  <a:lnTo>
                    <a:pt x="266700" y="457200"/>
                  </a:lnTo>
                  <a:lnTo>
                    <a:pt x="320456" y="452555"/>
                  </a:lnTo>
                  <a:lnTo>
                    <a:pt x="370522" y="439233"/>
                  </a:lnTo>
                  <a:lnTo>
                    <a:pt x="415825" y="418154"/>
                  </a:lnTo>
                  <a:lnTo>
                    <a:pt x="455294" y="390239"/>
                  </a:lnTo>
                  <a:lnTo>
                    <a:pt x="487858" y="356406"/>
                  </a:lnTo>
                  <a:lnTo>
                    <a:pt x="512444"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29" name="Google Shape;1629;p143"/>
            <p:cNvSpPr/>
            <p:nvPr/>
          </p:nvSpPr>
          <p:spPr>
            <a:xfrm>
              <a:off x="947927" y="3566159"/>
              <a:ext cx="533400" cy="457200"/>
            </a:xfrm>
            <a:custGeom>
              <a:avLst/>
              <a:gdLst/>
              <a:ahLst/>
              <a:cxnLst/>
              <a:rect l="l" t="t" r="r" b="b"/>
              <a:pathLst>
                <a:path w="533400" h="457200" extrusionOk="0">
                  <a:moveTo>
                    <a:pt x="0" y="228600"/>
                  </a:moveTo>
                  <a:lnTo>
                    <a:pt x="5418" y="182533"/>
                  </a:lnTo>
                  <a:lnTo>
                    <a:pt x="20958" y="139624"/>
                  </a:lnTo>
                  <a:lnTo>
                    <a:pt x="45548" y="100793"/>
                  </a:lnTo>
                  <a:lnTo>
                    <a:pt x="78114" y="66960"/>
                  </a:lnTo>
                  <a:lnTo>
                    <a:pt x="117585" y="39045"/>
                  </a:lnTo>
                  <a:lnTo>
                    <a:pt x="162888" y="17966"/>
                  </a:lnTo>
                  <a:lnTo>
                    <a:pt x="212950"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4" y="317575"/>
                  </a:lnTo>
                  <a:lnTo>
                    <a:pt x="487858" y="356406"/>
                  </a:lnTo>
                  <a:lnTo>
                    <a:pt x="455294" y="390239"/>
                  </a:lnTo>
                  <a:lnTo>
                    <a:pt x="415825" y="418154"/>
                  </a:lnTo>
                  <a:lnTo>
                    <a:pt x="370522" y="439233"/>
                  </a:lnTo>
                  <a:lnTo>
                    <a:pt x="320456" y="452555"/>
                  </a:lnTo>
                  <a:lnTo>
                    <a:pt x="266700" y="457200"/>
                  </a:lnTo>
                  <a:lnTo>
                    <a:pt x="212950" y="452555"/>
                  </a:lnTo>
                  <a:lnTo>
                    <a:pt x="162888" y="439233"/>
                  </a:lnTo>
                  <a:lnTo>
                    <a:pt x="117585" y="418154"/>
                  </a:lnTo>
                  <a:lnTo>
                    <a:pt x="78114" y="390239"/>
                  </a:lnTo>
                  <a:lnTo>
                    <a:pt x="45548" y="356406"/>
                  </a:lnTo>
                  <a:lnTo>
                    <a:pt x="20958" y="317575"/>
                  </a:lnTo>
                  <a:lnTo>
                    <a:pt x="5418"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30" name="Google Shape;1630;p143"/>
          <p:cNvSpPr txBox="1"/>
          <p:nvPr/>
        </p:nvSpPr>
        <p:spPr>
          <a:xfrm>
            <a:off x="2601467" y="3511041"/>
            <a:ext cx="309880" cy="452120"/>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1</a:t>
            </a:r>
            <a:endParaRPr sz="1800" i="1" baseline="-25000">
              <a:solidFill>
                <a:schemeClr val="dk1"/>
              </a:solidFill>
              <a:latin typeface="Times New Roman"/>
              <a:ea typeface="Times New Roman"/>
              <a:cs typeface="Times New Roman"/>
              <a:sym typeface="Times New Roman"/>
            </a:endParaRPr>
          </a:p>
        </p:txBody>
      </p:sp>
      <p:grpSp>
        <p:nvGrpSpPr>
          <p:cNvPr id="1631" name="Google Shape;1631;p143"/>
          <p:cNvGrpSpPr/>
          <p:nvPr/>
        </p:nvGrpSpPr>
        <p:grpSpPr>
          <a:xfrm>
            <a:off x="2471928" y="4480561"/>
            <a:ext cx="533400" cy="457200"/>
            <a:chOff x="947927" y="4480560"/>
            <a:chExt cx="533400" cy="457200"/>
          </a:xfrm>
        </p:grpSpPr>
        <p:sp>
          <p:nvSpPr>
            <p:cNvPr id="1632" name="Google Shape;1632;p143"/>
            <p:cNvSpPr/>
            <p:nvPr/>
          </p:nvSpPr>
          <p:spPr>
            <a:xfrm>
              <a:off x="947927" y="4480560"/>
              <a:ext cx="533400" cy="457200"/>
            </a:xfrm>
            <a:custGeom>
              <a:avLst/>
              <a:gdLst/>
              <a:ahLst/>
              <a:cxnLst/>
              <a:rect l="l" t="t" r="r" b="b"/>
              <a:pathLst>
                <a:path w="533400" h="457200" extrusionOk="0">
                  <a:moveTo>
                    <a:pt x="266700" y="0"/>
                  </a:moveTo>
                  <a:lnTo>
                    <a:pt x="212950" y="4644"/>
                  </a:lnTo>
                  <a:lnTo>
                    <a:pt x="162888" y="17966"/>
                  </a:lnTo>
                  <a:lnTo>
                    <a:pt x="117585" y="39045"/>
                  </a:lnTo>
                  <a:lnTo>
                    <a:pt x="78114" y="66960"/>
                  </a:lnTo>
                  <a:lnTo>
                    <a:pt x="45548" y="100793"/>
                  </a:lnTo>
                  <a:lnTo>
                    <a:pt x="20958" y="139624"/>
                  </a:lnTo>
                  <a:lnTo>
                    <a:pt x="5418" y="182533"/>
                  </a:lnTo>
                  <a:lnTo>
                    <a:pt x="0" y="228600"/>
                  </a:lnTo>
                  <a:lnTo>
                    <a:pt x="5418" y="274666"/>
                  </a:lnTo>
                  <a:lnTo>
                    <a:pt x="20958" y="317575"/>
                  </a:lnTo>
                  <a:lnTo>
                    <a:pt x="45548" y="356406"/>
                  </a:lnTo>
                  <a:lnTo>
                    <a:pt x="78114" y="390239"/>
                  </a:lnTo>
                  <a:lnTo>
                    <a:pt x="117585" y="418154"/>
                  </a:lnTo>
                  <a:lnTo>
                    <a:pt x="162888" y="439233"/>
                  </a:lnTo>
                  <a:lnTo>
                    <a:pt x="212950" y="452555"/>
                  </a:lnTo>
                  <a:lnTo>
                    <a:pt x="266700" y="457200"/>
                  </a:lnTo>
                  <a:lnTo>
                    <a:pt x="320456" y="452555"/>
                  </a:lnTo>
                  <a:lnTo>
                    <a:pt x="370522" y="439233"/>
                  </a:lnTo>
                  <a:lnTo>
                    <a:pt x="415825" y="418154"/>
                  </a:lnTo>
                  <a:lnTo>
                    <a:pt x="455294" y="390239"/>
                  </a:lnTo>
                  <a:lnTo>
                    <a:pt x="487858" y="356406"/>
                  </a:lnTo>
                  <a:lnTo>
                    <a:pt x="512444"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33" name="Google Shape;1633;p143"/>
            <p:cNvSpPr/>
            <p:nvPr/>
          </p:nvSpPr>
          <p:spPr>
            <a:xfrm>
              <a:off x="947927" y="4480560"/>
              <a:ext cx="533400" cy="457200"/>
            </a:xfrm>
            <a:custGeom>
              <a:avLst/>
              <a:gdLst/>
              <a:ahLst/>
              <a:cxnLst/>
              <a:rect l="l" t="t" r="r" b="b"/>
              <a:pathLst>
                <a:path w="533400" h="457200" extrusionOk="0">
                  <a:moveTo>
                    <a:pt x="0" y="228600"/>
                  </a:moveTo>
                  <a:lnTo>
                    <a:pt x="5418" y="182533"/>
                  </a:lnTo>
                  <a:lnTo>
                    <a:pt x="20958" y="139624"/>
                  </a:lnTo>
                  <a:lnTo>
                    <a:pt x="45548" y="100793"/>
                  </a:lnTo>
                  <a:lnTo>
                    <a:pt x="78114" y="66960"/>
                  </a:lnTo>
                  <a:lnTo>
                    <a:pt x="117585" y="39045"/>
                  </a:lnTo>
                  <a:lnTo>
                    <a:pt x="162888" y="17966"/>
                  </a:lnTo>
                  <a:lnTo>
                    <a:pt x="212950"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4" y="317575"/>
                  </a:lnTo>
                  <a:lnTo>
                    <a:pt x="487858" y="356406"/>
                  </a:lnTo>
                  <a:lnTo>
                    <a:pt x="455294" y="390239"/>
                  </a:lnTo>
                  <a:lnTo>
                    <a:pt x="415825" y="418154"/>
                  </a:lnTo>
                  <a:lnTo>
                    <a:pt x="370522" y="439233"/>
                  </a:lnTo>
                  <a:lnTo>
                    <a:pt x="320456" y="452555"/>
                  </a:lnTo>
                  <a:lnTo>
                    <a:pt x="266700" y="457200"/>
                  </a:lnTo>
                  <a:lnTo>
                    <a:pt x="212950" y="452555"/>
                  </a:lnTo>
                  <a:lnTo>
                    <a:pt x="162888" y="439233"/>
                  </a:lnTo>
                  <a:lnTo>
                    <a:pt x="117585" y="418154"/>
                  </a:lnTo>
                  <a:lnTo>
                    <a:pt x="78114" y="390239"/>
                  </a:lnTo>
                  <a:lnTo>
                    <a:pt x="45548" y="356406"/>
                  </a:lnTo>
                  <a:lnTo>
                    <a:pt x="20958" y="317575"/>
                  </a:lnTo>
                  <a:lnTo>
                    <a:pt x="5418"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34" name="Google Shape;1634;p143"/>
          <p:cNvSpPr txBox="1"/>
          <p:nvPr/>
        </p:nvSpPr>
        <p:spPr>
          <a:xfrm>
            <a:off x="2626868" y="4425822"/>
            <a:ext cx="183515" cy="452120"/>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endParaRPr sz="2800" i="1">
              <a:solidFill>
                <a:schemeClr val="dk1"/>
              </a:solidFill>
              <a:latin typeface="Times New Roman"/>
              <a:ea typeface="Times New Roman"/>
              <a:cs typeface="Times New Roman"/>
              <a:sym typeface="Times New Roman"/>
            </a:endParaRPr>
          </a:p>
        </p:txBody>
      </p:sp>
      <p:sp>
        <p:nvSpPr>
          <p:cNvPr id="1635" name="Google Shape;1635;p143"/>
          <p:cNvSpPr txBox="1"/>
          <p:nvPr/>
        </p:nvSpPr>
        <p:spPr>
          <a:xfrm>
            <a:off x="2783839" y="4684903"/>
            <a:ext cx="101600" cy="19749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200" i="1">
                <a:solidFill>
                  <a:schemeClr val="dk1"/>
                </a:solidFill>
                <a:latin typeface="Times New Roman"/>
                <a:ea typeface="Times New Roman"/>
                <a:cs typeface="Times New Roman"/>
                <a:sym typeface="Times New Roman"/>
              </a:rPr>
              <a:t>2</a:t>
            </a:r>
            <a:endParaRPr sz="1200" i="1">
              <a:solidFill>
                <a:schemeClr val="dk1"/>
              </a:solidFill>
              <a:latin typeface="Times New Roman"/>
              <a:ea typeface="Times New Roman"/>
              <a:cs typeface="Times New Roman"/>
              <a:sym typeface="Times New Roman"/>
            </a:endParaRPr>
          </a:p>
        </p:txBody>
      </p:sp>
      <p:sp>
        <p:nvSpPr>
          <p:cNvPr id="1636" name="Google Shape;1636;p143"/>
          <p:cNvSpPr txBox="1"/>
          <p:nvPr/>
        </p:nvSpPr>
        <p:spPr>
          <a:xfrm>
            <a:off x="6024754" y="3595242"/>
            <a:ext cx="683895"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b="1" i="1">
                <a:solidFill>
                  <a:schemeClr val="dk1"/>
                </a:solidFill>
                <a:latin typeface="Arial"/>
                <a:ea typeface="Arial"/>
                <a:cs typeface="Arial"/>
                <a:sym typeface="Arial"/>
              </a:rPr>
              <a:t>AND</a:t>
            </a:r>
            <a:endParaRPr sz="2400" i="1">
              <a:solidFill>
                <a:schemeClr val="dk1"/>
              </a:solidFill>
              <a:latin typeface="Arial"/>
              <a:ea typeface="Arial"/>
              <a:cs typeface="Arial"/>
              <a:sym typeface="Arial"/>
            </a:endParaRPr>
          </a:p>
        </p:txBody>
      </p:sp>
      <p:grpSp>
        <p:nvGrpSpPr>
          <p:cNvPr id="1637" name="Google Shape;1637;p143"/>
          <p:cNvGrpSpPr/>
          <p:nvPr/>
        </p:nvGrpSpPr>
        <p:grpSpPr>
          <a:xfrm>
            <a:off x="7095744" y="3124200"/>
            <a:ext cx="2133600" cy="2133600"/>
            <a:chOff x="5571744" y="3124200"/>
            <a:chExt cx="2133600" cy="2133600"/>
          </a:xfrm>
        </p:grpSpPr>
        <p:sp>
          <p:nvSpPr>
            <p:cNvPr id="1638" name="Google Shape;1638;p143"/>
            <p:cNvSpPr/>
            <p:nvPr/>
          </p:nvSpPr>
          <p:spPr>
            <a:xfrm>
              <a:off x="5571744" y="3124200"/>
              <a:ext cx="2133600" cy="2133600"/>
            </a:xfrm>
            <a:custGeom>
              <a:avLst/>
              <a:gdLst/>
              <a:ahLst/>
              <a:cxnLst/>
              <a:rect l="l" t="t" r="r" b="b"/>
              <a:pathLst>
                <a:path w="2133600" h="2133600" extrusionOk="0">
                  <a:moveTo>
                    <a:pt x="2133600" y="0"/>
                  </a:moveTo>
                  <a:lnTo>
                    <a:pt x="0" y="0"/>
                  </a:lnTo>
                  <a:lnTo>
                    <a:pt x="2133600" y="2133600"/>
                  </a:lnTo>
                  <a:lnTo>
                    <a:pt x="21336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39" name="Google Shape;1639;p143"/>
            <p:cNvSpPr/>
            <p:nvPr/>
          </p:nvSpPr>
          <p:spPr>
            <a:xfrm>
              <a:off x="5571744" y="3124200"/>
              <a:ext cx="2133600" cy="2133600"/>
            </a:xfrm>
            <a:custGeom>
              <a:avLst/>
              <a:gdLst/>
              <a:ahLst/>
              <a:cxnLst/>
              <a:rect l="l" t="t" r="r" b="b"/>
              <a:pathLst>
                <a:path w="2133600" h="2133600" extrusionOk="0">
                  <a:moveTo>
                    <a:pt x="0" y="0"/>
                  </a:moveTo>
                  <a:lnTo>
                    <a:pt x="0" y="2133600"/>
                  </a:lnTo>
                  <a:lnTo>
                    <a:pt x="2133600" y="2133600"/>
                  </a:lnTo>
                  <a:lnTo>
                    <a:pt x="0" y="0"/>
                  </a:lnTo>
                  <a:close/>
                </a:path>
              </a:pathLst>
            </a:custGeom>
            <a:solidFill>
              <a:srgbClr val="FDCDB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40" name="Google Shape;1640;p143"/>
          <p:cNvSpPr txBox="1"/>
          <p:nvPr/>
        </p:nvSpPr>
        <p:spPr>
          <a:xfrm>
            <a:off x="9385807" y="4748021"/>
            <a:ext cx="17780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endParaRPr sz="2400" i="1">
              <a:solidFill>
                <a:schemeClr val="dk1"/>
              </a:solidFill>
              <a:latin typeface="Times New Roman"/>
              <a:ea typeface="Times New Roman"/>
              <a:cs typeface="Times New Roman"/>
              <a:sym typeface="Times New Roman"/>
            </a:endParaRPr>
          </a:p>
        </p:txBody>
      </p:sp>
      <p:sp>
        <p:nvSpPr>
          <p:cNvPr id="1641" name="Google Shape;1641;p143"/>
          <p:cNvSpPr txBox="1"/>
          <p:nvPr/>
        </p:nvSpPr>
        <p:spPr>
          <a:xfrm>
            <a:off x="9538207" y="4924805"/>
            <a:ext cx="12700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i="1">
                <a:solidFill>
                  <a:schemeClr val="dk1"/>
                </a:solidFill>
                <a:latin typeface="Times New Roman"/>
                <a:ea typeface="Times New Roman"/>
                <a:cs typeface="Times New Roman"/>
                <a:sym typeface="Times New Roman"/>
              </a:rPr>
              <a:t>1</a:t>
            </a:r>
            <a:endParaRPr sz="1600" i="1">
              <a:solidFill>
                <a:schemeClr val="dk1"/>
              </a:solidFill>
              <a:latin typeface="Times New Roman"/>
              <a:ea typeface="Times New Roman"/>
              <a:cs typeface="Times New Roman"/>
              <a:sym typeface="Times New Roman"/>
            </a:endParaRPr>
          </a:p>
        </p:txBody>
      </p:sp>
      <p:sp>
        <p:nvSpPr>
          <p:cNvPr id="1642" name="Google Shape;1642;p143"/>
          <p:cNvSpPr txBox="1"/>
          <p:nvPr/>
        </p:nvSpPr>
        <p:spPr>
          <a:xfrm>
            <a:off x="7226553" y="2613483"/>
            <a:ext cx="330200" cy="391795"/>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2</a:t>
            </a:r>
            <a:endParaRPr sz="2400" i="1" baseline="-25000">
              <a:solidFill>
                <a:schemeClr val="dk1"/>
              </a:solidFill>
              <a:latin typeface="Times New Roman"/>
              <a:ea typeface="Times New Roman"/>
              <a:cs typeface="Times New Roman"/>
              <a:sym typeface="Times New Roman"/>
            </a:endParaRPr>
          </a:p>
        </p:txBody>
      </p:sp>
      <p:grpSp>
        <p:nvGrpSpPr>
          <p:cNvPr id="1643" name="Google Shape;1643;p143"/>
          <p:cNvGrpSpPr/>
          <p:nvPr/>
        </p:nvGrpSpPr>
        <p:grpSpPr>
          <a:xfrm>
            <a:off x="7296913" y="2991612"/>
            <a:ext cx="2085339" cy="2189989"/>
            <a:chOff x="5772912" y="2991611"/>
            <a:chExt cx="2085339" cy="2189989"/>
          </a:xfrm>
        </p:grpSpPr>
        <p:sp>
          <p:nvSpPr>
            <p:cNvPr id="1644" name="Google Shape;1644;p143"/>
            <p:cNvSpPr/>
            <p:nvPr/>
          </p:nvSpPr>
          <p:spPr>
            <a:xfrm>
              <a:off x="5772912" y="2991611"/>
              <a:ext cx="2085339" cy="2075814"/>
            </a:xfrm>
            <a:custGeom>
              <a:avLst/>
              <a:gdLst/>
              <a:ahLst/>
              <a:cxnLst/>
              <a:rect l="l" t="t" r="r" b="b"/>
              <a:pathLst>
                <a:path w="2085340" h="2075814" extrusionOk="0">
                  <a:moveTo>
                    <a:pt x="2084832" y="2037588"/>
                  </a:moveTo>
                  <a:lnTo>
                    <a:pt x="2072132" y="2031238"/>
                  </a:lnTo>
                  <a:lnTo>
                    <a:pt x="2008632" y="1999488"/>
                  </a:lnTo>
                  <a:lnTo>
                    <a:pt x="2008632" y="2031238"/>
                  </a:lnTo>
                  <a:lnTo>
                    <a:pt x="44450" y="2031238"/>
                  </a:lnTo>
                  <a:lnTo>
                    <a:pt x="44450" y="76200"/>
                  </a:lnTo>
                  <a:lnTo>
                    <a:pt x="76200" y="76200"/>
                  </a:lnTo>
                  <a:lnTo>
                    <a:pt x="69850" y="63500"/>
                  </a:lnTo>
                  <a:lnTo>
                    <a:pt x="38100" y="0"/>
                  </a:lnTo>
                  <a:lnTo>
                    <a:pt x="0" y="76200"/>
                  </a:lnTo>
                  <a:lnTo>
                    <a:pt x="31750" y="76200"/>
                  </a:lnTo>
                  <a:lnTo>
                    <a:pt x="31750" y="2031238"/>
                  </a:lnTo>
                  <a:lnTo>
                    <a:pt x="27432" y="2031238"/>
                  </a:lnTo>
                  <a:lnTo>
                    <a:pt x="27432" y="2043938"/>
                  </a:lnTo>
                  <a:lnTo>
                    <a:pt x="31750" y="2043938"/>
                  </a:lnTo>
                  <a:lnTo>
                    <a:pt x="31750" y="2057400"/>
                  </a:lnTo>
                  <a:lnTo>
                    <a:pt x="44450" y="2057400"/>
                  </a:lnTo>
                  <a:lnTo>
                    <a:pt x="44450" y="2043938"/>
                  </a:lnTo>
                  <a:lnTo>
                    <a:pt x="2008632" y="2043938"/>
                  </a:lnTo>
                  <a:lnTo>
                    <a:pt x="2008632" y="2075688"/>
                  </a:lnTo>
                  <a:lnTo>
                    <a:pt x="2072132" y="2043938"/>
                  </a:lnTo>
                  <a:lnTo>
                    <a:pt x="2084832" y="203758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45" name="Google Shape;1645;p143"/>
            <p:cNvSpPr/>
            <p:nvPr/>
          </p:nvSpPr>
          <p:spPr>
            <a:xfrm>
              <a:off x="6943344" y="48768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46" name="Google Shape;1646;p143"/>
            <p:cNvSpPr/>
            <p:nvPr/>
          </p:nvSpPr>
          <p:spPr>
            <a:xfrm>
              <a:off x="6943344" y="48768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47" name="Google Shape;1647;p143"/>
          <p:cNvSpPr txBox="1"/>
          <p:nvPr/>
        </p:nvSpPr>
        <p:spPr>
          <a:xfrm>
            <a:off x="8525636" y="4830317"/>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648" name="Google Shape;1648;p143"/>
          <p:cNvGrpSpPr/>
          <p:nvPr/>
        </p:nvGrpSpPr>
        <p:grpSpPr>
          <a:xfrm>
            <a:off x="7171945" y="4876801"/>
            <a:ext cx="304800" cy="304800"/>
            <a:chOff x="5647944" y="4876800"/>
            <a:chExt cx="304800" cy="304800"/>
          </a:xfrm>
        </p:grpSpPr>
        <p:sp>
          <p:nvSpPr>
            <p:cNvPr id="1649" name="Google Shape;1649;p143"/>
            <p:cNvSpPr/>
            <p:nvPr/>
          </p:nvSpPr>
          <p:spPr>
            <a:xfrm>
              <a:off x="5647944" y="48768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50" name="Google Shape;1650;p143"/>
            <p:cNvSpPr/>
            <p:nvPr/>
          </p:nvSpPr>
          <p:spPr>
            <a:xfrm>
              <a:off x="5647944" y="48768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51" name="Google Shape;1651;p143"/>
          <p:cNvSpPr txBox="1"/>
          <p:nvPr/>
        </p:nvSpPr>
        <p:spPr>
          <a:xfrm>
            <a:off x="7229983" y="4830317"/>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652" name="Google Shape;1652;p143"/>
          <p:cNvGrpSpPr/>
          <p:nvPr/>
        </p:nvGrpSpPr>
        <p:grpSpPr>
          <a:xfrm>
            <a:off x="7171945" y="3581401"/>
            <a:ext cx="304800" cy="304800"/>
            <a:chOff x="5647944" y="3581400"/>
            <a:chExt cx="304800" cy="304800"/>
          </a:xfrm>
        </p:grpSpPr>
        <p:sp>
          <p:nvSpPr>
            <p:cNvPr id="1653" name="Google Shape;1653;p143"/>
            <p:cNvSpPr/>
            <p:nvPr/>
          </p:nvSpPr>
          <p:spPr>
            <a:xfrm>
              <a:off x="5647944" y="35814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54" name="Google Shape;1654;p143"/>
            <p:cNvSpPr/>
            <p:nvPr/>
          </p:nvSpPr>
          <p:spPr>
            <a:xfrm>
              <a:off x="5647944" y="35814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55" name="Google Shape;1655;p143"/>
          <p:cNvSpPr txBox="1"/>
          <p:nvPr/>
        </p:nvSpPr>
        <p:spPr>
          <a:xfrm>
            <a:off x="7229983" y="3534536"/>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656" name="Google Shape;1656;p143"/>
          <p:cNvGrpSpPr/>
          <p:nvPr/>
        </p:nvGrpSpPr>
        <p:grpSpPr>
          <a:xfrm>
            <a:off x="8467344" y="3581401"/>
            <a:ext cx="304800" cy="304800"/>
            <a:chOff x="6943343" y="3581400"/>
            <a:chExt cx="304800" cy="304800"/>
          </a:xfrm>
        </p:grpSpPr>
        <p:sp>
          <p:nvSpPr>
            <p:cNvPr id="1657" name="Google Shape;1657;p143"/>
            <p:cNvSpPr/>
            <p:nvPr/>
          </p:nvSpPr>
          <p:spPr>
            <a:xfrm>
              <a:off x="6943343" y="358140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58" name="Google Shape;1658;p143"/>
            <p:cNvSpPr/>
            <p:nvPr/>
          </p:nvSpPr>
          <p:spPr>
            <a:xfrm>
              <a:off x="6943343" y="358140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59" name="Google Shape;1659;p143"/>
          <p:cNvSpPr txBox="1"/>
          <p:nvPr/>
        </p:nvSpPr>
        <p:spPr>
          <a:xfrm>
            <a:off x="8525636" y="3534536"/>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660" name="Google Shape;1660;p143"/>
          <p:cNvSpPr txBox="1"/>
          <p:nvPr/>
        </p:nvSpPr>
        <p:spPr>
          <a:xfrm>
            <a:off x="7632954" y="4290821"/>
            <a:ext cx="685165"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AND</a:t>
            </a:r>
            <a:endParaRPr sz="2400" i="1">
              <a:solidFill>
                <a:schemeClr val="dk1"/>
              </a:solidFill>
              <a:latin typeface="Times New Roman"/>
              <a:ea typeface="Times New Roman"/>
              <a:cs typeface="Times New Roman"/>
              <a:sym typeface="Times New Roman"/>
            </a:endParaRPr>
          </a:p>
        </p:txBody>
      </p:sp>
      <p:sp>
        <p:nvSpPr>
          <p:cNvPr id="1661" name="Google Shape;1661;p143"/>
          <p:cNvSpPr/>
          <p:nvPr/>
        </p:nvSpPr>
        <p:spPr>
          <a:xfrm>
            <a:off x="6944105" y="2972561"/>
            <a:ext cx="2438400" cy="2438400"/>
          </a:xfrm>
          <a:custGeom>
            <a:avLst/>
            <a:gdLst/>
            <a:ahLst/>
            <a:cxnLst/>
            <a:rect l="l" t="t" r="r" b="b"/>
            <a:pathLst>
              <a:path w="2438400" h="2438400" extrusionOk="0">
                <a:moveTo>
                  <a:pt x="0" y="0"/>
                </a:moveTo>
                <a:lnTo>
                  <a:pt x="2438400" y="2438400"/>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44"/>
          <p:cNvSpPr txBox="1">
            <a:spLocks noGrp="1"/>
          </p:cNvSpPr>
          <p:nvPr>
            <p:ph type="title"/>
          </p:nvPr>
        </p:nvSpPr>
        <p:spPr>
          <a:xfrm>
            <a:off x="2438400" y="180508"/>
            <a:ext cx="10363200" cy="1086784"/>
          </a:xfrm>
          <a:prstGeom prst="rect">
            <a:avLst/>
          </a:prstGeom>
          <a:noFill/>
          <a:ln>
            <a:noFill/>
          </a:ln>
        </p:spPr>
        <p:txBody>
          <a:bodyPr spcFirstLastPara="1" wrap="square" lIns="0" tIns="527625" rIns="0" bIns="0" anchor="ctr" anchorCtr="0">
            <a:spAutoFit/>
          </a:bodyPr>
          <a:lstStyle/>
          <a:p>
            <a:pPr marL="477519" lvl="0" indent="0" algn="ctr" rtl="0">
              <a:spcBef>
                <a:spcPts val="0"/>
              </a:spcBef>
              <a:spcAft>
                <a:spcPts val="0"/>
              </a:spcAft>
              <a:buNone/>
            </a:pPr>
            <a:r>
              <a:rPr lang="en-US">
                <a:solidFill>
                  <a:srgbClr val="333399"/>
                </a:solidFill>
                <a:latin typeface="Times New Roman"/>
                <a:ea typeface="Times New Roman"/>
                <a:cs typeface="Times New Roman"/>
                <a:sym typeface="Times New Roman"/>
              </a:rPr>
              <a:t>Nonlinear Problem</a:t>
            </a:r>
            <a:endParaRPr/>
          </a:p>
        </p:txBody>
      </p:sp>
      <p:sp>
        <p:nvSpPr>
          <p:cNvPr id="1667" name="Google Shape;1667;p144"/>
          <p:cNvSpPr txBox="1"/>
          <p:nvPr/>
        </p:nvSpPr>
        <p:spPr>
          <a:xfrm>
            <a:off x="3531871" y="2118488"/>
            <a:ext cx="153035" cy="330835"/>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a:t>
            </a:r>
            <a:endParaRPr sz="2000" i="1">
              <a:solidFill>
                <a:schemeClr val="dk1"/>
              </a:solidFill>
              <a:latin typeface="Times New Roman"/>
              <a:ea typeface="Times New Roman"/>
              <a:cs typeface="Times New Roman"/>
              <a:sym typeface="Times New Roman"/>
            </a:endParaRPr>
          </a:p>
        </p:txBody>
      </p:sp>
      <p:sp>
        <p:nvSpPr>
          <p:cNvPr id="1668" name="Google Shape;1668;p144"/>
          <p:cNvSpPr txBox="1"/>
          <p:nvPr/>
        </p:nvSpPr>
        <p:spPr>
          <a:xfrm>
            <a:off x="2496719" y="2751531"/>
            <a:ext cx="153035" cy="331470"/>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a:t>
            </a:r>
            <a:endParaRPr sz="2000" i="1">
              <a:solidFill>
                <a:schemeClr val="dk1"/>
              </a:solidFill>
              <a:latin typeface="Times New Roman"/>
              <a:ea typeface="Times New Roman"/>
              <a:cs typeface="Times New Roman"/>
              <a:sym typeface="Times New Roman"/>
            </a:endParaRPr>
          </a:p>
        </p:txBody>
      </p:sp>
      <p:sp>
        <p:nvSpPr>
          <p:cNvPr id="1669" name="Google Shape;1669;p144"/>
          <p:cNvSpPr txBox="1"/>
          <p:nvPr/>
        </p:nvSpPr>
        <p:spPr>
          <a:xfrm>
            <a:off x="2496719" y="3514091"/>
            <a:ext cx="153035" cy="330835"/>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a:t>
            </a:r>
            <a:endParaRPr sz="2000" i="1">
              <a:solidFill>
                <a:schemeClr val="dk1"/>
              </a:solidFill>
              <a:latin typeface="Times New Roman"/>
              <a:ea typeface="Times New Roman"/>
              <a:cs typeface="Times New Roman"/>
              <a:sym typeface="Times New Roman"/>
            </a:endParaRPr>
          </a:p>
        </p:txBody>
      </p:sp>
      <p:sp>
        <p:nvSpPr>
          <p:cNvPr id="1670" name="Google Shape;1670;p144"/>
          <p:cNvSpPr/>
          <p:nvPr/>
        </p:nvSpPr>
        <p:spPr>
          <a:xfrm>
            <a:off x="3092196" y="2514600"/>
            <a:ext cx="2286000" cy="1295400"/>
          </a:xfrm>
          <a:custGeom>
            <a:avLst/>
            <a:gdLst/>
            <a:ahLst/>
            <a:cxnLst/>
            <a:rect l="l" t="t" r="r" b="b"/>
            <a:pathLst>
              <a:path w="2286000" h="1295400" extrusionOk="0">
                <a:moveTo>
                  <a:pt x="0" y="647700"/>
                </a:moveTo>
                <a:lnTo>
                  <a:pt x="6284" y="579362"/>
                </a:lnTo>
                <a:lnTo>
                  <a:pt x="24715" y="513077"/>
                </a:lnTo>
                <a:lnTo>
                  <a:pt x="54661" y="449201"/>
                </a:lnTo>
                <a:lnTo>
                  <a:pt x="95492" y="388092"/>
                </a:lnTo>
                <a:lnTo>
                  <a:pt x="119791" y="358687"/>
                </a:lnTo>
                <a:lnTo>
                  <a:pt x="146574" y="330108"/>
                </a:lnTo>
                <a:lnTo>
                  <a:pt x="175762" y="302400"/>
                </a:lnTo>
                <a:lnTo>
                  <a:pt x="207277" y="275608"/>
                </a:lnTo>
                <a:lnTo>
                  <a:pt x="241038" y="249776"/>
                </a:lnTo>
                <a:lnTo>
                  <a:pt x="276968" y="224948"/>
                </a:lnTo>
                <a:lnTo>
                  <a:pt x="314987" y="201171"/>
                </a:lnTo>
                <a:lnTo>
                  <a:pt x="355017" y="178488"/>
                </a:lnTo>
                <a:lnTo>
                  <a:pt x="396977" y="156944"/>
                </a:lnTo>
                <a:lnTo>
                  <a:pt x="440790" y="136584"/>
                </a:lnTo>
                <a:lnTo>
                  <a:pt x="486377" y="117453"/>
                </a:lnTo>
                <a:lnTo>
                  <a:pt x="533658" y="99595"/>
                </a:lnTo>
                <a:lnTo>
                  <a:pt x="582554" y="83056"/>
                </a:lnTo>
                <a:lnTo>
                  <a:pt x="632987" y="67879"/>
                </a:lnTo>
                <a:lnTo>
                  <a:pt x="684878" y="54110"/>
                </a:lnTo>
                <a:lnTo>
                  <a:pt x="738147" y="41793"/>
                </a:lnTo>
                <a:lnTo>
                  <a:pt x="792716" y="30973"/>
                </a:lnTo>
                <a:lnTo>
                  <a:pt x="848505" y="21696"/>
                </a:lnTo>
                <a:lnTo>
                  <a:pt x="905436" y="14004"/>
                </a:lnTo>
                <a:lnTo>
                  <a:pt x="963430" y="7944"/>
                </a:lnTo>
                <a:lnTo>
                  <a:pt x="1022408" y="3560"/>
                </a:lnTo>
                <a:lnTo>
                  <a:pt x="1082291" y="897"/>
                </a:lnTo>
                <a:lnTo>
                  <a:pt x="1142999" y="0"/>
                </a:lnTo>
                <a:lnTo>
                  <a:pt x="1203708" y="897"/>
                </a:lnTo>
                <a:lnTo>
                  <a:pt x="1263591" y="3560"/>
                </a:lnTo>
                <a:lnTo>
                  <a:pt x="1322569" y="7944"/>
                </a:lnTo>
                <a:lnTo>
                  <a:pt x="1380563" y="14004"/>
                </a:lnTo>
                <a:lnTo>
                  <a:pt x="1437494" y="21696"/>
                </a:lnTo>
                <a:lnTo>
                  <a:pt x="1493283" y="30973"/>
                </a:lnTo>
                <a:lnTo>
                  <a:pt x="1547852" y="41793"/>
                </a:lnTo>
                <a:lnTo>
                  <a:pt x="1601121" y="54110"/>
                </a:lnTo>
                <a:lnTo>
                  <a:pt x="1653012" y="67879"/>
                </a:lnTo>
                <a:lnTo>
                  <a:pt x="1703445" y="83056"/>
                </a:lnTo>
                <a:lnTo>
                  <a:pt x="1752341" y="99595"/>
                </a:lnTo>
                <a:lnTo>
                  <a:pt x="1799622" y="117453"/>
                </a:lnTo>
                <a:lnTo>
                  <a:pt x="1845209" y="136584"/>
                </a:lnTo>
                <a:lnTo>
                  <a:pt x="1889022" y="156944"/>
                </a:lnTo>
                <a:lnTo>
                  <a:pt x="1930982" y="178488"/>
                </a:lnTo>
                <a:lnTo>
                  <a:pt x="1971012" y="201171"/>
                </a:lnTo>
                <a:lnTo>
                  <a:pt x="2009031" y="224948"/>
                </a:lnTo>
                <a:lnTo>
                  <a:pt x="2044961" y="249776"/>
                </a:lnTo>
                <a:lnTo>
                  <a:pt x="2078722" y="275608"/>
                </a:lnTo>
                <a:lnTo>
                  <a:pt x="2110237" y="302400"/>
                </a:lnTo>
                <a:lnTo>
                  <a:pt x="2139425" y="330108"/>
                </a:lnTo>
                <a:lnTo>
                  <a:pt x="2166208" y="358687"/>
                </a:lnTo>
                <a:lnTo>
                  <a:pt x="2190507" y="388092"/>
                </a:lnTo>
                <a:lnTo>
                  <a:pt x="2231338" y="449201"/>
                </a:lnTo>
                <a:lnTo>
                  <a:pt x="2261284" y="513077"/>
                </a:lnTo>
                <a:lnTo>
                  <a:pt x="2279715" y="579362"/>
                </a:lnTo>
                <a:lnTo>
                  <a:pt x="2286000" y="647700"/>
                </a:lnTo>
                <a:lnTo>
                  <a:pt x="2284415" y="682102"/>
                </a:lnTo>
                <a:lnTo>
                  <a:pt x="2271979" y="749458"/>
                </a:lnTo>
                <a:lnTo>
                  <a:pt x="2247711" y="814584"/>
                </a:lnTo>
                <a:lnTo>
                  <a:pt x="2212243" y="877121"/>
                </a:lnTo>
                <a:lnTo>
                  <a:pt x="2166208" y="936712"/>
                </a:lnTo>
                <a:lnTo>
                  <a:pt x="2139425" y="965291"/>
                </a:lnTo>
                <a:lnTo>
                  <a:pt x="2110237" y="992999"/>
                </a:lnTo>
                <a:lnTo>
                  <a:pt x="2078722" y="1019791"/>
                </a:lnTo>
                <a:lnTo>
                  <a:pt x="2044961" y="1045623"/>
                </a:lnTo>
                <a:lnTo>
                  <a:pt x="2009031" y="1070451"/>
                </a:lnTo>
                <a:lnTo>
                  <a:pt x="1971012" y="1094228"/>
                </a:lnTo>
                <a:lnTo>
                  <a:pt x="1930982" y="1116911"/>
                </a:lnTo>
                <a:lnTo>
                  <a:pt x="1889022" y="1138455"/>
                </a:lnTo>
                <a:lnTo>
                  <a:pt x="1845209" y="1158815"/>
                </a:lnTo>
                <a:lnTo>
                  <a:pt x="1799622" y="1177946"/>
                </a:lnTo>
                <a:lnTo>
                  <a:pt x="1752341" y="1195804"/>
                </a:lnTo>
                <a:lnTo>
                  <a:pt x="1703445" y="1212343"/>
                </a:lnTo>
                <a:lnTo>
                  <a:pt x="1653012" y="1227520"/>
                </a:lnTo>
                <a:lnTo>
                  <a:pt x="1601121" y="1241289"/>
                </a:lnTo>
                <a:lnTo>
                  <a:pt x="1547852" y="1253606"/>
                </a:lnTo>
                <a:lnTo>
                  <a:pt x="1493283" y="1264426"/>
                </a:lnTo>
                <a:lnTo>
                  <a:pt x="1437494" y="1273703"/>
                </a:lnTo>
                <a:lnTo>
                  <a:pt x="1380563" y="1281395"/>
                </a:lnTo>
                <a:lnTo>
                  <a:pt x="1322569" y="1287455"/>
                </a:lnTo>
                <a:lnTo>
                  <a:pt x="1263591" y="1291839"/>
                </a:lnTo>
                <a:lnTo>
                  <a:pt x="1203708" y="1294502"/>
                </a:lnTo>
                <a:lnTo>
                  <a:pt x="1142999" y="1295400"/>
                </a:lnTo>
                <a:lnTo>
                  <a:pt x="1082291" y="1294502"/>
                </a:lnTo>
                <a:lnTo>
                  <a:pt x="1022408" y="1291839"/>
                </a:lnTo>
                <a:lnTo>
                  <a:pt x="963430" y="1287455"/>
                </a:lnTo>
                <a:lnTo>
                  <a:pt x="905436" y="1281395"/>
                </a:lnTo>
                <a:lnTo>
                  <a:pt x="848505" y="1273703"/>
                </a:lnTo>
                <a:lnTo>
                  <a:pt x="792716" y="1264426"/>
                </a:lnTo>
                <a:lnTo>
                  <a:pt x="738147" y="1253606"/>
                </a:lnTo>
                <a:lnTo>
                  <a:pt x="684878" y="1241289"/>
                </a:lnTo>
                <a:lnTo>
                  <a:pt x="632987" y="1227520"/>
                </a:lnTo>
                <a:lnTo>
                  <a:pt x="582554" y="1212343"/>
                </a:lnTo>
                <a:lnTo>
                  <a:pt x="533658" y="1195804"/>
                </a:lnTo>
                <a:lnTo>
                  <a:pt x="486377" y="1177946"/>
                </a:lnTo>
                <a:lnTo>
                  <a:pt x="440790" y="1158815"/>
                </a:lnTo>
                <a:lnTo>
                  <a:pt x="396977" y="1138455"/>
                </a:lnTo>
                <a:lnTo>
                  <a:pt x="355017" y="1116911"/>
                </a:lnTo>
                <a:lnTo>
                  <a:pt x="314987" y="1094228"/>
                </a:lnTo>
                <a:lnTo>
                  <a:pt x="276968" y="1070451"/>
                </a:lnTo>
                <a:lnTo>
                  <a:pt x="241038" y="1045623"/>
                </a:lnTo>
                <a:lnTo>
                  <a:pt x="207277" y="1019791"/>
                </a:lnTo>
                <a:lnTo>
                  <a:pt x="175762" y="992999"/>
                </a:lnTo>
                <a:lnTo>
                  <a:pt x="146574" y="965291"/>
                </a:lnTo>
                <a:lnTo>
                  <a:pt x="119791" y="936712"/>
                </a:lnTo>
                <a:lnTo>
                  <a:pt x="95492" y="907307"/>
                </a:lnTo>
                <a:lnTo>
                  <a:pt x="54661" y="846198"/>
                </a:lnTo>
                <a:lnTo>
                  <a:pt x="24715" y="782322"/>
                </a:lnTo>
                <a:lnTo>
                  <a:pt x="6284" y="716037"/>
                </a:lnTo>
                <a:lnTo>
                  <a:pt x="0" y="6477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71" name="Google Shape;1671;p144"/>
          <p:cNvSpPr txBox="1"/>
          <p:nvPr/>
        </p:nvSpPr>
        <p:spPr>
          <a:xfrm>
            <a:off x="3580323" y="3013699"/>
            <a:ext cx="132080" cy="271869"/>
          </a:xfrm>
          <a:prstGeom prst="rect">
            <a:avLst/>
          </a:prstGeom>
          <a:noFill/>
          <a:ln>
            <a:noFill/>
          </a:ln>
        </p:spPr>
        <p:txBody>
          <a:bodyPr spcFirstLastPara="1" wrap="square" lIns="0" tIns="17775" rIns="0" bIns="0" anchor="t" anchorCtr="0">
            <a:spAutoFit/>
          </a:bodyPr>
          <a:lstStyle/>
          <a:p>
            <a:pPr marL="12700" marR="0" lvl="0" indent="0" algn="l" rtl="0">
              <a:spcBef>
                <a:spcPts val="0"/>
              </a:spcBef>
              <a:spcAft>
                <a:spcPts val="0"/>
              </a:spcAft>
              <a:buNone/>
            </a:pPr>
            <a:r>
              <a:rPr lang="en-US" sz="1650" i="1">
                <a:solidFill>
                  <a:schemeClr val="dk1"/>
                </a:solidFill>
                <a:latin typeface="Noto Sans Symbols"/>
                <a:ea typeface="Noto Sans Symbols"/>
                <a:cs typeface="Noto Sans Symbols"/>
                <a:sym typeface="Noto Sans Symbols"/>
              </a:rPr>
              <a:t>⎨</a:t>
            </a:r>
            <a:endParaRPr sz="1650" i="1">
              <a:solidFill>
                <a:schemeClr val="dk1"/>
              </a:solidFill>
              <a:latin typeface="Noto Sans Symbols"/>
              <a:ea typeface="Noto Sans Symbols"/>
              <a:cs typeface="Noto Sans Symbols"/>
              <a:sym typeface="Noto Sans Symbols"/>
            </a:endParaRPr>
          </a:p>
        </p:txBody>
      </p:sp>
      <p:sp>
        <p:nvSpPr>
          <p:cNvPr id="1672" name="Google Shape;1672;p144"/>
          <p:cNvSpPr txBox="1"/>
          <p:nvPr/>
        </p:nvSpPr>
        <p:spPr>
          <a:xfrm>
            <a:off x="3580323" y="2698665"/>
            <a:ext cx="132080" cy="271869"/>
          </a:xfrm>
          <a:prstGeom prst="rect">
            <a:avLst/>
          </a:prstGeom>
          <a:noFill/>
          <a:ln>
            <a:noFill/>
          </a:ln>
        </p:spPr>
        <p:txBody>
          <a:bodyPr spcFirstLastPara="1" wrap="square" lIns="0" tIns="17775" rIns="0" bIns="0" anchor="t" anchorCtr="0">
            <a:spAutoFit/>
          </a:bodyPr>
          <a:lstStyle/>
          <a:p>
            <a:pPr marL="12700" marR="0" lvl="0" indent="0" algn="l" rtl="0">
              <a:spcBef>
                <a:spcPts val="0"/>
              </a:spcBef>
              <a:spcAft>
                <a:spcPts val="0"/>
              </a:spcAft>
              <a:buNone/>
            </a:pPr>
            <a:r>
              <a:rPr lang="en-US" sz="1650" i="1">
                <a:solidFill>
                  <a:schemeClr val="dk1"/>
                </a:solidFill>
                <a:latin typeface="Noto Sans Symbols"/>
                <a:ea typeface="Noto Sans Symbols"/>
                <a:cs typeface="Noto Sans Symbols"/>
                <a:sym typeface="Noto Sans Symbols"/>
              </a:rPr>
              <a:t>⎧</a:t>
            </a:r>
            <a:endParaRPr sz="1650" i="1">
              <a:solidFill>
                <a:schemeClr val="dk1"/>
              </a:solidFill>
              <a:latin typeface="Noto Sans Symbols"/>
              <a:ea typeface="Noto Sans Symbols"/>
              <a:cs typeface="Noto Sans Symbols"/>
              <a:sym typeface="Noto Sans Symbols"/>
            </a:endParaRPr>
          </a:p>
        </p:txBody>
      </p:sp>
      <p:sp>
        <p:nvSpPr>
          <p:cNvPr id="1673" name="Google Shape;1673;p144"/>
          <p:cNvSpPr txBox="1"/>
          <p:nvPr/>
        </p:nvSpPr>
        <p:spPr>
          <a:xfrm>
            <a:off x="3554924" y="3273643"/>
            <a:ext cx="723265" cy="271869"/>
          </a:xfrm>
          <a:prstGeom prst="rect">
            <a:avLst/>
          </a:prstGeom>
          <a:noFill/>
          <a:ln>
            <a:noFill/>
          </a:ln>
        </p:spPr>
        <p:txBody>
          <a:bodyPr spcFirstLastPara="1" wrap="square" lIns="0" tIns="17775" rIns="0" bIns="0" anchor="t" anchorCtr="0">
            <a:spAutoFit/>
          </a:bodyPr>
          <a:lstStyle/>
          <a:p>
            <a:pPr marL="38100" marR="0" lvl="0" indent="0" algn="l" rtl="0">
              <a:spcBef>
                <a:spcPts val="0"/>
              </a:spcBef>
              <a:spcAft>
                <a:spcPts val="0"/>
              </a:spcAft>
              <a:buNone/>
            </a:pPr>
            <a:r>
              <a:rPr lang="en-US" sz="2475" i="1" baseline="30000">
                <a:solidFill>
                  <a:schemeClr val="dk1"/>
                </a:solidFill>
                <a:latin typeface="Noto Sans Symbols"/>
                <a:ea typeface="Noto Sans Symbols"/>
                <a:cs typeface="Noto Sans Symbols"/>
                <a:sym typeface="Noto Sans Symbols"/>
              </a:rPr>
              <a:t>⎪</a:t>
            </a:r>
            <a:r>
              <a:rPr lang="en-US" sz="2475" i="1" baseline="-25000">
                <a:solidFill>
                  <a:schemeClr val="dk1"/>
                </a:solidFill>
                <a:latin typeface="Noto Sans Symbols"/>
                <a:ea typeface="Noto Sans Symbols"/>
                <a:cs typeface="Noto Sans Symbols"/>
                <a:sym typeface="Noto Sans Symbols"/>
              </a:rPr>
              <a:t>⎩</a:t>
            </a:r>
            <a:r>
              <a:rPr lang="en-US" sz="1650" i="1">
                <a:solidFill>
                  <a:schemeClr val="dk1"/>
                </a:solidFill>
                <a:latin typeface="Times New Roman"/>
                <a:ea typeface="Times New Roman"/>
                <a:cs typeface="Times New Roman"/>
                <a:sym typeface="Times New Roman"/>
              </a:rPr>
              <a:t>0 else</a:t>
            </a:r>
            <a:endParaRPr sz="1650" i="1">
              <a:solidFill>
                <a:schemeClr val="dk1"/>
              </a:solidFill>
              <a:latin typeface="Times New Roman"/>
              <a:ea typeface="Times New Roman"/>
              <a:cs typeface="Times New Roman"/>
              <a:sym typeface="Times New Roman"/>
            </a:endParaRPr>
          </a:p>
        </p:txBody>
      </p:sp>
      <p:sp>
        <p:nvSpPr>
          <p:cNvPr id="1674" name="Google Shape;1674;p144"/>
          <p:cNvSpPr txBox="1"/>
          <p:nvPr/>
        </p:nvSpPr>
        <p:spPr>
          <a:xfrm>
            <a:off x="4869706" y="2841899"/>
            <a:ext cx="309880" cy="271869"/>
          </a:xfrm>
          <a:prstGeom prst="rect">
            <a:avLst/>
          </a:prstGeom>
          <a:noFill/>
          <a:ln>
            <a:noFill/>
          </a:ln>
        </p:spPr>
        <p:txBody>
          <a:bodyPr spcFirstLastPara="1" wrap="square" lIns="0" tIns="17775" rIns="0" bIns="0" anchor="t" anchorCtr="0">
            <a:spAutoFit/>
          </a:bodyPr>
          <a:lstStyle/>
          <a:p>
            <a:pPr marL="189230" marR="0" lvl="0" indent="-176530" algn="l" rtl="0">
              <a:spcBef>
                <a:spcPts val="0"/>
              </a:spcBef>
              <a:spcAft>
                <a:spcPts val="0"/>
              </a:spcAft>
              <a:buClr>
                <a:schemeClr val="dk1"/>
              </a:buClr>
              <a:buSzPts val="1650"/>
              <a:buFont typeface="Noto Sans Symbols"/>
              <a:buChar char="&gt;"/>
            </a:pPr>
            <a:r>
              <a:rPr lang="en-US" sz="1650" i="1">
                <a:solidFill>
                  <a:schemeClr val="dk1"/>
                </a:solidFill>
                <a:latin typeface="Times New Roman"/>
                <a:ea typeface="Times New Roman"/>
                <a:cs typeface="Times New Roman"/>
                <a:sym typeface="Times New Roman"/>
              </a:rPr>
              <a:t>0</a:t>
            </a:r>
            <a:endParaRPr sz="1650" i="1">
              <a:solidFill>
                <a:schemeClr val="dk1"/>
              </a:solidFill>
              <a:latin typeface="Times New Roman"/>
              <a:ea typeface="Times New Roman"/>
              <a:cs typeface="Times New Roman"/>
              <a:sym typeface="Times New Roman"/>
            </a:endParaRPr>
          </a:p>
        </p:txBody>
      </p:sp>
      <p:sp>
        <p:nvSpPr>
          <p:cNvPr id="1675" name="Google Shape;1675;p144"/>
          <p:cNvSpPr txBox="1"/>
          <p:nvPr/>
        </p:nvSpPr>
        <p:spPr>
          <a:xfrm>
            <a:off x="4251569" y="2698227"/>
            <a:ext cx="88265" cy="163506"/>
          </a:xfrm>
          <a:prstGeom prst="rect">
            <a:avLst/>
          </a:prstGeom>
          <a:noFill/>
          <a:ln>
            <a:noFill/>
          </a:ln>
        </p:spPr>
        <p:txBody>
          <a:bodyPr spcFirstLastPara="1" wrap="square" lIns="0" tIns="17125" rIns="0" bIns="0" anchor="t" anchorCtr="0">
            <a:spAutoFit/>
          </a:bodyPr>
          <a:lstStyle/>
          <a:p>
            <a:pPr marL="12700" marR="0" lvl="0" indent="0" algn="l" rtl="0">
              <a:spcBef>
                <a:spcPts val="0"/>
              </a:spcBef>
              <a:spcAft>
                <a:spcPts val="0"/>
              </a:spcAft>
              <a:buNone/>
            </a:pPr>
            <a:r>
              <a:rPr lang="en-US" sz="950" i="1">
                <a:solidFill>
                  <a:schemeClr val="dk1"/>
                </a:solidFill>
                <a:latin typeface="Times New Roman"/>
                <a:ea typeface="Times New Roman"/>
                <a:cs typeface="Times New Roman"/>
                <a:sym typeface="Times New Roman"/>
              </a:rPr>
              <a:t>n</a:t>
            </a:r>
            <a:endParaRPr sz="950" i="1">
              <a:solidFill>
                <a:schemeClr val="dk1"/>
              </a:solidFill>
              <a:latin typeface="Times New Roman"/>
              <a:ea typeface="Times New Roman"/>
              <a:cs typeface="Times New Roman"/>
              <a:sym typeface="Times New Roman"/>
            </a:endParaRPr>
          </a:p>
        </p:txBody>
      </p:sp>
      <p:sp>
        <p:nvSpPr>
          <p:cNvPr id="1676" name="Google Shape;1676;p144"/>
          <p:cNvSpPr txBox="1"/>
          <p:nvPr/>
        </p:nvSpPr>
        <p:spPr>
          <a:xfrm>
            <a:off x="4187198" y="3149988"/>
            <a:ext cx="215900" cy="163506"/>
          </a:xfrm>
          <a:prstGeom prst="rect">
            <a:avLst/>
          </a:prstGeom>
          <a:noFill/>
          <a:ln>
            <a:noFill/>
          </a:ln>
        </p:spPr>
        <p:txBody>
          <a:bodyPr spcFirstLastPara="1" wrap="square" lIns="0" tIns="17125" rIns="0" bIns="0" anchor="t" anchorCtr="0">
            <a:spAutoFit/>
          </a:bodyPr>
          <a:lstStyle/>
          <a:p>
            <a:pPr marL="12700" marR="0" lvl="0" indent="0" algn="l" rtl="0">
              <a:spcBef>
                <a:spcPts val="0"/>
              </a:spcBef>
              <a:spcAft>
                <a:spcPts val="0"/>
              </a:spcAft>
              <a:buNone/>
            </a:pPr>
            <a:r>
              <a:rPr lang="en-US" sz="950" i="1">
                <a:solidFill>
                  <a:schemeClr val="dk1"/>
                </a:solidFill>
                <a:latin typeface="Times New Roman"/>
                <a:ea typeface="Times New Roman"/>
                <a:cs typeface="Times New Roman"/>
                <a:sym typeface="Times New Roman"/>
              </a:rPr>
              <a:t>i </a:t>
            </a:r>
            <a:r>
              <a:rPr lang="en-US" sz="950" i="1">
                <a:solidFill>
                  <a:schemeClr val="dk1"/>
                </a:solidFill>
                <a:latin typeface="Noto Sans Symbols"/>
                <a:ea typeface="Noto Sans Symbols"/>
                <a:cs typeface="Noto Sans Symbols"/>
                <a:sym typeface="Noto Sans Symbols"/>
              </a:rPr>
              <a:t>=</a:t>
            </a:r>
            <a:r>
              <a:rPr lang="en-US" sz="950" i="1">
                <a:solidFill>
                  <a:schemeClr val="dk1"/>
                </a:solidFill>
                <a:latin typeface="Times New Roman"/>
                <a:ea typeface="Times New Roman"/>
                <a:cs typeface="Times New Roman"/>
                <a:sym typeface="Times New Roman"/>
              </a:rPr>
              <a:t>0</a:t>
            </a:r>
            <a:endParaRPr sz="950" i="1">
              <a:solidFill>
                <a:schemeClr val="dk1"/>
              </a:solidFill>
              <a:latin typeface="Times New Roman"/>
              <a:ea typeface="Times New Roman"/>
              <a:cs typeface="Times New Roman"/>
              <a:sym typeface="Times New Roman"/>
            </a:endParaRPr>
          </a:p>
        </p:txBody>
      </p:sp>
      <p:sp>
        <p:nvSpPr>
          <p:cNvPr id="1677" name="Google Shape;1677;p144"/>
          <p:cNvSpPr txBox="1"/>
          <p:nvPr/>
        </p:nvSpPr>
        <p:spPr>
          <a:xfrm>
            <a:off x="4136906" y="2791482"/>
            <a:ext cx="700405" cy="412115"/>
          </a:xfrm>
          <a:prstGeom prst="rect">
            <a:avLst/>
          </a:prstGeom>
          <a:noFill/>
          <a:ln>
            <a:noFill/>
          </a:ln>
        </p:spPr>
        <p:txBody>
          <a:bodyPr spcFirstLastPara="1" wrap="square" lIns="0" tIns="17125" rIns="0" bIns="0" anchor="t" anchorCtr="0">
            <a:spAutoFit/>
          </a:bodyPr>
          <a:lstStyle/>
          <a:p>
            <a:pPr marL="38100" marR="0" lvl="0" indent="0" algn="l" rtl="0">
              <a:spcBef>
                <a:spcPts val="0"/>
              </a:spcBef>
              <a:spcAft>
                <a:spcPts val="0"/>
              </a:spcAft>
              <a:buNone/>
            </a:pPr>
            <a:r>
              <a:rPr lang="en-US" sz="3750" i="1" baseline="30000">
                <a:solidFill>
                  <a:schemeClr val="dk1"/>
                </a:solidFill>
                <a:latin typeface="Noto Sans Symbols"/>
                <a:ea typeface="Noto Sans Symbols"/>
                <a:cs typeface="Noto Sans Symbols"/>
                <a:sym typeface="Noto Sans Symbols"/>
              </a:rPr>
              <a:t>∑</a:t>
            </a:r>
            <a:r>
              <a:rPr lang="en-US" sz="3750" i="1" baseline="30000">
                <a:solidFill>
                  <a:schemeClr val="dk1"/>
                </a:solidFill>
                <a:latin typeface="Times New Roman"/>
                <a:ea typeface="Times New Roman"/>
                <a:cs typeface="Times New Roman"/>
                <a:sym typeface="Times New Roman"/>
              </a:rPr>
              <a:t> </a:t>
            </a:r>
            <a:r>
              <a:rPr lang="en-US" sz="2475" i="1" baseline="30000">
                <a:solidFill>
                  <a:schemeClr val="dk1"/>
                </a:solidFill>
                <a:latin typeface="Times New Roman"/>
                <a:ea typeface="Times New Roman"/>
                <a:cs typeface="Times New Roman"/>
                <a:sym typeface="Times New Roman"/>
              </a:rPr>
              <a:t>w</a:t>
            </a:r>
            <a:r>
              <a:rPr lang="en-US" sz="950" i="1">
                <a:solidFill>
                  <a:schemeClr val="dk1"/>
                </a:solidFill>
                <a:latin typeface="Times New Roman"/>
                <a:ea typeface="Times New Roman"/>
                <a:cs typeface="Times New Roman"/>
                <a:sym typeface="Times New Roman"/>
              </a:rPr>
              <a:t>i </a:t>
            </a:r>
            <a:r>
              <a:rPr lang="en-US" sz="2475" i="1" baseline="30000">
                <a:solidFill>
                  <a:schemeClr val="dk1"/>
                </a:solidFill>
                <a:latin typeface="Times New Roman"/>
                <a:ea typeface="Times New Roman"/>
                <a:cs typeface="Times New Roman"/>
                <a:sym typeface="Times New Roman"/>
              </a:rPr>
              <a:t>x</a:t>
            </a:r>
            <a:r>
              <a:rPr lang="en-US" sz="950" i="1">
                <a:solidFill>
                  <a:schemeClr val="dk1"/>
                </a:solidFill>
                <a:latin typeface="Times New Roman"/>
                <a:ea typeface="Times New Roman"/>
                <a:cs typeface="Times New Roman"/>
                <a:sym typeface="Times New Roman"/>
              </a:rPr>
              <a:t>i</a:t>
            </a:r>
            <a:endParaRPr sz="950" i="1">
              <a:solidFill>
                <a:schemeClr val="dk1"/>
              </a:solidFill>
              <a:latin typeface="Times New Roman"/>
              <a:ea typeface="Times New Roman"/>
              <a:cs typeface="Times New Roman"/>
              <a:sym typeface="Times New Roman"/>
            </a:endParaRPr>
          </a:p>
        </p:txBody>
      </p:sp>
      <p:sp>
        <p:nvSpPr>
          <p:cNvPr id="1678" name="Google Shape;1678;p144"/>
          <p:cNvSpPr txBox="1"/>
          <p:nvPr/>
        </p:nvSpPr>
        <p:spPr>
          <a:xfrm>
            <a:off x="3147206" y="2830284"/>
            <a:ext cx="892175" cy="297180"/>
          </a:xfrm>
          <a:prstGeom prst="rect">
            <a:avLst/>
          </a:prstGeom>
          <a:noFill/>
          <a:ln>
            <a:noFill/>
          </a:ln>
        </p:spPr>
        <p:txBody>
          <a:bodyPr spcFirstLastPara="1" wrap="square" lIns="0" tIns="16500" rIns="0" bIns="0" anchor="t" anchorCtr="0">
            <a:spAutoFit/>
          </a:bodyPr>
          <a:lstStyle/>
          <a:p>
            <a:pPr marL="38100" marR="0" lvl="0" indent="0" algn="l" rtl="0">
              <a:spcBef>
                <a:spcPts val="0"/>
              </a:spcBef>
              <a:spcAft>
                <a:spcPts val="0"/>
              </a:spcAft>
              <a:buNone/>
            </a:pPr>
            <a:r>
              <a:rPr lang="en-US" sz="2625" i="1" baseline="-25000">
                <a:solidFill>
                  <a:schemeClr val="dk1"/>
                </a:solidFill>
                <a:latin typeface="Noto Sans Symbols"/>
                <a:ea typeface="Noto Sans Symbols"/>
                <a:cs typeface="Noto Sans Symbols"/>
                <a:sym typeface="Noto Sans Symbols"/>
              </a:rPr>
              <a:t>σ</a:t>
            </a:r>
            <a:r>
              <a:rPr lang="en-US" sz="2625" i="1" baseline="-25000">
                <a:solidFill>
                  <a:schemeClr val="dk1"/>
                </a:solidFill>
                <a:latin typeface="Times New Roman"/>
                <a:ea typeface="Times New Roman"/>
                <a:cs typeface="Times New Roman"/>
                <a:sym typeface="Times New Roman"/>
              </a:rPr>
              <a:t> </a:t>
            </a:r>
            <a:r>
              <a:rPr lang="en-US" sz="2475" i="1" baseline="-25000">
                <a:solidFill>
                  <a:schemeClr val="dk1"/>
                </a:solidFill>
                <a:latin typeface="Noto Sans Symbols"/>
                <a:ea typeface="Noto Sans Symbols"/>
                <a:cs typeface="Noto Sans Symbols"/>
                <a:sym typeface="Noto Sans Symbols"/>
              </a:rPr>
              <a:t>=</a:t>
            </a:r>
            <a:r>
              <a:rPr lang="en-US" sz="2475" i="1" baseline="-25000">
                <a:solidFill>
                  <a:schemeClr val="dk1"/>
                </a:solidFill>
                <a:latin typeface="Times New Roman"/>
                <a:ea typeface="Times New Roman"/>
                <a:cs typeface="Times New Roman"/>
                <a:sym typeface="Times New Roman"/>
              </a:rPr>
              <a:t> </a:t>
            </a:r>
            <a:r>
              <a:rPr lang="en-US" sz="1650" i="1">
                <a:solidFill>
                  <a:schemeClr val="dk1"/>
                </a:solidFill>
                <a:latin typeface="Noto Sans Symbols"/>
                <a:ea typeface="Noto Sans Symbols"/>
                <a:cs typeface="Noto Sans Symbols"/>
                <a:sym typeface="Noto Sans Symbols"/>
              </a:rPr>
              <a:t>⎪</a:t>
            </a:r>
            <a:r>
              <a:rPr lang="en-US" sz="1650" i="1">
                <a:solidFill>
                  <a:schemeClr val="dk1"/>
                </a:solidFill>
                <a:latin typeface="Times New Roman"/>
                <a:ea typeface="Times New Roman"/>
                <a:cs typeface="Times New Roman"/>
                <a:sym typeface="Times New Roman"/>
              </a:rPr>
              <a:t>1 if</a:t>
            </a:r>
            <a:endParaRPr sz="1650" i="1">
              <a:solidFill>
                <a:schemeClr val="dk1"/>
              </a:solidFill>
              <a:latin typeface="Times New Roman"/>
              <a:ea typeface="Times New Roman"/>
              <a:cs typeface="Times New Roman"/>
              <a:sym typeface="Times New Roman"/>
            </a:endParaRPr>
          </a:p>
        </p:txBody>
      </p:sp>
      <p:sp>
        <p:nvSpPr>
          <p:cNvPr id="1679" name="Google Shape;1679;p144"/>
          <p:cNvSpPr/>
          <p:nvPr/>
        </p:nvSpPr>
        <p:spPr>
          <a:xfrm>
            <a:off x="5378958" y="3067811"/>
            <a:ext cx="685800" cy="190500"/>
          </a:xfrm>
          <a:custGeom>
            <a:avLst/>
            <a:gdLst/>
            <a:ahLst/>
            <a:cxnLst/>
            <a:rect l="l" t="t" r="r" b="b"/>
            <a:pathLst>
              <a:path w="685800" h="190500" extrusionOk="0">
                <a:moveTo>
                  <a:pt x="495300" y="0"/>
                </a:moveTo>
                <a:lnTo>
                  <a:pt x="495300" y="190500"/>
                </a:lnTo>
                <a:lnTo>
                  <a:pt x="647700" y="114300"/>
                </a:lnTo>
                <a:lnTo>
                  <a:pt x="514350" y="114300"/>
                </a:lnTo>
                <a:lnTo>
                  <a:pt x="514350" y="76200"/>
                </a:lnTo>
                <a:lnTo>
                  <a:pt x="647700" y="76200"/>
                </a:lnTo>
                <a:lnTo>
                  <a:pt x="495300" y="0"/>
                </a:lnTo>
                <a:close/>
              </a:path>
              <a:path w="685800" h="190500" extrusionOk="0">
                <a:moveTo>
                  <a:pt x="495300" y="76200"/>
                </a:moveTo>
                <a:lnTo>
                  <a:pt x="0" y="76200"/>
                </a:lnTo>
                <a:lnTo>
                  <a:pt x="0" y="114300"/>
                </a:lnTo>
                <a:lnTo>
                  <a:pt x="495300" y="114300"/>
                </a:lnTo>
                <a:lnTo>
                  <a:pt x="495300" y="76200"/>
                </a:lnTo>
                <a:close/>
              </a:path>
              <a:path w="685800" h="190500" extrusionOk="0">
                <a:moveTo>
                  <a:pt x="647700" y="76200"/>
                </a:moveTo>
                <a:lnTo>
                  <a:pt x="514350" y="76200"/>
                </a:lnTo>
                <a:lnTo>
                  <a:pt x="514350" y="114300"/>
                </a:lnTo>
                <a:lnTo>
                  <a:pt x="647700" y="114300"/>
                </a:lnTo>
                <a:lnTo>
                  <a:pt x="685800" y="95250"/>
                </a:lnTo>
                <a:lnTo>
                  <a:pt x="647700" y="76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nvGrpSpPr>
          <p:cNvPr id="1680" name="Google Shape;1680;p144"/>
          <p:cNvGrpSpPr/>
          <p:nvPr/>
        </p:nvGrpSpPr>
        <p:grpSpPr>
          <a:xfrm>
            <a:off x="3128773" y="1828799"/>
            <a:ext cx="533400" cy="876172"/>
            <a:chOff x="1604772" y="1828799"/>
            <a:chExt cx="533400" cy="876172"/>
          </a:xfrm>
        </p:grpSpPr>
        <p:sp>
          <p:nvSpPr>
            <p:cNvPr id="1681" name="Google Shape;1681;p144"/>
            <p:cNvSpPr/>
            <p:nvPr/>
          </p:nvSpPr>
          <p:spPr>
            <a:xfrm>
              <a:off x="1844293" y="2272537"/>
              <a:ext cx="114300" cy="432434"/>
            </a:xfrm>
            <a:custGeom>
              <a:avLst/>
              <a:gdLst/>
              <a:ahLst/>
              <a:cxnLst/>
              <a:rect l="l" t="t" r="r" b="b"/>
              <a:pathLst>
                <a:path w="114300" h="432435" extrusionOk="0">
                  <a:moveTo>
                    <a:pt x="38047" y="318643"/>
                  </a:moveTo>
                  <a:lnTo>
                    <a:pt x="0" y="319786"/>
                  </a:lnTo>
                  <a:lnTo>
                    <a:pt x="60451" y="432308"/>
                  </a:lnTo>
                  <a:lnTo>
                    <a:pt x="104287" y="337692"/>
                  </a:lnTo>
                  <a:lnTo>
                    <a:pt x="38607" y="337692"/>
                  </a:lnTo>
                  <a:lnTo>
                    <a:pt x="38081" y="319786"/>
                  </a:lnTo>
                  <a:lnTo>
                    <a:pt x="38047" y="318643"/>
                  </a:lnTo>
                  <a:close/>
                </a:path>
                <a:path w="114300" h="432435" extrusionOk="0">
                  <a:moveTo>
                    <a:pt x="76147" y="317499"/>
                  </a:moveTo>
                  <a:lnTo>
                    <a:pt x="38047" y="318643"/>
                  </a:lnTo>
                  <a:lnTo>
                    <a:pt x="38574" y="336550"/>
                  </a:lnTo>
                  <a:lnTo>
                    <a:pt x="38607" y="337692"/>
                  </a:lnTo>
                  <a:lnTo>
                    <a:pt x="76707" y="336550"/>
                  </a:lnTo>
                  <a:lnTo>
                    <a:pt x="76214" y="319786"/>
                  </a:lnTo>
                  <a:lnTo>
                    <a:pt x="76147" y="317499"/>
                  </a:lnTo>
                  <a:close/>
                </a:path>
                <a:path w="114300" h="432435" extrusionOk="0">
                  <a:moveTo>
                    <a:pt x="114173" y="316357"/>
                  </a:moveTo>
                  <a:lnTo>
                    <a:pt x="76147" y="317499"/>
                  </a:lnTo>
                  <a:lnTo>
                    <a:pt x="76707" y="336550"/>
                  </a:lnTo>
                  <a:lnTo>
                    <a:pt x="38607" y="337692"/>
                  </a:lnTo>
                  <a:lnTo>
                    <a:pt x="104287" y="337692"/>
                  </a:lnTo>
                  <a:lnTo>
                    <a:pt x="114173" y="316357"/>
                  </a:lnTo>
                  <a:close/>
                </a:path>
                <a:path w="114300" h="432435" extrusionOk="0">
                  <a:moveTo>
                    <a:pt x="66801" y="0"/>
                  </a:moveTo>
                  <a:lnTo>
                    <a:pt x="28701" y="1015"/>
                  </a:lnTo>
                  <a:lnTo>
                    <a:pt x="37980" y="316357"/>
                  </a:lnTo>
                  <a:lnTo>
                    <a:pt x="38047" y="318643"/>
                  </a:lnTo>
                  <a:lnTo>
                    <a:pt x="76147" y="317499"/>
                  </a:lnTo>
                  <a:lnTo>
                    <a:pt x="66831" y="1015"/>
                  </a:lnTo>
                  <a:lnTo>
                    <a:pt x="66801"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82" name="Google Shape;1682;p144"/>
            <p:cNvSpPr/>
            <p:nvPr/>
          </p:nvSpPr>
          <p:spPr>
            <a:xfrm>
              <a:off x="1604772" y="1828799"/>
              <a:ext cx="533400" cy="457200"/>
            </a:xfrm>
            <a:custGeom>
              <a:avLst/>
              <a:gdLst/>
              <a:ahLst/>
              <a:cxnLst/>
              <a:rect l="l" t="t" r="r" b="b"/>
              <a:pathLst>
                <a:path w="533400" h="457200" extrusionOk="0">
                  <a:moveTo>
                    <a:pt x="266700" y="0"/>
                  </a:moveTo>
                  <a:lnTo>
                    <a:pt x="212943" y="4644"/>
                  </a:lnTo>
                  <a:lnTo>
                    <a:pt x="162877" y="17966"/>
                  </a:lnTo>
                  <a:lnTo>
                    <a:pt x="117574" y="39045"/>
                  </a:lnTo>
                  <a:lnTo>
                    <a:pt x="78104" y="66960"/>
                  </a:lnTo>
                  <a:lnTo>
                    <a:pt x="45541" y="100793"/>
                  </a:lnTo>
                  <a:lnTo>
                    <a:pt x="20954" y="139624"/>
                  </a:lnTo>
                  <a:lnTo>
                    <a:pt x="5417" y="182533"/>
                  </a:lnTo>
                  <a:lnTo>
                    <a:pt x="0" y="228600"/>
                  </a:lnTo>
                  <a:lnTo>
                    <a:pt x="5417" y="274666"/>
                  </a:lnTo>
                  <a:lnTo>
                    <a:pt x="20955" y="317575"/>
                  </a:lnTo>
                  <a:lnTo>
                    <a:pt x="45541" y="356406"/>
                  </a:lnTo>
                  <a:lnTo>
                    <a:pt x="78105" y="390239"/>
                  </a:lnTo>
                  <a:lnTo>
                    <a:pt x="117574" y="418154"/>
                  </a:lnTo>
                  <a:lnTo>
                    <a:pt x="162877" y="439233"/>
                  </a:lnTo>
                  <a:lnTo>
                    <a:pt x="212943" y="452555"/>
                  </a:lnTo>
                  <a:lnTo>
                    <a:pt x="266700" y="457200"/>
                  </a:lnTo>
                  <a:lnTo>
                    <a:pt x="320456" y="452555"/>
                  </a:lnTo>
                  <a:lnTo>
                    <a:pt x="370522" y="439233"/>
                  </a:lnTo>
                  <a:lnTo>
                    <a:pt x="415825" y="418154"/>
                  </a:lnTo>
                  <a:lnTo>
                    <a:pt x="455295" y="390239"/>
                  </a:lnTo>
                  <a:lnTo>
                    <a:pt x="487858" y="356406"/>
                  </a:lnTo>
                  <a:lnTo>
                    <a:pt x="512445" y="317575"/>
                  </a:lnTo>
                  <a:lnTo>
                    <a:pt x="527982" y="274666"/>
                  </a:lnTo>
                  <a:lnTo>
                    <a:pt x="533400" y="228600"/>
                  </a:lnTo>
                  <a:lnTo>
                    <a:pt x="527982" y="182533"/>
                  </a:lnTo>
                  <a:lnTo>
                    <a:pt x="512444" y="139624"/>
                  </a:lnTo>
                  <a:lnTo>
                    <a:pt x="487858" y="100793"/>
                  </a:lnTo>
                  <a:lnTo>
                    <a:pt x="455294" y="66960"/>
                  </a:lnTo>
                  <a:lnTo>
                    <a:pt x="415825" y="39045"/>
                  </a:lnTo>
                  <a:lnTo>
                    <a:pt x="370522" y="17966"/>
                  </a:lnTo>
                  <a:lnTo>
                    <a:pt x="320456" y="4644"/>
                  </a:lnTo>
                  <a:lnTo>
                    <a:pt x="266700" y="0"/>
                  </a:lnTo>
                  <a:close/>
                </a:path>
              </a:pathLst>
            </a:custGeom>
            <a:solidFill>
              <a:srgbClr val="3333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83" name="Google Shape;1683;p144"/>
            <p:cNvSpPr/>
            <p:nvPr/>
          </p:nvSpPr>
          <p:spPr>
            <a:xfrm>
              <a:off x="1604772" y="1828799"/>
              <a:ext cx="533400" cy="457200"/>
            </a:xfrm>
            <a:custGeom>
              <a:avLst/>
              <a:gdLst/>
              <a:ahLst/>
              <a:cxnLst/>
              <a:rect l="l" t="t" r="r" b="b"/>
              <a:pathLst>
                <a:path w="533400" h="457200" extrusionOk="0">
                  <a:moveTo>
                    <a:pt x="0" y="228600"/>
                  </a:moveTo>
                  <a:lnTo>
                    <a:pt x="5417" y="182533"/>
                  </a:lnTo>
                  <a:lnTo>
                    <a:pt x="20954" y="139624"/>
                  </a:lnTo>
                  <a:lnTo>
                    <a:pt x="45541" y="100793"/>
                  </a:lnTo>
                  <a:lnTo>
                    <a:pt x="78104" y="66960"/>
                  </a:lnTo>
                  <a:lnTo>
                    <a:pt x="117574" y="39045"/>
                  </a:lnTo>
                  <a:lnTo>
                    <a:pt x="162877" y="17966"/>
                  </a:lnTo>
                  <a:lnTo>
                    <a:pt x="212943" y="4644"/>
                  </a:lnTo>
                  <a:lnTo>
                    <a:pt x="266700" y="0"/>
                  </a:lnTo>
                  <a:lnTo>
                    <a:pt x="320456" y="4644"/>
                  </a:lnTo>
                  <a:lnTo>
                    <a:pt x="370522" y="17966"/>
                  </a:lnTo>
                  <a:lnTo>
                    <a:pt x="415825" y="39045"/>
                  </a:lnTo>
                  <a:lnTo>
                    <a:pt x="455294" y="66960"/>
                  </a:lnTo>
                  <a:lnTo>
                    <a:pt x="487858" y="100793"/>
                  </a:lnTo>
                  <a:lnTo>
                    <a:pt x="512444" y="139624"/>
                  </a:lnTo>
                  <a:lnTo>
                    <a:pt x="527982" y="182533"/>
                  </a:lnTo>
                  <a:lnTo>
                    <a:pt x="533400" y="228600"/>
                  </a:lnTo>
                  <a:lnTo>
                    <a:pt x="527982" y="274666"/>
                  </a:lnTo>
                  <a:lnTo>
                    <a:pt x="512445" y="317575"/>
                  </a:lnTo>
                  <a:lnTo>
                    <a:pt x="487858" y="356406"/>
                  </a:lnTo>
                  <a:lnTo>
                    <a:pt x="455295" y="390239"/>
                  </a:lnTo>
                  <a:lnTo>
                    <a:pt x="415825" y="418154"/>
                  </a:lnTo>
                  <a:lnTo>
                    <a:pt x="370522" y="439233"/>
                  </a:lnTo>
                  <a:lnTo>
                    <a:pt x="320456" y="452555"/>
                  </a:lnTo>
                  <a:lnTo>
                    <a:pt x="266700" y="457200"/>
                  </a:lnTo>
                  <a:lnTo>
                    <a:pt x="212943" y="452555"/>
                  </a:lnTo>
                  <a:lnTo>
                    <a:pt x="162877" y="439233"/>
                  </a:lnTo>
                  <a:lnTo>
                    <a:pt x="117574" y="418154"/>
                  </a:lnTo>
                  <a:lnTo>
                    <a:pt x="78105" y="390239"/>
                  </a:lnTo>
                  <a:lnTo>
                    <a:pt x="45541" y="356406"/>
                  </a:lnTo>
                  <a:lnTo>
                    <a:pt x="20955" y="317575"/>
                  </a:lnTo>
                  <a:lnTo>
                    <a:pt x="5417"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grpSp>
        <p:nvGrpSpPr>
          <p:cNvPr id="1684" name="Google Shape;1684;p144"/>
          <p:cNvGrpSpPr/>
          <p:nvPr/>
        </p:nvGrpSpPr>
        <p:grpSpPr>
          <a:xfrm>
            <a:off x="1905001" y="2438400"/>
            <a:ext cx="1188770" cy="1160271"/>
            <a:chOff x="381000" y="2438400"/>
            <a:chExt cx="1188770" cy="1160271"/>
          </a:xfrm>
        </p:grpSpPr>
        <p:sp>
          <p:nvSpPr>
            <p:cNvPr id="1685" name="Google Shape;1685;p144"/>
            <p:cNvSpPr/>
            <p:nvPr/>
          </p:nvSpPr>
          <p:spPr>
            <a:xfrm>
              <a:off x="903655" y="2652521"/>
              <a:ext cx="666115" cy="946150"/>
            </a:xfrm>
            <a:custGeom>
              <a:avLst/>
              <a:gdLst/>
              <a:ahLst/>
              <a:cxnLst/>
              <a:rect l="l" t="t" r="r" b="b"/>
              <a:pathLst>
                <a:path w="666115" h="946150" extrusionOk="0">
                  <a:moveTo>
                    <a:pt x="665556" y="510540"/>
                  </a:moveTo>
                  <a:lnTo>
                    <a:pt x="644639" y="468249"/>
                  </a:lnTo>
                  <a:lnTo>
                    <a:pt x="608914" y="395986"/>
                  </a:lnTo>
                  <a:lnTo>
                    <a:pt x="585914" y="426351"/>
                  </a:lnTo>
                  <a:lnTo>
                    <a:pt x="23012" y="0"/>
                  </a:lnTo>
                  <a:lnTo>
                    <a:pt x="0" y="30480"/>
                  </a:lnTo>
                  <a:lnTo>
                    <a:pt x="562927" y="456704"/>
                  </a:lnTo>
                  <a:lnTo>
                    <a:pt x="539953" y="487045"/>
                  </a:lnTo>
                  <a:lnTo>
                    <a:pt x="665556" y="510540"/>
                  </a:lnTo>
                  <a:close/>
                </a:path>
                <a:path w="666115" h="946150" extrusionOk="0">
                  <a:moveTo>
                    <a:pt x="665556" y="510540"/>
                  </a:moveTo>
                  <a:lnTo>
                    <a:pt x="538429" y="524129"/>
                  </a:lnTo>
                  <a:lnTo>
                    <a:pt x="559003" y="556183"/>
                  </a:lnTo>
                  <a:lnTo>
                    <a:pt x="1231" y="913638"/>
                  </a:lnTo>
                  <a:lnTo>
                    <a:pt x="21780" y="945642"/>
                  </a:lnTo>
                  <a:lnTo>
                    <a:pt x="579577" y="588238"/>
                  </a:lnTo>
                  <a:lnTo>
                    <a:pt x="600151" y="620268"/>
                  </a:lnTo>
                  <a:lnTo>
                    <a:pt x="644499" y="545846"/>
                  </a:lnTo>
                  <a:lnTo>
                    <a:pt x="665556" y="51054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86" name="Google Shape;1686;p144"/>
            <p:cNvSpPr/>
            <p:nvPr/>
          </p:nvSpPr>
          <p:spPr>
            <a:xfrm>
              <a:off x="381000" y="2438400"/>
              <a:ext cx="533400" cy="457200"/>
            </a:xfrm>
            <a:custGeom>
              <a:avLst/>
              <a:gdLst/>
              <a:ahLst/>
              <a:cxnLst/>
              <a:rect l="l" t="t" r="r" b="b"/>
              <a:pathLst>
                <a:path w="533400" h="457200" extrusionOk="0">
                  <a:moveTo>
                    <a:pt x="266700" y="0"/>
                  </a:moveTo>
                  <a:lnTo>
                    <a:pt x="212950" y="4644"/>
                  </a:lnTo>
                  <a:lnTo>
                    <a:pt x="162888" y="17966"/>
                  </a:lnTo>
                  <a:lnTo>
                    <a:pt x="117585" y="39045"/>
                  </a:lnTo>
                  <a:lnTo>
                    <a:pt x="78114" y="66960"/>
                  </a:lnTo>
                  <a:lnTo>
                    <a:pt x="45548" y="100793"/>
                  </a:lnTo>
                  <a:lnTo>
                    <a:pt x="20958" y="139624"/>
                  </a:lnTo>
                  <a:lnTo>
                    <a:pt x="5418" y="182533"/>
                  </a:lnTo>
                  <a:lnTo>
                    <a:pt x="0" y="228600"/>
                  </a:lnTo>
                  <a:lnTo>
                    <a:pt x="5418" y="274666"/>
                  </a:lnTo>
                  <a:lnTo>
                    <a:pt x="20958" y="317575"/>
                  </a:lnTo>
                  <a:lnTo>
                    <a:pt x="45548" y="356406"/>
                  </a:lnTo>
                  <a:lnTo>
                    <a:pt x="78114" y="390239"/>
                  </a:lnTo>
                  <a:lnTo>
                    <a:pt x="117585" y="418154"/>
                  </a:lnTo>
                  <a:lnTo>
                    <a:pt x="162888" y="439233"/>
                  </a:lnTo>
                  <a:lnTo>
                    <a:pt x="212950" y="452555"/>
                  </a:lnTo>
                  <a:lnTo>
                    <a:pt x="266700" y="457200"/>
                  </a:lnTo>
                  <a:lnTo>
                    <a:pt x="320449" y="452555"/>
                  </a:lnTo>
                  <a:lnTo>
                    <a:pt x="370511" y="439233"/>
                  </a:lnTo>
                  <a:lnTo>
                    <a:pt x="415814" y="418154"/>
                  </a:lnTo>
                  <a:lnTo>
                    <a:pt x="455285" y="390239"/>
                  </a:lnTo>
                  <a:lnTo>
                    <a:pt x="487851" y="356406"/>
                  </a:lnTo>
                  <a:lnTo>
                    <a:pt x="512441" y="317575"/>
                  </a:lnTo>
                  <a:lnTo>
                    <a:pt x="527981" y="274666"/>
                  </a:lnTo>
                  <a:lnTo>
                    <a:pt x="533400" y="228600"/>
                  </a:lnTo>
                  <a:lnTo>
                    <a:pt x="527981" y="182533"/>
                  </a:lnTo>
                  <a:lnTo>
                    <a:pt x="512441" y="139624"/>
                  </a:lnTo>
                  <a:lnTo>
                    <a:pt x="487851" y="100793"/>
                  </a:lnTo>
                  <a:lnTo>
                    <a:pt x="455285" y="66960"/>
                  </a:lnTo>
                  <a:lnTo>
                    <a:pt x="415814" y="39045"/>
                  </a:lnTo>
                  <a:lnTo>
                    <a:pt x="370511" y="17966"/>
                  </a:lnTo>
                  <a:lnTo>
                    <a:pt x="320449"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87" name="Google Shape;1687;p144"/>
            <p:cNvSpPr/>
            <p:nvPr/>
          </p:nvSpPr>
          <p:spPr>
            <a:xfrm>
              <a:off x="381000" y="2438400"/>
              <a:ext cx="533400" cy="457200"/>
            </a:xfrm>
            <a:custGeom>
              <a:avLst/>
              <a:gdLst/>
              <a:ahLst/>
              <a:cxnLst/>
              <a:rect l="l" t="t" r="r" b="b"/>
              <a:pathLst>
                <a:path w="533400" h="457200" extrusionOk="0">
                  <a:moveTo>
                    <a:pt x="0" y="228600"/>
                  </a:moveTo>
                  <a:lnTo>
                    <a:pt x="5418" y="182533"/>
                  </a:lnTo>
                  <a:lnTo>
                    <a:pt x="20958" y="139624"/>
                  </a:lnTo>
                  <a:lnTo>
                    <a:pt x="45548" y="100793"/>
                  </a:lnTo>
                  <a:lnTo>
                    <a:pt x="78114" y="66960"/>
                  </a:lnTo>
                  <a:lnTo>
                    <a:pt x="117585" y="39045"/>
                  </a:lnTo>
                  <a:lnTo>
                    <a:pt x="162888" y="17966"/>
                  </a:lnTo>
                  <a:lnTo>
                    <a:pt x="212950" y="4644"/>
                  </a:lnTo>
                  <a:lnTo>
                    <a:pt x="266700" y="0"/>
                  </a:lnTo>
                  <a:lnTo>
                    <a:pt x="320449" y="4644"/>
                  </a:lnTo>
                  <a:lnTo>
                    <a:pt x="370511" y="17966"/>
                  </a:lnTo>
                  <a:lnTo>
                    <a:pt x="415814" y="39045"/>
                  </a:lnTo>
                  <a:lnTo>
                    <a:pt x="455285" y="66960"/>
                  </a:lnTo>
                  <a:lnTo>
                    <a:pt x="487851" y="100793"/>
                  </a:lnTo>
                  <a:lnTo>
                    <a:pt x="512441" y="139624"/>
                  </a:lnTo>
                  <a:lnTo>
                    <a:pt x="527981" y="182533"/>
                  </a:lnTo>
                  <a:lnTo>
                    <a:pt x="533400" y="228600"/>
                  </a:lnTo>
                  <a:lnTo>
                    <a:pt x="527981" y="274666"/>
                  </a:lnTo>
                  <a:lnTo>
                    <a:pt x="512441" y="317575"/>
                  </a:lnTo>
                  <a:lnTo>
                    <a:pt x="487851" y="356406"/>
                  </a:lnTo>
                  <a:lnTo>
                    <a:pt x="455285" y="390239"/>
                  </a:lnTo>
                  <a:lnTo>
                    <a:pt x="415814" y="418154"/>
                  </a:lnTo>
                  <a:lnTo>
                    <a:pt x="370511" y="439233"/>
                  </a:lnTo>
                  <a:lnTo>
                    <a:pt x="320449" y="452555"/>
                  </a:lnTo>
                  <a:lnTo>
                    <a:pt x="266700" y="457200"/>
                  </a:lnTo>
                  <a:lnTo>
                    <a:pt x="212950" y="452555"/>
                  </a:lnTo>
                  <a:lnTo>
                    <a:pt x="162888" y="439233"/>
                  </a:lnTo>
                  <a:lnTo>
                    <a:pt x="117585" y="418154"/>
                  </a:lnTo>
                  <a:lnTo>
                    <a:pt x="78114" y="390239"/>
                  </a:lnTo>
                  <a:lnTo>
                    <a:pt x="45548" y="356406"/>
                  </a:lnTo>
                  <a:lnTo>
                    <a:pt x="20958" y="317575"/>
                  </a:lnTo>
                  <a:lnTo>
                    <a:pt x="5418"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88" name="Google Shape;1688;p144"/>
          <p:cNvSpPr txBox="1"/>
          <p:nvPr/>
        </p:nvSpPr>
        <p:spPr>
          <a:xfrm>
            <a:off x="3258947" y="1774062"/>
            <a:ext cx="309880" cy="452120"/>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r>
              <a:rPr lang="en-US" sz="1800" i="1" baseline="-25000">
                <a:solidFill>
                  <a:schemeClr val="dk1"/>
                </a:solidFill>
                <a:latin typeface="Times New Roman"/>
                <a:ea typeface="Times New Roman"/>
                <a:cs typeface="Times New Roman"/>
                <a:sym typeface="Times New Roman"/>
              </a:rPr>
              <a:t>0</a:t>
            </a:r>
            <a:endParaRPr sz="1800" i="1" baseline="-25000">
              <a:solidFill>
                <a:schemeClr val="dk1"/>
              </a:solidFill>
              <a:latin typeface="Times New Roman"/>
              <a:ea typeface="Times New Roman"/>
              <a:cs typeface="Times New Roman"/>
              <a:sym typeface="Times New Roman"/>
            </a:endParaRPr>
          </a:p>
        </p:txBody>
      </p:sp>
      <p:sp>
        <p:nvSpPr>
          <p:cNvPr id="1689" name="Google Shape;1689;p144"/>
          <p:cNvSpPr txBox="1"/>
          <p:nvPr/>
        </p:nvSpPr>
        <p:spPr>
          <a:xfrm>
            <a:off x="2059941" y="2383358"/>
            <a:ext cx="183515" cy="452120"/>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endParaRPr sz="2800" i="1">
              <a:solidFill>
                <a:schemeClr val="dk1"/>
              </a:solidFill>
              <a:latin typeface="Times New Roman"/>
              <a:ea typeface="Times New Roman"/>
              <a:cs typeface="Times New Roman"/>
              <a:sym typeface="Times New Roman"/>
            </a:endParaRPr>
          </a:p>
        </p:txBody>
      </p:sp>
      <p:sp>
        <p:nvSpPr>
          <p:cNvPr id="1690" name="Google Shape;1690;p144"/>
          <p:cNvSpPr txBox="1"/>
          <p:nvPr/>
        </p:nvSpPr>
        <p:spPr>
          <a:xfrm>
            <a:off x="2216912" y="2642742"/>
            <a:ext cx="101600" cy="19749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200" i="1">
                <a:solidFill>
                  <a:schemeClr val="dk1"/>
                </a:solidFill>
                <a:latin typeface="Times New Roman"/>
                <a:ea typeface="Times New Roman"/>
                <a:cs typeface="Times New Roman"/>
                <a:sym typeface="Times New Roman"/>
              </a:rPr>
              <a:t>1</a:t>
            </a:r>
            <a:endParaRPr sz="1200" i="1">
              <a:solidFill>
                <a:schemeClr val="dk1"/>
              </a:solidFill>
              <a:latin typeface="Times New Roman"/>
              <a:ea typeface="Times New Roman"/>
              <a:cs typeface="Times New Roman"/>
              <a:sym typeface="Times New Roman"/>
            </a:endParaRPr>
          </a:p>
        </p:txBody>
      </p:sp>
      <p:grpSp>
        <p:nvGrpSpPr>
          <p:cNvPr id="1691" name="Google Shape;1691;p144"/>
          <p:cNvGrpSpPr/>
          <p:nvPr/>
        </p:nvGrpSpPr>
        <p:grpSpPr>
          <a:xfrm>
            <a:off x="1905000" y="3352801"/>
            <a:ext cx="533400" cy="457200"/>
            <a:chOff x="380999" y="3352800"/>
            <a:chExt cx="533400" cy="457200"/>
          </a:xfrm>
        </p:grpSpPr>
        <p:sp>
          <p:nvSpPr>
            <p:cNvPr id="1692" name="Google Shape;1692;p144"/>
            <p:cNvSpPr/>
            <p:nvPr/>
          </p:nvSpPr>
          <p:spPr>
            <a:xfrm>
              <a:off x="380999" y="3352800"/>
              <a:ext cx="533400" cy="457200"/>
            </a:xfrm>
            <a:custGeom>
              <a:avLst/>
              <a:gdLst/>
              <a:ahLst/>
              <a:cxnLst/>
              <a:rect l="l" t="t" r="r" b="b"/>
              <a:pathLst>
                <a:path w="533400" h="457200" extrusionOk="0">
                  <a:moveTo>
                    <a:pt x="266700" y="0"/>
                  </a:moveTo>
                  <a:lnTo>
                    <a:pt x="212950" y="4644"/>
                  </a:lnTo>
                  <a:lnTo>
                    <a:pt x="162888" y="17966"/>
                  </a:lnTo>
                  <a:lnTo>
                    <a:pt x="117585" y="39045"/>
                  </a:lnTo>
                  <a:lnTo>
                    <a:pt x="78114" y="66960"/>
                  </a:lnTo>
                  <a:lnTo>
                    <a:pt x="45548" y="100793"/>
                  </a:lnTo>
                  <a:lnTo>
                    <a:pt x="20958" y="139624"/>
                  </a:lnTo>
                  <a:lnTo>
                    <a:pt x="5418" y="182533"/>
                  </a:lnTo>
                  <a:lnTo>
                    <a:pt x="0" y="228600"/>
                  </a:lnTo>
                  <a:lnTo>
                    <a:pt x="5418" y="274666"/>
                  </a:lnTo>
                  <a:lnTo>
                    <a:pt x="20958" y="317575"/>
                  </a:lnTo>
                  <a:lnTo>
                    <a:pt x="45548" y="356406"/>
                  </a:lnTo>
                  <a:lnTo>
                    <a:pt x="78114" y="390239"/>
                  </a:lnTo>
                  <a:lnTo>
                    <a:pt x="117585" y="418154"/>
                  </a:lnTo>
                  <a:lnTo>
                    <a:pt x="162888" y="439233"/>
                  </a:lnTo>
                  <a:lnTo>
                    <a:pt x="212950" y="452555"/>
                  </a:lnTo>
                  <a:lnTo>
                    <a:pt x="266700" y="457200"/>
                  </a:lnTo>
                  <a:lnTo>
                    <a:pt x="320449" y="452555"/>
                  </a:lnTo>
                  <a:lnTo>
                    <a:pt x="370511" y="439233"/>
                  </a:lnTo>
                  <a:lnTo>
                    <a:pt x="415814" y="418154"/>
                  </a:lnTo>
                  <a:lnTo>
                    <a:pt x="455285" y="390239"/>
                  </a:lnTo>
                  <a:lnTo>
                    <a:pt x="487851" y="356406"/>
                  </a:lnTo>
                  <a:lnTo>
                    <a:pt x="512441" y="317575"/>
                  </a:lnTo>
                  <a:lnTo>
                    <a:pt x="527981" y="274666"/>
                  </a:lnTo>
                  <a:lnTo>
                    <a:pt x="533400" y="228600"/>
                  </a:lnTo>
                  <a:lnTo>
                    <a:pt x="527981" y="182533"/>
                  </a:lnTo>
                  <a:lnTo>
                    <a:pt x="512441" y="139624"/>
                  </a:lnTo>
                  <a:lnTo>
                    <a:pt x="487851" y="100793"/>
                  </a:lnTo>
                  <a:lnTo>
                    <a:pt x="455285" y="66960"/>
                  </a:lnTo>
                  <a:lnTo>
                    <a:pt x="415814" y="39045"/>
                  </a:lnTo>
                  <a:lnTo>
                    <a:pt x="370511" y="17966"/>
                  </a:lnTo>
                  <a:lnTo>
                    <a:pt x="320449" y="4644"/>
                  </a:lnTo>
                  <a:lnTo>
                    <a:pt x="2667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693" name="Google Shape;1693;p144"/>
            <p:cNvSpPr/>
            <p:nvPr/>
          </p:nvSpPr>
          <p:spPr>
            <a:xfrm>
              <a:off x="380999" y="3352800"/>
              <a:ext cx="533400" cy="457200"/>
            </a:xfrm>
            <a:custGeom>
              <a:avLst/>
              <a:gdLst/>
              <a:ahLst/>
              <a:cxnLst/>
              <a:rect l="l" t="t" r="r" b="b"/>
              <a:pathLst>
                <a:path w="533400" h="457200" extrusionOk="0">
                  <a:moveTo>
                    <a:pt x="0" y="228600"/>
                  </a:moveTo>
                  <a:lnTo>
                    <a:pt x="5418" y="182533"/>
                  </a:lnTo>
                  <a:lnTo>
                    <a:pt x="20958" y="139624"/>
                  </a:lnTo>
                  <a:lnTo>
                    <a:pt x="45548" y="100793"/>
                  </a:lnTo>
                  <a:lnTo>
                    <a:pt x="78114" y="66960"/>
                  </a:lnTo>
                  <a:lnTo>
                    <a:pt x="117585" y="39045"/>
                  </a:lnTo>
                  <a:lnTo>
                    <a:pt x="162888" y="17966"/>
                  </a:lnTo>
                  <a:lnTo>
                    <a:pt x="212950" y="4644"/>
                  </a:lnTo>
                  <a:lnTo>
                    <a:pt x="266700" y="0"/>
                  </a:lnTo>
                  <a:lnTo>
                    <a:pt x="320449" y="4644"/>
                  </a:lnTo>
                  <a:lnTo>
                    <a:pt x="370511" y="17966"/>
                  </a:lnTo>
                  <a:lnTo>
                    <a:pt x="415814" y="39045"/>
                  </a:lnTo>
                  <a:lnTo>
                    <a:pt x="455285" y="66960"/>
                  </a:lnTo>
                  <a:lnTo>
                    <a:pt x="487851" y="100793"/>
                  </a:lnTo>
                  <a:lnTo>
                    <a:pt x="512441" y="139624"/>
                  </a:lnTo>
                  <a:lnTo>
                    <a:pt x="527981" y="182533"/>
                  </a:lnTo>
                  <a:lnTo>
                    <a:pt x="533400" y="228600"/>
                  </a:lnTo>
                  <a:lnTo>
                    <a:pt x="527981" y="274666"/>
                  </a:lnTo>
                  <a:lnTo>
                    <a:pt x="512441" y="317575"/>
                  </a:lnTo>
                  <a:lnTo>
                    <a:pt x="487851" y="356406"/>
                  </a:lnTo>
                  <a:lnTo>
                    <a:pt x="455285" y="390239"/>
                  </a:lnTo>
                  <a:lnTo>
                    <a:pt x="415814" y="418154"/>
                  </a:lnTo>
                  <a:lnTo>
                    <a:pt x="370511" y="439233"/>
                  </a:lnTo>
                  <a:lnTo>
                    <a:pt x="320449" y="452555"/>
                  </a:lnTo>
                  <a:lnTo>
                    <a:pt x="266700" y="457200"/>
                  </a:lnTo>
                  <a:lnTo>
                    <a:pt x="212950" y="452555"/>
                  </a:lnTo>
                  <a:lnTo>
                    <a:pt x="162888" y="439233"/>
                  </a:lnTo>
                  <a:lnTo>
                    <a:pt x="117585" y="418154"/>
                  </a:lnTo>
                  <a:lnTo>
                    <a:pt x="78114" y="390239"/>
                  </a:lnTo>
                  <a:lnTo>
                    <a:pt x="45548" y="356406"/>
                  </a:lnTo>
                  <a:lnTo>
                    <a:pt x="20958" y="317575"/>
                  </a:lnTo>
                  <a:lnTo>
                    <a:pt x="5418" y="274666"/>
                  </a:lnTo>
                  <a:lnTo>
                    <a:pt x="0" y="2286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694" name="Google Shape;1694;p144"/>
          <p:cNvSpPr txBox="1"/>
          <p:nvPr/>
        </p:nvSpPr>
        <p:spPr>
          <a:xfrm>
            <a:off x="2059941" y="3298316"/>
            <a:ext cx="183515" cy="452120"/>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x</a:t>
            </a:r>
            <a:endParaRPr sz="2800" i="1">
              <a:solidFill>
                <a:schemeClr val="dk1"/>
              </a:solidFill>
              <a:latin typeface="Times New Roman"/>
              <a:ea typeface="Times New Roman"/>
              <a:cs typeface="Times New Roman"/>
              <a:sym typeface="Times New Roman"/>
            </a:endParaRPr>
          </a:p>
        </p:txBody>
      </p:sp>
      <p:sp>
        <p:nvSpPr>
          <p:cNvPr id="1695" name="Google Shape;1695;p144"/>
          <p:cNvSpPr txBox="1"/>
          <p:nvPr/>
        </p:nvSpPr>
        <p:spPr>
          <a:xfrm>
            <a:off x="2216912" y="3557396"/>
            <a:ext cx="101600" cy="19749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200" i="1">
                <a:solidFill>
                  <a:schemeClr val="dk1"/>
                </a:solidFill>
                <a:latin typeface="Times New Roman"/>
                <a:ea typeface="Times New Roman"/>
                <a:cs typeface="Times New Roman"/>
                <a:sym typeface="Times New Roman"/>
              </a:rPr>
              <a:t>2</a:t>
            </a:r>
            <a:endParaRPr sz="1200" i="1">
              <a:solidFill>
                <a:schemeClr val="dk1"/>
              </a:solidFill>
              <a:latin typeface="Times New Roman"/>
              <a:ea typeface="Times New Roman"/>
              <a:cs typeface="Times New Roman"/>
              <a:sym typeface="Times New Roman"/>
            </a:endParaRPr>
          </a:p>
        </p:txBody>
      </p:sp>
      <p:sp>
        <p:nvSpPr>
          <p:cNvPr id="1696" name="Google Shape;1696;p144"/>
          <p:cNvSpPr txBox="1"/>
          <p:nvPr/>
        </p:nvSpPr>
        <p:spPr>
          <a:xfrm>
            <a:off x="5457826" y="2656713"/>
            <a:ext cx="686435"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b="1" i="1">
                <a:solidFill>
                  <a:schemeClr val="dk1"/>
                </a:solidFill>
                <a:latin typeface="Arial"/>
                <a:ea typeface="Arial"/>
                <a:cs typeface="Arial"/>
                <a:sym typeface="Arial"/>
              </a:rPr>
              <a:t>XOR</a:t>
            </a:r>
            <a:endParaRPr sz="2400" i="1">
              <a:solidFill>
                <a:schemeClr val="dk1"/>
              </a:solidFill>
              <a:latin typeface="Arial"/>
              <a:ea typeface="Arial"/>
              <a:cs typeface="Arial"/>
              <a:sym typeface="Arial"/>
            </a:endParaRPr>
          </a:p>
        </p:txBody>
      </p:sp>
      <p:sp>
        <p:nvSpPr>
          <p:cNvPr id="1697" name="Google Shape;1697;p144"/>
          <p:cNvSpPr txBox="1"/>
          <p:nvPr/>
        </p:nvSpPr>
        <p:spPr>
          <a:xfrm>
            <a:off x="1983741" y="5209490"/>
            <a:ext cx="8036559" cy="30035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b="1" i="1">
                <a:solidFill>
                  <a:srgbClr val="0066FF"/>
                </a:solidFill>
                <a:latin typeface="Arial"/>
                <a:ea typeface="Arial"/>
                <a:cs typeface="Arial"/>
                <a:sym typeface="Arial"/>
              </a:rPr>
              <a:t>No arrangement work, not linearly separable. Require two boundary lines.</a:t>
            </a:r>
            <a:endParaRPr sz="1800" i="1">
              <a:solidFill>
                <a:schemeClr val="dk1"/>
              </a:solidFill>
              <a:latin typeface="Arial"/>
              <a:ea typeface="Arial"/>
              <a:cs typeface="Arial"/>
              <a:sym typeface="Arial"/>
            </a:endParaRPr>
          </a:p>
        </p:txBody>
      </p:sp>
      <p:sp>
        <p:nvSpPr>
          <p:cNvPr id="1698" name="Google Shape;1698;p144"/>
          <p:cNvSpPr txBox="1"/>
          <p:nvPr/>
        </p:nvSpPr>
        <p:spPr>
          <a:xfrm>
            <a:off x="9427209" y="3421203"/>
            <a:ext cx="330200" cy="391795"/>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1</a:t>
            </a:r>
            <a:endParaRPr sz="2400" i="1" baseline="-25000">
              <a:solidFill>
                <a:schemeClr val="dk1"/>
              </a:solidFill>
              <a:latin typeface="Times New Roman"/>
              <a:ea typeface="Times New Roman"/>
              <a:cs typeface="Times New Roman"/>
              <a:sym typeface="Times New Roman"/>
            </a:endParaRPr>
          </a:p>
        </p:txBody>
      </p:sp>
      <p:sp>
        <p:nvSpPr>
          <p:cNvPr id="1699" name="Google Shape;1699;p144"/>
          <p:cNvSpPr txBox="1"/>
          <p:nvPr/>
        </p:nvSpPr>
        <p:spPr>
          <a:xfrm>
            <a:off x="7456678" y="1393902"/>
            <a:ext cx="330200" cy="391795"/>
          </a:xfrm>
          <a:prstGeom prst="rect">
            <a:avLst/>
          </a:prstGeom>
          <a:noFill/>
          <a:ln>
            <a:noFill/>
          </a:ln>
        </p:spPr>
        <p:txBody>
          <a:bodyPr spcFirstLastPara="1" wrap="square" lIns="0" tIns="12700" rIns="0" bIns="0" anchor="t" anchorCtr="0">
            <a:spAutoFit/>
          </a:bodyPr>
          <a:lstStyle/>
          <a:p>
            <a:pPr marL="381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a:t>
            </a:r>
            <a:r>
              <a:rPr lang="en-US" sz="2400" i="1" baseline="-25000">
                <a:solidFill>
                  <a:schemeClr val="dk1"/>
                </a:solidFill>
                <a:latin typeface="Times New Roman"/>
                <a:ea typeface="Times New Roman"/>
                <a:cs typeface="Times New Roman"/>
                <a:sym typeface="Times New Roman"/>
              </a:rPr>
              <a:t>2</a:t>
            </a:r>
            <a:endParaRPr sz="2400" i="1" baseline="-25000">
              <a:solidFill>
                <a:schemeClr val="dk1"/>
              </a:solidFill>
              <a:latin typeface="Times New Roman"/>
              <a:ea typeface="Times New Roman"/>
              <a:cs typeface="Times New Roman"/>
              <a:sym typeface="Times New Roman"/>
            </a:endParaRPr>
          </a:p>
        </p:txBody>
      </p:sp>
      <p:grpSp>
        <p:nvGrpSpPr>
          <p:cNvPr id="1700" name="Google Shape;1700;p144"/>
          <p:cNvGrpSpPr/>
          <p:nvPr/>
        </p:nvGrpSpPr>
        <p:grpSpPr>
          <a:xfrm>
            <a:off x="7353300" y="1645919"/>
            <a:ext cx="2095500" cy="2209801"/>
            <a:chOff x="5829300" y="1645919"/>
            <a:chExt cx="2095500" cy="2209801"/>
          </a:xfrm>
        </p:grpSpPr>
        <p:sp>
          <p:nvSpPr>
            <p:cNvPr id="1701" name="Google Shape;1701;p144"/>
            <p:cNvSpPr/>
            <p:nvPr/>
          </p:nvSpPr>
          <p:spPr>
            <a:xfrm>
              <a:off x="5829300" y="1645919"/>
              <a:ext cx="2095500" cy="2095500"/>
            </a:xfrm>
            <a:custGeom>
              <a:avLst/>
              <a:gdLst/>
              <a:ahLst/>
              <a:cxnLst/>
              <a:rect l="l" t="t" r="r" b="b"/>
              <a:pathLst>
                <a:path w="2095500" h="2095500" extrusionOk="0">
                  <a:moveTo>
                    <a:pt x="2095500" y="2057400"/>
                  </a:moveTo>
                  <a:lnTo>
                    <a:pt x="2082800" y="2051050"/>
                  </a:lnTo>
                  <a:lnTo>
                    <a:pt x="2019300" y="2019300"/>
                  </a:lnTo>
                  <a:lnTo>
                    <a:pt x="2019300" y="2051050"/>
                  </a:lnTo>
                  <a:lnTo>
                    <a:pt x="44450" y="2051050"/>
                  </a:lnTo>
                  <a:lnTo>
                    <a:pt x="44450" y="76200"/>
                  </a:lnTo>
                  <a:lnTo>
                    <a:pt x="76200" y="76200"/>
                  </a:lnTo>
                  <a:lnTo>
                    <a:pt x="69850" y="63500"/>
                  </a:lnTo>
                  <a:lnTo>
                    <a:pt x="38100" y="0"/>
                  </a:lnTo>
                  <a:lnTo>
                    <a:pt x="0" y="76200"/>
                  </a:lnTo>
                  <a:lnTo>
                    <a:pt x="31750" y="76200"/>
                  </a:lnTo>
                  <a:lnTo>
                    <a:pt x="31750" y="2057400"/>
                  </a:lnTo>
                  <a:lnTo>
                    <a:pt x="38100" y="2057400"/>
                  </a:lnTo>
                  <a:lnTo>
                    <a:pt x="38100" y="2063750"/>
                  </a:lnTo>
                  <a:lnTo>
                    <a:pt x="2019300" y="2063750"/>
                  </a:lnTo>
                  <a:lnTo>
                    <a:pt x="2019300" y="2095500"/>
                  </a:lnTo>
                  <a:lnTo>
                    <a:pt x="2082800" y="2063750"/>
                  </a:lnTo>
                  <a:lnTo>
                    <a:pt x="2095500" y="20574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02" name="Google Shape;1702;p144"/>
            <p:cNvSpPr/>
            <p:nvPr/>
          </p:nvSpPr>
          <p:spPr>
            <a:xfrm>
              <a:off x="7010400" y="355092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399"/>
                  </a:lnTo>
                  <a:lnTo>
                    <a:pt x="7766" y="200582"/>
                  </a:lnTo>
                  <a:lnTo>
                    <a:pt x="29394" y="242419"/>
                  </a:lnTo>
                  <a:lnTo>
                    <a:pt x="62380" y="275405"/>
                  </a:lnTo>
                  <a:lnTo>
                    <a:pt x="104217" y="297033"/>
                  </a:lnTo>
                  <a:lnTo>
                    <a:pt x="152400" y="304799"/>
                  </a:lnTo>
                  <a:lnTo>
                    <a:pt x="200582" y="297033"/>
                  </a:lnTo>
                  <a:lnTo>
                    <a:pt x="242419" y="275405"/>
                  </a:lnTo>
                  <a:lnTo>
                    <a:pt x="275405" y="242419"/>
                  </a:lnTo>
                  <a:lnTo>
                    <a:pt x="297033" y="200582"/>
                  </a:lnTo>
                  <a:lnTo>
                    <a:pt x="304800" y="152399"/>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03" name="Google Shape;1703;p144"/>
            <p:cNvSpPr/>
            <p:nvPr/>
          </p:nvSpPr>
          <p:spPr>
            <a:xfrm>
              <a:off x="7010400" y="3550920"/>
              <a:ext cx="304800" cy="304800"/>
            </a:xfrm>
            <a:custGeom>
              <a:avLst/>
              <a:gdLst/>
              <a:ahLst/>
              <a:cxnLst/>
              <a:rect l="l" t="t" r="r" b="b"/>
              <a:pathLst>
                <a:path w="304800" h="304800" extrusionOk="0">
                  <a:moveTo>
                    <a:pt x="0" y="152399"/>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399"/>
                  </a:lnTo>
                  <a:lnTo>
                    <a:pt x="297033" y="200582"/>
                  </a:lnTo>
                  <a:lnTo>
                    <a:pt x="275405" y="242419"/>
                  </a:lnTo>
                  <a:lnTo>
                    <a:pt x="242419" y="275405"/>
                  </a:lnTo>
                  <a:lnTo>
                    <a:pt x="200582" y="297033"/>
                  </a:lnTo>
                  <a:lnTo>
                    <a:pt x="152400" y="304799"/>
                  </a:lnTo>
                  <a:lnTo>
                    <a:pt x="104217" y="297033"/>
                  </a:lnTo>
                  <a:lnTo>
                    <a:pt x="62380" y="275405"/>
                  </a:lnTo>
                  <a:lnTo>
                    <a:pt x="29394" y="242419"/>
                  </a:lnTo>
                  <a:lnTo>
                    <a:pt x="7766" y="200582"/>
                  </a:lnTo>
                  <a:lnTo>
                    <a:pt x="0" y="152399"/>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04" name="Google Shape;1704;p144"/>
          <p:cNvSpPr txBox="1"/>
          <p:nvPr/>
        </p:nvSpPr>
        <p:spPr>
          <a:xfrm>
            <a:off x="8592057" y="3503803"/>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705" name="Google Shape;1705;p144"/>
          <p:cNvGrpSpPr/>
          <p:nvPr/>
        </p:nvGrpSpPr>
        <p:grpSpPr>
          <a:xfrm>
            <a:off x="7239001" y="3550921"/>
            <a:ext cx="304800" cy="304800"/>
            <a:chOff x="5715000" y="3550920"/>
            <a:chExt cx="304800" cy="304800"/>
          </a:xfrm>
        </p:grpSpPr>
        <p:sp>
          <p:nvSpPr>
            <p:cNvPr id="1706" name="Google Shape;1706;p144"/>
            <p:cNvSpPr/>
            <p:nvPr/>
          </p:nvSpPr>
          <p:spPr>
            <a:xfrm>
              <a:off x="5715000" y="355092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399"/>
                  </a:lnTo>
                  <a:lnTo>
                    <a:pt x="7766" y="200582"/>
                  </a:lnTo>
                  <a:lnTo>
                    <a:pt x="29394" y="242419"/>
                  </a:lnTo>
                  <a:lnTo>
                    <a:pt x="62380" y="275405"/>
                  </a:lnTo>
                  <a:lnTo>
                    <a:pt x="104217" y="297033"/>
                  </a:lnTo>
                  <a:lnTo>
                    <a:pt x="152400" y="304799"/>
                  </a:lnTo>
                  <a:lnTo>
                    <a:pt x="200582" y="297033"/>
                  </a:lnTo>
                  <a:lnTo>
                    <a:pt x="242419" y="275405"/>
                  </a:lnTo>
                  <a:lnTo>
                    <a:pt x="275405" y="242419"/>
                  </a:lnTo>
                  <a:lnTo>
                    <a:pt x="297033" y="200582"/>
                  </a:lnTo>
                  <a:lnTo>
                    <a:pt x="304800" y="152399"/>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07" name="Google Shape;1707;p144"/>
            <p:cNvSpPr/>
            <p:nvPr/>
          </p:nvSpPr>
          <p:spPr>
            <a:xfrm>
              <a:off x="5715000" y="3550920"/>
              <a:ext cx="304800" cy="304800"/>
            </a:xfrm>
            <a:custGeom>
              <a:avLst/>
              <a:gdLst/>
              <a:ahLst/>
              <a:cxnLst/>
              <a:rect l="l" t="t" r="r" b="b"/>
              <a:pathLst>
                <a:path w="304800" h="304800" extrusionOk="0">
                  <a:moveTo>
                    <a:pt x="0" y="152399"/>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399"/>
                  </a:lnTo>
                  <a:lnTo>
                    <a:pt x="297033" y="200582"/>
                  </a:lnTo>
                  <a:lnTo>
                    <a:pt x="275405" y="242419"/>
                  </a:lnTo>
                  <a:lnTo>
                    <a:pt x="242419" y="275405"/>
                  </a:lnTo>
                  <a:lnTo>
                    <a:pt x="200582" y="297033"/>
                  </a:lnTo>
                  <a:lnTo>
                    <a:pt x="152400" y="304799"/>
                  </a:lnTo>
                  <a:lnTo>
                    <a:pt x="104217" y="297033"/>
                  </a:lnTo>
                  <a:lnTo>
                    <a:pt x="62380" y="275405"/>
                  </a:lnTo>
                  <a:lnTo>
                    <a:pt x="29394" y="242419"/>
                  </a:lnTo>
                  <a:lnTo>
                    <a:pt x="7766" y="200582"/>
                  </a:lnTo>
                  <a:lnTo>
                    <a:pt x="0" y="152399"/>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08" name="Google Shape;1708;p144"/>
          <p:cNvSpPr txBox="1"/>
          <p:nvPr/>
        </p:nvSpPr>
        <p:spPr>
          <a:xfrm>
            <a:off x="7296658" y="3503803"/>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709" name="Google Shape;1709;p144"/>
          <p:cNvGrpSpPr/>
          <p:nvPr/>
        </p:nvGrpSpPr>
        <p:grpSpPr>
          <a:xfrm>
            <a:off x="7239001" y="2255521"/>
            <a:ext cx="304800" cy="304800"/>
            <a:chOff x="5715000" y="2255520"/>
            <a:chExt cx="304800" cy="304800"/>
          </a:xfrm>
        </p:grpSpPr>
        <p:sp>
          <p:nvSpPr>
            <p:cNvPr id="1710" name="Google Shape;1710;p144"/>
            <p:cNvSpPr/>
            <p:nvPr/>
          </p:nvSpPr>
          <p:spPr>
            <a:xfrm>
              <a:off x="5715000" y="225552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00E3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11" name="Google Shape;1711;p144"/>
            <p:cNvSpPr/>
            <p:nvPr/>
          </p:nvSpPr>
          <p:spPr>
            <a:xfrm>
              <a:off x="5715000" y="225552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12" name="Google Shape;1712;p144"/>
          <p:cNvSpPr txBox="1"/>
          <p:nvPr/>
        </p:nvSpPr>
        <p:spPr>
          <a:xfrm>
            <a:off x="7296658" y="2208403"/>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grpSp>
        <p:nvGrpSpPr>
          <p:cNvPr id="1713" name="Google Shape;1713;p144"/>
          <p:cNvGrpSpPr/>
          <p:nvPr/>
        </p:nvGrpSpPr>
        <p:grpSpPr>
          <a:xfrm>
            <a:off x="8534401" y="2255521"/>
            <a:ext cx="304800" cy="304800"/>
            <a:chOff x="7010400" y="2255520"/>
            <a:chExt cx="304800" cy="304800"/>
          </a:xfrm>
        </p:grpSpPr>
        <p:sp>
          <p:nvSpPr>
            <p:cNvPr id="1714" name="Google Shape;1714;p144"/>
            <p:cNvSpPr/>
            <p:nvPr/>
          </p:nvSpPr>
          <p:spPr>
            <a:xfrm>
              <a:off x="7010400" y="2255520"/>
              <a:ext cx="304800" cy="304800"/>
            </a:xfrm>
            <a:custGeom>
              <a:avLst/>
              <a:gdLst/>
              <a:ahLst/>
              <a:cxnLst/>
              <a:rect l="l" t="t" r="r" b="b"/>
              <a:pathLst>
                <a:path w="304800" h="304800" extrusionOk="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15" name="Google Shape;1715;p144"/>
            <p:cNvSpPr/>
            <p:nvPr/>
          </p:nvSpPr>
          <p:spPr>
            <a:xfrm>
              <a:off x="7010400" y="2255520"/>
              <a:ext cx="304800" cy="304800"/>
            </a:xfrm>
            <a:custGeom>
              <a:avLst/>
              <a:gdLst/>
              <a:ahLst/>
              <a:cxnLst/>
              <a:rect l="l" t="t" r="r" b="b"/>
              <a:pathLst>
                <a:path w="304800" h="304800" extrusionOk="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16" name="Google Shape;1716;p144"/>
          <p:cNvSpPr txBox="1"/>
          <p:nvPr/>
        </p:nvSpPr>
        <p:spPr>
          <a:xfrm>
            <a:off x="8592057" y="2208403"/>
            <a:ext cx="193040"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Noto Sans Symbols"/>
                <a:ea typeface="Noto Sans Symbols"/>
                <a:cs typeface="Noto Sans Symbols"/>
                <a:sym typeface="Noto Sans Symbols"/>
              </a:rPr>
              <a:t>−</a:t>
            </a:r>
            <a:endParaRPr sz="2400" i="1">
              <a:solidFill>
                <a:schemeClr val="dk1"/>
              </a:solidFill>
              <a:latin typeface="Noto Sans Symbols"/>
              <a:ea typeface="Noto Sans Symbols"/>
              <a:cs typeface="Noto Sans Symbols"/>
              <a:sym typeface="Noto Sans Symbols"/>
            </a:endParaRPr>
          </a:p>
        </p:txBody>
      </p:sp>
      <p:sp>
        <p:nvSpPr>
          <p:cNvPr id="1717" name="Google Shape;1717;p144"/>
          <p:cNvSpPr txBox="1"/>
          <p:nvPr/>
        </p:nvSpPr>
        <p:spPr>
          <a:xfrm>
            <a:off x="7775829" y="2811907"/>
            <a:ext cx="667385" cy="39116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XOR</a:t>
            </a:r>
            <a:endParaRPr sz="2400" i="1">
              <a:solidFill>
                <a:schemeClr val="dk1"/>
              </a:solidFill>
              <a:latin typeface="Times New Roman"/>
              <a:ea typeface="Times New Roman"/>
              <a:cs typeface="Times New Roman"/>
              <a:sym typeface="Times New Roman"/>
            </a:endParaRPr>
          </a:p>
        </p:txBody>
      </p:sp>
      <p:grpSp>
        <p:nvGrpSpPr>
          <p:cNvPr id="1718" name="Google Shape;1718;p144"/>
          <p:cNvGrpSpPr/>
          <p:nvPr/>
        </p:nvGrpSpPr>
        <p:grpSpPr>
          <a:xfrm>
            <a:off x="6980983" y="1913437"/>
            <a:ext cx="2134235" cy="2374900"/>
            <a:chOff x="5456983" y="1913436"/>
            <a:chExt cx="2134235" cy="2374900"/>
          </a:xfrm>
        </p:grpSpPr>
        <p:sp>
          <p:nvSpPr>
            <p:cNvPr id="1719" name="Google Shape;1719;p144"/>
            <p:cNvSpPr/>
            <p:nvPr/>
          </p:nvSpPr>
          <p:spPr>
            <a:xfrm>
              <a:off x="5456983" y="1913436"/>
              <a:ext cx="2134235" cy="2374900"/>
            </a:xfrm>
            <a:custGeom>
              <a:avLst/>
              <a:gdLst/>
              <a:ahLst/>
              <a:cxnLst/>
              <a:rect l="l" t="t" r="r" b="b"/>
              <a:pathLst>
                <a:path w="2134234" h="2374900" extrusionOk="0">
                  <a:moveTo>
                    <a:pt x="271534" y="0"/>
                  </a:moveTo>
                  <a:lnTo>
                    <a:pt x="212275" y="5447"/>
                  </a:lnTo>
                  <a:lnTo>
                    <a:pt x="159028" y="20296"/>
                  </a:lnTo>
                  <a:lnTo>
                    <a:pt x="112291" y="44812"/>
                  </a:lnTo>
                  <a:lnTo>
                    <a:pt x="72744" y="79064"/>
                  </a:lnTo>
                  <a:lnTo>
                    <a:pt x="41794" y="121832"/>
                  </a:lnTo>
                  <a:lnTo>
                    <a:pt x="19480" y="172422"/>
                  </a:lnTo>
                  <a:lnTo>
                    <a:pt x="5613" y="230305"/>
                  </a:lnTo>
                  <a:lnTo>
                    <a:pt x="0" y="294950"/>
                  </a:lnTo>
                  <a:lnTo>
                    <a:pt x="228" y="329643"/>
                  </a:lnTo>
                  <a:lnTo>
                    <a:pt x="6636" y="403438"/>
                  </a:lnTo>
                  <a:lnTo>
                    <a:pt x="12767" y="442408"/>
                  </a:lnTo>
                  <a:lnTo>
                    <a:pt x="20818" y="482671"/>
                  </a:lnTo>
                  <a:lnTo>
                    <a:pt x="30765" y="524161"/>
                  </a:lnTo>
                  <a:lnTo>
                    <a:pt x="42583" y="566811"/>
                  </a:lnTo>
                  <a:lnTo>
                    <a:pt x="56249" y="610556"/>
                  </a:lnTo>
                  <a:lnTo>
                    <a:pt x="71739" y="655329"/>
                  </a:lnTo>
                  <a:lnTo>
                    <a:pt x="89028" y="701064"/>
                  </a:lnTo>
                  <a:lnTo>
                    <a:pt x="108093" y="747694"/>
                  </a:lnTo>
                  <a:lnTo>
                    <a:pt x="128910" y="795154"/>
                  </a:lnTo>
                  <a:lnTo>
                    <a:pt x="151455" y="843377"/>
                  </a:lnTo>
                  <a:lnTo>
                    <a:pt x="175704" y="892297"/>
                  </a:lnTo>
                  <a:lnTo>
                    <a:pt x="201633" y="941848"/>
                  </a:lnTo>
                  <a:lnTo>
                    <a:pt x="229217" y="991963"/>
                  </a:lnTo>
                  <a:lnTo>
                    <a:pt x="258434" y="1042576"/>
                  </a:lnTo>
                  <a:lnTo>
                    <a:pt x="289258" y="1093622"/>
                  </a:lnTo>
                  <a:lnTo>
                    <a:pt x="321666" y="1145033"/>
                  </a:lnTo>
                  <a:lnTo>
                    <a:pt x="355635" y="1196743"/>
                  </a:lnTo>
                  <a:lnTo>
                    <a:pt x="391139" y="1248687"/>
                  </a:lnTo>
                  <a:lnTo>
                    <a:pt x="428155" y="1300798"/>
                  </a:lnTo>
                  <a:lnTo>
                    <a:pt x="466660" y="1353009"/>
                  </a:lnTo>
                  <a:lnTo>
                    <a:pt x="506628" y="1405255"/>
                  </a:lnTo>
                  <a:lnTo>
                    <a:pt x="548037" y="1457469"/>
                  </a:lnTo>
                  <a:lnTo>
                    <a:pt x="590862" y="1509585"/>
                  </a:lnTo>
                  <a:lnTo>
                    <a:pt x="635079" y="1561537"/>
                  </a:lnTo>
                  <a:lnTo>
                    <a:pt x="680185" y="1612719"/>
                  </a:lnTo>
                  <a:lnTo>
                    <a:pt x="725652" y="1662546"/>
                  </a:lnTo>
                  <a:lnTo>
                    <a:pt x="771417" y="1710986"/>
                  </a:lnTo>
                  <a:lnTo>
                    <a:pt x="817419" y="1758005"/>
                  </a:lnTo>
                  <a:lnTo>
                    <a:pt x="863595" y="1803570"/>
                  </a:lnTo>
                  <a:lnTo>
                    <a:pt x="909883" y="1847648"/>
                  </a:lnTo>
                  <a:lnTo>
                    <a:pt x="956222" y="1890206"/>
                  </a:lnTo>
                  <a:lnTo>
                    <a:pt x="1002549" y="1931210"/>
                  </a:lnTo>
                  <a:lnTo>
                    <a:pt x="1048801" y="1970628"/>
                  </a:lnTo>
                  <a:lnTo>
                    <a:pt x="1094918" y="2008426"/>
                  </a:lnTo>
                  <a:lnTo>
                    <a:pt x="1140836" y="2044571"/>
                  </a:lnTo>
                  <a:lnTo>
                    <a:pt x="1186494" y="2079029"/>
                  </a:lnTo>
                  <a:lnTo>
                    <a:pt x="1231830" y="2111769"/>
                  </a:lnTo>
                  <a:lnTo>
                    <a:pt x="1276781" y="2142755"/>
                  </a:lnTo>
                  <a:lnTo>
                    <a:pt x="1321285" y="2171956"/>
                  </a:lnTo>
                  <a:lnTo>
                    <a:pt x="1365281" y="2199338"/>
                  </a:lnTo>
                  <a:lnTo>
                    <a:pt x="1408706" y="2224868"/>
                  </a:lnTo>
                  <a:lnTo>
                    <a:pt x="1451498" y="2248512"/>
                  </a:lnTo>
                  <a:lnTo>
                    <a:pt x="1493596" y="2270238"/>
                  </a:lnTo>
                  <a:lnTo>
                    <a:pt x="1534936" y="2290012"/>
                  </a:lnTo>
                  <a:lnTo>
                    <a:pt x="1575457" y="2307801"/>
                  </a:lnTo>
                  <a:lnTo>
                    <a:pt x="1615096" y="2323573"/>
                  </a:lnTo>
                  <a:lnTo>
                    <a:pt x="1653793" y="2337293"/>
                  </a:lnTo>
                  <a:lnTo>
                    <a:pt x="1691484" y="2348928"/>
                  </a:lnTo>
                  <a:lnTo>
                    <a:pt x="1763601" y="2365813"/>
                  </a:lnTo>
                  <a:lnTo>
                    <a:pt x="1830951" y="2373961"/>
                  </a:lnTo>
                  <a:lnTo>
                    <a:pt x="1862683" y="2374677"/>
                  </a:lnTo>
                  <a:lnTo>
                    <a:pt x="1893037" y="2373109"/>
                  </a:lnTo>
                  <a:lnTo>
                    <a:pt x="1949363" y="2362989"/>
                  </a:lnTo>
                  <a:lnTo>
                    <a:pt x="1999432" y="2343336"/>
                  </a:lnTo>
                  <a:lnTo>
                    <a:pt x="2042747" y="2313885"/>
                  </a:lnTo>
                  <a:lnTo>
                    <a:pt x="2078068" y="2275228"/>
                  </a:lnTo>
                  <a:lnTo>
                    <a:pt x="2104659" y="2228486"/>
                  </a:lnTo>
                  <a:lnTo>
                    <a:pt x="2122709" y="2174188"/>
                  </a:lnTo>
                  <a:lnTo>
                    <a:pt x="2132412" y="2112864"/>
                  </a:lnTo>
                  <a:lnTo>
                    <a:pt x="2134193" y="2079733"/>
                  </a:lnTo>
                  <a:lnTo>
                    <a:pt x="2133959" y="2045044"/>
                  </a:lnTo>
                  <a:lnTo>
                    <a:pt x="2127541" y="1971258"/>
                  </a:lnTo>
                  <a:lnTo>
                    <a:pt x="2121405" y="1932293"/>
                  </a:lnTo>
                  <a:lnTo>
                    <a:pt x="2113350" y="1892035"/>
                  </a:lnTo>
                  <a:lnTo>
                    <a:pt x="2103399" y="1850551"/>
                  </a:lnTo>
                  <a:lnTo>
                    <a:pt x="2091578" y="1807906"/>
                  </a:lnTo>
                  <a:lnTo>
                    <a:pt x="2077909" y="1764166"/>
                  </a:lnTo>
                  <a:lnTo>
                    <a:pt x="2062416" y="1719398"/>
                  </a:lnTo>
                  <a:lnTo>
                    <a:pt x="2045124" y="1673669"/>
                  </a:lnTo>
                  <a:lnTo>
                    <a:pt x="2026057" y="1627044"/>
                  </a:lnTo>
                  <a:lnTo>
                    <a:pt x="2005238" y="1579589"/>
                  </a:lnTo>
                  <a:lnTo>
                    <a:pt x="1982691" y="1531371"/>
                  </a:lnTo>
                  <a:lnTo>
                    <a:pt x="1958441" y="1482456"/>
                  </a:lnTo>
                  <a:lnTo>
                    <a:pt x="1932511" y="1432910"/>
                  </a:lnTo>
                  <a:lnTo>
                    <a:pt x="1904925" y="1382799"/>
                  </a:lnTo>
                  <a:lnTo>
                    <a:pt x="1875708" y="1332190"/>
                  </a:lnTo>
                  <a:lnTo>
                    <a:pt x="1844883" y="1281149"/>
                  </a:lnTo>
                  <a:lnTo>
                    <a:pt x="1812474" y="1229742"/>
                  </a:lnTo>
                  <a:lnTo>
                    <a:pt x="1778505" y="1178035"/>
                  </a:lnTo>
                  <a:lnTo>
                    <a:pt x="1743000" y="1126094"/>
                  </a:lnTo>
                  <a:lnTo>
                    <a:pt x="1705984" y="1073986"/>
                  </a:lnTo>
                  <a:lnTo>
                    <a:pt x="1667479" y="1021777"/>
                  </a:lnTo>
                  <a:lnTo>
                    <a:pt x="1627510" y="969533"/>
                  </a:lnTo>
                  <a:lnTo>
                    <a:pt x="1586102" y="917320"/>
                  </a:lnTo>
                  <a:lnTo>
                    <a:pt x="1543277" y="865205"/>
                  </a:lnTo>
                  <a:lnTo>
                    <a:pt x="1499060" y="813253"/>
                  </a:lnTo>
                  <a:lnTo>
                    <a:pt x="1453964" y="762071"/>
                  </a:lnTo>
                  <a:lnTo>
                    <a:pt x="1408506" y="712243"/>
                  </a:lnTo>
                  <a:lnTo>
                    <a:pt x="1362748" y="663802"/>
                  </a:lnTo>
                  <a:lnTo>
                    <a:pt x="1316754" y="616781"/>
                  </a:lnTo>
                  <a:lnTo>
                    <a:pt x="1270583" y="571214"/>
                  </a:lnTo>
                  <a:lnTo>
                    <a:pt x="1224300" y="527133"/>
                  </a:lnTo>
                  <a:lnTo>
                    <a:pt x="1177966" y="484572"/>
                  </a:lnTo>
                  <a:lnTo>
                    <a:pt x="1131643" y="443564"/>
                  </a:lnTo>
                  <a:lnTo>
                    <a:pt x="1085393" y="404143"/>
                  </a:lnTo>
                  <a:lnTo>
                    <a:pt x="1039279" y="366341"/>
                  </a:lnTo>
                  <a:lnTo>
                    <a:pt x="993362" y="330192"/>
                  </a:lnTo>
                  <a:lnTo>
                    <a:pt x="947706" y="295728"/>
                  </a:lnTo>
                  <a:lnTo>
                    <a:pt x="902371" y="262984"/>
                  </a:lnTo>
                  <a:lnTo>
                    <a:pt x="857421" y="231993"/>
                  </a:lnTo>
                  <a:lnTo>
                    <a:pt x="812917" y="202787"/>
                  </a:lnTo>
                  <a:lnTo>
                    <a:pt x="768921" y="175400"/>
                  </a:lnTo>
                  <a:lnTo>
                    <a:pt x="725496" y="149865"/>
                  </a:lnTo>
                  <a:lnTo>
                    <a:pt x="682704" y="126215"/>
                  </a:lnTo>
                  <a:lnTo>
                    <a:pt x="640607" y="104484"/>
                  </a:lnTo>
                  <a:lnTo>
                    <a:pt x="599267" y="84705"/>
                  </a:lnTo>
                  <a:lnTo>
                    <a:pt x="558746" y="66910"/>
                  </a:lnTo>
                  <a:lnTo>
                    <a:pt x="519107" y="51134"/>
                  </a:lnTo>
                  <a:lnTo>
                    <a:pt x="480411" y="37409"/>
                  </a:lnTo>
                  <a:lnTo>
                    <a:pt x="442721" y="25769"/>
                  </a:lnTo>
                  <a:lnTo>
                    <a:pt x="370607" y="8875"/>
                  </a:lnTo>
                  <a:lnTo>
                    <a:pt x="303262" y="718"/>
                  </a:lnTo>
                  <a:lnTo>
                    <a:pt x="271534" y="0"/>
                  </a:lnTo>
                  <a:close/>
                </a:path>
              </a:pathLst>
            </a:custGeom>
            <a:solidFill>
              <a:srgbClr val="00E3A8">
                <a:alpha val="3843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20" name="Google Shape;1720;p144"/>
            <p:cNvSpPr/>
            <p:nvPr/>
          </p:nvSpPr>
          <p:spPr>
            <a:xfrm>
              <a:off x="5456983" y="1913436"/>
              <a:ext cx="2134235" cy="2374900"/>
            </a:xfrm>
            <a:custGeom>
              <a:avLst/>
              <a:gdLst/>
              <a:ahLst/>
              <a:cxnLst/>
              <a:rect l="l" t="t" r="r" b="b"/>
              <a:pathLst>
                <a:path w="2134234" h="2374900" extrusionOk="0">
                  <a:moveTo>
                    <a:pt x="635079" y="1561537"/>
                  </a:moveTo>
                  <a:lnTo>
                    <a:pt x="590862" y="1509585"/>
                  </a:lnTo>
                  <a:lnTo>
                    <a:pt x="548037" y="1457469"/>
                  </a:lnTo>
                  <a:lnTo>
                    <a:pt x="506628" y="1405255"/>
                  </a:lnTo>
                  <a:lnTo>
                    <a:pt x="466660" y="1353009"/>
                  </a:lnTo>
                  <a:lnTo>
                    <a:pt x="428155" y="1300798"/>
                  </a:lnTo>
                  <a:lnTo>
                    <a:pt x="391139" y="1248687"/>
                  </a:lnTo>
                  <a:lnTo>
                    <a:pt x="355635" y="1196743"/>
                  </a:lnTo>
                  <a:lnTo>
                    <a:pt x="321666" y="1145033"/>
                  </a:lnTo>
                  <a:lnTo>
                    <a:pt x="289258" y="1093622"/>
                  </a:lnTo>
                  <a:lnTo>
                    <a:pt x="258434" y="1042576"/>
                  </a:lnTo>
                  <a:lnTo>
                    <a:pt x="229217" y="991963"/>
                  </a:lnTo>
                  <a:lnTo>
                    <a:pt x="201633" y="941848"/>
                  </a:lnTo>
                  <a:lnTo>
                    <a:pt x="175704" y="892297"/>
                  </a:lnTo>
                  <a:lnTo>
                    <a:pt x="151455" y="843377"/>
                  </a:lnTo>
                  <a:lnTo>
                    <a:pt x="128910" y="795154"/>
                  </a:lnTo>
                  <a:lnTo>
                    <a:pt x="108093" y="747694"/>
                  </a:lnTo>
                  <a:lnTo>
                    <a:pt x="89028" y="701064"/>
                  </a:lnTo>
                  <a:lnTo>
                    <a:pt x="71739" y="655329"/>
                  </a:lnTo>
                  <a:lnTo>
                    <a:pt x="56249" y="610556"/>
                  </a:lnTo>
                  <a:lnTo>
                    <a:pt x="42583" y="566811"/>
                  </a:lnTo>
                  <a:lnTo>
                    <a:pt x="30765" y="524161"/>
                  </a:lnTo>
                  <a:lnTo>
                    <a:pt x="20818" y="482671"/>
                  </a:lnTo>
                  <a:lnTo>
                    <a:pt x="12767" y="442408"/>
                  </a:lnTo>
                  <a:lnTo>
                    <a:pt x="6636" y="403438"/>
                  </a:lnTo>
                  <a:lnTo>
                    <a:pt x="228" y="329643"/>
                  </a:lnTo>
                  <a:lnTo>
                    <a:pt x="0" y="294950"/>
                  </a:lnTo>
                  <a:lnTo>
                    <a:pt x="1786" y="261816"/>
                  </a:lnTo>
                  <a:lnTo>
                    <a:pt x="11503" y="200485"/>
                  </a:lnTo>
                  <a:lnTo>
                    <a:pt x="29569" y="146182"/>
                  </a:lnTo>
                  <a:lnTo>
                    <a:pt x="56177" y="99437"/>
                  </a:lnTo>
                  <a:lnTo>
                    <a:pt x="91519" y="60778"/>
                  </a:lnTo>
                  <a:lnTo>
                    <a:pt x="134815" y="31329"/>
                  </a:lnTo>
                  <a:lnTo>
                    <a:pt x="184869" y="11680"/>
                  </a:lnTo>
                  <a:lnTo>
                    <a:pt x="241184" y="1565"/>
                  </a:lnTo>
                  <a:lnTo>
                    <a:pt x="271534" y="0"/>
                  </a:lnTo>
                  <a:lnTo>
                    <a:pt x="303262" y="718"/>
                  </a:lnTo>
                  <a:lnTo>
                    <a:pt x="370607" y="8875"/>
                  </a:lnTo>
                  <a:lnTo>
                    <a:pt x="442721" y="25769"/>
                  </a:lnTo>
                  <a:lnTo>
                    <a:pt x="480411" y="37409"/>
                  </a:lnTo>
                  <a:lnTo>
                    <a:pt x="519107" y="51134"/>
                  </a:lnTo>
                  <a:lnTo>
                    <a:pt x="558746" y="66910"/>
                  </a:lnTo>
                  <a:lnTo>
                    <a:pt x="599267" y="84705"/>
                  </a:lnTo>
                  <a:lnTo>
                    <a:pt x="640607" y="104484"/>
                  </a:lnTo>
                  <a:lnTo>
                    <a:pt x="682704" y="126215"/>
                  </a:lnTo>
                  <a:lnTo>
                    <a:pt x="725496" y="149865"/>
                  </a:lnTo>
                  <a:lnTo>
                    <a:pt x="768921" y="175400"/>
                  </a:lnTo>
                  <a:lnTo>
                    <a:pt x="812917" y="202787"/>
                  </a:lnTo>
                  <a:lnTo>
                    <a:pt x="857421" y="231993"/>
                  </a:lnTo>
                  <a:lnTo>
                    <a:pt x="902371" y="262984"/>
                  </a:lnTo>
                  <a:lnTo>
                    <a:pt x="947706" y="295728"/>
                  </a:lnTo>
                  <a:lnTo>
                    <a:pt x="993362" y="330192"/>
                  </a:lnTo>
                  <a:lnTo>
                    <a:pt x="1039279" y="366341"/>
                  </a:lnTo>
                  <a:lnTo>
                    <a:pt x="1085393" y="404143"/>
                  </a:lnTo>
                  <a:lnTo>
                    <a:pt x="1131643" y="443564"/>
                  </a:lnTo>
                  <a:lnTo>
                    <a:pt x="1177966" y="484572"/>
                  </a:lnTo>
                  <a:lnTo>
                    <a:pt x="1224300" y="527133"/>
                  </a:lnTo>
                  <a:lnTo>
                    <a:pt x="1270583" y="571214"/>
                  </a:lnTo>
                  <a:lnTo>
                    <a:pt x="1316754" y="616781"/>
                  </a:lnTo>
                  <a:lnTo>
                    <a:pt x="1362748" y="663802"/>
                  </a:lnTo>
                  <a:lnTo>
                    <a:pt x="1408506" y="712243"/>
                  </a:lnTo>
                  <a:lnTo>
                    <a:pt x="1453964" y="762071"/>
                  </a:lnTo>
                  <a:lnTo>
                    <a:pt x="1499060" y="813253"/>
                  </a:lnTo>
                  <a:lnTo>
                    <a:pt x="1543277" y="865205"/>
                  </a:lnTo>
                  <a:lnTo>
                    <a:pt x="1586102" y="917320"/>
                  </a:lnTo>
                  <a:lnTo>
                    <a:pt x="1627510" y="969533"/>
                  </a:lnTo>
                  <a:lnTo>
                    <a:pt x="1667479" y="1021777"/>
                  </a:lnTo>
                  <a:lnTo>
                    <a:pt x="1705984" y="1073986"/>
                  </a:lnTo>
                  <a:lnTo>
                    <a:pt x="1743000" y="1126094"/>
                  </a:lnTo>
                  <a:lnTo>
                    <a:pt x="1778505" y="1178035"/>
                  </a:lnTo>
                  <a:lnTo>
                    <a:pt x="1812474" y="1229742"/>
                  </a:lnTo>
                  <a:lnTo>
                    <a:pt x="1844883" y="1281149"/>
                  </a:lnTo>
                  <a:lnTo>
                    <a:pt x="1875708" y="1332190"/>
                  </a:lnTo>
                  <a:lnTo>
                    <a:pt x="1904925" y="1382799"/>
                  </a:lnTo>
                  <a:lnTo>
                    <a:pt x="1932511" y="1432910"/>
                  </a:lnTo>
                  <a:lnTo>
                    <a:pt x="1958441" y="1482456"/>
                  </a:lnTo>
                  <a:lnTo>
                    <a:pt x="1982691" y="1531371"/>
                  </a:lnTo>
                  <a:lnTo>
                    <a:pt x="2005238" y="1579589"/>
                  </a:lnTo>
                  <a:lnTo>
                    <a:pt x="2026057" y="1627044"/>
                  </a:lnTo>
                  <a:lnTo>
                    <a:pt x="2045124" y="1673669"/>
                  </a:lnTo>
                  <a:lnTo>
                    <a:pt x="2062416" y="1719398"/>
                  </a:lnTo>
                  <a:lnTo>
                    <a:pt x="2077909" y="1764166"/>
                  </a:lnTo>
                  <a:lnTo>
                    <a:pt x="2091578" y="1807906"/>
                  </a:lnTo>
                  <a:lnTo>
                    <a:pt x="2103399" y="1850551"/>
                  </a:lnTo>
                  <a:lnTo>
                    <a:pt x="2113350" y="1892035"/>
                  </a:lnTo>
                  <a:lnTo>
                    <a:pt x="2121405" y="1932293"/>
                  </a:lnTo>
                  <a:lnTo>
                    <a:pt x="2127541" y="1971258"/>
                  </a:lnTo>
                  <a:lnTo>
                    <a:pt x="2133959" y="2045044"/>
                  </a:lnTo>
                  <a:lnTo>
                    <a:pt x="2134193" y="2079733"/>
                  </a:lnTo>
                  <a:lnTo>
                    <a:pt x="2132412" y="2112864"/>
                  </a:lnTo>
                  <a:lnTo>
                    <a:pt x="2122709" y="2174188"/>
                  </a:lnTo>
                  <a:lnTo>
                    <a:pt x="2104659" y="2228486"/>
                  </a:lnTo>
                  <a:lnTo>
                    <a:pt x="2078068" y="2275228"/>
                  </a:lnTo>
                  <a:lnTo>
                    <a:pt x="2042747" y="2313885"/>
                  </a:lnTo>
                  <a:lnTo>
                    <a:pt x="1999432" y="2343336"/>
                  </a:lnTo>
                  <a:lnTo>
                    <a:pt x="1949363" y="2362989"/>
                  </a:lnTo>
                  <a:lnTo>
                    <a:pt x="1893037" y="2373109"/>
                  </a:lnTo>
                  <a:lnTo>
                    <a:pt x="1862683" y="2374677"/>
                  </a:lnTo>
                  <a:lnTo>
                    <a:pt x="1830951" y="2373961"/>
                  </a:lnTo>
                  <a:lnTo>
                    <a:pt x="1763601" y="2365813"/>
                  </a:lnTo>
                  <a:lnTo>
                    <a:pt x="1691484" y="2348928"/>
                  </a:lnTo>
                  <a:lnTo>
                    <a:pt x="1653793" y="2337293"/>
                  </a:lnTo>
                  <a:lnTo>
                    <a:pt x="1615096" y="2323573"/>
                  </a:lnTo>
                  <a:lnTo>
                    <a:pt x="1575457" y="2307801"/>
                  </a:lnTo>
                  <a:lnTo>
                    <a:pt x="1534936" y="2290012"/>
                  </a:lnTo>
                  <a:lnTo>
                    <a:pt x="1493596" y="2270238"/>
                  </a:lnTo>
                  <a:lnTo>
                    <a:pt x="1451498" y="2248512"/>
                  </a:lnTo>
                  <a:lnTo>
                    <a:pt x="1408706" y="2224868"/>
                  </a:lnTo>
                  <a:lnTo>
                    <a:pt x="1365281" y="2199338"/>
                  </a:lnTo>
                  <a:lnTo>
                    <a:pt x="1321285" y="2171956"/>
                  </a:lnTo>
                  <a:lnTo>
                    <a:pt x="1276781" y="2142755"/>
                  </a:lnTo>
                  <a:lnTo>
                    <a:pt x="1231830" y="2111769"/>
                  </a:lnTo>
                  <a:lnTo>
                    <a:pt x="1186494" y="2079029"/>
                  </a:lnTo>
                  <a:lnTo>
                    <a:pt x="1140836" y="2044571"/>
                  </a:lnTo>
                  <a:lnTo>
                    <a:pt x="1094918" y="2008426"/>
                  </a:lnTo>
                  <a:lnTo>
                    <a:pt x="1048801" y="1970628"/>
                  </a:lnTo>
                  <a:lnTo>
                    <a:pt x="1002549" y="1931210"/>
                  </a:lnTo>
                  <a:lnTo>
                    <a:pt x="956222" y="1890206"/>
                  </a:lnTo>
                  <a:lnTo>
                    <a:pt x="909883" y="1847648"/>
                  </a:lnTo>
                  <a:lnTo>
                    <a:pt x="863595" y="1803570"/>
                  </a:lnTo>
                  <a:lnTo>
                    <a:pt x="817419" y="1758005"/>
                  </a:lnTo>
                  <a:lnTo>
                    <a:pt x="771417" y="1710986"/>
                  </a:lnTo>
                  <a:lnTo>
                    <a:pt x="725652" y="1662546"/>
                  </a:lnTo>
                  <a:lnTo>
                    <a:pt x="680185" y="1612719"/>
                  </a:lnTo>
                  <a:lnTo>
                    <a:pt x="635079" y="1561537"/>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145"/>
          <p:cNvSpPr txBox="1">
            <a:spLocks noGrp="1"/>
          </p:cNvSpPr>
          <p:nvPr>
            <p:ph type="title"/>
          </p:nvPr>
        </p:nvSpPr>
        <p:spPr>
          <a:xfrm>
            <a:off x="2438400" y="180508"/>
            <a:ext cx="10363200" cy="1086784"/>
          </a:xfrm>
          <a:prstGeom prst="rect">
            <a:avLst/>
          </a:prstGeom>
          <a:noFill/>
          <a:ln>
            <a:noFill/>
          </a:ln>
        </p:spPr>
        <p:txBody>
          <a:bodyPr spcFirstLastPara="1" wrap="square" lIns="0" tIns="527625" rIns="0" bIns="0" anchor="ctr" anchorCtr="0">
            <a:spAutoFit/>
          </a:bodyPr>
          <a:lstStyle/>
          <a:p>
            <a:pPr marL="477519" lvl="0" indent="0" algn="ctr" rtl="0">
              <a:spcBef>
                <a:spcPts val="0"/>
              </a:spcBef>
              <a:spcAft>
                <a:spcPts val="0"/>
              </a:spcAft>
              <a:buNone/>
            </a:pPr>
            <a:r>
              <a:rPr lang="en-US">
                <a:solidFill>
                  <a:srgbClr val="333399"/>
                </a:solidFill>
                <a:latin typeface="Times New Roman"/>
                <a:ea typeface="Times New Roman"/>
                <a:cs typeface="Times New Roman"/>
                <a:sym typeface="Times New Roman"/>
              </a:rPr>
              <a:t>XOR solution in Higher Dimension</a:t>
            </a:r>
            <a:endParaRPr/>
          </a:p>
        </p:txBody>
      </p:sp>
      <p:sp>
        <p:nvSpPr>
          <p:cNvPr id="1726" name="Google Shape;1726;p145"/>
          <p:cNvSpPr txBox="1"/>
          <p:nvPr/>
        </p:nvSpPr>
        <p:spPr>
          <a:xfrm>
            <a:off x="16499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19</a:t>
            </a:r>
            <a:endParaRPr sz="1600" i="1">
              <a:solidFill>
                <a:schemeClr val="dk1"/>
              </a:solidFill>
              <a:latin typeface="Arial"/>
              <a:ea typeface="Arial"/>
              <a:cs typeface="Arial"/>
              <a:sym typeface="Arial"/>
            </a:endParaRPr>
          </a:p>
        </p:txBody>
      </p:sp>
      <p:sp>
        <p:nvSpPr>
          <p:cNvPr id="1727" name="Google Shape;1727;p145"/>
          <p:cNvSpPr txBox="1"/>
          <p:nvPr/>
        </p:nvSpPr>
        <p:spPr>
          <a:xfrm>
            <a:off x="1831341" y="6200647"/>
            <a:ext cx="8364855" cy="29972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b="1" i="1">
                <a:solidFill>
                  <a:srgbClr val="0066FF"/>
                </a:solidFill>
                <a:latin typeface="Arial"/>
                <a:ea typeface="Arial"/>
                <a:cs typeface="Arial"/>
                <a:sym typeface="Arial"/>
              </a:rPr>
              <a:t>An additional dimension (input) converts the problem to a linearly separable.</a:t>
            </a:r>
            <a:endParaRPr sz="1800" i="1">
              <a:solidFill>
                <a:schemeClr val="dk1"/>
              </a:solidFill>
              <a:latin typeface="Arial"/>
              <a:ea typeface="Arial"/>
              <a:cs typeface="Arial"/>
              <a:sym typeface="Arial"/>
            </a:endParaRPr>
          </a:p>
        </p:txBody>
      </p:sp>
      <p:sp>
        <p:nvSpPr>
          <p:cNvPr id="1728" name="Google Shape;1728;p145"/>
          <p:cNvSpPr/>
          <p:nvPr/>
        </p:nvSpPr>
        <p:spPr>
          <a:xfrm>
            <a:off x="2331719" y="2011680"/>
            <a:ext cx="2179320" cy="2265045"/>
          </a:xfrm>
          <a:custGeom>
            <a:avLst/>
            <a:gdLst/>
            <a:ahLst/>
            <a:cxnLst/>
            <a:rect l="l" t="t" r="r" b="b"/>
            <a:pathLst>
              <a:path w="2179320" h="2265045" extrusionOk="0">
                <a:moveTo>
                  <a:pt x="0" y="906907"/>
                </a:moveTo>
                <a:lnTo>
                  <a:pt x="906907" y="0"/>
                </a:lnTo>
                <a:lnTo>
                  <a:pt x="2179320" y="0"/>
                </a:lnTo>
                <a:lnTo>
                  <a:pt x="2179320" y="1357757"/>
                </a:lnTo>
                <a:lnTo>
                  <a:pt x="1272413" y="2264664"/>
                </a:lnTo>
                <a:lnTo>
                  <a:pt x="0" y="2264664"/>
                </a:lnTo>
                <a:lnTo>
                  <a:pt x="0" y="906907"/>
                </a:lnTo>
                <a:close/>
              </a:path>
            </a:pathLst>
          </a:custGeom>
          <a:noFill/>
          <a:ln w="15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nvGrpSpPr>
          <p:cNvPr id="1729" name="Google Shape;1729;p145"/>
          <p:cNvGrpSpPr/>
          <p:nvPr/>
        </p:nvGrpSpPr>
        <p:grpSpPr>
          <a:xfrm>
            <a:off x="2331720" y="2011681"/>
            <a:ext cx="2179320" cy="2265299"/>
            <a:chOff x="807720" y="2011680"/>
            <a:chExt cx="2179320" cy="2265299"/>
          </a:xfrm>
        </p:grpSpPr>
        <p:sp>
          <p:nvSpPr>
            <p:cNvPr id="1730" name="Google Shape;1730;p145"/>
            <p:cNvSpPr/>
            <p:nvPr/>
          </p:nvSpPr>
          <p:spPr>
            <a:xfrm>
              <a:off x="807720" y="2011680"/>
              <a:ext cx="2179320" cy="2265045"/>
            </a:xfrm>
            <a:custGeom>
              <a:avLst/>
              <a:gdLst/>
              <a:ahLst/>
              <a:cxnLst/>
              <a:rect l="l" t="t" r="r" b="b"/>
              <a:pathLst>
                <a:path w="2179320" h="2265045" extrusionOk="0">
                  <a:moveTo>
                    <a:pt x="0" y="906907"/>
                  </a:moveTo>
                  <a:lnTo>
                    <a:pt x="1272413" y="906907"/>
                  </a:lnTo>
                  <a:lnTo>
                    <a:pt x="2179320" y="0"/>
                  </a:lnTo>
                </a:path>
                <a:path w="2179320" h="2265045" extrusionOk="0">
                  <a:moveTo>
                    <a:pt x="1272413" y="906907"/>
                  </a:moveTo>
                  <a:lnTo>
                    <a:pt x="1272413" y="2264664"/>
                  </a:lnTo>
                </a:path>
              </a:pathLst>
            </a:custGeom>
            <a:noFill/>
            <a:ln w="15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31" name="Google Shape;1731;p145"/>
            <p:cNvSpPr/>
            <p:nvPr/>
          </p:nvSpPr>
          <p:spPr>
            <a:xfrm>
              <a:off x="807720" y="2028444"/>
              <a:ext cx="2173605" cy="2248535"/>
            </a:xfrm>
            <a:custGeom>
              <a:avLst/>
              <a:gdLst/>
              <a:ahLst/>
              <a:cxnLst/>
              <a:rect l="l" t="t" r="r" b="b"/>
              <a:pathLst>
                <a:path w="2173605" h="2248535" extrusionOk="0">
                  <a:moveTo>
                    <a:pt x="908304" y="0"/>
                  </a:moveTo>
                  <a:lnTo>
                    <a:pt x="908304" y="1336293"/>
                  </a:lnTo>
                </a:path>
                <a:path w="2173605" h="2248535" extrusionOk="0">
                  <a:moveTo>
                    <a:pt x="902207" y="1336547"/>
                  </a:moveTo>
                  <a:lnTo>
                    <a:pt x="2173224" y="1336547"/>
                  </a:lnTo>
                </a:path>
                <a:path w="2173605" h="2248535" extrusionOk="0">
                  <a:moveTo>
                    <a:pt x="0" y="2248407"/>
                  </a:moveTo>
                  <a:lnTo>
                    <a:pt x="902207" y="1336547"/>
                  </a:lnTo>
                </a:path>
              </a:pathLst>
            </a:custGeom>
            <a:noFill/>
            <a:ln w="9525" cap="flat" cmpd="sng">
              <a:solidFill>
                <a:srgbClr val="000000"/>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32" name="Google Shape;1732;p145"/>
          <p:cNvSpPr txBox="1"/>
          <p:nvPr/>
        </p:nvSpPr>
        <p:spPr>
          <a:xfrm>
            <a:off x="2123948" y="4284727"/>
            <a:ext cx="427990" cy="16607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000" i="1">
                <a:solidFill>
                  <a:schemeClr val="dk1"/>
                </a:solidFill>
                <a:latin typeface="Times New Roman"/>
                <a:ea typeface="Times New Roman"/>
                <a:cs typeface="Times New Roman"/>
                <a:sym typeface="Times New Roman"/>
              </a:rPr>
              <a:t>(0, 0, 0)</a:t>
            </a:r>
            <a:endParaRPr sz="1000" i="1">
              <a:solidFill>
                <a:schemeClr val="dk1"/>
              </a:solidFill>
              <a:latin typeface="Times New Roman"/>
              <a:ea typeface="Times New Roman"/>
              <a:cs typeface="Times New Roman"/>
              <a:sym typeface="Times New Roman"/>
            </a:endParaRPr>
          </a:p>
        </p:txBody>
      </p:sp>
      <p:sp>
        <p:nvSpPr>
          <p:cNvPr id="1733" name="Google Shape;1733;p145"/>
          <p:cNvSpPr txBox="1"/>
          <p:nvPr/>
        </p:nvSpPr>
        <p:spPr>
          <a:xfrm>
            <a:off x="3370579" y="4284727"/>
            <a:ext cx="427990" cy="16607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000" i="1">
                <a:solidFill>
                  <a:schemeClr val="dk1"/>
                </a:solidFill>
                <a:latin typeface="Times New Roman"/>
                <a:ea typeface="Times New Roman"/>
                <a:cs typeface="Times New Roman"/>
                <a:sym typeface="Times New Roman"/>
              </a:rPr>
              <a:t>(1, 0, 0)</a:t>
            </a:r>
            <a:endParaRPr sz="1000" i="1">
              <a:solidFill>
                <a:schemeClr val="dk1"/>
              </a:solidFill>
              <a:latin typeface="Times New Roman"/>
              <a:ea typeface="Times New Roman"/>
              <a:cs typeface="Times New Roman"/>
              <a:sym typeface="Times New Roman"/>
            </a:endParaRPr>
          </a:p>
        </p:txBody>
      </p:sp>
      <p:grpSp>
        <p:nvGrpSpPr>
          <p:cNvPr id="1734" name="Google Shape;1734;p145"/>
          <p:cNvGrpSpPr/>
          <p:nvPr/>
        </p:nvGrpSpPr>
        <p:grpSpPr>
          <a:xfrm>
            <a:off x="2624327" y="2496311"/>
            <a:ext cx="1880870" cy="1780539"/>
            <a:chOff x="1100327" y="2496311"/>
            <a:chExt cx="1880870" cy="1780539"/>
          </a:xfrm>
        </p:grpSpPr>
        <p:sp>
          <p:nvSpPr>
            <p:cNvPr id="1735" name="Google Shape;1735;p145"/>
            <p:cNvSpPr/>
            <p:nvPr/>
          </p:nvSpPr>
          <p:spPr>
            <a:xfrm>
              <a:off x="1100327" y="2496311"/>
              <a:ext cx="1880870" cy="1780539"/>
            </a:xfrm>
            <a:custGeom>
              <a:avLst/>
              <a:gdLst/>
              <a:ahLst/>
              <a:cxnLst/>
              <a:rect l="l" t="t" r="r" b="b"/>
              <a:pathLst>
                <a:path w="1880870" h="1780539" extrusionOk="0">
                  <a:moveTo>
                    <a:pt x="1880615" y="0"/>
                  </a:moveTo>
                  <a:lnTo>
                    <a:pt x="610870" y="599439"/>
                  </a:lnTo>
                  <a:lnTo>
                    <a:pt x="17970" y="1486408"/>
                  </a:lnTo>
                  <a:lnTo>
                    <a:pt x="0" y="1780032"/>
                  </a:lnTo>
                  <a:lnTo>
                    <a:pt x="994155" y="1339595"/>
                  </a:lnTo>
                  <a:lnTo>
                    <a:pt x="1880615" y="0"/>
                  </a:lnTo>
                  <a:close/>
                </a:path>
              </a:pathLst>
            </a:custGeom>
            <a:solidFill>
              <a:srgbClr val="7E7E7E">
                <a:alpha val="30588"/>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36" name="Google Shape;1736;p145"/>
            <p:cNvSpPr/>
            <p:nvPr/>
          </p:nvSpPr>
          <p:spPr>
            <a:xfrm>
              <a:off x="1100327" y="2496311"/>
              <a:ext cx="1880870" cy="1780539"/>
            </a:xfrm>
            <a:custGeom>
              <a:avLst/>
              <a:gdLst/>
              <a:ahLst/>
              <a:cxnLst/>
              <a:rect l="l" t="t" r="r" b="b"/>
              <a:pathLst>
                <a:path w="1880870" h="1780539" extrusionOk="0">
                  <a:moveTo>
                    <a:pt x="610870" y="599439"/>
                  </a:moveTo>
                  <a:lnTo>
                    <a:pt x="17970" y="1486408"/>
                  </a:lnTo>
                  <a:lnTo>
                    <a:pt x="0" y="1780032"/>
                  </a:lnTo>
                  <a:lnTo>
                    <a:pt x="994155" y="1339595"/>
                  </a:lnTo>
                  <a:lnTo>
                    <a:pt x="1880615" y="0"/>
                  </a:lnTo>
                  <a:lnTo>
                    <a:pt x="610870" y="599439"/>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37" name="Google Shape;1737;p145"/>
          <p:cNvSpPr txBox="1"/>
          <p:nvPr/>
        </p:nvSpPr>
        <p:spPr>
          <a:xfrm>
            <a:off x="2376323" y="3921379"/>
            <a:ext cx="95885" cy="182101"/>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100" i="1">
                <a:solidFill>
                  <a:schemeClr val="dk1"/>
                </a:solidFill>
                <a:latin typeface="Times New Roman"/>
                <a:ea typeface="Times New Roman"/>
                <a:cs typeface="Times New Roman"/>
                <a:sym typeface="Times New Roman"/>
              </a:rPr>
              <a:t>0</a:t>
            </a:r>
            <a:endParaRPr sz="1100" i="1">
              <a:solidFill>
                <a:schemeClr val="dk1"/>
              </a:solidFill>
              <a:latin typeface="Times New Roman"/>
              <a:ea typeface="Times New Roman"/>
              <a:cs typeface="Times New Roman"/>
              <a:sym typeface="Times New Roman"/>
            </a:endParaRPr>
          </a:p>
        </p:txBody>
      </p:sp>
      <p:sp>
        <p:nvSpPr>
          <p:cNvPr id="1738" name="Google Shape;1738;p145"/>
          <p:cNvSpPr txBox="1"/>
          <p:nvPr/>
        </p:nvSpPr>
        <p:spPr>
          <a:xfrm>
            <a:off x="4181982" y="1727643"/>
            <a:ext cx="513080" cy="467359"/>
          </a:xfrm>
          <a:prstGeom prst="rect">
            <a:avLst/>
          </a:prstGeom>
          <a:noFill/>
          <a:ln>
            <a:noFill/>
          </a:ln>
        </p:spPr>
        <p:txBody>
          <a:bodyPr spcFirstLastPara="1" wrap="square" lIns="0" tIns="69850" rIns="0" bIns="0" anchor="t" anchorCtr="0">
            <a:spAutoFit/>
          </a:bodyPr>
          <a:lstStyle/>
          <a:p>
            <a:pPr marL="97155" marR="0" lvl="0" indent="0" algn="l" rtl="0">
              <a:spcBef>
                <a:spcPts val="0"/>
              </a:spcBef>
              <a:spcAft>
                <a:spcPts val="0"/>
              </a:spcAft>
              <a:buNone/>
            </a:pPr>
            <a:r>
              <a:rPr lang="en-US" sz="1000" i="1">
                <a:solidFill>
                  <a:schemeClr val="dk1"/>
                </a:solidFill>
                <a:latin typeface="Times New Roman"/>
                <a:ea typeface="Times New Roman"/>
                <a:cs typeface="Times New Roman"/>
                <a:sym typeface="Times New Roman"/>
              </a:rPr>
              <a:t>(1, 1, 1)</a:t>
            </a:r>
            <a:endParaRPr sz="1000" i="1">
              <a:solidFill>
                <a:schemeClr val="dk1"/>
              </a:solidFill>
              <a:latin typeface="Times New Roman"/>
              <a:ea typeface="Times New Roman"/>
              <a:cs typeface="Times New Roman"/>
              <a:sym typeface="Times New Roman"/>
            </a:endParaRPr>
          </a:p>
          <a:p>
            <a:pPr marL="12700" marR="0" lvl="0" indent="0" algn="l" rtl="0">
              <a:spcBef>
                <a:spcPts val="505"/>
              </a:spcBef>
              <a:spcAft>
                <a:spcPts val="0"/>
              </a:spcAft>
              <a:buNone/>
            </a:pPr>
            <a:r>
              <a:rPr lang="en-US" sz="1100" i="1">
                <a:solidFill>
                  <a:schemeClr val="dk1"/>
                </a:solidFill>
                <a:latin typeface="Times New Roman"/>
                <a:ea typeface="Times New Roman"/>
                <a:cs typeface="Times New Roman"/>
                <a:sym typeface="Times New Roman"/>
              </a:rPr>
              <a:t>0</a:t>
            </a:r>
            <a:endParaRPr sz="1100" i="1">
              <a:solidFill>
                <a:schemeClr val="dk1"/>
              </a:solidFill>
              <a:latin typeface="Times New Roman"/>
              <a:ea typeface="Times New Roman"/>
              <a:cs typeface="Times New Roman"/>
              <a:sym typeface="Times New Roman"/>
            </a:endParaRPr>
          </a:p>
        </p:txBody>
      </p:sp>
      <p:sp>
        <p:nvSpPr>
          <p:cNvPr id="1739" name="Google Shape;1739;p145"/>
          <p:cNvSpPr txBox="1"/>
          <p:nvPr/>
        </p:nvSpPr>
        <p:spPr>
          <a:xfrm>
            <a:off x="3174492" y="3377184"/>
            <a:ext cx="426720" cy="153888"/>
          </a:xfrm>
          <a:prstGeom prst="rect">
            <a:avLst/>
          </a:prstGeom>
          <a:solidFill>
            <a:srgbClr val="FFFFFF">
              <a:alpha val="51764"/>
            </a:srgbClr>
          </a:solidFill>
          <a:ln>
            <a:noFill/>
          </a:ln>
        </p:spPr>
        <p:txBody>
          <a:bodyPr spcFirstLastPara="1" wrap="square" lIns="0" tIns="0" rIns="0" bIns="0" anchor="t" anchorCtr="0">
            <a:spAutoFit/>
          </a:bodyPr>
          <a:lstStyle/>
          <a:p>
            <a:pPr marL="10795" marR="0" lvl="0" indent="0" algn="l" rtl="0">
              <a:lnSpc>
                <a:spcPct val="116500"/>
              </a:lnSpc>
              <a:spcBef>
                <a:spcPts val="0"/>
              </a:spcBef>
              <a:spcAft>
                <a:spcPts val="0"/>
              </a:spcAft>
              <a:buNone/>
            </a:pPr>
            <a:r>
              <a:rPr lang="en-US" sz="1000" i="1">
                <a:solidFill>
                  <a:schemeClr val="dk1"/>
                </a:solidFill>
                <a:latin typeface="Times New Roman"/>
                <a:ea typeface="Times New Roman"/>
                <a:cs typeface="Times New Roman"/>
                <a:sym typeface="Times New Roman"/>
              </a:rPr>
              <a:t>(0, 1, 0)</a:t>
            </a:r>
            <a:endParaRPr sz="1000" i="1">
              <a:solidFill>
                <a:schemeClr val="dk1"/>
              </a:solidFill>
              <a:latin typeface="Times New Roman"/>
              <a:ea typeface="Times New Roman"/>
              <a:cs typeface="Times New Roman"/>
              <a:sym typeface="Times New Roman"/>
            </a:endParaRPr>
          </a:p>
        </p:txBody>
      </p:sp>
      <p:sp>
        <p:nvSpPr>
          <p:cNvPr id="1740" name="Google Shape;1740;p145"/>
          <p:cNvSpPr txBox="1"/>
          <p:nvPr/>
        </p:nvSpPr>
        <p:spPr>
          <a:xfrm>
            <a:off x="3288792" y="3165348"/>
            <a:ext cx="149860" cy="160020"/>
          </a:xfrm>
          <a:prstGeom prst="rect">
            <a:avLst/>
          </a:prstGeom>
          <a:solidFill>
            <a:srgbClr val="FFFFFF">
              <a:alpha val="51764"/>
            </a:srgbClr>
          </a:solidFill>
          <a:ln>
            <a:noFill/>
          </a:ln>
        </p:spPr>
        <p:txBody>
          <a:bodyPr spcFirstLastPara="1" wrap="square" lIns="0" tIns="0" rIns="0" bIns="0" anchor="t" anchorCtr="0">
            <a:spAutoFit/>
          </a:bodyPr>
          <a:lstStyle/>
          <a:p>
            <a:pPr marL="42545" marR="0" lvl="0" indent="0" algn="l" rtl="0">
              <a:lnSpc>
                <a:spcPct val="116500"/>
              </a:lnSpc>
              <a:spcBef>
                <a:spcPts val="0"/>
              </a:spcBef>
              <a:spcAft>
                <a:spcPts val="0"/>
              </a:spcAft>
              <a:buNone/>
            </a:pPr>
            <a:r>
              <a:rPr lang="en-US" sz="1000" i="1">
                <a:solidFill>
                  <a:schemeClr val="dk1"/>
                </a:solidFill>
                <a:latin typeface="Times New Roman"/>
                <a:ea typeface="Times New Roman"/>
                <a:cs typeface="Times New Roman"/>
                <a:sym typeface="Times New Roman"/>
              </a:rPr>
              <a:t>1</a:t>
            </a:r>
            <a:endParaRPr sz="1000" i="1">
              <a:solidFill>
                <a:schemeClr val="dk1"/>
              </a:solidFill>
              <a:latin typeface="Times New Roman"/>
              <a:ea typeface="Times New Roman"/>
              <a:cs typeface="Times New Roman"/>
              <a:sym typeface="Times New Roman"/>
            </a:endParaRPr>
          </a:p>
        </p:txBody>
      </p:sp>
      <p:sp>
        <p:nvSpPr>
          <p:cNvPr id="1741" name="Google Shape;1741;p145"/>
          <p:cNvSpPr txBox="1"/>
          <p:nvPr/>
        </p:nvSpPr>
        <p:spPr>
          <a:xfrm>
            <a:off x="3441320" y="4057016"/>
            <a:ext cx="95885" cy="182101"/>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100" i="1">
                <a:solidFill>
                  <a:schemeClr val="dk1"/>
                </a:solidFill>
                <a:latin typeface="Times New Roman"/>
                <a:ea typeface="Times New Roman"/>
                <a:cs typeface="Times New Roman"/>
                <a:sym typeface="Times New Roman"/>
              </a:rPr>
              <a:t>1</a:t>
            </a:r>
            <a:endParaRPr sz="1100" i="1">
              <a:solidFill>
                <a:schemeClr val="dk1"/>
              </a:solidFill>
              <a:latin typeface="Times New Roman"/>
              <a:ea typeface="Times New Roman"/>
              <a:cs typeface="Times New Roman"/>
              <a:sym typeface="Times New Roman"/>
            </a:endParaRPr>
          </a:p>
        </p:txBody>
      </p:sp>
      <p:sp>
        <p:nvSpPr>
          <p:cNvPr id="1742" name="Google Shape;1742;p145"/>
          <p:cNvSpPr/>
          <p:nvPr/>
        </p:nvSpPr>
        <p:spPr>
          <a:xfrm>
            <a:off x="6472555" y="3282570"/>
            <a:ext cx="2378710" cy="680085"/>
          </a:xfrm>
          <a:custGeom>
            <a:avLst/>
            <a:gdLst/>
            <a:ahLst/>
            <a:cxnLst/>
            <a:rect l="l" t="t" r="r" b="b"/>
            <a:pathLst>
              <a:path w="2378709" h="680085" extrusionOk="0">
                <a:moveTo>
                  <a:pt x="2302014" y="648385"/>
                </a:moveTo>
                <a:lnTo>
                  <a:pt x="2301976" y="635685"/>
                </a:lnTo>
                <a:lnTo>
                  <a:pt x="1397" y="642747"/>
                </a:lnTo>
                <a:lnTo>
                  <a:pt x="1397" y="655447"/>
                </a:lnTo>
                <a:lnTo>
                  <a:pt x="2302014" y="648385"/>
                </a:lnTo>
                <a:close/>
              </a:path>
              <a:path w="2378709" h="680085" extrusionOk="0">
                <a:moveTo>
                  <a:pt x="2303145" y="507619"/>
                </a:moveTo>
                <a:lnTo>
                  <a:pt x="2293988" y="500253"/>
                </a:lnTo>
                <a:lnTo>
                  <a:pt x="2236724" y="454152"/>
                </a:lnTo>
                <a:lnTo>
                  <a:pt x="2229929" y="485216"/>
                </a:lnTo>
                <a:lnTo>
                  <a:pt x="2794" y="0"/>
                </a:lnTo>
                <a:lnTo>
                  <a:pt x="0" y="12446"/>
                </a:lnTo>
                <a:lnTo>
                  <a:pt x="2227237" y="497560"/>
                </a:lnTo>
                <a:lnTo>
                  <a:pt x="2220468" y="528574"/>
                </a:lnTo>
                <a:lnTo>
                  <a:pt x="2303145" y="507619"/>
                </a:lnTo>
                <a:close/>
              </a:path>
              <a:path w="2378709" h="680085" extrusionOk="0">
                <a:moveTo>
                  <a:pt x="2378202" y="641731"/>
                </a:moveTo>
                <a:lnTo>
                  <a:pt x="2365984" y="635685"/>
                </a:lnTo>
                <a:lnTo>
                  <a:pt x="2301875" y="603885"/>
                </a:lnTo>
                <a:lnTo>
                  <a:pt x="2301976" y="635685"/>
                </a:lnTo>
                <a:lnTo>
                  <a:pt x="2302002" y="642747"/>
                </a:lnTo>
                <a:lnTo>
                  <a:pt x="2302014" y="648385"/>
                </a:lnTo>
                <a:lnTo>
                  <a:pt x="2302129" y="680085"/>
                </a:lnTo>
                <a:lnTo>
                  <a:pt x="2365019" y="648385"/>
                </a:lnTo>
                <a:lnTo>
                  <a:pt x="2378202" y="641731"/>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43" name="Google Shape;1743;p145"/>
          <p:cNvSpPr txBox="1"/>
          <p:nvPr/>
        </p:nvSpPr>
        <p:spPr>
          <a:xfrm>
            <a:off x="9617709" y="3693923"/>
            <a:ext cx="510540" cy="16607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Y (XOR)</a:t>
            </a:r>
            <a:endParaRPr sz="1000" i="1">
              <a:solidFill>
                <a:schemeClr val="dk1"/>
              </a:solidFill>
              <a:latin typeface="Times New Roman"/>
              <a:ea typeface="Times New Roman"/>
              <a:cs typeface="Times New Roman"/>
              <a:sym typeface="Times New Roman"/>
            </a:endParaRPr>
          </a:p>
        </p:txBody>
      </p:sp>
      <p:sp>
        <p:nvSpPr>
          <p:cNvPr id="1744" name="Google Shape;1744;p145"/>
          <p:cNvSpPr/>
          <p:nvPr/>
        </p:nvSpPr>
        <p:spPr>
          <a:xfrm>
            <a:off x="7994904" y="2468880"/>
            <a:ext cx="1625600" cy="1358265"/>
          </a:xfrm>
          <a:custGeom>
            <a:avLst/>
            <a:gdLst/>
            <a:ahLst/>
            <a:cxnLst/>
            <a:rect l="l" t="t" r="r" b="b"/>
            <a:pathLst>
              <a:path w="1625600" h="1358264" extrusionOk="0">
                <a:moveTo>
                  <a:pt x="76200" y="472186"/>
                </a:moveTo>
                <a:lnTo>
                  <a:pt x="44450" y="472186"/>
                </a:lnTo>
                <a:lnTo>
                  <a:pt x="44450" y="0"/>
                </a:lnTo>
                <a:lnTo>
                  <a:pt x="31750" y="0"/>
                </a:lnTo>
                <a:lnTo>
                  <a:pt x="31750" y="472186"/>
                </a:lnTo>
                <a:lnTo>
                  <a:pt x="0" y="472186"/>
                </a:lnTo>
                <a:lnTo>
                  <a:pt x="38100" y="548386"/>
                </a:lnTo>
                <a:lnTo>
                  <a:pt x="69850" y="484886"/>
                </a:lnTo>
                <a:lnTo>
                  <a:pt x="76200" y="472186"/>
                </a:lnTo>
                <a:close/>
              </a:path>
              <a:path w="1625600" h="1358264" extrusionOk="0">
                <a:moveTo>
                  <a:pt x="1625219" y="1319784"/>
                </a:moveTo>
                <a:lnTo>
                  <a:pt x="1612519" y="1313434"/>
                </a:lnTo>
                <a:lnTo>
                  <a:pt x="1549019" y="1281684"/>
                </a:lnTo>
                <a:lnTo>
                  <a:pt x="1549019" y="1313434"/>
                </a:lnTo>
                <a:lnTo>
                  <a:pt x="1281684" y="1313434"/>
                </a:lnTo>
                <a:lnTo>
                  <a:pt x="1281684" y="1326134"/>
                </a:lnTo>
                <a:lnTo>
                  <a:pt x="1549019" y="1326134"/>
                </a:lnTo>
                <a:lnTo>
                  <a:pt x="1549019" y="1357884"/>
                </a:lnTo>
                <a:lnTo>
                  <a:pt x="1612519" y="1326134"/>
                </a:lnTo>
                <a:lnTo>
                  <a:pt x="1625219" y="131978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45" name="Google Shape;1745;p145"/>
          <p:cNvSpPr txBox="1"/>
          <p:nvPr/>
        </p:nvSpPr>
        <p:spPr>
          <a:xfrm>
            <a:off x="5938139" y="3147212"/>
            <a:ext cx="497840" cy="490220"/>
          </a:xfrm>
          <a:prstGeom prst="rect">
            <a:avLst/>
          </a:prstGeom>
          <a:noFill/>
          <a:ln>
            <a:noFill/>
          </a:ln>
        </p:spPr>
        <p:txBody>
          <a:bodyPr spcFirstLastPara="1" wrap="square" lIns="0" tIns="29200" rIns="0" bIns="0" anchor="t" anchorCtr="0">
            <a:spAutoFit/>
          </a:bodyPr>
          <a:lstStyle/>
          <a:p>
            <a:pPr marL="32512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X</a:t>
            </a:r>
            <a:r>
              <a:rPr lang="en-US" sz="975" b="1" i="1" baseline="-25000">
                <a:solidFill>
                  <a:schemeClr val="dk1"/>
                </a:solidFill>
                <a:latin typeface="Times New Roman"/>
                <a:ea typeface="Times New Roman"/>
                <a:cs typeface="Times New Roman"/>
                <a:sym typeface="Times New Roman"/>
              </a:rPr>
              <a:t>1</a:t>
            </a:r>
            <a:endParaRPr sz="975" i="1" baseline="-25000">
              <a:solidFill>
                <a:schemeClr val="dk1"/>
              </a:solidFill>
              <a:latin typeface="Times New Roman"/>
              <a:ea typeface="Times New Roman"/>
              <a:cs typeface="Times New Roman"/>
              <a:sym typeface="Times New Roman"/>
            </a:endParaRPr>
          </a:p>
          <a:p>
            <a:pPr marL="38100" marR="100965" lvl="0" indent="22860" algn="l" rtl="0">
              <a:lnSpc>
                <a:spcPct val="100000"/>
              </a:lnSpc>
              <a:spcBef>
                <a:spcPts val="334"/>
              </a:spcBef>
              <a:spcAft>
                <a:spcPts val="0"/>
              </a:spcAft>
              <a:buNone/>
            </a:pPr>
            <a:r>
              <a:rPr lang="en-US" sz="1000" b="1" i="1">
                <a:solidFill>
                  <a:schemeClr val="dk1"/>
                </a:solidFill>
                <a:latin typeface="Times New Roman"/>
                <a:ea typeface="Times New Roman"/>
                <a:cs typeface="Times New Roman"/>
                <a:sym typeface="Times New Roman"/>
              </a:rPr>
              <a:t>Logic Inputs</a:t>
            </a:r>
            <a:endParaRPr sz="1000" i="1">
              <a:solidFill>
                <a:schemeClr val="dk1"/>
              </a:solidFill>
              <a:latin typeface="Times New Roman"/>
              <a:ea typeface="Times New Roman"/>
              <a:cs typeface="Times New Roman"/>
              <a:sym typeface="Times New Roman"/>
            </a:endParaRPr>
          </a:p>
        </p:txBody>
      </p:sp>
      <p:sp>
        <p:nvSpPr>
          <p:cNvPr id="1746" name="Google Shape;1746;p145"/>
          <p:cNvSpPr txBox="1"/>
          <p:nvPr/>
        </p:nvSpPr>
        <p:spPr>
          <a:xfrm>
            <a:off x="6183503" y="3822573"/>
            <a:ext cx="21082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X</a:t>
            </a:r>
            <a:r>
              <a:rPr lang="en-US" sz="975" b="1" i="1" baseline="-25000">
                <a:solidFill>
                  <a:schemeClr val="dk1"/>
                </a:solidFill>
                <a:latin typeface="Times New Roman"/>
                <a:ea typeface="Times New Roman"/>
                <a:cs typeface="Times New Roman"/>
                <a:sym typeface="Times New Roman"/>
              </a:rPr>
              <a:t>2</a:t>
            </a:r>
            <a:endParaRPr sz="975" i="1" baseline="-25000">
              <a:solidFill>
                <a:schemeClr val="dk1"/>
              </a:solidFill>
              <a:latin typeface="Times New Roman"/>
              <a:ea typeface="Times New Roman"/>
              <a:cs typeface="Times New Roman"/>
              <a:sym typeface="Times New Roman"/>
            </a:endParaRPr>
          </a:p>
        </p:txBody>
      </p:sp>
      <p:grpSp>
        <p:nvGrpSpPr>
          <p:cNvPr id="1747" name="Google Shape;1747;p145"/>
          <p:cNvGrpSpPr/>
          <p:nvPr/>
        </p:nvGrpSpPr>
        <p:grpSpPr>
          <a:xfrm>
            <a:off x="8775192" y="3614929"/>
            <a:ext cx="513715" cy="363220"/>
            <a:chOff x="7251192" y="3614928"/>
            <a:chExt cx="513715" cy="363220"/>
          </a:xfrm>
        </p:grpSpPr>
        <p:sp>
          <p:nvSpPr>
            <p:cNvPr id="1748" name="Google Shape;1748;p145"/>
            <p:cNvSpPr/>
            <p:nvPr/>
          </p:nvSpPr>
          <p:spPr>
            <a:xfrm>
              <a:off x="7251192" y="3614928"/>
              <a:ext cx="513715" cy="363220"/>
            </a:xfrm>
            <a:custGeom>
              <a:avLst/>
              <a:gdLst/>
              <a:ahLst/>
              <a:cxnLst/>
              <a:rect l="l" t="t" r="r" b="b"/>
              <a:pathLst>
                <a:path w="513715" h="363220" extrusionOk="0">
                  <a:moveTo>
                    <a:pt x="256793" y="0"/>
                  </a:moveTo>
                  <a:lnTo>
                    <a:pt x="205030" y="3682"/>
                  </a:lnTo>
                  <a:lnTo>
                    <a:pt x="156823" y="14245"/>
                  </a:lnTo>
                  <a:lnTo>
                    <a:pt x="113202" y="30961"/>
                  </a:lnTo>
                  <a:lnTo>
                    <a:pt x="75199" y="53101"/>
                  </a:lnTo>
                  <a:lnTo>
                    <a:pt x="43846" y="79939"/>
                  </a:lnTo>
                  <a:lnTo>
                    <a:pt x="20175" y="110745"/>
                  </a:lnTo>
                  <a:lnTo>
                    <a:pt x="0" y="181356"/>
                  </a:lnTo>
                  <a:lnTo>
                    <a:pt x="5215" y="217917"/>
                  </a:lnTo>
                  <a:lnTo>
                    <a:pt x="43846" y="282772"/>
                  </a:lnTo>
                  <a:lnTo>
                    <a:pt x="75199" y="309610"/>
                  </a:lnTo>
                  <a:lnTo>
                    <a:pt x="113202" y="331750"/>
                  </a:lnTo>
                  <a:lnTo>
                    <a:pt x="156823" y="348466"/>
                  </a:lnTo>
                  <a:lnTo>
                    <a:pt x="205030" y="359029"/>
                  </a:lnTo>
                  <a:lnTo>
                    <a:pt x="256793" y="362712"/>
                  </a:lnTo>
                  <a:lnTo>
                    <a:pt x="308557" y="359029"/>
                  </a:lnTo>
                  <a:lnTo>
                    <a:pt x="356764" y="348466"/>
                  </a:lnTo>
                  <a:lnTo>
                    <a:pt x="400385" y="331750"/>
                  </a:lnTo>
                  <a:lnTo>
                    <a:pt x="438388" y="309610"/>
                  </a:lnTo>
                  <a:lnTo>
                    <a:pt x="469741" y="282772"/>
                  </a:lnTo>
                  <a:lnTo>
                    <a:pt x="493412" y="251966"/>
                  </a:lnTo>
                  <a:lnTo>
                    <a:pt x="513587" y="181356"/>
                  </a:lnTo>
                  <a:lnTo>
                    <a:pt x="508372" y="144794"/>
                  </a:lnTo>
                  <a:lnTo>
                    <a:pt x="469741" y="79939"/>
                  </a:lnTo>
                  <a:lnTo>
                    <a:pt x="438388" y="53101"/>
                  </a:lnTo>
                  <a:lnTo>
                    <a:pt x="400385" y="30961"/>
                  </a:lnTo>
                  <a:lnTo>
                    <a:pt x="356764" y="14245"/>
                  </a:lnTo>
                  <a:lnTo>
                    <a:pt x="308557" y="3682"/>
                  </a:lnTo>
                  <a:lnTo>
                    <a:pt x="256793"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49" name="Google Shape;1749;p145"/>
            <p:cNvSpPr/>
            <p:nvPr/>
          </p:nvSpPr>
          <p:spPr>
            <a:xfrm>
              <a:off x="7251192" y="3614928"/>
              <a:ext cx="513715" cy="363220"/>
            </a:xfrm>
            <a:custGeom>
              <a:avLst/>
              <a:gdLst/>
              <a:ahLst/>
              <a:cxnLst/>
              <a:rect l="l" t="t" r="r" b="b"/>
              <a:pathLst>
                <a:path w="513715" h="363220" extrusionOk="0">
                  <a:moveTo>
                    <a:pt x="0" y="181356"/>
                  </a:moveTo>
                  <a:lnTo>
                    <a:pt x="20175" y="110745"/>
                  </a:lnTo>
                  <a:lnTo>
                    <a:pt x="43846" y="79939"/>
                  </a:lnTo>
                  <a:lnTo>
                    <a:pt x="75199" y="53101"/>
                  </a:lnTo>
                  <a:lnTo>
                    <a:pt x="113202" y="30961"/>
                  </a:lnTo>
                  <a:lnTo>
                    <a:pt x="156823" y="14245"/>
                  </a:lnTo>
                  <a:lnTo>
                    <a:pt x="205030" y="3682"/>
                  </a:lnTo>
                  <a:lnTo>
                    <a:pt x="256793" y="0"/>
                  </a:lnTo>
                  <a:lnTo>
                    <a:pt x="308557" y="3682"/>
                  </a:lnTo>
                  <a:lnTo>
                    <a:pt x="356764" y="14245"/>
                  </a:lnTo>
                  <a:lnTo>
                    <a:pt x="400385" y="30961"/>
                  </a:lnTo>
                  <a:lnTo>
                    <a:pt x="438388" y="53101"/>
                  </a:lnTo>
                  <a:lnTo>
                    <a:pt x="469741" y="79939"/>
                  </a:lnTo>
                  <a:lnTo>
                    <a:pt x="493412" y="110745"/>
                  </a:lnTo>
                  <a:lnTo>
                    <a:pt x="513587" y="181356"/>
                  </a:lnTo>
                  <a:lnTo>
                    <a:pt x="508372" y="217917"/>
                  </a:lnTo>
                  <a:lnTo>
                    <a:pt x="469741" y="282772"/>
                  </a:lnTo>
                  <a:lnTo>
                    <a:pt x="438388" y="309610"/>
                  </a:lnTo>
                  <a:lnTo>
                    <a:pt x="400385" y="331750"/>
                  </a:lnTo>
                  <a:lnTo>
                    <a:pt x="356764" y="348466"/>
                  </a:lnTo>
                  <a:lnTo>
                    <a:pt x="308557" y="359029"/>
                  </a:lnTo>
                  <a:lnTo>
                    <a:pt x="256793" y="362712"/>
                  </a:lnTo>
                  <a:lnTo>
                    <a:pt x="205030" y="359029"/>
                  </a:lnTo>
                  <a:lnTo>
                    <a:pt x="156823" y="348466"/>
                  </a:lnTo>
                  <a:lnTo>
                    <a:pt x="113202" y="331750"/>
                  </a:lnTo>
                  <a:lnTo>
                    <a:pt x="75199" y="309610"/>
                  </a:lnTo>
                  <a:lnTo>
                    <a:pt x="43846" y="282772"/>
                  </a:lnTo>
                  <a:lnTo>
                    <a:pt x="20175" y="251966"/>
                  </a:lnTo>
                  <a:lnTo>
                    <a:pt x="0" y="18135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50" name="Google Shape;1750;p145"/>
          <p:cNvSpPr txBox="1"/>
          <p:nvPr/>
        </p:nvSpPr>
        <p:spPr>
          <a:xfrm>
            <a:off x="8839581" y="3607384"/>
            <a:ext cx="176530" cy="331470"/>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i="1">
                <a:solidFill>
                  <a:schemeClr val="dk1"/>
                </a:solidFill>
                <a:latin typeface="Noto Sans Symbols"/>
                <a:ea typeface="Noto Sans Symbols"/>
                <a:cs typeface="Noto Sans Symbols"/>
                <a:sym typeface="Noto Sans Symbols"/>
              </a:rPr>
              <a:t>Σ</a:t>
            </a:r>
            <a:endParaRPr sz="2000" i="1">
              <a:solidFill>
                <a:schemeClr val="dk1"/>
              </a:solidFill>
              <a:latin typeface="Noto Sans Symbols"/>
              <a:ea typeface="Noto Sans Symbols"/>
              <a:cs typeface="Noto Sans Symbols"/>
              <a:sym typeface="Noto Sans Symbols"/>
            </a:endParaRPr>
          </a:p>
        </p:txBody>
      </p:sp>
      <p:grpSp>
        <p:nvGrpSpPr>
          <p:cNvPr id="1751" name="Google Shape;1751;p145"/>
          <p:cNvGrpSpPr/>
          <p:nvPr/>
        </p:nvGrpSpPr>
        <p:grpSpPr>
          <a:xfrm>
            <a:off x="6471286" y="2973323"/>
            <a:ext cx="2770886" cy="1008761"/>
            <a:chOff x="4947285" y="2973323"/>
            <a:chExt cx="2770886" cy="1008761"/>
          </a:xfrm>
        </p:grpSpPr>
        <p:sp>
          <p:nvSpPr>
            <p:cNvPr id="1752" name="Google Shape;1752;p145"/>
            <p:cNvSpPr/>
            <p:nvPr/>
          </p:nvSpPr>
          <p:spPr>
            <a:xfrm>
              <a:off x="7516367" y="3678935"/>
              <a:ext cx="197485" cy="182880"/>
            </a:xfrm>
            <a:custGeom>
              <a:avLst/>
              <a:gdLst/>
              <a:ahLst/>
              <a:cxnLst/>
              <a:rect l="l" t="t" r="r" b="b"/>
              <a:pathLst>
                <a:path w="197484" h="182879" extrusionOk="0">
                  <a:moveTo>
                    <a:pt x="0" y="182880"/>
                  </a:moveTo>
                  <a:lnTo>
                    <a:pt x="197484" y="182880"/>
                  </a:lnTo>
                </a:path>
                <a:path w="197484" h="182879" extrusionOk="0">
                  <a:moveTo>
                    <a:pt x="112775" y="0"/>
                  </a:moveTo>
                  <a:lnTo>
                    <a:pt x="112775" y="182499"/>
                  </a:lnTo>
                </a:path>
                <a:path w="197484" h="182879" extrusionOk="0">
                  <a:moveTo>
                    <a:pt x="19811" y="176783"/>
                  </a:moveTo>
                  <a:lnTo>
                    <a:pt x="111886" y="176783"/>
                  </a:lnTo>
                </a:path>
                <a:path w="197484" h="182879" extrusionOk="0">
                  <a:moveTo>
                    <a:pt x="117348" y="54863"/>
                  </a:moveTo>
                  <a:lnTo>
                    <a:pt x="117348" y="179324"/>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53" name="Google Shape;1753;p145"/>
            <p:cNvSpPr/>
            <p:nvPr/>
          </p:nvSpPr>
          <p:spPr>
            <a:xfrm>
              <a:off x="7626096" y="3724655"/>
              <a:ext cx="92075" cy="15240"/>
            </a:xfrm>
            <a:custGeom>
              <a:avLst/>
              <a:gdLst/>
              <a:ahLst/>
              <a:cxnLst/>
              <a:rect l="l" t="t" r="r" b="b"/>
              <a:pathLst>
                <a:path w="92075" h="15239" extrusionOk="0">
                  <a:moveTo>
                    <a:pt x="92075" y="0"/>
                  </a:moveTo>
                  <a:lnTo>
                    <a:pt x="0" y="0"/>
                  </a:lnTo>
                  <a:lnTo>
                    <a:pt x="0" y="12192"/>
                  </a:lnTo>
                  <a:lnTo>
                    <a:pt x="6096" y="12192"/>
                  </a:lnTo>
                  <a:lnTo>
                    <a:pt x="6096" y="15240"/>
                  </a:lnTo>
                  <a:lnTo>
                    <a:pt x="89789" y="15240"/>
                  </a:lnTo>
                  <a:lnTo>
                    <a:pt x="89789" y="12192"/>
                  </a:lnTo>
                  <a:lnTo>
                    <a:pt x="92075" y="12192"/>
                  </a:lnTo>
                  <a:lnTo>
                    <a:pt x="9207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54" name="Google Shape;1754;p145"/>
            <p:cNvSpPr/>
            <p:nvPr/>
          </p:nvSpPr>
          <p:spPr>
            <a:xfrm>
              <a:off x="7504175" y="3604259"/>
              <a:ext cx="0" cy="377825"/>
            </a:xfrm>
            <a:custGeom>
              <a:avLst/>
              <a:gdLst/>
              <a:ahLst/>
              <a:cxnLst/>
              <a:rect l="l" t="t" r="r" b="b"/>
              <a:pathLst>
                <a:path w="120000" h="377825" extrusionOk="0">
                  <a:moveTo>
                    <a:pt x="0" y="0"/>
                  </a:moveTo>
                  <a:lnTo>
                    <a:pt x="0" y="377825"/>
                  </a:lnTo>
                </a:path>
              </a:pathLst>
            </a:custGeom>
            <a:noFill/>
            <a:ln w="12175" cap="flat" cmpd="sng">
              <a:solidFill>
                <a:srgbClr val="000000"/>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55" name="Google Shape;1755;p145"/>
            <p:cNvSpPr/>
            <p:nvPr/>
          </p:nvSpPr>
          <p:spPr>
            <a:xfrm>
              <a:off x="4947285" y="3112769"/>
              <a:ext cx="1436370" cy="826135"/>
            </a:xfrm>
            <a:custGeom>
              <a:avLst/>
              <a:gdLst/>
              <a:ahLst/>
              <a:cxnLst/>
              <a:rect l="l" t="t" r="r" b="b"/>
              <a:pathLst>
                <a:path w="1436370" h="826135" extrusionOk="0">
                  <a:moveTo>
                    <a:pt x="1367028" y="29718"/>
                  </a:moveTo>
                  <a:lnTo>
                    <a:pt x="1287145" y="0"/>
                  </a:lnTo>
                  <a:lnTo>
                    <a:pt x="1290523" y="31597"/>
                  </a:lnTo>
                  <a:lnTo>
                    <a:pt x="2032" y="170434"/>
                  </a:lnTo>
                  <a:lnTo>
                    <a:pt x="3302" y="183007"/>
                  </a:lnTo>
                  <a:lnTo>
                    <a:pt x="1291869" y="44170"/>
                  </a:lnTo>
                  <a:lnTo>
                    <a:pt x="1295273" y="75819"/>
                  </a:lnTo>
                  <a:lnTo>
                    <a:pt x="1366227" y="30226"/>
                  </a:lnTo>
                  <a:lnTo>
                    <a:pt x="1367028" y="29718"/>
                  </a:lnTo>
                  <a:close/>
                </a:path>
                <a:path w="1436370" h="826135" extrusionOk="0">
                  <a:moveTo>
                    <a:pt x="1436116" y="171450"/>
                  </a:moveTo>
                  <a:lnTo>
                    <a:pt x="1351026" y="168148"/>
                  </a:lnTo>
                  <a:lnTo>
                    <a:pt x="1364107" y="197129"/>
                  </a:lnTo>
                  <a:lnTo>
                    <a:pt x="0" y="814070"/>
                  </a:lnTo>
                  <a:lnTo>
                    <a:pt x="5334" y="825627"/>
                  </a:lnTo>
                  <a:lnTo>
                    <a:pt x="1369314" y="208686"/>
                  </a:lnTo>
                  <a:lnTo>
                    <a:pt x="1382395" y="237617"/>
                  </a:lnTo>
                  <a:lnTo>
                    <a:pt x="1419504" y="191897"/>
                  </a:lnTo>
                  <a:lnTo>
                    <a:pt x="1436116" y="1714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56" name="Google Shape;1756;p145"/>
            <p:cNvSpPr/>
            <p:nvPr/>
          </p:nvSpPr>
          <p:spPr>
            <a:xfrm>
              <a:off x="6307835" y="2973323"/>
              <a:ext cx="513715" cy="363220"/>
            </a:xfrm>
            <a:custGeom>
              <a:avLst/>
              <a:gdLst/>
              <a:ahLst/>
              <a:cxnLst/>
              <a:rect l="l" t="t" r="r" b="b"/>
              <a:pathLst>
                <a:path w="513715" h="363220" extrusionOk="0">
                  <a:moveTo>
                    <a:pt x="256793" y="0"/>
                  </a:moveTo>
                  <a:lnTo>
                    <a:pt x="205030" y="3682"/>
                  </a:lnTo>
                  <a:lnTo>
                    <a:pt x="156823" y="14245"/>
                  </a:lnTo>
                  <a:lnTo>
                    <a:pt x="113202" y="30961"/>
                  </a:lnTo>
                  <a:lnTo>
                    <a:pt x="75199" y="53101"/>
                  </a:lnTo>
                  <a:lnTo>
                    <a:pt x="43846" y="79939"/>
                  </a:lnTo>
                  <a:lnTo>
                    <a:pt x="20175" y="110745"/>
                  </a:lnTo>
                  <a:lnTo>
                    <a:pt x="0" y="181355"/>
                  </a:lnTo>
                  <a:lnTo>
                    <a:pt x="5215" y="217917"/>
                  </a:lnTo>
                  <a:lnTo>
                    <a:pt x="43846" y="282772"/>
                  </a:lnTo>
                  <a:lnTo>
                    <a:pt x="75199" y="309610"/>
                  </a:lnTo>
                  <a:lnTo>
                    <a:pt x="113202" y="331750"/>
                  </a:lnTo>
                  <a:lnTo>
                    <a:pt x="156823" y="348466"/>
                  </a:lnTo>
                  <a:lnTo>
                    <a:pt x="205030" y="359029"/>
                  </a:lnTo>
                  <a:lnTo>
                    <a:pt x="256793" y="362712"/>
                  </a:lnTo>
                  <a:lnTo>
                    <a:pt x="308557" y="359029"/>
                  </a:lnTo>
                  <a:lnTo>
                    <a:pt x="356764" y="348466"/>
                  </a:lnTo>
                  <a:lnTo>
                    <a:pt x="400385" y="331750"/>
                  </a:lnTo>
                  <a:lnTo>
                    <a:pt x="438388" y="309610"/>
                  </a:lnTo>
                  <a:lnTo>
                    <a:pt x="469741" y="282772"/>
                  </a:lnTo>
                  <a:lnTo>
                    <a:pt x="493412" y="251966"/>
                  </a:lnTo>
                  <a:lnTo>
                    <a:pt x="513588" y="181355"/>
                  </a:lnTo>
                  <a:lnTo>
                    <a:pt x="508372" y="144794"/>
                  </a:lnTo>
                  <a:lnTo>
                    <a:pt x="469741" y="79939"/>
                  </a:lnTo>
                  <a:lnTo>
                    <a:pt x="438388" y="53101"/>
                  </a:lnTo>
                  <a:lnTo>
                    <a:pt x="400385" y="30961"/>
                  </a:lnTo>
                  <a:lnTo>
                    <a:pt x="356764" y="14245"/>
                  </a:lnTo>
                  <a:lnTo>
                    <a:pt x="308557" y="3682"/>
                  </a:lnTo>
                  <a:lnTo>
                    <a:pt x="256793"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57" name="Google Shape;1757;p145"/>
            <p:cNvSpPr/>
            <p:nvPr/>
          </p:nvSpPr>
          <p:spPr>
            <a:xfrm>
              <a:off x="6307835" y="2973323"/>
              <a:ext cx="513715" cy="363220"/>
            </a:xfrm>
            <a:custGeom>
              <a:avLst/>
              <a:gdLst/>
              <a:ahLst/>
              <a:cxnLst/>
              <a:rect l="l" t="t" r="r" b="b"/>
              <a:pathLst>
                <a:path w="513715" h="363220" extrusionOk="0">
                  <a:moveTo>
                    <a:pt x="0" y="181355"/>
                  </a:moveTo>
                  <a:lnTo>
                    <a:pt x="20175" y="110745"/>
                  </a:lnTo>
                  <a:lnTo>
                    <a:pt x="43846" y="79939"/>
                  </a:lnTo>
                  <a:lnTo>
                    <a:pt x="75199" y="53101"/>
                  </a:lnTo>
                  <a:lnTo>
                    <a:pt x="113202" y="30961"/>
                  </a:lnTo>
                  <a:lnTo>
                    <a:pt x="156823" y="14245"/>
                  </a:lnTo>
                  <a:lnTo>
                    <a:pt x="205030" y="3682"/>
                  </a:lnTo>
                  <a:lnTo>
                    <a:pt x="256793" y="0"/>
                  </a:lnTo>
                  <a:lnTo>
                    <a:pt x="308557" y="3682"/>
                  </a:lnTo>
                  <a:lnTo>
                    <a:pt x="356764" y="14245"/>
                  </a:lnTo>
                  <a:lnTo>
                    <a:pt x="400385" y="30961"/>
                  </a:lnTo>
                  <a:lnTo>
                    <a:pt x="438388" y="53101"/>
                  </a:lnTo>
                  <a:lnTo>
                    <a:pt x="469741" y="79939"/>
                  </a:lnTo>
                  <a:lnTo>
                    <a:pt x="493412" y="110745"/>
                  </a:lnTo>
                  <a:lnTo>
                    <a:pt x="513588" y="181355"/>
                  </a:lnTo>
                  <a:lnTo>
                    <a:pt x="508372" y="217917"/>
                  </a:lnTo>
                  <a:lnTo>
                    <a:pt x="469741" y="282772"/>
                  </a:lnTo>
                  <a:lnTo>
                    <a:pt x="438388" y="309610"/>
                  </a:lnTo>
                  <a:lnTo>
                    <a:pt x="400385" y="331750"/>
                  </a:lnTo>
                  <a:lnTo>
                    <a:pt x="356764" y="348466"/>
                  </a:lnTo>
                  <a:lnTo>
                    <a:pt x="308557" y="359029"/>
                  </a:lnTo>
                  <a:lnTo>
                    <a:pt x="256793" y="362712"/>
                  </a:lnTo>
                  <a:lnTo>
                    <a:pt x="205030" y="359029"/>
                  </a:lnTo>
                  <a:lnTo>
                    <a:pt x="156823" y="348466"/>
                  </a:lnTo>
                  <a:lnTo>
                    <a:pt x="113202" y="331750"/>
                  </a:lnTo>
                  <a:lnTo>
                    <a:pt x="75199" y="309610"/>
                  </a:lnTo>
                  <a:lnTo>
                    <a:pt x="43846" y="282772"/>
                  </a:lnTo>
                  <a:lnTo>
                    <a:pt x="20175" y="251966"/>
                  </a:lnTo>
                  <a:lnTo>
                    <a:pt x="0" y="181355"/>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58" name="Google Shape;1758;p145"/>
          <p:cNvSpPr txBox="1"/>
          <p:nvPr/>
        </p:nvSpPr>
        <p:spPr>
          <a:xfrm>
            <a:off x="7905369" y="2966721"/>
            <a:ext cx="176530" cy="330835"/>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2000" i="1">
                <a:solidFill>
                  <a:schemeClr val="dk1"/>
                </a:solidFill>
                <a:latin typeface="Noto Sans Symbols"/>
                <a:ea typeface="Noto Sans Symbols"/>
                <a:cs typeface="Noto Sans Symbols"/>
                <a:sym typeface="Noto Sans Symbols"/>
              </a:rPr>
              <a:t>Σ</a:t>
            </a:r>
            <a:endParaRPr sz="2000" i="1">
              <a:solidFill>
                <a:schemeClr val="dk1"/>
              </a:solidFill>
              <a:latin typeface="Noto Sans Symbols"/>
              <a:ea typeface="Noto Sans Symbols"/>
              <a:cs typeface="Noto Sans Symbols"/>
              <a:sym typeface="Noto Sans Symbols"/>
            </a:endParaRPr>
          </a:p>
        </p:txBody>
      </p:sp>
      <p:grpSp>
        <p:nvGrpSpPr>
          <p:cNvPr id="1759" name="Google Shape;1759;p145"/>
          <p:cNvGrpSpPr/>
          <p:nvPr/>
        </p:nvGrpSpPr>
        <p:grpSpPr>
          <a:xfrm>
            <a:off x="8084819" y="2964179"/>
            <a:ext cx="920496" cy="664210"/>
            <a:chOff x="6560819" y="2964179"/>
            <a:chExt cx="920496" cy="664210"/>
          </a:xfrm>
        </p:grpSpPr>
        <p:sp>
          <p:nvSpPr>
            <p:cNvPr id="1760" name="Google Shape;1760;p145"/>
            <p:cNvSpPr/>
            <p:nvPr/>
          </p:nvSpPr>
          <p:spPr>
            <a:xfrm>
              <a:off x="6573011" y="3038855"/>
              <a:ext cx="197485" cy="182880"/>
            </a:xfrm>
            <a:custGeom>
              <a:avLst/>
              <a:gdLst/>
              <a:ahLst/>
              <a:cxnLst/>
              <a:rect l="l" t="t" r="r" b="b"/>
              <a:pathLst>
                <a:path w="197484" h="182880" extrusionOk="0">
                  <a:moveTo>
                    <a:pt x="0" y="182880"/>
                  </a:moveTo>
                  <a:lnTo>
                    <a:pt x="197485" y="182880"/>
                  </a:lnTo>
                </a:path>
                <a:path w="197484" h="182880" extrusionOk="0">
                  <a:moveTo>
                    <a:pt x="112776" y="0"/>
                  </a:moveTo>
                  <a:lnTo>
                    <a:pt x="112776" y="182499"/>
                  </a:lnTo>
                </a:path>
                <a:path w="197484" h="182880" extrusionOk="0">
                  <a:moveTo>
                    <a:pt x="19812" y="175260"/>
                  </a:moveTo>
                  <a:lnTo>
                    <a:pt x="111887" y="175260"/>
                  </a:lnTo>
                </a:path>
                <a:path w="197484" h="182880" extrusionOk="0">
                  <a:moveTo>
                    <a:pt x="117348" y="53340"/>
                  </a:moveTo>
                  <a:lnTo>
                    <a:pt x="117348" y="17780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61" name="Google Shape;1761;p145"/>
            <p:cNvSpPr/>
            <p:nvPr/>
          </p:nvSpPr>
          <p:spPr>
            <a:xfrm>
              <a:off x="6682740" y="3084575"/>
              <a:ext cx="92075" cy="13970"/>
            </a:xfrm>
            <a:custGeom>
              <a:avLst/>
              <a:gdLst/>
              <a:ahLst/>
              <a:cxnLst/>
              <a:rect l="l" t="t" r="r" b="b"/>
              <a:pathLst>
                <a:path w="92075" h="13969" extrusionOk="0">
                  <a:moveTo>
                    <a:pt x="92075" y="0"/>
                  </a:moveTo>
                  <a:lnTo>
                    <a:pt x="0" y="0"/>
                  </a:lnTo>
                  <a:lnTo>
                    <a:pt x="0" y="12204"/>
                  </a:lnTo>
                  <a:lnTo>
                    <a:pt x="6096" y="12204"/>
                  </a:lnTo>
                  <a:lnTo>
                    <a:pt x="6096" y="13728"/>
                  </a:lnTo>
                  <a:lnTo>
                    <a:pt x="89789" y="13728"/>
                  </a:lnTo>
                  <a:lnTo>
                    <a:pt x="89789" y="12204"/>
                  </a:lnTo>
                  <a:lnTo>
                    <a:pt x="92075" y="12204"/>
                  </a:lnTo>
                  <a:lnTo>
                    <a:pt x="9207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62" name="Google Shape;1762;p145"/>
            <p:cNvSpPr/>
            <p:nvPr/>
          </p:nvSpPr>
          <p:spPr>
            <a:xfrm>
              <a:off x="6560819" y="2964179"/>
              <a:ext cx="0" cy="377825"/>
            </a:xfrm>
            <a:custGeom>
              <a:avLst/>
              <a:gdLst/>
              <a:ahLst/>
              <a:cxnLst/>
              <a:rect l="l" t="t" r="r" b="b"/>
              <a:pathLst>
                <a:path w="120000" h="377825" extrusionOk="0">
                  <a:moveTo>
                    <a:pt x="0" y="0"/>
                  </a:moveTo>
                  <a:lnTo>
                    <a:pt x="0" y="377825"/>
                  </a:lnTo>
                </a:path>
              </a:pathLst>
            </a:custGeom>
            <a:noFill/>
            <a:ln w="12175" cap="flat" cmpd="sng">
              <a:solidFill>
                <a:srgbClr val="000000"/>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63" name="Google Shape;1763;p145"/>
            <p:cNvSpPr/>
            <p:nvPr/>
          </p:nvSpPr>
          <p:spPr>
            <a:xfrm>
              <a:off x="7405115" y="3025139"/>
              <a:ext cx="76200" cy="603250"/>
            </a:xfrm>
            <a:custGeom>
              <a:avLst/>
              <a:gdLst/>
              <a:ahLst/>
              <a:cxnLst/>
              <a:rect l="l" t="t" r="r" b="b"/>
              <a:pathLst>
                <a:path w="76200" h="603250" extrusionOk="0">
                  <a:moveTo>
                    <a:pt x="31750" y="527050"/>
                  </a:moveTo>
                  <a:lnTo>
                    <a:pt x="0" y="527050"/>
                  </a:lnTo>
                  <a:lnTo>
                    <a:pt x="38100" y="603250"/>
                  </a:lnTo>
                  <a:lnTo>
                    <a:pt x="69850" y="539750"/>
                  </a:lnTo>
                  <a:lnTo>
                    <a:pt x="31750" y="539750"/>
                  </a:lnTo>
                  <a:lnTo>
                    <a:pt x="31750" y="527050"/>
                  </a:lnTo>
                  <a:close/>
                </a:path>
                <a:path w="76200" h="603250" extrusionOk="0">
                  <a:moveTo>
                    <a:pt x="44450" y="0"/>
                  </a:moveTo>
                  <a:lnTo>
                    <a:pt x="31750" y="0"/>
                  </a:lnTo>
                  <a:lnTo>
                    <a:pt x="31750" y="539750"/>
                  </a:lnTo>
                  <a:lnTo>
                    <a:pt x="44450" y="539750"/>
                  </a:lnTo>
                  <a:lnTo>
                    <a:pt x="44450" y="0"/>
                  </a:lnTo>
                  <a:close/>
                </a:path>
                <a:path w="76200" h="603250" extrusionOk="0">
                  <a:moveTo>
                    <a:pt x="76200" y="527050"/>
                  </a:moveTo>
                  <a:lnTo>
                    <a:pt x="44450" y="527050"/>
                  </a:lnTo>
                  <a:lnTo>
                    <a:pt x="44450" y="539750"/>
                  </a:lnTo>
                  <a:lnTo>
                    <a:pt x="69850" y="539750"/>
                  </a:lnTo>
                  <a:lnTo>
                    <a:pt x="76200" y="5270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64" name="Google Shape;1764;p145"/>
          <p:cNvSpPr txBox="1"/>
          <p:nvPr/>
        </p:nvSpPr>
        <p:spPr>
          <a:xfrm>
            <a:off x="8990456" y="2932557"/>
            <a:ext cx="160020" cy="16607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+1</a:t>
            </a:r>
            <a:endParaRPr sz="1000" i="1">
              <a:solidFill>
                <a:schemeClr val="dk1"/>
              </a:solidFill>
              <a:latin typeface="Times New Roman"/>
              <a:ea typeface="Times New Roman"/>
              <a:cs typeface="Times New Roman"/>
              <a:sym typeface="Times New Roman"/>
            </a:endParaRPr>
          </a:p>
        </p:txBody>
      </p:sp>
      <p:grpSp>
        <p:nvGrpSpPr>
          <p:cNvPr id="1765" name="Google Shape;1765;p145"/>
          <p:cNvGrpSpPr/>
          <p:nvPr/>
        </p:nvGrpSpPr>
        <p:grpSpPr>
          <a:xfrm>
            <a:off x="7400545" y="3037332"/>
            <a:ext cx="242570" cy="239395"/>
            <a:chOff x="5876544" y="3037332"/>
            <a:chExt cx="242570" cy="239395"/>
          </a:xfrm>
        </p:grpSpPr>
        <p:sp>
          <p:nvSpPr>
            <p:cNvPr id="1766" name="Google Shape;1766;p145"/>
            <p:cNvSpPr/>
            <p:nvPr/>
          </p:nvSpPr>
          <p:spPr>
            <a:xfrm>
              <a:off x="5876544" y="3037332"/>
              <a:ext cx="242570" cy="239395"/>
            </a:xfrm>
            <a:custGeom>
              <a:avLst/>
              <a:gdLst/>
              <a:ahLst/>
              <a:cxnLst/>
              <a:rect l="l" t="t" r="r" b="b"/>
              <a:pathLst>
                <a:path w="242570" h="239395" extrusionOk="0">
                  <a:moveTo>
                    <a:pt x="121157" y="0"/>
                  </a:moveTo>
                  <a:lnTo>
                    <a:pt x="73991" y="9405"/>
                  </a:lnTo>
                  <a:lnTo>
                    <a:pt x="35480" y="35051"/>
                  </a:lnTo>
                  <a:lnTo>
                    <a:pt x="9519" y="73080"/>
                  </a:lnTo>
                  <a:lnTo>
                    <a:pt x="0" y="119633"/>
                  </a:lnTo>
                  <a:lnTo>
                    <a:pt x="9519" y="166187"/>
                  </a:lnTo>
                  <a:lnTo>
                    <a:pt x="35480" y="204215"/>
                  </a:lnTo>
                  <a:lnTo>
                    <a:pt x="73991" y="229862"/>
                  </a:lnTo>
                  <a:lnTo>
                    <a:pt x="121157" y="239267"/>
                  </a:lnTo>
                  <a:lnTo>
                    <a:pt x="168324" y="229862"/>
                  </a:lnTo>
                  <a:lnTo>
                    <a:pt x="206835" y="204215"/>
                  </a:lnTo>
                  <a:lnTo>
                    <a:pt x="232796" y="166187"/>
                  </a:lnTo>
                  <a:lnTo>
                    <a:pt x="242315" y="119633"/>
                  </a:lnTo>
                  <a:lnTo>
                    <a:pt x="232796" y="73080"/>
                  </a:lnTo>
                  <a:lnTo>
                    <a:pt x="206835" y="35051"/>
                  </a:lnTo>
                  <a:lnTo>
                    <a:pt x="168324" y="9405"/>
                  </a:lnTo>
                  <a:lnTo>
                    <a:pt x="12115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67" name="Google Shape;1767;p145"/>
            <p:cNvSpPr/>
            <p:nvPr/>
          </p:nvSpPr>
          <p:spPr>
            <a:xfrm>
              <a:off x="5876544" y="3037332"/>
              <a:ext cx="242570" cy="239395"/>
            </a:xfrm>
            <a:custGeom>
              <a:avLst/>
              <a:gdLst/>
              <a:ahLst/>
              <a:cxnLst/>
              <a:rect l="l" t="t" r="r" b="b"/>
              <a:pathLst>
                <a:path w="242570" h="239395" extrusionOk="0">
                  <a:moveTo>
                    <a:pt x="0" y="119633"/>
                  </a:moveTo>
                  <a:lnTo>
                    <a:pt x="9519" y="73080"/>
                  </a:lnTo>
                  <a:lnTo>
                    <a:pt x="35480" y="35051"/>
                  </a:lnTo>
                  <a:lnTo>
                    <a:pt x="73991" y="9405"/>
                  </a:lnTo>
                  <a:lnTo>
                    <a:pt x="121157" y="0"/>
                  </a:lnTo>
                  <a:lnTo>
                    <a:pt x="168324" y="9405"/>
                  </a:lnTo>
                  <a:lnTo>
                    <a:pt x="206835" y="35051"/>
                  </a:lnTo>
                  <a:lnTo>
                    <a:pt x="232796" y="73080"/>
                  </a:lnTo>
                  <a:lnTo>
                    <a:pt x="242315" y="119633"/>
                  </a:lnTo>
                  <a:lnTo>
                    <a:pt x="232796" y="166187"/>
                  </a:lnTo>
                  <a:lnTo>
                    <a:pt x="206835" y="204215"/>
                  </a:lnTo>
                  <a:lnTo>
                    <a:pt x="168324" y="229862"/>
                  </a:lnTo>
                  <a:lnTo>
                    <a:pt x="121157" y="239267"/>
                  </a:lnTo>
                  <a:lnTo>
                    <a:pt x="73991" y="229862"/>
                  </a:lnTo>
                  <a:lnTo>
                    <a:pt x="35480" y="204215"/>
                  </a:lnTo>
                  <a:lnTo>
                    <a:pt x="9519" y="166187"/>
                  </a:lnTo>
                  <a:lnTo>
                    <a:pt x="0" y="119633"/>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68" name="Google Shape;1768;p145"/>
          <p:cNvSpPr txBox="1"/>
          <p:nvPr/>
        </p:nvSpPr>
        <p:spPr>
          <a:xfrm>
            <a:off x="7460107" y="3059430"/>
            <a:ext cx="14859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+1</a:t>
            </a:r>
            <a:endParaRPr sz="900" i="1">
              <a:solidFill>
                <a:schemeClr val="dk1"/>
              </a:solidFill>
              <a:latin typeface="Times New Roman"/>
              <a:ea typeface="Times New Roman"/>
              <a:cs typeface="Times New Roman"/>
              <a:sym typeface="Times New Roman"/>
            </a:endParaRPr>
          </a:p>
        </p:txBody>
      </p:sp>
      <p:grpSp>
        <p:nvGrpSpPr>
          <p:cNvPr id="1769" name="Google Shape;1769;p145"/>
          <p:cNvGrpSpPr/>
          <p:nvPr/>
        </p:nvGrpSpPr>
        <p:grpSpPr>
          <a:xfrm>
            <a:off x="7534656" y="3267455"/>
            <a:ext cx="242570" cy="238125"/>
            <a:chOff x="6010655" y="3267455"/>
            <a:chExt cx="242570" cy="238125"/>
          </a:xfrm>
        </p:grpSpPr>
        <p:sp>
          <p:nvSpPr>
            <p:cNvPr id="1770" name="Google Shape;1770;p145"/>
            <p:cNvSpPr/>
            <p:nvPr/>
          </p:nvSpPr>
          <p:spPr>
            <a:xfrm>
              <a:off x="6010655" y="3267455"/>
              <a:ext cx="242570" cy="238125"/>
            </a:xfrm>
            <a:custGeom>
              <a:avLst/>
              <a:gdLst/>
              <a:ahLst/>
              <a:cxnLst/>
              <a:rect l="l" t="t" r="r" b="b"/>
              <a:pathLst>
                <a:path w="242570" h="238125" extrusionOk="0">
                  <a:moveTo>
                    <a:pt x="121158" y="0"/>
                  </a:moveTo>
                  <a:lnTo>
                    <a:pt x="73991" y="9340"/>
                  </a:lnTo>
                  <a:lnTo>
                    <a:pt x="35480" y="34813"/>
                  </a:lnTo>
                  <a:lnTo>
                    <a:pt x="9519" y="72598"/>
                  </a:lnTo>
                  <a:lnTo>
                    <a:pt x="0" y="118872"/>
                  </a:lnTo>
                  <a:lnTo>
                    <a:pt x="9519" y="165145"/>
                  </a:lnTo>
                  <a:lnTo>
                    <a:pt x="35480" y="202930"/>
                  </a:lnTo>
                  <a:lnTo>
                    <a:pt x="73991" y="228403"/>
                  </a:lnTo>
                  <a:lnTo>
                    <a:pt x="121158" y="237744"/>
                  </a:lnTo>
                  <a:lnTo>
                    <a:pt x="168324" y="228403"/>
                  </a:lnTo>
                  <a:lnTo>
                    <a:pt x="206835" y="202930"/>
                  </a:lnTo>
                  <a:lnTo>
                    <a:pt x="232796" y="165145"/>
                  </a:lnTo>
                  <a:lnTo>
                    <a:pt x="242316" y="118872"/>
                  </a:lnTo>
                  <a:lnTo>
                    <a:pt x="232796" y="72598"/>
                  </a:lnTo>
                  <a:lnTo>
                    <a:pt x="206835" y="34813"/>
                  </a:lnTo>
                  <a:lnTo>
                    <a:pt x="168324" y="9340"/>
                  </a:lnTo>
                  <a:lnTo>
                    <a:pt x="12115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71" name="Google Shape;1771;p145"/>
            <p:cNvSpPr/>
            <p:nvPr/>
          </p:nvSpPr>
          <p:spPr>
            <a:xfrm>
              <a:off x="6010655" y="3267455"/>
              <a:ext cx="242570" cy="238125"/>
            </a:xfrm>
            <a:custGeom>
              <a:avLst/>
              <a:gdLst/>
              <a:ahLst/>
              <a:cxnLst/>
              <a:rect l="l" t="t" r="r" b="b"/>
              <a:pathLst>
                <a:path w="242570" h="238125" extrusionOk="0">
                  <a:moveTo>
                    <a:pt x="0" y="118872"/>
                  </a:moveTo>
                  <a:lnTo>
                    <a:pt x="9519" y="72598"/>
                  </a:lnTo>
                  <a:lnTo>
                    <a:pt x="35480" y="34813"/>
                  </a:lnTo>
                  <a:lnTo>
                    <a:pt x="73991" y="9340"/>
                  </a:lnTo>
                  <a:lnTo>
                    <a:pt x="121158" y="0"/>
                  </a:lnTo>
                  <a:lnTo>
                    <a:pt x="168324" y="9340"/>
                  </a:lnTo>
                  <a:lnTo>
                    <a:pt x="206835" y="34813"/>
                  </a:lnTo>
                  <a:lnTo>
                    <a:pt x="232796" y="72598"/>
                  </a:lnTo>
                  <a:lnTo>
                    <a:pt x="242316" y="118872"/>
                  </a:lnTo>
                  <a:lnTo>
                    <a:pt x="232796" y="165145"/>
                  </a:lnTo>
                  <a:lnTo>
                    <a:pt x="206835" y="202930"/>
                  </a:lnTo>
                  <a:lnTo>
                    <a:pt x="168324" y="228403"/>
                  </a:lnTo>
                  <a:lnTo>
                    <a:pt x="121158" y="237744"/>
                  </a:lnTo>
                  <a:lnTo>
                    <a:pt x="73991" y="228403"/>
                  </a:lnTo>
                  <a:lnTo>
                    <a:pt x="35480" y="202930"/>
                  </a:lnTo>
                  <a:lnTo>
                    <a:pt x="9519" y="165145"/>
                  </a:lnTo>
                  <a:lnTo>
                    <a:pt x="0" y="118872"/>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72" name="Google Shape;1772;p145"/>
          <p:cNvSpPr txBox="1"/>
          <p:nvPr/>
        </p:nvSpPr>
        <p:spPr>
          <a:xfrm>
            <a:off x="7583804" y="3307842"/>
            <a:ext cx="14859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+1</a:t>
            </a:r>
            <a:endParaRPr sz="900" i="1">
              <a:solidFill>
                <a:schemeClr val="dk1"/>
              </a:solidFill>
              <a:latin typeface="Times New Roman"/>
              <a:ea typeface="Times New Roman"/>
              <a:cs typeface="Times New Roman"/>
              <a:sym typeface="Times New Roman"/>
            </a:endParaRPr>
          </a:p>
        </p:txBody>
      </p:sp>
      <p:grpSp>
        <p:nvGrpSpPr>
          <p:cNvPr id="1773" name="Google Shape;1773;p145"/>
          <p:cNvGrpSpPr/>
          <p:nvPr/>
        </p:nvGrpSpPr>
        <p:grpSpPr>
          <a:xfrm>
            <a:off x="7901941" y="2599944"/>
            <a:ext cx="266700" cy="262255"/>
            <a:chOff x="6377940" y="2599944"/>
            <a:chExt cx="266700" cy="262255"/>
          </a:xfrm>
        </p:grpSpPr>
        <p:sp>
          <p:nvSpPr>
            <p:cNvPr id="1774" name="Google Shape;1774;p145"/>
            <p:cNvSpPr/>
            <p:nvPr/>
          </p:nvSpPr>
          <p:spPr>
            <a:xfrm>
              <a:off x="6377940" y="2599944"/>
              <a:ext cx="266700" cy="262255"/>
            </a:xfrm>
            <a:custGeom>
              <a:avLst/>
              <a:gdLst/>
              <a:ahLst/>
              <a:cxnLst/>
              <a:rect l="l" t="t" r="r" b="b"/>
              <a:pathLst>
                <a:path w="266700" h="262255" extrusionOk="0">
                  <a:moveTo>
                    <a:pt x="133350" y="0"/>
                  </a:moveTo>
                  <a:lnTo>
                    <a:pt x="91196" y="6681"/>
                  </a:lnTo>
                  <a:lnTo>
                    <a:pt x="54589" y="25286"/>
                  </a:lnTo>
                  <a:lnTo>
                    <a:pt x="25725" y="53656"/>
                  </a:lnTo>
                  <a:lnTo>
                    <a:pt x="6797" y="89635"/>
                  </a:lnTo>
                  <a:lnTo>
                    <a:pt x="0" y="131063"/>
                  </a:lnTo>
                  <a:lnTo>
                    <a:pt x="6797" y="172492"/>
                  </a:lnTo>
                  <a:lnTo>
                    <a:pt x="25725" y="208471"/>
                  </a:lnTo>
                  <a:lnTo>
                    <a:pt x="54589" y="236841"/>
                  </a:lnTo>
                  <a:lnTo>
                    <a:pt x="91196" y="255446"/>
                  </a:lnTo>
                  <a:lnTo>
                    <a:pt x="133350" y="262127"/>
                  </a:lnTo>
                  <a:lnTo>
                    <a:pt x="175503" y="255446"/>
                  </a:lnTo>
                  <a:lnTo>
                    <a:pt x="212110" y="236841"/>
                  </a:lnTo>
                  <a:lnTo>
                    <a:pt x="240974" y="208471"/>
                  </a:lnTo>
                  <a:lnTo>
                    <a:pt x="259902" y="172492"/>
                  </a:lnTo>
                  <a:lnTo>
                    <a:pt x="266700" y="131063"/>
                  </a:lnTo>
                  <a:lnTo>
                    <a:pt x="259902" y="89635"/>
                  </a:lnTo>
                  <a:lnTo>
                    <a:pt x="240974" y="53656"/>
                  </a:lnTo>
                  <a:lnTo>
                    <a:pt x="212110" y="25286"/>
                  </a:lnTo>
                  <a:lnTo>
                    <a:pt x="175503" y="6681"/>
                  </a:lnTo>
                  <a:lnTo>
                    <a:pt x="13335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75" name="Google Shape;1775;p145"/>
            <p:cNvSpPr/>
            <p:nvPr/>
          </p:nvSpPr>
          <p:spPr>
            <a:xfrm>
              <a:off x="6377940" y="2599944"/>
              <a:ext cx="266700" cy="262255"/>
            </a:xfrm>
            <a:custGeom>
              <a:avLst/>
              <a:gdLst/>
              <a:ahLst/>
              <a:cxnLst/>
              <a:rect l="l" t="t" r="r" b="b"/>
              <a:pathLst>
                <a:path w="266700" h="262255" extrusionOk="0">
                  <a:moveTo>
                    <a:pt x="0" y="131063"/>
                  </a:moveTo>
                  <a:lnTo>
                    <a:pt x="6797" y="89635"/>
                  </a:lnTo>
                  <a:lnTo>
                    <a:pt x="25725" y="53656"/>
                  </a:lnTo>
                  <a:lnTo>
                    <a:pt x="54589" y="25286"/>
                  </a:lnTo>
                  <a:lnTo>
                    <a:pt x="91196" y="6681"/>
                  </a:lnTo>
                  <a:lnTo>
                    <a:pt x="133350" y="0"/>
                  </a:lnTo>
                  <a:lnTo>
                    <a:pt x="175503" y="6681"/>
                  </a:lnTo>
                  <a:lnTo>
                    <a:pt x="212110" y="25286"/>
                  </a:lnTo>
                  <a:lnTo>
                    <a:pt x="240974" y="53656"/>
                  </a:lnTo>
                  <a:lnTo>
                    <a:pt x="259902" y="89635"/>
                  </a:lnTo>
                  <a:lnTo>
                    <a:pt x="266700" y="131063"/>
                  </a:lnTo>
                  <a:lnTo>
                    <a:pt x="259902" y="172492"/>
                  </a:lnTo>
                  <a:lnTo>
                    <a:pt x="240974" y="208471"/>
                  </a:lnTo>
                  <a:lnTo>
                    <a:pt x="212110" y="236841"/>
                  </a:lnTo>
                  <a:lnTo>
                    <a:pt x="175503" y="255446"/>
                  </a:lnTo>
                  <a:lnTo>
                    <a:pt x="133350" y="262127"/>
                  </a:lnTo>
                  <a:lnTo>
                    <a:pt x="91196" y="255446"/>
                  </a:lnTo>
                  <a:lnTo>
                    <a:pt x="54589" y="236841"/>
                  </a:lnTo>
                  <a:lnTo>
                    <a:pt x="25725" y="208471"/>
                  </a:lnTo>
                  <a:lnTo>
                    <a:pt x="6797" y="172492"/>
                  </a:lnTo>
                  <a:lnTo>
                    <a:pt x="0" y="131063"/>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76" name="Google Shape;1776;p145"/>
          <p:cNvSpPr txBox="1"/>
          <p:nvPr/>
        </p:nvSpPr>
        <p:spPr>
          <a:xfrm>
            <a:off x="7918450" y="2394967"/>
            <a:ext cx="317500" cy="403225"/>
          </a:xfrm>
          <a:prstGeom prst="rect">
            <a:avLst/>
          </a:prstGeom>
          <a:noFill/>
          <a:ln>
            <a:noFill/>
          </a:ln>
        </p:spPr>
        <p:txBody>
          <a:bodyPr spcFirstLastPara="1" wrap="square" lIns="0" tIns="12050" rIns="0" bIns="0" anchor="t" anchorCtr="0">
            <a:spAutoFit/>
          </a:bodyPr>
          <a:lstStyle/>
          <a:p>
            <a:pPr marL="169545"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+1</a:t>
            </a:r>
            <a:endParaRPr sz="1000" i="1">
              <a:solidFill>
                <a:schemeClr val="dk1"/>
              </a:solidFill>
              <a:latin typeface="Times New Roman"/>
              <a:ea typeface="Times New Roman"/>
              <a:cs typeface="Times New Roman"/>
              <a:sym typeface="Times New Roman"/>
            </a:endParaRPr>
          </a:p>
          <a:p>
            <a:pPr marL="12700" marR="0" lvl="0" indent="0" algn="l" rtl="0">
              <a:spcBef>
                <a:spcPts val="695"/>
              </a:spcBef>
              <a:spcAft>
                <a:spcPts val="0"/>
              </a:spcAft>
              <a:buNone/>
            </a:pPr>
            <a:r>
              <a:rPr lang="en-US" sz="900" b="1" i="1">
                <a:solidFill>
                  <a:schemeClr val="dk1"/>
                </a:solidFill>
                <a:latin typeface="Times New Roman"/>
                <a:ea typeface="Times New Roman"/>
                <a:cs typeface="Times New Roman"/>
                <a:sym typeface="Times New Roman"/>
              </a:rPr>
              <a:t>- 1.5</a:t>
            </a:r>
            <a:endParaRPr sz="900" i="1">
              <a:solidFill>
                <a:schemeClr val="dk1"/>
              </a:solidFill>
              <a:latin typeface="Times New Roman"/>
              <a:ea typeface="Times New Roman"/>
              <a:cs typeface="Times New Roman"/>
              <a:sym typeface="Times New Roman"/>
            </a:endParaRPr>
          </a:p>
        </p:txBody>
      </p:sp>
      <p:grpSp>
        <p:nvGrpSpPr>
          <p:cNvPr id="1777" name="Google Shape;1777;p145"/>
          <p:cNvGrpSpPr/>
          <p:nvPr/>
        </p:nvGrpSpPr>
        <p:grpSpPr>
          <a:xfrm>
            <a:off x="8168641" y="3514344"/>
            <a:ext cx="242570" cy="239395"/>
            <a:chOff x="6644640" y="3514344"/>
            <a:chExt cx="242570" cy="239395"/>
          </a:xfrm>
        </p:grpSpPr>
        <p:sp>
          <p:nvSpPr>
            <p:cNvPr id="1778" name="Google Shape;1778;p145"/>
            <p:cNvSpPr/>
            <p:nvPr/>
          </p:nvSpPr>
          <p:spPr>
            <a:xfrm>
              <a:off x="6644640" y="3514344"/>
              <a:ext cx="242570" cy="239395"/>
            </a:xfrm>
            <a:custGeom>
              <a:avLst/>
              <a:gdLst/>
              <a:ahLst/>
              <a:cxnLst/>
              <a:rect l="l" t="t" r="r" b="b"/>
              <a:pathLst>
                <a:path w="242570" h="239395" extrusionOk="0">
                  <a:moveTo>
                    <a:pt x="121157" y="0"/>
                  </a:moveTo>
                  <a:lnTo>
                    <a:pt x="73991" y="9405"/>
                  </a:lnTo>
                  <a:lnTo>
                    <a:pt x="35480" y="35051"/>
                  </a:lnTo>
                  <a:lnTo>
                    <a:pt x="9519" y="73080"/>
                  </a:lnTo>
                  <a:lnTo>
                    <a:pt x="0" y="119633"/>
                  </a:lnTo>
                  <a:lnTo>
                    <a:pt x="9519" y="166187"/>
                  </a:lnTo>
                  <a:lnTo>
                    <a:pt x="35480" y="204215"/>
                  </a:lnTo>
                  <a:lnTo>
                    <a:pt x="73991" y="229862"/>
                  </a:lnTo>
                  <a:lnTo>
                    <a:pt x="121157" y="239267"/>
                  </a:lnTo>
                  <a:lnTo>
                    <a:pt x="168324" y="229862"/>
                  </a:lnTo>
                  <a:lnTo>
                    <a:pt x="206835" y="204215"/>
                  </a:lnTo>
                  <a:lnTo>
                    <a:pt x="232796" y="166187"/>
                  </a:lnTo>
                  <a:lnTo>
                    <a:pt x="242315" y="119633"/>
                  </a:lnTo>
                  <a:lnTo>
                    <a:pt x="232796" y="73080"/>
                  </a:lnTo>
                  <a:lnTo>
                    <a:pt x="206835" y="35051"/>
                  </a:lnTo>
                  <a:lnTo>
                    <a:pt x="168324" y="9405"/>
                  </a:lnTo>
                  <a:lnTo>
                    <a:pt x="12115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79" name="Google Shape;1779;p145"/>
            <p:cNvSpPr/>
            <p:nvPr/>
          </p:nvSpPr>
          <p:spPr>
            <a:xfrm>
              <a:off x="6644640" y="3514344"/>
              <a:ext cx="242570" cy="239395"/>
            </a:xfrm>
            <a:custGeom>
              <a:avLst/>
              <a:gdLst/>
              <a:ahLst/>
              <a:cxnLst/>
              <a:rect l="l" t="t" r="r" b="b"/>
              <a:pathLst>
                <a:path w="242570" h="239395" extrusionOk="0">
                  <a:moveTo>
                    <a:pt x="0" y="119633"/>
                  </a:moveTo>
                  <a:lnTo>
                    <a:pt x="9519" y="73080"/>
                  </a:lnTo>
                  <a:lnTo>
                    <a:pt x="35480" y="35051"/>
                  </a:lnTo>
                  <a:lnTo>
                    <a:pt x="73991" y="9405"/>
                  </a:lnTo>
                  <a:lnTo>
                    <a:pt x="121157" y="0"/>
                  </a:lnTo>
                  <a:lnTo>
                    <a:pt x="168324" y="9405"/>
                  </a:lnTo>
                  <a:lnTo>
                    <a:pt x="206835" y="35051"/>
                  </a:lnTo>
                  <a:lnTo>
                    <a:pt x="232796" y="73080"/>
                  </a:lnTo>
                  <a:lnTo>
                    <a:pt x="242315" y="119633"/>
                  </a:lnTo>
                  <a:lnTo>
                    <a:pt x="232796" y="166187"/>
                  </a:lnTo>
                  <a:lnTo>
                    <a:pt x="206835" y="204215"/>
                  </a:lnTo>
                  <a:lnTo>
                    <a:pt x="168324" y="229862"/>
                  </a:lnTo>
                  <a:lnTo>
                    <a:pt x="121157" y="239267"/>
                  </a:lnTo>
                  <a:lnTo>
                    <a:pt x="73991" y="229862"/>
                  </a:lnTo>
                  <a:lnTo>
                    <a:pt x="35480" y="204215"/>
                  </a:lnTo>
                  <a:lnTo>
                    <a:pt x="9519" y="166187"/>
                  </a:lnTo>
                  <a:lnTo>
                    <a:pt x="0" y="119633"/>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80" name="Google Shape;1780;p145"/>
          <p:cNvSpPr txBox="1"/>
          <p:nvPr/>
        </p:nvSpPr>
        <p:spPr>
          <a:xfrm>
            <a:off x="8218423" y="3539745"/>
            <a:ext cx="14859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+1</a:t>
            </a:r>
            <a:endParaRPr sz="900" i="1">
              <a:solidFill>
                <a:schemeClr val="dk1"/>
              </a:solidFill>
              <a:latin typeface="Times New Roman"/>
              <a:ea typeface="Times New Roman"/>
              <a:cs typeface="Times New Roman"/>
              <a:sym typeface="Times New Roman"/>
            </a:endParaRPr>
          </a:p>
        </p:txBody>
      </p:sp>
      <p:grpSp>
        <p:nvGrpSpPr>
          <p:cNvPr id="1781" name="Google Shape;1781;p145"/>
          <p:cNvGrpSpPr/>
          <p:nvPr/>
        </p:nvGrpSpPr>
        <p:grpSpPr>
          <a:xfrm>
            <a:off x="8133589" y="3776471"/>
            <a:ext cx="242570" cy="239395"/>
            <a:chOff x="6609588" y="3776471"/>
            <a:chExt cx="242570" cy="239395"/>
          </a:xfrm>
        </p:grpSpPr>
        <p:sp>
          <p:nvSpPr>
            <p:cNvPr id="1782" name="Google Shape;1782;p145"/>
            <p:cNvSpPr/>
            <p:nvPr/>
          </p:nvSpPr>
          <p:spPr>
            <a:xfrm>
              <a:off x="6609588" y="3776471"/>
              <a:ext cx="242570" cy="239395"/>
            </a:xfrm>
            <a:custGeom>
              <a:avLst/>
              <a:gdLst/>
              <a:ahLst/>
              <a:cxnLst/>
              <a:rect l="l" t="t" r="r" b="b"/>
              <a:pathLst>
                <a:path w="242570" h="239395" extrusionOk="0">
                  <a:moveTo>
                    <a:pt x="121157" y="0"/>
                  </a:moveTo>
                  <a:lnTo>
                    <a:pt x="73991" y="9405"/>
                  </a:lnTo>
                  <a:lnTo>
                    <a:pt x="35480" y="35051"/>
                  </a:lnTo>
                  <a:lnTo>
                    <a:pt x="9519" y="73080"/>
                  </a:lnTo>
                  <a:lnTo>
                    <a:pt x="0" y="119633"/>
                  </a:lnTo>
                  <a:lnTo>
                    <a:pt x="9519" y="166187"/>
                  </a:lnTo>
                  <a:lnTo>
                    <a:pt x="35480" y="204215"/>
                  </a:lnTo>
                  <a:lnTo>
                    <a:pt x="73991" y="229862"/>
                  </a:lnTo>
                  <a:lnTo>
                    <a:pt x="121157" y="239267"/>
                  </a:lnTo>
                  <a:lnTo>
                    <a:pt x="168324" y="229862"/>
                  </a:lnTo>
                  <a:lnTo>
                    <a:pt x="206835" y="204215"/>
                  </a:lnTo>
                  <a:lnTo>
                    <a:pt x="232796" y="166187"/>
                  </a:lnTo>
                  <a:lnTo>
                    <a:pt x="242315" y="119633"/>
                  </a:lnTo>
                  <a:lnTo>
                    <a:pt x="232796" y="73080"/>
                  </a:lnTo>
                  <a:lnTo>
                    <a:pt x="206835" y="35051"/>
                  </a:lnTo>
                  <a:lnTo>
                    <a:pt x="168324" y="9405"/>
                  </a:lnTo>
                  <a:lnTo>
                    <a:pt x="12115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783" name="Google Shape;1783;p145"/>
            <p:cNvSpPr/>
            <p:nvPr/>
          </p:nvSpPr>
          <p:spPr>
            <a:xfrm>
              <a:off x="6609588" y="3776471"/>
              <a:ext cx="242570" cy="239395"/>
            </a:xfrm>
            <a:custGeom>
              <a:avLst/>
              <a:gdLst/>
              <a:ahLst/>
              <a:cxnLst/>
              <a:rect l="l" t="t" r="r" b="b"/>
              <a:pathLst>
                <a:path w="242570" h="239395" extrusionOk="0">
                  <a:moveTo>
                    <a:pt x="0" y="119633"/>
                  </a:moveTo>
                  <a:lnTo>
                    <a:pt x="9519" y="73080"/>
                  </a:lnTo>
                  <a:lnTo>
                    <a:pt x="35480" y="35051"/>
                  </a:lnTo>
                  <a:lnTo>
                    <a:pt x="73991" y="9405"/>
                  </a:lnTo>
                  <a:lnTo>
                    <a:pt x="121157" y="0"/>
                  </a:lnTo>
                  <a:lnTo>
                    <a:pt x="168324" y="9405"/>
                  </a:lnTo>
                  <a:lnTo>
                    <a:pt x="206835" y="35051"/>
                  </a:lnTo>
                  <a:lnTo>
                    <a:pt x="232796" y="73080"/>
                  </a:lnTo>
                  <a:lnTo>
                    <a:pt x="242315" y="119633"/>
                  </a:lnTo>
                  <a:lnTo>
                    <a:pt x="232796" y="166187"/>
                  </a:lnTo>
                  <a:lnTo>
                    <a:pt x="206835" y="204215"/>
                  </a:lnTo>
                  <a:lnTo>
                    <a:pt x="168324" y="229862"/>
                  </a:lnTo>
                  <a:lnTo>
                    <a:pt x="121157" y="239267"/>
                  </a:lnTo>
                  <a:lnTo>
                    <a:pt x="73991" y="229862"/>
                  </a:lnTo>
                  <a:lnTo>
                    <a:pt x="35480" y="204215"/>
                  </a:lnTo>
                  <a:lnTo>
                    <a:pt x="9519" y="166187"/>
                  </a:lnTo>
                  <a:lnTo>
                    <a:pt x="0" y="119633"/>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sp>
        <p:nvSpPr>
          <p:cNvPr id="1784" name="Google Shape;1784;p145"/>
          <p:cNvSpPr txBox="1"/>
          <p:nvPr/>
        </p:nvSpPr>
        <p:spPr>
          <a:xfrm>
            <a:off x="8184006" y="3817367"/>
            <a:ext cx="14859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+1</a:t>
            </a:r>
            <a:endParaRPr sz="900" i="1">
              <a:solidFill>
                <a:schemeClr val="dk1"/>
              </a:solidFill>
              <a:latin typeface="Times New Roman"/>
              <a:ea typeface="Times New Roman"/>
              <a:cs typeface="Times New Roman"/>
              <a:sym typeface="Times New Roman"/>
            </a:endParaRPr>
          </a:p>
        </p:txBody>
      </p:sp>
      <p:grpSp>
        <p:nvGrpSpPr>
          <p:cNvPr id="1785" name="Google Shape;1785;p145"/>
          <p:cNvGrpSpPr/>
          <p:nvPr/>
        </p:nvGrpSpPr>
        <p:grpSpPr>
          <a:xfrm>
            <a:off x="8340852" y="3150236"/>
            <a:ext cx="510540" cy="517525"/>
            <a:chOff x="6816852" y="3150235"/>
            <a:chExt cx="510540" cy="517525"/>
          </a:xfrm>
        </p:grpSpPr>
        <p:sp>
          <p:nvSpPr>
            <p:cNvPr id="1786" name="Google Shape;1786;p145"/>
            <p:cNvSpPr/>
            <p:nvPr/>
          </p:nvSpPr>
          <p:spPr>
            <a:xfrm>
              <a:off x="6816852" y="3150235"/>
              <a:ext cx="510540" cy="517525"/>
            </a:xfrm>
            <a:custGeom>
              <a:avLst/>
              <a:gdLst/>
              <a:ahLst/>
              <a:cxnLst/>
              <a:rect l="l" t="t" r="r" b="b"/>
              <a:pathLst>
                <a:path w="510540" h="517525" extrusionOk="0">
                  <a:moveTo>
                    <a:pt x="452088" y="467454"/>
                  </a:moveTo>
                  <a:lnTo>
                    <a:pt x="429514" y="489712"/>
                  </a:lnTo>
                  <a:lnTo>
                    <a:pt x="510031" y="517270"/>
                  </a:lnTo>
                  <a:lnTo>
                    <a:pt x="496805" y="476503"/>
                  </a:lnTo>
                  <a:lnTo>
                    <a:pt x="461009" y="476503"/>
                  </a:lnTo>
                  <a:lnTo>
                    <a:pt x="452088" y="467454"/>
                  </a:lnTo>
                  <a:close/>
                </a:path>
                <a:path w="510540" h="517525" extrusionOk="0">
                  <a:moveTo>
                    <a:pt x="461106" y="458563"/>
                  </a:moveTo>
                  <a:lnTo>
                    <a:pt x="452088" y="467454"/>
                  </a:lnTo>
                  <a:lnTo>
                    <a:pt x="461009" y="476503"/>
                  </a:lnTo>
                  <a:lnTo>
                    <a:pt x="470026" y="467613"/>
                  </a:lnTo>
                  <a:lnTo>
                    <a:pt x="461106" y="458563"/>
                  </a:lnTo>
                  <a:close/>
                </a:path>
                <a:path w="510540" h="517525" extrusionOk="0">
                  <a:moveTo>
                    <a:pt x="483743" y="436244"/>
                  </a:moveTo>
                  <a:lnTo>
                    <a:pt x="461106" y="458563"/>
                  </a:lnTo>
                  <a:lnTo>
                    <a:pt x="470026" y="467613"/>
                  </a:lnTo>
                  <a:lnTo>
                    <a:pt x="461009" y="476503"/>
                  </a:lnTo>
                  <a:lnTo>
                    <a:pt x="496805" y="476503"/>
                  </a:lnTo>
                  <a:lnTo>
                    <a:pt x="483743" y="436244"/>
                  </a:lnTo>
                  <a:close/>
                </a:path>
                <a:path w="510540" h="517525" extrusionOk="0">
                  <a:moveTo>
                    <a:pt x="9144" y="0"/>
                  </a:moveTo>
                  <a:lnTo>
                    <a:pt x="0" y="8889"/>
                  </a:lnTo>
                  <a:lnTo>
                    <a:pt x="452088" y="467454"/>
                  </a:lnTo>
                  <a:lnTo>
                    <a:pt x="461106" y="458563"/>
                  </a:lnTo>
                  <a:lnTo>
                    <a:pt x="9144"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1787" name="Google Shape;1787;p145"/>
            <p:cNvPicPr preferRelativeResize="0"/>
            <p:nvPr/>
          </p:nvPicPr>
          <p:blipFill rotWithShape="1">
            <a:blip r:embed="rId3">
              <a:alphaModFix/>
            </a:blip>
            <a:srcRect/>
            <a:stretch/>
          </p:blipFill>
          <p:spPr>
            <a:xfrm>
              <a:off x="6897624" y="3244596"/>
              <a:ext cx="251459" cy="246888"/>
            </a:xfrm>
            <a:prstGeom prst="rect">
              <a:avLst/>
            </a:prstGeom>
            <a:noFill/>
            <a:ln>
              <a:noFill/>
            </a:ln>
          </p:spPr>
        </p:pic>
      </p:grpSp>
      <p:sp>
        <p:nvSpPr>
          <p:cNvPr id="1788" name="Google Shape;1788;p145"/>
          <p:cNvSpPr txBox="1"/>
          <p:nvPr/>
        </p:nvSpPr>
        <p:spPr>
          <a:xfrm>
            <a:off x="8474456" y="3280029"/>
            <a:ext cx="14986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- 2</a:t>
            </a:r>
            <a:endParaRPr sz="900" i="1">
              <a:solidFill>
                <a:schemeClr val="dk1"/>
              </a:solidFill>
              <a:latin typeface="Times New Roman"/>
              <a:ea typeface="Times New Roman"/>
              <a:cs typeface="Times New Roman"/>
              <a:sym typeface="Times New Roman"/>
            </a:endParaRPr>
          </a:p>
        </p:txBody>
      </p:sp>
      <p:pic>
        <p:nvPicPr>
          <p:cNvPr id="1789" name="Google Shape;1789;p145"/>
          <p:cNvPicPr preferRelativeResize="0"/>
          <p:nvPr/>
        </p:nvPicPr>
        <p:blipFill rotWithShape="1">
          <a:blip r:embed="rId4">
            <a:alphaModFix/>
          </a:blip>
          <a:srcRect/>
          <a:stretch/>
        </p:blipFill>
        <p:spPr>
          <a:xfrm>
            <a:off x="8843772" y="3212592"/>
            <a:ext cx="251459" cy="248412"/>
          </a:xfrm>
          <a:prstGeom prst="rect">
            <a:avLst/>
          </a:prstGeom>
          <a:noFill/>
          <a:ln>
            <a:noFill/>
          </a:ln>
        </p:spPr>
      </p:pic>
      <p:sp>
        <p:nvSpPr>
          <p:cNvPr id="1790" name="Google Shape;1790;p145"/>
          <p:cNvSpPr txBox="1"/>
          <p:nvPr/>
        </p:nvSpPr>
        <p:spPr>
          <a:xfrm>
            <a:off x="8850630" y="3246247"/>
            <a:ext cx="23495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- 0.5</a:t>
            </a:r>
            <a:endParaRPr sz="900" i="1">
              <a:solidFill>
                <a:schemeClr val="dk1"/>
              </a:solidFill>
              <a:latin typeface="Times New Roman"/>
              <a:ea typeface="Times New Roman"/>
              <a:cs typeface="Times New Roman"/>
              <a:sym typeface="Times New Roman"/>
            </a:endParaRPr>
          </a:p>
        </p:txBody>
      </p:sp>
      <p:sp>
        <p:nvSpPr>
          <p:cNvPr id="1791" name="Google Shape;1791;p145"/>
          <p:cNvSpPr txBox="1"/>
          <p:nvPr/>
        </p:nvSpPr>
        <p:spPr>
          <a:xfrm>
            <a:off x="8402574" y="2987421"/>
            <a:ext cx="300355" cy="16607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AND</a:t>
            </a:r>
            <a:endParaRPr sz="1000" i="1">
              <a:solidFill>
                <a:schemeClr val="dk1"/>
              </a:solidFill>
              <a:latin typeface="Times New Roman"/>
              <a:ea typeface="Times New Roman"/>
              <a:cs typeface="Times New Roman"/>
              <a:sym typeface="Times New Roman"/>
            </a:endParaRPr>
          </a:p>
        </p:txBody>
      </p:sp>
      <p:sp>
        <p:nvSpPr>
          <p:cNvPr id="1792" name="Google Shape;1792;p145"/>
          <p:cNvSpPr txBox="1"/>
          <p:nvPr/>
        </p:nvSpPr>
        <p:spPr>
          <a:xfrm>
            <a:off x="1877313" y="4691379"/>
            <a:ext cx="4191000" cy="166712"/>
          </a:xfrm>
          <a:prstGeom prst="rect">
            <a:avLst/>
          </a:prstGeom>
          <a:noFill/>
          <a:ln w="12700" cap="flat" cmpd="sng">
            <a:solidFill>
              <a:srgbClr val="FFFFFF"/>
            </a:solidFill>
            <a:prstDash val="solid"/>
            <a:round/>
            <a:headEnd type="none" w="sm" len="sm"/>
            <a:tailEnd type="none" w="sm" len="sm"/>
          </a:ln>
        </p:spPr>
        <p:txBody>
          <a:bodyPr spcFirstLastPara="1" wrap="square" lIns="0" tIns="0" rIns="0" bIns="0" anchor="t" anchorCtr="0">
            <a:spAutoFit/>
          </a:bodyPr>
          <a:lstStyle/>
          <a:p>
            <a:pPr marL="104139" marR="0" lvl="0" indent="0" algn="l" rtl="0">
              <a:lnSpc>
                <a:spcPct val="118181"/>
              </a:lnSpc>
              <a:spcBef>
                <a:spcPts val="0"/>
              </a:spcBef>
              <a:spcAft>
                <a:spcPts val="0"/>
              </a:spcAft>
              <a:buNone/>
            </a:pPr>
            <a:r>
              <a:rPr lang="en-US" sz="1100" i="1">
                <a:solidFill>
                  <a:schemeClr val="dk1"/>
                </a:solidFill>
                <a:latin typeface="Times New Roman"/>
                <a:ea typeface="Times New Roman"/>
                <a:cs typeface="Times New Roman"/>
                <a:sym typeface="Times New Roman"/>
              </a:rPr>
              <a:t>a) Third dimension uplift XOR (1, 1) as (1, 1, 1) in three dimension.</a:t>
            </a:r>
            <a:endParaRPr sz="1100" i="1">
              <a:solidFill>
                <a:schemeClr val="dk1"/>
              </a:solidFill>
              <a:latin typeface="Times New Roman"/>
              <a:ea typeface="Times New Roman"/>
              <a:cs typeface="Times New Roman"/>
              <a:sym typeface="Times New Roman"/>
            </a:endParaRPr>
          </a:p>
        </p:txBody>
      </p:sp>
      <p:sp>
        <p:nvSpPr>
          <p:cNvPr id="1793" name="Google Shape;1793;p145"/>
          <p:cNvSpPr txBox="1"/>
          <p:nvPr/>
        </p:nvSpPr>
        <p:spPr>
          <a:xfrm>
            <a:off x="6408801" y="4670247"/>
            <a:ext cx="3519804" cy="182742"/>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1100" i="1">
                <a:solidFill>
                  <a:schemeClr val="dk1"/>
                </a:solidFill>
                <a:latin typeface="Century"/>
                <a:ea typeface="Century"/>
                <a:cs typeface="Century"/>
                <a:sym typeface="Century"/>
              </a:rPr>
              <a:t>b) XOR solution with additional input from AND gate.</a:t>
            </a:r>
            <a:endParaRPr sz="1100" i="1">
              <a:solidFill>
                <a:schemeClr val="dk1"/>
              </a:solidFill>
              <a:latin typeface="Century"/>
              <a:ea typeface="Century"/>
              <a:cs typeface="Century"/>
              <a:sym typeface="Century"/>
            </a:endParaRPr>
          </a:p>
        </p:txBody>
      </p:sp>
      <p:sp>
        <p:nvSpPr>
          <p:cNvPr id="1794" name="Google Shape;1794;p145"/>
          <p:cNvSpPr txBox="1"/>
          <p:nvPr/>
        </p:nvSpPr>
        <p:spPr>
          <a:xfrm>
            <a:off x="3630548" y="5163946"/>
            <a:ext cx="4931410" cy="179536"/>
          </a:xfrm>
          <a:prstGeom prst="rect">
            <a:avLst/>
          </a:prstGeom>
          <a:noFill/>
          <a:ln w="12700" cap="flat" cmpd="sng">
            <a:solidFill>
              <a:srgbClr val="FFFFFF"/>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7916"/>
              </a:lnSpc>
              <a:spcBef>
                <a:spcPts val="0"/>
              </a:spcBef>
              <a:spcAft>
                <a:spcPts val="0"/>
              </a:spcAft>
              <a:buNone/>
            </a:pPr>
            <a:r>
              <a:rPr lang="en-US" sz="1200" i="1">
                <a:solidFill>
                  <a:schemeClr val="dk1"/>
                </a:solidFill>
                <a:latin typeface="Times New Roman"/>
                <a:ea typeface="Times New Roman"/>
                <a:cs typeface="Times New Roman"/>
                <a:sym typeface="Times New Roman"/>
              </a:rPr>
              <a:t>Figure 1.8: Solution of XOR in three dimension.</a:t>
            </a:r>
            <a:endParaRPr sz="1200" i="1">
              <a:solidFill>
                <a:schemeClr val="dk1"/>
              </a:solidFill>
              <a:latin typeface="Times New Roman"/>
              <a:ea typeface="Times New Roman"/>
              <a:cs typeface="Times New Roman"/>
              <a:sym typeface="Times New Roman"/>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146"/>
          <p:cNvSpPr txBox="1">
            <a:spLocks noGrp="1"/>
          </p:cNvSpPr>
          <p:nvPr>
            <p:ph type="title"/>
          </p:nvPr>
        </p:nvSpPr>
        <p:spPr>
          <a:xfrm>
            <a:off x="2438400" y="180508"/>
            <a:ext cx="10363200" cy="1086784"/>
          </a:xfrm>
          <a:prstGeom prst="rect">
            <a:avLst/>
          </a:prstGeom>
          <a:noFill/>
          <a:ln>
            <a:noFill/>
          </a:ln>
        </p:spPr>
        <p:txBody>
          <a:bodyPr spcFirstLastPara="1" wrap="square" lIns="0" tIns="527625" rIns="0" bIns="0" anchor="ctr" anchorCtr="0">
            <a:spAutoFit/>
          </a:bodyPr>
          <a:lstStyle/>
          <a:p>
            <a:pPr marL="477519" lvl="0" indent="0" algn="ctr" rtl="0">
              <a:spcBef>
                <a:spcPts val="0"/>
              </a:spcBef>
              <a:spcAft>
                <a:spcPts val="0"/>
              </a:spcAft>
              <a:buNone/>
            </a:pPr>
            <a:r>
              <a:rPr lang="en-US">
                <a:solidFill>
                  <a:srgbClr val="333399"/>
                </a:solidFill>
                <a:latin typeface="Times New Roman"/>
                <a:ea typeface="Times New Roman"/>
                <a:cs typeface="Times New Roman"/>
                <a:sym typeface="Times New Roman"/>
              </a:rPr>
              <a:t>XOR solution with HN</a:t>
            </a:r>
            <a:endParaRPr/>
          </a:p>
        </p:txBody>
      </p:sp>
      <p:sp>
        <p:nvSpPr>
          <p:cNvPr id="1800" name="Google Shape;1800;p146"/>
          <p:cNvSpPr txBox="1"/>
          <p:nvPr/>
        </p:nvSpPr>
        <p:spPr>
          <a:xfrm>
            <a:off x="16499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20</a:t>
            </a:r>
            <a:endParaRPr sz="1600" i="1">
              <a:solidFill>
                <a:schemeClr val="dk1"/>
              </a:solidFill>
              <a:latin typeface="Arial"/>
              <a:ea typeface="Arial"/>
              <a:cs typeface="Arial"/>
              <a:sym typeface="Arial"/>
            </a:endParaRPr>
          </a:p>
        </p:txBody>
      </p:sp>
      <p:pic>
        <p:nvPicPr>
          <p:cNvPr id="1801" name="Google Shape;1801;p146"/>
          <p:cNvPicPr preferRelativeResize="0"/>
          <p:nvPr/>
        </p:nvPicPr>
        <p:blipFill rotWithShape="1">
          <a:blip r:embed="rId3">
            <a:alphaModFix/>
          </a:blip>
          <a:srcRect/>
          <a:stretch/>
        </p:blipFill>
        <p:spPr>
          <a:xfrm>
            <a:off x="7705345" y="1447800"/>
            <a:ext cx="1972055" cy="4981956"/>
          </a:xfrm>
          <a:prstGeom prst="rect">
            <a:avLst/>
          </a:prstGeom>
          <a:noFill/>
          <a:ln>
            <a:noFill/>
          </a:ln>
        </p:spPr>
      </p:pic>
      <p:sp>
        <p:nvSpPr>
          <p:cNvPr id="1802" name="Google Shape;1802;p146"/>
          <p:cNvSpPr/>
          <p:nvPr/>
        </p:nvSpPr>
        <p:spPr>
          <a:xfrm>
            <a:off x="3723133" y="2014474"/>
            <a:ext cx="3973195" cy="3624579"/>
          </a:xfrm>
          <a:custGeom>
            <a:avLst/>
            <a:gdLst/>
            <a:ahLst/>
            <a:cxnLst/>
            <a:rect l="l" t="t" r="r" b="b"/>
            <a:pathLst>
              <a:path w="3973195" h="3624579" extrusionOk="0">
                <a:moveTo>
                  <a:pt x="3973068" y="1719326"/>
                </a:moveTo>
                <a:lnTo>
                  <a:pt x="3888867" y="1705991"/>
                </a:lnTo>
                <a:lnTo>
                  <a:pt x="3898442" y="1736267"/>
                </a:lnTo>
                <a:lnTo>
                  <a:pt x="3703091" y="1798193"/>
                </a:lnTo>
                <a:lnTo>
                  <a:pt x="3719144" y="1793100"/>
                </a:lnTo>
                <a:lnTo>
                  <a:pt x="3435604" y="1880743"/>
                </a:lnTo>
                <a:lnTo>
                  <a:pt x="3302254" y="1920621"/>
                </a:lnTo>
                <a:lnTo>
                  <a:pt x="3169412" y="1958975"/>
                </a:lnTo>
                <a:lnTo>
                  <a:pt x="3037078" y="1995805"/>
                </a:lnTo>
                <a:lnTo>
                  <a:pt x="2905252" y="2030603"/>
                </a:lnTo>
                <a:lnTo>
                  <a:pt x="2774061" y="2063242"/>
                </a:lnTo>
                <a:lnTo>
                  <a:pt x="2647492" y="2092667"/>
                </a:lnTo>
                <a:lnTo>
                  <a:pt x="1920494" y="1257935"/>
                </a:lnTo>
                <a:lnTo>
                  <a:pt x="1910842" y="1266317"/>
                </a:lnTo>
                <a:lnTo>
                  <a:pt x="2633256" y="2095766"/>
                </a:lnTo>
                <a:lnTo>
                  <a:pt x="2518829" y="2119947"/>
                </a:lnTo>
                <a:lnTo>
                  <a:pt x="2385060" y="2145538"/>
                </a:lnTo>
                <a:lnTo>
                  <a:pt x="2257171" y="2166620"/>
                </a:lnTo>
                <a:lnTo>
                  <a:pt x="2130298" y="2184273"/>
                </a:lnTo>
                <a:lnTo>
                  <a:pt x="2004695" y="2197989"/>
                </a:lnTo>
                <a:lnTo>
                  <a:pt x="1880108" y="2207768"/>
                </a:lnTo>
                <a:lnTo>
                  <a:pt x="1756791" y="2213102"/>
                </a:lnTo>
                <a:lnTo>
                  <a:pt x="1634744" y="2214372"/>
                </a:lnTo>
                <a:lnTo>
                  <a:pt x="1634477" y="2214372"/>
                </a:lnTo>
                <a:lnTo>
                  <a:pt x="1513801" y="2211844"/>
                </a:lnTo>
                <a:lnTo>
                  <a:pt x="1393698" y="2205736"/>
                </a:lnTo>
                <a:lnTo>
                  <a:pt x="1274572" y="2196465"/>
                </a:lnTo>
                <a:lnTo>
                  <a:pt x="1156322" y="2183930"/>
                </a:lnTo>
                <a:lnTo>
                  <a:pt x="1157528" y="2184057"/>
                </a:lnTo>
                <a:lnTo>
                  <a:pt x="1156538" y="2183930"/>
                </a:lnTo>
                <a:lnTo>
                  <a:pt x="1039609" y="2168893"/>
                </a:lnTo>
                <a:lnTo>
                  <a:pt x="922020" y="2151253"/>
                </a:lnTo>
                <a:lnTo>
                  <a:pt x="805802" y="2131568"/>
                </a:lnTo>
                <a:lnTo>
                  <a:pt x="806411" y="2131568"/>
                </a:lnTo>
                <a:lnTo>
                  <a:pt x="800176" y="2130514"/>
                </a:lnTo>
                <a:lnTo>
                  <a:pt x="690245" y="2109851"/>
                </a:lnTo>
                <a:lnTo>
                  <a:pt x="575056" y="2086483"/>
                </a:lnTo>
                <a:lnTo>
                  <a:pt x="460121" y="2061718"/>
                </a:lnTo>
                <a:lnTo>
                  <a:pt x="231267" y="2009267"/>
                </a:lnTo>
                <a:lnTo>
                  <a:pt x="3048" y="1954657"/>
                </a:lnTo>
                <a:lnTo>
                  <a:pt x="0" y="1966976"/>
                </a:lnTo>
                <a:lnTo>
                  <a:pt x="457327" y="2074164"/>
                </a:lnTo>
                <a:lnTo>
                  <a:pt x="572389" y="2098929"/>
                </a:lnTo>
                <a:lnTo>
                  <a:pt x="687705" y="2122297"/>
                </a:lnTo>
                <a:lnTo>
                  <a:pt x="803529" y="2144014"/>
                </a:lnTo>
                <a:lnTo>
                  <a:pt x="919988" y="2163826"/>
                </a:lnTo>
                <a:lnTo>
                  <a:pt x="1037082" y="2181352"/>
                </a:lnTo>
                <a:lnTo>
                  <a:pt x="1154684" y="2196592"/>
                </a:lnTo>
                <a:lnTo>
                  <a:pt x="1273429" y="2209038"/>
                </a:lnTo>
                <a:lnTo>
                  <a:pt x="1392809" y="2218436"/>
                </a:lnTo>
                <a:lnTo>
                  <a:pt x="1513205" y="2224532"/>
                </a:lnTo>
                <a:lnTo>
                  <a:pt x="1634490" y="2227072"/>
                </a:lnTo>
                <a:lnTo>
                  <a:pt x="1757045" y="2225802"/>
                </a:lnTo>
                <a:lnTo>
                  <a:pt x="1880870" y="2220341"/>
                </a:lnTo>
                <a:lnTo>
                  <a:pt x="1958149" y="2214372"/>
                </a:lnTo>
                <a:lnTo>
                  <a:pt x="2005838" y="2210689"/>
                </a:lnTo>
                <a:lnTo>
                  <a:pt x="2131822" y="2196846"/>
                </a:lnTo>
                <a:lnTo>
                  <a:pt x="2259076" y="2179193"/>
                </a:lnTo>
                <a:lnTo>
                  <a:pt x="2387219" y="2157984"/>
                </a:lnTo>
                <a:lnTo>
                  <a:pt x="2516378" y="2133473"/>
                </a:lnTo>
                <a:lnTo>
                  <a:pt x="2575141" y="2121001"/>
                </a:lnTo>
                <a:lnTo>
                  <a:pt x="2642730" y="2106650"/>
                </a:lnTo>
                <a:lnTo>
                  <a:pt x="3944505" y="3601275"/>
                </a:lnTo>
                <a:lnTo>
                  <a:pt x="3879977" y="3579431"/>
                </a:lnTo>
                <a:lnTo>
                  <a:pt x="3876294" y="3581222"/>
                </a:lnTo>
                <a:lnTo>
                  <a:pt x="3875278" y="3584537"/>
                </a:lnTo>
                <a:lnTo>
                  <a:pt x="3874135" y="3587864"/>
                </a:lnTo>
                <a:lnTo>
                  <a:pt x="3875913" y="3591471"/>
                </a:lnTo>
                <a:lnTo>
                  <a:pt x="3973068" y="3624351"/>
                </a:lnTo>
                <a:lnTo>
                  <a:pt x="3972052" y="3619042"/>
                </a:lnTo>
                <a:lnTo>
                  <a:pt x="3954526" y="3527044"/>
                </a:lnTo>
                <a:lnTo>
                  <a:pt x="3953891" y="3523615"/>
                </a:lnTo>
                <a:lnTo>
                  <a:pt x="3950589" y="3521329"/>
                </a:lnTo>
                <a:lnTo>
                  <a:pt x="3943604" y="3522599"/>
                </a:lnTo>
                <a:lnTo>
                  <a:pt x="3941445" y="3525901"/>
                </a:lnTo>
                <a:lnTo>
                  <a:pt x="3942080" y="3529330"/>
                </a:lnTo>
                <a:lnTo>
                  <a:pt x="3954119" y="3592588"/>
                </a:lnTo>
                <a:lnTo>
                  <a:pt x="3954195" y="3592982"/>
                </a:lnTo>
                <a:lnTo>
                  <a:pt x="2656878" y="2103450"/>
                </a:lnTo>
                <a:lnTo>
                  <a:pt x="2776982" y="2075688"/>
                </a:lnTo>
                <a:lnTo>
                  <a:pt x="2908300" y="2042922"/>
                </a:lnTo>
                <a:lnTo>
                  <a:pt x="3040380" y="2008124"/>
                </a:lnTo>
                <a:lnTo>
                  <a:pt x="3305810" y="1932813"/>
                </a:lnTo>
                <a:lnTo>
                  <a:pt x="3439287" y="1892935"/>
                </a:lnTo>
                <a:lnTo>
                  <a:pt x="3745039" y="1798193"/>
                </a:lnTo>
                <a:lnTo>
                  <a:pt x="3902291" y="1748434"/>
                </a:lnTo>
                <a:lnTo>
                  <a:pt x="3911854" y="1778635"/>
                </a:lnTo>
                <a:lnTo>
                  <a:pt x="3959555" y="1732407"/>
                </a:lnTo>
                <a:lnTo>
                  <a:pt x="3973068" y="1719326"/>
                </a:lnTo>
                <a:close/>
              </a:path>
              <a:path w="3973195" h="3624579" extrusionOk="0">
                <a:moveTo>
                  <a:pt x="3973068" y="42926"/>
                </a:moveTo>
                <a:lnTo>
                  <a:pt x="3962057" y="37846"/>
                </a:lnTo>
                <a:lnTo>
                  <a:pt x="3883152" y="1397"/>
                </a:lnTo>
                <a:lnTo>
                  <a:pt x="3879977" y="0"/>
                </a:lnTo>
                <a:lnTo>
                  <a:pt x="3875786" y="1397"/>
                </a:lnTo>
                <a:lnTo>
                  <a:pt x="3876103" y="1397"/>
                </a:lnTo>
                <a:lnTo>
                  <a:pt x="3874643" y="4572"/>
                </a:lnTo>
                <a:lnTo>
                  <a:pt x="3873246" y="7747"/>
                </a:lnTo>
                <a:lnTo>
                  <a:pt x="3874643" y="11430"/>
                </a:lnTo>
                <a:lnTo>
                  <a:pt x="3877818" y="12954"/>
                </a:lnTo>
                <a:lnTo>
                  <a:pt x="3936593" y="40106"/>
                </a:lnTo>
                <a:lnTo>
                  <a:pt x="10033" y="417576"/>
                </a:lnTo>
                <a:lnTo>
                  <a:pt x="11303" y="430276"/>
                </a:lnTo>
                <a:lnTo>
                  <a:pt x="3937774" y="52692"/>
                </a:lnTo>
                <a:lnTo>
                  <a:pt x="3882390" y="92583"/>
                </a:lnTo>
                <a:lnTo>
                  <a:pt x="3881755" y="96520"/>
                </a:lnTo>
                <a:lnTo>
                  <a:pt x="3883787" y="99441"/>
                </a:lnTo>
                <a:lnTo>
                  <a:pt x="3885819" y="102235"/>
                </a:lnTo>
                <a:lnTo>
                  <a:pt x="3889756" y="102870"/>
                </a:lnTo>
                <a:lnTo>
                  <a:pt x="3892677" y="100838"/>
                </a:lnTo>
                <a:lnTo>
                  <a:pt x="3973068" y="42926"/>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1803" name="Google Shape;1803;p146"/>
          <p:cNvSpPr txBox="1"/>
          <p:nvPr/>
        </p:nvSpPr>
        <p:spPr>
          <a:xfrm>
            <a:off x="9833609" y="1931034"/>
            <a:ext cx="519430" cy="29972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b="1" i="1">
                <a:solidFill>
                  <a:srgbClr val="0066FF"/>
                </a:solidFill>
                <a:latin typeface="Times New Roman"/>
                <a:ea typeface="Times New Roman"/>
                <a:cs typeface="Times New Roman"/>
                <a:sym typeface="Times New Roman"/>
              </a:rPr>
              <a:t>AND</a:t>
            </a:r>
            <a:endParaRPr sz="1800" i="1">
              <a:solidFill>
                <a:schemeClr val="dk1"/>
              </a:solidFill>
              <a:latin typeface="Times New Roman"/>
              <a:ea typeface="Times New Roman"/>
              <a:cs typeface="Times New Roman"/>
              <a:sym typeface="Times New Roman"/>
            </a:endParaRPr>
          </a:p>
        </p:txBody>
      </p:sp>
      <p:sp>
        <p:nvSpPr>
          <p:cNvPr id="1804" name="Google Shape;1804;p146"/>
          <p:cNvSpPr txBox="1"/>
          <p:nvPr/>
        </p:nvSpPr>
        <p:spPr>
          <a:xfrm>
            <a:off x="9989567" y="3564459"/>
            <a:ext cx="370205" cy="30035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b="1" i="1">
                <a:solidFill>
                  <a:srgbClr val="0066FF"/>
                </a:solidFill>
                <a:latin typeface="Times New Roman"/>
                <a:ea typeface="Times New Roman"/>
                <a:cs typeface="Times New Roman"/>
                <a:sym typeface="Times New Roman"/>
              </a:rPr>
              <a:t>OR</a:t>
            </a:r>
            <a:endParaRPr sz="1800" i="1">
              <a:solidFill>
                <a:schemeClr val="dk1"/>
              </a:solidFill>
              <a:latin typeface="Times New Roman"/>
              <a:ea typeface="Times New Roman"/>
              <a:cs typeface="Times New Roman"/>
              <a:sym typeface="Times New Roman"/>
            </a:endParaRPr>
          </a:p>
        </p:txBody>
      </p:sp>
      <p:sp>
        <p:nvSpPr>
          <p:cNvPr id="1805" name="Google Shape;1805;p146"/>
          <p:cNvSpPr txBox="1"/>
          <p:nvPr/>
        </p:nvSpPr>
        <p:spPr>
          <a:xfrm>
            <a:off x="9905746" y="5284166"/>
            <a:ext cx="536575" cy="30035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b="1" i="1">
                <a:solidFill>
                  <a:srgbClr val="0066FF"/>
                </a:solidFill>
                <a:latin typeface="Times New Roman"/>
                <a:ea typeface="Times New Roman"/>
                <a:cs typeface="Times New Roman"/>
                <a:sym typeface="Times New Roman"/>
              </a:rPr>
              <a:t>XOR</a:t>
            </a:r>
            <a:endParaRPr sz="1800" i="1">
              <a:solidFill>
                <a:schemeClr val="dk1"/>
              </a:solidFill>
              <a:latin typeface="Times New Roman"/>
              <a:ea typeface="Times New Roman"/>
              <a:cs typeface="Times New Roman"/>
              <a:sym typeface="Times New Roman"/>
            </a:endParaRPr>
          </a:p>
        </p:txBody>
      </p:sp>
      <p:sp>
        <p:nvSpPr>
          <p:cNvPr id="1806" name="Google Shape;1806;p146"/>
          <p:cNvSpPr txBox="1"/>
          <p:nvPr/>
        </p:nvSpPr>
        <p:spPr>
          <a:xfrm>
            <a:off x="1612188" y="5675782"/>
            <a:ext cx="5638800" cy="29972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b="1" i="1">
                <a:solidFill>
                  <a:srgbClr val="0066FF"/>
                </a:solidFill>
                <a:latin typeface="Arial"/>
                <a:ea typeface="Arial"/>
                <a:cs typeface="Arial"/>
                <a:sym typeface="Arial"/>
              </a:rPr>
              <a:t>XOR logic through manipulation by hidden neurons</a:t>
            </a:r>
            <a:endParaRPr sz="1800" i="1">
              <a:solidFill>
                <a:schemeClr val="dk1"/>
              </a:solidFill>
              <a:latin typeface="Arial"/>
              <a:ea typeface="Arial"/>
              <a:cs typeface="Arial"/>
              <a:sym typeface="Arial"/>
            </a:endParaRPr>
          </a:p>
        </p:txBody>
      </p:sp>
      <p:grpSp>
        <p:nvGrpSpPr>
          <p:cNvPr id="1807" name="Google Shape;1807;p146"/>
          <p:cNvGrpSpPr/>
          <p:nvPr/>
        </p:nvGrpSpPr>
        <p:grpSpPr>
          <a:xfrm>
            <a:off x="781050" y="1304021"/>
            <a:ext cx="6469938" cy="4293796"/>
            <a:chOff x="1543000" y="1968246"/>
            <a:chExt cx="4722544" cy="2347722"/>
          </a:xfrm>
        </p:grpSpPr>
        <p:sp>
          <p:nvSpPr>
            <p:cNvPr id="1808" name="Google Shape;1808;p146"/>
            <p:cNvSpPr/>
            <p:nvPr/>
          </p:nvSpPr>
          <p:spPr>
            <a:xfrm>
              <a:off x="2101533" y="2729992"/>
              <a:ext cx="1461135" cy="825500"/>
            </a:xfrm>
            <a:custGeom>
              <a:avLst/>
              <a:gdLst/>
              <a:ahLst/>
              <a:cxnLst/>
              <a:rect l="l" t="t" r="r" b="b"/>
              <a:pathLst>
                <a:path w="1461135" h="825500" extrusionOk="0">
                  <a:moveTo>
                    <a:pt x="1391372" y="793449"/>
                  </a:moveTo>
                  <a:lnTo>
                    <a:pt x="1375854" y="821055"/>
                  </a:lnTo>
                  <a:lnTo>
                    <a:pt x="1460944" y="825246"/>
                  </a:lnTo>
                  <a:lnTo>
                    <a:pt x="1443681" y="799719"/>
                  </a:lnTo>
                  <a:lnTo>
                    <a:pt x="1402524" y="799719"/>
                  </a:lnTo>
                  <a:lnTo>
                    <a:pt x="1391372" y="793449"/>
                  </a:lnTo>
                  <a:close/>
                </a:path>
                <a:path w="1461135" h="825500" extrusionOk="0">
                  <a:moveTo>
                    <a:pt x="1397641" y="782298"/>
                  </a:moveTo>
                  <a:lnTo>
                    <a:pt x="1391372" y="793449"/>
                  </a:lnTo>
                  <a:lnTo>
                    <a:pt x="1402524" y="799719"/>
                  </a:lnTo>
                  <a:lnTo>
                    <a:pt x="1408747" y="788543"/>
                  </a:lnTo>
                  <a:lnTo>
                    <a:pt x="1397641" y="782298"/>
                  </a:lnTo>
                  <a:close/>
                </a:path>
                <a:path w="1461135" h="825500" extrusionOk="0">
                  <a:moveTo>
                    <a:pt x="1413192" y="754634"/>
                  </a:moveTo>
                  <a:lnTo>
                    <a:pt x="1397641" y="782298"/>
                  </a:lnTo>
                  <a:lnTo>
                    <a:pt x="1408747" y="788543"/>
                  </a:lnTo>
                  <a:lnTo>
                    <a:pt x="1402524" y="799719"/>
                  </a:lnTo>
                  <a:lnTo>
                    <a:pt x="1443681" y="799719"/>
                  </a:lnTo>
                  <a:lnTo>
                    <a:pt x="1413192" y="754634"/>
                  </a:lnTo>
                  <a:close/>
                </a:path>
                <a:path w="1461135" h="825500" extrusionOk="0">
                  <a:moveTo>
                    <a:pt x="6223" y="0"/>
                  </a:moveTo>
                  <a:lnTo>
                    <a:pt x="0" y="11175"/>
                  </a:lnTo>
                  <a:lnTo>
                    <a:pt x="1391372" y="793449"/>
                  </a:lnTo>
                  <a:lnTo>
                    <a:pt x="1397641" y="782298"/>
                  </a:lnTo>
                  <a:lnTo>
                    <a:pt x="6223"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09" name="Google Shape;1809;p146"/>
            <p:cNvSpPr txBox="1"/>
            <p:nvPr/>
          </p:nvSpPr>
          <p:spPr>
            <a:xfrm>
              <a:off x="5755004" y="3126740"/>
              <a:ext cx="510540" cy="10763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200" b="1" i="1">
                  <a:solidFill>
                    <a:schemeClr val="dk1"/>
                  </a:solidFill>
                  <a:latin typeface="Times New Roman"/>
                  <a:ea typeface="Times New Roman"/>
                  <a:cs typeface="Times New Roman"/>
                  <a:sym typeface="Times New Roman"/>
                </a:rPr>
                <a:t>Y (XOR)</a:t>
              </a:r>
              <a:endParaRPr sz="1200" i="1">
                <a:solidFill>
                  <a:schemeClr val="dk1"/>
                </a:solidFill>
                <a:latin typeface="Times New Roman"/>
                <a:ea typeface="Times New Roman"/>
                <a:cs typeface="Times New Roman"/>
                <a:sym typeface="Times New Roman"/>
              </a:endParaRPr>
            </a:p>
          </p:txBody>
        </p:sp>
        <p:sp>
          <p:nvSpPr>
            <p:cNvPr id="1810" name="Google Shape;1810;p146"/>
            <p:cNvSpPr txBox="1"/>
            <p:nvPr/>
          </p:nvSpPr>
          <p:spPr>
            <a:xfrm>
              <a:off x="1874520" y="2655520"/>
              <a:ext cx="210820" cy="10763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200" b="1" i="1">
                  <a:solidFill>
                    <a:schemeClr val="dk1"/>
                  </a:solidFill>
                  <a:latin typeface="Times New Roman"/>
                  <a:ea typeface="Times New Roman"/>
                  <a:cs typeface="Times New Roman"/>
                  <a:sym typeface="Times New Roman"/>
                </a:rPr>
                <a:t>X</a:t>
              </a:r>
              <a:r>
                <a:rPr lang="en-US" sz="1100" b="1" i="1" baseline="-25000">
                  <a:solidFill>
                    <a:schemeClr val="dk1"/>
                  </a:solidFill>
                  <a:latin typeface="Times New Roman"/>
                  <a:ea typeface="Times New Roman"/>
                  <a:cs typeface="Times New Roman"/>
                  <a:sym typeface="Times New Roman"/>
                </a:rPr>
                <a:t>1</a:t>
              </a:r>
              <a:endParaRPr sz="1100" i="1" baseline="-25000">
                <a:solidFill>
                  <a:schemeClr val="dk1"/>
                </a:solidFill>
                <a:latin typeface="Times New Roman"/>
                <a:ea typeface="Times New Roman"/>
                <a:cs typeface="Times New Roman"/>
                <a:sym typeface="Times New Roman"/>
              </a:endParaRPr>
            </a:p>
          </p:txBody>
        </p:sp>
        <p:grpSp>
          <p:nvGrpSpPr>
            <p:cNvPr id="1811" name="Google Shape;1811;p146"/>
            <p:cNvGrpSpPr/>
            <p:nvPr/>
          </p:nvGrpSpPr>
          <p:grpSpPr>
            <a:xfrm>
              <a:off x="3480817" y="2086356"/>
              <a:ext cx="2248535" cy="1321817"/>
              <a:chOff x="1956816" y="2086355"/>
              <a:chExt cx="2248535" cy="1321817"/>
            </a:xfrm>
          </p:grpSpPr>
          <p:sp>
            <p:nvSpPr>
              <p:cNvPr id="1812" name="Google Shape;1812;p146"/>
              <p:cNvSpPr/>
              <p:nvPr/>
            </p:nvSpPr>
            <p:spPr>
              <a:xfrm>
                <a:off x="1956816" y="2086355"/>
                <a:ext cx="2248535" cy="1173480"/>
              </a:xfrm>
              <a:custGeom>
                <a:avLst/>
                <a:gdLst/>
                <a:ahLst/>
                <a:cxnLst/>
                <a:rect l="l" t="t" r="r" b="b"/>
                <a:pathLst>
                  <a:path w="2248535" h="1173479" extrusionOk="0">
                    <a:moveTo>
                      <a:pt x="76200" y="472186"/>
                    </a:moveTo>
                    <a:lnTo>
                      <a:pt x="44450" y="472186"/>
                    </a:lnTo>
                    <a:lnTo>
                      <a:pt x="44450" y="0"/>
                    </a:lnTo>
                    <a:lnTo>
                      <a:pt x="31750" y="0"/>
                    </a:lnTo>
                    <a:lnTo>
                      <a:pt x="31750" y="472186"/>
                    </a:lnTo>
                    <a:lnTo>
                      <a:pt x="0" y="472186"/>
                    </a:lnTo>
                    <a:lnTo>
                      <a:pt x="38100" y="548386"/>
                    </a:lnTo>
                    <a:lnTo>
                      <a:pt x="69850" y="484886"/>
                    </a:lnTo>
                    <a:lnTo>
                      <a:pt x="76200" y="472186"/>
                    </a:lnTo>
                    <a:close/>
                  </a:path>
                  <a:path w="2248535" h="1173479" extrusionOk="0">
                    <a:moveTo>
                      <a:pt x="2248535" y="1135380"/>
                    </a:moveTo>
                    <a:lnTo>
                      <a:pt x="2235835" y="1129030"/>
                    </a:lnTo>
                    <a:lnTo>
                      <a:pt x="2172335" y="1097280"/>
                    </a:lnTo>
                    <a:lnTo>
                      <a:pt x="2172335" y="1129030"/>
                    </a:lnTo>
                    <a:lnTo>
                      <a:pt x="1905000" y="1129030"/>
                    </a:lnTo>
                    <a:lnTo>
                      <a:pt x="1905000" y="1141730"/>
                    </a:lnTo>
                    <a:lnTo>
                      <a:pt x="2172335" y="1141730"/>
                    </a:lnTo>
                    <a:lnTo>
                      <a:pt x="2172335" y="1173480"/>
                    </a:lnTo>
                    <a:lnTo>
                      <a:pt x="2235835" y="1141730"/>
                    </a:lnTo>
                    <a:lnTo>
                      <a:pt x="2248535" y="113538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13" name="Google Shape;1813;p146"/>
              <p:cNvSpPr/>
              <p:nvPr/>
            </p:nvSpPr>
            <p:spPr>
              <a:xfrm>
                <a:off x="3345180" y="3044952"/>
                <a:ext cx="512445" cy="363220"/>
              </a:xfrm>
              <a:custGeom>
                <a:avLst/>
                <a:gdLst/>
                <a:ahLst/>
                <a:cxnLst/>
                <a:rect l="l" t="t" r="r" b="b"/>
                <a:pathLst>
                  <a:path w="512445" h="363220" extrusionOk="0">
                    <a:moveTo>
                      <a:pt x="256032" y="0"/>
                    </a:moveTo>
                    <a:lnTo>
                      <a:pt x="204447" y="3682"/>
                    </a:lnTo>
                    <a:lnTo>
                      <a:pt x="156394" y="14245"/>
                    </a:lnTo>
                    <a:lnTo>
                      <a:pt x="112904" y="30961"/>
                    </a:lnTo>
                    <a:lnTo>
                      <a:pt x="75009" y="53101"/>
                    </a:lnTo>
                    <a:lnTo>
                      <a:pt x="43739" y="79939"/>
                    </a:lnTo>
                    <a:lnTo>
                      <a:pt x="20127" y="110745"/>
                    </a:lnTo>
                    <a:lnTo>
                      <a:pt x="0" y="181356"/>
                    </a:lnTo>
                    <a:lnTo>
                      <a:pt x="5203" y="217917"/>
                    </a:lnTo>
                    <a:lnTo>
                      <a:pt x="43739" y="282772"/>
                    </a:lnTo>
                    <a:lnTo>
                      <a:pt x="75009" y="309610"/>
                    </a:lnTo>
                    <a:lnTo>
                      <a:pt x="112904" y="331750"/>
                    </a:lnTo>
                    <a:lnTo>
                      <a:pt x="156394" y="348466"/>
                    </a:lnTo>
                    <a:lnTo>
                      <a:pt x="204447" y="359029"/>
                    </a:lnTo>
                    <a:lnTo>
                      <a:pt x="256032" y="362712"/>
                    </a:lnTo>
                    <a:lnTo>
                      <a:pt x="307616" y="359029"/>
                    </a:lnTo>
                    <a:lnTo>
                      <a:pt x="355669" y="348466"/>
                    </a:lnTo>
                    <a:lnTo>
                      <a:pt x="399159" y="331750"/>
                    </a:lnTo>
                    <a:lnTo>
                      <a:pt x="437054" y="309610"/>
                    </a:lnTo>
                    <a:lnTo>
                      <a:pt x="468324" y="282772"/>
                    </a:lnTo>
                    <a:lnTo>
                      <a:pt x="491936" y="251966"/>
                    </a:lnTo>
                    <a:lnTo>
                      <a:pt x="512064" y="181356"/>
                    </a:lnTo>
                    <a:lnTo>
                      <a:pt x="506860" y="144794"/>
                    </a:lnTo>
                    <a:lnTo>
                      <a:pt x="468324" y="79939"/>
                    </a:lnTo>
                    <a:lnTo>
                      <a:pt x="437054" y="53101"/>
                    </a:lnTo>
                    <a:lnTo>
                      <a:pt x="399159" y="30961"/>
                    </a:lnTo>
                    <a:lnTo>
                      <a:pt x="355669" y="14245"/>
                    </a:lnTo>
                    <a:lnTo>
                      <a:pt x="307616" y="3682"/>
                    </a:lnTo>
                    <a:lnTo>
                      <a:pt x="25603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14" name="Google Shape;1814;p146"/>
              <p:cNvSpPr/>
              <p:nvPr/>
            </p:nvSpPr>
            <p:spPr>
              <a:xfrm>
                <a:off x="3345180" y="3044952"/>
                <a:ext cx="512445" cy="363220"/>
              </a:xfrm>
              <a:custGeom>
                <a:avLst/>
                <a:gdLst/>
                <a:ahLst/>
                <a:cxnLst/>
                <a:rect l="l" t="t" r="r" b="b"/>
                <a:pathLst>
                  <a:path w="512445" h="363220" extrusionOk="0">
                    <a:moveTo>
                      <a:pt x="0" y="181356"/>
                    </a:moveTo>
                    <a:lnTo>
                      <a:pt x="20127" y="110745"/>
                    </a:lnTo>
                    <a:lnTo>
                      <a:pt x="43739" y="79939"/>
                    </a:lnTo>
                    <a:lnTo>
                      <a:pt x="75009" y="53101"/>
                    </a:lnTo>
                    <a:lnTo>
                      <a:pt x="112904" y="30961"/>
                    </a:lnTo>
                    <a:lnTo>
                      <a:pt x="156394" y="14245"/>
                    </a:lnTo>
                    <a:lnTo>
                      <a:pt x="204447" y="3682"/>
                    </a:lnTo>
                    <a:lnTo>
                      <a:pt x="256032" y="0"/>
                    </a:lnTo>
                    <a:lnTo>
                      <a:pt x="307616" y="3682"/>
                    </a:lnTo>
                    <a:lnTo>
                      <a:pt x="355669" y="14245"/>
                    </a:lnTo>
                    <a:lnTo>
                      <a:pt x="399159" y="30961"/>
                    </a:lnTo>
                    <a:lnTo>
                      <a:pt x="437054" y="53101"/>
                    </a:lnTo>
                    <a:lnTo>
                      <a:pt x="468324" y="79939"/>
                    </a:lnTo>
                    <a:lnTo>
                      <a:pt x="491936" y="110745"/>
                    </a:lnTo>
                    <a:lnTo>
                      <a:pt x="512064" y="181356"/>
                    </a:lnTo>
                    <a:lnTo>
                      <a:pt x="506860" y="217917"/>
                    </a:lnTo>
                    <a:lnTo>
                      <a:pt x="468324" y="282772"/>
                    </a:lnTo>
                    <a:lnTo>
                      <a:pt x="437054" y="309610"/>
                    </a:lnTo>
                    <a:lnTo>
                      <a:pt x="399159" y="331750"/>
                    </a:lnTo>
                    <a:lnTo>
                      <a:pt x="355669" y="348466"/>
                    </a:lnTo>
                    <a:lnTo>
                      <a:pt x="307616" y="359029"/>
                    </a:lnTo>
                    <a:lnTo>
                      <a:pt x="256032" y="362712"/>
                    </a:lnTo>
                    <a:lnTo>
                      <a:pt x="204447" y="359029"/>
                    </a:lnTo>
                    <a:lnTo>
                      <a:pt x="156394" y="348466"/>
                    </a:lnTo>
                    <a:lnTo>
                      <a:pt x="112904" y="331750"/>
                    </a:lnTo>
                    <a:lnTo>
                      <a:pt x="75009" y="309610"/>
                    </a:lnTo>
                    <a:lnTo>
                      <a:pt x="43739" y="282772"/>
                    </a:lnTo>
                    <a:lnTo>
                      <a:pt x="20127" y="251966"/>
                    </a:lnTo>
                    <a:lnTo>
                      <a:pt x="0" y="18135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grpSp>
        <p:sp>
          <p:nvSpPr>
            <p:cNvPr id="1815" name="Google Shape;1815;p146"/>
            <p:cNvSpPr txBox="1"/>
            <p:nvPr/>
          </p:nvSpPr>
          <p:spPr>
            <a:xfrm>
              <a:off x="1543000" y="3038983"/>
              <a:ext cx="376555" cy="163095"/>
            </a:xfrm>
            <a:prstGeom prst="rect">
              <a:avLst/>
            </a:prstGeom>
            <a:noFill/>
            <a:ln>
              <a:noFill/>
            </a:ln>
          </p:spPr>
          <p:txBody>
            <a:bodyPr spcFirstLastPara="1" wrap="square" lIns="0" tIns="37450" rIns="0" bIns="0" anchor="t" anchorCtr="0">
              <a:spAutoFit/>
            </a:bodyPr>
            <a:lstStyle/>
            <a:p>
              <a:pPr marL="12700" marR="5080" lvl="0" indent="22860" algn="l" rtl="0">
                <a:lnSpc>
                  <a:spcPct val="83333"/>
                </a:lnSpc>
                <a:spcBef>
                  <a:spcPts val="0"/>
                </a:spcBef>
                <a:spcAft>
                  <a:spcPts val="0"/>
                </a:spcAft>
                <a:buNone/>
              </a:pPr>
              <a:r>
                <a:rPr lang="en-US" sz="1200" b="1" i="1">
                  <a:solidFill>
                    <a:schemeClr val="dk1"/>
                  </a:solidFill>
                  <a:latin typeface="Times New Roman"/>
                  <a:ea typeface="Times New Roman"/>
                  <a:cs typeface="Times New Roman"/>
                  <a:sym typeface="Times New Roman"/>
                </a:rPr>
                <a:t>Logic Inputs</a:t>
              </a:r>
              <a:endParaRPr sz="1200" i="1">
                <a:solidFill>
                  <a:schemeClr val="dk1"/>
                </a:solidFill>
                <a:latin typeface="Times New Roman"/>
                <a:ea typeface="Times New Roman"/>
                <a:cs typeface="Times New Roman"/>
                <a:sym typeface="Times New Roman"/>
              </a:endParaRPr>
            </a:p>
          </p:txBody>
        </p:sp>
        <p:sp>
          <p:nvSpPr>
            <p:cNvPr id="1816" name="Google Shape;1816;p146"/>
            <p:cNvSpPr txBox="1"/>
            <p:nvPr/>
          </p:nvSpPr>
          <p:spPr>
            <a:xfrm>
              <a:off x="1852269" y="3592830"/>
              <a:ext cx="210820" cy="10763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200" b="1" i="1">
                  <a:solidFill>
                    <a:schemeClr val="dk1"/>
                  </a:solidFill>
                  <a:latin typeface="Times New Roman"/>
                  <a:ea typeface="Times New Roman"/>
                  <a:cs typeface="Times New Roman"/>
                  <a:sym typeface="Times New Roman"/>
                </a:rPr>
                <a:t>X</a:t>
              </a:r>
              <a:r>
                <a:rPr lang="en-US" sz="1100" b="1" i="1" baseline="-25000">
                  <a:solidFill>
                    <a:schemeClr val="dk1"/>
                  </a:solidFill>
                  <a:latin typeface="Times New Roman"/>
                  <a:ea typeface="Times New Roman"/>
                  <a:cs typeface="Times New Roman"/>
                  <a:sym typeface="Times New Roman"/>
                </a:rPr>
                <a:t>2</a:t>
              </a:r>
              <a:endParaRPr sz="1100" i="1" baseline="-25000">
                <a:solidFill>
                  <a:schemeClr val="dk1"/>
                </a:solidFill>
                <a:latin typeface="Times New Roman"/>
                <a:ea typeface="Times New Roman"/>
                <a:cs typeface="Times New Roman"/>
                <a:sym typeface="Times New Roman"/>
              </a:endParaRPr>
            </a:p>
          </p:txBody>
        </p:sp>
        <p:sp>
          <p:nvSpPr>
            <p:cNvPr id="1817" name="Google Shape;1817;p146"/>
            <p:cNvSpPr txBox="1"/>
            <p:nvPr/>
          </p:nvSpPr>
          <p:spPr>
            <a:xfrm>
              <a:off x="4931409" y="3038095"/>
              <a:ext cx="176530" cy="276616"/>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3200" i="1">
                  <a:solidFill>
                    <a:schemeClr val="dk1"/>
                  </a:solidFill>
                  <a:latin typeface="Noto Sans Symbols"/>
                  <a:ea typeface="Noto Sans Symbols"/>
                  <a:cs typeface="Noto Sans Symbols"/>
                  <a:sym typeface="Noto Sans Symbols"/>
                </a:rPr>
                <a:t>Σ</a:t>
              </a:r>
              <a:endParaRPr sz="3200" i="1">
                <a:solidFill>
                  <a:schemeClr val="dk1"/>
                </a:solidFill>
                <a:latin typeface="Noto Sans Symbols"/>
                <a:ea typeface="Noto Sans Symbols"/>
                <a:cs typeface="Noto Sans Symbols"/>
                <a:sym typeface="Noto Sans Symbols"/>
              </a:endParaRPr>
            </a:p>
          </p:txBody>
        </p:sp>
        <p:grpSp>
          <p:nvGrpSpPr>
            <p:cNvPr id="1818" name="Google Shape;1818;p146"/>
            <p:cNvGrpSpPr/>
            <p:nvPr/>
          </p:nvGrpSpPr>
          <p:grpSpPr>
            <a:xfrm>
              <a:off x="2101482" y="2455165"/>
              <a:ext cx="3233154" cy="1243709"/>
              <a:chOff x="577481" y="2455164"/>
              <a:chExt cx="3233154" cy="1243709"/>
            </a:xfrm>
          </p:grpSpPr>
          <p:sp>
            <p:nvSpPr>
              <p:cNvPr id="1819" name="Google Shape;1819;p146"/>
              <p:cNvSpPr/>
              <p:nvPr/>
            </p:nvSpPr>
            <p:spPr>
              <a:xfrm>
                <a:off x="3608831" y="3110484"/>
                <a:ext cx="197485" cy="182880"/>
              </a:xfrm>
              <a:custGeom>
                <a:avLst/>
                <a:gdLst/>
                <a:ahLst/>
                <a:cxnLst/>
                <a:rect l="l" t="t" r="r" b="b"/>
                <a:pathLst>
                  <a:path w="197485" h="182879" extrusionOk="0">
                    <a:moveTo>
                      <a:pt x="0" y="182879"/>
                    </a:moveTo>
                    <a:lnTo>
                      <a:pt x="197484" y="182879"/>
                    </a:lnTo>
                  </a:path>
                  <a:path w="197485" h="182879" extrusionOk="0">
                    <a:moveTo>
                      <a:pt x="112775" y="0"/>
                    </a:moveTo>
                    <a:lnTo>
                      <a:pt x="112775" y="182499"/>
                    </a:lnTo>
                  </a:path>
                  <a:path w="197485" h="182879" extrusionOk="0">
                    <a:moveTo>
                      <a:pt x="19812" y="175260"/>
                    </a:moveTo>
                    <a:lnTo>
                      <a:pt x="111887" y="175260"/>
                    </a:lnTo>
                  </a:path>
                  <a:path w="197485" h="182879" extrusionOk="0">
                    <a:moveTo>
                      <a:pt x="117347" y="53339"/>
                    </a:moveTo>
                    <a:lnTo>
                      <a:pt x="117347" y="17780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20" name="Google Shape;1820;p146"/>
              <p:cNvSpPr/>
              <p:nvPr/>
            </p:nvSpPr>
            <p:spPr>
              <a:xfrm>
                <a:off x="3718560" y="3156203"/>
                <a:ext cx="92075" cy="13970"/>
              </a:xfrm>
              <a:custGeom>
                <a:avLst/>
                <a:gdLst/>
                <a:ahLst/>
                <a:cxnLst/>
                <a:rect l="l" t="t" r="r" b="b"/>
                <a:pathLst>
                  <a:path w="92075" h="13969" extrusionOk="0">
                    <a:moveTo>
                      <a:pt x="92075" y="0"/>
                    </a:moveTo>
                    <a:lnTo>
                      <a:pt x="0" y="0"/>
                    </a:lnTo>
                    <a:lnTo>
                      <a:pt x="0" y="12192"/>
                    </a:lnTo>
                    <a:lnTo>
                      <a:pt x="6096" y="12192"/>
                    </a:lnTo>
                    <a:lnTo>
                      <a:pt x="6096" y="13716"/>
                    </a:lnTo>
                    <a:lnTo>
                      <a:pt x="89789" y="13716"/>
                    </a:lnTo>
                    <a:lnTo>
                      <a:pt x="89789" y="12192"/>
                    </a:lnTo>
                    <a:lnTo>
                      <a:pt x="92075" y="12192"/>
                    </a:lnTo>
                    <a:lnTo>
                      <a:pt x="9207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21" name="Google Shape;1821;p146"/>
              <p:cNvSpPr/>
              <p:nvPr/>
            </p:nvSpPr>
            <p:spPr>
              <a:xfrm>
                <a:off x="3596640" y="3035808"/>
                <a:ext cx="0" cy="377825"/>
              </a:xfrm>
              <a:custGeom>
                <a:avLst/>
                <a:gdLst/>
                <a:ahLst/>
                <a:cxnLst/>
                <a:rect l="l" t="t" r="r" b="b"/>
                <a:pathLst>
                  <a:path w="120000" h="377825" extrusionOk="0">
                    <a:moveTo>
                      <a:pt x="0" y="0"/>
                    </a:moveTo>
                    <a:lnTo>
                      <a:pt x="0" y="377825"/>
                    </a:lnTo>
                  </a:path>
                </a:pathLst>
              </a:custGeom>
              <a:noFill/>
              <a:ln w="12175" cap="flat" cmpd="sng">
                <a:solidFill>
                  <a:srgbClr val="000000"/>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22" name="Google Shape;1822;p146"/>
              <p:cNvSpPr/>
              <p:nvPr/>
            </p:nvSpPr>
            <p:spPr>
              <a:xfrm>
                <a:off x="577481" y="2697479"/>
                <a:ext cx="1450340" cy="1001394"/>
              </a:xfrm>
              <a:custGeom>
                <a:avLst/>
                <a:gdLst/>
                <a:ahLst/>
                <a:cxnLst/>
                <a:rect l="l" t="t" r="r" b="b"/>
                <a:pathLst>
                  <a:path w="1450339" h="1001395" extrusionOk="0">
                    <a:moveTo>
                      <a:pt x="1374762" y="38100"/>
                    </a:moveTo>
                    <a:lnTo>
                      <a:pt x="1362062" y="31750"/>
                    </a:lnTo>
                    <a:lnTo>
                      <a:pt x="1298562" y="0"/>
                    </a:lnTo>
                    <a:lnTo>
                      <a:pt x="1298562" y="31750"/>
                    </a:lnTo>
                    <a:lnTo>
                      <a:pt x="3162" y="31750"/>
                    </a:lnTo>
                    <a:lnTo>
                      <a:pt x="3162" y="44450"/>
                    </a:lnTo>
                    <a:lnTo>
                      <a:pt x="1298562" y="44450"/>
                    </a:lnTo>
                    <a:lnTo>
                      <a:pt x="1298562" y="76200"/>
                    </a:lnTo>
                    <a:lnTo>
                      <a:pt x="1362062" y="44450"/>
                    </a:lnTo>
                    <a:lnTo>
                      <a:pt x="1374762" y="38100"/>
                    </a:lnTo>
                    <a:close/>
                  </a:path>
                  <a:path w="1450339" h="1001395" extrusionOk="0">
                    <a:moveTo>
                      <a:pt x="1449946" y="166116"/>
                    </a:moveTo>
                    <a:lnTo>
                      <a:pt x="1364856" y="170942"/>
                    </a:lnTo>
                    <a:lnTo>
                      <a:pt x="1380604" y="198488"/>
                    </a:lnTo>
                    <a:lnTo>
                      <a:pt x="0" y="990346"/>
                    </a:lnTo>
                    <a:lnTo>
                      <a:pt x="6324" y="1001395"/>
                    </a:lnTo>
                    <a:lnTo>
                      <a:pt x="1386928" y="209550"/>
                    </a:lnTo>
                    <a:lnTo>
                      <a:pt x="1402702" y="237109"/>
                    </a:lnTo>
                    <a:lnTo>
                      <a:pt x="1432610" y="192151"/>
                    </a:lnTo>
                    <a:lnTo>
                      <a:pt x="1449946" y="166116"/>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23" name="Google Shape;1823;p146"/>
              <p:cNvSpPr/>
              <p:nvPr/>
            </p:nvSpPr>
            <p:spPr>
              <a:xfrm>
                <a:off x="1952244" y="2554224"/>
                <a:ext cx="513715" cy="363220"/>
              </a:xfrm>
              <a:custGeom>
                <a:avLst/>
                <a:gdLst/>
                <a:ahLst/>
                <a:cxnLst/>
                <a:rect l="l" t="t" r="r" b="b"/>
                <a:pathLst>
                  <a:path w="513714" h="363219" extrusionOk="0">
                    <a:moveTo>
                      <a:pt x="256794" y="0"/>
                    </a:moveTo>
                    <a:lnTo>
                      <a:pt x="205030" y="3682"/>
                    </a:lnTo>
                    <a:lnTo>
                      <a:pt x="156823" y="14245"/>
                    </a:lnTo>
                    <a:lnTo>
                      <a:pt x="113202" y="30961"/>
                    </a:lnTo>
                    <a:lnTo>
                      <a:pt x="75199" y="53101"/>
                    </a:lnTo>
                    <a:lnTo>
                      <a:pt x="43846" y="79939"/>
                    </a:lnTo>
                    <a:lnTo>
                      <a:pt x="20175" y="110745"/>
                    </a:lnTo>
                    <a:lnTo>
                      <a:pt x="0" y="181355"/>
                    </a:lnTo>
                    <a:lnTo>
                      <a:pt x="5215" y="217917"/>
                    </a:lnTo>
                    <a:lnTo>
                      <a:pt x="43846" y="282772"/>
                    </a:lnTo>
                    <a:lnTo>
                      <a:pt x="75199" y="309610"/>
                    </a:lnTo>
                    <a:lnTo>
                      <a:pt x="113202" y="331750"/>
                    </a:lnTo>
                    <a:lnTo>
                      <a:pt x="156823" y="348466"/>
                    </a:lnTo>
                    <a:lnTo>
                      <a:pt x="205030" y="359029"/>
                    </a:lnTo>
                    <a:lnTo>
                      <a:pt x="256794" y="362712"/>
                    </a:lnTo>
                    <a:lnTo>
                      <a:pt x="308557" y="359029"/>
                    </a:lnTo>
                    <a:lnTo>
                      <a:pt x="356764" y="348466"/>
                    </a:lnTo>
                    <a:lnTo>
                      <a:pt x="400385" y="331750"/>
                    </a:lnTo>
                    <a:lnTo>
                      <a:pt x="438388" y="309610"/>
                    </a:lnTo>
                    <a:lnTo>
                      <a:pt x="469741" y="282772"/>
                    </a:lnTo>
                    <a:lnTo>
                      <a:pt x="493412" y="251966"/>
                    </a:lnTo>
                    <a:lnTo>
                      <a:pt x="513588" y="181355"/>
                    </a:lnTo>
                    <a:lnTo>
                      <a:pt x="508372" y="144794"/>
                    </a:lnTo>
                    <a:lnTo>
                      <a:pt x="469741" y="79939"/>
                    </a:lnTo>
                    <a:lnTo>
                      <a:pt x="438388" y="53101"/>
                    </a:lnTo>
                    <a:lnTo>
                      <a:pt x="400385" y="30961"/>
                    </a:lnTo>
                    <a:lnTo>
                      <a:pt x="356764" y="14245"/>
                    </a:lnTo>
                    <a:lnTo>
                      <a:pt x="308557" y="3682"/>
                    </a:lnTo>
                    <a:lnTo>
                      <a:pt x="25679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24" name="Google Shape;1824;p146"/>
              <p:cNvSpPr/>
              <p:nvPr/>
            </p:nvSpPr>
            <p:spPr>
              <a:xfrm>
                <a:off x="1952244" y="2554224"/>
                <a:ext cx="513715" cy="363220"/>
              </a:xfrm>
              <a:custGeom>
                <a:avLst/>
                <a:gdLst/>
                <a:ahLst/>
                <a:cxnLst/>
                <a:rect l="l" t="t" r="r" b="b"/>
                <a:pathLst>
                  <a:path w="513714" h="363219" extrusionOk="0">
                    <a:moveTo>
                      <a:pt x="0" y="181355"/>
                    </a:moveTo>
                    <a:lnTo>
                      <a:pt x="20175" y="110745"/>
                    </a:lnTo>
                    <a:lnTo>
                      <a:pt x="43846" y="79939"/>
                    </a:lnTo>
                    <a:lnTo>
                      <a:pt x="75199" y="53101"/>
                    </a:lnTo>
                    <a:lnTo>
                      <a:pt x="113202" y="30961"/>
                    </a:lnTo>
                    <a:lnTo>
                      <a:pt x="156823" y="14245"/>
                    </a:lnTo>
                    <a:lnTo>
                      <a:pt x="205030" y="3682"/>
                    </a:lnTo>
                    <a:lnTo>
                      <a:pt x="256794" y="0"/>
                    </a:lnTo>
                    <a:lnTo>
                      <a:pt x="308557" y="3682"/>
                    </a:lnTo>
                    <a:lnTo>
                      <a:pt x="356764" y="14245"/>
                    </a:lnTo>
                    <a:lnTo>
                      <a:pt x="400385" y="30961"/>
                    </a:lnTo>
                    <a:lnTo>
                      <a:pt x="438388" y="53101"/>
                    </a:lnTo>
                    <a:lnTo>
                      <a:pt x="469741" y="79939"/>
                    </a:lnTo>
                    <a:lnTo>
                      <a:pt x="493412" y="110745"/>
                    </a:lnTo>
                    <a:lnTo>
                      <a:pt x="513588" y="181355"/>
                    </a:lnTo>
                    <a:lnTo>
                      <a:pt x="508372" y="217917"/>
                    </a:lnTo>
                    <a:lnTo>
                      <a:pt x="469741" y="282772"/>
                    </a:lnTo>
                    <a:lnTo>
                      <a:pt x="438388" y="309610"/>
                    </a:lnTo>
                    <a:lnTo>
                      <a:pt x="400385" y="331750"/>
                    </a:lnTo>
                    <a:lnTo>
                      <a:pt x="356764" y="348466"/>
                    </a:lnTo>
                    <a:lnTo>
                      <a:pt x="308557" y="359029"/>
                    </a:lnTo>
                    <a:lnTo>
                      <a:pt x="256794" y="362712"/>
                    </a:lnTo>
                    <a:lnTo>
                      <a:pt x="205030" y="359029"/>
                    </a:lnTo>
                    <a:lnTo>
                      <a:pt x="156823" y="348466"/>
                    </a:lnTo>
                    <a:lnTo>
                      <a:pt x="113202" y="331750"/>
                    </a:lnTo>
                    <a:lnTo>
                      <a:pt x="75199" y="309610"/>
                    </a:lnTo>
                    <a:lnTo>
                      <a:pt x="43846" y="282772"/>
                    </a:lnTo>
                    <a:lnTo>
                      <a:pt x="20175" y="251966"/>
                    </a:lnTo>
                    <a:lnTo>
                      <a:pt x="0" y="181355"/>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25" name="Google Shape;1825;p146"/>
              <p:cNvSpPr/>
              <p:nvPr/>
            </p:nvSpPr>
            <p:spPr>
              <a:xfrm>
                <a:off x="2217419" y="2619756"/>
                <a:ext cx="197485" cy="182880"/>
              </a:xfrm>
              <a:custGeom>
                <a:avLst/>
                <a:gdLst/>
                <a:ahLst/>
                <a:cxnLst/>
                <a:rect l="l" t="t" r="r" b="b"/>
                <a:pathLst>
                  <a:path w="197485" h="182880" extrusionOk="0">
                    <a:moveTo>
                      <a:pt x="0" y="182880"/>
                    </a:moveTo>
                    <a:lnTo>
                      <a:pt x="197485" y="182880"/>
                    </a:lnTo>
                  </a:path>
                  <a:path w="197485" h="182880" extrusionOk="0">
                    <a:moveTo>
                      <a:pt x="111252" y="0"/>
                    </a:moveTo>
                    <a:lnTo>
                      <a:pt x="111252" y="182499"/>
                    </a:lnTo>
                  </a:path>
                  <a:path w="197485" h="182880" extrusionOk="0">
                    <a:moveTo>
                      <a:pt x="19812" y="175260"/>
                    </a:moveTo>
                    <a:lnTo>
                      <a:pt x="111887" y="175260"/>
                    </a:lnTo>
                  </a:path>
                  <a:path w="197485" h="182880" extrusionOk="0">
                    <a:moveTo>
                      <a:pt x="117348" y="53340"/>
                    </a:moveTo>
                    <a:lnTo>
                      <a:pt x="117348" y="177800"/>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26" name="Google Shape;1826;p146"/>
              <p:cNvSpPr/>
              <p:nvPr/>
            </p:nvSpPr>
            <p:spPr>
              <a:xfrm>
                <a:off x="2327148" y="2665475"/>
                <a:ext cx="92075" cy="13970"/>
              </a:xfrm>
              <a:custGeom>
                <a:avLst/>
                <a:gdLst/>
                <a:ahLst/>
                <a:cxnLst/>
                <a:rect l="l" t="t" r="r" b="b"/>
                <a:pathLst>
                  <a:path w="92075" h="13969" extrusionOk="0">
                    <a:moveTo>
                      <a:pt x="92075" y="0"/>
                    </a:moveTo>
                    <a:lnTo>
                      <a:pt x="0" y="0"/>
                    </a:lnTo>
                    <a:lnTo>
                      <a:pt x="0" y="12204"/>
                    </a:lnTo>
                    <a:lnTo>
                      <a:pt x="6096" y="12204"/>
                    </a:lnTo>
                    <a:lnTo>
                      <a:pt x="6096" y="13728"/>
                    </a:lnTo>
                    <a:lnTo>
                      <a:pt x="89789" y="13728"/>
                    </a:lnTo>
                    <a:lnTo>
                      <a:pt x="89789" y="12204"/>
                    </a:lnTo>
                    <a:lnTo>
                      <a:pt x="92075" y="12204"/>
                    </a:lnTo>
                    <a:lnTo>
                      <a:pt x="9207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27" name="Google Shape;1827;p146"/>
              <p:cNvSpPr/>
              <p:nvPr/>
            </p:nvSpPr>
            <p:spPr>
              <a:xfrm>
                <a:off x="2205228" y="2545080"/>
                <a:ext cx="0" cy="377825"/>
              </a:xfrm>
              <a:custGeom>
                <a:avLst/>
                <a:gdLst/>
                <a:ahLst/>
                <a:cxnLst/>
                <a:rect l="l" t="t" r="r" b="b"/>
                <a:pathLst>
                  <a:path w="120000" h="377825" extrusionOk="0">
                    <a:moveTo>
                      <a:pt x="0" y="0"/>
                    </a:moveTo>
                    <a:lnTo>
                      <a:pt x="0" y="377825"/>
                    </a:lnTo>
                  </a:path>
                </a:pathLst>
              </a:custGeom>
              <a:noFill/>
              <a:ln w="12175" cap="flat" cmpd="sng">
                <a:solidFill>
                  <a:srgbClr val="000000"/>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28" name="Google Shape;1828;p146"/>
              <p:cNvSpPr/>
              <p:nvPr/>
            </p:nvSpPr>
            <p:spPr>
              <a:xfrm>
                <a:off x="3451859" y="2455164"/>
                <a:ext cx="76200" cy="603250"/>
              </a:xfrm>
              <a:custGeom>
                <a:avLst/>
                <a:gdLst/>
                <a:ahLst/>
                <a:cxnLst/>
                <a:rect l="l" t="t" r="r" b="b"/>
                <a:pathLst>
                  <a:path w="76200" h="603250" extrusionOk="0">
                    <a:moveTo>
                      <a:pt x="31750" y="527050"/>
                    </a:moveTo>
                    <a:lnTo>
                      <a:pt x="0" y="527050"/>
                    </a:lnTo>
                    <a:lnTo>
                      <a:pt x="38100" y="603250"/>
                    </a:lnTo>
                    <a:lnTo>
                      <a:pt x="69850" y="539750"/>
                    </a:lnTo>
                    <a:lnTo>
                      <a:pt x="31750" y="539750"/>
                    </a:lnTo>
                    <a:lnTo>
                      <a:pt x="31750" y="527050"/>
                    </a:lnTo>
                    <a:close/>
                  </a:path>
                  <a:path w="76200" h="603250" extrusionOk="0">
                    <a:moveTo>
                      <a:pt x="44450" y="0"/>
                    </a:moveTo>
                    <a:lnTo>
                      <a:pt x="31750" y="0"/>
                    </a:lnTo>
                    <a:lnTo>
                      <a:pt x="31750" y="539750"/>
                    </a:lnTo>
                    <a:lnTo>
                      <a:pt x="44450" y="539750"/>
                    </a:lnTo>
                    <a:lnTo>
                      <a:pt x="44450" y="0"/>
                    </a:lnTo>
                    <a:close/>
                  </a:path>
                  <a:path w="76200" h="603250" extrusionOk="0">
                    <a:moveTo>
                      <a:pt x="76200" y="527050"/>
                    </a:moveTo>
                    <a:lnTo>
                      <a:pt x="44450" y="527050"/>
                    </a:lnTo>
                    <a:lnTo>
                      <a:pt x="44450" y="539750"/>
                    </a:lnTo>
                    <a:lnTo>
                      <a:pt x="69850" y="539750"/>
                    </a:lnTo>
                    <a:lnTo>
                      <a:pt x="76200" y="5270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grpSp>
        <p:sp>
          <p:nvSpPr>
            <p:cNvPr id="1829" name="Google Shape;1829;p146"/>
            <p:cNvSpPr txBox="1"/>
            <p:nvPr/>
          </p:nvSpPr>
          <p:spPr>
            <a:xfrm>
              <a:off x="5042153" y="2348942"/>
              <a:ext cx="160020" cy="10763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200" b="1" i="1">
                  <a:solidFill>
                    <a:schemeClr val="dk1"/>
                  </a:solidFill>
                  <a:latin typeface="Times New Roman"/>
                  <a:ea typeface="Times New Roman"/>
                  <a:cs typeface="Times New Roman"/>
                  <a:sym typeface="Times New Roman"/>
                </a:rPr>
                <a:t>+1</a:t>
              </a:r>
              <a:endParaRPr sz="1200" i="1">
                <a:solidFill>
                  <a:schemeClr val="dk1"/>
                </a:solidFill>
                <a:latin typeface="Times New Roman"/>
                <a:ea typeface="Times New Roman"/>
                <a:cs typeface="Times New Roman"/>
                <a:sym typeface="Times New Roman"/>
              </a:endParaRPr>
            </a:p>
          </p:txBody>
        </p:sp>
        <p:pic>
          <p:nvPicPr>
            <p:cNvPr id="1830" name="Google Shape;1830;p146"/>
            <p:cNvPicPr preferRelativeResize="0"/>
            <p:nvPr/>
          </p:nvPicPr>
          <p:blipFill rotWithShape="1">
            <a:blip r:embed="rId4">
              <a:alphaModFix/>
            </a:blip>
            <a:srcRect/>
            <a:stretch/>
          </p:blipFill>
          <p:spPr>
            <a:xfrm>
              <a:off x="3038855" y="2657855"/>
              <a:ext cx="251460" cy="246888"/>
            </a:xfrm>
            <a:prstGeom prst="rect">
              <a:avLst/>
            </a:prstGeom>
            <a:noFill/>
            <a:ln>
              <a:noFill/>
            </a:ln>
          </p:spPr>
        </p:pic>
        <p:sp>
          <p:nvSpPr>
            <p:cNvPr id="1831" name="Google Shape;1831;p146"/>
            <p:cNvSpPr txBox="1"/>
            <p:nvPr/>
          </p:nvSpPr>
          <p:spPr>
            <a:xfrm>
              <a:off x="3102103" y="2547367"/>
              <a:ext cx="622935" cy="276616"/>
            </a:xfrm>
            <a:prstGeom prst="rect">
              <a:avLst/>
            </a:prstGeom>
            <a:noFill/>
            <a:ln>
              <a:noFill/>
            </a:ln>
          </p:spPr>
          <p:txBody>
            <a:bodyPr spcFirstLastPara="1" wrap="square" lIns="0" tIns="13325" rIns="0" bIns="0" anchor="t" anchorCtr="0">
              <a:spAutoFit/>
            </a:bodyPr>
            <a:lstStyle/>
            <a:p>
              <a:pPr marL="12700" marR="0" lvl="0" indent="0" algn="l" rtl="0">
                <a:spcBef>
                  <a:spcPts val="0"/>
                </a:spcBef>
                <a:spcAft>
                  <a:spcPts val="0"/>
                </a:spcAft>
                <a:buNone/>
              </a:pPr>
              <a:r>
                <a:rPr lang="en-US" sz="1800" b="1" i="1" baseline="30000">
                  <a:solidFill>
                    <a:schemeClr val="dk1"/>
                  </a:solidFill>
                  <a:latin typeface="Times New Roman"/>
                  <a:ea typeface="Times New Roman"/>
                  <a:cs typeface="Times New Roman"/>
                  <a:sym typeface="Times New Roman"/>
                </a:rPr>
                <a:t>+1	</a:t>
              </a:r>
              <a:r>
                <a:rPr lang="en-US" sz="3200" i="1">
                  <a:solidFill>
                    <a:schemeClr val="dk1"/>
                  </a:solidFill>
                  <a:latin typeface="Noto Sans Symbols"/>
                  <a:ea typeface="Noto Sans Symbols"/>
                  <a:cs typeface="Noto Sans Symbols"/>
                  <a:sym typeface="Noto Sans Symbols"/>
                </a:rPr>
                <a:t>Σ</a:t>
              </a:r>
              <a:endParaRPr sz="3200" i="1">
                <a:solidFill>
                  <a:schemeClr val="dk1"/>
                </a:solidFill>
                <a:latin typeface="Noto Sans Symbols"/>
                <a:ea typeface="Noto Sans Symbols"/>
                <a:cs typeface="Noto Sans Symbols"/>
                <a:sym typeface="Noto Sans Symbols"/>
              </a:endParaRPr>
            </a:p>
          </p:txBody>
        </p:sp>
        <p:pic>
          <p:nvPicPr>
            <p:cNvPr id="1832" name="Google Shape;1832;p146"/>
            <p:cNvPicPr preferRelativeResize="0"/>
            <p:nvPr/>
          </p:nvPicPr>
          <p:blipFill rotWithShape="1">
            <a:blip r:embed="rId5">
              <a:alphaModFix/>
            </a:blip>
            <a:srcRect/>
            <a:stretch/>
          </p:blipFill>
          <p:spPr>
            <a:xfrm>
              <a:off x="3034283" y="2936749"/>
              <a:ext cx="251460" cy="246887"/>
            </a:xfrm>
            <a:prstGeom prst="rect">
              <a:avLst/>
            </a:prstGeom>
            <a:noFill/>
            <a:ln>
              <a:noFill/>
            </a:ln>
          </p:spPr>
        </p:pic>
        <p:sp>
          <p:nvSpPr>
            <p:cNvPr id="1833" name="Google Shape;1833;p146"/>
            <p:cNvSpPr txBox="1"/>
            <p:nvPr/>
          </p:nvSpPr>
          <p:spPr>
            <a:xfrm>
              <a:off x="3087750" y="2981960"/>
              <a:ext cx="148590" cy="99567"/>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100" b="1" i="1">
                  <a:solidFill>
                    <a:schemeClr val="dk1"/>
                  </a:solidFill>
                  <a:latin typeface="Times New Roman"/>
                  <a:ea typeface="Times New Roman"/>
                  <a:cs typeface="Times New Roman"/>
                  <a:sym typeface="Times New Roman"/>
                </a:rPr>
                <a:t>+1</a:t>
              </a:r>
              <a:endParaRPr sz="1100" i="1">
                <a:solidFill>
                  <a:schemeClr val="dk1"/>
                </a:solidFill>
                <a:latin typeface="Times New Roman"/>
                <a:ea typeface="Times New Roman"/>
                <a:cs typeface="Times New Roman"/>
                <a:sym typeface="Times New Roman"/>
              </a:endParaRPr>
            </a:p>
          </p:txBody>
        </p:sp>
        <p:grpSp>
          <p:nvGrpSpPr>
            <p:cNvPr id="1834" name="Google Shape;1834;p146"/>
            <p:cNvGrpSpPr/>
            <p:nvPr/>
          </p:nvGrpSpPr>
          <p:grpSpPr>
            <a:xfrm>
              <a:off x="3377184" y="2180844"/>
              <a:ext cx="266700" cy="262255"/>
              <a:chOff x="1853183" y="2180844"/>
              <a:chExt cx="266700" cy="262255"/>
            </a:xfrm>
          </p:grpSpPr>
          <p:sp>
            <p:nvSpPr>
              <p:cNvPr id="1835" name="Google Shape;1835;p146"/>
              <p:cNvSpPr/>
              <p:nvPr/>
            </p:nvSpPr>
            <p:spPr>
              <a:xfrm>
                <a:off x="1853183" y="2180844"/>
                <a:ext cx="266700" cy="262255"/>
              </a:xfrm>
              <a:custGeom>
                <a:avLst/>
                <a:gdLst/>
                <a:ahLst/>
                <a:cxnLst/>
                <a:rect l="l" t="t" r="r" b="b"/>
                <a:pathLst>
                  <a:path w="266700" h="262255" extrusionOk="0">
                    <a:moveTo>
                      <a:pt x="133350" y="0"/>
                    </a:moveTo>
                    <a:lnTo>
                      <a:pt x="91196" y="6681"/>
                    </a:lnTo>
                    <a:lnTo>
                      <a:pt x="54589" y="25286"/>
                    </a:lnTo>
                    <a:lnTo>
                      <a:pt x="25725" y="53656"/>
                    </a:lnTo>
                    <a:lnTo>
                      <a:pt x="6797" y="89635"/>
                    </a:lnTo>
                    <a:lnTo>
                      <a:pt x="0" y="131063"/>
                    </a:lnTo>
                    <a:lnTo>
                      <a:pt x="6797" y="172492"/>
                    </a:lnTo>
                    <a:lnTo>
                      <a:pt x="25725" y="208471"/>
                    </a:lnTo>
                    <a:lnTo>
                      <a:pt x="54589" y="236841"/>
                    </a:lnTo>
                    <a:lnTo>
                      <a:pt x="91196" y="255446"/>
                    </a:lnTo>
                    <a:lnTo>
                      <a:pt x="133350" y="262127"/>
                    </a:lnTo>
                    <a:lnTo>
                      <a:pt x="175503" y="255446"/>
                    </a:lnTo>
                    <a:lnTo>
                      <a:pt x="212110" y="236841"/>
                    </a:lnTo>
                    <a:lnTo>
                      <a:pt x="240974" y="208471"/>
                    </a:lnTo>
                    <a:lnTo>
                      <a:pt x="259902" y="172492"/>
                    </a:lnTo>
                    <a:lnTo>
                      <a:pt x="266700" y="131063"/>
                    </a:lnTo>
                    <a:lnTo>
                      <a:pt x="259902" y="89635"/>
                    </a:lnTo>
                    <a:lnTo>
                      <a:pt x="240974" y="53656"/>
                    </a:lnTo>
                    <a:lnTo>
                      <a:pt x="212110" y="25286"/>
                    </a:lnTo>
                    <a:lnTo>
                      <a:pt x="175503" y="6681"/>
                    </a:lnTo>
                    <a:lnTo>
                      <a:pt x="13335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36" name="Google Shape;1836;p146"/>
              <p:cNvSpPr/>
              <p:nvPr/>
            </p:nvSpPr>
            <p:spPr>
              <a:xfrm>
                <a:off x="1853183" y="2180844"/>
                <a:ext cx="266700" cy="262255"/>
              </a:xfrm>
              <a:custGeom>
                <a:avLst/>
                <a:gdLst/>
                <a:ahLst/>
                <a:cxnLst/>
                <a:rect l="l" t="t" r="r" b="b"/>
                <a:pathLst>
                  <a:path w="266700" h="262255" extrusionOk="0">
                    <a:moveTo>
                      <a:pt x="0" y="131063"/>
                    </a:moveTo>
                    <a:lnTo>
                      <a:pt x="6797" y="89635"/>
                    </a:lnTo>
                    <a:lnTo>
                      <a:pt x="25725" y="53656"/>
                    </a:lnTo>
                    <a:lnTo>
                      <a:pt x="54589" y="25286"/>
                    </a:lnTo>
                    <a:lnTo>
                      <a:pt x="91196" y="6681"/>
                    </a:lnTo>
                    <a:lnTo>
                      <a:pt x="133350" y="0"/>
                    </a:lnTo>
                    <a:lnTo>
                      <a:pt x="175503" y="6681"/>
                    </a:lnTo>
                    <a:lnTo>
                      <a:pt x="212110" y="25286"/>
                    </a:lnTo>
                    <a:lnTo>
                      <a:pt x="240974" y="53656"/>
                    </a:lnTo>
                    <a:lnTo>
                      <a:pt x="259902" y="89635"/>
                    </a:lnTo>
                    <a:lnTo>
                      <a:pt x="266700" y="131063"/>
                    </a:lnTo>
                    <a:lnTo>
                      <a:pt x="259902" y="172492"/>
                    </a:lnTo>
                    <a:lnTo>
                      <a:pt x="240974" y="208471"/>
                    </a:lnTo>
                    <a:lnTo>
                      <a:pt x="212110" y="236841"/>
                    </a:lnTo>
                    <a:lnTo>
                      <a:pt x="175503" y="255446"/>
                    </a:lnTo>
                    <a:lnTo>
                      <a:pt x="133350" y="262127"/>
                    </a:lnTo>
                    <a:lnTo>
                      <a:pt x="91196" y="255446"/>
                    </a:lnTo>
                    <a:lnTo>
                      <a:pt x="54589" y="236841"/>
                    </a:lnTo>
                    <a:lnTo>
                      <a:pt x="25725" y="208471"/>
                    </a:lnTo>
                    <a:lnTo>
                      <a:pt x="6797" y="172492"/>
                    </a:lnTo>
                    <a:lnTo>
                      <a:pt x="0" y="131063"/>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grpSp>
        <p:sp>
          <p:nvSpPr>
            <p:cNvPr id="1837" name="Google Shape;1837;p146"/>
            <p:cNvSpPr txBox="1"/>
            <p:nvPr/>
          </p:nvSpPr>
          <p:spPr>
            <a:xfrm>
              <a:off x="3392170" y="1968246"/>
              <a:ext cx="317500" cy="256281"/>
            </a:xfrm>
            <a:prstGeom prst="rect">
              <a:avLst/>
            </a:prstGeom>
            <a:noFill/>
            <a:ln>
              <a:noFill/>
            </a:ln>
          </p:spPr>
          <p:txBody>
            <a:bodyPr spcFirstLastPara="1" wrap="square" lIns="0" tIns="12050" rIns="0" bIns="0" anchor="t" anchorCtr="0">
              <a:spAutoFit/>
            </a:bodyPr>
            <a:lstStyle/>
            <a:p>
              <a:pPr marL="169545" marR="0" lvl="0" indent="0" algn="l" rtl="0">
                <a:spcBef>
                  <a:spcPts val="0"/>
                </a:spcBef>
                <a:spcAft>
                  <a:spcPts val="0"/>
                </a:spcAft>
                <a:buNone/>
              </a:pPr>
              <a:r>
                <a:rPr lang="en-US" sz="1200" b="1" i="1">
                  <a:solidFill>
                    <a:schemeClr val="dk1"/>
                  </a:solidFill>
                  <a:latin typeface="Times New Roman"/>
                  <a:ea typeface="Times New Roman"/>
                  <a:cs typeface="Times New Roman"/>
                  <a:sym typeface="Times New Roman"/>
                </a:rPr>
                <a:t>+1</a:t>
              </a:r>
              <a:endParaRPr sz="1200" i="1">
                <a:solidFill>
                  <a:schemeClr val="dk1"/>
                </a:solidFill>
                <a:latin typeface="Times New Roman"/>
                <a:ea typeface="Times New Roman"/>
                <a:cs typeface="Times New Roman"/>
                <a:sym typeface="Times New Roman"/>
              </a:endParaRPr>
            </a:p>
            <a:p>
              <a:pPr marL="12700" marR="0" lvl="0" indent="0" algn="l" rtl="0">
                <a:spcBef>
                  <a:spcPts val="755"/>
                </a:spcBef>
                <a:spcAft>
                  <a:spcPts val="0"/>
                </a:spcAft>
                <a:buNone/>
              </a:pPr>
              <a:r>
                <a:rPr lang="en-US" sz="1100" b="1" i="1">
                  <a:solidFill>
                    <a:schemeClr val="dk1"/>
                  </a:solidFill>
                  <a:latin typeface="Times New Roman"/>
                  <a:ea typeface="Times New Roman"/>
                  <a:cs typeface="Times New Roman"/>
                  <a:sym typeface="Times New Roman"/>
                </a:rPr>
                <a:t>- 1.5</a:t>
              </a:r>
              <a:endParaRPr sz="1100" i="1">
                <a:solidFill>
                  <a:schemeClr val="dk1"/>
                </a:solidFill>
                <a:latin typeface="Times New Roman"/>
                <a:ea typeface="Times New Roman"/>
                <a:cs typeface="Times New Roman"/>
                <a:sym typeface="Times New Roman"/>
              </a:endParaRPr>
            </a:p>
          </p:txBody>
        </p:sp>
        <p:pic>
          <p:nvPicPr>
            <p:cNvPr id="1838" name="Google Shape;1838;p146"/>
            <p:cNvPicPr preferRelativeResize="0"/>
            <p:nvPr/>
          </p:nvPicPr>
          <p:blipFill rotWithShape="1">
            <a:blip r:embed="rId4">
              <a:alphaModFix/>
            </a:blip>
            <a:srcRect/>
            <a:stretch/>
          </p:blipFill>
          <p:spPr>
            <a:xfrm>
              <a:off x="3040380" y="3223261"/>
              <a:ext cx="251460" cy="246887"/>
            </a:xfrm>
            <a:prstGeom prst="rect">
              <a:avLst/>
            </a:prstGeom>
            <a:noFill/>
            <a:ln>
              <a:noFill/>
            </a:ln>
          </p:spPr>
        </p:pic>
        <p:sp>
          <p:nvSpPr>
            <p:cNvPr id="1839" name="Google Shape;1839;p146"/>
            <p:cNvSpPr txBox="1"/>
            <p:nvPr/>
          </p:nvSpPr>
          <p:spPr>
            <a:xfrm>
              <a:off x="3093466" y="3252039"/>
              <a:ext cx="148590" cy="99567"/>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100" b="1" i="1">
                  <a:solidFill>
                    <a:schemeClr val="dk1"/>
                  </a:solidFill>
                  <a:latin typeface="Times New Roman"/>
                  <a:ea typeface="Times New Roman"/>
                  <a:cs typeface="Times New Roman"/>
                  <a:sym typeface="Times New Roman"/>
                </a:rPr>
                <a:t>+1</a:t>
              </a:r>
              <a:endParaRPr sz="1100" i="1">
                <a:solidFill>
                  <a:schemeClr val="dk1"/>
                </a:solidFill>
                <a:latin typeface="Times New Roman"/>
                <a:ea typeface="Times New Roman"/>
                <a:cs typeface="Times New Roman"/>
                <a:sym typeface="Times New Roman"/>
              </a:endParaRPr>
            </a:p>
          </p:txBody>
        </p:sp>
        <p:grpSp>
          <p:nvGrpSpPr>
            <p:cNvPr id="1840" name="Google Shape;1840;p146"/>
            <p:cNvGrpSpPr/>
            <p:nvPr/>
          </p:nvGrpSpPr>
          <p:grpSpPr>
            <a:xfrm>
              <a:off x="3987545" y="2729610"/>
              <a:ext cx="956944" cy="377190"/>
              <a:chOff x="2463545" y="2729610"/>
              <a:chExt cx="956944" cy="377190"/>
            </a:xfrm>
          </p:grpSpPr>
          <p:sp>
            <p:nvSpPr>
              <p:cNvPr id="1841" name="Google Shape;1841;p146"/>
              <p:cNvSpPr/>
              <p:nvPr/>
            </p:nvSpPr>
            <p:spPr>
              <a:xfrm>
                <a:off x="2463545" y="2729610"/>
                <a:ext cx="956944" cy="377190"/>
              </a:xfrm>
              <a:custGeom>
                <a:avLst/>
                <a:gdLst/>
                <a:ahLst/>
                <a:cxnLst/>
                <a:rect l="l" t="t" r="r" b="b"/>
                <a:pathLst>
                  <a:path w="956945" h="377189" extrusionOk="0">
                    <a:moveTo>
                      <a:pt x="882891" y="347251"/>
                    </a:moveTo>
                    <a:lnTo>
                      <a:pt x="871601" y="376936"/>
                    </a:lnTo>
                    <a:lnTo>
                      <a:pt x="956437" y="368426"/>
                    </a:lnTo>
                    <a:lnTo>
                      <a:pt x="941082" y="351789"/>
                    </a:lnTo>
                    <a:lnTo>
                      <a:pt x="894842" y="351789"/>
                    </a:lnTo>
                    <a:lnTo>
                      <a:pt x="882891" y="347251"/>
                    </a:lnTo>
                    <a:close/>
                  </a:path>
                  <a:path w="956945" h="377189" extrusionOk="0">
                    <a:moveTo>
                      <a:pt x="887378" y="335454"/>
                    </a:moveTo>
                    <a:lnTo>
                      <a:pt x="882891" y="347251"/>
                    </a:lnTo>
                    <a:lnTo>
                      <a:pt x="894842" y="351789"/>
                    </a:lnTo>
                    <a:lnTo>
                      <a:pt x="899287" y="339978"/>
                    </a:lnTo>
                    <a:lnTo>
                      <a:pt x="887378" y="335454"/>
                    </a:lnTo>
                    <a:close/>
                  </a:path>
                  <a:path w="956945" h="377189" extrusionOk="0">
                    <a:moveTo>
                      <a:pt x="898652" y="305815"/>
                    </a:moveTo>
                    <a:lnTo>
                      <a:pt x="887378" y="335454"/>
                    </a:lnTo>
                    <a:lnTo>
                      <a:pt x="899287" y="339978"/>
                    </a:lnTo>
                    <a:lnTo>
                      <a:pt x="894842" y="351789"/>
                    </a:lnTo>
                    <a:lnTo>
                      <a:pt x="941082" y="351789"/>
                    </a:lnTo>
                    <a:lnTo>
                      <a:pt x="898652" y="305815"/>
                    </a:lnTo>
                    <a:close/>
                  </a:path>
                  <a:path w="956945" h="377189" extrusionOk="0">
                    <a:moveTo>
                      <a:pt x="4572" y="0"/>
                    </a:moveTo>
                    <a:lnTo>
                      <a:pt x="0" y="11937"/>
                    </a:lnTo>
                    <a:lnTo>
                      <a:pt x="882891" y="347251"/>
                    </a:lnTo>
                    <a:lnTo>
                      <a:pt x="887378" y="335454"/>
                    </a:lnTo>
                    <a:lnTo>
                      <a:pt x="4572"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pic>
            <p:nvPicPr>
              <p:cNvPr id="1842" name="Google Shape;1842;p146"/>
              <p:cNvPicPr preferRelativeResize="0"/>
              <p:nvPr/>
            </p:nvPicPr>
            <p:blipFill rotWithShape="1">
              <a:blip r:embed="rId6">
                <a:alphaModFix/>
              </a:blip>
              <a:srcRect/>
              <a:stretch/>
            </p:blipFill>
            <p:spPr>
              <a:xfrm>
                <a:off x="2756915" y="2788919"/>
                <a:ext cx="251460" cy="248412"/>
              </a:xfrm>
              <a:prstGeom prst="rect">
                <a:avLst/>
              </a:prstGeom>
              <a:noFill/>
              <a:ln>
                <a:noFill/>
              </a:ln>
            </p:spPr>
          </p:pic>
        </p:grpSp>
        <p:sp>
          <p:nvSpPr>
            <p:cNvPr id="1843" name="Google Shape;1843;p146"/>
            <p:cNvSpPr txBox="1"/>
            <p:nvPr/>
          </p:nvSpPr>
          <p:spPr>
            <a:xfrm>
              <a:off x="4333748" y="2824735"/>
              <a:ext cx="149860" cy="99567"/>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100" b="1" i="1">
                  <a:solidFill>
                    <a:schemeClr val="dk1"/>
                  </a:solidFill>
                  <a:latin typeface="Times New Roman"/>
                  <a:ea typeface="Times New Roman"/>
                  <a:cs typeface="Times New Roman"/>
                  <a:sym typeface="Times New Roman"/>
                </a:rPr>
                <a:t>- 2</a:t>
              </a:r>
              <a:endParaRPr sz="1100" i="1">
                <a:solidFill>
                  <a:schemeClr val="dk1"/>
                </a:solidFill>
                <a:latin typeface="Times New Roman"/>
                <a:ea typeface="Times New Roman"/>
                <a:cs typeface="Times New Roman"/>
                <a:sym typeface="Times New Roman"/>
              </a:endParaRPr>
            </a:p>
          </p:txBody>
        </p:sp>
        <p:sp>
          <p:nvSpPr>
            <p:cNvPr id="1844" name="Google Shape;1844;p146"/>
            <p:cNvSpPr txBox="1"/>
            <p:nvPr/>
          </p:nvSpPr>
          <p:spPr>
            <a:xfrm>
              <a:off x="3958463" y="2510790"/>
              <a:ext cx="596900" cy="10763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200" b="1" i="1">
                  <a:solidFill>
                    <a:schemeClr val="dk1"/>
                  </a:solidFill>
                  <a:latin typeface="Times New Roman"/>
                  <a:ea typeface="Times New Roman"/>
                  <a:cs typeface="Times New Roman"/>
                  <a:sym typeface="Times New Roman"/>
                </a:rPr>
                <a:t>H</a:t>
              </a:r>
              <a:r>
                <a:rPr lang="en-US" sz="1100" b="1" i="1" baseline="-25000">
                  <a:solidFill>
                    <a:schemeClr val="dk1"/>
                  </a:solidFill>
                  <a:latin typeface="Times New Roman"/>
                  <a:ea typeface="Times New Roman"/>
                  <a:cs typeface="Times New Roman"/>
                  <a:sym typeface="Times New Roman"/>
                </a:rPr>
                <a:t>1 </a:t>
              </a:r>
              <a:r>
                <a:rPr lang="en-US" sz="1200" b="1" i="1">
                  <a:solidFill>
                    <a:schemeClr val="dk1"/>
                  </a:solidFill>
                  <a:latin typeface="Times New Roman"/>
                  <a:ea typeface="Times New Roman"/>
                  <a:cs typeface="Times New Roman"/>
                  <a:sym typeface="Times New Roman"/>
                </a:rPr>
                <a:t>(AND)</a:t>
              </a:r>
              <a:endParaRPr sz="1200" i="1">
                <a:solidFill>
                  <a:schemeClr val="dk1"/>
                </a:solidFill>
                <a:latin typeface="Times New Roman"/>
                <a:ea typeface="Times New Roman"/>
                <a:cs typeface="Times New Roman"/>
                <a:sym typeface="Times New Roman"/>
              </a:endParaRPr>
            </a:p>
          </p:txBody>
        </p:sp>
        <p:grpSp>
          <p:nvGrpSpPr>
            <p:cNvPr id="1845" name="Google Shape;1845;p146"/>
            <p:cNvGrpSpPr/>
            <p:nvPr/>
          </p:nvGrpSpPr>
          <p:grpSpPr>
            <a:xfrm>
              <a:off x="3480816" y="3493008"/>
              <a:ext cx="519811" cy="822960"/>
              <a:chOff x="1956816" y="3493008"/>
              <a:chExt cx="519811" cy="822960"/>
            </a:xfrm>
          </p:grpSpPr>
          <p:sp>
            <p:nvSpPr>
              <p:cNvPr id="1846" name="Google Shape;1846;p146"/>
              <p:cNvSpPr/>
              <p:nvPr/>
            </p:nvSpPr>
            <p:spPr>
              <a:xfrm>
                <a:off x="1962912" y="3502152"/>
                <a:ext cx="513715" cy="363220"/>
              </a:xfrm>
              <a:custGeom>
                <a:avLst/>
                <a:gdLst/>
                <a:ahLst/>
                <a:cxnLst/>
                <a:rect l="l" t="t" r="r" b="b"/>
                <a:pathLst>
                  <a:path w="513714" h="363220" extrusionOk="0">
                    <a:moveTo>
                      <a:pt x="256794" y="0"/>
                    </a:moveTo>
                    <a:lnTo>
                      <a:pt x="205030" y="3682"/>
                    </a:lnTo>
                    <a:lnTo>
                      <a:pt x="156823" y="14245"/>
                    </a:lnTo>
                    <a:lnTo>
                      <a:pt x="113202" y="30961"/>
                    </a:lnTo>
                    <a:lnTo>
                      <a:pt x="75199" y="53101"/>
                    </a:lnTo>
                    <a:lnTo>
                      <a:pt x="43846" y="79939"/>
                    </a:lnTo>
                    <a:lnTo>
                      <a:pt x="20175" y="110745"/>
                    </a:lnTo>
                    <a:lnTo>
                      <a:pt x="0" y="181356"/>
                    </a:lnTo>
                    <a:lnTo>
                      <a:pt x="5215" y="217917"/>
                    </a:lnTo>
                    <a:lnTo>
                      <a:pt x="43846" y="282772"/>
                    </a:lnTo>
                    <a:lnTo>
                      <a:pt x="75199" y="309610"/>
                    </a:lnTo>
                    <a:lnTo>
                      <a:pt x="113202" y="331750"/>
                    </a:lnTo>
                    <a:lnTo>
                      <a:pt x="156823" y="348466"/>
                    </a:lnTo>
                    <a:lnTo>
                      <a:pt x="205030" y="359029"/>
                    </a:lnTo>
                    <a:lnTo>
                      <a:pt x="256794" y="362712"/>
                    </a:lnTo>
                    <a:lnTo>
                      <a:pt x="308557" y="359029"/>
                    </a:lnTo>
                    <a:lnTo>
                      <a:pt x="356764" y="348466"/>
                    </a:lnTo>
                    <a:lnTo>
                      <a:pt x="400385" y="331750"/>
                    </a:lnTo>
                    <a:lnTo>
                      <a:pt x="438388" y="309610"/>
                    </a:lnTo>
                    <a:lnTo>
                      <a:pt x="469741" y="282772"/>
                    </a:lnTo>
                    <a:lnTo>
                      <a:pt x="493412" y="251966"/>
                    </a:lnTo>
                    <a:lnTo>
                      <a:pt x="513588" y="181356"/>
                    </a:lnTo>
                    <a:lnTo>
                      <a:pt x="508372" y="144794"/>
                    </a:lnTo>
                    <a:lnTo>
                      <a:pt x="469741" y="79939"/>
                    </a:lnTo>
                    <a:lnTo>
                      <a:pt x="438388" y="53101"/>
                    </a:lnTo>
                    <a:lnTo>
                      <a:pt x="400385" y="30961"/>
                    </a:lnTo>
                    <a:lnTo>
                      <a:pt x="356764" y="14245"/>
                    </a:lnTo>
                    <a:lnTo>
                      <a:pt x="308557" y="3682"/>
                    </a:lnTo>
                    <a:lnTo>
                      <a:pt x="25679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47" name="Google Shape;1847;p146"/>
              <p:cNvSpPr/>
              <p:nvPr/>
            </p:nvSpPr>
            <p:spPr>
              <a:xfrm>
                <a:off x="1962912" y="3502152"/>
                <a:ext cx="513715" cy="363220"/>
              </a:xfrm>
              <a:custGeom>
                <a:avLst/>
                <a:gdLst/>
                <a:ahLst/>
                <a:cxnLst/>
                <a:rect l="l" t="t" r="r" b="b"/>
                <a:pathLst>
                  <a:path w="513714" h="363220" extrusionOk="0">
                    <a:moveTo>
                      <a:pt x="0" y="181356"/>
                    </a:moveTo>
                    <a:lnTo>
                      <a:pt x="20175" y="110745"/>
                    </a:lnTo>
                    <a:lnTo>
                      <a:pt x="43846" y="79939"/>
                    </a:lnTo>
                    <a:lnTo>
                      <a:pt x="75199" y="53101"/>
                    </a:lnTo>
                    <a:lnTo>
                      <a:pt x="113202" y="30961"/>
                    </a:lnTo>
                    <a:lnTo>
                      <a:pt x="156823" y="14245"/>
                    </a:lnTo>
                    <a:lnTo>
                      <a:pt x="205030" y="3682"/>
                    </a:lnTo>
                    <a:lnTo>
                      <a:pt x="256794" y="0"/>
                    </a:lnTo>
                    <a:lnTo>
                      <a:pt x="308557" y="3682"/>
                    </a:lnTo>
                    <a:lnTo>
                      <a:pt x="356764" y="14245"/>
                    </a:lnTo>
                    <a:lnTo>
                      <a:pt x="400385" y="30961"/>
                    </a:lnTo>
                    <a:lnTo>
                      <a:pt x="438388" y="53101"/>
                    </a:lnTo>
                    <a:lnTo>
                      <a:pt x="469741" y="79939"/>
                    </a:lnTo>
                    <a:lnTo>
                      <a:pt x="493412" y="110745"/>
                    </a:lnTo>
                    <a:lnTo>
                      <a:pt x="513588" y="181356"/>
                    </a:lnTo>
                    <a:lnTo>
                      <a:pt x="508372" y="217917"/>
                    </a:lnTo>
                    <a:lnTo>
                      <a:pt x="469741" y="282772"/>
                    </a:lnTo>
                    <a:lnTo>
                      <a:pt x="438388" y="309610"/>
                    </a:lnTo>
                    <a:lnTo>
                      <a:pt x="400385" y="331750"/>
                    </a:lnTo>
                    <a:lnTo>
                      <a:pt x="356764" y="348466"/>
                    </a:lnTo>
                    <a:lnTo>
                      <a:pt x="308557" y="359029"/>
                    </a:lnTo>
                    <a:lnTo>
                      <a:pt x="256794" y="362712"/>
                    </a:lnTo>
                    <a:lnTo>
                      <a:pt x="205030" y="359029"/>
                    </a:lnTo>
                    <a:lnTo>
                      <a:pt x="156823" y="348466"/>
                    </a:lnTo>
                    <a:lnTo>
                      <a:pt x="113202" y="331750"/>
                    </a:lnTo>
                    <a:lnTo>
                      <a:pt x="75199" y="309610"/>
                    </a:lnTo>
                    <a:lnTo>
                      <a:pt x="43846" y="282772"/>
                    </a:lnTo>
                    <a:lnTo>
                      <a:pt x="20175" y="251966"/>
                    </a:lnTo>
                    <a:lnTo>
                      <a:pt x="0" y="18135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48" name="Google Shape;1848;p146"/>
              <p:cNvSpPr/>
              <p:nvPr/>
            </p:nvSpPr>
            <p:spPr>
              <a:xfrm>
                <a:off x="2228088" y="3567684"/>
                <a:ext cx="197485" cy="182880"/>
              </a:xfrm>
              <a:custGeom>
                <a:avLst/>
                <a:gdLst/>
                <a:ahLst/>
                <a:cxnLst/>
                <a:rect l="l" t="t" r="r" b="b"/>
                <a:pathLst>
                  <a:path w="197485" h="182879" extrusionOk="0">
                    <a:moveTo>
                      <a:pt x="0" y="182879"/>
                    </a:moveTo>
                    <a:lnTo>
                      <a:pt x="197485" y="182879"/>
                    </a:lnTo>
                  </a:path>
                  <a:path w="197485" h="182879" extrusionOk="0">
                    <a:moveTo>
                      <a:pt x="112775" y="0"/>
                    </a:moveTo>
                    <a:lnTo>
                      <a:pt x="112775" y="182498"/>
                    </a:lnTo>
                  </a:path>
                  <a:path w="197485" h="182879" extrusionOk="0">
                    <a:moveTo>
                      <a:pt x="19812" y="175259"/>
                    </a:moveTo>
                    <a:lnTo>
                      <a:pt x="111887" y="175259"/>
                    </a:lnTo>
                  </a:path>
                  <a:path w="197485" h="182879" extrusionOk="0">
                    <a:moveTo>
                      <a:pt x="117348" y="53339"/>
                    </a:moveTo>
                    <a:lnTo>
                      <a:pt x="117348" y="177799"/>
                    </a:lnTo>
                  </a:path>
                </a:pathLst>
              </a:custGeom>
              <a:noFill/>
              <a:ln w="121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49" name="Google Shape;1849;p146"/>
              <p:cNvSpPr/>
              <p:nvPr/>
            </p:nvSpPr>
            <p:spPr>
              <a:xfrm>
                <a:off x="2337816" y="3613403"/>
                <a:ext cx="92075" cy="13970"/>
              </a:xfrm>
              <a:custGeom>
                <a:avLst/>
                <a:gdLst/>
                <a:ahLst/>
                <a:cxnLst/>
                <a:rect l="l" t="t" r="r" b="b"/>
                <a:pathLst>
                  <a:path w="92075" h="13970" extrusionOk="0">
                    <a:moveTo>
                      <a:pt x="92075" y="0"/>
                    </a:moveTo>
                    <a:lnTo>
                      <a:pt x="0" y="0"/>
                    </a:lnTo>
                    <a:lnTo>
                      <a:pt x="0" y="12192"/>
                    </a:lnTo>
                    <a:lnTo>
                      <a:pt x="6096" y="12192"/>
                    </a:lnTo>
                    <a:lnTo>
                      <a:pt x="6096" y="13716"/>
                    </a:lnTo>
                    <a:lnTo>
                      <a:pt x="89789" y="13716"/>
                    </a:lnTo>
                    <a:lnTo>
                      <a:pt x="89789" y="12192"/>
                    </a:lnTo>
                    <a:lnTo>
                      <a:pt x="92075" y="12192"/>
                    </a:lnTo>
                    <a:lnTo>
                      <a:pt x="9207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50" name="Google Shape;1850;p146"/>
              <p:cNvSpPr/>
              <p:nvPr/>
            </p:nvSpPr>
            <p:spPr>
              <a:xfrm>
                <a:off x="2215896" y="3493008"/>
                <a:ext cx="0" cy="377825"/>
              </a:xfrm>
              <a:custGeom>
                <a:avLst/>
                <a:gdLst/>
                <a:ahLst/>
                <a:cxnLst/>
                <a:rect l="l" t="t" r="r" b="b"/>
                <a:pathLst>
                  <a:path w="120000" h="377825" extrusionOk="0">
                    <a:moveTo>
                      <a:pt x="0" y="0"/>
                    </a:moveTo>
                    <a:lnTo>
                      <a:pt x="0" y="377824"/>
                    </a:lnTo>
                  </a:path>
                </a:pathLst>
              </a:custGeom>
              <a:noFill/>
              <a:ln w="12175" cap="flat" cmpd="sng">
                <a:solidFill>
                  <a:srgbClr val="000000"/>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51" name="Google Shape;1851;p146"/>
              <p:cNvSpPr/>
              <p:nvPr/>
            </p:nvSpPr>
            <p:spPr>
              <a:xfrm>
                <a:off x="1956816" y="3767328"/>
                <a:ext cx="76200" cy="548640"/>
              </a:xfrm>
              <a:custGeom>
                <a:avLst/>
                <a:gdLst/>
                <a:ahLst/>
                <a:cxnLst/>
                <a:rect l="l" t="t" r="r" b="b"/>
                <a:pathLst>
                  <a:path w="76200" h="548639" extrusionOk="0">
                    <a:moveTo>
                      <a:pt x="44450" y="63500"/>
                    </a:moveTo>
                    <a:lnTo>
                      <a:pt x="31750" y="63500"/>
                    </a:lnTo>
                    <a:lnTo>
                      <a:pt x="31750" y="548386"/>
                    </a:lnTo>
                    <a:lnTo>
                      <a:pt x="44450" y="548386"/>
                    </a:lnTo>
                    <a:lnTo>
                      <a:pt x="44450" y="63500"/>
                    </a:lnTo>
                    <a:close/>
                  </a:path>
                  <a:path w="76200" h="548639" extrusionOk="0">
                    <a:moveTo>
                      <a:pt x="38100" y="0"/>
                    </a:moveTo>
                    <a:lnTo>
                      <a:pt x="0" y="76200"/>
                    </a:lnTo>
                    <a:lnTo>
                      <a:pt x="31750" y="76200"/>
                    </a:lnTo>
                    <a:lnTo>
                      <a:pt x="31750" y="63500"/>
                    </a:lnTo>
                    <a:lnTo>
                      <a:pt x="69850" y="63500"/>
                    </a:lnTo>
                    <a:lnTo>
                      <a:pt x="38100" y="0"/>
                    </a:lnTo>
                    <a:close/>
                  </a:path>
                  <a:path w="76200" h="548639" extrusionOk="0">
                    <a:moveTo>
                      <a:pt x="69850" y="63500"/>
                    </a:moveTo>
                    <a:lnTo>
                      <a:pt x="44450" y="63500"/>
                    </a:lnTo>
                    <a:lnTo>
                      <a:pt x="44450" y="76200"/>
                    </a:lnTo>
                    <a:lnTo>
                      <a:pt x="76200" y="76200"/>
                    </a:lnTo>
                    <a:lnTo>
                      <a:pt x="69850" y="635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grpSp>
        <p:sp>
          <p:nvSpPr>
            <p:cNvPr id="1852" name="Google Shape;1852;p146"/>
            <p:cNvSpPr txBox="1"/>
            <p:nvPr/>
          </p:nvSpPr>
          <p:spPr>
            <a:xfrm>
              <a:off x="3564383" y="4200906"/>
              <a:ext cx="160655" cy="10763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200" b="1" i="1">
                  <a:solidFill>
                    <a:schemeClr val="dk1"/>
                  </a:solidFill>
                  <a:latin typeface="Times New Roman"/>
                  <a:ea typeface="Times New Roman"/>
                  <a:cs typeface="Times New Roman"/>
                  <a:sym typeface="Times New Roman"/>
                </a:rPr>
                <a:t>+1</a:t>
              </a:r>
              <a:endParaRPr sz="1200" i="1">
                <a:solidFill>
                  <a:schemeClr val="dk1"/>
                </a:solidFill>
                <a:latin typeface="Times New Roman"/>
                <a:ea typeface="Times New Roman"/>
                <a:cs typeface="Times New Roman"/>
                <a:sym typeface="Times New Roman"/>
              </a:endParaRPr>
            </a:p>
          </p:txBody>
        </p:sp>
        <p:grpSp>
          <p:nvGrpSpPr>
            <p:cNvPr id="1853" name="Google Shape;1853;p146"/>
            <p:cNvGrpSpPr/>
            <p:nvPr/>
          </p:nvGrpSpPr>
          <p:grpSpPr>
            <a:xfrm>
              <a:off x="3392424" y="3925823"/>
              <a:ext cx="266700" cy="262255"/>
              <a:chOff x="1868423" y="3925823"/>
              <a:chExt cx="266700" cy="262255"/>
            </a:xfrm>
          </p:grpSpPr>
          <p:sp>
            <p:nvSpPr>
              <p:cNvPr id="1854" name="Google Shape;1854;p146"/>
              <p:cNvSpPr/>
              <p:nvPr/>
            </p:nvSpPr>
            <p:spPr>
              <a:xfrm>
                <a:off x="1868423" y="3925823"/>
                <a:ext cx="266700" cy="262255"/>
              </a:xfrm>
              <a:custGeom>
                <a:avLst/>
                <a:gdLst/>
                <a:ahLst/>
                <a:cxnLst/>
                <a:rect l="l" t="t" r="r" b="b"/>
                <a:pathLst>
                  <a:path w="266700" h="262254" extrusionOk="0">
                    <a:moveTo>
                      <a:pt x="133350" y="0"/>
                    </a:moveTo>
                    <a:lnTo>
                      <a:pt x="91196" y="6681"/>
                    </a:lnTo>
                    <a:lnTo>
                      <a:pt x="54589" y="25286"/>
                    </a:lnTo>
                    <a:lnTo>
                      <a:pt x="25725" y="53656"/>
                    </a:lnTo>
                    <a:lnTo>
                      <a:pt x="6797" y="89635"/>
                    </a:lnTo>
                    <a:lnTo>
                      <a:pt x="0" y="131063"/>
                    </a:lnTo>
                    <a:lnTo>
                      <a:pt x="6797" y="172492"/>
                    </a:lnTo>
                    <a:lnTo>
                      <a:pt x="25725" y="208471"/>
                    </a:lnTo>
                    <a:lnTo>
                      <a:pt x="54589" y="236841"/>
                    </a:lnTo>
                    <a:lnTo>
                      <a:pt x="91196" y="255446"/>
                    </a:lnTo>
                    <a:lnTo>
                      <a:pt x="133350" y="262127"/>
                    </a:lnTo>
                    <a:lnTo>
                      <a:pt x="175503" y="255446"/>
                    </a:lnTo>
                    <a:lnTo>
                      <a:pt x="212110" y="236841"/>
                    </a:lnTo>
                    <a:lnTo>
                      <a:pt x="240974" y="208471"/>
                    </a:lnTo>
                    <a:lnTo>
                      <a:pt x="259902" y="172492"/>
                    </a:lnTo>
                    <a:lnTo>
                      <a:pt x="266700" y="131063"/>
                    </a:lnTo>
                    <a:lnTo>
                      <a:pt x="259902" y="89635"/>
                    </a:lnTo>
                    <a:lnTo>
                      <a:pt x="240974" y="53656"/>
                    </a:lnTo>
                    <a:lnTo>
                      <a:pt x="212110" y="25286"/>
                    </a:lnTo>
                    <a:lnTo>
                      <a:pt x="175503" y="6681"/>
                    </a:lnTo>
                    <a:lnTo>
                      <a:pt x="13335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
            <p:nvSpPr>
              <p:cNvPr id="1855" name="Google Shape;1855;p146"/>
              <p:cNvSpPr/>
              <p:nvPr/>
            </p:nvSpPr>
            <p:spPr>
              <a:xfrm>
                <a:off x="1868423" y="3925823"/>
                <a:ext cx="266700" cy="262255"/>
              </a:xfrm>
              <a:custGeom>
                <a:avLst/>
                <a:gdLst/>
                <a:ahLst/>
                <a:cxnLst/>
                <a:rect l="l" t="t" r="r" b="b"/>
                <a:pathLst>
                  <a:path w="266700" h="262254" extrusionOk="0">
                    <a:moveTo>
                      <a:pt x="0" y="131063"/>
                    </a:moveTo>
                    <a:lnTo>
                      <a:pt x="6797" y="89635"/>
                    </a:lnTo>
                    <a:lnTo>
                      <a:pt x="25725" y="53656"/>
                    </a:lnTo>
                    <a:lnTo>
                      <a:pt x="54589" y="25286"/>
                    </a:lnTo>
                    <a:lnTo>
                      <a:pt x="91196" y="6681"/>
                    </a:lnTo>
                    <a:lnTo>
                      <a:pt x="133350" y="0"/>
                    </a:lnTo>
                    <a:lnTo>
                      <a:pt x="175503" y="6681"/>
                    </a:lnTo>
                    <a:lnTo>
                      <a:pt x="212110" y="25286"/>
                    </a:lnTo>
                    <a:lnTo>
                      <a:pt x="240974" y="53656"/>
                    </a:lnTo>
                    <a:lnTo>
                      <a:pt x="259902" y="89635"/>
                    </a:lnTo>
                    <a:lnTo>
                      <a:pt x="266700" y="131063"/>
                    </a:lnTo>
                    <a:lnTo>
                      <a:pt x="259902" y="172492"/>
                    </a:lnTo>
                    <a:lnTo>
                      <a:pt x="240974" y="208471"/>
                    </a:lnTo>
                    <a:lnTo>
                      <a:pt x="212110" y="236841"/>
                    </a:lnTo>
                    <a:lnTo>
                      <a:pt x="175503" y="255446"/>
                    </a:lnTo>
                    <a:lnTo>
                      <a:pt x="133350" y="262127"/>
                    </a:lnTo>
                    <a:lnTo>
                      <a:pt x="91196" y="255446"/>
                    </a:lnTo>
                    <a:lnTo>
                      <a:pt x="54589" y="236841"/>
                    </a:lnTo>
                    <a:lnTo>
                      <a:pt x="25725" y="208471"/>
                    </a:lnTo>
                    <a:lnTo>
                      <a:pt x="6797" y="172492"/>
                    </a:lnTo>
                    <a:lnTo>
                      <a:pt x="0" y="131063"/>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grpSp>
        <p:sp>
          <p:nvSpPr>
            <p:cNvPr id="1856" name="Google Shape;1856;p146"/>
            <p:cNvSpPr txBox="1"/>
            <p:nvPr/>
          </p:nvSpPr>
          <p:spPr>
            <a:xfrm>
              <a:off x="3407410" y="3494988"/>
              <a:ext cx="328930" cy="456118"/>
            </a:xfrm>
            <a:prstGeom prst="rect">
              <a:avLst/>
            </a:prstGeom>
            <a:noFill/>
            <a:ln>
              <a:noFill/>
            </a:ln>
          </p:spPr>
          <p:txBody>
            <a:bodyPr spcFirstLastPara="1" wrap="square" lIns="0" tIns="13325" rIns="0" bIns="0" anchor="t" anchorCtr="0">
              <a:spAutoFit/>
            </a:bodyPr>
            <a:lstStyle/>
            <a:p>
              <a:pPr marL="165100" marR="0" lvl="0" indent="0" algn="l" rtl="0">
                <a:spcBef>
                  <a:spcPts val="0"/>
                </a:spcBef>
                <a:spcAft>
                  <a:spcPts val="0"/>
                </a:spcAft>
                <a:buNone/>
              </a:pPr>
              <a:r>
                <a:rPr lang="en-US" sz="3200" i="1">
                  <a:solidFill>
                    <a:schemeClr val="dk1"/>
                  </a:solidFill>
                  <a:latin typeface="Noto Sans Symbols"/>
                  <a:ea typeface="Noto Sans Symbols"/>
                  <a:cs typeface="Noto Sans Symbols"/>
                  <a:sym typeface="Noto Sans Symbols"/>
                </a:rPr>
                <a:t>Σ</a:t>
              </a:r>
              <a:endParaRPr sz="3200" i="1">
                <a:solidFill>
                  <a:schemeClr val="dk1"/>
                </a:solidFill>
                <a:latin typeface="Noto Sans Symbols"/>
                <a:ea typeface="Noto Sans Symbols"/>
                <a:cs typeface="Noto Sans Symbols"/>
                <a:sym typeface="Noto Sans Symbols"/>
              </a:endParaRPr>
            </a:p>
            <a:p>
              <a:pPr marL="12700" marR="0" lvl="0" indent="0" algn="l" rtl="0">
                <a:spcBef>
                  <a:spcPts val="1270"/>
                </a:spcBef>
                <a:spcAft>
                  <a:spcPts val="0"/>
                </a:spcAft>
                <a:buNone/>
              </a:pPr>
              <a:r>
                <a:rPr lang="en-US" sz="1100" b="1" i="1">
                  <a:solidFill>
                    <a:schemeClr val="dk1"/>
                  </a:solidFill>
                  <a:latin typeface="Times New Roman"/>
                  <a:ea typeface="Times New Roman"/>
                  <a:cs typeface="Times New Roman"/>
                  <a:sym typeface="Times New Roman"/>
                </a:rPr>
                <a:t>- 0.5</a:t>
              </a:r>
              <a:endParaRPr sz="1100" i="1">
                <a:solidFill>
                  <a:schemeClr val="dk1"/>
                </a:solidFill>
                <a:latin typeface="Times New Roman"/>
                <a:ea typeface="Times New Roman"/>
                <a:cs typeface="Times New Roman"/>
                <a:sym typeface="Times New Roman"/>
              </a:endParaRPr>
            </a:p>
          </p:txBody>
        </p:sp>
        <p:grpSp>
          <p:nvGrpSpPr>
            <p:cNvPr id="1857" name="Google Shape;1857;p146"/>
            <p:cNvGrpSpPr/>
            <p:nvPr/>
          </p:nvGrpSpPr>
          <p:grpSpPr>
            <a:xfrm>
              <a:off x="2104644" y="3339720"/>
              <a:ext cx="2839339" cy="485521"/>
              <a:chOff x="580644" y="3339719"/>
              <a:chExt cx="2839339" cy="485521"/>
            </a:xfrm>
          </p:grpSpPr>
          <p:sp>
            <p:nvSpPr>
              <p:cNvPr id="1858" name="Google Shape;1858;p146"/>
              <p:cNvSpPr/>
              <p:nvPr/>
            </p:nvSpPr>
            <p:spPr>
              <a:xfrm>
                <a:off x="2473198" y="3339719"/>
                <a:ext cx="946785" cy="304800"/>
              </a:xfrm>
              <a:custGeom>
                <a:avLst/>
                <a:gdLst/>
                <a:ahLst/>
                <a:cxnLst/>
                <a:rect l="l" t="t" r="r" b="b"/>
                <a:pathLst>
                  <a:path w="946785" h="304800" extrusionOk="0">
                    <a:moveTo>
                      <a:pt x="871874" y="30456"/>
                    </a:moveTo>
                    <a:lnTo>
                      <a:pt x="0" y="292607"/>
                    </a:lnTo>
                    <a:lnTo>
                      <a:pt x="3556" y="304799"/>
                    </a:lnTo>
                    <a:lnTo>
                      <a:pt x="875533" y="42618"/>
                    </a:lnTo>
                    <a:lnTo>
                      <a:pt x="871874" y="30456"/>
                    </a:lnTo>
                    <a:close/>
                  </a:path>
                  <a:path w="946785" h="304800" extrusionOk="0">
                    <a:moveTo>
                      <a:pt x="933723" y="26796"/>
                    </a:moveTo>
                    <a:lnTo>
                      <a:pt x="884047" y="26796"/>
                    </a:lnTo>
                    <a:lnTo>
                      <a:pt x="887602" y="38988"/>
                    </a:lnTo>
                    <a:lnTo>
                      <a:pt x="875533" y="42618"/>
                    </a:lnTo>
                    <a:lnTo>
                      <a:pt x="884681" y="73025"/>
                    </a:lnTo>
                    <a:lnTo>
                      <a:pt x="933723" y="26796"/>
                    </a:lnTo>
                    <a:close/>
                  </a:path>
                  <a:path w="946785" h="304800" extrusionOk="0">
                    <a:moveTo>
                      <a:pt x="884047" y="26796"/>
                    </a:moveTo>
                    <a:lnTo>
                      <a:pt x="871874" y="30456"/>
                    </a:lnTo>
                    <a:lnTo>
                      <a:pt x="875533" y="42618"/>
                    </a:lnTo>
                    <a:lnTo>
                      <a:pt x="887602" y="38988"/>
                    </a:lnTo>
                    <a:lnTo>
                      <a:pt x="884047" y="26796"/>
                    </a:lnTo>
                    <a:close/>
                  </a:path>
                  <a:path w="946785" h="304800" extrusionOk="0">
                    <a:moveTo>
                      <a:pt x="862711" y="0"/>
                    </a:moveTo>
                    <a:lnTo>
                      <a:pt x="871874" y="30456"/>
                    </a:lnTo>
                    <a:lnTo>
                      <a:pt x="884047" y="26796"/>
                    </a:lnTo>
                    <a:lnTo>
                      <a:pt x="933723" y="26796"/>
                    </a:lnTo>
                    <a:lnTo>
                      <a:pt x="946657" y="14604"/>
                    </a:lnTo>
                    <a:lnTo>
                      <a:pt x="862711"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pic>
            <p:nvPicPr>
              <p:cNvPr id="1859" name="Google Shape;1859;p146"/>
              <p:cNvPicPr preferRelativeResize="0"/>
              <p:nvPr/>
            </p:nvPicPr>
            <p:blipFill rotWithShape="1">
              <a:blip r:embed="rId6">
                <a:alphaModFix/>
              </a:blip>
              <a:srcRect/>
              <a:stretch/>
            </p:blipFill>
            <p:spPr>
              <a:xfrm>
                <a:off x="2763011" y="3389376"/>
                <a:ext cx="251460" cy="248412"/>
              </a:xfrm>
              <a:prstGeom prst="rect">
                <a:avLst/>
              </a:prstGeom>
              <a:noFill/>
              <a:ln>
                <a:noFill/>
              </a:ln>
            </p:spPr>
          </p:pic>
          <p:sp>
            <p:nvSpPr>
              <p:cNvPr id="1860" name="Google Shape;1860;p146"/>
              <p:cNvSpPr/>
              <p:nvPr/>
            </p:nvSpPr>
            <p:spPr>
              <a:xfrm>
                <a:off x="580644" y="3659124"/>
                <a:ext cx="1371600" cy="76200"/>
              </a:xfrm>
              <a:custGeom>
                <a:avLst/>
                <a:gdLst/>
                <a:ahLst/>
                <a:cxnLst/>
                <a:rect l="l" t="t" r="r" b="b"/>
                <a:pathLst>
                  <a:path w="1371600" h="76200" extrusionOk="0">
                    <a:moveTo>
                      <a:pt x="1295400" y="0"/>
                    </a:moveTo>
                    <a:lnTo>
                      <a:pt x="1295400" y="76200"/>
                    </a:lnTo>
                    <a:lnTo>
                      <a:pt x="1358900" y="44450"/>
                    </a:lnTo>
                    <a:lnTo>
                      <a:pt x="1308100" y="44450"/>
                    </a:lnTo>
                    <a:lnTo>
                      <a:pt x="1308100" y="31750"/>
                    </a:lnTo>
                    <a:lnTo>
                      <a:pt x="1358900" y="31750"/>
                    </a:lnTo>
                    <a:lnTo>
                      <a:pt x="1295400" y="0"/>
                    </a:lnTo>
                    <a:close/>
                  </a:path>
                  <a:path w="1371600" h="76200" extrusionOk="0">
                    <a:moveTo>
                      <a:pt x="1295400" y="31750"/>
                    </a:moveTo>
                    <a:lnTo>
                      <a:pt x="0" y="31750"/>
                    </a:lnTo>
                    <a:lnTo>
                      <a:pt x="0" y="44450"/>
                    </a:lnTo>
                    <a:lnTo>
                      <a:pt x="1295400" y="44450"/>
                    </a:lnTo>
                    <a:lnTo>
                      <a:pt x="1295400" y="31750"/>
                    </a:lnTo>
                    <a:close/>
                  </a:path>
                  <a:path w="1371600" h="76200" extrusionOk="0">
                    <a:moveTo>
                      <a:pt x="1358900" y="31750"/>
                    </a:moveTo>
                    <a:lnTo>
                      <a:pt x="1308100" y="31750"/>
                    </a:lnTo>
                    <a:lnTo>
                      <a:pt x="1308100" y="44450"/>
                    </a:lnTo>
                    <a:lnTo>
                      <a:pt x="1358900" y="44450"/>
                    </a:lnTo>
                    <a:lnTo>
                      <a:pt x="1371600" y="38100"/>
                    </a:lnTo>
                    <a:lnTo>
                      <a:pt x="1358900" y="317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pic>
            <p:nvPicPr>
              <p:cNvPr id="1861" name="Google Shape;1861;p146"/>
              <p:cNvPicPr preferRelativeResize="0"/>
              <p:nvPr/>
            </p:nvPicPr>
            <p:blipFill rotWithShape="1">
              <a:blip r:embed="rId4">
                <a:alphaModFix/>
              </a:blip>
              <a:srcRect/>
              <a:stretch/>
            </p:blipFill>
            <p:spPr>
              <a:xfrm>
                <a:off x="1479804" y="3578352"/>
                <a:ext cx="251460" cy="246888"/>
              </a:xfrm>
              <a:prstGeom prst="rect">
                <a:avLst/>
              </a:prstGeom>
              <a:noFill/>
              <a:ln>
                <a:noFill/>
              </a:ln>
            </p:spPr>
          </p:pic>
        </p:grpSp>
        <p:sp>
          <p:nvSpPr>
            <p:cNvPr id="1862" name="Google Shape;1862;p146"/>
            <p:cNvSpPr txBox="1"/>
            <p:nvPr/>
          </p:nvSpPr>
          <p:spPr>
            <a:xfrm>
              <a:off x="3056889" y="3623310"/>
              <a:ext cx="148590" cy="99567"/>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100" b="1" i="1">
                  <a:solidFill>
                    <a:schemeClr val="dk1"/>
                  </a:solidFill>
                  <a:latin typeface="Times New Roman"/>
                  <a:ea typeface="Times New Roman"/>
                  <a:cs typeface="Times New Roman"/>
                  <a:sym typeface="Times New Roman"/>
                </a:rPr>
                <a:t>+1</a:t>
              </a:r>
              <a:endParaRPr sz="1100" i="1">
                <a:solidFill>
                  <a:schemeClr val="dk1"/>
                </a:solidFill>
                <a:latin typeface="Times New Roman"/>
                <a:ea typeface="Times New Roman"/>
                <a:cs typeface="Times New Roman"/>
                <a:sym typeface="Times New Roman"/>
              </a:endParaRPr>
            </a:p>
          </p:txBody>
        </p:sp>
        <p:pic>
          <p:nvPicPr>
            <p:cNvPr id="1863" name="Google Shape;1863;p146"/>
            <p:cNvPicPr preferRelativeResize="0"/>
            <p:nvPr/>
          </p:nvPicPr>
          <p:blipFill rotWithShape="1">
            <a:blip r:embed="rId6">
              <a:alphaModFix/>
            </a:blip>
            <a:srcRect/>
            <a:stretch/>
          </p:blipFill>
          <p:spPr>
            <a:xfrm>
              <a:off x="4890515" y="2628900"/>
              <a:ext cx="251460" cy="248412"/>
            </a:xfrm>
            <a:prstGeom prst="rect">
              <a:avLst/>
            </a:prstGeom>
            <a:noFill/>
            <a:ln>
              <a:noFill/>
            </a:ln>
          </p:spPr>
        </p:pic>
        <p:sp>
          <p:nvSpPr>
            <p:cNvPr id="1864" name="Google Shape;1864;p146"/>
            <p:cNvSpPr txBox="1"/>
            <p:nvPr/>
          </p:nvSpPr>
          <p:spPr>
            <a:xfrm>
              <a:off x="4896992" y="2663191"/>
              <a:ext cx="234950" cy="99567"/>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100" b="1" i="1">
                  <a:solidFill>
                    <a:schemeClr val="dk1"/>
                  </a:solidFill>
                  <a:latin typeface="Times New Roman"/>
                  <a:ea typeface="Times New Roman"/>
                  <a:cs typeface="Times New Roman"/>
                  <a:sym typeface="Times New Roman"/>
                </a:rPr>
                <a:t>- 0.5</a:t>
              </a:r>
              <a:endParaRPr sz="1100" i="1">
                <a:solidFill>
                  <a:schemeClr val="dk1"/>
                </a:solidFill>
                <a:latin typeface="Times New Roman"/>
                <a:ea typeface="Times New Roman"/>
                <a:cs typeface="Times New Roman"/>
                <a:sym typeface="Times New Roman"/>
              </a:endParaRPr>
            </a:p>
          </p:txBody>
        </p:sp>
        <p:sp>
          <p:nvSpPr>
            <p:cNvPr id="1865" name="Google Shape;1865;p146"/>
            <p:cNvSpPr txBox="1"/>
            <p:nvPr/>
          </p:nvSpPr>
          <p:spPr>
            <a:xfrm>
              <a:off x="4012945" y="3350024"/>
              <a:ext cx="513080" cy="290990"/>
            </a:xfrm>
            <a:prstGeom prst="rect">
              <a:avLst/>
            </a:prstGeom>
            <a:noFill/>
            <a:ln>
              <a:noFill/>
            </a:ln>
          </p:spPr>
          <p:txBody>
            <a:bodyPr spcFirstLastPara="1" wrap="square" lIns="0" tIns="87625" rIns="0" bIns="0" anchor="t" anchorCtr="0">
              <a:spAutoFit/>
            </a:bodyPr>
            <a:lstStyle/>
            <a:p>
              <a:pPr marL="340995" marR="0" lvl="0" indent="0" algn="l" rtl="0">
                <a:spcBef>
                  <a:spcPts val="0"/>
                </a:spcBef>
                <a:spcAft>
                  <a:spcPts val="0"/>
                </a:spcAft>
                <a:buNone/>
              </a:pPr>
              <a:r>
                <a:rPr lang="en-US" sz="1100" b="1" i="1">
                  <a:solidFill>
                    <a:schemeClr val="dk1"/>
                  </a:solidFill>
                  <a:latin typeface="Times New Roman"/>
                  <a:ea typeface="Times New Roman"/>
                  <a:cs typeface="Times New Roman"/>
                  <a:sym typeface="Times New Roman"/>
                </a:rPr>
                <a:t>+1</a:t>
              </a:r>
              <a:endParaRPr sz="1100" i="1">
                <a:solidFill>
                  <a:schemeClr val="dk1"/>
                </a:solidFill>
                <a:latin typeface="Times New Roman"/>
                <a:ea typeface="Times New Roman"/>
                <a:cs typeface="Times New Roman"/>
                <a:sym typeface="Times New Roman"/>
              </a:endParaRPr>
            </a:p>
            <a:p>
              <a:pPr marL="38100" marR="0" lvl="0" indent="0" algn="l" rtl="0">
                <a:spcBef>
                  <a:spcPts val="650"/>
                </a:spcBef>
                <a:spcAft>
                  <a:spcPts val="0"/>
                </a:spcAft>
                <a:buNone/>
              </a:pPr>
              <a:r>
                <a:rPr lang="en-US" sz="1200" b="1" i="1">
                  <a:solidFill>
                    <a:schemeClr val="dk1"/>
                  </a:solidFill>
                  <a:latin typeface="Times New Roman"/>
                  <a:ea typeface="Times New Roman"/>
                  <a:cs typeface="Times New Roman"/>
                  <a:sym typeface="Times New Roman"/>
                </a:rPr>
                <a:t>H</a:t>
              </a:r>
              <a:r>
                <a:rPr lang="en-US" sz="1100" b="1" i="1" baseline="-25000">
                  <a:solidFill>
                    <a:schemeClr val="dk1"/>
                  </a:solidFill>
                  <a:latin typeface="Times New Roman"/>
                  <a:ea typeface="Times New Roman"/>
                  <a:cs typeface="Times New Roman"/>
                  <a:sym typeface="Times New Roman"/>
                </a:rPr>
                <a:t>2 </a:t>
              </a:r>
              <a:r>
                <a:rPr lang="en-US" sz="1200" b="1" i="1">
                  <a:solidFill>
                    <a:schemeClr val="dk1"/>
                  </a:solidFill>
                  <a:latin typeface="Times New Roman"/>
                  <a:ea typeface="Times New Roman"/>
                  <a:cs typeface="Times New Roman"/>
                  <a:sym typeface="Times New Roman"/>
                </a:rPr>
                <a:t>(OR)</a:t>
              </a:r>
              <a:endParaRPr sz="1200" i="1">
                <a:solidFill>
                  <a:schemeClr val="dk1"/>
                </a:solidFill>
                <a:latin typeface="Times New Roman"/>
                <a:ea typeface="Times New Roman"/>
                <a:cs typeface="Times New Roman"/>
                <a:sym typeface="Times New Roman"/>
              </a:endParaRPr>
            </a:p>
          </p:txBody>
        </p:sp>
      </p:grpSp>
      <p:sp>
        <p:nvSpPr>
          <p:cNvPr id="1866" name="Google Shape;1866;p146"/>
          <p:cNvSpPr txBox="1"/>
          <p:nvPr/>
        </p:nvSpPr>
        <p:spPr>
          <a:xfrm>
            <a:off x="1676400" y="4929251"/>
            <a:ext cx="4800600" cy="179536"/>
          </a:xfrm>
          <a:prstGeom prst="rect">
            <a:avLst/>
          </a:prstGeom>
          <a:noFill/>
          <a:ln w="12700" cap="flat" cmpd="sng">
            <a:solidFill>
              <a:srgbClr val="FFFFFF"/>
            </a:solidFill>
            <a:prstDash val="solid"/>
            <a:round/>
            <a:headEnd type="none" w="sm" len="sm"/>
            <a:tailEnd type="none" w="sm" len="sm"/>
          </a:ln>
        </p:spPr>
        <p:txBody>
          <a:bodyPr spcFirstLastPara="1" wrap="square" lIns="0" tIns="0" rIns="0" bIns="0" anchor="t" anchorCtr="0">
            <a:spAutoFit/>
          </a:bodyPr>
          <a:lstStyle/>
          <a:p>
            <a:pPr marL="406400" marR="0" lvl="0" indent="0" algn="l" rtl="0">
              <a:lnSpc>
                <a:spcPct val="117916"/>
              </a:lnSpc>
              <a:spcBef>
                <a:spcPts val="0"/>
              </a:spcBef>
              <a:spcAft>
                <a:spcPts val="0"/>
              </a:spcAft>
              <a:buNone/>
            </a:pPr>
            <a:r>
              <a:rPr lang="en-US" sz="1200" i="1">
                <a:solidFill>
                  <a:schemeClr val="dk1"/>
                </a:solidFill>
                <a:latin typeface="Times New Roman"/>
                <a:ea typeface="Times New Roman"/>
                <a:cs typeface="Times New Roman"/>
                <a:sym typeface="Times New Roman"/>
              </a:rPr>
              <a:t>Figure 1.9: XOR logic combining AND and OR logic operations.</a:t>
            </a:r>
            <a:endParaRPr sz="1200" i="1">
              <a:solidFill>
                <a:schemeClr val="dk1"/>
              </a:solidFill>
              <a:latin typeface="Times New Roman"/>
              <a:ea typeface="Times New Roman"/>
              <a:cs typeface="Times New Roman"/>
              <a:sym typeface="Times New Roman"/>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graphicFrame>
        <p:nvGraphicFramePr>
          <p:cNvPr id="1871" name="Google Shape;1871;p147"/>
          <p:cNvGraphicFramePr/>
          <p:nvPr/>
        </p:nvGraphicFramePr>
        <p:xfrm>
          <a:off x="8220456" y="3788410"/>
          <a:ext cx="2209800" cy="2224400"/>
        </p:xfrm>
        <a:graphic>
          <a:graphicData uri="http://schemas.openxmlformats.org/drawingml/2006/table">
            <a:tbl>
              <a:tblPr firstRow="1" bandRow="1">
                <a:noFill/>
                <a:tableStyleId>{D7001F65-5C5A-4B13-B527-E71699B3BDC2}</a:tableStyleId>
              </a:tblPr>
              <a:tblGrid>
                <a:gridCol w="736600">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736600">
                  <a:extLst>
                    <a:ext uri="{9D8B030D-6E8A-4147-A177-3AD203B41FA5}">
                      <a16:colId xmlns:a16="http://schemas.microsoft.com/office/drawing/2014/main" val="20002"/>
                    </a:ext>
                  </a:extLst>
                </a:gridCol>
              </a:tblGrid>
              <a:tr h="395600">
                <a:tc>
                  <a:txBody>
                    <a:bodyPr/>
                    <a:lstStyle/>
                    <a:p>
                      <a:pPr marL="0" marR="0" lvl="0" indent="0" algn="ctr" rtl="0">
                        <a:lnSpc>
                          <a:spcPct val="100000"/>
                        </a:lnSpc>
                        <a:spcBef>
                          <a:spcPts val="0"/>
                        </a:spcBef>
                        <a:spcAft>
                          <a:spcPts val="0"/>
                        </a:spcAft>
                        <a:buNone/>
                      </a:pPr>
                      <a:r>
                        <a:rPr lang="en-US" sz="2000" b="1">
                          <a:solidFill>
                            <a:srgbClr val="FFFFFF"/>
                          </a:solidFill>
                          <a:latin typeface="Arial"/>
                          <a:ea typeface="Arial"/>
                          <a:cs typeface="Arial"/>
                          <a:sym typeface="Arial"/>
                        </a:rPr>
                        <a:t>X1</a:t>
                      </a:r>
                      <a:endParaRPr sz="20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E3A8"/>
                    </a:solidFill>
                  </a:tcPr>
                </a:tc>
                <a:tc>
                  <a:txBody>
                    <a:bodyPr/>
                    <a:lstStyle/>
                    <a:p>
                      <a:pPr marL="0" marR="0" lvl="0" indent="0" algn="ctr" rtl="0">
                        <a:lnSpc>
                          <a:spcPct val="100000"/>
                        </a:lnSpc>
                        <a:spcBef>
                          <a:spcPts val="0"/>
                        </a:spcBef>
                        <a:spcAft>
                          <a:spcPts val="0"/>
                        </a:spcAft>
                        <a:buNone/>
                      </a:pPr>
                      <a:r>
                        <a:rPr lang="en-US" sz="2000" b="1">
                          <a:solidFill>
                            <a:srgbClr val="FFFFFF"/>
                          </a:solidFill>
                          <a:latin typeface="Arial"/>
                          <a:ea typeface="Arial"/>
                          <a:cs typeface="Arial"/>
                          <a:sym typeface="Arial"/>
                        </a:rPr>
                        <a:t>X2</a:t>
                      </a:r>
                      <a:endParaRPr sz="20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E3A8"/>
                    </a:solidFill>
                  </a:tcPr>
                </a:tc>
                <a:tc>
                  <a:txBody>
                    <a:bodyPr/>
                    <a:lstStyle/>
                    <a:p>
                      <a:pPr marL="1270" marR="0" lvl="0" indent="0" algn="ctr" rtl="0">
                        <a:lnSpc>
                          <a:spcPct val="100000"/>
                        </a:lnSpc>
                        <a:spcBef>
                          <a:spcPts val="0"/>
                        </a:spcBef>
                        <a:spcAft>
                          <a:spcPts val="0"/>
                        </a:spcAft>
                        <a:buNone/>
                      </a:pPr>
                      <a:r>
                        <a:rPr lang="en-US" sz="2000" b="1">
                          <a:solidFill>
                            <a:srgbClr val="FFFFFF"/>
                          </a:solidFill>
                          <a:latin typeface="Arial"/>
                          <a:ea typeface="Arial"/>
                          <a:cs typeface="Arial"/>
                          <a:sym typeface="Arial"/>
                        </a:rPr>
                        <a:t>XOR</a:t>
                      </a:r>
                      <a:endParaRPr sz="20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E3A8"/>
                    </a:solidFill>
                  </a:tcPr>
                </a:tc>
                <a:extLst>
                  <a:ext uri="{0D108BD9-81ED-4DB2-BD59-A6C34878D82A}">
                    <a16:rowId xmlns:a16="http://schemas.microsoft.com/office/drawing/2014/main" val="10000"/>
                  </a:ext>
                </a:extLst>
              </a:tr>
              <a:tr h="457200">
                <a:tc>
                  <a:txBody>
                    <a:bodyPr/>
                    <a:lstStyle/>
                    <a:p>
                      <a:pPr marL="3175" marR="0" lvl="0" indent="0" algn="ctr" rtl="0">
                        <a:lnSpc>
                          <a:spcPct val="100000"/>
                        </a:lnSpc>
                        <a:spcBef>
                          <a:spcPts val="0"/>
                        </a:spcBef>
                        <a:spcAft>
                          <a:spcPts val="0"/>
                        </a:spcAft>
                        <a:buNone/>
                      </a:pPr>
                      <a:r>
                        <a:rPr lang="en-US" sz="2400">
                          <a:latin typeface="Arial"/>
                          <a:ea typeface="Arial"/>
                          <a:cs typeface="Arial"/>
                          <a:sym typeface="Arial"/>
                        </a:rPr>
                        <a:t>0</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tc>
                  <a:txBody>
                    <a:bodyPr/>
                    <a:lstStyle/>
                    <a:p>
                      <a:pPr marL="3810" marR="0" lvl="0" indent="0" algn="ctr" rtl="0">
                        <a:lnSpc>
                          <a:spcPct val="100000"/>
                        </a:lnSpc>
                        <a:spcBef>
                          <a:spcPts val="0"/>
                        </a:spcBef>
                        <a:spcAft>
                          <a:spcPts val="0"/>
                        </a:spcAft>
                        <a:buNone/>
                      </a:pPr>
                      <a:r>
                        <a:rPr lang="en-US" sz="2400">
                          <a:latin typeface="Arial"/>
                          <a:ea typeface="Arial"/>
                          <a:cs typeface="Arial"/>
                          <a:sym typeface="Arial"/>
                        </a:rPr>
                        <a:t>0</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tc>
                  <a:txBody>
                    <a:bodyPr/>
                    <a:lstStyle/>
                    <a:p>
                      <a:pPr marL="3810" marR="0" lvl="0" indent="0" algn="ctr" rtl="0">
                        <a:lnSpc>
                          <a:spcPct val="100000"/>
                        </a:lnSpc>
                        <a:spcBef>
                          <a:spcPts val="0"/>
                        </a:spcBef>
                        <a:spcAft>
                          <a:spcPts val="0"/>
                        </a:spcAft>
                        <a:buNone/>
                      </a:pPr>
                      <a:r>
                        <a:rPr lang="en-US" sz="2400">
                          <a:latin typeface="Arial"/>
                          <a:ea typeface="Arial"/>
                          <a:cs typeface="Arial"/>
                          <a:sym typeface="Arial"/>
                        </a:rPr>
                        <a:t>0</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extLst>
                  <a:ext uri="{0D108BD9-81ED-4DB2-BD59-A6C34878D82A}">
                    <a16:rowId xmlns:a16="http://schemas.microsoft.com/office/drawing/2014/main" val="10001"/>
                  </a:ext>
                </a:extLst>
              </a:tr>
              <a:tr h="457200">
                <a:tc>
                  <a:txBody>
                    <a:bodyPr/>
                    <a:lstStyle/>
                    <a:p>
                      <a:pPr marL="3175" marR="0" lvl="0" indent="0" algn="ctr" rtl="0">
                        <a:lnSpc>
                          <a:spcPct val="100000"/>
                        </a:lnSpc>
                        <a:spcBef>
                          <a:spcPts val="0"/>
                        </a:spcBef>
                        <a:spcAft>
                          <a:spcPts val="0"/>
                        </a:spcAft>
                        <a:buNone/>
                      </a:pPr>
                      <a:r>
                        <a:rPr lang="en-US" sz="2400">
                          <a:latin typeface="Arial"/>
                          <a:ea typeface="Arial"/>
                          <a:cs typeface="Arial"/>
                          <a:sym typeface="Arial"/>
                        </a:rPr>
                        <a:t>0</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tc>
                  <a:txBody>
                    <a:bodyPr/>
                    <a:lstStyle/>
                    <a:p>
                      <a:pPr marL="3810" marR="0" lvl="0" indent="0" algn="ctr" rtl="0">
                        <a:lnSpc>
                          <a:spcPct val="100000"/>
                        </a:lnSpc>
                        <a:spcBef>
                          <a:spcPts val="0"/>
                        </a:spcBef>
                        <a:spcAft>
                          <a:spcPts val="0"/>
                        </a:spcAft>
                        <a:buNone/>
                      </a:pPr>
                      <a:r>
                        <a:rPr lang="en-US" sz="2400">
                          <a:latin typeface="Arial"/>
                          <a:ea typeface="Arial"/>
                          <a:cs typeface="Arial"/>
                          <a:sym typeface="Arial"/>
                        </a:rPr>
                        <a:t>1</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tc>
                  <a:txBody>
                    <a:bodyPr/>
                    <a:lstStyle/>
                    <a:p>
                      <a:pPr marL="3810" marR="0" lvl="0" indent="0" algn="ctr" rtl="0">
                        <a:lnSpc>
                          <a:spcPct val="100000"/>
                        </a:lnSpc>
                        <a:spcBef>
                          <a:spcPts val="0"/>
                        </a:spcBef>
                        <a:spcAft>
                          <a:spcPts val="0"/>
                        </a:spcAft>
                        <a:buNone/>
                      </a:pPr>
                      <a:r>
                        <a:rPr lang="en-US" sz="2400">
                          <a:latin typeface="Arial"/>
                          <a:ea typeface="Arial"/>
                          <a:cs typeface="Arial"/>
                          <a:sym typeface="Arial"/>
                        </a:rPr>
                        <a:t>1</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extLst>
                  <a:ext uri="{0D108BD9-81ED-4DB2-BD59-A6C34878D82A}">
                    <a16:rowId xmlns:a16="http://schemas.microsoft.com/office/drawing/2014/main" val="10002"/>
                  </a:ext>
                </a:extLst>
              </a:tr>
              <a:tr h="457200">
                <a:tc>
                  <a:txBody>
                    <a:bodyPr/>
                    <a:lstStyle/>
                    <a:p>
                      <a:pPr marL="3175" marR="0" lvl="0" indent="0" algn="ctr" rtl="0">
                        <a:lnSpc>
                          <a:spcPct val="100000"/>
                        </a:lnSpc>
                        <a:spcBef>
                          <a:spcPts val="0"/>
                        </a:spcBef>
                        <a:spcAft>
                          <a:spcPts val="0"/>
                        </a:spcAft>
                        <a:buNone/>
                      </a:pPr>
                      <a:r>
                        <a:rPr lang="en-US" sz="2400">
                          <a:latin typeface="Arial"/>
                          <a:ea typeface="Arial"/>
                          <a:cs typeface="Arial"/>
                          <a:sym typeface="Arial"/>
                        </a:rPr>
                        <a:t>1</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tc>
                  <a:txBody>
                    <a:bodyPr/>
                    <a:lstStyle/>
                    <a:p>
                      <a:pPr marL="3810" marR="0" lvl="0" indent="0" algn="ctr" rtl="0">
                        <a:lnSpc>
                          <a:spcPct val="100000"/>
                        </a:lnSpc>
                        <a:spcBef>
                          <a:spcPts val="0"/>
                        </a:spcBef>
                        <a:spcAft>
                          <a:spcPts val="0"/>
                        </a:spcAft>
                        <a:buNone/>
                      </a:pPr>
                      <a:r>
                        <a:rPr lang="en-US" sz="2400">
                          <a:latin typeface="Arial"/>
                          <a:ea typeface="Arial"/>
                          <a:cs typeface="Arial"/>
                          <a:sym typeface="Arial"/>
                        </a:rPr>
                        <a:t>0</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tc>
                  <a:txBody>
                    <a:bodyPr/>
                    <a:lstStyle/>
                    <a:p>
                      <a:pPr marL="3810" marR="0" lvl="0" indent="0" algn="ctr" rtl="0">
                        <a:lnSpc>
                          <a:spcPct val="100000"/>
                        </a:lnSpc>
                        <a:spcBef>
                          <a:spcPts val="0"/>
                        </a:spcBef>
                        <a:spcAft>
                          <a:spcPts val="0"/>
                        </a:spcAft>
                        <a:buNone/>
                      </a:pPr>
                      <a:r>
                        <a:rPr lang="en-US" sz="2400">
                          <a:latin typeface="Arial"/>
                          <a:ea typeface="Arial"/>
                          <a:cs typeface="Arial"/>
                          <a:sym typeface="Arial"/>
                        </a:rPr>
                        <a:t>1</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extLst>
                  <a:ext uri="{0D108BD9-81ED-4DB2-BD59-A6C34878D82A}">
                    <a16:rowId xmlns:a16="http://schemas.microsoft.com/office/drawing/2014/main" val="10003"/>
                  </a:ext>
                </a:extLst>
              </a:tr>
              <a:tr h="457200">
                <a:tc>
                  <a:txBody>
                    <a:bodyPr/>
                    <a:lstStyle/>
                    <a:p>
                      <a:pPr marL="3175" marR="0" lvl="0" indent="0" algn="ctr" rtl="0">
                        <a:lnSpc>
                          <a:spcPct val="100000"/>
                        </a:lnSpc>
                        <a:spcBef>
                          <a:spcPts val="0"/>
                        </a:spcBef>
                        <a:spcAft>
                          <a:spcPts val="0"/>
                        </a:spcAft>
                        <a:buNone/>
                      </a:pPr>
                      <a:r>
                        <a:rPr lang="en-US" sz="2400">
                          <a:latin typeface="Arial"/>
                          <a:ea typeface="Arial"/>
                          <a:cs typeface="Arial"/>
                          <a:sym typeface="Arial"/>
                        </a:rPr>
                        <a:t>1</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tc>
                  <a:txBody>
                    <a:bodyPr/>
                    <a:lstStyle/>
                    <a:p>
                      <a:pPr marL="3810" marR="0" lvl="0" indent="0" algn="ctr" rtl="0">
                        <a:lnSpc>
                          <a:spcPct val="100000"/>
                        </a:lnSpc>
                        <a:spcBef>
                          <a:spcPts val="0"/>
                        </a:spcBef>
                        <a:spcAft>
                          <a:spcPts val="0"/>
                        </a:spcAft>
                        <a:buNone/>
                      </a:pPr>
                      <a:r>
                        <a:rPr lang="en-US" sz="2400">
                          <a:latin typeface="Arial"/>
                          <a:ea typeface="Arial"/>
                          <a:cs typeface="Arial"/>
                          <a:sym typeface="Arial"/>
                        </a:rPr>
                        <a:t>1</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tc>
                  <a:txBody>
                    <a:bodyPr/>
                    <a:lstStyle/>
                    <a:p>
                      <a:pPr marL="3810" marR="0" lvl="0" indent="0" algn="ctr" rtl="0">
                        <a:lnSpc>
                          <a:spcPct val="100000"/>
                        </a:lnSpc>
                        <a:spcBef>
                          <a:spcPts val="0"/>
                        </a:spcBef>
                        <a:spcAft>
                          <a:spcPts val="0"/>
                        </a:spcAft>
                        <a:buNone/>
                      </a:pPr>
                      <a:r>
                        <a:rPr lang="en-US" sz="2400">
                          <a:latin typeface="Arial"/>
                          <a:ea typeface="Arial"/>
                          <a:cs typeface="Arial"/>
                          <a:sym typeface="Arial"/>
                        </a:rPr>
                        <a:t>0</a:t>
                      </a:r>
                      <a:endParaRPr sz="2400">
                        <a:latin typeface="Arial"/>
                        <a:ea typeface="Arial"/>
                        <a:cs typeface="Arial"/>
                        <a:sym typeface="Arial"/>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extLst>
                  <a:ext uri="{0D108BD9-81ED-4DB2-BD59-A6C34878D82A}">
                    <a16:rowId xmlns:a16="http://schemas.microsoft.com/office/drawing/2014/main" val="10004"/>
                  </a:ext>
                </a:extLst>
              </a:tr>
            </a:tbl>
          </a:graphicData>
        </a:graphic>
      </p:graphicFrame>
      <p:sp>
        <p:nvSpPr>
          <p:cNvPr id="1872" name="Google Shape;1872;p147"/>
          <p:cNvSpPr txBox="1"/>
          <p:nvPr/>
        </p:nvSpPr>
        <p:spPr>
          <a:xfrm>
            <a:off x="16499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21</a:t>
            </a:r>
            <a:endParaRPr sz="1600" i="1">
              <a:solidFill>
                <a:schemeClr val="dk1"/>
              </a:solidFill>
              <a:latin typeface="Arial"/>
              <a:ea typeface="Arial"/>
              <a:cs typeface="Arial"/>
              <a:sym typeface="Arial"/>
            </a:endParaRPr>
          </a:p>
        </p:txBody>
      </p:sp>
      <p:sp>
        <p:nvSpPr>
          <p:cNvPr id="1873" name="Google Shape;1873;p147"/>
          <p:cNvSpPr txBox="1">
            <a:spLocks noGrp="1"/>
          </p:cNvSpPr>
          <p:nvPr>
            <p:ph type="title"/>
          </p:nvPr>
        </p:nvSpPr>
        <p:spPr>
          <a:xfrm>
            <a:off x="2438400" y="209620"/>
            <a:ext cx="10363200" cy="1028563"/>
          </a:xfrm>
          <a:prstGeom prst="rect">
            <a:avLst/>
          </a:prstGeom>
          <a:noFill/>
          <a:ln>
            <a:noFill/>
          </a:ln>
        </p:spPr>
        <p:txBody>
          <a:bodyPr spcFirstLastPara="1" wrap="square" lIns="0" tIns="591875" rIns="0" bIns="0" anchor="ctr" anchorCtr="0">
            <a:spAutoFit/>
          </a:bodyPr>
          <a:lstStyle/>
          <a:p>
            <a:pPr marL="241300" lvl="0" indent="0" algn="ctr" rtl="0">
              <a:spcBef>
                <a:spcPts val="0"/>
              </a:spcBef>
              <a:spcAft>
                <a:spcPts val="0"/>
              </a:spcAft>
              <a:buNone/>
            </a:pPr>
            <a:r>
              <a:rPr lang="en-US" sz="2800">
                <a:solidFill>
                  <a:srgbClr val="333399"/>
                </a:solidFill>
              </a:rPr>
              <a:t>Learning</a:t>
            </a:r>
            <a:endParaRPr sz="2800"/>
          </a:p>
        </p:txBody>
      </p:sp>
      <p:pic>
        <p:nvPicPr>
          <p:cNvPr id="1874" name="Google Shape;1874;p147"/>
          <p:cNvPicPr preferRelativeResize="0"/>
          <p:nvPr/>
        </p:nvPicPr>
        <p:blipFill rotWithShape="1">
          <a:blip r:embed="rId3">
            <a:alphaModFix/>
          </a:blip>
          <a:srcRect/>
          <a:stretch/>
        </p:blipFill>
        <p:spPr>
          <a:xfrm>
            <a:off x="2101482" y="1401986"/>
            <a:ext cx="6734915" cy="4913241"/>
          </a:xfrm>
          <a:prstGeom prst="rect">
            <a:avLst/>
          </a:prstGeom>
          <a:noFill/>
          <a:ln>
            <a:noFill/>
          </a:ln>
        </p:spPr>
      </p:pic>
      <p:sp>
        <p:nvSpPr>
          <p:cNvPr id="1875" name="Google Shape;1875;p147"/>
          <p:cNvSpPr txBox="1"/>
          <p:nvPr/>
        </p:nvSpPr>
        <p:spPr>
          <a:xfrm>
            <a:off x="5144771" y="1981328"/>
            <a:ext cx="5344795" cy="1749197"/>
          </a:xfrm>
          <a:prstGeom prst="rect">
            <a:avLst/>
          </a:prstGeom>
          <a:noFill/>
          <a:ln>
            <a:noFill/>
          </a:ln>
        </p:spPr>
        <p:txBody>
          <a:bodyPr spcFirstLastPara="1" wrap="square" lIns="0" tIns="12700" rIns="0" bIns="0" anchor="t" anchorCtr="0">
            <a:spAutoFit/>
          </a:bodyPr>
          <a:lstStyle/>
          <a:p>
            <a:pPr marL="0" marR="2856865" lvl="0" indent="0" algn="ctr" rtl="0">
              <a:spcBef>
                <a:spcPts val="0"/>
              </a:spcBef>
              <a:spcAft>
                <a:spcPts val="0"/>
              </a:spcAft>
              <a:buNone/>
            </a:pPr>
            <a:r>
              <a:rPr lang="en-US" sz="2400" b="1" i="1">
                <a:solidFill>
                  <a:srgbClr val="FF0000"/>
                </a:solidFill>
                <a:latin typeface="Arial"/>
                <a:ea typeface="Arial"/>
                <a:cs typeface="Arial"/>
                <a:sym typeface="Arial"/>
              </a:rPr>
              <a:t>Learning Method</a:t>
            </a:r>
            <a:endParaRPr sz="2400" i="1">
              <a:solidFill>
                <a:schemeClr val="dk1"/>
              </a:solidFill>
              <a:latin typeface="Arial"/>
              <a:ea typeface="Arial"/>
              <a:cs typeface="Arial"/>
              <a:sym typeface="Arial"/>
            </a:endParaRPr>
          </a:p>
          <a:p>
            <a:pPr marL="0" marR="2776220" lvl="0" indent="0" algn="ctr" rtl="0">
              <a:spcBef>
                <a:spcPts val="0"/>
              </a:spcBef>
              <a:spcAft>
                <a:spcPts val="0"/>
              </a:spcAft>
              <a:buNone/>
            </a:pPr>
            <a:r>
              <a:rPr lang="en-US" sz="2400" b="1" i="1">
                <a:solidFill>
                  <a:srgbClr val="FF0000"/>
                </a:solidFill>
                <a:latin typeface="Arial"/>
                <a:ea typeface="Arial"/>
                <a:cs typeface="Arial"/>
                <a:sym typeface="Arial"/>
              </a:rPr>
              <a:t>/ Algorithm</a:t>
            </a:r>
            <a:endParaRPr sz="2400" i="1">
              <a:solidFill>
                <a:schemeClr val="dk1"/>
              </a:solidFill>
              <a:latin typeface="Arial"/>
              <a:ea typeface="Arial"/>
              <a:cs typeface="Arial"/>
              <a:sym typeface="Arial"/>
            </a:endParaRPr>
          </a:p>
          <a:p>
            <a:pPr marL="0" marR="0" lvl="0" indent="0" algn="l" rtl="0">
              <a:spcBef>
                <a:spcPts val="2510"/>
              </a:spcBef>
              <a:spcAft>
                <a:spcPts val="0"/>
              </a:spcAft>
              <a:buNone/>
            </a:pPr>
            <a:endParaRPr sz="2400" i="1">
              <a:solidFill>
                <a:schemeClr val="dk1"/>
              </a:solidFill>
              <a:latin typeface="Arial"/>
              <a:ea typeface="Arial"/>
              <a:cs typeface="Arial"/>
              <a:sym typeface="Arial"/>
            </a:endParaRPr>
          </a:p>
          <a:p>
            <a:pPr marL="3018790" marR="0" lvl="0" indent="0" algn="l" rtl="0">
              <a:spcBef>
                <a:spcPts val="5"/>
              </a:spcBef>
              <a:spcAft>
                <a:spcPts val="0"/>
              </a:spcAft>
              <a:buNone/>
            </a:pPr>
            <a:r>
              <a:rPr lang="en-US" sz="2000" b="1" i="1">
                <a:solidFill>
                  <a:srgbClr val="FF0000"/>
                </a:solidFill>
                <a:latin typeface="Arial"/>
                <a:ea typeface="Arial"/>
                <a:cs typeface="Arial"/>
                <a:sym typeface="Arial"/>
              </a:rPr>
              <a:t>Environment / Data</a:t>
            </a:r>
            <a:endParaRPr sz="2000" i="1">
              <a:solidFill>
                <a:schemeClr val="dk1"/>
              </a:solidFill>
              <a:latin typeface="Arial"/>
              <a:ea typeface="Arial"/>
              <a:cs typeface="Arial"/>
              <a:sym typeface="Arial"/>
            </a:endParaRPr>
          </a:p>
        </p:txBody>
      </p:sp>
      <p:sp>
        <p:nvSpPr>
          <p:cNvPr id="1876" name="Google Shape;1876;p147"/>
          <p:cNvSpPr txBox="1"/>
          <p:nvPr/>
        </p:nvSpPr>
        <p:spPr>
          <a:xfrm>
            <a:off x="5755004" y="5125974"/>
            <a:ext cx="510540" cy="16607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Y (XOR)</a:t>
            </a:r>
            <a:endParaRPr sz="1000" i="1">
              <a:solidFill>
                <a:schemeClr val="dk1"/>
              </a:solidFill>
              <a:latin typeface="Times New Roman"/>
              <a:ea typeface="Times New Roman"/>
              <a:cs typeface="Times New Roman"/>
              <a:sym typeface="Times New Roman"/>
            </a:endParaRPr>
          </a:p>
        </p:txBody>
      </p:sp>
      <p:sp>
        <p:nvSpPr>
          <p:cNvPr id="1877" name="Google Shape;1877;p147"/>
          <p:cNvSpPr txBox="1"/>
          <p:nvPr/>
        </p:nvSpPr>
        <p:spPr>
          <a:xfrm>
            <a:off x="1874520" y="4655312"/>
            <a:ext cx="21082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X</a:t>
            </a:r>
            <a:r>
              <a:rPr lang="en-US" sz="975" b="1" i="1" baseline="-25000">
                <a:solidFill>
                  <a:schemeClr val="dk1"/>
                </a:solidFill>
                <a:latin typeface="Times New Roman"/>
                <a:ea typeface="Times New Roman"/>
                <a:cs typeface="Times New Roman"/>
                <a:sym typeface="Times New Roman"/>
              </a:rPr>
              <a:t>1</a:t>
            </a:r>
            <a:endParaRPr sz="975" i="1" baseline="-25000">
              <a:solidFill>
                <a:schemeClr val="dk1"/>
              </a:solidFill>
              <a:latin typeface="Times New Roman"/>
              <a:ea typeface="Times New Roman"/>
              <a:cs typeface="Times New Roman"/>
              <a:sym typeface="Times New Roman"/>
            </a:endParaRPr>
          </a:p>
        </p:txBody>
      </p:sp>
      <p:sp>
        <p:nvSpPr>
          <p:cNvPr id="1878" name="Google Shape;1878;p147"/>
          <p:cNvSpPr txBox="1"/>
          <p:nvPr/>
        </p:nvSpPr>
        <p:spPr>
          <a:xfrm>
            <a:off x="1543000" y="5038091"/>
            <a:ext cx="376555" cy="304165"/>
          </a:xfrm>
          <a:prstGeom prst="rect">
            <a:avLst/>
          </a:prstGeom>
          <a:noFill/>
          <a:ln>
            <a:noFill/>
          </a:ln>
        </p:spPr>
        <p:txBody>
          <a:bodyPr spcFirstLastPara="1" wrap="square" lIns="0" tIns="37450" rIns="0" bIns="0" anchor="t" anchorCtr="0">
            <a:spAutoFit/>
          </a:bodyPr>
          <a:lstStyle/>
          <a:p>
            <a:pPr marL="12700" marR="5080" lvl="0" indent="22860" algn="l" rtl="0">
              <a:lnSpc>
                <a:spcPct val="100000"/>
              </a:lnSpc>
              <a:spcBef>
                <a:spcPts val="0"/>
              </a:spcBef>
              <a:spcAft>
                <a:spcPts val="0"/>
              </a:spcAft>
              <a:buNone/>
            </a:pPr>
            <a:r>
              <a:rPr lang="en-US" sz="1000" b="1" i="1">
                <a:solidFill>
                  <a:schemeClr val="dk1"/>
                </a:solidFill>
                <a:latin typeface="Times New Roman"/>
                <a:ea typeface="Times New Roman"/>
                <a:cs typeface="Times New Roman"/>
                <a:sym typeface="Times New Roman"/>
              </a:rPr>
              <a:t>Logic Inputs</a:t>
            </a:r>
            <a:endParaRPr sz="1000" i="1">
              <a:solidFill>
                <a:schemeClr val="dk1"/>
              </a:solidFill>
              <a:latin typeface="Times New Roman"/>
              <a:ea typeface="Times New Roman"/>
              <a:cs typeface="Times New Roman"/>
              <a:sym typeface="Times New Roman"/>
            </a:endParaRPr>
          </a:p>
        </p:txBody>
      </p:sp>
      <p:sp>
        <p:nvSpPr>
          <p:cNvPr id="1879" name="Google Shape;1879;p147"/>
          <p:cNvSpPr txBox="1"/>
          <p:nvPr/>
        </p:nvSpPr>
        <p:spPr>
          <a:xfrm>
            <a:off x="1852269" y="5591658"/>
            <a:ext cx="21082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X</a:t>
            </a:r>
            <a:r>
              <a:rPr lang="en-US" sz="975" b="1" i="1" baseline="-25000">
                <a:solidFill>
                  <a:schemeClr val="dk1"/>
                </a:solidFill>
                <a:latin typeface="Times New Roman"/>
                <a:ea typeface="Times New Roman"/>
                <a:cs typeface="Times New Roman"/>
                <a:sym typeface="Times New Roman"/>
              </a:rPr>
              <a:t>2</a:t>
            </a:r>
            <a:endParaRPr sz="975" i="1" baseline="-25000">
              <a:solidFill>
                <a:schemeClr val="dk1"/>
              </a:solidFill>
              <a:latin typeface="Times New Roman"/>
              <a:ea typeface="Times New Roman"/>
              <a:cs typeface="Times New Roman"/>
              <a:sym typeface="Times New Roman"/>
            </a:endParaRPr>
          </a:p>
        </p:txBody>
      </p:sp>
      <p:sp>
        <p:nvSpPr>
          <p:cNvPr id="1880" name="Google Shape;1880;p147"/>
          <p:cNvSpPr txBox="1"/>
          <p:nvPr/>
        </p:nvSpPr>
        <p:spPr>
          <a:xfrm>
            <a:off x="4931409" y="5037202"/>
            <a:ext cx="176530" cy="33083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000" i="1">
                <a:solidFill>
                  <a:schemeClr val="dk1"/>
                </a:solidFill>
                <a:latin typeface="Noto Sans Symbols"/>
                <a:ea typeface="Noto Sans Symbols"/>
                <a:cs typeface="Noto Sans Symbols"/>
                <a:sym typeface="Noto Sans Symbols"/>
              </a:rPr>
              <a:t>Σ</a:t>
            </a:r>
            <a:endParaRPr sz="2000" i="1">
              <a:solidFill>
                <a:schemeClr val="dk1"/>
              </a:solidFill>
              <a:latin typeface="Noto Sans Symbols"/>
              <a:ea typeface="Noto Sans Symbols"/>
              <a:cs typeface="Noto Sans Symbols"/>
              <a:sym typeface="Noto Sans Symbols"/>
            </a:endParaRPr>
          </a:p>
        </p:txBody>
      </p:sp>
      <p:sp>
        <p:nvSpPr>
          <p:cNvPr id="1881" name="Google Shape;1881;p147"/>
          <p:cNvSpPr txBox="1"/>
          <p:nvPr/>
        </p:nvSpPr>
        <p:spPr>
          <a:xfrm>
            <a:off x="3548888" y="4546473"/>
            <a:ext cx="176530" cy="33083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000" i="1">
                <a:solidFill>
                  <a:schemeClr val="dk1"/>
                </a:solidFill>
                <a:latin typeface="Noto Sans Symbols"/>
                <a:ea typeface="Noto Sans Symbols"/>
                <a:cs typeface="Noto Sans Symbols"/>
                <a:sym typeface="Noto Sans Symbols"/>
              </a:rPr>
              <a:t>Σ</a:t>
            </a:r>
            <a:endParaRPr sz="2000" i="1">
              <a:solidFill>
                <a:schemeClr val="dk1"/>
              </a:solidFill>
              <a:latin typeface="Noto Sans Symbols"/>
              <a:ea typeface="Noto Sans Symbols"/>
              <a:cs typeface="Noto Sans Symbols"/>
              <a:sym typeface="Noto Sans Symbols"/>
            </a:endParaRPr>
          </a:p>
        </p:txBody>
      </p:sp>
      <p:sp>
        <p:nvSpPr>
          <p:cNvPr id="1882" name="Google Shape;1882;p147"/>
          <p:cNvSpPr txBox="1"/>
          <p:nvPr/>
        </p:nvSpPr>
        <p:spPr>
          <a:xfrm>
            <a:off x="5042153" y="4348735"/>
            <a:ext cx="160020" cy="166071"/>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+1</a:t>
            </a:r>
            <a:endParaRPr sz="1000" i="1">
              <a:solidFill>
                <a:schemeClr val="dk1"/>
              </a:solidFill>
              <a:latin typeface="Times New Roman"/>
              <a:ea typeface="Times New Roman"/>
              <a:cs typeface="Times New Roman"/>
              <a:sym typeface="Times New Roman"/>
            </a:endParaRPr>
          </a:p>
        </p:txBody>
      </p:sp>
      <p:sp>
        <p:nvSpPr>
          <p:cNvPr id="1883" name="Google Shape;1883;p147"/>
          <p:cNvSpPr txBox="1"/>
          <p:nvPr/>
        </p:nvSpPr>
        <p:spPr>
          <a:xfrm>
            <a:off x="3102102" y="4682491"/>
            <a:ext cx="14859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+1</a:t>
            </a:r>
            <a:endParaRPr sz="900" i="1">
              <a:solidFill>
                <a:schemeClr val="dk1"/>
              </a:solidFill>
              <a:latin typeface="Times New Roman"/>
              <a:ea typeface="Times New Roman"/>
              <a:cs typeface="Times New Roman"/>
              <a:sym typeface="Times New Roman"/>
            </a:endParaRPr>
          </a:p>
        </p:txBody>
      </p:sp>
      <p:sp>
        <p:nvSpPr>
          <p:cNvPr id="1884" name="Google Shape;1884;p147"/>
          <p:cNvSpPr txBox="1"/>
          <p:nvPr/>
        </p:nvSpPr>
        <p:spPr>
          <a:xfrm>
            <a:off x="3087750" y="4981195"/>
            <a:ext cx="14859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+1</a:t>
            </a:r>
            <a:endParaRPr sz="900" i="1">
              <a:solidFill>
                <a:schemeClr val="dk1"/>
              </a:solidFill>
              <a:latin typeface="Times New Roman"/>
              <a:ea typeface="Times New Roman"/>
              <a:cs typeface="Times New Roman"/>
              <a:sym typeface="Times New Roman"/>
            </a:endParaRPr>
          </a:p>
        </p:txBody>
      </p:sp>
      <p:sp>
        <p:nvSpPr>
          <p:cNvPr id="1885" name="Google Shape;1885;p147"/>
          <p:cNvSpPr txBox="1"/>
          <p:nvPr/>
        </p:nvSpPr>
        <p:spPr>
          <a:xfrm>
            <a:off x="3392170" y="3967354"/>
            <a:ext cx="317500" cy="410845"/>
          </a:xfrm>
          <a:prstGeom prst="rect">
            <a:avLst/>
          </a:prstGeom>
          <a:noFill/>
          <a:ln>
            <a:noFill/>
          </a:ln>
        </p:spPr>
        <p:txBody>
          <a:bodyPr spcFirstLastPara="1" wrap="square" lIns="0" tIns="12050" rIns="0" bIns="0" anchor="t" anchorCtr="0">
            <a:spAutoFit/>
          </a:bodyPr>
          <a:lstStyle/>
          <a:p>
            <a:pPr marL="169545"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+1</a:t>
            </a:r>
            <a:endParaRPr sz="1000" i="1">
              <a:solidFill>
                <a:schemeClr val="dk1"/>
              </a:solidFill>
              <a:latin typeface="Times New Roman"/>
              <a:ea typeface="Times New Roman"/>
              <a:cs typeface="Times New Roman"/>
              <a:sym typeface="Times New Roman"/>
            </a:endParaRPr>
          </a:p>
          <a:p>
            <a:pPr marL="12700" marR="0" lvl="0" indent="0" algn="l" rtl="0">
              <a:spcBef>
                <a:spcPts val="755"/>
              </a:spcBef>
              <a:spcAft>
                <a:spcPts val="0"/>
              </a:spcAft>
              <a:buNone/>
            </a:pPr>
            <a:r>
              <a:rPr lang="en-US" sz="900" b="1" i="1">
                <a:solidFill>
                  <a:schemeClr val="dk1"/>
                </a:solidFill>
                <a:latin typeface="Times New Roman"/>
                <a:ea typeface="Times New Roman"/>
                <a:cs typeface="Times New Roman"/>
                <a:sym typeface="Times New Roman"/>
              </a:rPr>
              <a:t>- 1.5</a:t>
            </a:r>
            <a:endParaRPr sz="900" i="1">
              <a:solidFill>
                <a:schemeClr val="dk1"/>
              </a:solidFill>
              <a:latin typeface="Times New Roman"/>
              <a:ea typeface="Times New Roman"/>
              <a:cs typeface="Times New Roman"/>
              <a:sym typeface="Times New Roman"/>
            </a:endParaRPr>
          </a:p>
        </p:txBody>
      </p:sp>
      <p:sp>
        <p:nvSpPr>
          <p:cNvPr id="1886" name="Google Shape;1886;p147"/>
          <p:cNvSpPr txBox="1"/>
          <p:nvPr/>
        </p:nvSpPr>
        <p:spPr>
          <a:xfrm>
            <a:off x="3093466" y="5251831"/>
            <a:ext cx="14859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+1</a:t>
            </a:r>
            <a:endParaRPr sz="900" i="1">
              <a:solidFill>
                <a:schemeClr val="dk1"/>
              </a:solidFill>
              <a:latin typeface="Times New Roman"/>
              <a:ea typeface="Times New Roman"/>
              <a:cs typeface="Times New Roman"/>
              <a:sym typeface="Times New Roman"/>
            </a:endParaRPr>
          </a:p>
        </p:txBody>
      </p:sp>
      <p:sp>
        <p:nvSpPr>
          <p:cNvPr id="1887" name="Google Shape;1887;p147"/>
          <p:cNvSpPr txBox="1"/>
          <p:nvPr/>
        </p:nvSpPr>
        <p:spPr>
          <a:xfrm>
            <a:off x="4333748" y="4823842"/>
            <a:ext cx="14986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- 2</a:t>
            </a:r>
            <a:endParaRPr sz="900" i="1">
              <a:solidFill>
                <a:schemeClr val="dk1"/>
              </a:solidFill>
              <a:latin typeface="Times New Roman"/>
              <a:ea typeface="Times New Roman"/>
              <a:cs typeface="Times New Roman"/>
              <a:sym typeface="Times New Roman"/>
            </a:endParaRPr>
          </a:p>
        </p:txBody>
      </p:sp>
      <p:sp>
        <p:nvSpPr>
          <p:cNvPr id="1888" name="Google Shape;1888;p147"/>
          <p:cNvSpPr txBox="1"/>
          <p:nvPr/>
        </p:nvSpPr>
        <p:spPr>
          <a:xfrm>
            <a:off x="3958463" y="4509898"/>
            <a:ext cx="596900" cy="166071"/>
          </a:xfrm>
          <a:prstGeom prst="rect">
            <a:avLst/>
          </a:prstGeom>
          <a:noFill/>
          <a:ln>
            <a:noFill/>
          </a:ln>
        </p:spPr>
        <p:txBody>
          <a:bodyPr spcFirstLastPara="1" wrap="square" lIns="0" tIns="12050" rIns="0" bIns="0" anchor="t" anchorCtr="0">
            <a:spAutoFit/>
          </a:bodyPr>
          <a:lstStyle/>
          <a:p>
            <a:pPr marL="38100" marR="0" lvl="0" indent="0" algn="l" rtl="0">
              <a:spcBef>
                <a:spcPts val="0"/>
              </a:spcBef>
              <a:spcAft>
                <a:spcPts val="0"/>
              </a:spcAft>
              <a:buNone/>
            </a:pPr>
            <a:r>
              <a:rPr lang="en-US" sz="1000" b="1" i="1">
                <a:solidFill>
                  <a:schemeClr val="dk1"/>
                </a:solidFill>
                <a:latin typeface="Times New Roman"/>
                <a:ea typeface="Times New Roman"/>
                <a:cs typeface="Times New Roman"/>
                <a:sym typeface="Times New Roman"/>
              </a:rPr>
              <a:t>H</a:t>
            </a:r>
            <a:r>
              <a:rPr lang="en-US" sz="975" b="1" i="1" baseline="-25000">
                <a:solidFill>
                  <a:schemeClr val="dk1"/>
                </a:solidFill>
                <a:latin typeface="Times New Roman"/>
                <a:ea typeface="Times New Roman"/>
                <a:cs typeface="Times New Roman"/>
                <a:sym typeface="Times New Roman"/>
              </a:rPr>
              <a:t>1 </a:t>
            </a:r>
            <a:r>
              <a:rPr lang="en-US" sz="1000" b="1" i="1">
                <a:solidFill>
                  <a:schemeClr val="dk1"/>
                </a:solidFill>
                <a:latin typeface="Times New Roman"/>
                <a:ea typeface="Times New Roman"/>
                <a:cs typeface="Times New Roman"/>
                <a:sym typeface="Times New Roman"/>
              </a:rPr>
              <a:t>(AND)</a:t>
            </a:r>
            <a:endParaRPr sz="1000" i="1">
              <a:solidFill>
                <a:schemeClr val="dk1"/>
              </a:solidFill>
              <a:latin typeface="Times New Roman"/>
              <a:ea typeface="Times New Roman"/>
              <a:cs typeface="Times New Roman"/>
              <a:sym typeface="Times New Roman"/>
            </a:endParaRPr>
          </a:p>
        </p:txBody>
      </p:sp>
      <p:sp>
        <p:nvSpPr>
          <p:cNvPr id="1889" name="Google Shape;1889;p147"/>
          <p:cNvSpPr txBox="1"/>
          <p:nvPr/>
        </p:nvSpPr>
        <p:spPr>
          <a:xfrm>
            <a:off x="3407410" y="5494731"/>
            <a:ext cx="328930" cy="882650"/>
          </a:xfrm>
          <a:prstGeom prst="rect">
            <a:avLst/>
          </a:prstGeom>
          <a:noFill/>
          <a:ln>
            <a:noFill/>
          </a:ln>
        </p:spPr>
        <p:txBody>
          <a:bodyPr spcFirstLastPara="1" wrap="square" lIns="0" tIns="12700" rIns="0" bIns="0" anchor="t" anchorCtr="0">
            <a:spAutoFit/>
          </a:bodyPr>
          <a:lstStyle/>
          <a:p>
            <a:pPr marL="165100" marR="0" lvl="0" indent="0" algn="l" rtl="0">
              <a:spcBef>
                <a:spcPts val="0"/>
              </a:spcBef>
              <a:spcAft>
                <a:spcPts val="0"/>
              </a:spcAft>
              <a:buNone/>
            </a:pPr>
            <a:r>
              <a:rPr lang="en-US" sz="2000" i="1">
                <a:solidFill>
                  <a:schemeClr val="dk1"/>
                </a:solidFill>
                <a:latin typeface="Noto Sans Symbols"/>
                <a:ea typeface="Noto Sans Symbols"/>
                <a:cs typeface="Noto Sans Symbols"/>
                <a:sym typeface="Noto Sans Symbols"/>
              </a:rPr>
              <a:t>Σ</a:t>
            </a:r>
            <a:endParaRPr sz="2000" i="1">
              <a:solidFill>
                <a:schemeClr val="dk1"/>
              </a:solidFill>
              <a:latin typeface="Noto Sans Symbols"/>
              <a:ea typeface="Noto Sans Symbols"/>
              <a:cs typeface="Noto Sans Symbols"/>
              <a:sym typeface="Noto Sans Symbols"/>
            </a:endParaRPr>
          </a:p>
          <a:p>
            <a:pPr marL="12700" marR="0" lvl="0" indent="0" algn="l" rtl="0">
              <a:spcBef>
                <a:spcPts val="1275"/>
              </a:spcBef>
              <a:spcAft>
                <a:spcPts val="0"/>
              </a:spcAft>
              <a:buNone/>
            </a:pPr>
            <a:r>
              <a:rPr lang="en-US" sz="900" b="1" i="1">
                <a:solidFill>
                  <a:schemeClr val="dk1"/>
                </a:solidFill>
                <a:latin typeface="Times New Roman"/>
                <a:ea typeface="Times New Roman"/>
                <a:cs typeface="Times New Roman"/>
                <a:sym typeface="Times New Roman"/>
              </a:rPr>
              <a:t>- 0.5</a:t>
            </a:r>
            <a:endParaRPr sz="900" i="1">
              <a:solidFill>
                <a:schemeClr val="dk1"/>
              </a:solidFill>
              <a:latin typeface="Times New Roman"/>
              <a:ea typeface="Times New Roman"/>
              <a:cs typeface="Times New Roman"/>
              <a:sym typeface="Times New Roman"/>
            </a:endParaRPr>
          </a:p>
          <a:p>
            <a:pPr marL="169545" marR="0" lvl="0" indent="0" algn="l" rtl="0">
              <a:spcBef>
                <a:spcPts val="795"/>
              </a:spcBef>
              <a:spcAft>
                <a:spcPts val="0"/>
              </a:spcAft>
              <a:buNone/>
            </a:pPr>
            <a:r>
              <a:rPr lang="en-US" sz="1000" b="1" i="1">
                <a:solidFill>
                  <a:schemeClr val="dk1"/>
                </a:solidFill>
                <a:latin typeface="Times New Roman"/>
                <a:ea typeface="Times New Roman"/>
                <a:cs typeface="Times New Roman"/>
                <a:sym typeface="Times New Roman"/>
              </a:rPr>
              <a:t>+1</a:t>
            </a:r>
            <a:endParaRPr sz="1000" i="1">
              <a:solidFill>
                <a:schemeClr val="dk1"/>
              </a:solidFill>
              <a:latin typeface="Times New Roman"/>
              <a:ea typeface="Times New Roman"/>
              <a:cs typeface="Times New Roman"/>
              <a:sym typeface="Times New Roman"/>
            </a:endParaRPr>
          </a:p>
        </p:txBody>
      </p:sp>
      <p:sp>
        <p:nvSpPr>
          <p:cNvPr id="1890" name="Google Shape;1890;p147"/>
          <p:cNvSpPr txBox="1"/>
          <p:nvPr/>
        </p:nvSpPr>
        <p:spPr>
          <a:xfrm>
            <a:off x="3056889" y="5622443"/>
            <a:ext cx="14859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+1</a:t>
            </a:r>
            <a:endParaRPr sz="900" i="1">
              <a:solidFill>
                <a:schemeClr val="dk1"/>
              </a:solidFill>
              <a:latin typeface="Times New Roman"/>
              <a:ea typeface="Times New Roman"/>
              <a:cs typeface="Times New Roman"/>
              <a:sym typeface="Times New Roman"/>
            </a:endParaRPr>
          </a:p>
        </p:txBody>
      </p:sp>
      <p:sp>
        <p:nvSpPr>
          <p:cNvPr id="1891" name="Google Shape;1891;p147"/>
          <p:cNvSpPr txBox="1"/>
          <p:nvPr/>
        </p:nvSpPr>
        <p:spPr>
          <a:xfrm>
            <a:off x="4896992" y="4662297"/>
            <a:ext cx="234950" cy="1513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- 0.5</a:t>
            </a:r>
            <a:endParaRPr sz="900" i="1">
              <a:solidFill>
                <a:schemeClr val="dk1"/>
              </a:solidFill>
              <a:latin typeface="Times New Roman"/>
              <a:ea typeface="Times New Roman"/>
              <a:cs typeface="Times New Roman"/>
              <a:sym typeface="Times New Roman"/>
            </a:endParaRPr>
          </a:p>
        </p:txBody>
      </p:sp>
      <p:sp>
        <p:nvSpPr>
          <p:cNvPr id="1892" name="Google Shape;1892;p147"/>
          <p:cNvSpPr txBox="1"/>
          <p:nvPr/>
        </p:nvSpPr>
        <p:spPr>
          <a:xfrm>
            <a:off x="4012945" y="5349084"/>
            <a:ext cx="513080" cy="473075"/>
          </a:xfrm>
          <a:prstGeom prst="rect">
            <a:avLst/>
          </a:prstGeom>
          <a:noFill/>
          <a:ln>
            <a:noFill/>
          </a:ln>
        </p:spPr>
        <p:txBody>
          <a:bodyPr spcFirstLastPara="1" wrap="square" lIns="0" tIns="87625" rIns="0" bIns="0" anchor="t" anchorCtr="0">
            <a:spAutoFit/>
          </a:bodyPr>
          <a:lstStyle/>
          <a:p>
            <a:pPr marL="340995" marR="0" lvl="0" indent="0" algn="l" rtl="0">
              <a:spcBef>
                <a:spcPts val="0"/>
              </a:spcBef>
              <a:spcAft>
                <a:spcPts val="0"/>
              </a:spcAft>
              <a:buNone/>
            </a:pPr>
            <a:r>
              <a:rPr lang="en-US" sz="900" b="1" i="1">
                <a:solidFill>
                  <a:schemeClr val="dk1"/>
                </a:solidFill>
                <a:latin typeface="Times New Roman"/>
                <a:ea typeface="Times New Roman"/>
                <a:cs typeface="Times New Roman"/>
                <a:sym typeface="Times New Roman"/>
              </a:rPr>
              <a:t>+1</a:t>
            </a:r>
            <a:endParaRPr sz="900" i="1">
              <a:solidFill>
                <a:schemeClr val="dk1"/>
              </a:solidFill>
              <a:latin typeface="Times New Roman"/>
              <a:ea typeface="Times New Roman"/>
              <a:cs typeface="Times New Roman"/>
              <a:sym typeface="Times New Roman"/>
            </a:endParaRPr>
          </a:p>
          <a:p>
            <a:pPr marL="38100" marR="0" lvl="0" indent="0" algn="l" rtl="0">
              <a:spcBef>
                <a:spcPts val="650"/>
              </a:spcBef>
              <a:spcAft>
                <a:spcPts val="0"/>
              </a:spcAft>
              <a:buNone/>
            </a:pPr>
            <a:r>
              <a:rPr lang="en-US" sz="1000" b="1" i="1">
                <a:solidFill>
                  <a:schemeClr val="dk1"/>
                </a:solidFill>
                <a:latin typeface="Times New Roman"/>
                <a:ea typeface="Times New Roman"/>
                <a:cs typeface="Times New Roman"/>
                <a:sym typeface="Times New Roman"/>
              </a:rPr>
              <a:t>H</a:t>
            </a:r>
            <a:r>
              <a:rPr lang="en-US" sz="975" b="1" i="1" baseline="-25000">
                <a:solidFill>
                  <a:schemeClr val="dk1"/>
                </a:solidFill>
                <a:latin typeface="Times New Roman"/>
                <a:ea typeface="Times New Roman"/>
                <a:cs typeface="Times New Roman"/>
                <a:sym typeface="Times New Roman"/>
              </a:rPr>
              <a:t>2 </a:t>
            </a:r>
            <a:r>
              <a:rPr lang="en-US" sz="1000" b="1" i="1">
                <a:solidFill>
                  <a:schemeClr val="dk1"/>
                </a:solidFill>
                <a:latin typeface="Times New Roman"/>
                <a:ea typeface="Times New Roman"/>
                <a:cs typeface="Times New Roman"/>
                <a:sym typeface="Times New Roman"/>
              </a:rPr>
              <a:t>(OR)</a:t>
            </a:r>
            <a:endParaRPr sz="1000" i="1">
              <a:solidFill>
                <a:schemeClr val="dk1"/>
              </a:solidFill>
              <a:latin typeface="Times New Roman"/>
              <a:ea typeface="Times New Roman"/>
              <a:cs typeface="Times New Roman"/>
              <a:sym typeface="Times New Roman"/>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p148"/>
          <p:cNvSpPr txBox="1">
            <a:spLocks noGrp="1"/>
          </p:cNvSpPr>
          <p:nvPr>
            <p:ph type="title"/>
          </p:nvPr>
        </p:nvSpPr>
        <p:spPr>
          <a:xfrm>
            <a:off x="2438400" y="209620"/>
            <a:ext cx="10363200" cy="1028563"/>
          </a:xfrm>
          <a:prstGeom prst="rect">
            <a:avLst/>
          </a:prstGeom>
          <a:noFill/>
          <a:ln>
            <a:noFill/>
          </a:ln>
        </p:spPr>
        <p:txBody>
          <a:bodyPr spcFirstLastPara="1" wrap="square" lIns="0" tIns="591875" rIns="0" bIns="0" anchor="ctr" anchorCtr="0">
            <a:spAutoFit/>
          </a:bodyPr>
          <a:lstStyle/>
          <a:p>
            <a:pPr marL="241300" lvl="0" indent="0" algn="ctr" rtl="0">
              <a:spcBef>
                <a:spcPts val="0"/>
              </a:spcBef>
              <a:spcAft>
                <a:spcPts val="0"/>
              </a:spcAft>
              <a:buNone/>
            </a:pPr>
            <a:r>
              <a:rPr lang="en-US" sz="2800">
                <a:solidFill>
                  <a:srgbClr val="333399"/>
                </a:solidFill>
              </a:rPr>
              <a:t>Learning</a:t>
            </a:r>
            <a:endParaRPr sz="2800"/>
          </a:p>
        </p:txBody>
      </p:sp>
      <p:sp>
        <p:nvSpPr>
          <p:cNvPr id="1898" name="Google Shape;1898;p148"/>
          <p:cNvSpPr txBox="1"/>
          <p:nvPr/>
        </p:nvSpPr>
        <p:spPr>
          <a:xfrm>
            <a:off x="16499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22</a:t>
            </a:r>
            <a:endParaRPr sz="1600" i="1">
              <a:solidFill>
                <a:schemeClr val="dk1"/>
              </a:solidFill>
              <a:latin typeface="Arial"/>
              <a:ea typeface="Arial"/>
              <a:cs typeface="Arial"/>
              <a:sym typeface="Arial"/>
            </a:endParaRPr>
          </a:p>
        </p:txBody>
      </p:sp>
      <p:sp>
        <p:nvSpPr>
          <p:cNvPr id="1899" name="Google Shape;1899;p148"/>
          <p:cNvSpPr txBox="1"/>
          <p:nvPr/>
        </p:nvSpPr>
        <p:spPr>
          <a:xfrm>
            <a:off x="2136141" y="1423542"/>
            <a:ext cx="8144509" cy="4798750"/>
          </a:xfrm>
          <a:prstGeom prst="rect">
            <a:avLst/>
          </a:prstGeom>
          <a:noFill/>
          <a:ln>
            <a:noFill/>
          </a:ln>
        </p:spPr>
        <p:txBody>
          <a:bodyPr spcFirstLastPara="1" wrap="square" lIns="0" tIns="12700" rIns="0" bIns="0" anchor="t" anchorCtr="0">
            <a:spAutoFit/>
          </a:bodyPr>
          <a:lstStyle/>
          <a:p>
            <a:pPr marL="241300" marR="0" lvl="0" indent="-228600" algn="l" rtl="0">
              <a:spcBef>
                <a:spcPts val="0"/>
              </a:spcBef>
              <a:spcAft>
                <a:spcPts val="0"/>
              </a:spcAft>
              <a:buClr>
                <a:srgbClr val="0000FF"/>
              </a:buClr>
              <a:buSzPts val="1800"/>
              <a:buFont typeface="Noto Sans Symbols"/>
              <a:buChar char="⮚"/>
            </a:pPr>
            <a:r>
              <a:rPr lang="en-US" sz="1800" i="1">
                <a:solidFill>
                  <a:srgbClr val="0000FF"/>
                </a:solidFill>
                <a:latin typeface="Arial"/>
                <a:ea typeface="Arial"/>
                <a:cs typeface="Arial"/>
                <a:sym typeface="Arial"/>
              </a:rPr>
              <a:t>The ability to learn is a fundamental trait (characteristic) of intelligence.</a:t>
            </a:r>
            <a:endParaRPr sz="1800" i="1">
              <a:solidFill>
                <a:schemeClr val="dk1"/>
              </a:solidFill>
              <a:latin typeface="Arial"/>
              <a:ea typeface="Arial"/>
              <a:cs typeface="Arial"/>
              <a:sym typeface="Arial"/>
            </a:endParaRPr>
          </a:p>
          <a:p>
            <a:pPr marL="0" marR="0" lvl="0" indent="0" algn="l" rtl="0">
              <a:spcBef>
                <a:spcPts val="90"/>
              </a:spcBef>
              <a:spcAft>
                <a:spcPts val="0"/>
              </a:spcAft>
              <a:buClr>
                <a:schemeClr val="dk1"/>
              </a:buClr>
              <a:buSzPts val="1800"/>
              <a:buFont typeface="Noto Sans Symbols"/>
              <a:buNone/>
            </a:pPr>
            <a:endParaRPr sz="1800" i="1">
              <a:solidFill>
                <a:schemeClr val="dk1"/>
              </a:solidFill>
              <a:latin typeface="Arial"/>
              <a:ea typeface="Arial"/>
              <a:cs typeface="Arial"/>
              <a:sym typeface="Arial"/>
            </a:endParaRPr>
          </a:p>
          <a:p>
            <a:pPr marL="241300" marR="5080" lvl="0" indent="-228600" algn="l" rtl="0">
              <a:spcBef>
                <a:spcPts val="0"/>
              </a:spcBef>
              <a:spcAft>
                <a:spcPts val="0"/>
              </a:spcAft>
              <a:buClr>
                <a:schemeClr val="dk1"/>
              </a:buClr>
              <a:buSzPts val="1800"/>
              <a:buFont typeface="Noto Sans Symbols"/>
              <a:buChar char="⮚"/>
            </a:pPr>
            <a:r>
              <a:rPr lang="en-US" sz="1800" i="1">
                <a:solidFill>
                  <a:schemeClr val="dk1"/>
                </a:solidFill>
                <a:latin typeface="Arial"/>
                <a:ea typeface="Arial"/>
                <a:cs typeface="Arial"/>
                <a:sym typeface="Arial"/>
              </a:rPr>
              <a:t>ANN-&gt; Updating NN architecture and connection weights to perform a specific task efficiently.</a:t>
            </a:r>
            <a:endParaRPr sz="1800" i="1">
              <a:solidFill>
                <a:schemeClr val="dk1"/>
              </a:solidFill>
              <a:latin typeface="Arial"/>
              <a:ea typeface="Arial"/>
              <a:cs typeface="Arial"/>
              <a:sym typeface="Arial"/>
            </a:endParaRPr>
          </a:p>
          <a:p>
            <a:pPr marL="0" marR="0" lvl="0" indent="0" algn="l" rtl="0">
              <a:spcBef>
                <a:spcPts val="90"/>
              </a:spcBef>
              <a:spcAft>
                <a:spcPts val="0"/>
              </a:spcAft>
              <a:buClr>
                <a:schemeClr val="dk1"/>
              </a:buClr>
              <a:buSzPts val="1800"/>
              <a:buFont typeface="Noto Sans Symbols"/>
              <a:buNone/>
            </a:pPr>
            <a:endParaRPr sz="1800" i="1">
              <a:solidFill>
                <a:schemeClr val="dk1"/>
              </a:solidFill>
              <a:latin typeface="Arial"/>
              <a:ea typeface="Arial"/>
              <a:cs typeface="Arial"/>
              <a:sym typeface="Arial"/>
            </a:endParaRPr>
          </a:p>
          <a:p>
            <a:pPr marL="241300" marR="0" lvl="0" indent="-228600" algn="l" rtl="0">
              <a:spcBef>
                <a:spcPts val="0"/>
              </a:spcBef>
              <a:spcAft>
                <a:spcPts val="0"/>
              </a:spcAft>
              <a:buClr>
                <a:schemeClr val="dk1"/>
              </a:buClr>
              <a:buSzPts val="1800"/>
              <a:buFont typeface="Noto Sans Symbols"/>
              <a:buChar char="⮚"/>
            </a:pPr>
            <a:r>
              <a:rPr lang="en-US" sz="1800" i="1">
                <a:solidFill>
                  <a:schemeClr val="dk1"/>
                </a:solidFill>
                <a:latin typeface="Arial"/>
                <a:ea typeface="Arial"/>
                <a:cs typeface="Arial"/>
                <a:sym typeface="Arial"/>
              </a:rPr>
              <a:t>ANN ability to automatically learning from examples makes them attractive.</a:t>
            </a:r>
            <a:endParaRPr sz="1800" i="1">
              <a:solidFill>
                <a:schemeClr val="dk1"/>
              </a:solidFill>
              <a:latin typeface="Arial"/>
              <a:ea typeface="Arial"/>
              <a:cs typeface="Arial"/>
              <a:sym typeface="Arial"/>
            </a:endParaRPr>
          </a:p>
          <a:p>
            <a:pPr marL="0" marR="0" lvl="0" indent="0" algn="l" rtl="0">
              <a:spcBef>
                <a:spcPts val="95"/>
              </a:spcBef>
              <a:spcAft>
                <a:spcPts val="0"/>
              </a:spcAft>
              <a:buClr>
                <a:schemeClr val="dk1"/>
              </a:buClr>
              <a:buSzPts val="1800"/>
              <a:buFont typeface="Noto Sans Symbols"/>
              <a:buNone/>
            </a:pPr>
            <a:endParaRPr sz="1800" i="1">
              <a:solidFill>
                <a:schemeClr val="dk1"/>
              </a:solidFill>
              <a:latin typeface="Arial"/>
              <a:ea typeface="Arial"/>
              <a:cs typeface="Arial"/>
              <a:sym typeface="Arial"/>
            </a:endParaRPr>
          </a:p>
          <a:p>
            <a:pPr marL="241300" marR="141605" lvl="0" indent="-228600" algn="l" rtl="0">
              <a:spcBef>
                <a:spcPts val="0"/>
              </a:spcBef>
              <a:spcAft>
                <a:spcPts val="0"/>
              </a:spcAft>
              <a:buClr>
                <a:schemeClr val="dk1"/>
              </a:buClr>
              <a:buSzPts val="1800"/>
              <a:buFont typeface="Noto Sans Symbols"/>
              <a:buChar char="⮚"/>
            </a:pPr>
            <a:r>
              <a:rPr lang="en-US" sz="1800" i="1">
                <a:solidFill>
                  <a:schemeClr val="dk1"/>
                </a:solidFill>
                <a:latin typeface="Arial"/>
                <a:ea typeface="Arial"/>
                <a:cs typeface="Arial"/>
                <a:sym typeface="Arial"/>
              </a:rPr>
              <a:t>To understand or design a learning process need: a model of environment or information is available to NN and learning rules.</a:t>
            </a:r>
            <a:endParaRPr sz="1800" i="1">
              <a:solidFill>
                <a:schemeClr val="dk1"/>
              </a:solidFill>
              <a:latin typeface="Arial"/>
              <a:ea typeface="Arial"/>
              <a:cs typeface="Arial"/>
              <a:sym typeface="Arial"/>
            </a:endParaRPr>
          </a:p>
          <a:p>
            <a:pPr marL="0" marR="0" lvl="0" indent="0" algn="l" rtl="0">
              <a:spcBef>
                <a:spcPts val="90"/>
              </a:spcBef>
              <a:spcAft>
                <a:spcPts val="0"/>
              </a:spcAft>
              <a:buClr>
                <a:schemeClr val="dk1"/>
              </a:buClr>
              <a:buSzPts val="1800"/>
              <a:buFont typeface="Noto Sans Symbols"/>
              <a:buNone/>
            </a:pPr>
            <a:endParaRPr sz="1800" i="1">
              <a:solidFill>
                <a:schemeClr val="dk1"/>
              </a:solidFill>
              <a:latin typeface="Arial"/>
              <a:ea typeface="Arial"/>
              <a:cs typeface="Arial"/>
              <a:sym typeface="Arial"/>
            </a:endParaRPr>
          </a:p>
          <a:p>
            <a:pPr marL="240665" marR="0" lvl="0" indent="-227965" algn="l" rtl="0">
              <a:spcBef>
                <a:spcPts val="0"/>
              </a:spcBef>
              <a:spcAft>
                <a:spcPts val="0"/>
              </a:spcAft>
              <a:buClr>
                <a:schemeClr val="dk1"/>
              </a:buClr>
              <a:buSzPts val="1800"/>
              <a:buFont typeface="Noto Sans Symbols"/>
              <a:buChar char="⮚"/>
            </a:pPr>
            <a:r>
              <a:rPr lang="en-US" sz="1800" i="1">
                <a:solidFill>
                  <a:schemeClr val="dk1"/>
                </a:solidFill>
                <a:latin typeface="Arial"/>
                <a:ea typeface="Arial"/>
                <a:cs typeface="Arial"/>
                <a:sym typeface="Arial"/>
              </a:rPr>
              <a:t>A learning algorithm -&gt; procedure for adjusting weights</a:t>
            </a:r>
            <a:endParaRPr sz="1800" i="1">
              <a:solidFill>
                <a:schemeClr val="dk1"/>
              </a:solidFill>
              <a:latin typeface="Arial"/>
              <a:ea typeface="Arial"/>
              <a:cs typeface="Arial"/>
              <a:sym typeface="Arial"/>
            </a:endParaRPr>
          </a:p>
          <a:p>
            <a:pPr marL="0" marR="0" lvl="0" indent="0" algn="l" rtl="0">
              <a:spcBef>
                <a:spcPts val="90"/>
              </a:spcBef>
              <a:spcAft>
                <a:spcPts val="0"/>
              </a:spcAft>
              <a:buClr>
                <a:schemeClr val="dk1"/>
              </a:buClr>
              <a:buSzPts val="1800"/>
              <a:buFont typeface="Noto Sans Symbols"/>
              <a:buNone/>
            </a:pPr>
            <a:endParaRPr sz="1800" i="1">
              <a:solidFill>
                <a:schemeClr val="dk1"/>
              </a:solidFill>
              <a:latin typeface="Arial"/>
              <a:ea typeface="Arial"/>
              <a:cs typeface="Arial"/>
              <a:sym typeface="Arial"/>
            </a:endParaRPr>
          </a:p>
          <a:p>
            <a:pPr marL="241300" marR="741045" lvl="0" indent="-228600" algn="l" rtl="0">
              <a:spcBef>
                <a:spcPts val="0"/>
              </a:spcBef>
              <a:spcAft>
                <a:spcPts val="0"/>
              </a:spcAft>
              <a:buClr>
                <a:schemeClr val="dk1"/>
              </a:buClr>
              <a:buSzPts val="1800"/>
              <a:buFont typeface="Noto Sans Symbols"/>
              <a:buChar char="⮚"/>
            </a:pPr>
            <a:r>
              <a:rPr lang="en-US" sz="1800" i="1">
                <a:solidFill>
                  <a:schemeClr val="dk1"/>
                </a:solidFill>
                <a:latin typeface="Arial"/>
                <a:ea typeface="Arial"/>
                <a:cs typeface="Arial"/>
                <a:sym typeface="Arial"/>
              </a:rPr>
              <a:t>Three main learning paradigms-&gt; Supervised (learning with a teacher), unsupervised and hybrid</a:t>
            </a:r>
            <a:endParaRPr sz="1800" i="1">
              <a:solidFill>
                <a:schemeClr val="dk1"/>
              </a:solidFill>
              <a:latin typeface="Arial"/>
              <a:ea typeface="Arial"/>
              <a:cs typeface="Arial"/>
              <a:sym typeface="Arial"/>
            </a:endParaRPr>
          </a:p>
          <a:p>
            <a:pPr marL="0" marR="0" lvl="0" indent="0" algn="l" rtl="0">
              <a:spcBef>
                <a:spcPts val="90"/>
              </a:spcBef>
              <a:spcAft>
                <a:spcPts val="0"/>
              </a:spcAft>
              <a:buClr>
                <a:schemeClr val="dk1"/>
              </a:buClr>
              <a:buSzPts val="1800"/>
              <a:buFont typeface="Noto Sans Symbols"/>
              <a:buNone/>
            </a:pPr>
            <a:endParaRPr sz="1800" i="1">
              <a:solidFill>
                <a:schemeClr val="dk1"/>
              </a:solidFill>
              <a:latin typeface="Arial"/>
              <a:ea typeface="Arial"/>
              <a:cs typeface="Arial"/>
              <a:sym typeface="Arial"/>
            </a:endParaRPr>
          </a:p>
          <a:p>
            <a:pPr marL="240665" marR="0" lvl="0" indent="-227965" algn="l" rtl="0">
              <a:spcBef>
                <a:spcPts val="0"/>
              </a:spcBef>
              <a:spcAft>
                <a:spcPts val="0"/>
              </a:spcAft>
              <a:buClr>
                <a:schemeClr val="dk1"/>
              </a:buClr>
              <a:buSzPts val="1800"/>
              <a:buFont typeface="Noto Sans Symbols"/>
              <a:buChar char="⮚"/>
            </a:pPr>
            <a:r>
              <a:rPr lang="en-US" sz="1800" i="1">
                <a:solidFill>
                  <a:schemeClr val="dk1"/>
                </a:solidFill>
                <a:latin typeface="Arial"/>
                <a:ea typeface="Arial"/>
                <a:cs typeface="Arial"/>
                <a:sym typeface="Arial"/>
              </a:rPr>
              <a:t>Reinforcement learning is variant of supervised learning receives critique on</a:t>
            </a:r>
            <a:endParaRPr sz="1800" i="1">
              <a:solidFill>
                <a:schemeClr val="dk1"/>
              </a:solidFill>
              <a:latin typeface="Arial"/>
              <a:ea typeface="Arial"/>
              <a:cs typeface="Arial"/>
              <a:sym typeface="Arial"/>
            </a:endParaRPr>
          </a:p>
          <a:p>
            <a:pPr marL="12700" marR="0" lvl="0" indent="0" algn="l" rtl="0">
              <a:spcBef>
                <a:spcPts val="5"/>
              </a:spcBef>
              <a:spcAft>
                <a:spcPts val="0"/>
              </a:spcAft>
              <a:buNone/>
            </a:pPr>
            <a:r>
              <a:rPr lang="en-US" sz="1800" i="1">
                <a:solidFill>
                  <a:schemeClr val="dk1"/>
                </a:solidFill>
                <a:latin typeface="Arial"/>
                <a:ea typeface="Arial"/>
                <a:cs typeface="Arial"/>
                <a:sym typeface="Arial"/>
              </a:rPr>
              <a:t>the correctness of network output instead of	correct answer.</a:t>
            </a:r>
            <a:endParaRPr sz="1800" i="1">
              <a:solidFill>
                <a:schemeClr val="dk1"/>
              </a:solidFill>
              <a:latin typeface="Arial"/>
              <a:ea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149"/>
          <p:cNvSpPr txBox="1">
            <a:spLocks noGrp="1"/>
          </p:cNvSpPr>
          <p:nvPr>
            <p:ph type="title"/>
          </p:nvPr>
        </p:nvSpPr>
        <p:spPr>
          <a:xfrm>
            <a:off x="2438400" y="209620"/>
            <a:ext cx="10363200" cy="1028563"/>
          </a:xfrm>
          <a:prstGeom prst="rect">
            <a:avLst/>
          </a:prstGeom>
          <a:noFill/>
          <a:ln>
            <a:noFill/>
          </a:ln>
        </p:spPr>
        <p:txBody>
          <a:bodyPr spcFirstLastPara="1" wrap="square" lIns="0" tIns="591875" rIns="0" bIns="0" anchor="ctr" anchorCtr="0">
            <a:spAutoFit/>
          </a:bodyPr>
          <a:lstStyle/>
          <a:p>
            <a:pPr marL="241300" lvl="0" indent="0" algn="ctr" rtl="0">
              <a:spcBef>
                <a:spcPts val="0"/>
              </a:spcBef>
              <a:spcAft>
                <a:spcPts val="0"/>
              </a:spcAft>
              <a:buNone/>
            </a:pPr>
            <a:r>
              <a:rPr lang="en-US" sz="2800">
                <a:solidFill>
                  <a:srgbClr val="333399"/>
                </a:solidFill>
              </a:rPr>
              <a:t>Learning</a:t>
            </a:r>
            <a:endParaRPr sz="2800"/>
          </a:p>
        </p:txBody>
      </p:sp>
      <p:sp>
        <p:nvSpPr>
          <p:cNvPr id="1905" name="Google Shape;1905;p149"/>
          <p:cNvSpPr txBox="1"/>
          <p:nvPr/>
        </p:nvSpPr>
        <p:spPr>
          <a:xfrm>
            <a:off x="16499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23</a:t>
            </a:r>
            <a:endParaRPr sz="1600" i="1">
              <a:solidFill>
                <a:schemeClr val="dk1"/>
              </a:solidFill>
              <a:latin typeface="Arial"/>
              <a:ea typeface="Arial"/>
              <a:cs typeface="Arial"/>
              <a:sym typeface="Arial"/>
            </a:endParaRPr>
          </a:p>
        </p:txBody>
      </p:sp>
      <p:sp>
        <p:nvSpPr>
          <p:cNvPr id="1906" name="Google Shape;1906;p149"/>
          <p:cNvSpPr txBox="1"/>
          <p:nvPr/>
        </p:nvSpPr>
        <p:spPr>
          <a:xfrm>
            <a:off x="2136141" y="1614044"/>
            <a:ext cx="8112125" cy="3411831"/>
          </a:xfrm>
          <a:prstGeom prst="rect">
            <a:avLst/>
          </a:prstGeom>
          <a:noFill/>
          <a:ln>
            <a:noFill/>
          </a:ln>
        </p:spPr>
        <p:txBody>
          <a:bodyPr spcFirstLastPara="1" wrap="square" lIns="0" tIns="13325" rIns="0" bIns="0" anchor="t" anchorCtr="0">
            <a:spAutoFit/>
          </a:bodyPr>
          <a:lstStyle/>
          <a:p>
            <a:pPr marL="240665" marR="0" lvl="0" indent="-227965" algn="l" rtl="0">
              <a:spcBef>
                <a:spcPts val="0"/>
              </a:spcBef>
              <a:spcAft>
                <a:spcPts val="0"/>
              </a:spcAft>
              <a:buClr>
                <a:schemeClr val="dk1"/>
              </a:buClr>
              <a:buSzPts val="2000"/>
              <a:buFont typeface="Noto Sans Symbols"/>
              <a:buChar char="⮚"/>
            </a:pPr>
            <a:r>
              <a:rPr lang="en-US" sz="2000" i="1">
                <a:solidFill>
                  <a:schemeClr val="dk1"/>
                </a:solidFill>
                <a:latin typeface="Arial"/>
                <a:ea typeface="Arial"/>
                <a:cs typeface="Arial"/>
                <a:sym typeface="Arial"/>
              </a:rPr>
              <a:t>Learning theory must address three fundamental and practical issues:</a:t>
            </a:r>
            <a:endParaRPr sz="2000" i="1">
              <a:solidFill>
                <a:schemeClr val="dk1"/>
              </a:solidFill>
              <a:latin typeface="Arial"/>
              <a:ea typeface="Arial"/>
              <a:cs typeface="Arial"/>
              <a:sym typeface="Arial"/>
            </a:endParaRPr>
          </a:p>
          <a:p>
            <a:pPr marL="697230" marR="0" lvl="1" indent="-227329" algn="l" rtl="0">
              <a:spcBef>
                <a:spcPts val="2165"/>
              </a:spcBef>
              <a:spcAft>
                <a:spcPts val="0"/>
              </a:spcAft>
              <a:buClr>
                <a:srgbClr val="FF0000"/>
              </a:buClr>
              <a:buSzPts val="1800"/>
              <a:buFont typeface="Arial"/>
              <a:buAutoNum type="arabicPeriod"/>
            </a:pPr>
            <a:r>
              <a:rPr lang="en-US" sz="1800" b="0" i="1" u="none" strike="noStrike" cap="none">
                <a:solidFill>
                  <a:srgbClr val="FF0000"/>
                </a:solidFill>
                <a:latin typeface="Arial"/>
                <a:ea typeface="Arial"/>
                <a:cs typeface="Arial"/>
                <a:sym typeface="Arial"/>
              </a:rPr>
              <a:t>Capacity </a:t>
            </a:r>
            <a:r>
              <a:rPr lang="en-US" sz="1800" b="0" i="1" u="none" strike="noStrike" cap="none">
                <a:solidFill>
                  <a:schemeClr val="dk1"/>
                </a:solidFill>
                <a:latin typeface="Arial"/>
                <a:ea typeface="Arial"/>
                <a:cs typeface="Arial"/>
                <a:sym typeface="Arial"/>
              </a:rPr>
              <a:t>– how many patterns can be stored , what functions and</a:t>
            </a:r>
            <a:endParaRPr sz="1800" b="0" i="1" u="none" strike="noStrike" cap="none">
              <a:solidFill>
                <a:schemeClr val="dk1"/>
              </a:solidFill>
              <a:latin typeface="Arial"/>
              <a:ea typeface="Arial"/>
              <a:cs typeface="Arial"/>
              <a:sym typeface="Arial"/>
            </a:endParaRPr>
          </a:p>
          <a:p>
            <a:pPr marL="469900" marR="0" lvl="0" indent="0" algn="l" rtl="0">
              <a:spcBef>
                <a:spcPts val="0"/>
              </a:spcBef>
              <a:spcAft>
                <a:spcPts val="0"/>
              </a:spcAft>
              <a:buNone/>
            </a:pPr>
            <a:r>
              <a:rPr lang="en-US" sz="1800" i="1">
                <a:solidFill>
                  <a:schemeClr val="dk1"/>
                </a:solidFill>
                <a:latin typeface="Arial"/>
                <a:ea typeface="Arial"/>
                <a:cs typeface="Arial"/>
                <a:sym typeface="Arial"/>
              </a:rPr>
              <a:t>decision boundaries a NN can perform</a:t>
            </a:r>
            <a:endParaRPr sz="1800" i="1">
              <a:solidFill>
                <a:schemeClr val="dk1"/>
              </a:solidFill>
              <a:latin typeface="Arial"/>
              <a:ea typeface="Arial"/>
              <a:cs typeface="Arial"/>
              <a:sym typeface="Arial"/>
            </a:endParaRPr>
          </a:p>
          <a:p>
            <a:pPr marL="0" marR="0" lvl="0" indent="0" algn="l" rtl="0">
              <a:spcBef>
                <a:spcPts val="90"/>
              </a:spcBef>
              <a:spcAft>
                <a:spcPts val="0"/>
              </a:spcAft>
              <a:buNone/>
            </a:pPr>
            <a:endParaRPr sz="1800" i="1">
              <a:solidFill>
                <a:schemeClr val="dk1"/>
              </a:solidFill>
              <a:latin typeface="Arial"/>
              <a:ea typeface="Arial"/>
              <a:cs typeface="Arial"/>
              <a:sym typeface="Arial"/>
            </a:endParaRPr>
          </a:p>
          <a:p>
            <a:pPr marL="697865" marR="0" lvl="1" indent="-227965" algn="l" rtl="0">
              <a:spcBef>
                <a:spcPts val="5"/>
              </a:spcBef>
              <a:spcAft>
                <a:spcPts val="0"/>
              </a:spcAft>
              <a:buClr>
                <a:srgbClr val="FF0000"/>
              </a:buClr>
              <a:buSzPts val="1800"/>
              <a:buFont typeface="Arial"/>
              <a:buAutoNum type="arabicPeriod"/>
            </a:pPr>
            <a:r>
              <a:rPr lang="en-US" sz="1800" b="0" i="1" u="none" strike="noStrike" cap="none">
                <a:solidFill>
                  <a:srgbClr val="FF0000"/>
                </a:solidFill>
                <a:latin typeface="Arial"/>
                <a:ea typeface="Arial"/>
                <a:cs typeface="Arial"/>
                <a:sym typeface="Arial"/>
              </a:rPr>
              <a:t>Sample Complexity </a:t>
            </a:r>
            <a:r>
              <a:rPr lang="en-US" sz="1800" b="0" i="1" u="none" strike="noStrike" cap="none">
                <a:solidFill>
                  <a:schemeClr val="dk1"/>
                </a:solidFill>
                <a:latin typeface="Arial"/>
                <a:ea typeface="Arial"/>
                <a:cs typeface="Arial"/>
                <a:sym typeface="Arial"/>
              </a:rPr>
              <a:t>– Number training patterns needed to train</a:t>
            </a:r>
            <a:endParaRPr sz="1800" b="0" i="1" u="none" strike="noStrike" cap="none">
              <a:solidFill>
                <a:schemeClr val="dk1"/>
              </a:solidFill>
              <a:latin typeface="Arial"/>
              <a:ea typeface="Arial"/>
              <a:cs typeface="Arial"/>
              <a:sym typeface="Arial"/>
            </a:endParaRPr>
          </a:p>
          <a:p>
            <a:pPr marL="457200" marR="0" lvl="1" indent="0" algn="l" rtl="0">
              <a:spcBef>
                <a:spcPts val="90"/>
              </a:spcBef>
              <a:spcAft>
                <a:spcPts val="0"/>
              </a:spcAft>
              <a:buClr>
                <a:srgbClr val="FF0000"/>
              </a:buClr>
              <a:buSzPts val="1800"/>
              <a:buFont typeface="Arial"/>
              <a:buNone/>
            </a:pPr>
            <a:endParaRPr sz="1800" b="0" i="1" u="none" strike="noStrike" cap="none">
              <a:solidFill>
                <a:schemeClr val="dk1"/>
              </a:solidFill>
              <a:latin typeface="Arial"/>
              <a:ea typeface="Arial"/>
              <a:cs typeface="Arial"/>
              <a:sym typeface="Arial"/>
            </a:endParaRPr>
          </a:p>
          <a:p>
            <a:pPr marL="697865" marR="433705" lvl="1" indent="-227965" algn="l" rtl="0">
              <a:spcBef>
                <a:spcPts val="0"/>
              </a:spcBef>
              <a:spcAft>
                <a:spcPts val="0"/>
              </a:spcAft>
              <a:buClr>
                <a:srgbClr val="FF0000"/>
              </a:buClr>
              <a:buSzPts val="1800"/>
              <a:buFont typeface="Arial"/>
              <a:buAutoNum type="arabicPeriod"/>
            </a:pPr>
            <a:r>
              <a:rPr lang="en-US" sz="1800" b="0" i="1" u="none" strike="noStrike" cap="none">
                <a:solidFill>
                  <a:srgbClr val="FF0000"/>
                </a:solidFill>
                <a:latin typeface="Arial"/>
                <a:ea typeface="Arial"/>
                <a:cs typeface="Arial"/>
                <a:sym typeface="Arial"/>
              </a:rPr>
              <a:t>Computational Complexity </a:t>
            </a:r>
            <a:r>
              <a:rPr lang="en-US" sz="1800" b="0" i="1" u="none" strike="noStrike" cap="none">
                <a:solidFill>
                  <a:schemeClr val="dk1"/>
                </a:solidFill>
                <a:latin typeface="Arial"/>
                <a:ea typeface="Arial"/>
                <a:cs typeface="Arial"/>
                <a:sym typeface="Arial"/>
              </a:rPr>
              <a:t>– Time required for a learning algorithm to estimate a solution</a:t>
            </a:r>
            <a:endParaRPr sz="1800" b="0" i="1" u="none" strike="noStrike" cap="none">
              <a:solidFill>
                <a:schemeClr val="dk1"/>
              </a:solidFill>
              <a:latin typeface="Arial"/>
              <a:ea typeface="Arial"/>
              <a:cs typeface="Arial"/>
              <a:sym typeface="Arial"/>
            </a:endParaRPr>
          </a:p>
          <a:p>
            <a:pPr marL="457200" marR="0" lvl="1" indent="0" algn="l" rtl="0">
              <a:spcBef>
                <a:spcPts val="90"/>
              </a:spcBef>
              <a:spcAft>
                <a:spcPts val="0"/>
              </a:spcAft>
              <a:buClr>
                <a:srgbClr val="FF0000"/>
              </a:buClr>
              <a:buSzPts val="1800"/>
              <a:buFont typeface="Arial"/>
              <a:buNone/>
            </a:pPr>
            <a:endParaRPr sz="1800" b="0" i="1" u="none" strike="noStrike" cap="none">
              <a:solidFill>
                <a:schemeClr val="dk1"/>
              </a:solidFill>
              <a:latin typeface="Arial"/>
              <a:ea typeface="Arial"/>
              <a:cs typeface="Arial"/>
              <a:sym typeface="Arial"/>
            </a:endParaRPr>
          </a:p>
          <a:p>
            <a:pPr marL="241300" marR="0" lvl="0" indent="-228600" algn="l" rtl="0">
              <a:spcBef>
                <a:spcPts val="0"/>
              </a:spcBef>
              <a:spcAft>
                <a:spcPts val="0"/>
              </a:spcAft>
              <a:buClr>
                <a:schemeClr val="dk1"/>
              </a:buClr>
              <a:buSzPts val="1800"/>
              <a:buFont typeface="Noto Sans Symbols"/>
              <a:buChar char="⮚"/>
            </a:pPr>
            <a:r>
              <a:rPr lang="en-US" sz="1800" i="1">
                <a:solidFill>
                  <a:schemeClr val="dk1"/>
                </a:solidFill>
                <a:latin typeface="Arial"/>
                <a:ea typeface="Arial"/>
                <a:cs typeface="Arial"/>
                <a:sym typeface="Arial"/>
              </a:rPr>
              <a:t>Four basic types of Learning rules: </a:t>
            </a:r>
            <a:r>
              <a:rPr lang="en-US" sz="1800" i="1">
                <a:solidFill>
                  <a:srgbClr val="0066FF"/>
                </a:solidFill>
                <a:latin typeface="Arial"/>
                <a:ea typeface="Arial"/>
                <a:cs typeface="Arial"/>
                <a:sym typeface="Arial"/>
              </a:rPr>
              <a:t>Error-Correction, Boltzman, Hebbian</a:t>
            </a:r>
            <a:r>
              <a:rPr lang="en-US" sz="1800" i="1">
                <a:solidFill>
                  <a:schemeClr val="dk1"/>
                </a:solidFill>
                <a:latin typeface="Arial"/>
                <a:ea typeface="Arial"/>
                <a:cs typeface="Arial"/>
                <a:sym typeface="Arial"/>
              </a:rPr>
              <a:t>, and</a:t>
            </a:r>
            <a:endParaRPr sz="1800" i="1">
              <a:solidFill>
                <a:schemeClr val="dk1"/>
              </a:solidFill>
              <a:latin typeface="Arial"/>
              <a:ea typeface="Arial"/>
              <a:cs typeface="Arial"/>
              <a:sym typeface="Arial"/>
            </a:endParaRPr>
          </a:p>
          <a:p>
            <a:pPr marL="12700" marR="0" lvl="0" indent="0" algn="l" rtl="0">
              <a:spcBef>
                <a:spcPts val="0"/>
              </a:spcBef>
              <a:spcAft>
                <a:spcPts val="0"/>
              </a:spcAft>
              <a:buNone/>
            </a:pPr>
            <a:r>
              <a:rPr lang="en-US" sz="1800" i="1">
                <a:solidFill>
                  <a:srgbClr val="0066FF"/>
                </a:solidFill>
                <a:latin typeface="Arial"/>
                <a:ea typeface="Arial"/>
                <a:cs typeface="Arial"/>
                <a:sym typeface="Arial"/>
              </a:rPr>
              <a:t>Competitive</a:t>
            </a:r>
            <a:r>
              <a:rPr lang="en-US" sz="1800" i="1">
                <a:solidFill>
                  <a:schemeClr val="dk1"/>
                </a:solidFill>
                <a:latin typeface="Arial"/>
                <a:ea typeface="Arial"/>
                <a:cs typeface="Arial"/>
                <a:sym typeface="Arial"/>
              </a:rPr>
              <a:t>.</a:t>
            </a:r>
            <a:endParaRPr sz="1800" i="1">
              <a:solidFill>
                <a:schemeClr val="dk1"/>
              </a:solidFill>
              <a:latin typeface="Arial"/>
              <a:ea typeface="Arial"/>
              <a:cs typeface="Arial"/>
              <a:sym typeface="Arial"/>
            </a:endParaRPr>
          </a:p>
        </p:txBody>
      </p:sp>
      <p:graphicFrame>
        <p:nvGraphicFramePr>
          <p:cNvPr id="1907" name="Google Shape;1907;p149"/>
          <p:cNvGraphicFramePr/>
          <p:nvPr/>
        </p:nvGraphicFramePr>
        <p:xfrm>
          <a:off x="5321427" y="4775835"/>
          <a:ext cx="2362200" cy="1950125"/>
        </p:xfrm>
        <a:graphic>
          <a:graphicData uri="http://schemas.openxmlformats.org/drawingml/2006/table">
            <a:tbl>
              <a:tblPr firstRow="1" bandRow="1">
                <a:noFill/>
                <a:tableStyleId>{D7001F65-5C5A-4B13-B527-E71699B3BDC2}</a:tableStyleId>
              </a:tblPr>
              <a:tblGrid>
                <a:gridCol w="787400">
                  <a:extLst>
                    <a:ext uri="{9D8B030D-6E8A-4147-A177-3AD203B41FA5}">
                      <a16:colId xmlns:a16="http://schemas.microsoft.com/office/drawing/2014/main" val="20000"/>
                    </a:ext>
                  </a:extLst>
                </a:gridCol>
                <a:gridCol w="787400">
                  <a:extLst>
                    <a:ext uri="{9D8B030D-6E8A-4147-A177-3AD203B41FA5}">
                      <a16:colId xmlns:a16="http://schemas.microsoft.com/office/drawing/2014/main" val="20001"/>
                    </a:ext>
                  </a:extLst>
                </a:gridCol>
                <a:gridCol w="787400">
                  <a:extLst>
                    <a:ext uri="{9D8B030D-6E8A-4147-A177-3AD203B41FA5}">
                      <a16:colId xmlns:a16="http://schemas.microsoft.com/office/drawing/2014/main" val="20002"/>
                    </a:ext>
                  </a:extLst>
                </a:gridCol>
              </a:tblGrid>
              <a:tr h="365125">
                <a:tc>
                  <a:txBody>
                    <a:bodyPr/>
                    <a:lstStyle/>
                    <a:p>
                      <a:pPr marL="635" marR="0" lvl="0" indent="0" algn="ctr" rtl="0">
                        <a:lnSpc>
                          <a:spcPct val="100000"/>
                        </a:lnSpc>
                        <a:spcBef>
                          <a:spcPts val="0"/>
                        </a:spcBef>
                        <a:spcAft>
                          <a:spcPts val="0"/>
                        </a:spcAft>
                        <a:buNone/>
                      </a:pPr>
                      <a:r>
                        <a:rPr lang="en-US" sz="1800" b="1">
                          <a:solidFill>
                            <a:srgbClr val="FFFFFF"/>
                          </a:solidFill>
                          <a:latin typeface="Arial"/>
                          <a:ea typeface="Arial"/>
                          <a:cs typeface="Arial"/>
                          <a:sym typeface="Arial"/>
                        </a:rPr>
                        <a:t>X1</a:t>
                      </a:r>
                      <a:endParaRPr sz="1800">
                        <a:latin typeface="Arial"/>
                        <a:ea typeface="Arial"/>
                        <a:cs typeface="Arial"/>
                        <a:sym typeface="Arial"/>
                      </a:endParaRPr>
                    </a:p>
                  </a:txBody>
                  <a:tcPr marL="0" marR="0" marT="406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E3A8"/>
                    </a:solidFill>
                  </a:tcPr>
                </a:tc>
                <a:tc>
                  <a:txBody>
                    <a:bodyPr/>
                    <a:lstStyle/>
                    <a:p>
                      <a:pPr marL="635" marR="0" lvl="0" indent="0" algn="ctr" rtl="0">
                        <a:lnSpc>
                          <a:spcPct val="100000"/>
                        </a:lnSpc>
                        <a:spcBef>
                          <a:spcPts val="0"/>
                        </a:spcBef>
                        <a:spcAft>
                          <a:spcPts val="0"/>
                        </a:spcAft>
                        <a:buNone/>
                      </a:pPr>
                      <a:r>
                        <a:rPr lang="en-US" sz="1800" b="1">
                          <a:solidFill>
                            <a:srgbClr val="FFFFFF"/>
                          </a:solidFill>
                          <a:latin typeface="Arial"/>
                          <a:ea typeface="Arial"/>
                          <a:cs typeface="Arial"/>
                          <a:sym typeface="Arial"/>
                        </a:rPr>
                        <a:t>X2</a:t>
                      </a:r>
                      <a:endParaRPr sz="1800">
                        <a:latin typeface="Arial"/>
                        <a:ea typeface="Arial"/>
                        <a:cs typeface="Arial"/>
                        <a:sym typeface="Arial"/>
                      </a:endParaRPr>
                    </a:p>
                  </a:txBody>
                  <a:tcPr marL="0" marR="0" marT="406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E3A8"/>
                    </a:solidFill>
                  </a:tcPr>
                </a:tc>
                <a:tc>
                  <a:txBody>
                    <a:bodyPr/>
                    <a:lstStyle/>
                    <a:p>
                      <a:pPr marL="0" marR="0" lvl="0" indent="0" algn="ctr" rtl="0">
                        <a:lnSpc>
                          <a:spcPct val="100000"/>
                        </a:lnSpc>
                        <a:spcBef>
                          <a:spcPts val="0"/>
                        </a:spcBef>
                        <a:spcAft>
                          <a:spcPts val="0"/>
                        </a:spcAft>
                        <a:buNone/>
                      </a:pPr>
                      <a:r>
                        <a:rPr lang="en-US" sz="1800" b="1">
                          <a:solidFill>
                            <a:srgbClr val="FFFFFF"/>
                          </a:solidFill>
                          <a:latin typeface="Arial"/>
                          <a:ea typeface="Arial"/>
                          <a:cs typeface="Arial"/>
                          <a:sym typeface="Arial"/>
                        </a:rPr>
                        <a:t>XOR</a:t>
                      </a:r>
                      <a:endParaRPr sz="1800">
                        <a:latin typeface="Arial"/>
                        <a:ea typeface="Arial"/>
                        <a:cs typeface="Arial"/>
                        <a:sym typeface="Arial"/>
                      </a:endParaRPr>
                    </a:p>
                  </a:txBody>
                  <a:tcPr marL="0" marR="0" marT="406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E3A8"/>
                    </a:solidFill>
                  </a:tcPr>
                </a:tc>
                <a:extLst>
                  <a:ext uri="{0D108BD9-81ED-4DB2-BD59-A6C34878D82A}">
                    <a16:rowId xmlns:a16="http://schemas.microsoft.com/office/drawing/2014/main" val="10000"/>
                  </a:ext>
                </a:extLst>
              </a:tr>
              <a:tr h="396250">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0</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0</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0</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extLst>
                  <a:ext uri="{0D108BD9-81ED-4DB2-BD59-A6C34878D82A}">
                    <a16:rowId xmlns:a16="http://schemas.microsoft.com/office/drawing/2014/main" val="10001"/>
                  </a:ext>
                </a:extLst>
              </a:tr>
              <a:tr h="396250">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0</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1</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1</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extLst>
                  <a:ext uri="{0D108BD9-81ED-4DB2-BD59-A6C34878D82A}">
                    <a16:rowId xmlns:a16="http://schemas.microsoft.com/office/drawing/2014/main" val="10002"/>
                  </a:ext>
                </a:extLst>
              </a:tr>
              <a:tr h="396250">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1</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0</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1</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AF5E0"/>
                    </a:solidFill>
                  </a:tcPr>
                </a:tc>
                <a:extLst>
                  <a:ext uri="{0D108BD9-81ED-4DB2-BD59-A6C34878D82A}">
                    <a16:rowId xmlns:a16="http://schemas.microsoft.com/office/drawing/2014/main" val="10003"/>
                  </a:ext>
                </a:extLst>
              </a:tr>
              <a:tr h="396250">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1</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1</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tc>
                  <a:txBody>
                    <a:bodyPr/>
                    <a:lstStyle/>
                    <a:p>
                      <a:pPr marL="0" marR="0" lvl="0" indent="0" algn="ctr" rtl="0">
                        <a:lnSpc>
                          <a:spcPct val="100000"/>
                        </a:lnSpc>
                        <a:spcBef>
                          <a:spcPts val="0"/>
                        </a:spcBef>
                        <a:spcAft>
                          <a:spcPts val="0"/>
                        </a:spcAft>
                        <a:buNone/>
                      </a:pPr>
                      <a:r>
                        <a:rPr lang="en-US" sz="2000">
                          <a:latin typeface="Arial"/>
                          <a:ea typeface="Arial"/>
                          <a:cs typeface="Arial"/>
                          <a:sym typeface="Arial"/>
                        </a:rPr>
                        <a:t>0</a:t>
                      </a:r>
                      <a:endParaRPr sz="2000">
                        <a:latin typeface="Arial"/>
                        <a:ea typeface="Arial"/>
                        <a:cs typeface="Arial"/>
                        <a:sym typeface="Arial"/>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9F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150"/>
          <p:cNvSpPr txBox="1">
            <a:spLocks noGrp="1"/>
          </p:cNvSpPr>
          <p:nvPr>
            <p:ph type="title"/>
          </p:nvPr>
        </p:nvSpPr>
        <p:spPr>
          <a:xfrm>
            <a:off x="2438400" y="216583"/>
            <a:ext cx="10363200" cy="1014637"/>
          </a:xfrm>
          <a:prstGeom prst="rect">
            <a:avLst/>
          </a:prstGeom>
          <a:noFill/>
          <a:ln>
            <a:noFill/>
          </a:ln>
        </p:spPr>
        <p:txBody>
          <a:bodyPr spcFirstLastPara="1" wrap="square" lIns="0" tIns="578100" rIns="0" bIns="0" anchor="ctr" anchorCtr="0">
            <a:spAutoFit/>
          </a:bodyPr>
          <a:lstStyle/>
          <a:p>
            <a:pPr marL="317500" lvl="0" indent="0" algn="ctr" rtl="0">
              <a:spcBef>
                <a:spcPts val="0"/>
              </a:spcBef>
              <a:spcAft>
                <a:spcPts val="0"/>
              </a:spcAft>
              <a:buNone/>
            </a:pPr>
            <a:r>
              <a:rPr lang="en-US" sz="2800">
                <a:solidFill>
                  <a:srgbClr val="333399"/>
                </a:solidFill>
              </a:rPr>
              <a:t>Network Architecture / Topology</a:t>
            </a:r>
            <a:endParaRPr sz="2800"/>
          </a:p>
        </p:txBody>
      </p:sp>
      <p:sp>
        <p:nvSpPr>
          <p:cNvPr id="1913" name="Google Shape;1913;p150"/>
          <p:cNvSpPr txBox="1"/>
          <p:nvPr/>
        </p:nvSpPr>
        <p:spPr>
          <a:xfrm>
            <a:off x="1649984" y="607822"/>
            <a:ext cx="251460" cy="258404"/>
          </a:xfrm>
          <a:prstGeom prst="rect">
            <a:avLst/>
          </a:prstGeom>
          <a:noFill/>
          <a:ln>
            <a:noFill/>
          </a:ln>
        </p:spPr>
        <p:txBody>
          <a:bodyPr spcFirstLastPara="1" wrap="square" lIns="0" tIns="12050" rIns="0" bIns="0" anchor="t" anchorCtr="0">
            <a:spAutoFit/>
          </a:bodyPr>
          <a:lstStyle/>
          <a:p>
            <a:pPr marL="12700" marR="0" lvl="0" indent="0" algn="l" rtl="0">
              <a:spcBef>
                <a:spcPts val="0"/>
              </a:spcBef>
              <a:spcAft>
                <a:spcPts val="0"/>
              </a:spcAft>
              <a:buNone/>
            </a:pPr>
            <a:r>
              <a:rPr lang="en-US" sz="1600" b="1" i="1">
                <a:solidFill>
                  <a:srgbClr val="00AF50"/>
                </a:solidFill>
                <a:latin typeface="Arial"/>
                <a:ea typeface="Arial"/>
                <a:cs typeface="Arial"/>
                <a:sym typeface="Arial"/>
              </a:rPr>
              <a:t>24</a:t>
            </a:r>
            <a:endParaRPr sz="1600" i="1">
              <a:solidFill>
                <a:schemeClr val="dk1"/>
              </a:solidFill>
              <a:latin typeface="Arial"/>
              <a:ea typeface="Arial"/>
              <a:cs typeface="Arial"/>
              <a:sym typeface="Arial"/>
            </a:endParaRPr>
          </a:p>
        </p:txBody>
      </p:sp>
      <p:pic>
        <p:nvPicPr>
          <p:cNvPr id="1914" name="Google Shape;1914;p150"/>
          <p:cNvPicPr preferRelativeResize="0"/>
          <p:nvPr/>
        </p:nvPicPr>
        <p:blipFill rotWithShape="1">
          <a:blip r:embed="rId3">
            <a:alphaModFix/>
          </a:blip>
          <a:srcRect/>
          <a:stretch/>
        </p:blipFill>
        <p:spPr>
          <a:xfrm>
            <a:off x="1524000" y="1828800"/>
            <a:ext cx="9134856" cy="4267200"/>
          </a:xfrm>
          <a:prstGeom prst="rect">
            <a:avLst/>
          </a:prstGeom>
          <a:noFill/>
          <a:ln>
            <a:noFill/>
          </a:ln>
        </p:spPr>
      </p:pic>
      <p:sp>
        <p:nvSpPr>
          <p:cNvPr id="1915" name="Google Shape;1915;p150"/>
          <p:cNvSpPr txBox="1"/>
          <p:nvPr/>
        </p:nvSpPr>
        <p:spPr>
          <a:xfrm>
            <a:off x="1831340" y="1474674"/>
            <a:ext cx="8417560" cy="30035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i="1">
                <a:solidFill>
                  <a:schemeClr val="dk1"/>
                </a:solidFill>
                <a:latin typeface="Arial"/>
                <a:ea typeface="Arial"/>
                <a:cs typeface="Arial"/>
                <a:sym typeface="Arial"/>
              </a:rPr>
              <a:t>Based on Connection pattern (architecture):	feed forward and recurrent (feedback)</a:t>
            </a:r>
            <a:endParaRPr sz="1800" i="1">
              <a:solidFill>
                <a:schemeClr val="dk1"/>
              </a:solidFill>
              <a:latin typeface="Arial"/>
              <a:ea typeface="Arial"/>
              <a:cs typeface="Arial"/>
              <a:sym typeface="Arial"/>
            </a:endParaRPr>
          </a:p>
        </p:txBody>
      </p:sp>
      <p:sp>
        <p:nvSpPr>
          <p:cNvPr id="1916" name="Google Shape;1916;p150"/>
          <p:cNvSpPr txBox="1"/>
          <p:nvPr/>
        </p:nvSpPr>
        <p:spPr>
          <a:xfrm>
            <a:off x="1831340" y="6288125"/>
            <a:ext cx="6304280" cy="299720"/>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i="1">
                <a:solidFill>
                  <a:schemeClr val="dk1"/>
                </a:solidFill>
                <a:latin typeface="Arial"/>
                <a:ea typeface="Arial"/>
                <a:cs typeface="Arial"/>
                <a:sym typeface="Arial"/>
              </a:rPr>
              <a:t>Different architectures require appropriate learning algorithms.</a:t>
            </a:r>
            <a:endParaRPr sz="1800" i="1">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3481" y="618784"/>
            <a:ext cx="634971" cy="634971"/>
            <a:chOff x="1126405" y="1020419"/>
            <a:chExt cx="1047115" cy="1047115"/>
          </a:xfrm>
        </p:grpSpPr>
        <p:sp>
          <p:nvSpPr>
            <p:cNvPr id="3" name="object 3"/>
            <p:cNvSpPr/>
            <p:nvPr/>
          </p:nvSpPr>
          <p:spPr>
            <a:xfrm>
              <a:off x="1126405" y="1020419"/>
              <a:ext cx="1047115" cy="1047115"/>
            </a:xfrm>
            <a:custGeom>
              <a:avLst/>
              <a:gdLst/>
              <a:ahLst/>
              <a:cxnLst/>
              <a:rect l="l" t="t" r="r" b="b"/>
              <a:pathLst>
                <a:path w="1047114" h="1047114">
                  <a:moveTo>
                    <a:pt x="806991" y="0"/>
                  </a:moveTo>
                  <a:lnTo>
                    <a:pt x="241165" y="0"/>
                  </a:lnTo>
                  <a:lnTo>
                    <a:pt x="194711" y="183"/>
                  </a:lnTo>
                  <a:lnTo>
                    <a:pt x="127203" y="4965"/>
                  </a:lnTo>
                  <a:lnTo>
                    <a:pt x="70466" y="25953"/>
                  </a:lnTo>
                  <a:lnTo>
                    <a:pt x="25951" y="70470"/>
                  </a:lnTo>
                  <a:lnTo>
                    <a:pt x="4963" y="127208"/>
                  </a:lnTo>
                  <a:lnTo>
                    <a:pt x="183" y="194262"/>
                  </a:lnTo>
                  <a:lnTo>
                    <a:pt x="0" y="240097"/>
                  </a:lnTo>
                  <a:lnTo>
                    <a:pt x="4" y="807001"/>
                  </a:lnTo>
                  <a:lnTo>
                    <a:pt x="183" y="852377"/>
                  </a:lnTo>
                  <a:lnTo>
                    <a:pt x="4969" y="919906"/>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4" name="object 4"/>
            <p:cNvPicPr/>
            <p:nvPr/>
          </p:nvPicPr>
          <p:blipFill>
            <a:blip r:embed="rId2" cstate="print"/>
            <a:stretch>
              <a:fillRect/>
            </a:stretch>
          </p:blipFill>
          <p:spPr>
            <a:xfrm>
              <a:off x="1523979" y="1417996"/>
              <a:ext cx="251939" cy="251945"/>
            </a:xfrm>
            <a:prstGeom prst="rect">
              <a:avLst/>
            </a:prstGeom>
          </p:spPr>
        </p:pic>
      </p:grpSp>
      <p:grpSp>
        <p:nvGrpSpPr>
          <p:cNvPr id="5" name="object 5"/>
          <p:cNvGrpSpPr/>
          <p:nvPr/>
        </p:nvGrpSpPr>
        <p:grpSpPr>
          <a:xfrm>
            <a:off x="2579331" y="618784"/>
            <a:ext cx="634971" cy="634971"/>
            <a:chOff x="4252802" y="1020419"/>
            <a:chExt cx="1047115" cy="1047115"/>
          </a:xfrm>
        </p:grpSpPr>
        <p:sp>
          <p:nvSpPr>
            <p:cNvPr id="6" name="object 6"/>
            <p:cNvSpPr/>
            <p:nvPr/>
          </p:nvSpPr>
          <p:spPr>
            <a:xfrm>
              <a:off x="4252802"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 name="object 7"/>
            <p:cNvPicPr/>
            <p:nvPr/>
          </p:nvPicPr>
          <p:blipFill>
            <a:blip r:embed="rId2" cstate="print"/>
            <a:stretch>
              <a:fillRect/>
            </a:stretch>
          </p:blipFill>
          <p:spPr>
            <a:xfrm>
              <a:off x="4335025" y="1728308"/>
              <a:ext cx="251939" cy="251939"/>
            </a:xfrm>
            <a:prstGeom prst="rect">
              <a:avLst/>
            </a:prstGeom>
          </p:spPr>
        </p:pic>
        <p:pic>
          <p:nvPicPr>
            <p:cNvPr id="8" name="object 8"/>
            <p:cNvPicPr/>
            <p:nvPr/>
          </p:nvPicPr>
          <p:blipFill>
            <a:blip r:embed="rId2" cstate="print"/>
            <a:stretch>
              <a:fillRect/>
            </a:stretch>
          </p:blipFill>
          <p:spPr>
            <a:xfrm>
              <a:off x="4965728" y="1107688"/>
              <a:ext cx="251939" cy="251939"/>
            </a:xfrm>
            <a:prstGeom prst="rect">
              <a:avLst/>
            </a:prstGeom>
          </p:spPr>
        </p:pic>
      </p:grpSp>
      <p:grpSp>
        <p:nvGrpSpPr>
          <p:cNvPr id="9" name="object 9"/>
          <p:cNvGrpSpPr/>
          <p:nvPr/>
        </p:nvGrpSpPr>
        <p:grpSpPr>
          <a:xfrm>
            <a:off x="4475181" y="618784"/>
            <a:ext cx="634971" cy="634971"/>
            <a:chOff x="7379199" y="1020419"/>
            <a:chExt cx="1047115" cy="1047115"/>
          </a:xfrm>
        </p:grpSpPr>
        <p:sp>
          <p:nvSpPr>
            <p:cNvPr id="10" name="object 10"/>
            <p:cNvSpPr/>
            <p:nvPr/>
          </p:nvSpPr>
          <p:spPr>
            <a:xfrm>
              <a:off x="7379199" y="1020419"/>
              <a:ext cx="1047115" cy="1047115"/>
            </a:xfrm>
            <a:custGeom>
              <a:avLst/>
              <a:gdLst/>
              <a:ahLst/>
              <a:cxnLst/>
              <a:rect l="l" t="t" r="r" b="b"/>
              <a:pathLst>
                <a:path w="1047115" h="1047114">
                  <a:moveTo>
                    <a:pt x="806991" y="0"/>
                  </a:moveTo>
                  <a:lnTo>
                    <a:pt x="241154" y="0"/>
                  </a:lnTo>
                  <a:lnTo>
                    <a:pt x="194706"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6"/>
                  </a:lnTo>
                  <a:lnTo>
                    <a:pt x="70461" y="1021141"/>
                  </a:lnTo>
                  <a:lnTo>
                    <a:pt x="127182" y="1042127"/>
                  </a:lnTo>
                  <a:lnTo>
                    <a:pt x="194256" y="1046904"/>
                  </a:lnTo>
                  <a:lnTo>
                    <a:pt x="240086" y="1047088"/>
                  </a:lnTo>
                  <a:lnTo>
                    <a:pt x="805923" y="1047088"/>
                  </a:lnTo>
                  <a:lnTo>
                    <a:pt x="852375" y="1046904"/>
                  </a:lnTo>
                  <a:lnTo>
                    <a:pt x="919880" y="1042127"/>
                  </a:lnTo>
                  <a:lnTo>
                    <a:pt x="976617" y="1021141"/>
                  </a:lnTo>
                  <a:lnTo>
                    <a:pt x="1021135" y="976626"/>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1" name="object 11"/>
            <p:cNvPicPr/>
            <p:nvPr/>
          </p:nvPicPr>
          <p:blipFill>
            <a:blip r:embed="rId2" cstate="print"/>
            <a:stretch>
              <a:fillRect/>
            </a:stretch>
          </p:blipFill>
          <p:spPr>
            <a:xfrm>
              <a:off x="7461421" y="1728308"/>
              <a:ext cx="251939" cy="251939"/>
            </a:xfrm>
            <a:prstGeom prst="rect">
              <a:avLst/>
            </a:prstGeom>
          </p:spPr>
        </p:pic>
        <p:pic>
          <p:nvPicPr>
            <p:cNvPr id="12" name="object 12"/>
            <p:cNvPicPr/>
            <p:nvPr/>
          </p:nvPicPr>
          <p:blipFill>
            <a:blip r:embed="rId2" cstate="print"/>
            <a:stretch>
              <a:fillRect/>
            </a:stretch>
          </p:blipFill>
          <p:spPr>
            <a:xfrm>
              <a:off x="8092117" y="1107688"/>
              <a:ext cx="251945" cy="251939"/>
            </a:xfrm>
            <a:prstGeom prst="rect">
              <a:avLst/>
            </a:prstGeom>
          </p:spPr>
        </p:pic>
        <p:pic>
          <p:nvPicPr>
            <p:cNvPr id="13" name="object 13"/>
            <p:cNvPicPr/>
            <p:nvPr/>
          </p:nvPicPr>
          <p:blipFill>
            <a:blip r:embed="rId2" cstate="print"/>
            <a:stretch>
              <a:fillRect/>
            </a:stretch>
          </p:blipFill>
          <p:spPr>
            <a:xfrm>
              <a:off x="7776765" y="1417996"/>
              <a:ext cx="251945" cy="251945"/>
            </a:xfrm>
            <a:prstGeom prst="rect">
              <a:avLst/>
            </a:prstGeom>
          </p:spPr>
        </p:pic>
      </p:grpSp>
      <p:grpSp>
        <p:nvGrpSpPr>
          <p:cNvPr id="14" name="object 14"/>
          <p:cNvGrpSpPr/>
          <p:nvPr/>
        </p:nvGrpSpPr>
        <p:grpSpPr>
          <a:xfrm>
            <a:off x="6371000" y="618784"/>
            <a:ext cx="634971" cy="634971"/>
            <a:chOff x="10505544" y="1020419"/>
            <a:chExt cx="1047115" cy="1047115"/>
          </a:xfrm>
        </p:grpSpPr>
        <p:sp>
          <p:nvSpPr>
            <p:cNvPr id="15" name="object 15"/>
            <p:cNvSpPr/>
            <p:nvPr/>
          </p:nvSpPr>
          <p:spPr>
            <a:xfrm>
              <a:off x="10505544"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6" name="object 16"/>
            <p:cNvPicPr/>
            <p:nvPr/>
          </p:nvPicPr>
          <p:blipFill>
            <a:blip r:embed="rId3" cstate="print"/>
            <a:stretch>
              <a:fillRect/>
            </a:stretch>
          </p:blipFill>
          <p:spPr>
            <a:xfrm>
              <a:off x="10587792" y="1728308"/>
              <a:ext cx="251929" cy="251939"/>
            </a:xfrm>
            <a:prstGeom prst="rect">
              <a:avLst/>
            </a:prstGeom>
          </p:spPr>
        </p:pic>
        <p:pic>
          <p:nvPicPr>
            <p:cNvPr id="17" name="object 17"/>
            <p:cNvPicPr/>
            <p:nvPr/>
          </p:nvPicPr>
          <p:blipFill>
            <a:blip r:embed="rId4" cstate="print"/>
            <a:stretch>
              <a:fillRect/>
            </a:stretch>
          </p:blipFill>
          <p:spPr>
            <a:xfrm>
              <a:off x="11218532" y="1107688"/>
              <a:ext cx="251955" cy="251939"/>
            </a:xfrm>
            <a:prstGeom prst="rect">
              <a:avLst/>
            </a:prstGeom>
          </p:spPr>
        </p:pic>
        <p:pic>
          <p:nvPicPr>
            <p:cNvPr id="18" name="object 18"/>
            <p:cNvPicPr/>
            <p:nvPr/>
          </p:nvPicPr>
          <p:blipFill>
            <a:blip r:embed="rId3" cstate="print"/>
            <a:stretch>
              <a:fillRect/>
            </a:stretch>
          </p:blipFill>
          <p:spPr>
            <a:xfrm>
              <a:off x="10587792" y="1107688"/>
              <a:ext cx="251929" cy="251939"/>
            </a:xfrm>
            <a:prstGeom prst="rect">
              <a:avLst/>
            </a:prstGeom>
          </p:spPr>
        </p:pic>
        <p:pic>
          <p:nvPicPr>
            <p:cNvPr id="19" name="object 19"/>
            <p:cNvPicPr/>
            <p:nvPr/>
          </p:nvPicPr>
          <p:blipFill>
            <a:blip r:embed="rId4" cstate="print"/>
            <a:stretch>
              <a:fillRect/>
            </a:stretch>
          </p:blipFill>
          <p:spPr>
            <a:xfrm>
              <a:off x="11218532" y="1728308"/>
              <a:ext cx="251955" cy="251939"/>
            </a:xfrm>
            <a:prstGeom prst="rect">
              <a:avLst/>
            </a:prstGeom>
          </p:spPr>
        </p:pic>
      </p:grpSp>
      <p:grpSp>
        <p:nvGrpSpPr>
          <p:cNvPr id="20" name="object 20"/>
          <p:cNvGrpSpPr/>
          <p:nvPr/>
        </p:nvGrpSpPr>
        <p:grpSpPr>
          <a:xfrm>
            <a:off x="8266850" y="618784"/>
            <a:ext cx="634971" cy="634971"/>
            <a:chOff x="13631941" y="1020419"/>
            <a:chExt cx="1047115" cy="1047115"/>
          </a:xfrm>
        </p:grpSpPr>
        <p:sp>
          <p:nvSpPr>
            <p:cNvPr id="21" name="object 21"/>
            <p:cNvSpPr/>
            <p:nvPr/>
          </p:nvSpPr>
          <p:spPr>
            <a:xfrm>
              <a:off x="13631941"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2" name="object 22"/>
            <p:cNvPicPr/>
            <p:nvPr/>
          </p:nvPicPr>
          <p:blipFill>
            <a:blip r:embed="rId3" cstate="print"/>
            <a:stretch>
              <a:fillRect/>
            </a:stretch>
          </p:blipFill>
          <p:spPr>
            <a:xfrm>
              <a:off x="13714190" y="1728308"/>
              <a:ext cx="251929" cy="251939"/>
            </a:xfrm>
            <a:prstGeom prst="rect">
              <a:avLst/>
            </a:prstGeom>
          </p:spPr>
        </p:pic>
        <p:pic>
          <p:nvPicPr>
            <p:cNvPr id="23" name="object 23"/>
            <p:cNvPicPr/>
            <p:nvPr/>
          </p:nvPicPr>
          <p:blipFill>
            <a:blip r:embed="rId4" cstate="print"/>
            <a:stretch>
              <a:fillRect/>
            </a:stretch>
          </p:blipFill>
          <p:spPr>
            <a:xfrm>
              <a:off x="14344930" y="1107688"/>
              <a:ext cx="251955" cy="251939"/>
            </a:xfrm>
            <a:prstGeom prst="rect">
              <a:avLst/>
            </a:prstGeom>
          </p:spPr>
        </p:pic>
        <p:pic>
          <p:nvPicPr>
            <p:cNvPr id="24" name="object 24"/>
            <p:cNvPicPr/>
            <p:nvPr/>
          </p:nvPicPr>
          <p:blipFill>
            <a:blip r:embed="rId3" cstate="print"/>
            <a:stretch>
              <a:fillRect/>
            </a:stretch>
          </p:blipFill>
          <p:spPr>
            <a:xfrm>
              <a:off x="13714190" y="1107688"/>
              <a:ext cx="251929" cy="251939"/>
            </a:xfrm>
            <a:prstGeom prst="rect">
              <a:avLst/>
            </a:prstGeom>
          </p:spPr>
        </p:pic>
        <p:pic>
          <p:nvPicPr>
            <p:cNvPr id="25" name="object 25"/>
            <p:cNvPicPr/>
            <p:nvPr/>
          </p:nvPicPr>
          <p:blipFill>
            <a:blip r:embed="rId4" cstate="print"/>
            <a:stretch>
              <a:fillRect/>
            </a:stretch>
          </p:blipFill>
          <p:spPr>
            <a:xfrm>
              <a:off x="14344930" y="1728308"/>
              <a:ext cx="251955" cy="251939"/>
            </a:xfrm>
            <a:prstGeom prst="rect">
              <a:avLst/>
            </a:prstGeom>
          </p:spPr>
        </p:pic>
        <p:pic>
          <p:nvPicPr>
            <p:cNvPr id="26" name="object 26"/>
            <p:cNvPicPr/>
            <p:nvPr/>
          </p:nvPicPr>
          <p:blipFill>
            <a:blip r:embed="rId5" cstate="print"/>
            <a:stretch>
              <a:fillRect/>
            </a:stretch>
          </p:blipFill>
          <p:spPr>
            <a:xfrm>
              <a:off x="14029573" y="1417996"/>
              <a:ext cx="251929" cy="251945"/>
            </a:xfrm>
            <a:prstGeom prst="rect">
              <a:avLst/>
            </a:prstGeom>
          </p:spPr>
        </p:pic>
      </p:grpSp>
      <p:grpSp>
        <p:nvGrpSpPr>
          <p:cNvPr id="27" name="object 27"/>
          <p:cNvGrpSpPr/>
          <p:nvPr/>
        </p:nvGrpSpPr>
        <p:grpSpPr>
          <a:xfrm>
            <a:off x="10162700" y="618784"/>
            <a:ext cx="634971" cy="634971"/>
            <a:chOff x="16758338" y="1020419"/>
            <a:chExt cx="1047115" cy="1047115"/>
          </a:xfrm>
        </p:grpSpPr>
        <p:sp>
          <p:nvSpPr>
            <p:cNvPr id="28" name="object 28"/>
            <p:cNvSpPr/>
            <p:nvPr/>
          </p:nvSpPr>
          <p:spPr>
            <a:xfrm>
              <a:off x="16758338"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9" name="object 29"/>
            <p:cNvPicPr/>
            <p:nvPr/>
          </p:nvPicPr>
          <p:blipFill>
            <a:blip r:embed="rId3" cstate="print"/>
            <a:stretch>
              <a:fillRect/>
            </a:stretch>
          </p:blipFill>
          <p:spPr>
            <a:xfrm>
              <a:off x="16840587" y="1728308"/>
              <a:ext cx="251929" cy="251939"/>
            </a:xfrm>
            <a:prstGeom prst="rect">
              <a:avLst/>
            </a:prstGeom>
          </p:spPr>
        </p:pic>
        <p:pic>
          <p:nvPicPr>
            <p:cNvPr id="30" name="object 30"/>
            <p:cNvPicPr/>
            <p:nvPr/>
          </p:nvPicPr>
          <p:blipFill>
            <a:blip r:embed="rId6" cstate="print"/>
            <a:stretch>
              <a:fillRect/>
            </a:stretch>
          </p:blipFill>
          <p:spPr>
            <a:xfrm>
              <a:off x="17471327" y="1107688"/>
              <a:ext cx="251955" cy="251939"/>
            </a:xfrm>
            <a:prstGeom prst="rect">
              <a:avLst/>
            </a:prstGeom>
          </p:spPr>
        </p:pic>
        <p:pic>
          <p:nvPicPr>
            <p:cNvPr id="31" name="object 31"/>
            <p:cNvPicPr/>
            <p:nvPr/>
          </p:nvPicPr>
          <p:blipFill>
            <a:blip r:embed="rId3" cstate="print"/>
            <a:stretch>
              <a:fillRect/>
            </a:stretch>
          </p:blipFill>
          <p:spPr>
            <a:xfrm>
              <a:off x="16840587" y="1107688"/>
              <a:ext cx="251929" cy="251939"/>
            </a:xfrm>
            <a:prstGeom prst="rect">
              <a:avLst/>
            </a:prstGeom>
          </p:spPr>
        </p:pic>
        <p:pic>
          <p:nvPicPr>
            <p:cNvPr id="32" name="object 32"/>
            <p:cNvPicPr/>
            <p:nvPr/>
          </p:nvPicPr>
          <p:blipFill>
            <a:blip r:embed="rId6" cstate="print"/>
            <a:stretch>
              <a:fillRect/>
            </a:stretch>
          </p:blipFill>
          <p:spPr>
            <a:xfrm>
              <a:off x="17471327" y="1728308"/>
              <a:ext cx="251955" cy="251939"/>
            </a:xfrm>
            <a:prstGeom prst="rect">
              <a:avLst/>
            </a:prstGeom>
          </p:spPr>
        </p:pic>
        <p:pic>
          <p:nvPicPr>
            <p:cNvPr id="33" name="object 33"/>
            <p:cNvPicPr/>
            <p:nvPr/>
          </p:nvPicPr>
          <p:blipFill>
            <a:blip r:embed="rId3" cstate="print"/>
            <a:stretch>
              <a:fillRect/>
            </a:stretch>
          </p:blipFill>
          <p:spPr>
            <a:xfrm>
              <a:off x="16840587" y="1417996"/>
              <a:ext cx="251929" cy="251945"/>
            </a:xfrm>
            <a:prstGeom prst="rect">
              <a:avLst/>
            </a:prstGeom>
          </p:spPr>
        </p:pic>
        <p:pic>
          <p:nvPicPr>
            <p:cNvPr id="34" name="object 34"/>
            <p:cNvPicPr/>
            <p:nvPr/>
          </p:nvPicPr>
          <p:blipFill>
            <a:blip r:embed="rId6" cstate="print"/>
            <a:stretch>
              <a:fillRect/>
            </a:stretch>
          </p:blipFill>
          <p:spPr>
            <a:xfrm>
              <a:off x="17471327" y="1417996"/>
              <a:ext cx="251955" cy="251945"/>
            </a:xfrm>
            <a:prstGeom prst="rect">
              <a:avLst/>
            </a:prstGeom>
          </p:spPr>
        </p:pic>
      </p:grpSp>
      <p:grpSp>
        <p:nvGrpSpPr>
          <p:cNvPr id="35" name="object 35"/>
          <p:cNvGrpSpPr/>
          <p:nvPr/>
        </p:nvGrpSpPr>
        <p:grpSpPr>
          <a:xfrm>
            <a:off x="1394320" y="618784"/>
            <a:ext cx="634971" cy="634971"/>
            <a:chOff x="2298631" y="1020419"/>
            <a:chExt cx="1047115" cy="1047115"/>
          </a:xfrm>
        </p:grpSpPr>
        <p:sp>
          <p:nvSpPr>
            <p:cNvPr id="36" name="object 36"/>
            <p:cNvSpPr/>
            <p:nvPr/>
          </p:nvSpPr>
          <p:spPr>
            <a:xfrm>
              <a:off x="2298631" y="1020419"/>
              <a:ext cx="1047115" cy="1047115"/>
            </a:xfrm>
            <a:custGeom>
              <a:avLst/>
              <a:gdLst/>
              <a:ahLst/>
              <a:cxnLst/>
              <a:rect l="l" t="t" r="r" b="b"/>
              <a:pathLst>
                <a:path w="1047114" h="1047114">
                  <a:moveTo>
                    <a:pt x="806991" y="0"/>
                  </a:moveTo>
                  <a:lnTo>
                    <a:pt x="241165" y="0"/>
                  </a:lnTo>
                  <a:lnTo>
                    <a:pt x="194711" y="183"/>
                  </a:lnTo>
                  <a:lnTo>
                    <a:pt x="127203" y="4965"/>
                  </a:lnTo>
                  <a:lnTo>
                    <a:pt x="70466" y="25953"/>
                  </a:lnTo>
                  <a:lnTo>
                    <a:pt x="25951" y="70470"/>
                  </a:lnTo>
                  <a:lnTo>
                    <a:pt x="4963" y="127208"/>
                  </a:lnTo>
                  <a:lnTo>
                    <a:pt x="183" y="194262"/>
                  </a:lnTo>
                  <a:lnTo>
                    <a:pt x="0" y="240097"/>
                  </a:lnTo>
                  <a:lnTo>
                    <a:pt x="4" y="807001"/>
                  </a:lnTo>
                  <a:lnTo>
                    <a:pt x="183" y="852377"/>
                  </a:lnTo>
                  <a:lnTo>
                    <a:pt x="4969" y="919906"/>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 name="object 37"/>
            <p:cNvPicPr/>
            <p:nvPr/>
          </p:nvPicPr>
          <p:blipFill>
            <a:blip r:embed="rId2" cstate="print"/>
            <a:stretch>
              <a:fillRect/>
            </a:stretch>
          </p:blipFill>
          <p:spPr>
            <a:xfrm>
              <a:off x="2696205" y="1417996"/>
              <a:ext cx="251939" cy="251945"/>
            </a:xfrm>
            <a:prstGeom prst="rect">
              <a:avLst/>
            </a:prstGeom>
          </p:spPr>
        </p:pic>
      </p:grpSp>
      <p:grpSp>
        <p:nvGrpSpPr>
          <p:cNvPr id="38" name="object 38"/>
          <p:cNvGrpSpPr/>
          <p:nvPr/>
        </p:nvGrpSpPr>
        <p:grpSpPr>
          <a:xfrm>
            <a:off x="1394320" y="1615784"/>
            <a:ext cx="634971" cy="634971"/>
            <a:chOff x="2298631" y="2664547"/>
            <a:chExt cx="1047115" cy="1047115"/>
          </a:xfrm>
        </p:grpSpPr>
        <p:sp>
          <p:nvSpPr>
            <p:cNvPr id="39" name="object 39"/>
            <p:cNvSpPr/>
            <p:nvPr/>
          </p:nvSpPr>
          <p:spPr>
            <a:xfrm>
              <a:off x="2298631" y="2664547"/>
              <a:ext cx="1047115" cy="1047115"/>
            </a:xfrm>
            <a:custGeom>
              <a:avLst/>
              <a:gdLst/>
              <a:ahLst/>
              <a:cxnLst/>
              <a:rect l="l" t="t" r="r" b="b"/>
              <a:pathLst>
                <a:path w="1047114" h="1047114">
                  <a:moveTo>
                    <a:pt x="806991" y="0"/>
                  </a:moveTo>
                  <a:lnTo>
                    <a:pt x="241165" y="0"/>
                  </a:lnTo>
                  <a:lnTo>
                    <a:pt x="194711" y="183"/>
                  </a:lnTo>
                  <a:lnTo>
                    <a:pt x="127203" y="4965"/>
                  </a:lnTo>
                  <a:lnTo>
                    <a:pt x="70466" y="25951"/>
                  </a:lnTo>
                  <a:lnTo>
                    <a:pt x="25951" y="70466"/>
                  </a:lnTo>
                  <a:lnTo>
                    <a:pt x="4963" y="127203"/>
                  </a:lnTo>
                  <a:lnTo>
                    <a:pt x="183" y="194260"/>
                  </a:lnTo>
                  <a:lnTo>
                    <a:pt x="0" y="240097"/>
                  </a:lnTo>
                  <a:lnTo>
                    <a:pt x="4" y="806991"/>
                  </a:lnTo>
                  <a:lnTo>
                    <a:pt x="183" y="852377"/>
                  </a:lnTo>
                  <a:lnTo>
                    <a:pt x="4969" y="919905"/>
                  </a:lnTo>
                  <a:lnTo>
                    <a:pt x="25951" y="976626"/>
                  </a:lnTo>
                  <a:lnTo>
                    <a:pt x="70466"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40" name="object 40"/>
            <p:cNvPicPr/>
            <p:nvPr/>
          </p:nvPicPr>
          <p:blipFill>
            <a:blip r:embed="rId2" cstate="print"/>
            <a:stretch>
              <a:fillRect/>
            </a:stretch>
          </p:blipFill>
          <p:spPr>
            <a:xfrm>
              <a:off x="2380854" y="3372436"/>
              <a:ext cx="251939" cy="251939"/>
            </a:xfrm>
            <a:prstGeom prst="rect">
              <a:avLst/>
            </a:prstGeom>
          </p:spPr>
        </p:pic>
        <p:pic>
          <p:nvPicPr>
            <p:cNvPr id="41" name="object 41"/>
            <p:cNvPicPr/>
            <p:nvPr/>
          </p:nvPicPr>
          <p:blipFill>
            <a:blip r:embed="rId2" cstate="print"/>
            <a:stretch>
              <a:fillRect/>
            </a:stretch>
          </p:blipFill>
          <p:spPr>
            <a:xfrm>
              <a:off x="3011557" y="2751806"/>
              <a:ext cx="251939" cy="251947"/>
            </a:xfrm>
            <a:prstGeom prst="rect">
              <a:avLst/>
            </a:prstGeom>
          </p:spPr>
        </p:pic>
      </p:grpSp>
      <p:grpSp>
        <p:nvGrpSpPr>
          <p:cNvPr id="42" name="object 42"/>
          <p:cNvGrpSpPr/>
          <p:nvPr/>
        </p:nvGrpSpPr>
        <p:grpSpPr>
          <a:xfrm>
            <a:off x="1394320" y="2612784"/>
            <a:ext cx="634971" cy="634971"/>
            <a:chOff x="2298631" y="4308674"/>
            <a:chExt cx="1047115" cy="1047115"/>
          </a:xfrm>
        </p:grpSpPr>
        <p:sp>
          <p:nvSpPr>
            <p:cNvPr id="43" name="object 43"/>
            <p:cNvSpPr/>
            <p:nvPr/>
          </p:nvSpPr>
          <p:spPr>
            <a:xfrm>
              <a:off x="2298631" y="4308674"/>
              <a:ext cx="1047115" cy="1047115"/>
            </a:xfrm>
            <a:custGeom>
              <a:avLst/>
              <a:gdLst/>
              <a:ahLst/>
              <a:cxnLst/>
              <a:rect l="l" t="t" r="r" b="b"/>
              <a:pathLst>
                <a:path w="1047114" h="1047114">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7"/>
                  </a:lnTo>
                  <a:lnTo>
                    <a:pt x="4969" y="919901"/>
                  </a:lnTo>
                  <a:lnTo>
                    <a:pt x="25951" y="976617"/>
                  </a:lnTo>
                  <a:lnTo>
                    <a:pt x="70466"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44" name="object 44"/>
            <p:cNvPicPr/>
            <p:nvPr/>
          </p:nvPicPr>
          <p:blipFill>
            <a:blip r:embed="rId2" cstate="print"/>
            <a:stretch>
              <a:fillRect/>
            </a:stretch>
          </p:blipFill>
          <p:spPr>
            <a:xfrm>
              <a:off x="2380854" y="5016553"/>
              <a:ext cx="251939" cy="251939"/>
            </a:xfrm>
            <a:prstGeom prst="rect">
              <a:avLst/>
            </a:prstGeom>
          </p:spPr>
        </p:pic>
        <p:pic>
          <p:nvPicPr>
            <p:cNvPr id="45" name="object 45"/>
            <p:cNvPicPr/>
            <p:nvPr/>
          </p:nvPicPr>
          <p:blipFill>
            <a:blip r:embed="rId7" cstate="print"/>
            <a:stretch>
              <a:fillRect/>
            </a:stretch>
          </p:blipFill>
          <p:spPr>
            <a:xfrm>
              <a:off x="3011557" y="4395934"/>
              <a:ext cx="251939" cy="251939"/>
            </a:xfrm>
            <a:prstGeom prst="rect">
              <a:avLst/>
            </a:prstGeom>
          </p:spPr>
        </p:pic>
        <p:pic>
          <p:nvPicPr>
            <p:cNvPr id="46" name="object 46"/>
            <p:cNvPicPr/>
            <p:nvPr/>
          </p:nvPicPr>
          <p:blipFill>
            <a:blip r:embed="rId2" cstate="print"/>
            <a:stretch>
              <a:fillRect/>
            </a:stretch>
          </p:blipFill>
          <p:spPr>
            <a:xfrm>
              <a:off x="2696205" y="4706249"/>
              <a:ext cx="251939" cy="251939"/>
            </a:xfrm>
            <a:prstGeom prst="rect">
              <a:avLst/>
            </a:prstGeom>
          </p:spPr>
        </p:pic>
      </p:grpSp>
      <p:grpSp>
        <p:nvGrpSpPr>
          <p:cNvPr id="47" name="object 47"/>
          <p:cNvGrpSpPr/>
          <p:nvPr/>
        </p:nvGrpSpPr>
        <p:grpSpPr>
          <a:xfrm>
            <a:off x="1394320" y="3609779"/>
            <a:ext cx="634971" cy="634971"/>
            <a:chOff x="2298631" y="5952792"/>
            <a:chExt cx="1047115" cy="1047115"/>
          </a:xfrm>
        </p:grpSpPr>
        <p:sp>
          <p:nvSpPr>
            <p:cNvPr id="48" name="object 48"/>
            <p:cNvSpPr/>
            <p:nvPr/>
          </p:nvSpPr>
          <p:spPr>
            <a:xfrm>
              <a:off x="2298631" y="5952792"/>
              <a:ext cx="1047115" cy="1047115"/>
            </a:xfrm>
            <a:custGeom>
              <a:avLst/>
              <a:gdLst/>
              <a:ahLst/>
              <a:cxnLst/>
              <a:rect l="l" t="t" r="r" b="b"/>
              <a:pathLst>
                <a:path w="1047114" h="1047115">
                  <a:moveTo>
                    <a:pt x="806991" y="0"/>
                  </a:moveTo>
                  <a:lnTo>
                    <a:pt x="241165" y="0"/>
                  </a:lnTo>
                  <a:lnTo>
                    <a:pt x="194711" y="183"/>
                  </a:lnTo>
                  <a:lnTo>
                    <a:pt x="127203" y="4965"/>
                  </a:lnTo>
                  <a:lnTo>
                    <a:pt x="70466" y="25953"/>
                  </a:lnTo>
                  <a:lnTo>
                    <a:pt x="25951" y="70470"/>
                  </a:lnTo>
                  <a:lnTo>
                    <a:pt x="4963" y="127203"/>
                  </a:lnTo>
                  <a:lnTo>
                    <a:pt x="183" y="194260"/>
                  </a:lnTo>
                  <a:lnTo>
                    <a:pt x="0" y="240097"/>
                  </a:lnTo>
                  <a:lnTo>
                    <a:pt x="4" y="806991"/>
                  </a:lnTo>
                  <a:lnTo>
                    <a:pt x="183" y="852377"/>
                  </a:lnTo>
                  <a:lnTo>
                    <a:pt x="4969" y="919905"/>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49" name="object 49"/>
            <p:cNvPicPr/>
            <p:nvPr/>
          </p:nvPicPr>
          <p:blipFill>
            <a:blip r:embed="rId2" cstate="print"/>
            <a:stretch>
              <a:fillRect/>
            </a:stretch>
          </p:blipFill>
          <p:spPr>
            <a:xfrm>
              <a:off x="2380854" y="6660681"/>
              <a:ext cx="251939" cy="251939"/>
            </a:xfrm>
            <a:prstGeom prst="rect">
              <a:avLst/>
            </a:prstGeom>
          </p:spPr>
        </p:pic>
        <p:pic>
          <p:nvPicPr>
            <p:cNvPr id="50" name="object 50"/>
            <p:cNvPicPr/>
            <p:nvPr/>
          </p:nvPicPr>
          <p:blipFill>
            <a:blip r:embed="rId2" cstate="print"/>
            <a:stretch>
              <a:fillRect/>
            </a:stretch>
          </p:blipFill>
          <p:spPr>
            <a:xfrm>
              <a:off x="3011557" y="6040062"/>
              <a:ext cx="251939" cy="251939"/>
            </a:xfrm>
            <a:prstGeom prst="rect">
              <a:avLst/>
            </a:prstGeom>
          </p:spPr>
        </p:pic>
        <p:pic>
          <p:nvPicPr>
            <p:cNvPr id="51" name="object 51"/>
            <p:cNvPicPr/>
            <p:nvPr/>
          </p:nvPicPr>
          <p:blipFill>
            <a:blip r:embed="rId2" cstate="print"/>
            <a:stretch>
              <a:fillRect/>
            </a:stretch>
          </p:blipFill>
          <p:spPr>
            <a:xfrm>
              <a:off x="2380854" y="6040062"/>
              <a:ext cx="251939" cy="251939"/>
            </a:xfrm>
            <a:prstGeom prst="rect">
              <a:avLst/>
            </a:prstGeom>
          </p:spPr>
        </p:pic>
        <p:pic>
          <p:nvPicPr>
            <p:cNvPr id="52" name="object 52"/>
            <p:cNvPicPr/>
            <p:nvPr/>
          </p:nvPicPr>
          <p:blipFill>
            <a:blip r:embed="rId2" cstate="print"/>
            <a:stretch>
              <a:fillRect/>
            </a:stretch>
          </p:blipFill>
          <p:spPr>
            <a:xfrm>
              <a:off x="3011557" y="6660681"/>
              <a:ext cx="251939" cy="251939"/>
            </a:xfrm>
            <a:prstGeom prst="rect">
              <a:avLst/>
            </a:prstGeom>
          </p:spPr>
        </p:pic>
      </p:grpSp>
      <p:grpSp>
        <p:nvGrpSpPr>
          <p:cNvPr id="53" name="object 53"/>
          <p:cNvGrpSpPr/>
          <p:nvPr/>
        </p:nvGrpSpPr>
        <p:grpSpPr>
          <a:xfrm>
            <a:off x="1394320" y="4606780"/>
            <a:ext cx="634971" cy="634971"/>
            <a:chOff x="2298631" y="7596920"/>
            <a:chExt cx="1047115" cy="1047115"/>
          </a:xfrm>
        </p:grpSpPr>
        <p:sp>
          <p:nvSpPr>
            <p:cNvPr id="54" name="object 54"/>
            <p:cNvSpPr/>
            <p:nvPr/>
          </p:nvSpPr>
          <p:spPr>
            <a:xfrm>
              <a:off x="2298631" y="7596920"/>
              <a:ext cx="1047115" cy="1047115"/>
            </a:xfrm>
            <a:custGeom>
              <a:avLst/>
              <a:gdLst/>
              <a:ahLst/>
              <a:cxnLst/>
              <a:rect l="l" t="t" r="r" b="b"/>
              <a:pathLst>
                <a:path w="1047114" h="1047115">
                  <a:moveTo>
                    <a:pt x="806991" y="0"/>
                  </a:moveTo>
                  <a:lnTo>
                    <a:pt x="241165" y="0"/>
                  </a:lnTo>
                  <a:lnTo>
                    <a:pt x="194711" y="183"/>
                  </a:lnTo>
                  <a:lnTo>
                    <a:pt x="127203" y="4965"/>
                  </a:lnTo>
                  <a:lnTo>
                    <a:pt x="70466" y="25951"/>
                  </a:lnTo>
                  <a:lnTo>
                    <a:pt x="25951" y="70461"/>
                  </a:lnTo>
                  <a:lnTo>
                    <a:pt x="4963" y="127199"/>
                  </a:lnTo>
                  <a:lnTo>
                    <a:pt x="183" y="194260"/>
                  </a:lnTo>
                  <a:lnTo>
                    <a:pt x="0" y="240097"/>
                  </a:lnTo>
                  <a:lnTo>
                    <a:pt x="4" y="806991"/>
                  </a:lnTo>
                  <a:lnTo>
                    <a:pt x="183" y="852377"/>
                  </a:lnTo>
                  <a:lnTo>
                    <a:pt x="4969" y="919901"/>
                  </a:lnTo>
                  <a:lnTo>
                    <a:pt x="25951" y="976622"/>
                  </a:lnTo>
                  <a:lnTo>
                    <a:pt x="70466" y="1021136"/>
                  </a:lnTo>
                  <a:lnTo>
                    <a:pt x="127187"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55" name="object 55"/>
            <p:cNvPicPr/>
            <p:nvPr/>
          </p:nvPicPr>
          <p:blipFill>
            <a:blip r:embed="rId2" cstate="print"/>
            <a:stretch>
              <a:fillRect/>
            </a:stretch>
          </p:blipFill>
          <p:spPr>
            <a:xfrm>
              <a:off x="2380854" y="8304802"/>
              <a:ext cx="251939" cy="251945"/>
            </a:xfrm>
            <a:prstGeom prst="rect">
              <a:avLst/>
            </a:prstGeom>
          </p:spPr>
        </p:pic>
        <p:pic>
          <p:nvPicPr>
            <p:cNvPr id="56" name="object 56"/>
            <p:cNvPicPr/>
            <p:nvPr/>
          </p:nvPicPr>
          <p:blipFill>
            <a:blip r:embed="rId2" cstate="print"/>
            <a:stretch>
              <a:fillRect/>
            </a:stretch>
          </p:blipFill>
          <p:spPr>
            <a:xfrm>
              <a:off x="3011557" y="7684179"/>
              <a:ext cx="251939" cy="251939"/>
            </a:xfrm>
            <a:prstGeom prst="rect">
              <a:avLst/>
            </a:prstGeom>
          </p:spPr>
        </p:pic>
        <p:pic>
          <p:nvPicPr>
            <p:cNvPr id="57" name="object 57"/>
            <p:cNvPicPr/>
            <p:nvPr/>
          </p:nvPicPr>
          <p:blipFill>
            <a:blip r:embed="rId2" cstate="print"/>
            <a:stretch>
              <a:fillRect/>
            </a:stretch>
          </p:blipFill>
          <p:spPr>
            <a:xfrm>
              <a:off x="2380854" y="7684179"/>
              <a:ext cx="251939" cy="251939"/>
            </a:xfrm>
            <a:prstGeom prst="rect">
              <a:avLst/>
            </a:prstGeom>
          </p:spPr>
        </p:pic>
        <p:pic>
          <p:nvPicPr>
            <p:cNvPr id="58" name="object 58"/>
            <p:cNvPicPr/>
            <p:nvPr/>
          </p:nvPicPr>
          <p:blipFill>
            <a:blip r:embed="rId2" cstate="print"/>
            <a:stretch>
              <a:fillRect/>
            </a:stretch>
          </p:blipFill>
          <p:spPr>
            <a:xfrm>
              <a:off x="3011557" y="8304802"/>
              <a:ext cx="251939" cy="251945"/>
            </a:xfrm>
            <a:prstGeom prst="rect">
              <a:avLst/>
            </a:prstGeom>
          </p:spPr>
        </p:pic>
        <p:pic>
          <p:nvPicPr>
            <p:cNvPr id="59" name="object 59"/>
            <p:cNvPicPr/>
            <p:nvPr/>
          </p:nvPicPr>
          <p:blipFill>
            <a:blip r:embed="rId2" cstate="print"/>
            <a:stretch>
              <a:fillRect/>
            </a:stretch>
          </p:blipFill>
          <p:spPr>
            <a:xfrm>
              <a:off x="2696205" y="7994495"/>
              <a:ext cx="251939" cy="251939"/>
            </a:xfrm>
            <a:prstGeom prst="rect">
              <a:avLst/>
            </a:prstGeom>
          </p:spPr>
        </p:pic>
      </p:grpSp>
      <p:grpSp>
        <p:nvGrpSpPr>
          <p:cNvPr id="60" name="object 60"/>
          <p:cNvGrpSpPr/>
          <p:nvPr/>
        </p:nvGrpSpPr>
        <p:grpSpPr>
          <a:xfrm>
            <a:off x="1394320" y="5603780"/>
            <a:ext cx="634971" cy="634971"/>
            <a:chOff x="2298631" y="9241048"/>
            <a:chExt cx="1047115" cy="1047115"/>
          </a:xfrm>
        </p:grpSpPr>
        <p:sp>
          <p:nvSpPr>
            <p:cNvPr id="61" name="object 61"/>
            <p:cNvSpPr/>
            <p:nvPr/>
          </p:nvSpPr>
          <p:spPr>
            <a:xfrm>
              <a:off x="2298631" y="9241048"/>
              <a:ext cx="1047115" cy="1047115"/>
            </a:xfrm>
            <a:custGeom>
              <a:avLst/>
              <a:gdLst/>
              <a:ahLst/>
              <a:cxnLst/>
              <a:rect l="l" t="t" r="r" b="b"/>
              <a:pathLst>
                <a:path w="1047114" h="1047115">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5"/>
                  </a:lnTo>
                  <a:lnTo>
                    <a:pt x="4969" y="919897"/>
                  </a:lnTo>
                  <a:lnTo>
                    <a:pt x="25951" y="976617"/>
                  </a:lnTo>
                  <a:lnTo>
                    <a:pt x="70466"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62" name="object 62"/>
            <p:cNvPicPr/>
            <p:nvPr/>
          </p:nvPicPr>
          <p:blipFill>
            <a:blip r:embed="rId7" cstate="print"/>
            <a:stretch>
              <a:fillRect/>
            </a:stretch>
          </p:blipFill>
          <p:spPr>
            <a:xfrm>
              <a:off x="2380854" y="9948927"/>
              <a:ext cx="251939" cy="251939"/>
            </a:xfrm>
            <a:prstGeom prst="rect">
              <a:avLst/>
            </a:prstGeom>
          </p:spPr>
        </p:pic>
        <p:pic>
          <p:nvPicPr>
            <p:cNvPr id="63" name="object 63"/>
            <p:cNvPicPr/>
            <p:nvPr/>
          </p:nvPicPr>
          <p:blipFill>
            <a:blip r:embed="rId2" cstate="print"/>
            <a:stretch>
              <a:fillRect/>
            </a:stretch>
          </p:blipFill>
          <p:spPr>
            <a:xfrm>
              <a:off x="3011557" y="9328307"/>
              <a:ext cx="251939" cy="251939"/>
            </a:xfrm>
            <a:prstGeom prst="rect">
              <a:avLst/>
            </a:prstGeom>
          </p:spPr>
        </p:pic>
        <p:pic>
          <p:nvPicPr>
            <p:cNvPr id="64" name="object 64"/>
            <p:cNvPicPr/>
            <p:nvPr/>
          </p:nvPicPr>
          <p:blipFill>
            <a:blip r:embed="rId2" cstate="print"/>
            <a:stretch>
              <a:fillRect/>
            </a:stretch>
          </p:blipFill>
          <p:spPr>
            <a:xfrm>
              <a:off x="2380854" y="9328307"/>
              <a:ext cx="251939" cy="251939"/>
            </a:xfrm>
            <a:prstGeom prst="rect">
              <a:avLst/>
            </a:prstGeom>
          </p:spPr>
        </p:pic>
        <p:pic>
          <p:nvPicPr>
            <p:cNvPr id="65" name="object 65"/>
            <p:cNvPicPr/>
            <p:nvPr/>
          </p:nvPicPr>
          <p:blipFill>
            <a:blip r:embed="rId7" cstate="print"/>
            <a:stretch>
              <a:fillRect/>
            </a:stretch>
          </p:blipFill>
          <p:spPr>
            <a:xfrm>
              <a:off x="3011557" y="9948927"/>
              <a:ext cx="251939" cy="251939"/>
            </a:xfrm>
            <a:prstGeom prst="rect">
              <a:avLst/>
            </a:prstGeom>
          </p:spPr>
        </p:pic>
        <p:pic>
          <p:nvPicPr>
            <p:cNvPr id="66" name="object 66"/>
            <p:cNvPicPr/>
            <p:nvPr/>
          </p:nvPicPr>
          <p:blipFill>
            <a:blip r:embed="rId2" cstate="print"/>
            <a:stretch>
              <a:fillRect/>
            </a:stretch>
          </p:blipFill>
          <p:spPr>
            <a:xfrm>
              <a:off x="2380854" y="9638622"/>
              <a:ext cx="251939" cy="251939"/>
            </a:xfrm>
            <a:prstGeom prst="rect">
              <a:avLst/>
            </a:prstGeom>
          </p:spPr>
        </p:pic>
        <p:pic>
          <p:nvPicPr>
            <p:cNvPr id="67" name="object 67"/>
            <p:cNvPicPr/>
            <p:nvPr/>
          </p:nvPicPr>
          <p:blipFill>
            <a:blip r:embed="rId2" cstate="print"/>
            <a:stretch>
              <a:fillRect/>
            </a:stretch>
          </p:blipFill>
          <p:spPr>
            <a:xfrm>
              <a:off x="3011557" y="9638622"/>
              <a:ext cx="251939" cy="251939"/>
            </a:xfrm>
            <a:prstGeom prst="rect">
              <a:avLst/>
            </a:prstGeom>
          </p:spPr>
        </p:pic>
      </p:grpSp>
      <p:grpSp>
        <p:nvGrpSpPr>
          <p:cNvPr id="68" name="object 68"/>
          <p:cNvGrpSpPr/>
          <p:nvPr/>
        </p:nvGrpSpPr>
        <p:grpSpPr>
          <a:xfrm>
            <a:off x="683481" y="1615784"/>
            <a:ext cx="634971" cy="634971"/>
            <a:chOff x="1126405" y="2664547"/>
            <a:chExt cx="1047115" cy="1047115"/>
          </a:xfrm>
        </p:grpSpPr>
        <p:sp>
          <p:nvSpPr>
            <p:cNvPr id="69" name="object 69"/>
            <p:cNvSpPr/>
            <p:nvPr/>
          </p:nvSpPr>
          <p:spPr>
            <a:xfrm>
              <a:off x="1126405" y="2664547"/>
              <a:ext cx="1047115" cy="1047115"/>
            </a:xfrm>
            <a:custGeom>
              <a:avLst/>
              <a:gdLst/>
              <a:ahLst/>
              <a:cxnLst/>
              <a:rect l="l" t="t" r="r" b="b"/>
              <a:pathLst>
                <a:path w="1047114" h="1047114">
                  <a:moveTo>
                    <a:pt x="806991" y="0"/>
                  </a:moveTo>
                  <a:lnTo>
                    <a:pt x="241165" y="0"/>
                  </a:lnTo>
                  <a:lnTo>
                    <a:pt x="194711" y="183"/>
                  </a:lnTo>
                  <a:lnTo>
                    <a:pt x="127203" y="4965"/>
                  </a:lnTo>
                  <a:lnTo>
                    <a:pt x="70466" y="25951"/>
                  </a:lnTo>
                  <a:lnTo>
                    <a:pt x="25951" y="70466"/>
                  </a:lnTo>
                  <a:lnTo>
                    <a:pt x="4963" y="127203"/>
                  </a:lnTo>
                  <a:lnTo>
                    <a:pt x="183" y="194260"/>
                  </a:lnTo>
                  <a:lnTo>
                    <a:pt x="0" y="240097"/>
                  </a:lnTo>
                  <a:lnTo>
                    <a:pt x="4" y="806991"/>
                  </a:lnTo>
                  <a:lnTo>
                    <a:pt x="183" y="852377"/>
                  </a:lnTo>
                  <a:lnTo>
                    <a:pt x="4969" y="919905"/>
                  </a:lnTo>
                  <a:lnTo>
                    <a:pt x="25951" y="976626"/>
                  </a:lnTo>
                  <a:lnTo>
                    <a:pt x="70466"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0" name="object 70"/>
            <p:cNvPicPr/>
            <p:nvPr/>
          </p:nvPicPr>
          <p:blipFill>
            <a:blip r:embed="rId2" cstate="print"/>
            <a:stretch>
              <a:fillRect/>
            </a:stretch>
          </p:blipFill>
          <p:spPr>
            <a:xfrm>
              <a:off x="1523979" y="3062121"/>
              <a:ext cx="251939" cy="251939"/>
            </a:xfrm>
            <a:prstGeom prst="rect">
              <a:avLst/>
            </a:prstGeom>
          </p:spPr>
        </p:pic>
      </p:grpSp>
      <p:grpSp>
        <p:nvGrpSpPr>
          <p:cNvPr id="71" name="object 71"/>
          <p:cNvGrpSpPr/>
          <p:nvPr/>
        </p:nvGrpSpPr>
        <p:grpSpPr>
          <a:xfrm>
            <a:off x="2579331" y="1615784"/>
            <a:ext cx="634971" cy="634971"/>
            <a:chOff x="4252802" y="2664547"/>
            <a:chExt cx="1047115" cy="1047115"/>
          </a:xfrm>
        </p:grpSpPr>
        <p:sp>
          <p:nvSpPr>
            <p:cNvPr id="72" name="object 72"/>
            <p:cNvSpPr/>
            <p:nvPr/>
          </p:nvSpPr>
          <p:spPr>
            <a:xfrm>
              <a:off x="4252802"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3" name="object 73"/>
            <p:cNvPicPr/>
            <p:nvPr/>
          </p:nvPicPr>
          <p:blipFill>
            <a:blip r:embed="rId2" cstate="print"/>
            <a:stretch>
              <a:fillRect/>
            </a:stretch>
          </p:blipFill>
          <p:spPr>
            <a:xfrm>
              <a:off x="4335025" y="3372436"/>
              <a:ext cx="251939" cy="251939"/>
            </a:xfrm>
            <a:prstGeom prst="rect">
              <a:avLst/>
            </a:prstGeom>
          </p:spPr>
        </p:pic>
        <p:pic>
          <p:nvPicPr>
            <p:cNvPr id="74" name="object 74"/>
            <p:cNvPicPr/>
            <p:nvPr/>
          </p:nvPicPr>
          <p:blipFill>
            <a:blip r:embed="rId2" cstate="print"/>
            <a:stretch>
              <a:fillRect/>
            </a:stretch>
          </p:blipFill>
          <p:spPr>
            <a:xfrm>
              <a:off x="4965728" y="2751806"/>
              <a:ext cx="251939" cy="251947"/>
            </a:xfrm>
            <a:prstGeom prst="rect">
              <a:avLst/>
            </a:prstGeom>
          </p:spPr>
        </p:pic>
      </p:grpSp>
      <p:grpSp>
        <p:nvGrpSpPr>
          <p:cNvPr id="75" name="object 75"/>
          <p:cNvGrpSpPr/>
          <p:nvPr/>
        </p:nvGrpSpPr>
        <p:grpSpPr>
          <a:xfrm>
            <a:off x="4475181" y="1615784"/>
            <a:ext cx="634971" cy="634971"/>
            <a:chOff x="7379199" y="2664547"/>
            <a:chExt cx="1047115" cy="1047115"/>
          </a:xfrm>
        </p:grpSpPr>
        <p:sp>
          <p:nvSpPr>
            <p:cNvPr id="76" name="object 76"/>
            <p:cNvSpPr/>
            <p:nvPr/>
          </p:nvSpPr>
          <p:spPr>
            <a:xfrm>
              <a:off x="7379199" y="2664547"/>
              <a:ext cx="1047115" cy="1047115"/>
            </a:xfrm>
            <a:custGeom>
              <a:avLst/>
              <a:gdLst/>
              <a:ahLst/>
              <a:cxnLst/>
              <a:rect l="l" t="t" r="r" b="b"/>
              <a:pathLst>
                <a:path w="1047115" h="1047114">
                  <a:moveTo>
                    <a:pt x="806991" y="0"/>
                  </a:moveTo>
                  <a:lnTo>
                    <a:pt x="241154" y="0"/>
                  </a:lnTo>
                  <a:lnTo>
                    <a:pt x="194706"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56" y="1046904"/>
                  </a:lnTo>
                  <a:lnTo>
                    <a:pt x="240086" y="1047088"/>
                  </a:lnTo>
                  <a:lnTo>
                    <a:pt x="805923" y="1047088"/>
                  </a:lnTo>
                  <a:lnTo>
                    <a:pt x="852375" y="1046904"/>
                  </a:lnTo>
                  <a:lnTo>
                    <a:pt x="919880"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7" name="object 77"/>
            <p:cNvPicPr/>
            <p:nvPr/>
          </p:nvPicPr>
          <p:blipFill>
            <a:blip r:embed="rId2" cstate="print"/>
            <a:stretch>
              <a:fillRect/>
            </a:stretch>
          </p:blipFill>
          <p:spPr>
            <a:xfrm>
              <a:off x="7461421" y="3372436"/>
              <a:ext cx="251939" cy="251939"/>
            </a:xfrm>
            <a:prstGeom prst="rect">
              <a:avLst/>
            </a:prstGeom>
          </p:spPr>
        </p:pic>
        <p:pic>
          <p:nvPicPr>
            <p:cNvPr id="78" name="object 78"/>
            <p:cNvPicPr/>
            <p:nvPr/>
          </p:nvPicPr>
          <p:blipFill>
            <a:blip r:embed="rId2" cstate="print"/>
            <a:stretch>
              <a:fillRect/>
            </a:stretch>
          </p:blipFill>
          <p:spPr>
            <a:xfrm>
              <a:off x="8092117" y="2751806"/>
              <a:ext cx="251945" cy="251947"/>
            </a:xfrm>
            <a:prstGeom prst="rect">
              <a:avLst/>
            </a:prstGeom>
          </p:spPr>
        </p:pic>
        <p:pic>
          <p:nvPicPr>
            <p:cNvPr id="79" name="object 79"/>
            <p:cNvPicPr/>
            <p:nvPr/>
          </p:nvPicPr>
          <p:blipFill>
            <a:blip r:embed="rId2" cstate="print"/>
            <a:stretch>
              <a:fillRect/>
            </a:stretch>
          </p:blipFill>
          <p:spPr>
            <a:xfrm>
              <a:off x="7776765" y="3062121"/>
              <a:ext cx="251945" cy="251939"/>
            </a:xfrm>
            <a:prstGeom prst="rect">
              <a:avLst/>
            </a:prstGeom>
          </p:spPr>
        </p:pic>
      </p:grpSp>
      <p:grpSp>
        <p:nvGrpSpPr>
          <p:cNvPr id="80" name="object 80"/>
          <p:cNvGrpSpPr/>
          <p:nvPr/>
        </p:nvGrpSpPr>
        <p:grpSpPr>
          <a:xfrm>
            <a:off x="6371000" y="1615784"/>
            <a:ext cx="634971" cy="634971"/>
            <a:chOff x="10505544" y="2664547"/>
            <a:chExt cx="1047115" cy="1047115"/>
          </a:xfrm>
        </p:grpSpPr>
        <p:sp>
          <p:nvSpPr>
            <p:cNvPr id="81" name="object 81"/>
            <p:cNvSpPr/>
            <p:nvPr/>
          </p:nvSpPr>
          <p:spPr>
            <a:xfrm>
              <a:off x="10505544"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82" name="object 82"/>
            <p:cNvPicPr/>
            <p:nvPr/>
          </p:nvPicPr>
          <p:blipFill>
            <a:blip r:embed="rId3" cstate="print"/>
            <a:stretch>
              <a:fillRect/>
            </a:stretch>
          </p:blipFill>
          <p:spPr>
            <a:xfrm>
              <a:off x="10587792" y="3372436"/>
              <a:ext cx="251929" cy="251939"/>
            </a:xfrm>
            <a:prstGeom prst="rect">
              <a:avLst/>
            </a:prstGeom>
          </p:spPr>
        </p:pic>
        <p:pic>
          <p:nvPicPr>
            <p:cNvPr id="83" name="object 83"/>
            <p:cNvPicPr/>
            <p:nvPr/>
          </p:nvPicPr>
          <p:blipFill>
            <a:blip r:embed="rId4" cstate="print"/>
            <a:stretch>
              <a:fillRect/>
            </a:stretch>
          </p:blipFill>
          <p:spPr>
            <a:xfrm>
              <a:off x="11218532" y="2751806"/>
              <a:ext cx="251955" cy="251947"/>
            </a:xfrm>
            <a:prstGeom prst="rect">
              <a:avLst/>
            </a:prstGeom>
          </p:spPr>
        </p:pic>
        <p:pic>
          <p:nvPicPr>
            <p:cNvPr id="84" name="object 84"/>
            <p:cNvPicPr/>
            <p:nvPr/>
          </p:nvPicPr>
          <p:blipFill>
            <a:blip r:embed="rId3" cstate="print"/>
            <a:stretch>
              <a:fillRect/>
            </a:stretch>
          </p:blipFill>
          <p:spPr>
            <a:xfrm>
              <a:off x="10587792" y="2751806"/>
              <a:ext cx="251929" cy="251947"/>
            </a:xfrm>
            <a:prstGeom prst="rect">
              <a:avLst/>
            </a:prstGeom>
          </p:spPr>
        </p:pic>
        <p:pic>
          <p:nvPicPr>
            <p:cNvPr id="85" name="object 85"/>
            <p:cNvPicPr/>
            <p:nvPr/>
          </p:nvPicPr>
          <p:blipFill>
            <a:blip r:embed="rId4" cstate="print"/>
            <a:stretch>
              <a:fillRect/>
            </a:stretch>
          </p:blipFill>
          <p:spPr>
            <a:xfrm>
              <a:off x="11218532" y="3372436"/>
              <a:ext cx="251955" cy="251939"/>
            </a:xfrm>
            <a:prstGeom prst="rect">
              <a:avLst/>
            </a:prstGeom>
          </p:spPr>
        </p:pic>
      </p:grpSp>
      <p:grpSp>
        <p:nvGrpSpPr>
          <p:cNvPr id="86" name="object 86"/>
          <p:cNvGrpSpPr/>
          <p:nvPr/>
        </p:nvGrpSpPr>
        <p:grpSpPr>
          <a:xfrm>
            <a:off x="8266850" y="1615784"/>
            <a:ext cx="634971" cy="634971"/>
            <a:chOff x="13631941" y="2664547"/>
            <a:chExt cx="1047115" cy="1047115"/>
          </a:xfrm>
        </p:grpSpPr>
        <p:sp>
          <p:nvSpPr>
            <p:cNvPr id="87" name="object 87"/>
            <p:cNvSpPr/>
            <p:nvPr/>
          </p:nvSpPr>
          <p:spPr>
            <a:xfrm>
              <a:off x="13631941"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88" name="object 88"/>
            <p:cNvPicPr/>
            <p:nvPr/>
          </p:nvPicPr>
          <p:blipFill>
            <a:blip r:embed="rId3" cstate="print"/>
            <a:stretch>
              <a:fillRect/>
            </a:stretch>
          </p:blipFill>
          <p:spPr>
            <a:xfrm>
              <a:off x="13714190" y="3372436"/>
              <a:ext cx="251929" cy="251939"/>
            </a:xfrm>
            <a:prstGeom prst="rect">
              <a:avLst/>
            </a:prstGeom>
          </p:spPr>
        </p:pic>
        <p:pic>
          <p:nvPicPr>
            <p:cNvPr id="89" name="object 89"/>
            <p:cNvPicPr/>
            <p:nvPr/>
          </p:nvPicPr>
          <p:blipFill>
            <a:blip r:embed="rId4" cstate="print"/>
            <a:stretch>
              <a:fillRect/>
            </a:stretch>
          </p:blipFill>
          <p:spPr>
            <a:xfrm>
              <a:off x="14344930" y="2751806"/>
              <a:ext cx="251955" cy="251947"/>
            </a:xfrm>
            <a:prstGeom prst="rect">
              <a:avLst/>
            </a:prstGeom>
          </p:spPr>
        </p:pic>
        <p:pic>
          <p:nvPicPr>
            <p:cNvPr id="90" name="object 90"/>
            <p:cNvPicPr/>
            <p:nvPr/>
          </p:nvPicPr>
          <p:blipFill>
            <a:blip r:embed="rId3" cstate="print"/>
            <a:stretch>
              <a:fillRect/>
            </a:stretch>
          </p:blipFill>
          <p:spPr>
            <a:xfrm>
              <a:off x="13714190" y="2751806"/>
              <a:ext cx="251929" cy="251947"/>
            </a:xfrm>
            <a:prstGeom prst="rect">
              <a:avLst/>
            </a:prstGeom>
          </p:spPr>
        </p:pic>
        <p:pic>
          <p:nvPicPr>
            <p:cNvPr id="91" name="object 91"/>
            <p:cNvPicPr/>
            <p:nvPr/>
          </p:nvPicPr>
          <p:blipFill>
            <a:blip r:embed="rId4" cstate="print"/>
            <a:stretch>
              <a:fillRect/>
            </a:stretch>
          </p:blipFill>
          <p:spPr>
            <a:xfrm>
              <a:off x="14344930" y="3372436"/>
              <a:ext cx="251955" cy="251939"/>
            </a:xfrm>
            <a:prstGeom prst="rect">
              <a:avLst/>
            </a:prstGeom>
          </p:spPr>
        </p:pic>
        <p:pic>
          <p:nvPicPr>
            <p:cNvPr id="92" name="object 92"/>
            <p:cNvPicPr/>
            <p:nvPr/>
          </p:nvPicPr>
          <p:blipFill>
            <a:blip r:embed="rId5" cstate="print"/>
            <a:stretch>
              <a:fillRect/>
            </a:stretch>
          </p:blipFill>
          <p:spPr>
            <a:xfrm>
              <a:off x="14029573" y="3062121"/>
              <a:ext cx="251929" cy="251939"/>
            </a:xfrm>
            <a:prstGeom prst="rect">
              <a:avLst/>
            </a:prstGeom>
          </p:spPr>
        </p:pic>
      </p:grpSp>
      <p:grpSp>
        <p:nvGrpSpPr>
          <p:cNvPr id="93" name="object 93"/>
          <p:cNvGrpSpPr/>
          <p:nvPr/>
        </p:nvGrpSpPr>
        <p:grpSpPr>
          <a:xfrm>
            <a:off x="10162700" y="1615784"/>
            <a:ext cx="634971" cy="634971"/>
            <a:chOff x="16758338" y="2664547"/>
            <a:chExt cx="1047115" cy="1047115"/>
          </a:xfrm>
        </p:grpSpPr>
        <p:sp>
          <p:nvSpPr>
            <p:cNvPr id="94" name="object 94"/>
            <p:cNvSpPr/>
            <p:nvPr/>
          </p:nvSpPr>
          <p:spPr>
            <a:xfrm>
              <a:off x="16758338"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95" name="object 95"/>
            <p:cNvPicPr/>
            <p:nvPr/>
          </p:nvPicPr>
          <p:blipFill>
            <a:blip r:embed="rId3" cstate="print"/>
            <a:stretch>
              <a:fillRect/>
            </a:stretch>
          </p:blipFill>
          <p:spPr>
            <a:xfrm>
              <a:off x="16840587" y="3372436"/>
              <a:ext cx="251929" cy="251939"/>
            </a:xfrm>
            <a:prstGeom prst="rect">
              <a:avLst/>
            </a:prstGeom>
          </p:spPr>
        </p:pic>
        <p:pic>
          <p:nvPicPr>
            <p:cNvPr id="96" name="object 96"/>
            <p:cNvPicPr/>
            <p:nvPr/>
          </p:nvPicPr>
          <p:blipFill>
            <a:blip r:embed="rId6" cstate="print"/>
            <a:stretch>
              <a:fillRect/>
            </a:stretch>
          </p:blipFill>
          <p:spPr>
            <a:xfrm>
              <a:off x="17471327" y="2751806"/>
              <a:ext cx="251955" cy="251947"/>
            </a:xfrm>
            <a:prstGeom prst="rect">
              <a:avLst/>
            </a:prstGeom>
          </p:spPr>
        </p:pic>
        <p:pic>
          <p:nvPicPr>
            <p:cNvPr id="97" name="object 97"/>
            <p:cNvPicPr/>
            <p:nvPr/>
          </p:nvPicPr>
          <p:blipFill>
            <a:blip r:embed="rId3" cstate="print"/>
            <a:stretch>
              <a:fillRect/>
            </a:stretch>
          </p:blipFill>
          <p:spPr>
            <a:xfrm>
              <a:off x="16840587" y="2751806"/>
              <a:ext cx="251929" cy="251947"/>
            </a:xfrm>
            <a:prstGeom prst="rect">
              <a:avLst/>
            </a:prstGeom>
          </p:spPr>
        </p:pic>
        <p:pic>
          <p:nvPicPr>
            <p:cNvPr id="98" name="object 98"/>
            <p:cNvPicPr/>
            <p:nvPr/>
          </p:nvPicPr>
          <p:blipFill>
            <a:blip r:embed="rId6" cstate="print"/>
            <a:stretch>
              <a:fillRect/>
            </a:stretch>
          </p:blipFill>
          <p:spPr>
            <a:xfrm>
              <a:off x="17471327" y="3372436"/>
              <a:ext cx="251955" cy="251939"/>
            </a:xfrm>
            <a:prstGeom prst="rect">
              <a:avLst/>
            </a:prstGeom>
          </p:spPr>
        </p:pic>
        <p:pic>
          <p:nvPicPr>
            <p:cNvPr id="99" name="object 99"/>
            <p:cNvPicPr/>
            <p:nvPr/>
          </p:nvPicPr>
          <p:blipFill>
            <a:blip r:embed="rId3" cstate="print"/>
            <a:stretch>
              <a:fillRect/>
            </a:stretch>
          </p:blipFill>
          <p:spPr>
            <a:xfrm>
              <a:off x="16840587" y="3062121"/>
              <a:ext cx="251929" cy="251939"/>
            </a:xfrm>
            <a:prstGeom prst="rect">
              <a:avLst/>
            </a:prstGeom>
          </p:spPr>
        </p:pic>
        <p:pic>
          <p:nvPicPr>
            <p:cNvPr id="100" name="object 100"/>
            <p:cNvPicPr/>
            <p:nvPr/>
          </p:nvPicPr>
          <p:blipFill>
            <a:blip r:embed="rId6" cstate="print"/>
            <a:stretch>
              <a:fillRect/>
            </a:stretch>
          </p:blipFill>
          <p:spPr>
            <a:xfrm>
              <a:off x="17471327" y="3062121"/>
              <a:ext cx="251955" cy="251939"/>
            </a:xfrm>
            <a:prstGeom prst="rect">
              <a:avLst/>
            </a:prstGeom>
          </p:spPr>
        </p:pic>
      </p:grpSp>
      <p:grpSp>
        <p:nvGrpSpPr>
          <p:cNvPr id="101" name="object 101"/>
          <p:cNvGrpSpPr/>
          <p:nvPr/>
        </p:nvGrpSpPr>
        <p:grpSpPr>
          <a:xfrm>
            <a:off x="683481" y="2612784"/>
            <a:ext cx="634971" cy="634971"/>
            <a:chOff x="1126405" y="4308674"/>
            <a:chExt cx="1047115" cy="1047115"/>
          </a:xfrm>
        </p:grpSpPr>
        <p:sp>
          <p:nvSpPr>
            <p:cNvPr id="102" name="object 102"/>
            <p:cNvSpPr/>
            <p:nvPr/>
          </p:nvSpPr>
          <p:spPr>
            <a:xfrm>
              <a:off x="1126405" y="4308674"/>
              <a:ext cx="1047115" cy="1047115"/>
            </a:xfrm>
            <a:custGeom>
              <a:avLst/>
              <a:gdLst/>
              <a:ahLst/>
              <a:cxnLst/>
              <a:rect l="l" t="t" r="r" b="b"/>
              <a:pathLst>
                <a:path w="1047114" h="1047114">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7"/>
                  </a:lnTo>
                  <a:lnTo>
                    <a:pt x="4969" y="919901"/>
                  </a:lnTo>
                  <a:lnTo>
                    <a:pt x="25951" y="976617"/>
                  </a:lnTo>
                  <a:lnTo>
                    <a:pt x="70466"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03" name="object 103"/>
            <p:cNvPicPr/>
            <p:nvPr/>
          </p:nvPicPr>
          <p:blipFill>
            <a:blip r:embed="rId2" cstate="print"/>
            <a:stretch>
              <a:fillRect/>
            </a:stretch>
          </p:blipFill>
          <p:spPr>
            <a:xfrm>
              <a:off x="1523979" y="4706249"/>
              <a:ext cx="251939" cy="251939"/>
            </a:xfrm>
            <a:prstGeom prst="rect">
              <a:avLst/>
            </a:prstGeom>
          </p:spPr>
        </p:pic>
      </p:grpSp>
      <p:grpSp>
        <p:nvGrpSpPr>
          <p:cNvPr id="104" name="object 104"/>
          <p:cNvGrpSpPr/>
          <p:nvPr/>
        </p:nvGrpSpPr>
        <p:grpSpPr>
          <a:xfrm>
            <a:off x="2579331" y="2612784"/>
            <a:ext cx="634971" cy="634971"/>
            <a:chOff x="4252802" y="4308674"/>
            <a:chExt cx="1047115" cy="1047115"/>
          </a:xfrm>
        </p:grpSpPr>
        <p:sp>
          <p:nvSpPr>
            <p:cNvPr id="105" name="object 105"/>
            <p:cNvSpPr/>
            <p:nvPr/>
          </p:nvSpPr>
          <p:spPr>
            <a:xfrm>
              <a:off x="4252802"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901" y="4960"/>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06" name="object 106"/>
            <p:cNvPicPr/>
            <p:nvPr/>
          </p:nvPicPr>
          <p:blipFill>
            <a:blip r:embed="rId2" cstate="print"/>
            <a:stretch>
              <a:fillRect/>
            </a:stretch>
          </p:blipFill>
          <p:spPr>
            <a:xfrm>
              <a:off x="4335025" y="5016553"/>
              <a:ext cx="251939" cy="251939"/>
            </a:xfrm>
            <a:prstGeom prst="rect">
              <a:avLst/>
            </a:prstGeom>
          </p:spPr>
        </p:pic>
        <p:pic>
          <p:nvPicPr>
            <p:cNvPr id="107" name="object 107"/>
            <p:cNvPicPr/>
            <p:nvPr/>
          </p:nvPicPr>
          <p:blipFill>
            <a:blip r:embed="rId7" cstate="print"/>
            <a:stretch>
              <a:fillRect/>
            </a:stretch>
          </p:blipFill>
          <p:spPr>
            <a:xfrm>
              <a:off x="4965728" y="4395934"/>
              <a:ext cx="251939" cy="251939"/>
            </a:xfrm>
            <a:prstGeom prst="rect">
              <a:avLst/>
            </a:prstGeom>
          </p:spPr>
        </p:pic>
      </p:grpSp>
      <p:grpSp>
        <p:nvGrpSpPr>
          <p:cNvPr id="108" name="object 108"/>
          <p:cNvGrpSpPr/>
          <p:nvPr/>
        </p:nvGrpSpPr>
        <p:grpSpPr>
          <a:xfrm>
            <a:off x="4475181" y="2612784"/>
            <a:ext cx="634971" cy="634971"/>
            <a:chOff x="7379199" y="4308674"/>
            <a:chExt cx="1047115" cy="1047115"/>
          </a:xfrm>
        </p:grpSpPr>
        <p:sp>
          <p:nvSpPr>
            <p:cNvPr id="109" name="object 109"/>
            <p:cNvSpPr/>
            <p:nvPr/>
          </p:nvSpPr>
          <p:spPr>
            <a:xfrm>
              <a:off x="7379199" y="4308674"/>
              <a:ext cx="1047115" cy="1047115"/>
            </a:xfrm>
            <a:custGeom>
              <a:avLst/>
              <a:gdLst/>
              <a:ahLst/>
              <a:cxnLst/>
              <a:rect l="l" t="t" r="r" b="b"/>
              <a:pathLst>
                <a:path w="1047115" h="1047114">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56" y="1046904"/>
                  </a:lnTo>
                  <a:lnTo>
                    <a:pt x="240086" y="1047088"/>
                  </a:lnTo>
                  <a:lnTo>
                    <a:pt x="805923" y="1047088"/>
                  </a:lnTo>
                  <a:lnTo>
                    <a:pt x="852375" y="1046904"/>
                  </a:lnTo>
                  <a:lnTo>
                    <a:pt x="919880"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897" y="4960"/>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10" name="object 110"/>
            <p:cNvPicPr/>
            <p:nvPr/>
          </p:nvPicPr>
          <p:blipFill>
            <a:blip r:embed="rId2" cstate="print"/>
            <a:stretch>
              <a:fillRect/>
            </a:stretch>
          </p:blipFill>
          <p:spPr>
            <a:xfrm>
              <a:off x="7461421" y="5016553"/>
              <a:ext cx="251939" cy="251939"/>
            </a:xfrm>
            <a:prstGeom prst="rect">
              <a:avLst/>
            </a:prstGeom>
          </p:spPr>
        </p:pic>
        <p:pic>
          <p:nvPicPr>
            <p:cNvPr id="111" name="object 111"/>
            <p:cNvPicPr/>
            <p:nvPr/>
          </p:nvPicPr>
          <p:blipFill>
            <a:blip r:embed="rId7" cstate="print"/>
            <a:stretch>
              <a:fillRect/>
            </a:stretch>
          </p:blipFill>
          <p:spPr>
            <a:xfrm>
              <a:off x="8092117" y="4395934"/>
              <a:ext cx="251945" cy="251939"/>
            </a:xfrm>
            <a:prstGeom prst="rect">
              <a:avLst/>
            </a:prstGeom>
          </p:spPr>
        </p:pic>
        <p:pic>
          <p:nvPicPr>
            <p:cNvPr id="112" name="object 112"/>
            <p:cNvPicPr/>
            <p:nvPr/>
          </p:nvPicPr>
          <p:blipFill>
            <a:blip r:embed="rId2" cstate="print"/>
            <a:stretch>
              <a:fillRect/>
            </a:stretch>
          </p:blipFill>
          <p:spPr>
            <a:xfrm>
              <a:off x="7776765" y="4706249"/>
              <a:ext cx="251945" cy="251939"/>
            </a:xfrm>
            <a:prstGeom prst="rect">
              <a:avLst/>
            </a:prstGeom>
          </p:spPr>
        </p:pic>
      </p:grpSp>
      <p:grpSp>
        <p:nvGrpSpPr>
          <p:cNvPr id="113" name="object 113"/>
          <p:cNvGrpSpPr/>
          <p:nvPr/>
        </p:nvGrpSpPr>
        <p:grpSpPr>
          <a:xfrm>
            <a:off x="6371000" y="2612784"/>
            <a:ext cx="634971" cy="634971"/>
            <a:chOff x="10505544" y="4308674"/>
            <a:chExt cx="1047115" cy="1047115"/>
          </a:xfrm>
        </p:grpSpPr>
        <p:sp>
          <p:nvSpPr>
            <p:cNvPr id="114" name="object 114"/>
            <p:cNvSpPr/>
            <p:nvPr/>
          </p:nvSpPr>
          <p:spPr>
            <a:xfrm>
              <a:off x="10505544"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15" name="object 115"/>
            <p:cNvPicPr/>
            <p:nvPr/>
          </p:nvPicPr>
          <p:blipFill>
            <a:blip r:embed="rId3" cstate="print"/>
            <a:stretch>
              <a:fillRect/>
            </a:stretch>
          </p:blipFill>
          <p:spPr>
            <a:xfrm>
              <a:off x="10587792" y="5016553"/>
              <a:ext cx="251929" cy="251939"/>
            </a:xfrm>
            <a:prstGeom prst="rect">
              <a:avLst/>
            </a:prstGeom>
          </p:spPr>
        </p:pic>
        <p:pic>
          <p:nvPicPr>
            <p:cNvPr id="116" name="object 116"/>
            <p:cNvPicPr/>
            <p:nvPr/>
          </p:nvPicPr>
          <p:blipFill>
            <a:blip r:embed="rId8" cstate="print"/>
            <a:stretch>
              <a:fillRect/>
            </a:stretch>
          </p:blipFill>
          <p:spPr>
            <a:xfrm>
              <a:off x="11218532" y="4395934"/>
              <a:ext cx="251955" cy="251939"/>
            </a:xfrm>
            <a:prstGeom prst="rect">
              <a:avLst/>
            </a:prstGeom>
          </p:spPr>
        </p:pic>
        <p:pic>
          <p:nvPicPr>
            <p:cNvPr id="117" name="object 117"/>
            <p:cNvPicPr/>
            <p:nvPr/>
          </p:nvPicPr>
          <p:blipFill>
            <a:blip r:embed="rId9" cstate="print"/>
            <a:stretch>
              <a:fillRect/>
            </a:stretch>
          </p:blipFill>
          <p:spPr>
            <a:xfrm>
              <a:off x="10587792" y="4395934"/>
              <a:ext cx="251929" cy="251939"/>
            </a:xfrm>
            <a:prstGeom prst="rect">
              <a:avLst/>
            </a:prstGeom>
          </p:spPr>
        </p:pic>
        <p:pic>
          <p:nvPicPr>
            <p:cNvPr id="118" name="object 118"/>
            <p:cNvPicPr/>
            <p:nvPr/>
          </p:nvPicPr>
          <p:blipFill>
            <a:blip r:embed="rId4" cstate="print"/>
            <a:stretch>
              <a:fillRect/>
            </a:stretch>
          </p:blipFill>
          <p:spPr>
            <a:xfrm>
              <a:off x="11218532" y="5016553"/>
              <a:ext cx="251955" cy="251939"/>
            </a:xfrm>
            <a:prstGeom prst="rect">
              <a:avLst/>
            </a:prstGeom>
          </p:spPr>
        </p:pic>
      </p:grpSp>
      <p:grpSp>
        <p:nvGrpSpPr>
          <p:cNvPr id="119" name="object 119"/>
          <p:cNvGrpSpPr/>
          <p:nvPr/>
        </p:nvGrpSpPr>
        <p:grpSpPr>
          <a:xfrm>
            <a:off x="8266850" y="2612784"/>
            <a:ext cx="634971" cy="634971"/>
            <a:chOff x="13631941" y="4308674"/>
            <a:chExt cx="1047115" cy="1047115"/>
          </a:xfrm>
        </p:grpSpPr>
        <p:sp>
          <p:nvSpPr>
            <p:cNvPr id="120" name="object 120"/>
            <p:cNvSpPr/>
            <p:nvPr/>
          </p:nvSpPr>
          <p:spPr>
            <a:xfrm>
              <a:off x="13631941"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21" name="object 121"/>
            <p:cNvPicPr/>
            <p:nvPr/>
          </p:nvPicPr>
          <p:blipFill>
            <a:blip r:embed="rId3" cstate="print"/>
            <a:stretch>
              <a:fillRect/>
            </a:stretch>
          </p:blipFill>
          <p:spPr>
            <a:xfrm>
              <a:off x="13714190" y="5016553"/>
              <a:ext cx="251929" cy="251939"/>
            </a:xfrm>
            <a:prstGeom prst="rect">
              <a:avLst/>
            </a:prstGeom>
          </p:spPr>
        </p:pic>
        <p:pic>
          <p:nvPicPr>
            <p:cNvPr id="122" name="object 122"/>
            <p:cNvPicPr/>
            <p:nvPr/>
          </p:nvPicPr>
          <p:blipFill>
            <a:blip r:embed="rId8" cstate="print"/>
            <a:stretch>
              <a:fillRect/>
            </a:stretch>
          </p:blipFill>
          <p:spPr>
            <a:xfrm>
              <a:off x="14344930" y="4395934"/>
              <a:ext cx="251955" cy="251939"/>
            </a:xfrm>
            <a:prstGeom prst="rect">
              <a:avLst/>
            </a:prstGeom>
          </p:spPr>
        </p:pic>
        <p:pic>
          <p:nvPicPr>
            <p:cNvPr id="123" name="object 123"/>
            <p:cNvPicPr/>
            <p:nvPr/>
          </p:nvPicPr>
          <p:blipFill>
            <a:blip r:embed="rId4" cstate="print"/>
            <a:stretch>
              <a:fillRect/>
            </a:stretch>
          </p:blipFill>
          <p:spPr>
            <a:xfrm>
              <a:off x="14344930" y="5016553"/>
              <a:ext cx="251955" cy="251939"/>
            </a:xfrm>
            <a:prstGeom prst="rect">
              <a:avLst/>
            </a:prstGeom>
          </p:spPr>
        </p:pic>
        <p:pic>
          <p:nvPicPr>
            <p:cNvPr id="124" name="object 124"/>
            <p:cNvPicPr/>
            <p:nvPr/>
          </p:nvPicPr>
          <p:blipFill>
            <a:blip r:embed="rId9" cstate="print"/>
            <a:stretch>
              <a:fillRect/>
            </a:stretch>
          </p:blipFill>
          <p:spPr>
            <a:xfrm>
              <a:off x="13714190" y="4395934"/>
              <a:ext cx="251929" cy="251939"/>
            </a:xfrm>
            <a:prstGeom prst="rect">
              <a:avLst/>
            </a:prstGeom>
          </p:spPr>
        </p:pic>
        <p:pic>
          <p:nvPicPr>
            <p:cNvPr id="125" name="object 125"/>
            <p:cNvPicPr/>
            <p:nvPr/>
          </p:nvPicPr>
          <p:blipFill>
            <a:blip r:embed="rId5" cstate="print"/>
            <a:stretch>
              <a:fillRect/>
            </a:stretch>
          </p:blipFill>
          <p:spPr>
            <a:xfrm>
              <a:off x="14029573" y="4706249"/>
              <a:ext cx="251929" cy="251939"/>
            </a:xfrm>
            <a:prstGeom prst="rect">
              <a:avLst/>
            </a:prstGeom>
          </p:spPr>
        </p:pic>
      </p:grpSp>
      <p:grpSp>
        <p:nvGrpSpPr>
          <p:cNvPr id="126" name="object 126"/>
          <p:cNvGrpSpPr/>
          <p:nvPr/>
        </p:nvGrpSpPr>
        <p:grpSpPr>
          <a:xfrm>
            <a:off x="10162700" y="2612784"/>
            <a:ext cx="634971" cy="634971"/>
            <a:chOff x="16758338" y="4308674"/>
            <a:chExt cx="1047115" cy="1047115"/>
          </a:xfrm>
        </p:grpSpPr>
        <p:sp>
          <p:nvSpPr>
            <p:cNvPr id="127" name="object 127"/>
            <p:cNvSpPr/>
            <p:nvPr/>
          </p:nvSpPr>
          <p:spPr>
            <a:xfrm>
              <a:off x="16758338"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28" name="object 128"/>
            <p:cNvPicPr/>
            <p:nvPr/>
          </p:nvPicPr>
          <p:blipFill>
            <a:blip r:embed="rId3" cstate="print"/>
            <a:stretch>
              <a:fillRect/>
            </a:stretch>
          </p:blipFill>
          <p:spPr>
            <a:xfrm>
              <a:off x="16840587" y="5016553"/>
              <a:ext cx="251929" cy="251939"/>
            </a:xfrm>
            <a:prstGeom prst="rect">
              <a:avLst/>
            </a:prstGeom>
          </p:spPr>
        </p:pic>
        <p:pic>
          <p:nvPicPr>
            <p:cNvPr id="129" name="object 129"/>
            <p:cNvPicPr/>
            <p:nvPr/>
          </p:nvPicPr>
          <p:blipFill>
            <a:blip r:embed="rId10" cstate="print"/>
            <a:stretch>
              <a:fillRect/>
            </a:stretch>
          </p:blipFill>
          <p:spPr>
            <a:xfrm>
              <a:off x="17471327" y="4395934"/>
              <a:ext cx="251955" cy="251939"/>
            </a:xfrm>
            <a:prstGeom prst="rect">
              <a:avLst/>
            </a:prstGeom>
          </p:spPr>
        </p:pic>
        <p:pic>
          <p:nvPicPr>
            <p:cNvPr id="130" name="object 130"/>
            <p:cNvPicPr/>
            <p:nvPr/>
          </p:nvPicPr>
          <p:blipFill>
            <a:blip r:embed="rId9" cstate="print"/>
            <a:stretch>
              <a:fillRect/>
            </a:stretch>
          </p:blipFill>
          <p:spPr>
            <a:xfrm>
              <a:off x="16840587" y="4395934"/>
              <a:ext cx="251929" cy="251939"/>
            </a:xfrm>
            <a:prstGeom prst="rect">
              <a:avLst/>
            </a:prstGeom>
          </p:spPr>
        </p:pic>
        <p:pic>
          <p:nvPicPr>
            <p:cNvPr id="131" name="object 131"/>
            <p:cNvPicPr/>
            <p:nvPr/>
          </p:nvPicPr>
          <p:blipFill>
            <a:blip r:embed="rId6" cstate="print"/>
            <a:stretch>
              <a:fillRect/>
            </a:stretch>
          </p:blipFill>
          <p:spPr>
            <a:xfrm>
              <a:off x="17471327" y="5016553"/>
              <a:ext cx="251955" cy="251939"/>
            </a:xfrm>
            <a:prstGeom prst="rect">
              <a:avLst/>
            </a:prstGeom>
          </p:spPr>
        </p:pic>
        <p:pic>
          <p:nvPicPr>
            <p:cNvPr id="132" name="object 132"/>
            <p:cNvPicPr/>
            <p:nvPr/>
          </p:nvPicPr>
          <p:blipFill>
            <a:blip r:embed="rId3" cstate="print"/>
            <a:stretch>
              <a:fillRect/>
            </a:stretch>
          </p:blipFill>
          <p:spPr>
            <a:xfrm>
              <a:off x="16840587" y="4706249"/>
              <a:ext cx="251929" cy="251939"/>
            </a:xfrm>
            <a:prstGeom prst="rect">
              <a:avLst/>
            </a:prstGeom>
          </p:spPr>
        </p:pic>
        <p:pic>
          <p:nvPicPr>
            <p:cNvPr id="133" name="object 133"/>
            <p:cNvPicPr/>
            <p:nvPr/>
          </p:nvPicPr>
          <p:blipFill>
            <a:blip r:embed="rId6" cstate="print"/>
            <a:stretch>
              <a:fillRect/>
            </a:stretch>
          </p:blipFill>
          <p:spPr>
            <a:xfrm>
              <a:off x="17471327" y="4706249"/>
              <a:ext cx="251955" cy="251939"/>
            </a:xfrm>
            <a:prstGeom prst="rect">
              <a:avLst/>
            </a:prstGeom>
          </p:spPr>
        </p:pic>
      </p:grpSp>
      <p:grpSp>
        <p:nvGrpSpPr>
          <p:cNvPr id="134" name="object 134"/>
          <p:cNvGrpSpPr/>
          <p:nvPr/>
        </p:nvGrpSpPr>
        <p:grpSpPr>
          <a:xfrm>
            <a:off x="683481" y="3609779"/>
            <a:ext cx="634971" cy="634971"/>
            <a:chOff x="1126405" y="5952792"/>
            <a:chExt cx="1047115" cy="1047115"/>
          </a:xfrm>
        </p:grpSpPr>
        <p:sp>
          <p:nvSpPr>
            <p:cNvPr id="135" name="object 135"/>
            <p:cNvSpPr/>
            <p:nvPr/>
          </p:nvSpPr>
          <p:spPr>
            <a:xfrm>
              <a:off x="1126405" y="5952792"/>
              <a:ext cx="1047115" cy="1047115"/>
            </a:xfrm>
            <a:custGeom>
              <a:avLst/>
              <a:gdLst/>
              <a:ahLst/>
              <a:cxnLst/>
              <a:rect l="l" t="t" r="r" b="b"/>
              <a:pathLst>
                <a:path w="1047114" h="1047115">
                  <a:moveTo>
                    <a:pt x="806991" y="0"/>
                  </a:moveTo>
                  <a:lnTo>
                    <a:pt x="241165" y="0"/>
                  </a:lnTo>
                  <a:lnTo>
                    <a:pt x="194711" y="183"/>
                  </a:lnTo>
                  <a:lnTo>
                    <a:pt x="127203" y="4965"/>
                  </a:lnTo>
                  <a:lnTo>
                    <a:pt x="70466" y="25953"/>
                  </a:lnTo>
                  <a:lnTo>
                    <a:pt x="25951" y="70470"/>
                  </a:lnTo>
                  <a:lnTo>
                    <a:pt x="4963" y="127203"/>
                  </a:lnTo>
                  <a:lnTo>
                    <a:pt x="183" y="194260"/>
                  </a:lnTo>
                  <a:lnTo>
                    <a:pt x="0" y="240097"/>
                  </a:lnTo>
                  <a:lnTo>
                    <a:pt x="4" y="806991"/>
                  </a:lnTo>
                  <a:lnTo>
                    <a:pt x="183" y="852377"/>
                  </a:lnTo>
                  <a:lnTo>
                    <a:pt x="4969" y="919905"/>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36" name="object 136"/>
            <p:cNvPicPr/>
            <p:nvPr/>
          </p:nvPicPr>
          <p:blipFill>
            <a:blip r:embed="rId2" cstate="print"/>
            <a:stretch>
              <a:fillRect/>
            </a:stretch>
          </p:blipFill>
          <p:spPr>
            <a:xfrm>
              <a:off x="1523979" y="6350366"/>
              <a:ext cx="251939" cy="251939"/>
            </a:xfrm>
            <a:prstGeom prst="rect">
              <a:avLst/>
            </a:prstGeom>
          </p:spPr>
        </p:pic>
      </p:grpSp>
      <p:grpSp>
        <p:nvGrpSpPr>
          <p:cNvPr id="137" name="object 137"/>
          <p:cNvGrpSpPr/>
          <p:nvPr/>
        </p:nvGrpSpPr>
        <p:grpSpPr>
          <a:xfrm>
            <a:off x="2579331" y="3609779"/>
            <a:ext cx="634971" cy="634971"/>
            <a:chOff x="4252802" y="5952792"/>
            <a:chExt cx="1047115" cy="1047115"/>
          </a:xfrm>
        </p:grpSpPr>
        <p:sp>
          <p:nvSpPr>
            <p:cNvPr id="138" name="object 138"/>
            <p:cNvSpPr/>
            <p:nvPr/>
          </p:nvSpPr>
          <p:spPr>
            <a:xfrm>
              <a:off x="4252802"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39" name="object 139"/>
            <p:cNvPicPr/>
            <p:nvPr/>
          </p:nvPicPr>
          <p:blipFill>
            <a:blip r:embed="rId2" cstate="print"/>
            <a:stretch>
              <a:fillRect/>
            </a:stretch>
          </p:blipFill>
          <p:spPr>
            <a:xfrm>
              <a:off x="4965728" y="6040062"/>
              <a:ext cx="251939" cy="251939"/>
            </a:xfrm>
            <a:prstGeom prst="rect">
              <a:avLst/>
            </a:prstGeom>
          </p:spPr>
        </p:pic>
        <p:pic>
          <p:nvPicPr>
            <p:cNvPr id="140" name="object 140"/>
            <p:cNvPicPr/>
            <p:nvPr/>
          </p:nvPicPr>
          <p:blipFill>
            <a:blip r:embed="rId2" cstate="print"/>
            <a:stretch>
              <a:fillRect/>
            </a:stretch>
          </p:blipFill>
          <p:spPr>
            <a:xfrm>
              <a:off x="4335025" y="6660681"/>
              <a:ext cx="251939" cy="251939"/>
            </a:xfrm>
            <a:prstGeom prst="rect">
              <a:avLst/>
            </a:prstGeom>
          </p:spPr>
        </p:pic>
      </p:grpSp>
      <p:grpSp>
        <p:nvGrpSpPr>
          <p:cNvPr id="141" name="object 141"/>
          <p:cNvGrpSpPr/>
          <p:nvPr/>
        </p:nvGrpSpPr>
        <p:grpSpPr>
          <a:xfrm>
            <a:off x="4475181" y="3609779"/>
            <a:ext cx="634971" cy="634971"/>
            <a:chOff x="7379199" y="5952792"/>
            <a:chExt cx="1047115" cy="1047115"/>
          </a:xfrm>
        </p:grpSpPr>
        <p:sp>
          <p:nvSpPr>
            <p:cNvPr id="142" name="object 142"/>
            <p:cNvSpPr/>
            <p:nvPr/>
          </p:nvSpPr>
          <p:spPr>
            <a:xfrm>
              <a:off x="7379199" y="5952792"/>
              <a:ext cx="1047115" cy="1047115"/>
            </a:xfrm>
            <a:custGeom>
              <a:avLst/>
              <a:gdLst/>
              <a:ahLst/>
              <a:cxnLst/>
              <a:rect l="l" t="t" r="r" b="b"/>
              <a:pathLst>
                <a:path w="1047115" h="1047115">
                  <a:moveTo>
                    <a:pt x="806991" y="0"/>
                  </a:moveTo>
                  <a:lnTo>
                    <a:pt x="241154" y="0"/>
                  </a:lnTo>
                  <a:lnTo>
                    <a:pt x="194706"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56" y="1046904"/>
                  </a:lnTo>
                  <a:lnTo>
                    <a:pt x="240086" y="1047088"/>
                  </a:lnTo>
                  <a:lnTo>
                    <a:pt x="805923" y="1047088"/>
                  </a:lnTo>
                  <a:lnTo>
                    <a:pt x="852375" y="1046904"/>
                  </a:lnTo>
                  <a:lnTo>
                    <a:pt x="919880"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43" name="object 143"/>
            <p:cNvPicPr/>
            <p:nvPr/>
          </p:nvPicPr>
          <p:blipFill>
            <a:blip r:embed="rId2" cstate="print"/>
            <a:stretch>
              <a:fillRect/>
            </a:stretch>
          </p:blipFill>
          <p:spPr>
            <a:xfrm>
              <a:off x="7461421" y="6660681"/>
              <a:ext cx="251939" cy="251939"/>
            </a:xfrm>
            <a:prstGeom prst="rect">
              <a:avLst/>
            </a:prstGeom>
          </p:spPr>
        </p:pic>
        <p:pic>
          <p:nvPicPr>
            <p:cNvPr id="144" name="object 144"/>
            <p:cNvPicPr/>
            <p:nvPr/>
          </p:nvPicPr>
          <p:blipFill>
            <a:blip r:embed="rId2" cstate="print"/>
            <a:stretch>
              <a:fillRect/>
            </a:stretch>
          </p:blipFill>
          <p:spPr>
            <a:xfrm>
              <a:off x="8092117" y="6040062"/>
              <a:ext cx="251945" cy="251939"/>
            </a:xfrm>
            <a:prstGeom prst="rect">
              <a:avLst/>
            </a:prstGeom>
          </p:spPr>
        </p:pic>
        <p:pic>
          <p:nvPicPr>
            <p:cNvPr id="145" name="object 145"/>
            <p:cNvPicPr/>
            <p:nvPr/>
          </p:nvPicPr>
          <p:blipFill>
            <a:blip r:embed="rId2" cstate="print"/>
            <a:stretch>
              <a:fillRect/>
            </a:stretch>
          </p:blipFill>
          <p:spPr>
            <a:xfrm>
              <a:off x="7776765" y="6350366"/>
              <a:ext cx="251945" cy="251939"/>
            </a:xfrm>
            <a:prstGeom prst="rect">
              <a:avLst/>
            </a:prstGeom>
          </p:spPr>
        </p:pic>
      </p:grpSp>
      <p:grpSp>
        <p:nvGrpSpPr>
          <p:cNvPr id="146" name="object 146"/>
          <p:cNvGrpSpPr/>
          <p:nvPr/>
        </p:nvGrpSpPr>
        <p:grpSpPr>
          <a:xfrm>
            <a:off x="6371000" y="3609779"/>
            <a:ext cx="634971" cy="634971"/>
            <a:chOff x="10505544" y="5952792"/>
            <a:chExt cx="1047115" cy="1047115"/>
          </a:xfrm>
        </p:grpSpPr>
        <p:sp>
          <p:nvSpPr>
            <p:cNvPr id="147" name="object 147"/>
            <p:cNvSpPr/>
            <p:nvPr/>
          </p:nvSpPr>
          <p:spPr>
            <a:xfrm>
              <a:off x="10505544"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48" name="object 148"/>
            <p:cNvPicPr/>
            <p:nvPr/>
          </p:nvPicPr>
          <p:blipFill>
            <a:blip r:embed="rId3" cstate="print"/>
            <a:stretch>
              <a:fillRect/>
            </a:stretch>
          </p:blipFill>
          <p:spPr>
            <a:xfrm>
              <a:off x="10587792" y="6660681"/>
              <a:ext cx="251929" cy="251939"/>
            </a:xfrm>
            <a:prstGeom prst="rect">
              <a:avLst/>
            </a:prstGeom>
          </p:spPr>
        </p:pic>
        <p:pic>
          <p:nvPicPr>
            <p:cNvPr id="149" name="object 149"/>
            <p:cNvPicPr/>
            <p:nvPr/>
          </p:nvPicPr>
          <p:blipFill>
            <a:blip r:embed="rId4" cstate="print"/>
            <a:stretch>
              <a:fillRect/>
            </a:stretch>
          </p:blipFill>
          <p:spPr>
            <a:xfrm>
              <a:off x="11218532" y="6040062"/>
              <a:ext cx="251955" cy="251939"/>
            </a:xfrm>
            <a:prstGeom prst="rect">
              <a:avLst/>
            </a:prstGeom>
          </p:spPr>
        </p:pic>
        <p:pic>
          <p:nvPicPr>
            <p:cNvPr id="150" name="object 150"/>
            <p:cNvPicPr/>
            <p:nvPr/>
          </p:nvPicPr>
          <p:blipFill>
            <a:blip r:embed="rId3" cstate="print"/>
            <a:stretch>
              <a:fillRect/>
            </a:stretch>
          </p:blipFill>
          <p:spPr>
            <a:xfrm>
              <a:off x="10587792" y="6040062"/>
              <a:ext cx="251929" cy="251939"/>
            </a:xfrm>
            <a:prstGeom prst="rect">
              <a:avLst/>
            </a:prstGeom>
          </p:spPr>
        </p:pic>
        <p:pic>
          <p:nvPicPr>
            <p:cNvPr id="151" name="object 151"/>
            <p:cNvPicPr/>
            <p:nvPr/>
          </p:nvPicPr>
          <p:blipFill>
            <a:blip r:embed="rId4" cstate="print"/>
            <a:stretch>
              <a:fillRect/>
            </a:stretch>
          </p:blipFill>
          <p:spPr>
            <a:xfrm>
              <a:off x="11218532" y="6660681"/>
              <a:ext cx="251955" cy="251939"/>
            </a:xfrm>
            <a:prstGeom prst="rect">
              <a:avLst/>
            </a:prstGeom>
          </p:spPr>
        </p:pic>
      </p:grpSp>
      <p:grpSp>
        <p:nvGrpSpPr>
          <p:cNvPr id="152" name="object 152"/>
          <p:cNvGrpSpPr/>
          <p:nvPr/>
        </p:nvGrpSpPr>
        <p:grpSpPr>
          <a:xfrm>
            <a:off x="8266850" y="3609779"/>
            <a:ext cx="634971" cy="634971"/>
            <a:chOff x="13631941" y="5952792"/>
            <a:chExt cx="1047115" cy="1047115"/>
          </a:xfrm>
        </p:grpSpPr>
        <p:sp>
          <p:nvSpPr>
            <p:cNvPr id="153" name="object 153"/>
            <p:cNvSpPr/>
            <p:nvPr/>
          </p:nvSpPr>
          <p:spPr>
            <a:xfrm>
              <a:off x="13631941"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54" name="object 154"/>
            <p:cNvPicPr/>
            <p:nvPr/>
          </p:nvPicPr>
          <p:blipFill>
            <a:blip r:embed="rId3" cstate="print"/>
            <a:stretch>
              <a:fillRect/>
            </a:stretch>
          </p:blipFill>
          <p:spPr>
            <a:xfrm>
              <a:off x="13714190" y="6660681"/>
              <a:ext cx="251929" cy="251939"/>
            </a:xfrm>
            <a:prstGeom prst="rect">
              <a:avLst/>
            </a:prstGeom>
          </p:spPr>
        </p:pic>
        <p:pic>
          <p:nvPicPr>
            <p:cNvPr id="155" name="object 155"/>
            <p:cNvPicPr/>
            <p:nvPr/>
          </p:nvPicPr>
          <p:blipFill>
            <a:blip r:embed="rId4" cstate="print"/>
            <a:stretch>
              <a:fillRect/>
            </a:stretch>
          </p:blipFill>
          <p:spPr>
            <a:xfrm>
              <a:off x="14344930" y="6040062"/>
              <a:ext cx="251955" cy="251939"/>
            </a:xfrm>
            <a:prstGeom prst="rect">
              <a:avLst/>
            </a:prstGeom>
          </p:spPr>
        </p:pic>
        <p:pic>
          <p:nvPicPr>
            <p:cNvPr id="156" name="object 156"/>
            <p:cNvPicPr/>
            <p:nvPr/>
          </p:nvPicPr>
          <p:blipFill>
            <a:blip r:embed="rId3" cstate="print"/>
            <a:stretch>
              <a:fillRect/>
            </a:stretch>
          </p:blipFill>
          <p:spPr>
            <a:xfrm>
              <a:off x="13714190" y="6040062"/>
              <a:ext cx="251929" cy="251939"/>
            </a:xfrm>
            <a:prstGeom prst="rect">
              <a:avLst/>
            </a:prstGeom>
          </p:spPr>
        </p:pic>
        <p:pic>
          <p:nvPicPr>
            <p:cNvPr id="157" name="object 157"/>
            <p:cNvPicPr/>
            <p:nvPr/>
          </p:nvPicPr>
          <p:blipFill>
            <a:blip r:embed="rId4" cstate="print"/>
            <a:stretch>
              <a:fillRect/>
            </a:stretch>
          </p:blipFill>
          <p:spPr>
            <a:xfrm>
              <a:off x="14344930" y="6660681"/>
              <a:ext cx="251955" cy="251939"/>
            </a:xfrm>
            <a:prstGeom prst="rect">
              <a:avLst/>
            </a:prstGeom>
          </p:spPr>
        </p:pic>
        <p:pic>
          <p:nvPicPr>
            <p:cNvPr id="158" name="object 158"/>
            <p:cNvPicPr/>
            <p:nvPr/>
          </p:nvPicPr>
          <p:blipFill>
            <a:blip r:embed="rId5" cstate="print"/>
            <a:stretch>
              <a:fillRect/>
            </a:stretch>
          </p:blipFill>
          <p:spPr>
            <a:xfrm>
              <a:off x="14029573" y="6350369"/>
              <a:ext cx="251929" cy="251945"/>
            </a:xfrm>
            <a:prstGeom prst="rect">
              <a:avLst/>
            </a:prstGeom>
          </p:spPr>
        </p:pic>
      </p:grpSp>
      <p:grpSp>
        <p:nvGrpSpPr>
          <p:cNvPr id="159" name="object 159"/>
          <p:cNvGrpSpPr/>
          <p:nvPr/>
        </p:nvGrpSpPr>
        <p:grpSpPr>
          <a:xfrm>
            <a:off x="10162700" y="3609779"/>
            <a:ext cx="634971" cy="634971"/>
            <a:chOff x="16758338" y="5952792"/>
            <a:chExt cx="1047115" cy="1047115"/>
          </a:xfrm>
        </p:grpSpPr>
        <p:sp>
          <p:nvSpPr>
            <p:cNvPr id="160" name="object 160"/>
            <p:cNvSpPr/>
            <p:nvPr/>
          </p:nvSpPr>
          <p:spPr>
            <a:xfrm>
              <a:off x="16758338"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61" name="object 161"/>
            <p:cNvPicPr/>
            <p:nvPr/>
          </p:nvPicPr>
          <p:blipFill>
            <a:blip r:embed="rId3" cstate="print"/>
            <a:stretch>
              <a:fillRect/>
            </a:stretch>
          </p:blipFill>
          <p:spPr>
            <a:xfrm>
              <a:off x="16840587" y="6660681"/>
              <a:ext cx="251929" cy="251939"/>
            </a:xfrm>
            <a:prstGeom prst="rect">
              <a:avLst/>
            </a:prstGeom>
          </p:spPr>
        </p:pic>
        <p:pic>
          <p:nvPicPr>
            <p:cNvPr id="162" name="object 162"/>
            <p:cNvPicPr/>
            <p:nvPr/>
          </p:nvPicPr>
          <p:blipFill>
            <a:blip r:embed="rId6" cstate="print"/>
            <a:stretch>
              <a:fillRect/>
            </a:stretch>
          </p:blipFill>
          <p:spPr>
            <a:xfrm>
              <a:off x="17471327" y="6040062"/>
              <a:ext cx="251955" cy="251939"/>
            </a:xfrm>
            <a:prstGeom prst="rect">
              <a:avLst/>
            </a:prstGeom>
          </p:spPr>
        </p:pic>
        <p:pic>
          <p:nvPicPr>
            <p:cNvPr id="163" name="object 163"/>
            <p:cNvPicPr/>
            <p:nvPr/>
          </p:nvPicPr>
          <p:blipFill>
            <a:blip r:embed="rId3" cstate="print"/>
            <a:stretch>
              <a:fillRect/>
            </a:stretch>
          </p:blipFill>
          <p:spPr>
            <a:xfrm>
              <a:off x="16840587" y="6040062"/>
              <a:ext cx="251929" cy="251939"/>
            </a:xfrm>
            <a:prstGeom prst="rect">
              <a:avLst/>
            </a:prstGeom>
          </p:spPr>
        </p:pic>
        <p:pic>
          <p:nvPicPr>
            <p:cNvPr id="164" name="object 164"/>
            <p:cNvPicPr/>
            <p:nvPr/>
          </p:nvPicPr>
          <p:blipFill>
            <a:blip r:embed="rId6" cstate="print"/>
            <a:stretch>
              <a:fillRect/>
            </a:stretch>
          </p:blipFill>
          <p:spPr>
            <a:xfrm>
              <a:off x="17471327" y="6660681"/>
              <a:ext cx="251955" cy="251939"/>
            </a:xfrm>
            <a:prstGeom prst="rect">
              <a:avLst/>
            </a:prstGeom>
          </p:spPr>
        </p:pic>
        <p:pic>
          <p:nvPicPr>
            <p:cNvPr id="165" name="object 165"/>
            <p:cNvPicPr/>
            <p:nvPr/>
          </p:nvPicPr>
          <p:blipFill>
            <a:blip r:embed="rId3" cstate="print"/>
            <a:stretch>
              <a:fillRect/>
            </a:stretch>
          </p:blipFill>
          <p:spPr>
            <a:xfrm>
              <a:off x="16840587" y="6350369"/>
              <a:ext cx="251929" cy="251945"/>
            </a:xfrm>
            <a:prstGeom prst="rect">
              <a:avLst/>
            </a:prstGeom>
          </p:spPr>
        </p:pic>
        <p:pic>
          <p:nvPicPr>
            <p:cNvPr id="166" name="object 166"/>
            <p:cNvPicPr/>
            <p:nvPr/>
          </p:nvPicPr>
          <p:blipFill>
            <a:blip r:embed="rId6" cstate="print"/>
            <a:stretch>
              <a:fillRect/>
            </a:stretch>
          </p:blipFill>
          <p:spPr>
            <a:xfrm>
              <a:off x="17471327" y="6350369"/>
              <a:ext cx="251955" cy="251945"/>
            </a:xfrm>
            <a:prstGeom prst="rect">
              <a:avLst/>
            </a:prstGeom>
          </p:spPr>
        </p:pic>
      </p:grpSp>
      <p:grpSp>
        <p:nvGrpSpPr>
          <p:cNvPr id="167" name="object 167"/>
          <p:cNvGrpSpPr/>
          <p:nvPr/>
        </p:nvGrpSpPr>
        <p:grpSpPr>
          <a:xfrm>
            <a:off x="683481" y="4606780"/>
            <a:ext cx="634971" cy="634971"/>
            <a:chOff x="1126405" y="7596920"/>
            <a:chExt cx="1047115" cy="1047115"/>
          </a:xfrm>
        </p:grpSpPr>
        <p:sp>
          <p:nvSpPr>
            <p:cNvPr id="168" name="object 168"/>
            <p:cNvSpPr/>
            <p:nvPr/>
          </p:nvSpPr>
          <p:spPr>
            <a:xfrm>
              <a:off x="1126405" y="7596920"/>
              <a:ext cx="1047115" cy="1047115"/>
            </a:xfrm>
            <a:custGeom>
              <a:avLst/>
              <a:gdLst/>
              <a:ahLst/>
              <a:cxnLst/>
              <a:rect l="l" t="t" r="r" b="b"/>
              <a:pathLst>
                <a:path w="1047114" h="1047115">
                  <a:moveTo>
                    <a:pt x="806991" y="0"/>
                  </a:moveTo>
                  <a:lnTo>
                    <a:pt x="241165" y="0"/>
                  </a:lnTo>
                  <a:lnTo>
                    <a:pt x="194711" y="183"/>
                  </a:lnTo>
                  <a:lnTo>
                    <a:pt x="127203" y="4965"/>
                  </a:lnTo>
                  <a:lnTo>
                    <a:pt x="70466" y="25951"/>
                  </a:lnTo>
                  <a:lnTo>
                    <a:pt x="25951" y="70461"/>
                  </a:lnTo>
                  <a:lnTo>
                    <a:pt x="4963" y="127199"/>
                  </a:lnTo>
                  <a:lnTo>
                    <a:pt x="183" y="194260"/>
                  </a:lnTo>
                  <a:lnTo>
                    <a:pt x="0" y="240097"/>
                  </a:lnTo>
                  <a:lnTo>
                    <a:pt x="4" y="806991"/>
                  </a:lnTo>
                  <a:lnTo>
                    <a:pt x="183" y="852377"/>
                  </a:lnTo>
                  <a:lnTo>
                    <a:pt x="4969" y="919901"/>
                  </a:lnTo>
                  <a:lnTo>
                    <a:pt x="25951" y="976622"/>
                  </a:lnTo>
                  <a:lnTo>
                    <a:pt x="70466" y="1021136"/>
                  </a:lnTo>
                  <a:lnTo>
                    <a:pt x="127187"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69" name="object 169"/>
            <p:cNvPicPr/>
            <p:nvPr/>
          </p:nvPicPr>
          <p:blipFill>
            <a:blip r:embed="rId2" cstate="print"/>
            <a:stretch>
              <a:fillRect/>
            </a:stretch>
          </p:blipFill>
          <p:spPr>
            <a:xfrm>
              <a:off x="1523979" y="7994495"/>
              <a:ext cx="251939" cy="251939"/>
            </a:xfrm>
            <a:prstGeom prst="rect">
              <a:avLst/>
            </a:prstGeom>
          </p:spPr>
        </p:pic>
      </p:grpSp>
      <p:grpSp>
        <p:nvGrpSpPr>
          <p:cNvPr id="170" name="object 170"/>
          <p:cNvGrpSpPr/>
          <p:nvPr/>
        </p:nvGrpSpPr>
        <p:grpSpPr>
          <a:xfrm>
            <a:off x="2579331" y="4606780"/>
            <a:ext cx="634971" cy="634971"/>
            <a:chOff x="4252802" y="7596920"/>
            <a:chExt cx="1047115" cy="1047115"/>
          </a:xfrm>
        </p:grpSpPr>
        <p:sp>
          <p:nvSpPr>
            <p:cNvPr id="171" name="object 171"/>
            <p:cNvSpPr/>
            <p:nvPr/>
          </p:nvSpPr>
          <p:spPr>
            <a:xfrm>
              <a:off x="4252802"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60" y="1046904"/>
                  </a:lnTo>
                  <a:lnTo>
                    <a:pt x="240097" y="1047088"/>
                  </a:lnTo>
                  <a:lnTo>
                    <a:pt x="805923" y="1047088"/>
                  </a:lnTo>
                  <a:lnTo>
                    <a:pt x="852377" y="1046904"/>
                  </a:lnTo>
                  <a:lnTo>
                    <a:pt x="919884"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72" name="object 172"/>
            <p:cNvPicPr/>
            <p:nvPr/>
          </p:nvPicPr>
          <p:blipFill>
            <a:blip r:embed="rId2" cstate="print"/>
            <a:stretch>
              <a:fillRect/>
            </a:stretch>
          </p:blipFill>
          <p:spPr>
            <a:xfrm>
              <a:off x="4335025" y="8304802"/>
              <a:ext cx="251939" cy="251945"/>
            </a:xfrm>
            <a:prstGeom prst="rect">
              <a:avLst/>
            </a:prstGeom>
          </p:spPr>
        </p:pic>
        <p:pic>
          <p:nvPicPr>
            <p:cNvPr id="173" name="object 173"/>
            <p:cNvPicPr/>
            <p:nvPr/>
          </p:nvPicPr>
          <p:blipFill>
            <a:blip r:embed="rId2" cstate="print"/>
            <a:stretch>
              <a:fillRect/>
            </a:stretch>
          </p:blipFill>
          <p:spPr>
            <a:xfrm>
              <a:off x="4965728" y="7684179"/>
              <a:ext cx="251939" cy="251939"/>
            </a:xfrm>
            <a:prstGeom prst="rect">
              <a:avLst/>
            </a:prstGeom>
          </p:spPr>
        </p:pic>
      </p:grpSp>
      <p:grpSp>
        <p:nvGrpSpPr>
          <p:cNvPr id="174" name="object 174"/>
          <p:cNvGrpSpPr/>
          <p:nvPr/>
        </p:nvGrpSpPr>
        <p:grpSpPr>
          <a:xfrm>
            <a:off x="4475181" y="4606780"/>
            <a:ext cx="634971" cy="634971"/>
            <a:chOff x="7379199" y="7596920"/>
            <a:chExt cx="1047115" cy="1047115"/>
          </a:xfrm>
        </p:grpSpPr>
        <p:sp>
          <p:nvSpPr>
            <p:cNvPr id="175" name="object 175"/>
            <p:cNvSpPr/>
            <p:nvPr/>
          </p:nvSpPr>
          <p:spPr>
            <a:xfrm>
              <a:off x="7379199" y="7596920"/>
              <a:ext cx="1047115" cy="1047115"/>
            </a:xfrm>
            <a:custGeom>
              <a:avLst/>
              <a:gdLst/>
              <a:ahLst/>
              <a:cxnLst/>
              <a:rect l="l" t="t" r="r" b="b"/>
              <a:pathLst>
                <a:path w="1047115" h="1047115">
                  <a:moveTo>
                    <a:pt x="806991" y="0"/>
                  </a:moveTo>
                  <a:lnTo>
                    <a:pt x="241154" y="0"/>
                  </a:lnTo>
                  <a:lnTo>
                    <a:pt x="194706"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56" y="1046904"/>
                  </a:lnTo>
                  <a:lnTo>
                    <a:pt x="240086" y="1047088"/>
                  </a:lnTo>
                  <a:lnTo>
                    <a:pt x="805923" y="1047088"/>
                  </a:lnTo>
                  <a:lnTo>
                    <a:pt x="852375" y="1046904"/>
                  </a:lnTo>
                  <a:lnTo>
                    <a:pt x="919880"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76" name="object 176"/>
            <p:cNvPicPr/>
            <p:nvPr/>
          </p:nvPicPr>
          <p:blipFill>
            <a:blip r:embed="rId2" cstate="print"/>
            <a:stretch>
              <a:fillRect/>
            </a:stretch>
          </p:blipFill>
          <p:spPr>
            <a:xfrm>
              <a:off x="7461421" y="8304802"/>
              <a:ext cx="251939" cy="251945"/>
            </a:xfrm>
            <a:prstGeom prst="rect">
              <a:avLst/>
            </a:prstGeom>
          </p:spPr>
        </p:pic>
        <p:pic>
          <p:nvPicPr>
            <p:cNvPr id="177" name="object 177"/>
            <p:cNvPicPr/>
            <p:nvPr/>
          </p:nvPicPr>
          <p:blipFill>
            <a:blip r:embed="rId2" cstate="print"/>
            <a:stretch>
              <a:fillRect/>
            </a:stretch>
          </p:blipFill>
          <p:spPr>
            <a:xfrm>
              <a:off x="8092117" y="7684179"/>
              <a:ext cx="251945" cy="251939"/>
            </a:xfrm>
            <a:prstGeom prst="rect">
              <a:avLst/>
            </a:prstGeom>
          </p:spPr>
        </p:pic>
        <p:pic>
          <p:nvPicPr>
            <p:cNvPr id="178" name="object 178"/>
            <p:cNvPicPr/>
            <p:nvPr/>
          </p:nvPicPr>
          <p:blipFill>
            <a:blip r:embed="rId2" cstate="print"/>
            <a:stretch>
              <a:fillRect/>
            </a:stretch>
          </p:blipFill>
          <p:spPr>
            <a:xfrm>
              <a:off x="7776765" y="7994495"/>
              <a:ext cx="251945" cy="251939"/>
            </a:xfrm>
            <a:prstGeom prst="rect">
              <a:avLst/>
            </a:prstGeom>
          </p:spPr>
        </p:pic>
      </p:grpSp>
      <p:grpSp>
        <p:nvGrpSpPr>
          <p:cNvPr id="179" name="object 179"/>
          <p:cNvGrpSpPr/>
          <p:nvPr/>
        </p:nvGrpSpPr>
        <p:grpSpPr>
          <a:xfrm>
            <a:off x="6371000" y="4606780"/>
            <a:ext cx="634971" cy="634971"/>
            <a:chOff x="10505544" y="7596920"/>
            <a:chExt cx="1047115" cy="1047115"/>
          </a:xfrm>
        </p:grpSpPr>
        <p:sp>
          <p:nvSpPr>
            <p:cNvPr id="180" name="object 180"/>
            <p:cNvSpPr/>
            <p:nvPr/>
          </p:nvSpPr>
          <p:spPr>
            <a:xfrm>
              <a:off x="10505544"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81" name="object 181"/>
            <p:cNvPicPr/>
            <p:nvPr/>
          </p:nvPicPr>
          <p:blipFill>
            <a:blip r:embed="rId3" cstate="print"/>
            <a:stretch>
              <a:fillRect/>
            </a:stretch>
          </p:blipFill>
          <p:spPr>
            <a:xfrm>
              <a:off x="10587792" y="8304802"/>
              <a:ext cx="251929" cy="251945"/>
            </a:xfrm>
            <a:prstGeom prst="rect">
              <a:avLst/>
            </a:prstGeom>
          </p:spPr>
        </p:pic>
        <p:pic>
          <p:nvPicPr>
            <p:cNvPr id="182" name="object 182"/>
            <p:cNvPicPr/>
            <p:nvPr/>
          </p:nvPicPr>
          <p:blipFill>
            <a:blip r:embed="rId4" cstate="print"/>
            <a:stretch>
              <a:fillRect/>
            </a:stretch>
          </p:blipFill>
          <p:spPr>
            <a:xfrm>
              <a:off x="11218532" y="7684179"/>
              <a:ext cx="251955" cy="251939"/>
            </a:xfrm>
            <a:prstGeom prst="rect">
              <a:avLst/>
            </a:prstGeom>
          </p:spPr>
        </p:pic>
        <p:pic>
          <p:nvPicPr>
            <p:cNvPr id="183" name="object 183"/>
            <p:cNvPicPr/>
            <p:nvPr/>
          </p:nvPicPr>
          <p:blipFill>
            <a:blip r:embed="rId3" cstate="print"/>
            <a:stretch>
              <a:fillRect/>
            </a:stretch>
          </p:blipFill>
          <p:spPr>
            <a:xfrm>
              <a:off x="10587792" y="7684179"/>
              <a:ext cx="251929" cy="251939"/>
            </a:xfrm>
            <a:prstGeom prst="rect">
              <a:avLst/>
            </a:prstGeom>
          </p:spPr>
        </p:pic>
        <p:pic>
          <p:nvPicPr>
            <p:cNvPr id="184" name="object 184"/>
            <p:cNvPicPr/>
            <p:nvPr/>
          </p:nvPicPr>
          <p:blipFill>
            <a:blip r:embed="rId4" cstate="print"/>
            <a:stretch>
              <a:fillRect/>
            </a:stretch>
          </p:blipFill>
          <p:spPr>
            <a:xfrm>
              <a:off x="11218532" y="8304802"/>
              <a:ext cx="251955" cy="251945"/>
            </a:xfrm>
            <a:prstGeom prst="rect">
              <a:avLst/>
            </a:prstGeom>
          </p:spPr>
        </p:pic>
      </p:grpSp>
      <p:grpSp>
        <p:nvGrpSpPr>
          <p:cNvPr id="185" name="object 185"/>
          <p:cNvGrpSpPr/>
          <p:nvPr/>
        </p:nvGrpSpPr>
        <p:grpSpPr>
          <a:xfrm>
            <a:off x="8266850" y="4606780"/>
            <a:ext cx="634971" cy="634971"/>
            <a:chOff x="13631941" y="7596920"/>
            <a:chExt cx="1047115" cy="1047115"/>
          </a:xfrm>
        </p:grpSpPr>
        <p:sp>
          <p:nvSpPr>
            <p:cNvPr id="186" name="object 186"/>
            <p:cNvSpPr/>
            <p:nvPr/>
          </p:nvSpPr>
          <p:spPr>
            <a:xfrm>
              <a:off x="13631941"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87" name="object 187"/>
            <p:cNvPicPr/>
            <p:nvPr/>
          </p:nvPicPr>
          <p:blipFill>
            <a:blip r:embed="rId3" cstate="print"/>
            <a:stretch>
              <a:fillRect/>
            </a:stretch>
          </p:blipFill>
          <p:spPr>
            <a:xfrm>
              <a:off x="13714190" y="8304802"/>
              <a:ext cx="251929" cy="251945"/>
            </a:xfrm>
            <a:prstGeom prst="rect">
              <a:avLst/>
            </a:prstGeom>
          </p:spPr>
        </p:pic>
        <p:pic>
          <p:nvPicPr>
            <p:cNvPr id="188" name="object 188"/>
            <p:cNvPicPr/>
            <p:nvPr/>
          </p:nvPicPr>
          <p:blipFill>
            <a:blip r:embed="rId4" cstate="print"/>
            <a:stretch>
              <a:fillRect/>
            </a:stretch>
          </p:blipFill>
          <p:spPr>
            <a:xfrm>
              <a:off x="14344930" y="7684179"/>
              <a:ext cx="251955" cy="251939"/>
            </a:xfrm>
            <a:prstGeom prst="rect">
              <a:avLst/>
            </a:prstGeom>
          </p:spPr>
        </p:pic>
        <p:pic>
          <p:nvPicPr>
            <p:cNvPr id="189" name="object 189"/>
            <p:cNvPicPr/>
            <p:nvPr/>
          </p:nvPicPr>
          <p:blipFill>
            <a:blip r:embed="rId3" cstate="print"/>
            <a:stretch>
              <a:fillRect/>
            </a:stretch>
          </p:blipFill>
          <p:spPr>
            <a:xfrm>
              <a:off x="13714190" y="7684179"/>
              <a:ext cx="251929" cy="251939"/>
            </a:xfrm>
            <a:prstGeom prst="rect">
              <a:avLst/>
            </a:prstGeom>
          </p:spPr>
        </p:pic>
        <p:pic>
          <p:nvPicPr>
            <p:cNvPr id="190" name="object 190"/>
            <p:cNvPicPr/>
            <p:nvPr/>
          </p:nvPicPr>
          <p:blipFill>
            <a:blip r:embed="rId4" cstate="print"/>
            <a:stretch>
              <a:fillRect/>
            </a:stretch>
          </p:blipFill>
          <p:spPr>
            <a:xfrm>
              <a:off x="14344930" y="8304802"/>
              <a:ext cx="251955" cy="251945"/>
            </a:xfrm>
            <a:prstGeom prst="rect">
              <a:avLst/>
            </a:prstGeom>
          </p:spPr>
        </p:pic>
        <p:pic>
          <p:nvPicPr>
            <p:cNvPr id="191" name="object 191"/>
            <p:cNvPicPr/>
            <p:nvPr/>
          </p:nvPicPr>
          <p:blipFill>
            <a:blip r:embed="rId5" cstate="print"/>
            <a:stretch>
              <a:fillRect/>
            </a:stretch>
          </p:blipFill>
          <p:spPr>
            <a:xfrm>
              <a:off x="14029573" y="7994495"/>
              <a:ext cx="251929" cy="251939"/>
            </a:xfrm>
            <a:prstGeom prst="rect">
              <a:avLst/>
            </a:prstGeom>
          </p:spPr>
        </p:pic>
      </p:grpSp>
      <p:grpSp>
        <p:nvGrpSpPr>
          <p:cNvPr id="192" name="object 192"/>
          <p:cNvGrpSpPr/>
          <p:nvPr/>
        </p:nvGrpSpPr>
        <p:grpSpPr>
          <a:xfrm>
            <a:off x="10162700" y="4606780"/>
            <a:ext cx="634971" cy="634971"/>
            <a:chOff x="16758338" y="7596920"/>
            <a:chExt cx="1047115" cy="1047115"/>
          </a:xfrm>
        </p:grpSpPr>
        <p:sp>
          <p:nvSpPr>
            <p:cNvPr id="193" name="object 193"/>
            <p:cNvSpPr/>
            <p:nvPr/>
          </p:nvSpPr>
          <p:spPr>
            <a:xfrm>
              <a:off x="16758338"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94" name="object 194"/>
            <p:cNvPicPr/>
            <p:nvPr/>
          </p:nvPicPr>
          <p:blipFill>
            <a:blip r:embed="rId3" cstate="print"/>
            <a:stretch>
              <a:fillRect/>
            </a:stretch>
          </p:blipFill>
          <p:spPr>
            <a:xfrm>
              <a:off x="16840587" y="8304802"/>
              <a:ext cx="251929" cy="251945"/>
            </a:xfrm>
            <a:prstGeom prst="rect">
              <a:avLst/>
            </a:prstGeom>
          </p:spPr>
        </p:pic>
        <p:pic>
          <p:nvPicPr>
            <p:cNvPr id="195" name="object 195"/>
            <p:cNvPicPr/>
            <p:nvPr/>
          </p:nvPicPr>
          <p:blipFill>
            <a:blip r:embed="rId6" cstate="print"/>
            <a:stretch>
              <a:fillRect/>
            </a:stretch>
          </p:blipFill>
          <p:spPr>
            <a:xfrm>
              <a:off x="17471327" y="7684179"/>
              <a:ext cx="251955" cy="251939"/>
            </a:xfrm>
            <a:prstGeom prst="rect">
              <a:avLst/>
            </a:prstGeom>
          </p:spPr>
        </p:pic>
        <p:pic>
          <p:nvPicPr>
            <p:cNvPr id="196" name="object 196"/>
            <p:cNvPicPr/>
            <p:nvPr/>
          </p:nvPicPr>
          <p:blipFill>
            <a:blip r:embed="rId3" cstate="print"/>
            <a:stretch>
              <a:fillRect/>
            </a:stretch>
          </p:blipFill>
          <p:spPr>
            <a:xfrm>
              <a:off x="16840587" y="7684179"/>
              <a:ext cx="251929" cy="251939"/>
            </a:xfrm>
            <a:prstGeom prst="rect">
              <a:avLst/>
            </a:prstGeom>
          </p:spPr>
        </p:pic>
        <p:pic>
          <p:nvPicPr>
            <p:cNvPr id="197" name="object 197"/>
            <p:cNvPicPr/>
            <p:nvPr/>
          </p:nvPicPr>
          <p:blipFill>
            <a:blip r:embed="rId6" cstate="print"/>
            <a:stretch>
              <a:fillRect/>
            </a:stretch>
          </p:blipFill>
          <p:spPr>
            <a:xfrm>
              <a:off x="17471327" y="8304802"/>
              <a:ext cx="251955" cy="251945"/>
            </a:xfrm>
            <a:prstGeom prst="rect">
              <a:avLst/>
            </a:prstGeom>
          </p:spPr>
        </p:pic>
        <p:pic>
          <p:nvPicPr>
            <p:cNvPr id="198" name="object 198"/>
            <p:cNvPicPr/>
            <p:nvPr/>
          </p:nvPicPr>
          <p:blipFill>
            <a:blip r:embed="rId3" cstate="print"/>
            <a:stretch>
              <a:fillRect/>
            </a:stretch>
          </p:blipFill>
          <p:spPr>
            <a:xfrm>
              <a:off x="16840587" y="7994495"/>
              <a:ext cx="251929" cy="251939"/>
            </a:xfrm>
            <a:prstGeom prst="rect">
              <a:avLst/>
            </a:prstGeom>
          </p:spPr>
        </p:pic>
        <p:pic>
          <p:nvPicPr>
            <p:cNvPr id="199" name="object 199"/>
            <p:cNvPicPr/>
            <p:nvPr/>
          </p:nvPicPr>
          <p:blipFill>
            <a:blip r:embed="rId6" cstate="print"/>
            <a:stretch>
              <a:fillRect/>
            </a:stretch>
          </p:blipFill>
          <p:spPr>
            <a:xfrm>
              <a:off x="17471327" y="7994495"/>
              <a:ext cx="251955" cy="251939"/>
            </a:xfrm>
            <a:prstGeom prst="rect">
              <a:avLst/>
            </a:prstGeom>
          </p:spPr>
        </p:pic>
      </p:grpSp>
      <p:grpSp>
        <p:nvGrpSpPr>
          <p:cNvPr id="200" name="object 200"/>
          <p:cNvGrpSpPr/>
          <p:nvPr/>
        </p:nvGrpSpPr>
        <p:grpSpPr>
          <a:xfrm>
            <a:off x="683481" y="5603780"/>
            <a:ext cx="634971" cy="634971"/>
            <a:chOff x="1126405" y="9241048"/>
            <a:chExt cx="1047115" cy="1047115"/>
          </a:xfrm>
        </p:grpSpPr>
        <p:sp>
          <p:nvSpPr>
            <p:cNvPr id="201" name="object 201"/>
            <p:cNvSpPr/>
            <p:nvPr/>
          </p:nvSpPr>
          <p:spPr>
            <a:xfrm>
              <a:off x="1126405" y="9241048"/>
              <a:ext cx="1047115" cy="1047115"/>
            </a:xfrm>
            <a:custGeom>
              <a:avLst/>
              <a:gdLst/>
              <a:ahLst/>
              <a:cxnLst/>
              <a:rect l="l" t="t" r="r" b="b"/>
              <a:pathLst>
                <a:path w="1047114" h="1047115">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5"/>
                  </a:lnTo>
                  <a:lnTo>
                    <a:pt x="4969" y="919897"/>
                  </a:lnTo>
                  <a:lnTo>
                    <a:pt x="25951" y="976617"/>
                  </a:lnTo>
                  <a:lnTo>
                    <a:pt x="70466"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02" name="object 202"/>
            <p:cNvPicPr/>
            <p:nvPr/>
          </p:nvPicPr>
          <p:blipFill>
            <a:blip r:embed="rId2" cstate="print"/>
            <a:stretch>
              <a:fillRect/>
            </a:stretch>
          </p:blipFill>
          <p:spPr>
            <a:xfrm>
              <a:off x="1523979" y="9638614"/>
              <a:ext cx="251939" cy="251945"/>
            </a:xfrm>
            <a:prstGeom prst="rect">
              <a:avLst/>
            </a:prstGeom>
          </p:spPr>
        </p:pic>
      </p:grpSp>
      <p:grpSp>
        <p:nvGrpSpPr>
          <p:cNvPr id="203" name="object 203"/>
          <p:cNvGrpSpPr/>
          <p:nvPr/>
        </p:nvGrpSpPr>
        <p:grpSpPr>
          <a:xfrm>
            <a:off x="2579331" y="5603780"/>
            <a:ext cx="634971" cy="634971"/>
            <a:chOff x="4252802" y="9241048"/>
            <a:chExt cx="1047115" cy="1047115"/>
          </a:xfrm>
        </p:grpSpPr>
        <p:sp>
          <p:nvSpPr>
            <p:cNvPr id="204" name="object 204"/>
            <p:cNvSpPr/>
            <p:nvPr/>
          </p:nvSpPr>
          <p:spPr>
            <a:xfrm>
              <a:off x="4252802"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901" y="4960"/>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05" name="object 205"/>
            <p:cNvPicPr/>
            <p:nvPr/>
          </p:nvPicPr>
          <p:blipFill>
            <a:blip r:embed="rId7" cstate="print"/>
            <a:stretch>
              <a:fillRect/>
            </a:stretch>
          </p:blipFill>
          <p:spPr>
            <a:xfrm>
              <a:off x="4335025" y="9948927"/>
              <a:ext cx="251939" cy="251939"/>
            </a:xfrm>
            <a:prstGeom prst="rect">
              <a:avLst/>
            </a:prstGeom>
          </p:spPr>
        </p:pic>
        <p:pic>
          <p:nvPicPr>
            <p:cNvPr id="206" name="object 206"/>
            <p:cNvPicPr/>
            <p:nvPr/>
          </p:nvPicPr>
          <p:blipFill>
            <a:blip r:embed="rId2" cstate="print"/>
            <a:stretch>
              <a:fillRect/>
            </a:stretch>
          </p:blipFill>
          <p:spPr>
            <a:xfrm>
              <a:off x="4965728" y="9328307"/>
              <a:ext cx="251939" cy="251939"/>
            </a:xfrm>
            <a:prstGeom prst="rect">
              <a:avLst/>
            </a:prstGeom>
          </p:spPr>
        </p:pic>
      </p:grpSp>
      <p:grpSp>
        <p:nvGrpSpPr>
          <p:cNvPr id="207" name="object 207"/>
          <p:cNvGrpSpPr/>
          <p:nvPr/>
        </p:nvGrpSpPr>
        <p:grpSpPr>
          <a:xfrm>
            <a:off x="4475181" y="5603780"/>
            <a:ext cx="634971" cy="634971"/>
            <a:chOff x="7379199" y="9241048"/>
            <a:chExt cx="1047115" cy="1047115"/>
          </a:xfrm>
        </p:grpSpPr>
        <p:sp>
          <p:nvSpPr>
            <p:cNvPr id="208" name="object 208"/>
            <p:cNvSpPr/>
            <p:nvPr/>
          </p:nvSpPr>
          <p:spPr>
            <a:xfrm>
              <a:off x="7379199" y="9241048"/>
              <a:ext cx="1047115" cy="1047115"/>
            </a:xfrm>
            <a:custGeom>
              <a:avLst/>
              <a:gdLst/>
              <a:ahLst/>
              <a:cxnLst/>
              <a:rect l="l" t="t" r="r" b="b"/>
              <a:pathLst>
                <a:path w="1047115" h="1047115">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56" y="1046900"/>
                  </a:lnTo>
                  <a:lnTo>
                    <a:pt x="240086" y="1047084"/>
                  </a:lnTo>
                  <a:lnTo>
                    <a:pt x="805923" y="1047084"/>
                  </a:lnTo>
                  <a:lnTo>
                    <a:pt x="852375" y="1046900"/>
                  </a:lnTo>
                  <a:lnTo>
                    <a:pt x="919880"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897" y="4960"/>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09" name="object 209"/>
            <p:cNvPicPr/>
            <p:nvPr/>
          </p:nvPicPr>
          <p:blipFill>
            <a:blip r:embed="rId7" cstate="print"/>
            <a:stretch>
              <a:fillRect/>
            </a:stretch>
          </p:blipFill>
          <p:spPr>
            <a:xfrm>
              <a:off x="7461421" y="9948927"/>
              <a:ext cx="251939" cy="251939"/>
            </a:xfrm>
            <a:prstGeom prst="rect">
              <a:avLst/>
            </a:prstGeom>
          </p:spPr>
        </p:pic>
        <p:pic>
          <p:nvPicPr>
            <p:cNvPr id="210" name="object 210"/>
            <p:cNvPicPr/>
            <p:nvPr/>
          </p:nvPicPr>
          <p:blipFill>
            <a:blip r:embed="rId2" cstate="print"/>
            <a:stretch>
              <a:fillRect/>
            </a:stretch>
          </p:blipFill>
          <p:spPr>
            <a:xfrm>
              <a:off x="7776765" y="9638614"/>
              <a:ext cx="251945" cy="251945"/>
            </a:xfrm>
            <a:prstGeom prst="rect">
              <a:avLst/>
            </a:prstGeom>
          </p:spPr>
        </p:pic>
        <p:pic>
          <p:nvPicPr>
            <p:cNvPr id="211" name="object 211"/>
            <p:cNvPicPr/>
            <p:nvPr/>
          </p:nvPicPr>
          <p:blipFill>
            <a:blip r:embed="rId2" cstate="print"/>
            <a:stretch>
              <a:fillRect/>
            </a:stretch>
          </p:blipFill>
          <p:spPr>
            <a:xfrm>
              <a:off x="8092117" y="9328307"/>
              <a:ext cx="251945" cy="251939"/>
            </a:xfrm>
            <a:prstGeom prst="rect">
              <a:avLst/>
            </a:prstGeom>
          </p:spPr>
        </p:pic>
      </p:grpSp>
      <p:grpSp>
        <p:nvGrpSpPr>
          <p:cNvPr id="212" name="object 212"/>
          <p:cNvGrpSpPr/>
          <p:nvPr/>
        </p:nvGrpSpPr>
        <p:grpSpPr>
          <a:xfrm>
            <a:off x="6371000" y="5603780"/>
            <a:ext cx="634971" cy="634971"/>
            <a:chOff x="10505544" y="9241048"/>
            <a:chExt cx="1047115" cy="1047115"/>
          </a:xfrm>
        </p:grpSpPr>
        <p:sp>
          <p:nvSpPr>
            <p:cNvPr id="213" name="object 213"/>
            <p:cNvSpPr/>
            <p:nvPr/>
          </p:nvSpPr>
          <p:spPr>
            <a:xfrm>
              <a:off x="10505544"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14" name="object 214"/>
            <p:cNvPicPr/>
            <p:nvPr/>
          </p:nvPicPr>
          <p:blipFill>
            <a:blip r:embed="rId9" cstate="print"/>
            <a:stretch>
              <a:fillRect/>
            </a:stretch>
          </p:blipFill>
          <p:spPr>
            <a:xfrm>
              <a:off x="10587792" y="9948927"/>
              <a:ext cx="251929" cy="251939"/>
            </a:xfrm>
            <a:prstGeom prst="rect">
              <a:avLst/>
            </a:prstGeom>
          </p:spPr>
        </p:pic>
        <p:pic>
          <p:nvPicPr>
            <p:cNvPr id="215" name="object 215"/>
            <p:cNvPicPr/>
            <p:nvPr/>
          </p:nvPicPr>
          <p:blipFill>
            <a:blip r:embed="rId4" cstate="print"/>
            <a:stretch>
              <a:fillRect/>
            </a:stretch>
          </p:blipFill>
          <p:spPr>
            <a:xfrm>
              <a:off x="11218532" y="9328307"/>
              <a:ext cx="251955" cy="251939"/>
            </a:xfrm>
            <a:prstGeom prst="rect">
              <a:avLst/>
            </a:prstGeom>
          </p:spPr>
        </p:pic>
        <p:pic>
          <p:nvPicPr>
            <p:cNvPr id="216" name="object 216"/>
            <p:cNvPicPr/>
            <p:nvPr/>
          </p:nvPicPr>
          <p:blipFill>
            <a:blip r:embed="rId3" cstate="print"/>
            <a:stretch>
              <a:fillRect/>
            </a:stretch>
          </p:blipFill>
          <p:spPr>
            <a:xfrm>
              <a:off x="10587792" y="9328307"/>
              <a:ext cx="251929" cy="251939"/>
            </a:xfrm>
            <a:prstGeom prst="rect">
              <a:avLst/>
            </a:prstGeom>
          </p:spPr>
        </p:pic>
        <p:pic>
          <p:nvPicPr>
            <p:cNvPr id="217" name="object 217"/>
            <p:cNvPicPr/>
            <p:nvPr/>
          </p:nvPicPr>
          <p:blipFill>
            <a:blip r:embed="rId8" cstate="print"/>
            <a:stretch>
              <a:fillRect/>
            </a:stretch>
          </p:blipFill>
          <p:spPr>
            <a:xfrm>
              <a:off x="11218532" y="9948927"/>
              <a:ext cx="251955" cy="251939"/>
            </a:xfrm>
            <a:prstGeom prst="rect">
              <a:avLst/>
            </a:prstGeom>
          </p:spPr>
        </p:pic>
      </p:grpSp>
      <p:grpSp>
        <p:nvGrpSpPr>
          <p:cNvPr id="218" name="object 218"/>
          <p:cNvGrpSpPr/>
          <p:nvPr/>
        </p:nvGrpSpPr>
        <p:grpSpPr>
          <a:xfrm>
            <a:off x="8266850" y="5603780"/>
            <a:ext cx="634971" cy="634971"/>
            <a:chOff x="13631941" y="9241048"/>
            <a:chExt cx="1047115" cy="1047115"/>
          </a:xfrm>
        </p:grpSpPr>
        <p:sp>
          <p:nvSpPr>
            <p:cNvPr id="219" name="object 219"/>
            <p:cNvSpPr/>
            <p:nvPr/>
          </p:nvSpPr>
          <p:spPr>
            <a:xfrm>
              <a:off x="13631941"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20" name="object 220"/>
            <p:cNvPicPr/>
            <p:nvPr/>
          </p:nvPicPr>
          <p:blipFill>
            <a:blip r:embed="rId4" cstate="print"/>
            <a:stretch>
              <a:fillRect/>
            </a:stretch>
          </p:blipFill>
          <p:spPr>
            <a:xfrm>
              <a:off x="14344930" y="9328307"/>
              <a:ext cx="251955" cy="251939"/>
            </a:xfrm>
            <a:prstGeom prst="rect">
              <a:avLst/>
            </a:prstGeom>
          </p:spPr>
        </p:pic>
        <p:pic>
          <p:nvPicPr>
            <p:cNvPr id="221" name="object 221"/>
            <p:cNvPicPr/>
            <p:nvPr/>
          </p:nvPicPr>
          <p:blipFill>
            <a:blip r:embed="rId9" cstate="print"/>
            <a:stretch>
              <a:fillRect/>
            </a:stretch>
          </p:blipFill>
          <p:spPr>
            <a:xfrm>
              <a:off x="13714190" y="9948927"/>
              <a:ext cx="251929" cy="251939"/>
            </a:xfrm>
            <a:prstGeom prst="rect">
              <a:avLst/>
            </a:prstGeom>
          </p:spPr>
        </p:pic>
        <p:pic>
          <p:nvPicPr>
            <p:cNvPr id="222" name="object 222"/>
            <p:cNvPicPr/>
            <p:nvPr/>
          </p:nvPicPr>
          <p:blipFill>
            <a:blip r:embed="rId3" cstate="print"/>
            <a:stretch>
              <a:fillRect/>
            </a:stretch>
          </p:blipFill>
          <p:spPr>
            <a:xfrm>
              <a:off x="13714190" y="9328307"/>
              <a:ext cx="251929" cy="251939"/>
            </a:xfrm>
            <a:prstGeom prst="rect">
              <a:avLst/>
            </a:prstGeom>
          </p:spPr>
        </p:pic>
        <p:pic>
          <p:nvPicPr>
            <p:cNvPr id="223" name="object 223"/>
            <p:cNvPicPr/>
            <p:nvPr/>
          </p:nvPicPr>
          <p:blipFill>
            <a:blip r:embed="rId8" cstate="print"/>
            <a:stretch>
              <a:fillRect/>
            </a:stretch>
          </p:blipFill>
          <p:spPr>
            <a:xfrm>
              <a:off x="14344930" y="9948927"/>
              <a:ext cx="251955" cy="251939"/>
            </a:xfrm>
            <a:prstGeom prst="rect">
              <a:avLst/>
            </a:prstGeom>
          </p:spPr>
        </p:pic>
        <p:pic>
          <p:nvPicPr>
            <p:cNvPr id="224" name="object 224"/>
            <p:cNvPicPr/>
            <p:nvPr/>
          </p:nvPicPr>
          <p:blipFill>
            <a:blip r:embed="rId5" cstate="print"/>
            <a:stretch>
              <a:fillRect/>
            </a:stretch>
          </p:blipFill>
          <p:spPr>
            <a:xfrm>
              <a:off x="14029573" y="9638622"/>
              <a:ext cx="251929" cy="251939"/>
            </a:xfrm>
            <a:prstGeom prst="rect">
              <a:avLst/>
            </a:prstGeom>
          </p:spPr>
        </p:pic>
      </p:grpSp>
      <p:grpSp>
        <p:nvGrpSpPr>
          <p:cNvPr id="225" name="object 225"/>
          <p:cNvGrpSpPr/>
          <p:nvPr/>
        </p:nvGrpSpPr>
        <p:grpSpPr>
          <a:xfrm>
            <a:off x="10162700" y="5603780"/>
            <a:ext cx="634971" cy="634971"/>
            <a:chOff x="16758338" y="9241048"/>
            <a:chExt cx="1047115" cy="1047115"/>
          </a:xfrm>
        </p:grpSpPr>
        <p:sp>
          <p:nvSpPr>
            <p:cNvPr id="226" name="object 226"/>
            <p:cNvSpPr/>
            <p:nvPr/>
          </p:nvSpPr>
          <p:spPr>
            <a:xfrm>
              <a:off x="16758338"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27" name="object 227"/>
            <p:cNvPicPr/>
            <p:nvPr/>
          </p:nvPicPr>
          <p:blipFill>
            <a:blip r:embed="rId9" cstate="print"/>
            <a:stretch>
              <a:fillRect/>
            </a:stretch>
          </p:blipFill>
          <p:spPr>
            <a:xfrm>
              <a:off x="16840587" y="9948927"/>
              <a:ext cx="251929" cy="251939"/>
            </a:xfrm>
            <a:prstGeom prst="rect">
              <a:avLst/>
            </a:prstGeom>
          </p:spPr>
        </p:pic>
        <p:pic>
          <p:nvPicPr>
            <p:cNvPr id="228" name="object 228"/>
            <p:cNvPicPr/>
            <p:nvPr/>
          </p:nvPicPr>
          <p:blipFill>
            <a:blip r:embed="rId6" cstate="print"/>
            <a:stretch>
              <a:fillRect/>
            </a:stretch>
          </p:blipFill>
          <p:spPr>
            <a:xfrm>
              <a:off x="17471327" y="9328307"/>
              <a:ext cx="251955" cy="251939"/>
            </a:xfrm>
            <a:prstGeom prst="rect">
              <a:avLst/>
            </a:prstGeom>
          </p:spPr>
        </p:pic>
        <p:pic>
          <p:nvPicPr>
            <p:cNvPr id="229" name="object 229"/>
            <p:cNvPicPr/>
            <p:nvPr/>
          </p:nvPicPr>
          <p:blipFill>
            <a:blip r:embed="rId3" cstate="print"/>
            <a:stretch>
              <a:fillRect/>
            </a:stretch>
          </p:blipFill>
          <p:spPr>
            <a:xfrm>
              <a:off x="16840587" y="9328307"/>
              <a:ext cx="251929" cy="251939"/>
            </a:xfrm>
            <a:prstGeom prst="rect">
              <a:avLst/>
            </a:prstGeom>
          </p:spPr>
        </p:pic>
        <p:pic>
          <p:nvPicPr>
            <p:cNvPr id="230" name="object 230"/>
            <p:cNvPicPr/>
            <p:nvPr/>
          </p:nvPicPr>
          <p:blipFill>
            <a:blip r:embed="rId10" cstate="print"/>
            <a:stretch>
              <a:fillRect/>
            </a:stretch>
          </p:blipFill>
          <p:spPr>
            <a:xfrm>
              <a:off x="17471327" y="9948927"/>
              <a:ext cx="251955" cy="251939"/>
            </a:xfrm>
            <a:prstGeom prst="rect">
              <a:avLst/>
            </a:prstGeom>
          </p:spPr>
        </p:pic>
        <p:pic>
          <p:nvPicPr>
            <p:cNvPr id="231" name="object 231"/>
            <p:cNvPicPr/>
            <p:nvPr/>
          </p:nvPicPr>
          <p:blipFill>
            <a:blip r:embed="rId3" cstate="print"/>
            <a:stretch>
              <a:fillRect/>
            </a:stretch>
          </p:blipFill>
          <p:spPr>
            <a:xfrm>
              <a:off x="16840587" y="9638622"/>
              <a:ext cx="251929" cy="251939"/>
            </a:xfrm>
            <a:prstGeom prst="rect">
              <a:avLst/>
            </a:prstGeom>
          </p:spPr>
        </p:pic>
        <p:pic>
          <p:nvPicPr>
            <p:cNvPr id="232" name="object 232"/>
            <p:cNvPicPr/>
            <p:nvPr/>
          </p:nvPicPr>
          <p:blipFill>
            <a:blip r:embed="rId6" cstate="print"/>
            <a:stretch>
              <a:fillRect/>
            </a:stretch>
          </p:blipFill>
          <p:spPr>
            <a:xfrm>
              <a:off x="17471327" y="9638622"/>
              <a:ext cx="251955" cy="251939"/>
            </a:xfrm>
            <a:prstGeom prst="rect">
              <a:avLst/>
            </a:prstGeom>
          </p:spPr>
        </p:pic>
      </p:grpSp>
      <p:grpSp>
        <p:nvGrpSpPr>
          <p:cNvPr id="233" name="object 233"/>
          <p:cNvGrpSpPr/>
          <p:nvPr/>
        </p:nvGrpSpPr>
        <p:grpSpPr>
          <a:xfrm>
            <a:off x="3290170" y="618784"/>
            <a:ext cx="634971" cy="634971"/>
            <a:chOff x="5425028" y="1020419"/>
            <a:chExt cx="1047115" cy="1047115"/>
          </a:xfrm>
        </p:grpSpPr>
        <p:sp>
          <p:nvSpPr>
            <p:cNvPr id="234" name="object 234"/>
            <p:cNvSpPr/>
            <p:nvPr/>
          </p:nvSpPr>
          <p:spPr>
            <a:xfrm>
              <a:off x="5425028"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51" y="70470"/>
                  </a:lnTo>
                  <a:lnTo>
                    <a:pt x="4963" y="127208"/>
                  </a:lnTo>
                  <a:lnTo>
                    <a:pt x="183" y="194262"/>
                  </a:lnTo>
                  <a:lnTo>
                    <a:pt x="0" y="240097"/>
                  </a:lnTo>
                  <a:lnTo>
                    <a:pt x="4" y="807001"/>
                  </a:lnTo>
                  <a:lnTo>
                    <a:pt x="183" y="852377"/>
                  </a:lnTo>
                  <a:lnTo>
                    <a:pt x="4969" y="919906"/>
                  </a:lnTo>
                  <a:lnTo>
                    <a:pt x="25951"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35" name="object 235"/>
            <p:cNvPicPr/>
            <p:nvPr/>
          </p:nvPicPr>
          <p:blipFill>
            <a:blip r:embed="rId11" cstate="print"/>
            <a:stretch>
              <a:fillRect/>
            </a:stretch>
          </p:blipFill>
          <p:spPr>
            <a:xfrm>
              <a:off x="5822602" y="1417996"/>
              <a:ext cx="251939" cy="251945"/>
            </a:xfrm>
            <a:prstGeom prst="rect">
              <a:avLst/>
            </a:prstGeom>
          </p:spPr>
        </p:pic>
      </p:grpSp>
      <p:grpSp>
        <p:nvGrpSpPr>
          <p:cNvPr id="236" name="object 236"/>
          <p:cNvGrpSpPr/>
          <p:nvPr/>
        </p:nvGrpSpPr>
        <p:grpSpPr>
          <a:xfrm>
            <a:off x="5186020" y="618784"/>
            <a:ext cx="634971" cy="634971"/>
            <a:chOff x="8551425" y="1020419"/>
            <a:chExt cx="1047115" cy="1047115"/>
          </a:xfrm>
        </p:grpSpPr>
        <p:sp>
          <p:nvSpPr>
            <p:cNvPr id="237" name="object 237"/>
            <p:cNvSpPr/>
            <p:nvPr/>
          </p:nvSpPr>
          <p:spPr>
            <a:xfrm>
              <a:off x="8551425" y="1020419"/>
              <a:ext cx="1047115" cy="1047115"/>
            </a:xfrm>
            <a:custGeom>
              <a:avLst/>
              <a:gdLst/>
              <a:ahLst/>
              <a:cxnLst/>
              <a:rect l="l" t="t" r="r" b="b"/>
              <a:pathLst>
                <a:path w="1047115"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38" name="object 238"/>
            <p:cNvPicPr/>
            <p:nvPr/>
          </p:nvPicPr>
          <p:blipFill>
            <a:blip r:embed="rId2" cstate="print"/>
            <a:stretch>
              <a:fillRect/>
            </a:stretch>
          </p:blipFill>
          <p:spPr>
            <a:xfrm>
              <a:off x="8948999" y="1417996"/>
              <a:ext cx="251939" cy="251945"/>
            </a:xfrm>
            <a:prstGeom prst="rect">
              <a:avLst/>
            </a:prstGeom>
          </p:spPr>
        </p:pic>
      </p:grpSp>
      <p:grpSp>
        <p:nvGrpSpPr>
          <p:cNvPr id="239" name="object 239"/>
          <p:cNvGrpSpPr/>
          <p:nvPr/>
        </p:nvGrpSpPr>
        <p:grpSpPr>
          <a:xfrm>
            <a:off x="7081895" y="618784"/>
            <a:ext cx="634971" cy="634971"/>
            <a:chOff x="11677863" y="1020419"/>
            <a:chExt cx="1047115" cy="1047115"/>
          </a:xfrm>
        </p:grpSpPr>
        <p:sp>
          <p:nvSpPr>
            <p:cNvPr id="240" name="object 240"/>
            <p:cNvSpPr/>
            <p:nvPr/>
          </p:nvSpPr>
          <p:spPr>
            <a:xfrm>
              <a:off x="11677863"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6"/>
                  </a:lnTo>
                  <a:lnTo>
                    <a:pt x="70434" y="1021141"/>
                  </a:lnTo>
                  <a:lnTo>
                    <a:pt x="127128" y="1042127"/>
                  </a:lnTo>
                  <a:lnTo>
                    <a:pt x="194177" y="1046904"/>
                  </a:lnTo>
                  <a:lnTo>
                    <a:pt x="239992" y="1047088"/>
                  </a:lnTo>
                  <a:lnTo>
                    <a:pt x="805839" y="1047088"/>
                  </a:lnTo>
                  <a:lnTo>
                    <a:pt x="852320" y="1046904"/>
                  </a:lnTo>
                  <a:lnTo>
                    <a:pt x="919837" y="1042127"/>
                  </a:lnTo>
                  <a:lnTo>
                    <a:pt x="976549" y="1021141"/>
                  </a:lnTo>
                  <a:lnTo>
                    <a:pt x="1021079" y="976626"/>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41" name="object 241"/>
            <p:cNvPicPr/>
            <p:nvPr/>
          </p:nvPicPr>
          <p:blipFill>
            <a:blip r:embed="rId12" cstate="print"/>
            <a:stretch>
              <a:fillRect/>
            </a:stretch>
          </p:blipFill>
          <p:spPr>
            <a:xfrm>
              <a:off x="12075391" y="1417996"/>
              <a:ext cx="251929" cy="251945"/>
            </a:xfrm>
            <a:prstGeom prst="rect">
              <a:avLst/>
            </a:prstGeom>
          </p:spPr>
        </p:pic>
      </p:grpSp>
      <p:grpSp>
        <p:nvGrpSpPr>
          <p:cNvPr id="242" name="object 242"/>
          <p:cNvGrpSpPr/>
          <p:nvPr/>
        </p:nvGrpSpPr>
        <p:grpSpPr>
          <a:xfrm>
            <a:off x="8977745" y="618784"/>
            <a:ext cx="634971" cy="634971"/>
            <a:chOff x="14804260" y="1020419"/>
            <a:chExt cx="1047115" cy="1047115"/>
          </a:xfrm>
        </p:grpSpPr>
        <p:sp>
          <p:nvSpPr>
            <p:cNvPr id="243" name="object 243"/>
            <p:cNvSpPr/>
            <p:nvPr/>
          </p:nvSpPr>
          <p:spPr>
            <a:xfrm>
              <a:off x="14804260"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44" name="object 244"/>
            <p:cNvPicPr/>
            <p:nvPr/>
          </p:nvPicPr>
          <p:blipFill>
            <a:blip r:embed="rId5" cstate="print"/>
            <a:stretch>
              <a:fillRect/>
            </a:stretch>
          </p:blipFill>
          <p:spPr>
            <a:xfrm>
              <a:off x="15201787" y="1417996"/>
              <a:ext cx="251929" cy="251945"/>
            </a:xfrm>
            <a:prstGeom prst="rect">
              <a:avLst/>
            </a:prstGeom>
          </p:spPr>
        </p:pic>
      </p:grpSp>
      <p:grpSp>
        <p:nvGrpSpPr>
          <p:cNvPr id="245" name="object 245"/>
          <p:cNvGrpSpPr/>
          <p:nvPr/>
        </p:nvGrpSpPr>
        <p:grpSpPr>
          <a:xfrm>
            <a:off x="10873595" y="618784"/>
            <a:ext cx="634971" cy="634971"/>
            <a:chOff x="17930657" y="1020419"/>
            <a:chExt cx="1047115" cy="1047115"/>
          </a:xfrm>
        </p:grpSpPr>
        <p:sp>
          <p:nvSpPr>
            <p:cNvPr id="246" name="object 246"/>
            <p:cNvSpPr/>
            <p:nvPr/>
          </p:nvSpPr>
          <p:spPr>
            <a:xfrm>
              <a:off x="17930657"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47" name="object 247"/>
            <p:cNvPicPr/>
            <p:nvPr/>
          </p:nvPicPr>
          <p:blipFill>
            <a:blip r:embed="rId5" cstate="print"/>
            <a:stretch>
              <a:fillRect/>
            </a:stretch>
          </p:blipFill>
          <p:spPr>
            <a:xfrm>
              <a:off x="18328184" y="1417996"/>
              <a:ext cx="251929" cy="251945"/>
            </a:xfrm>
            <a:prstGeom prst="rect">
              <a:avLst/>
            </a:prstGeom>
          </p:spPr>
        </p:pic>
      </p:grpSp>
      <p:grpSp>
        <p:nvGrpSpPr>
          <p:cNvPr id="248" name="object 248"/>
          <p:cNvGrpSpPr/>
          <p:nvPr/>
        </p:nvGrpSpPr>
        <p:grpSpPr>
          <a:xfrm>
            <a:off x="3290170" y="1615784"/>
            <a:ext cx="634971" cy="634971"/>
            <a:chOff x="5425028" y="2664547"/>
            <a:chExt cx="1047115" cy="1047115"/>
          </a:xfrm>
        </p:grpSpPr>
        <p:sp>
          <p:nvSpPr>
            <p:cNvPr id="249" name="object 249"/>
            <p:cNvSpPr/>
            <p:nvPr/>
          </p:nvSpPr>
          <p:spPr>
            <a:xfrm>
              <a:off x="5425028"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51" y="70466"/>
                  </a:lnTo>
                  <a:lnTo>
                    <a:pt x="4963" y="127203"/>
                  </a:lnTo>
                  <a:lnTo>
                    <a:pt x="183" y="194260"/>
                  </a:lnTo>
                  <a:lnTo>
                    <a:pt x="0" y="240097"/>
                  </a:lnTo>
                  <a:lnTo>
                    <a:pt x="4" y="806991"/>
                  </a:lnTo>
                  <a:lnTo>
                    <a:pt x="183" y="852377"/>
                  </a:lnTo>
                  <a:lnTo>
                    <a:pt x="4969" y="919905"/>
                  </a:lnTo>
                  <a:lnTo>
                    <a:pt x="25951"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203"/>
                  </a:lnTo>
                  <a:lnTo>
                    <a:pt x="1021136" y="70466"/>
                  </a:lnTo>
                  <a:lnTo>
                    <a:pt x="976622"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50" name="object 250"/>
            <p:cNvPicPr/>
            <p:nvPr/>
          </p:nvPicPr>
          <p:blipFill>
            <a:blip r:embed="rId2" cstate="print"/>
            <a:stretch>
              <a:fillRect/>
            </a:stretch>
          </p:blipFill>
          <p:spPr>
            <a:xfrm>
              <a:off x="5507251" y="3372436"/>
              <a:ext cx="251939" cy="251939"/>
            </a:xfrm>
            <a:prstGeom prst="rect">
              <a:avLst/>
            </a:prstGeom>
          </p:spPr>
        </p:pic>
        <p:pic>
          <p:nvPicPr>
            <p:cNvPr id="251" name="object 251"/>
            <p:cNvPicPr/>
            <p:nvPr/>
          </p:nvPicPr>
          <p:blipFill>
            <a:blip r:embed="rId2" cstate="print"/>
            <a:stretch>
              <a:fillRect/>
            </a:stretch>
          </p:blipFill>
          <p:spPr>
            <a:xfrm>
              <a:off x="6137954" y="2751806"/>
              <a:ext cx="251939" cy="251947"/>
            </a:xfrm>
            <a:prstGeom prst="rect">
              <a:avLst/>
            </a:prstGeom>
          </p:spPr>
        </p:pic>
      </p:grpSp>
      <p:grpSp>
        <p:nvGrpSpPr>
          <p:cNvPr id="252" name="object 252"/>
          <p:cNvGrpSpPr/>
          <p:nvPr/>
        </p:nvGrpSpPr>
        <p:grpSpPr>
          <a:xfrm>
            <a:off x="3290170" y="2612784"/>
            <a:ext cx="634971" cy="634971"/>
            <a:chOff x="5425028" y="4308674"/>
            <a:chExt cx="1047115" cy="1047115"/>
          </a:xfrm>
        </p:grpSpPr>
        <p:sp>
          <p:nvSpPr>
            <p:cNvPr id="253" name="object 253"/>
            <p:cNvSpPr/>
            <p:nvPr/>
          </p:nvSpPr>
          <p:spPr>
            <a:xfrm>
              <a:off x="5425028"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7"/>
                  </a:lnTo>
                  <a:lnTo>
                    <a:pt x="4969" y="919901"/>
                  </a:lnTo>
                  <a:lnTo>
                    <a:pt x="25951" y="976617"/>
                  </a:lnTo>
                  <a:lnTo>
                    <a:pt x="70461" y="1021135"/>
                  </a:lnTo>
                  <a:lnTo>
                    <a:pt x="127182" y="1042123"/>
                  </a:lnTo>
                  <a:lnTo>
                    <a:pt x="194260" y="1046904"/>
                  </a:lnTo>
                  <a:lnTo>
                    <a:pt x="240097" y="1047088"/>
                  </a:lnTo>
                  <a:lnTo>
                    <a:pt x="805923" y="1047088"/>
                  </a:lnTo>
                  <a:lnTo>
                    <a:pt x="852377" y="1046904"/>
                  </a:lnTo>
                  <a:lnTo>
                    <a:pt x="919884" y="1042123"/>
                  </a:lnTo>
                  <a:lnTo>
                    <a:pt x="976622" y="1021135"/>
                  </a:lnTo>
                  <a:lnTo>
                    <a:pt x="1021136" y="976617"/>
                  </a:lnTo>
                  <a:lnTo>
                    <a:pt x="1042123" y="919901"/>
                  </a:lnTo>
                  <a:lnTo>
                    <a:pt x="1046904" y="852827"/>
                  </a:lnTo>
                  <a:lnTo>
                    <a:pt x="1047088" y="806991"/>
                  </a:lnTo>
                  <a:lnTo>
                    <a:pt x="1047084" y="240097"/>
                  </a:lnTo>
                  <a:lnTo>
                    <a:pt x="1046904" y="194711"/>
                  </a:lnTo>
                  <a:lnTo>
                    <a:pt x="1042123" y="127199"/>
                  </a:lnTo>
                  <a:lnTo>
                    <a:pt x="1021136" y="70461"/>
                  </a:lnTo>
                  <a:lnTo>
                    <a:pt x="976622"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54" name="object 254"/>
            <p:cNvPicPr/>
            <p:nvPr/>
          </p:nvPicPr>
          <p:blipFill>
            <a:blip r:embed="rId2" cstate="print"/>
            <a:stretch>
              <a:fillRect/>
            </a:stretch>
          </p:blipFill>
          <p:spPr>
            <a:xfrm>
              <a:off x="5507251" y="5016553"/>
              <a:ext cx="251939" cy="251939"/>
            </a:xfrm>
            <a:prstGeom prst="rect">
              <a:avLst/>
            </a:prstGeom>
          </p:spPr>
        </p:pic>
        <p:pic>
          <p:nvPicPr>
            <p:cNvPr id="255" name="object 255"/>
            <p:cNvPicPr/>
            <p:nvPr/>
          </p:nvPicPr>
          <p:blipFill>
            <a:blip r:embed="rId7" cstate="print"/>
            <a:stretch>
              <a:fillRect/>
            </a:stretch>
          </p:blipFill>
          <p:spPr>
            <a:xfrm>
              <a:off x="6137954" y="4395934"/>
              <a:ext cx="251939" cy="251939"/>
            </a:xfrm>
            <a:prstGeom prst="rect">
              <a:avLst/>
            </a:prstGeom>
          </p:spPr>
        </p:pic>
        <p:pic>
          <p:nvPicPr>
            <p:cNvPr id="256" name="object 256"/>
            <p:cNvPicPr/>
            <p:nvPr/>
          </p:nvPicPr>
          <p:blipFill>
            <a:blip r:embed="rId11" cstate="print"/>
            <a:stretch>
              <a:fillRect/>
            </a:stretch>
          </p:blipFill>
          <p:spPr>
            <a:xfrm>
              <a:off x="5822602" y="4706249"/>
              <a:ext cx="251939" cy="251939"/>
            </a:xfrm>
            <a:prstGeom prst="rect">
              <a:avLst/>
            </a:prstGeom>
          </p:spPr>
        </p:pic>
      </p:grpSp>
      <p:grpSp>
        <p:nvGrpSpPr>
          <p:cNvPr id="257" name="object 257"/>
          <p:cNvGrpSpPr/>
          <p:nvPr/>
        </p:nvGrpSpPr>
        <p:grpSpPr>
          <a:xfrm>
            <a:off x="3290170" y="3609779"/>
            <a:ext cx="634971" cy="634971"/>
            <a:chOff x="5425028" y="5952792"/>
            <a:chExt cx="1047115" cy="1047115"/>
          </a:xfrm>
        </p:grpSpPr>
        <p:sp>
          <p:nvSpPr>
            <p:cNvPr id="258" name="object 258"/>
            <p:cNvSpPr/>
            <p:nvPr/>
          </p:nvSpPr>
          <p:spPr>
            <a:xfrm>
              <a:off x="5425028"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51" y="70470"/>
                  </a:lnTo>
                  <a:lnTo>
                    <a:pt x="4963" y="127203"/>
                  </a:lnTo>
                  <a:lnTo>
                    <a:pt x="183" y="194260"/>
                  </a:lnTo>
                  <a:lnTo>
                    <a:pt x="0" y="240097"/>
                  </a:lnTo>
                  <a:lnTo>
                    <a:pt x="4" y="806991"/>
                  </a:lnTo>
                  <a:lnTo>
                    <a:pt x="183" y="852377"/>
                  </a:lnTo>
                  <a:lnTo>
                    <a:pt x="4969" y="919905"/>
                  </a:lnTo>
                  <a:lnTo>
                    <a:pt x="25951"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59" name="object 259"/>
            <p:cNvPicPr/>
            <p:nvPr/>
          </p:nvPicPr>
          <p:blipFill>
            <a:blip r:embed="rId2" cstate="print"/>
            <a:stretch>
              <a:fillRect/>
            </a:stretch>
          </p:blipFill>
          <p:spPr>
            <a:xfrm>
              <a:off x="5507251" y="6660681"/>
              <a:ext cx="251939" cy="251939"/>
            </a:xfrm>
            <a:prstGeom prst="rect">
              <a:avLst/>
            </a:prstGeom>
          </p:spPr>
        </p:pic>
        <p:pic>
          <p:nvPicPr>
            <p:cNvPr id="260" name="object 260"/>
            <p:cNvPicPr/>
            <p:nvPr/>
          </p:nvPicPr>
          <p:blipFill>
            <a:blip r:embed="rId2" cstate="print"/>
            <a:stretch>
              <a:fillRect/>
            </a:stretch>
          </p:blipFill>
          <p:spPr>
            <a:xfrm>
              <a:off x="6137954" y="6040062"/>
              <a:ext cx="251939" cy="251939"/>
            </a:xfrm>
            <a:prstGeom prst="rect">
              <a:avLst/>
            </a:prstGeom>
          </p:spPr>
        </p:pic>
        <p:pic>
          <p:nvPicPr>
            <p:cNvPr id="261" name="object 261"/>
            <p:cNvPicPr/>
            <p:nvPr/>
          </p:nvPicPr>
          <p:blipFill>
            <a:blip r:embed="rId2" cstate="print"/>
            <a:stretch>
              <a:fillRect/>
            </a:stretch>
          </p:blipFill>
          <p:spPr>
            <a:xfrm>
              <a:off x="5507251" y="6040062"/>
              <a:ext cx="251939" cy="251939"/>
            </a:xfrm>
            <a:prstGeom prst="rect">
              <a:avLst/>
            </a:prstGeom>
          </p:spPr>
        </p:pic>
        <p:pic>
          <p:nvPicPr>
            <p:cNvPr id="262" name="object 262"/>
            <p:cNvPicPr/>
            <p:nvPr/>
          </p:nvPicPr>
          <p:blipFill>
            <a:blip r:embed="rId2" cstate="print"/>
            <a:stretch>
              <a:fillRect/>
            </a:stretch>
          </p:blipFill>
          <p:spPr>
            <a:xfrm>
              <a:off x="6137954" y="6660681"/>
              <a:ext cx="251939" cy="251939"/>
            </a:xfrm>
            <a:prstGeom prst="rect">
              <a:avLst/>
            </a:prstGeom>
          </p:spPr>
        </p:pic>
      </p:grpSp>
      <p:grpSp>
        <p:nvGrpSpPr>
          <p:cNvPr id="263" name="object 263"/>
          <p:cNvGrpSpPr/>
          <p:nvPr/>
        </p:nvGrpSpPr>
        <p:grpSpPr>
          <a:xfrm>
            <a:off x="3290170" y="4606780"/>
            <a:ext cx="634971" cy="634971"/>
            <a:chOff x="5425028" y="7596920"/>
            <a:chExt cx="1047115" cy="1047115"/>
          </a:xfrm>
        </p:grpSpPr>
        <p:sp>
          <p:nvSpPr>
            <p:cNvPr id="264" name="object 264"/>
            <p:cNvSpPr/>
            <p:nvPr/>
          </p:nvSpPr>
          <p:spPr>
            <a:xfrm>
              <a:off x="5425028"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51" y="70461"/>
                  </a:lnTo>
                  <a:lnTo>
                    <a:pt x="4963" y="127199"/>
                  </a:lnTo>
                  <a:lnTo>
                    <a:pt x="183" y="194260"/>
                  </a:lnTo>
                  <a:lnTo>
                    <a:pt x="0" y="240097"/>
                  </a:lnTo>
                  <a:lnTo>
                    <a:pt x="4" y="806991"/>
                  </a:lnTo>
                  <a:lnTo>
                    <a:pt x="183" y="852377"/>
                  </a:lnTo>
                  <a:lnTo>
                    <a:pt x="4969" y="919901"/>
                  </a:lnTo>
                  <a:lnTo>
                    <a:pt x="25951" y="976622"/>
                  </a:lnTo>
                  <a:lnTo>
                    <a:pt x="70461" y="1021136"/>
                  </a:lnTo>
                  <a:lnTo>
                    <a:pt x="127182" y="1042123"/>
                  </a:lnTo>
                  <a:lnTo>
                    <a:pt x="194260" y="1046904"/>
                  </a:lnTo>
                  <a:lnTo>
                    <a:pt x="240097" y="1047088"/>
                  </a:lnTo>
                  <a:lnTo>
                    <a:pt x="805923" y="1047088"/>
                  </a:lnTo>
                  <a:lnTo>
                    <a:pt x="852377" y="1046904"/>
                  </a:lnTo>
                  <a:lnTo>
                    <a:pt x="919884" y="1042123"/>
                  </a:lnTo>
                  <a:lnTo>
                    <a:pt x="976622" y="1021136"/>
                  </a:lnTo>
                  <a:lnTo>
                    <a:pt x="1021136" y="976622"/>
                  </a:lnTo>
                  <a:lnTo>
                    <a:pt x="1042123" y="919901"/>
                  </a:lnTo>
                  <a:lnTo>
                    <a:pt x="1046904" y="852827"/>
                  </a:lnTo>
                  <a:lnTo>
                    <a:pt x="1047088" y="806991"/>
                  </a:lnTo>
                  <a:lnTo>
                    <a:pt x="1047084" y="240097"/>
                  </a:lnTo>
                  <a:lnTo>
                    <a:pt x="1046904" y="194711"/>
                  </a:lnTo>
                  <a:lnTo>
                    <a:pt x="1042123" y="127199"/>
                  </a:lnTo>
                  <a:lnTo>
                    <a:pt x="1021136" y="70461"/>
                  </a:lnTo>
                  <a:lnTo>
                    <a:pt x="976622"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65" name="object 265"/>
            <p:cNvPicPr/>
            <p:nvPr/>
          </p:nvPicPr>
          <p:blipFill>
            <a:blip r:embed="rId2" cstate="print"/>
            <a:stretch>
              <a:fillRect/>
            </a:stretch>
          </p:blipFill>
          <p:spPr>
            <a:xfrm>
              <a:off x="5507251" y="8304802"/>
              <a:ext cx="251939" cy="251945"/>
            </a:xfrm>
            <a:prstGeom prst="rect">
              <a:avLst/>
            </a:prstGeom>
          </p:spPr>
        </p:pic>
        <p:pic>
          <p:nvPicPr>
            <p:cNvPr id="266" name="object 266"/>
            <p:cNvPicPr/>
            <p:nvPr/>
          </p:nvPicPr>
          <p:blipFill>
            <a:blip r:embed="rId2" cstate="print"/>
            <a:stretch>
              <a:fillRect/>
            </a:stretch>
          </p:blipFill>
          <p:spPr>
            <a:xfrm>
              <a:off x="6137954" y="7684179"/>
              <a:ext cx="251939" cy="251939"/>
            </a:xfrm>
            <a:prstGeom prst="rect">
              <a:avLst/>
            </a:prstGeom>
          </p:spPr>
        </p:pic>
        <p:pic>
          <p:nvPicPr>
            <p:cNvPr id="267" name="object 267"/>
            <p:cNvPicPr/>
            <p:nvPr/>
          </p:nvPicPr>
          <p:blipFill>
            <a:blip r:embed="rId2" cstate="print"/>
            <a:stretch>
              <a:fillRect/>
            </a:stretch>
          </p:blipFill>
          <p:spPr>
            <a:xfrm>
              <a:off x="5507251" y="7684179"/>
              <a:ext cx="251939" cy="251939"/>
            </a:xfrm>
            <a:prstGeom prst="rect">
              <a:avLst/>
            </a:prstGeom>
          </p:spPr>
        </p:pic>
        <p:pic>
          <p:nvPicPr>
            <p:cNvPr id="268" name="object 268"/>
            <p:cNvPicPr/>
            <p:nvPr/>
          </p:nvPicPr>
          <p:blipFill>
            <a:blip r:embed="rId2" cstate="print"/>
            <a:stretch>
              <a:fillRect/>
            </a:stretch>
          </p:blipFill>
          <p:spPr>
            <a:xfrm>
              <a:off x="6137954" y="8304802"/>
              <a:ext cx="251939" cy="251945"/>
            </a:xfrm>
            <a:prstGeom prst="rect">
              <a:avLst/>
            </a:prstGeom>
          </p:spPr>
        </p:pic>
        <p:pic>
          <p:nvPicPr>
            <p:cNvPr id="269" name="object 269"/>
            <p:cNvPicPr/>
            <p:nvPr/>
          </p:nvPicPr>
          <p:blipFill>
            <a:blip r:embed="rId11" cstate="print"/>
            <a:stretch>
              <a:fillRect/>
            </a:stretch>
          </p:blipFill>
          <p:spPr>
            <a:xfrm>
              <a:off x="5822602" y="7994495"/>
              <a:ext cx="251939" cy="251939"/>
            </a:xfrm>
            <a:prstGeom prst="rect">
              <a:avLst/>
            </a:prstGeom>
          </p:spPr>
        </p:pic>
      </p:grpSp>
      <p:grpSp>
        <p:nvGrpSpPr>
          <p:cNvPr id="270" name="object 270"/>
          <p:cNvGrpSpPr/>
          <p:nvPr/>
        </p:nvGrpSpPr>
        <p:grpSpPr>
          <a:xfrm>
            <a:off x="3290170" y="5603780"/>
            <a:ext cx="634971" cy="634971"/>
            <a:chOff x="5425028" y="9241048"/>
            <a:chExt cx="1047115" cy="1047115"/>
          </a:xfrm>
        </p:grpSpPr>
        <p:sp>
          <p:nvSpPr>
            <p:cNvPr id="271" name="object 271"/>
            <p:cNvSpPr/>
            <p:nvPr/>
          </p:nvSpPr>
          <p:spPr>
            <a:xfrm>
              <a:off x="5425028"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5"/>
                  </a:lnTo>
                  <a:lnTo>
                    <a:pt x="4969" y="919897"/>
                  </a:lnTo>
                  <a:lnTo>
                    <a:pt x="25951" y="976617"/>
                  </a:lnTo>
                  <a:lnTo>
                    <a:pt x="70461" y="1021133"/>
                  </a:lnTo>
                  <a:lnTo>
                    <a:pt x="127182" y="1042120"/>
                  </a:lnTo>
                  <a:lnTo>
                    <a:pt x="194260" y="1046900"/>
                  </a:lnTo>
                  <a:lnTo>
                    <a:pt x="240097" y="1047084"/>
                  </a:lnTo>
                  <a:lnTo>
                    <a:pt x="805923" y="1047084"/>
                  </a:lnTo>
                  <a:lnTo>
                    <a:pt x="852377" y="1046900"/>
                  </a:lnTo>
                  <a:lnTo>
                    <a:pt x="919884" y="1042120"/>
                  </a:lnTo>
                  <a:lnTo>
                    <a:pt x="976622" y="1021133"/>
                  </a:lnTo>
                  <a:lnTo>
                    <a:pt x="1021136" y="976617"/>
                  </a:lnTo>
                  <a:lnTo>
                    <a:pt x="1042123" y="919897"/>
                  </a:lnTo>
                  <a:lnTo>
                    <a:pt x="1046904" y="852826"/>
                  </a:lnTo>
                  <a:lnTo>
                    <a:pt x="1047088" y="806991"/>
                  </a:lnTo>
                  <a:lnTo>
                    <a:pt x="1047084" y="240097"/>
                  </a:lnTo>
                  <a:lnTo>
                    <a:pt x="1046904" y="194706"/>
                  </a:lnTo>
                  <a:lnTo>
                    <a:pt x="1042123" y="127199"/>
                  </a:lnTo>
                  <a:lnTo>
                    <a:pt x="1021136" y="70461"/>
                  </a:lnTo>
                  <a:lnTo>
                    <a:pt x="976622"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72" name="object 272"/>
            <p:cNvPicPr/>
            <p:nvPr/>
          </p:nvPicPr>
          <p:blipFill>
            <a:blip r:embed="rId7" cstate="print"/>
            <a:stretch>
              <a:fillRect/>
            </a:stretch>
          </p:blipFill>
          <p:spPr>
            <a:xfrm>
              <a:off x="5507251" y="9948927"/>
              <a:ext cx="251939" cy="251939"/>
            </a:xfrm>
            <a:prstGeom prst="rect">
              <a:avLst/>
            </a:prstGeom>
          </p:spPr>
        </p:pic>
        <p:pic>
          <p:nvPicPr>
            <p:cNvPr id="273" name="object 273"/>
            <p:cNvPicPr/>
            <p:nvPr/>
          </p:nvPicPr>
          <p:blipFill>
            <a:blip r:embed="rId2" cstate="print"/>
            <a:stretch>
              <a:fillRect/>
            </a:stretch>
          </p:blipFill>
          <p:spPr>
            <a:xfrm>
              <a:off x="6137954" y="9328307"/>
              <a:ext cx="251939" cy="251939"/>
            </a:xfrm>
            <a:prstGeom prst="rect">
              <a:avLst/>
            </a:prstGeom>
          </p:spPr>
        </p:pic>
        <p:pic>
          <p:nvPicPr>
            <p:cNvPr id="274" name="object 274"/>
            <p:cNvPicPr/>
            <p:nvPr/>
          </p:nvPicPr>
          <p:blipFill>
            <a:blip r:embed="rId2" cstate="print"/>
            <a:stretch>
              <a:fillRect/>
            </a:stretch>
          </p:blipFill>
          <p:spPr>
            <a:xfrm>
              <a:off x="5507251" y="9328307"/>
              <a:ext cx="251939" cy="251939"/>
            </a:xfrm>
            <a:prstGeom prst="rect">
              <a:avLst/>
            </a:prstGeom>
          </p:spPr>
        </p:pic>
        <p:pic>
          <p:nvPicPr>
            <p:cNvPr id="275" name="object 275"/>
            <p:cNvPicPr/>
            <p:nvPr/>
          </p:nvPicPr>
          <p:blipFill>
            <a:blip r:embed="rId7" cstate="print"/>
            <a:stretch>
              <a:fillRect/>
            </a:stretch>
          </p:blipFill>
          <p:spPr>
            <a:xfrm>
              <a:off x="6137954" y="9948927"/>
              <a:ext cx="251939" cy="251939"/>
            </a:xfrm>
            <a:prstGeom prst="rect">
              <a:avLst/>
            </a:prstGeom>
          </p:spPr>
        </p:pic>
        <p:pic>
          <p:nvPicPr>
            <p:cNvPr id="276" name="object 276"/>
            <p:cNvPicPr/>
            <p:nvPr/>
          </p:nvPicPr>
          <p:blipFill>
            <a:blip r:embed="rId2" cstate="print"/>
            <a:stretch>
              <a:fillRect/>
            </a:stretch>
          </p:blipFill>
          <p:spPr>
            <a:xfrm>
              <a:off x="5507251" y="9638622"/>
              <a:ext cx="251939" cy="251939"/>
            </a:xfrm>
            <a:prstGeom prst="rect">
              <a:avLst/>
            </a:prstGeom>
          </p:spPr>
        </p:pic>
        <p:pic>
          <p:nvPicPr>
            <p:cNvPr id="277" name="object 277"/>
            <p:cNvPicPr/>
            <p:nvPr/>
          </p:nvPicPr>
          <p:blipFill>
            <a:blip r:embed="rId2" cstate="print"/>
            <a:stretch>
              <a:fillRect/>
            </a:stretch>
          </p:blipFill>
          <p:spPr>
            <a:xfrm>
              <a:off x="6137954" y="9638622"/>
              <a:ext cx="251939" cy="251939"/>
            </a:xfrm>
            <a:prstGeom prst="rect">
              <a:avLst/>
            </a:prstGeom>
          </p:spPr>
        </p:pic>
      </p:grpSp>
      <p:grpSp>
        <p:nvGrpSpPr>
          <p:cNvPr id="278" name="object 278"/>
          <p:cNvGrpSpPr/>
          <p:nvPr/>
        </p:nvGrpSpPr>
        <p:grpSpPr>
          <a:xfrm>
            <a:off x="5186020" y="1615784"/>
            <a:ext cx="634971" cy="634971"/>
            <a:chOff x="8551425" y="2664547"/>
            <a:chExt cx="1047115" cy="1047115"/>
          </a:xfrm>
        </p:grpSpPr>
        <p:sp>
          <p:nvSpPr>
            <p:cNvPr id="279" name="object 279"/>
            <p:cNvSpPr/>
            <p:nvPr/>
          </p:nvSpPr>
          <p:spPr>
            <a:xfrm>
              <a:off x="8551425" y="2664547"/>
              <a:ext cx="1047115" cy="1047115"/>
            </a:xfrm>
            <a:custGeom>
              <a:avLst/>
              <a:gdLst/>
              <a:ahLst/>
              <a:cxnLst/>
              <a:rect l="l" t="t" r="r" b="b"/>
              <a:pathLst>
                <a:path w="1047115"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80" name="object 280"/>
            <p:cNvPicPr/>
            <p:nvPr/>
          </p:nvPicPr>
          <p:blipFill>
            <a:blip r:embed="rId2" cstate="print"/>
            <a:stretch>
              <a:fillRect/>
            </a:stretch>
          </p:blipFill>
          <p:spPr>
            <a:xfrm>
              <a:off x="8633647" y="3372436"/>
              <a:ext cx="251939" cy="251939"/>
            </a:xfrm>
            <a:prstGeom prst="rect">
              <a:avLst/>
            </a:prstGeom>
          </p:spPr>
        </p:pic>
        <p:pic>
          <p:nvPicPr>
            <p:cNvPr id="281" name="object 281"/>
            <p:cNvPicPr/>
            <p:nvPr/>
          </p:nvPicPr>
          <p:blipFill>
            <a:blip r:embed="rId2" cstate="print"/>
            <a:stretch>
              <a:fillRect/>
            </a:stretch>
          </p:blipFill>
          <p:spPr>
            <a:xfrm>
              <a:off x="9264343" y="2751806"/>
              <a:ext cx="251945" cy="251947"/>
            </a:xfrm>
            <a:prstGeom prst="rect">
              <a:avLst/>
            </a:prstGeom>
          </p:spPr>
        </p:pic>
      </p:grpSp>
      <p:grpSp>
        <p:nvGrpSpPr>
          <p:cNvPr id="282" name="object 282"/>
          <p:cNvGrpSpPr/>
          <p:nvPr/>
        </p:nvGrpSpPr>
        <p:grpSpPr>
          <a:xfrm>
            <a:off x="5186020" y="2612784"/>
            <a:ext cx="634971" cy="634971"/>
            <a:chOff x="8551425" y="4308674"/>
            <a:chExt cx="1047115" cy="1047115"/>
          </a:xfrm>
        </p:grpSpPr>
        <p:sp>
          <p:nvSpPr>
            <p:cNvPr id="283" name="object 283"/>
            <p:cNvSpPr/>
            <p:nvPr/>
          </p:nvSpPr>
          <p:spPr>
            <a:xfrm>
              <a:off x="8551425" y="4308674"/>
              <a:ext cx="1047115" cy="1047115"/>
            </a:xfrm>
            <a:custGeom>
              <a:avLst/>
              <a:gdLst/>
              <a:ahLst/>
              <a:cxnLst/>
              <a:rect l="l" t="t" r="r" b="b"/>
              <a:pathLst>
                <a:path w="1047115"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84" name="object 284"/>
            <p:cNvPicPr/>
            <p:nvPr/>
          </p:nvPicPr>
          <p:blipFill>
            <a:blip r:embed="rId2" cstate="print"/>
            <a:stretch>
              <a:fillRect/>
            </a:stretch>
          </p:blipFill>
          <p:spPr>
            <a:xfrm>
              <a:off x="8633647" y="5016553"/>
              <a:ext cx="251939" cy="251939"/>
            </a:xfrm>
            <a:prstGeom prst="rect">
              <a:avLst/>
            </a:prstGeom>
          </p:spPr>
        </p:pic>
        <p:pic>
          <p:nvPicPr>
            <p:cNvPr id="285" name="object 285"/>
            <p:cNvPicPr/>
            <p:nvPr/>
          </p:nvPicPr>
          <p:blipFill>
            <a:blip r:embed="rId7" cstate="print"/>
            <a:stretch>
              <a:fillRect/>
            </a:stretch>
          </p:blipFill>
          <p:spPr>
            <a:xfrm>
              <a:off x="9264343" y="4395934"/>
              <a:ext cx="251945" cy="251939"/>
            </a:xfrm>
            <a:prstGeom prst="rect">
              <a:avLst/>
            </a:prstGeom>
          </p:spPr>
        </p:pic>
        <p:pic>
          <p:nvPicPr>
            <p:cNvPr id="286" name="object 286"/>
            <p:cNvPicPr/>
            <p:nvPr/>
          </p:nvPicPr>
          <p:blipFill>
            <a:blip r:embed="rId2" cstate="print"/>
            <a:stretch>
              <a:fillRect/>
            </a:stretch>
          </p:blipFill>
          <p:spPr>
            <a:xfrm>
              <a:off x="8948999" y="4706249"/>
              <a:ext cx="251939" cy="251939"/>
            </a:xfrm>
            <a:prstGeom prst="rect">
              <a:avLst/>
            </a:prstGeom>
          </p:spPr>
        </p:pic>
      </p:grpSp>
      <p:grpSp>
        <p:nvGrpSpPr>
          <p:cNvPr id="287" name="object 287"/>
          <p:cNvGrpSpPr/>
          <p:nvPr/>
        </p:nvGrpSpPr>
        <p:grpSpPr>
          <a:xfrm>
            <a:off x="5186020" y="3609779"/>
            <a:ext cx="634971" cy="634971"/>
            <a:chOff x="8551425" y="5952792"/>
            <a:chExt cx="1047115" cy="1047115"/>
          </a:xfrm>
        </p:grpSpPr>
        <p:sp>
          <p:nvSpPr>
            <p:cNvPr id="288" name="object 288"/>
            <p:cNvSpPr/>
            <p:nvPr/>
          </p:nvSpPr>
          <p:spPr>
            <a:xfrm>
              <a:off x="8551425" y="5952792"/>
              <a:ext cx="1047115" cy="1047115"/>
            </a:xfrm>
            <a:custGeom>
              <a:avLst/>
              <a:gdLst/>
              <a:ahLst/>
              <a:cxnLst/>
              <a:rect l="l" t="t" r="r" b="b"/>
              <a:pathLst>
                <a:path w="1047115"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89" name="object 289"/>
            <p:cNvPicPr/>
            <p:nvPr/>
          </p:nvPicPr>
          <p:blipFill>
            <a:blip r:embed="rId2" cstate="print"/>
            <a:stretch>
              <a:fillRect/>
            </a:stretch>
          </p:blipFill>
          <p:spPr>
            <a:xfrm>
              <a:off x="8633647" y="6660681"/>
              <a:ext cx="251939" cy="251939"/>
            </a:xfrm>
            <a:prstGeom prst="rect">
              <a:avLst/>
            </a:prstGeom>
          </p:spPr>
        </p:pic>
        <p:pic>
          <p:nvPicPr>
            <p:cNvPr id="290" name="object 290"/>
            <p:cNvPicPr/>
            <p:nvPr/>
          </p:nvPicPr>
          <p:blipFill>
            <a:blip r:embed="rId2" cstate="print"/>
            <a:stretch>
              <a:fillRect/>
            </a:stretch>
          </p:blipFill>
          <p:spPr>
            <a:xfrm>
              <a:off x="9264343" y="6040062"/>
              <a:ext cx="251945" cy="251939"/>
            </a:xfrm>
            <a:prstGeom prst="rect">
              <a:avLst/>
            </a:prstGeom>
          </p:spPr>
        </p:pic>
        <p:pic>
          <p:nvPicPr>
            <p:cNvPr id="291" name="object 291"/>
            <p:cNvPicPr/>
            <p:nvPr/>
          </p:nvPicPr>
          <p:blipFill>
            <a:blip r:embed="rId2" cstate="print"/>
            <a:stretch>
              <a:fillRect/>
            </a:stretch>
          </p:blipFill>
          <p:spPr>
            <a:xfrm>
              <a:off x="9264343" y="6660681"/>
              <a:ext cx="251945" cy="251939"/>
            </a:xfrm>
            <a:prstGeom prst="rect">
              <a:avLst/>
            </a:prstGeom>
          </p:spPr>
        </p:pic>
        <p:pic>
          <p:nvPicPr>
            <p:cNvPr id="292" name="object 292"/>
            <p:cNvPicPr/>
            <p:nvPr/>
          </p:nvPicPr>
          <p:blipFill>
            <a:blip r:embed="rId2" cstate="print"/>
            <a:stretch>
              <a:fillRect/>
            </a:stretch>
          </p:blipFill>
          <p:spPr>
            <a:xfrm>
              <a:off x="8633647" y="6040062"/>
              <a:ext cx="251939" cy="251939"/>
            </a:xfrm>
            <a:prstGeom prst="rect">
              <a:avLst/>
            </a:prstGeom>
          </p:spPr>
        </p:pic>
      </p:grpSp>
      <p:grpSp>
        <p:nvGrpSpPr>
          <p:cNvPr id="293" name="object 293"/>
          <p:cNvGrpSpPr/>
          <p:nvPr/>
        </p:nvGrpSpPr>
        <p:grpSpPr>
          <a:xfrm>
            <a:off x="5186020" y="4606780"/>
            <a:ext cx="634971" cy="634971"/>
            <a:chOff x="8551425" y="7596920"/>
            <a:chExt cx="1047115" cy="1047115"/>
          </a:xfrm>
        </p:grpSpPr>
        <p:sp>
          <p:nvSpPr>
            <p:cNvPr id="294" name="object 294"/>
            <p:cNvSpPr/>
            <p:nvPr/>
          </p:nvSpPr>
          <p:spPr>
            <a:xfrm>
              <a:off x="8551425" y="7596920"/>
              <a:ext cx="1047115" cy="1047115"/>
            </a:xfrm>
            <a:custGeom>
              <a:avLst/>
              <a:gdLst/>
              <a:ahLst/>
              <a:cxnLst/>
              <a:rect l="l" t="t" r="r" b="b"/>
              <a:pathLst>
                <a:path w="1047115"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60" y="1046904"/>
                  </a:lnTo>
                  <a:lnTo>
                    <a:pt x="240097" y="1047088"/>
                  </a:lnTo>
                  <a:lnTo>
                    <a:pt x="805923" y="1047088"/>
                  </a:lnTo>
                  <a:lnTo>
                    <a:pt x="852377" y="1046904"/>
                  </a:lnTo>
                  <a:lnTo>
                    <a:pt x="919884"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95" name="object 295"/>
            <p:cNvPicPr/>
            <p:nvPr/>
          </p:nvPicPr>
          <p:blipFill>
            <a:blip r:embed="rId2" cstate="print"/>
            <a:stretch>
              <a:fillRect/>
            </a:stretch>
          </p:blipFill>
          <p:spPr>
            <a:xfrm>
              <a:off x="8633647" y="8304802"/>
              <a:ext cx="251939" cy="251945"/>
            </a:xfrm>
            <a:prstGeom prst="rect">
              <a:avLst/>
            </a:prstGeom>
          </p:spPr>
        </p:pic>
        <p:pic>
          <p:nvPicPr>
            <p:cNvPr id="296" name="object 296"/>
            <p:cNvPicPr/>
            <p:nvPr/>
          </p:nvPicPr>
          <p:blipFill>
            <a:blip r:embed="rId2" cstate="print"/>
            <a:stretch>
              <a:fillRect/>
            </a:stretch>
          </p:blipFill>
          <p:spPr>
            <a:xfrm>
              <a:off x="8633647" y="7684179"/>
              <a:ext cx="251939" cy="251939"/>
            </a:xfrm>
            <a:prstGeom prst="rect">
              <a:avLst/>
            </a:prstGeom>
          </p:spPr>
        </p:pic>
        <p:pic>
          <p:nvPicPr>
            <p:cNvPr id="297" name="object 297"/>
            <p:cNvPicPr/>
            <p:nvPr/>
          </p:nvPicPr>
          <p:blipFill>
            <a:blip r:embed="rId2" cstate="print"/>
            <a:stretch>
              <a:fillRect/>
            </a:stretch>
          </p:blipFill>
          <p:spPr>
            <a:xfrm>
              <a:off x="9264343" y="7684179"/>
              <a:ext cx="251945" cy="251939"/>
            </a:xfrm>
            <a:prstGeom prst="rect">
              <a:avLst/>
            </a:prstGeom>
          </p:spPr>
        </p:pic>
        <p:pic>
          <p:nvPicPr>
            <p:cNvPr id="298" name="object 298"/>
            <p:cNvPicPr/>
            <p:nvPr/>
          </p:nvPicPr>
          <p:blipFill>
            <a:blip r:embed="rId2" cstate="print"/>
            <a:stretch>
              <a:fillRect/>
            </a:stretch>
          </p:blipFill>
          <p:spPr>
            <a:xfrm>
              <a:off x="9264343" y="8304802"/>
              <a:ext cx="251945" cy="251945"/>
            </a:xfrm>
            <a:prstGeom prst="rect">
              <a:avLst/>
            </a:prstGeom>
          </p:spPr>
        </p:pic>
        <p:pic>
          <p:nvPicPr>
            <p:cNvPr id="299" name="object 299"/>
            <p:cNvPicPr/>
            <p:nvPr/>
          </p:nvPicPr>
          <p:blipFill>
            <a:blip r:embed="rId2" cstate="print"/>
            <a:stretch>
              <a:fillRect/>
            </a:stretch>
          </p:blipFill>
          <p:spPr>
            <a:xfrm>
              <a:off x="8948999" y="7994495"/>
              <a:ext cx="251939" cy="251939"/>
            </a:xfrm>
            <a:prstGeom prst="rect">
              <a:avLst/>
            </a:prstGeom>
          </p:spPr>
        </p:pic>
      </p:grpSp>
      <p:grpSp>
        <p:nvGrpSpPr>
          <p:cNvPr id="300" name="object 300"/>
          <p:cNvGrpSpPr/>
          <p:nvPr/>
        </p:nvGrpSpPr>
        <p:grpSpPr>
          <a:xfrm>
            <a:off x="5186020" y="5603780"/>
            <a:ext cx="634971" cy="634971"/>
            <a:chOff x="8551425" y="9241048"/>
            <a:chExt cx="1047115" cy="1047115"/>
          </a:xfrm>
        </p:grpSpPr>
        <p:sp>
          <p:nvSpPr>
            <p:cNvPr id="301" name="object 301"/>
            <p:cNvSpPr/>
            <p:nvPr/>
          </p:nvSpPr>
          <p:spPr>
            <a:xfrm>
              <a:off x="8551425" y="9241048"/>
              <a:ext cx="1047115" cy="1047115"/>
            </a:xfrm>
            <a:custGeom>
              <a:avLst/>
              <a:gdLst/>
              <a:ahLst/>
              <a:cxnLst/>
              <a:rect l="l" t="t" r="r" b="b"/>
              <a:pathLst>
                <a:path w="1047115"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02" name="object 302"/>
            <p:cNvPicPr/>
            <p:nvPr/>
          </p:nvPicPr>
          <p:blipFill>
            <a:blip r:embed="rId2" cstate="print"/>
            <a:stretch>
              <a:fillRect/>
            </a:stretch>
          </p:blipFill>
          <p:spPr>
            <a:xfrm>
              <a:off x="9264343" y="9328307"/>
              <a:ext cx="251945" cy="251939"/>
            </a:xfrm>
            <a:prstGeom prst="rect">
              <a:avLst/>
            </a:prstGeom>
          </p:spPr>
        </p:pic>
        <p:pic>
          <p:nvPicPr>
            <p:cNvPr id="303" name="object 303"/>
            <p:cNvPicPr/>
            <p:nvPr/>
          </p:nvPicPr>
          <p:blipFill>
            <a:blip r:embed="rId7" cstate="print"/>
            <a:stretch>
              <a:fillRect/>
            </a:stretch>
          </p:blipFill>
          <p:spPr>
            <a:xfrm>
              <a:off x="8633647" y="9948927"/>
              <a:ext cx="251939" cy="251939"/>
            </a:xfrm>
            <a:prstGeom prst="rect">
              <a:avLst/>
            </a:prstGeom>
          </p:spPr>
        </p:pic>
        <p:pic>
          <p:nvPicPr>
            <p:cNvPr id="304" name="object 304"/>
            <p:cNvPicPr/>
            <p:nvPr/>
          </p:nvPicPr>
          <p:blipFill>
            <a:blip r:embed="rId2" cstate="print"/>
            <a:stretch>
              <a:fillRect/>
            </a:stretch>
          </p:blipFill>
          <p:spPr>
            <a:xfrm>
              <a:off x="8633647" y="9328307"/>
              <a:ext cx="251939" cy="251939"/>
            </a:xfrm>
            <a:prstGeom prst="rect">
              <a:avLst/>
            </a:prstGeom>
          </p:spPr>
        </p:pic>
        <p:pic>
          <p:nvPicPr>
            <p:cNvPr id="305" name="object 305"/>
            <p:cNvPicPr/>
            <p:nvPr/>
          </p:nvPicPr>
          <p:blipFill>
            <a:blip r:embed="rId7" cstate="print"/>
            <a:stretch>
              <a:fillRect/>
            </a:stretch>
          </p:blipFill>
          <p:spPr>
            <a:xfrm>
              <a:off x="9264343" y="9948927"/>
              <a:ext cx="251945" cy="251939"/>
            </a:xfrm>
            <a:prstGeom prst="rect">
              <a:avLst/>
            </a:prstGeom>
          </p:spPr>
        </p:pic>
        <p:pic>
          <p:nvPicPr>
            <p:cNvPr id="306" name="object 306"/>
            <p:cNvPicPr/>
            <p:nvPr/>
          </p:nvPicPr>
          <p:blipFill>
            <a:blip r:embed="rId2" cstate="print"/>
            <a:stretch>
              <a:fillRect/>
            </a:stretch>
          </p:blipFill>
          <p:spPr>
            <a:xfrm>
              <a:off x="8633647" y="9638622"/>
              <a:ext cx="251939" cy="251939"/>
            </a:xfrm>
            <a:prstGeom prst="rect">
              <a:avLst/>
            </a:prstGeom>
          </p:spPr>
        </p:pic>
        <p:pic>
          <p:nvPicPr>
            <p:cNvPr id="307" name="object 307"/>
            <p:cNvPicPr/>
            <p:nvPr/>
          </p:nvPicPr>
          <p:blipFill>
            <a:blip r:embed="rId2" cstate="print"/>
            <a:stretch>
              <a:fillRect/>
            </a:stretch>
          </p:blipFill>
          <p:spPr>
            <a:xfrm>
              <a:off x="9264343" y="9638622"/>
              <a:ext cx="251945" cy="251939"/>
            </a:xfrm>
            <a:prstGeom prst="rect">
              <a:avLst/>
            </a:prstGeom>
          </p:spPr>
        </p:pic>
      </p:grpSp>
      <p:grpSp>
        <p:nvGrpSpPr>
          <p:cNvPr id="308" name="object 308"/>
          <p:cNvGrpSpPr/>
          <p:nvPr/>
        </p:nvGrpSpPr>
        <p:grpSpPr>
          <a:xfrm>
            <a:off x="7081895" y="1615784"/>
            <a:ext cx="634971" cy="634971"/>
            <a:chOff x="11677863" y="2664547"/>
            <a:chExt cx="1047115" cy="1047115"/>
          </a:xfrm>
        </p:grpSpPr>
        <p:sp>
          <p:nvSpPr>
            <p:cNvPr id="309" name="object 309"/>
            <p:cNvSpPr/>
            <p:nvPr/>
          </p:nvSpPr>
          <p:spPr>
            <a:xfrm>
              <a:off x="11677863"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8" y="1042123"/>
                  </a:lnTo>
                  <a:lnTo>
                    <a:pt x="194177" y="1046904"/>
                  </a:lnTo>
                  <a:lnTo>
                    <a:pt x="239992"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10" name="object 310"/>
            <p:cNvPicPr/>
            <p:nvPr/>
          </p:nvPicPr>
          <p:blipFill>
            <a:blip r:embed="rId3" cstate="print"/>
            <a:stretch>
              <a:fillRect/>
            </a:stretch>
          </p:blipFill>
          <p:spPr>
            <a:xfrm>
              <a:off x="11760008" y="3372436"/>
              <a:ext cx="251929" cy="251939"/>
            </a:xfrm>
            <a:prstGeom prst="rect">
              <a:avLst/>
            </a:prstGeom>
          </p:spPr>
        </p:pic>
        <p:pic>
          <p:nvPicPr>
            <p:cNvPr id="311" name="object 311"/>
            <p:cNvPicPr/>
            <p:nvPr/>
          </p:nvPicPr>
          <p:blipFill>
            <a:blip r:embed="rId4" cstate="print"/>
            <a:stretch>
              <a:fillRect/>
            </a:stretch>
          </p:blipFill>
          <p:spPr>
            <a:xfrm>
              <a:off x="12390747" y="2751806"/>
              <a:ext cx="251955" cy="251947"/>
            </a:xfrm>
            <a:prstGeom prst="rect">
              <a:avLst/>
            </a:prstGeom>
          </p:spPr>
        </p:pic>
      </p:grpSp>
      <p:grpSp>
        <p:nvGrpSpPr>
          <p:cNvPr id="312" name="object 312"/>
          <p:cNvGrpSpPr/>
          <p:nvPr/>
        </p:nvGrpSpPr>
        <p:grpSpPr>
          <a:xfrm>
            <a:off x="7081895" y="2612784"/>
            <a:ext cx="634971" cy="634971"/>
            <a:chOff x="11677863" y="4308674"/>
            <a:chExt cx="1047115" cy="1047115"/>
          </a:xfrm>
        </p:grpSpPr>
        <p:sp>
          <p:nvSpPr>
            <p:cNvPr id="313" name="object 313"/>
            <p:cNvSpPr/>
            <p:nvPr/>
          </p:nvSpPr>
          <p:spPr>
            <a:xfrm>
              <a:off x="11677863"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8" y="1042123"/>
                  </a:lnTo>
                  <a:lnTo>
                    <a:pt x="194177" y="1046904"/>
                  </a:lnTo>
                  <a:lnTo>
                    <a:pt x="239992"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14" name="object 314"/>
            <p:cNvPicPr/>
            <p:nvPr/>
          </p:nvPicPr>
          <p:blipFill>
            <a:blip r:embed="rId3" cstate="print"/>
            <a:stretch>
              <a:fillRect/>
            </a:stretch>
          </p:blipFill>
          <p:spPr>
            <a:xfrm>
              <a:off x="11760008" y="5016553"/>
              <a:ext cx="251929" cy="251939"/>
            </a:xfrm>
            <a:prstGeom prst="rect">
              <a:avLst/>
            </a:prstGeom>
          </p:spPr>
        </p:pic>
        <p:pic>
          <p:nvPicPr>
            <p:cNvPr id="315" name="object 315"/>
            <p:cNvPicPr/>
            <p:nvPr/>
          </p:nvPicPr>
          <p:blipFill>
            <a:blip r:embed="rId8" cstate="print"/>
            <a:stretch>
              <a:fillRect/>
            </a:stretch>
          </p:blipFill>
          <p:spPr>
            <a:xfrm>
              <a:off x="12390747" y="4395934"/>
              <a:ext cx="251955" cy="251939"/>
            </a:xfrm>
            <a:prstGeom prst="rect">
              <a:avLst/>
            </a:prstGeom>
          </p:spPr>
        </p:pic>
        <p:pic>
          <p:nvPicPr>
            <p:cNvPr id="316" name="object 316"/>
            <p:cNvPicPr/>
            <p:nvPr/>
          </p:nvPicPr>
          <p:blipFill>
            <a:blip r:embed="rId12" cstate="print"/>
            <a:stretch>
              <a:fillRect/>
            </a:stretch>
          </p:blipFill>
          <p:spPr>
            <a:xfrm>
              <a:off x="12075391" y="4706249"/>
              <a:ext cx="251929" cy="251939"/>
            </a:xfrm>
            <a:prstGeom prst="rect">
              <a:avLst/>
            </a:prstGeom>
          </p:spPr>
        </p:pic>
      </p:grpSp>
      <p:grpSp>
        <p:nvGrpSpPr>
          <p:cNvPr id="317" name="object 317"/>
          <p:cNvGrpSpPr/>
          <p:nvPr/>
        </p:nvGrpSpPr>
        <p:grpSpPr>
          <a:xfrm>
            <a:off x="7081895" y="3609779"/>
            <a:ext cx="634971" cy="634971"/>
            <a:chOff x="11677863" y="5952792"/>
            <a:chExt cx="1047115" cy="1047115"/>
          </a:xfrm>
        </p:grpSpPr>
        <p:sp>
          <p:nvSpPr>
            <p:cNvPr id="318" name="object 318"/>
            <p:cNvSpPr/>
            <p:nvPr/>
          </p:nvSpPr>
          <p:spPr>
            <a:xfrm>
              <a:off x="11677863"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8" y="1042127"/>
                  </a:lnTo>
                  <a:lnTo>
                    <a:pt x="194177" y="1046904"/>
                  </a:lnTo>
                  <a:lnTo>
                    <a:pt x="239992"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19" name="object 319"/>
            <p:cNvPicPr/>
            <p:nvPr/>
          </p:nvPicPr>
          <p:blipFill>
            <a:blip r:embed="rId3" cstate="print"/>
            <a:stretch>
              <a:fillRect/>
            </a:stretch>
          </p:blipFill>
          <p:spPr>
            <a:xfrm>
              <a:off x="11760008" y="6660681"/>
              <a:ext cx="251929" cy="251939"/>
            </a:xfrm>
            <a:prstGeom prst="rect">
              <a:avLst/>
            </a:prstGeom>
          </p:spPr>
        </p:pic>
        <p:pic>
          <p:nvPicPr>
            <p:cNvPr id="320" name="object 320"/>
            <p:cNvPicPr/>
            <p:nvPr/>
          </p:nvPicPr>
          <p:blipFill>
            <a:blip r:embed="rId4" cstate="print"/>
            <a:stretch>
              <a:fillRect/>
            </a:stretch>
          </p:blipFill>
          <p:spPr>
            <a:xfrm>
              <a:off x="12390747" y="6040062"/>
              <a:ext cx="251955" cy="251939"/>
            </a:xfrm>
            <a:prstGeom prst="rect">
              <a:avLst/>
            </a:prstGeom>
          </p:spPr>
        </p:pic>
        <p:pic>
          <p:nvPicPr>
            <p:cNvPr id="321" name="object 321"/>
            <p:cNvPicPr/>
            <p:nvPr/>
          </p:nvPicPr>
          <p:blipFill>
            <a:blip r:embed="rId3" cstate="print"/>
            <a:stretch>
              <a:fillRect/>
            </a:stretch>
          </p:blipFill>
          <p:spPr>
            <a:xfrm>
              <a:off x="11760008" y="6040062"/>
              <a:ext cx="251929" cy="251939"/>
            </a:xfrm>
            <a:prstGeom prst="rect">
              <a:avLst/>
            </a:prstGeom>
          </p:spPr>
        </p:pic>
        <p:pic>
          <p:nvPicPr>
            <p:cNvPr id="322" name="object 322"/>
            <p:cNvPicPr/>
            <p:nvPr/>
          </p:nvPicPr>
          <p:blipFill>
            <a:blip r:embed="rId4" cstate="print"/>
            <a:stretch>
              <a:fillRect/>
            </a:stretch>
          </p:blipFill>
          <p:spPr>
            <a:xfrm>
              <a:off x="12390747" y="6660681"/>
              <a:ext cx="251955" cy="251939"/>
            </a:xfrm>
            <a:prstGeom prst="rect">
              <a:avLst/>
            </a:prstGeom>
          </p:spPr>
        </p:pic>
      </p:grpSp>
      <p:grpSp>
        <p:nvGrpSpPr>
          <p:cNvPr id="323" name="object 323"/>
          <p:cNvGrpSpPr/>
          <p:nvPr/>
        </p:nvGrpSpPr>
        <p:grpSpPr>
          <a:xfrm>
            <a:off x="7081895" y="4606780"/>
            <a:ext cx="634971" cy="634971"/>
            <a:chOff x="11677863" y="7596920"/>
            <a:chExt cx="1047115" cy="1047115"/>
          </a:xfrm>
        </p:grpSpPr>
        <p:sp>
          <p:nvSpPr>
            <p:cNvPr id="324" name="object 324"/>
            <p:cNvSpPr/>
            <p:nvPr/>
          </p:nvSpPr>
          <p:spPr>
            <a:xfrm>
              <a:off x="11677863"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8" y="1042123"/>
                  </a:lnTo>
                  <a:lnTo>
                    <a:pt x="194177" y="1046904"/>
                  </a:lnTo>
                  <a:lnTo>
                    <a:pt x="239992"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25" name="object 325"/>
            <p:cNvPicPr/>
            <p:nvPr/>
          </p:nvPicPr>
          <p:blipFill>
            <a:blip r:embed="rId3" cstate="print"/>
            <a:stretch>
              <a:fillRect/>
            </a:stretch>
          </p:blipFill>
          <p:spPr>
            <a:xfrm>
              <a:off x="11760008" y="8304802"/>
              <a:ext cx="251929" cy="251945"/>
            </a:xfrm>
            <a:prstGeom prst="rect">
              <a:avLst/>
            </a:prstGeom>
          </p:spPr>
        </p:pic>
        <p:pic>
          <p:nvPicPr>
            <p:cNvPr id="326" name="object 326"/>
            <p:cNvPicPr/>
            <p:nvPr/>
          </p:nvPicPr>
          <p:blipFill>
            <a:blip r:embed="rId4" cstate="print"/>
            <a:stretch>
              <a:fillRect/>
            </a:stretch>
          </p:blipFill>
          <p:spPr>
            <a:xfrm>
              <a:off x="12390747" y="7684179"/>
              <a:ext cx="251955" cy="251939"/>
            </a:xfrm>
            <a:prstGeom prst="rect">
              <a:avLst/>
            </a:prstGeom>
          </p:spPr>
        </p:pic>
        <p:pic>
          <p:nvPicPr>
            <p:cNvPr id="327" name="object 327"/>
            <p:cNvPicPr/>
            <p:nvPr/>
          </p:nvPicPr>
          <p:blipFill>
            <a:blip r:embed="rId3" cstate="print"/>
            <a:stretch>
              <a:fillRect/>
            </a:stretch>
          </p:blipFill>
          <p:spPr>
            <a:xfrm>
              <a:off x="11760008" y="7684179"/>
              <a:ext cx="251929" cy="251939"/>
            </a:xfrm>
            <a:prstGeom prst="rect">
              <a:avLst/>
            </a:prstGeom>
          </p:spPr>
        </p:pic>
        <p:pic>
          <p:nvPicPr>
            <p:cNvPr id="328" name="object 328"/>
            <p:cNvPicPr/>
            <p:nvPr/>
          </p:nvPicPr>
          <p:blipFill>
            <a:blip r:embed="rId4" cstate="print"/>
            <a:stretch>
              <a:fillRect/>
            </a:stretch>
          </p:blipFill>
          <p:spPr>
            <a:xfrm>
              <a:off x="12390747" y="8304802"/>
              <a:ext cx="251955" cy="251945"/>
            </a:xfrm>
            <a:prstGeom prst="rect">
              <a:avLst/>
            </a:prstGeom>
          </p:spPr>
        </p:pic>
        <p:pic>
          <p:nvPicPr>
            <p:cNvPr id="329" name="object 329"/>
            <p:cNvPicPr/>
            <p:nvPr/>
          </p:nvPicPr>
          <p:blipFill>
            <a:blip r:embed="rId12" cstate="print"/>
            <a:stretch>
              <a:fillRect/>
            </a:stretch>
          </p:blipFill>
          <p:spPr>
            <a:xfrm>
              <a:off x="12075391" y="7994495"/>
              <a:ext cx="251929" cy="251939"/>
            </a:xfrm>
            <a:prstGeom prst="rect">
              <a:avLst/>
            </a:prstGeom>
          </p:spPr>
        </p:pic>
      </p:grpSp>
      <p:grpSp>
        <p:nvGrpSpPr>
          <p:cNvPr id="330" name="object 330"/>
          <p:cNvGrpSpPr/>
          <p:nvPr/>
        </p:nvGrpSpPr>
        <p:grpSpPr>
          <a:xfrm>
            <a:off x="7081895" y="5603780"/>
            <a:ext cx="634971" cy="634971"/>
            <a:chOff x="11677863" y="9241048"/>
            <a:chExt cx="1047115" cy="1047115"/>
          </a:xfrm>
        </p:grpSpPr>
        <p:sp>
          <p:nvSpPr>
            <p:cNvPr id="331" name="object 331"/>
            <p:cNvSpPr/>
            <p:nvPr/>
          </p:nvSpPr>
          <p:spPr>
            <a:xfrm>
              <a:off x="11677863"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8" y="1042120"/>
                  </a:lnTo>
                  <a:lnTo>
                    <a:pt x="194177" y="1046900"/>
                  </a:lnTo>
                  <a:lnTo>
                    <a:pt x="239992"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32" name="object 332"/>
            <p:cNvPicPr/>
            <p:nvPr/>
          </p:nvPicPr>
          <p:blipFill>
            <a:blip r:embed="rId9" cstate="print"/>
            <a:stretch>
              <a:fillRect/>
            </a:stretch>
          </p:blipFill>
          <p:spPr>
            <a:xfrm>
              <a:off x="11760008" y="9948927"/>
              <a:ext cx="251929" cy="251939"/>
            </a:xfrm>
            <a:prstGeom prst="rect">
              <a:avLst/>
            </a:prstGeom>
          </p:spPr>
        </p:pic>
        <p:pic>
          <p:nvPicPr>
            <p:cNvPr id="333" name="object 333"/>
            <p:cNvPicPr/>
            <p:nvPr/>
          </p:nvPicPr>
          <p:blipFill>
            <a:blip r:embed="rId4" cstate="print"/>
            <a:stretch>
              <a:fillRect/>
            </a:stretch>
          </p:blipFill>
          <p:spPr>
            <a:xfrm>
              <a:off x="12390747" y="9328307"/>
              <a:ext cx="251955" cy="251939"/>
            </a:xfrm>
            <a:prstGeom prst="rect">
              <a:avLst/>
            </a:prstGeom>
          </p:spPr>
        </p:pic>
        <p:pic>
          <p:nvPicPr>
            <p:cNvPr id="334" name="object 334"/>
            <p:cNvPicPr/>
            <p:nvPr/>
          </p:nvPicPr>
          <p:blipFill>
            <a:blip r:embed="rId3" cstate="print"/>
            <a:stretch>
              <a:fillRect/>
            </a:stretch>
          </p:blipFill>
          <p:spPr>
            <a:xfrm>
              <a:off x="11760008" y="9328307"/>
              <a:ext cx="251929" cy="251939"/>
            </a:xfrm>
            <a:prstGeom prst="rect">
              <a:avLst/>
            </a:prstGeom>
          </p:spPr>
        </p:pic>
        <p:pic>
          <p:nvPicPr>
            <p:cNvPr id="335" name="object 335"/>
            <p:cNvPicPr/>
            <p:nvPr/>
          </p:nvPicPr>
          <p:blipFill>
            <a:blip r:embed="rId8" cstate="print"/>
            <a:stretch>
              <a:fillRect/>
            </a:stretch>
          </p:blipFill>
          <p:spPr>
            <a:xfrm>
              <a:off x="12390747" y="9948927"/>
              <a:ext cx="251955" cy="251939"/>
            </a:xfrm>
            <a:prstGeom prst="rect">
              <a:avLst/>
            </a:prstGeom>
          </p:spPr>
        </p:pic>
        <p:pic>
          <p:nvPicPr>
            <p:cNvPr id="336" name="object 336"/>
            <p:cNvPicPr/>
            <p:nvPr/>
          </p:nvPicPr>
          <p:blipFill>
            <a:blip r:embed="rId3" cstate="print"/>
            <a:stretch>
              <a:fillRect/>
            </a:stretch>
          </p:blipFill>
          <p:spPr>
            <a:xfrm>
              <a:off x="11760008" y="9638622"/>
              <a:ext cx="251929" cy="251939"/>
            </a:xfrm>
            <a:prstGeom prst="rect">
              <a:avLst/>
            </a:prstGeom>
          </p:spPr>
        </p:pic>
        <p:pic>
          <p:nvPicPr>
            <p:cNvPr id="337" name="object 337"/>
            <p:cNvPicPr/>
            <p:nvPr/>
          </p:nvPicPr>
          <p:blipFill>
            <a:blip r:embed="rId4" cstate="print"/>
            <a:stretch>
              <a:fillRect/>
            </a:stretch>
          </p:blipFill>
          <p:spPr>
            <a:xfrm>
              <a:off x="12390747" y="9638622"/>
              <a:ext cx="251955" cy="251939"/>
            </a:xfrm>
            <a:prstGeom prst="rect">
              <a:avLst/>
            </a:prstGeom>
          </p:spPr>
        </p:pic>
      </p:grpSp>
      <p:grpSp>
        <p:nvGrpSpPr>
          <p:cNvPr id="338" name="object 338"/>
          <p:cNvGrpSpPr/>
          <p:nvPr/>
        </p:nvGrpSpPr>
        <p:grpSpPr>
          <a:xfrm>
            <a:off x="8977745" y="1615784"/>
            <a:ext cx="634971" cy="634971"/>
            <a:chOff x="14804260" y="2664547"/>
            <a:chExt cx="1047115" cy="1047115"/>
          </a:xfrm>
        </p:grpSpPr>
        <p:sp>
          <p:nvSpPr>
            <p:cNvPr id="339" name="object 339"/>
            <p:cNvSpPr/>
            <p:nvPr/>
          </p:nvSpPr>
          <p:spPr>
            <a:xfrm>
              <a:off x="14804260"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40" name="object 340"/>
            <p:cNvPicPr/>
            <p:nvPr/>
          </p:nvPicPr>
          <p:blipFill>
            <a:blip r:embed="rId13" cstate="print"/>
            <a:stretch>
              <a:fillRect/>
            </a:stretch>
          </p:blipFill>
          <p:spPr>
            <a:xfrm>
              <a:off x="14886404" y="3372436"/>
              <a:ext cx="251955" cy="251939"/>
            </a:xfrm>
            <a:prstGeom prst="rect">
              <a:avLst/>
            </a:prstGeom>
          </p:spPr>
        </p:pic>
        <p:pic>
          <p:nvPicPr>
            <p:cNvPr id="341" name="object 341"/>
            <p:cNvPicPr/>
            <p:nvPr/>
          </p:nvPicPr>
          <p:blipFill>
            <a:blip r:embed="rId14" cstate="print"/>
            <a:stretch>
              <a:fillRect/>
            </a:stretch>
          </p:blipFill>
          <p:spPr>
            <a:xfrm>
              <a:off x="15517170" y="2751806"/>
              <a:ext cx="251929" cy="251947"/>
            </a:xfrm>
            <a:prstGeom prst="rect">
              <a:avLst/>
            </a:prstGeom>
          </p:spPr>
        </p:pic>
      </p:grpSp>
      <p:grpSp>
        <p:nvGrpSpPr>
          <p:cNvPr id="342" name="object 342"/>
          <p:cNvGrpSpPr/>
          <p:nvPr/>
        </p:nvGrpSpPr>
        <p:grpSpPr>
          <a:xfrm>
            <a:off x="8977745" y="2612784"/>
            <a:ext cx="634971" cy="634971"/>
            <a:chOff x="14804260" y="4308674"/>
            <a:chExt cx="1047115" cy="1047115"/>
          </a:xfrm>
        </p:grpSpPr>
        <p:sp>
          <p:nvSpPr>
            <p:cNvPr id="343" name="object 343"/>
            <p:cNvSpPr/>
            <p:nvPr/>
          </p:nvSpPr>
          <p:spPr>
            <a:xfrm>
              <a:off x="14804260"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44" name="object 344"/>
            <p:cNvPicPr/>
            <p:nvPr/>
          </p:nvPicPr>
          <p:blipFill>
            <a:blip r:embed="rId13" cstate="print"/>
            <a:stretch>
              <a:fillRect/>
            </a:stretch>
          </p:blipFill>
          <p:spPr>
            <a:xfrm>
              <a:off x="14886404" y="5016553"/>
              <a:ext cx="251955" cy="251939"/>
            </a:xfrm>
            <a:prstGeom prst="rect">
              <a:avLst/>
            </a:prstGeom>
          </p:spPr>
        </p:pic>
        <p:pic>
          <p:nvPicPr>
            <p:cNvPr id="345" name="object 345"/>
            <p:cNvPicPr/>
            <p:nvPr/>
          </p:nvPicPr>
          <p:blipFill>
            <a:blip r:embed="rId15" cstate="print"/>
            <a:stretch>
              <a:fillRect/>
            </a:stretch>
          </p:blipFill>
          <p:spPr>
            <a:xfrm>
              <a:off x="15517170" y="4395934"/>
              <a:ext cx="251929" cy="251939"/>
            </a:xfrm>
            <a:prstGeom prst="rect">
              <a:avLst/>
            </a:prstGeom>
          </p:spPr>
        </p:pic>
        <p:pic>
          <p:nvPicPr>
            <p:cNvPr id="346" name="object 346"/>
            <p:cNvPicPr/>
            <p:nvPr/>
          </p:nvPicPr>
          <p:blipFill>
            <a:blip r:embed="rId5" cstate="print"/>
            <a:stretch>
              <a:fillRect/>
            </a:stretch>
          </p:blipFill>
          <p:spPr>
            <a:xfrm>
              <a:off x="15201787" y="4706249"/>
              <a:ext cx="251929" cy="251939"/>
            </a:xfrm>
            <a:prstGeom prst="rect">
              <a:avLst/>
            </a:prstGeom>
          </p:spPr>
        </p:pic>
      </p:grpSp>
      <p:grpSp>
        <p:nvGrpSpPr>
          <p:cNvPr id="347" name="object 347"/>
          <p:cNvGrpSpPr/>
          <p:nvPr/>
        </p:nvGrpSpPr>
        <p:grpSpPr>
          <a:xfrm>
            <a:off x="8977745" y="3609779"/>
            <a:ext cx="634971" cy="634971"/>
            <a:chOff x="14804260" y="5952792"/>
            <a:chExt cx="1047115" cy="1047115"/>
          </a:xfrm>
        </p:grpSpPr>
        <p:sp>
          <p:nvSpPr>
            <p:cNvPr id="348" name="object 348"/>
            <p:cNvSpPr/>
            <p:nvPr/>
          </p:nvSpPr>
          <p:spPr>
            <a:xfrm>
              <a:off x="14804260"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49" name="object 349"/>
            <p:cNvPicPr/>
            <p:nvPr/>
          </p:nvPicPr>
          <p:blipFill>
            <a:blip r:embed="rId13" cstate="print"/>
            <a:stretch>
              <a:fillRect/>
            </a:stretch>
          </p:blipFill>
          <p:spPr>
            <a:xfrm>
              <a:off x="14886404" y="6660681"/>
              <a:ext cx="251955" cy="251939"/>
            </a:xfrm>
            <a:prstGeom prst="rect">
              <a:avLst/>
            </a:prstGeom>
          </p:spPr>
        </p:pic>
        <p:pic>
          <p:nvPicPr>
            <p:cNvPr id="350" name="object 350"/>
            <p:cNvPicPr/>
            <p:nvPr/>
          </p:nvPicPr>
          <p:blipFill>
            <a:blip r:embed="rId14" cstate="print"/>
            <a:stretch>
              <a:fillRect/>
            </a:stretch>
          </p:blipFill>
          <p:spPr>
            <a:xfrm>
              <a:off x="15517170" y="6040062"/>
              <a:ext cx="251929" cy="251939"/>
            </a:xfrm>
            <a:prstGeom prst="rect">
              <a:avLst/>
            </a:prstGeom>
          </p:spPr>
        </p:pic>
        <p:pic>
          <p:nvPicPr>
            <p:cNvPr id="351" name="object 351"/>
            <p:cNvPicPr/>
            <p:nvPr/>
          </p:nvPicPr>
          <p:blipFill>
            <a:blip r:embed="rId13" cstate="print"/>
            <a:stretch>
              <a:fillRect/>
            </a:stretch>
          </p:blipFill>
          <p:spPr>
            <a:xfrm>
              <a:off x="14886404" y="6040062"/>
              <a:ext cx="251955" cy="251939"/>
            </a:xfrm>
            <a:prstGeom prst="rect">
              <a:avLst/>
            </a:prstGeom>
          </p:spPr>
        </p:pic>
        <p:pic>
          <p:nvPicPr>
            <p:cNvPr id="352" name="object 352"/>
            <p:cNvPicPr/>
            <p:nvPr/>
          </p:nvPicPr>
          <p:blipFill>
            <a:blip r:embed="rId14" cstate="print"/>
            <a:stretch>
              <a:fillRect/>
            </a:stretch>
          </p:blipFill>
          <p:spPr>
            <a:xfrm>
              <a:off x="15517170" y="6660681"/>
              <a:ext cx="251929" cy="251939"/>
            </a:xfrm>
            <a:prstGeom prst="rect">
              <a:avLst/>
            </a:prstGeom>
          </p:spPr>
        </p:pic>
      </p:grpSp>
      <p:grpSp>
        <p:nvGrpSpPr>
          <p:cNvPr id="353" name="object 353"/>
          <p:cNvGrpSpPr/>
          <p:nvPr/>
        </p:nvGrpSpPr>
        <p:grpSpPr>
          <a:xfrm>
            <a:off x="8977745" y="4606780"/>
            <a:ext cx="634971" cy="634971"/>
            <a:chOff x="14804260" y="7596920"/>
            <a:chExt cx="1047115" cy="1047115"/>
          </a:xfrm>
        </p:grpSpPr>
        <p:sp>
          <p:nvSpPr>
            <p:cNvPr id="354" name="object 354"/>
            <p:cNvSpPr/>
            <p:nvPr/>
          </p:nvSpPr>
          <p:spPr>
            <a:xfrm>
              <a:off x="14804260"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55" name="object 355"/>
            <p:cNvPicPr/>
            <p:nvPr/>
          </p:nvPicPr>
          <p:blipFill>
            <a:blip r:embed="rId13" cstate="print"/>
            <a:stretch>
              <a:fillRect/>
            </a:stretch>
          </p:blipFill>
          <p:spPr>
            <a:xfrm>
              <a:off x="14886404" y="8304802"/>
              <a:ext cx="251955" cy="251945"/>
            </a:xfrm>
            <a:prstGeom prst="rect">
              <a:avLst/>
            </a:prstGeom>
          </p:spPr>
        </p:pic>
        <p:pic>
          <p:nvPicPr>
            <p:cNvPr id="356" name="object 356"/>
            <p:cNvPicPr/>
            <p:nvPr/>
          </p:nvPicPr>
          <p:blipFill>
            <a:blip r:embed="rId14" cstate="print"/>
            <a:stretch>
              <a:fillRect/>
            </a:stretch>
          </p:blipFill>
          <p:spPr>
            <a:xfrm>
              <a:off x="15517170" y="7684179"/>
              <a:ext cx="251929" cy="251939"/>
            </a:xfrm>
            <a:prstGeom prst="rect">
              <a:avLst/>
            </a:prstGeom>
          </p:spPr>
        </p:pic>
        <p:pic>
          <p:nvPicPr>
            <p:cNvPr id="357" name="object 357"/>
            <p:cNvPicPr/>
            <p:nvPr/>
          </p:nvPicPr>
          <p:blipFill>
            <a:blip r:embed="rId13" cstate="print"/>
            <a:stretch>
              <a:fillRect/>
            </a:stretch>
          </p:blipFill>
          <p:spPr>
            <a:xfrm>
              <a:off x="14886404" y="7684179"/>
              <a:ext cx="251955" cy="251939"/>
            </a:xfrm>
            <a:prstGeom prst="rect">
              <a:avLst/>
            </a:prstGeom>
          </p:spPr>
        </p:pic>
        <p:pic>
          <p:nvPicPr>
            <p:cNvPr id="358" name="object 358"/>
            <p:cNvPicPr/>
            <p:nvPr/>
          </p:nvPicPr>
          <p:blipFill>
            <a:blip r:embed="rId14" cstate="print"/>
            <a:stretch>
              <a:fillRect/>
            </a:stretch>
          </p:blipFill>
          <p:spPr>
            <a:xfrm>
              <a:off x="15517170" y="8304802"/>
              <a:ext cx="251929" cy="251945"/>
            </a:xfrm>
            <a:prstGeom prst="rect">
              <a:avLst/>
            </a:prstGeom>
          </p:spPr>
        </p:pic>
        <p:pic>
          <p:nvPicPr>
            <p:cNvPr id="359" name="object 359"/>
            <p:cNvPicPr/>
            <p:nvPr/>
          </p:nvPicPr>
          <p:blipFill>
            <a:blip r:embed="rId5" cstate="print"/>
            <a:stretch>
              <a:fillRect/>
            </a:stretch>
          </p:blipFill>
          <p:spPr>
            <a:xfrm>
              <a:off x="15201787" y="7994495"/>
              <a:ext cx="251929" cy="251939"/>
            </a:xfrm>
            <a:prstGeom prst="rect">
              <a:avLst/>
            </a:prstGeom>
          </p:spPr>
        </p:pic>
      </p:grpSp>
      <p:grpSp>
        <p:nvGrpSpPr>
          <p:cNvPr id="360" name="object 360"/>
          <p:cNvGrpSpPr/>
          <p:nvPr/>
        </p:nvGrpSpPr>
        <p:grpSpPr>
          <a:xfrm>
            <a:off x="8977745" y="5603780"/>
            <a:ext cx="634971" cy="634971"/>
            <a:chOff x="14804260" y="9241048"/>
            <a:chExt cx="1047115" cy="1047115"/>
          </a:xfrm>
        </p:grpSpPr>
        <p:sp>
          <p:nvSpPr>
            <p:cNvPr id="361" name="object 361"/>
            <p:cNvSpPr/>
            <p:nvPr/>
          </p:nvSpPr>
          <p:spPr>
            <a:xfrm>
              <a:off x="14804260"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62" name="object 362"/>
            <p:cNvPicPr/>
            <p:nvPr/>
          </p:nvPicPr>
          <p:blipFill>
            <a:blip r:embed="rId16" cstate="print"/>
            <a:stretch>
              <a:fillRect/>
            </a:stretch>
          </p:blipFill>
          <p:spPr>
            <a:xfrm>
              <a:off x="14886404" y="9948927"/>
              <a:ext cx="251955" cy="251939"/>
            </a:xfrm>
            <a:prstGeom prst="rect">
              <a:avLst/>
            </a:prstGeom>
          </p:spPr>
        </p:pic>
        <p:pic>
          <p:nvPicPr>
            <p:cNvPr id="363" name="object 363"/>
            <p:cNvPicPr/>
            <p:nvPr/>
          </p:nvPicPr>
          <p:blipFill>
            <a:blip r:embed="rId14" cstate="print"/>
            <a:stretch>
              <a:fillRect/>
            </a:stretch>
          </p:blipFill>
          <p:spPr>
            <a:xfrm>
              <a:off x="15517170" y="9328307"/>
              <a:ext cx="251929" cy="251939"/>
            </a:xfrm>
            <a:prstGeom prst="rect">
              <a:avLst/>
            </a:prstGeom>
          </p:spPr>
        </p:pic>
        <p:pic>
          <p:nvPicPr>
            <p:cNvPr id="364" name="object 364"/>
            <p:cNvPicPr/>
            <p:nvPr/>
          </p:nvPicPr>
          <p:blipFill>
            <a:blip r:embed="rId13" cstate="print"/>
            <a:stretch>
              <a:fillRect/>
            </a:stretch>
          </p:blipFill>
          <p:spPr>
            <a:xfrm>
              <a:off x="14886404" y="9328307"/>
              <a:ext cx="251955" cy="251939"/>
            </a:xfrm>
            <a:prstGeom prst="rect">
              <a:avLst/>
            </a:prstGeom>
          </p:spPr>
        </p:pic>
        <p:pic>
          <p:nvPicPr>
            <p:cNvPr id="365" name="object 365"/>
            <p:cNvPicPr/>
            <p:nvPr/>
          </p:nvPicPr>
          <p:blipFill>
            <a:blip r:embed="rId15" cstate="print"/>
            <a:stretch>
              <a:fillRect/>
            </a:stretch>
          </p:blipFill>
          <p:spPr>
            <a:xfrm>
              <a:off x="15517170" y="9948927"/>
              <a:ext cx="251929" cy="251939"/>
            </a:xfrm>
            <a:prstGeom prst="rect">
              <a:avLst/>
            </a:prstGeom>
          </p:spPr>
        </p:pic>
        <p:pic>
          <p:nvPicPr>
            <p:cNvPr id="366" name="object 366"/>
            <p:cNvPicPr/>
            <p:nvPr/>
          </p:nvPicPr>
          <p:blipFill>
            <a:blip r:embed="rId13" cstate="print"/>
            <a:stretch>
              <a:fillRect/>
            </a:stretch>
          </p:blipFill>
          <p:spPr>
            <a:xfrm>
              <a:off x="14886404" y="9638622"/>
              <a:ext cx="251955" cy="251939"/>
            </a:xfrm>
            <a:prstGeom prst="rect">
              <a:avLst/>
            </a:prstGeom>
          </p:spPr>
        </p:pic>
        <p:pic>
          <p:nvPicPr>
            <p:cNvPr id="367" name="object 367"/>
            <p:cNvPicPr/>
            <p:nvPr/>
          </p:nvPicPr>
          <p:blipFill>
            <a:blip r:embed="rId14" cstate="print"/>
            <a:stretch>
              <a:fillRect/>
            </a:stretch>
          </p:blipFill>
          <p:spPr>
            <a:xfrm>
              <a:off x="15517170" y="9638622"/>
              <a:ext cx="251929" cy="251939"/>
            </a:xfrm>
            <a:prstGeom prst="rect">
              <a:avLst/>
            </a:prstGeom>
          </p:spPr>
        </p:pic>
      </p:grpSp>
      <p:grpSp>
        <p:nvGrpSpPr>
          <p:cNvPr id="368" name="object 368"/>
          <p:cNvGrpSpPr/>
          <p:nvPr/>
        </p:nvGrpSpPr>
        <p:grpSpPr>
          <a:xfrm>
            <a:off x="10873595" y="1615784"/>
            <a:ext cx="634971" cy="634971"/>
            <a:chOff x="17930657" y="2664547"/>
            <a:chExt cx="1047115" cy="1047115"/>
          </a:xfrm>
        </p:grpSpPr>
        <p:sp>
          <p:nvSpPr>
            <p:cNvPr id="369" name="object 369"/>
            <p:cNvSpPr/>
            <p:nvPr/>
          </p:nvSpPr>
          <p:spPr>
            <a:xfrm>
              <a:off x="17930657"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0" name="object 370"/>
            <p:cNvPicPr/>
            <p:nvPr/>
          </p:nvPicPr>
          <p:blipFill>
            <a:blip r:embed="rId13" cstate="print"/>
            <a:stretch>
              <a:fillRect/>
            </a:stretch>
          </p:blipFill>
          <p:spPr>
            <a:xfrm>
              <a:off x="18012801" y="3372436"/>
              <a:ext cx="251955" cy="251939"/>
            </a:xfrm>
            <a:prstGeom prst="rect">
              <a:avLst/>
            </a:prstGeom>
          </p:spPr>
        </p:pic>
        <p:pic>
          <p:nvPicPr>
            <p:cNvPr id="371" name="object 371"/>
            <p:cNvPicPr/>
            <p:nvPr/>
          </p:nvPicPr>
          <p:blipFill>
            <a:blip r:embed="rId14" cstate="print"/>
            <a:stretch>
              <a:fillRect/>
            </a:stretch>
          </p:blipFill>
          <p:spPr>
            <a:xfrm>
              <a:off x="18643567" y="2751806"/>
              <a:ext cx="251929" cy="251947"/>
            </a:xfrm>
            <a:prstGeom prst="rect">
              <a:avLst/>
            </a:prstGeom>
          </p:spPr>
        </p:pic>
      </p:grpSp>
      <p:grpSp>
        <p:nvGrpSpPr>
          <p:cNvPr id="372" name="object 372"/>
          <p:cNvGrpSpPr/>
          <p:nvPr/>
        </p:nvGrpSpPr>
        <p:grpSpPr>
          <a:xfrm>
            <a:off x="10873595" y="2612784"/>
            <a:ext cx="634971" cy="634971"/>
            <a:chOff x="17930657" y="4308674"/>
            <a:chExt cx="1047115" cy="1047115"/>
          </a:xfrm>
        </p:grpSpPr>
        <p:sp>
          <p:nvSpPr>
            <p:cNvPr id="373" name="object 373"/>
            <p:cNvSpPr/>
            <p:nvPr/>
          </p:nvSpPr>
          <p:spPr>
            <a:xfrm>
              <a:off x="17930657"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4" name="object 374"/>
            <p:cNvPicPr/>
            <p:nvPr/>
          </p:nvPicPr>
          <p:blipFill>
            <a:blip r:embed="rId13" cstate="print"/>
            <a:stretch>
              <a:fillRect/>
            </a:stretch>
          </p:blipFill>
          <p:spPr>
            <a:xfrm>
              <a:off x="18012801" y="5016553"/>
              <a:ext cx="251955" cy="251939"/>
            </a:xfrm>
            <a:prstGeom prst="rect">
              <a:avLst/>
            </a:prstGeom>
          </p:spPr>
        </p:pic>
        <p:pic>
          <p:nvPicPr>
            <p:cNvPr id="375" name="object 375"/>
            <p:cNvPicPr/>
            <p:nvPr/>
          </p:nvPicPr>
          <p:blipFill>
            <a:blip r:embed="rId15" cstate="print"/>
            <a:stretch>
              <a:fillRect/>
            </a:stretch>
          </p:blipFill>
          <p:spPr>
            <a:xfrm>
              <a:off x="18643567" y="4395934"/>
              <a:ext cx="251929" cy="251939"/>
            </a:xfrm>
            <a:prstGeom prst="rect">
              <a:avLst/>
            </a:prstGeom>
          </p:spPr>
        </p:pic>
        <p:pic>
          <p:nvPicPr>
            <p:cNvPr id="376" name="object 376"/>
            <p:cNvPicPr/>
            <p:nvPr/>
          </p:nvPicPr>
          <p:blipFill>
            <a:blip r:embed="rId5" cstate="print"/>
            <a:stretch>
              <a:fillRect/>
            </a:stretch>
          </p:blipFill>
          <p:spPr>
            <a:xfrm>
              <a:off x="18328184" y="4706249"/>
              <a:ext cx="251929" cy="251939"/>
            </a:xfrm>
            <a:prstGeom prst="rect">
              <a:avLst/>
            </a:prstGeom>
          </p:spPr>
        </p:pic>
      </p:grpSp>
      <p:grpSp>
        <p:nvGrpSpPr>
          <p:cNvPr id="377" name="object 377"/>
          <p:cNvGrpSpPr/>
          <p:nvPr/>
        </p:nvGrpSpPr>
        <p:grpSpPr>
          <a:xfrm>
            <a:off x="10873595" y="3609779"/>
            <a:ext cx="634971" cy="634971"/>
            <a:chOff x="17930657" y="5952792"/>
            <a:chExt cx="1047115" cy="1047115"/>
          </a:xfrm>
        </p:grpSpPr>
        <p:sp>
          <p:nvSpPr>
            <p:cNvPr id="378" name="object 378"/>
            <p:cNvSpPr/>
            <p:nvPr/>
          </p:nvSpPr>
          <p:spPr>
            <a:xfrm>
              <a:off x="17930657"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9" name="object 379"/>
            <p:cNvPicPr/>
            <p:nvPr/>
          </p:nvPicPr>
          <p:blipFill>
            <a:blip r:embed="rId13" cstate="print"/>
            <a:stretch>
              <a:fillRect/>
            </a:stretch>
          </p:blipFill>
          <p:spPr>
            <a:xfrm>
              <a:off x="18012801" y="6660681"/>
              <a:ext cx="251955" cy="251939"/>
            </a:xfrm>
            <a:prstGeom prst="rect">
              <a:avLst/>
            </a:prstGeom>
          </p:spPr>
        </p:pic>
        <p:pic>
          <p:nvPicPr>
            <p:cNvPr id="380" name="object 380"/>
            <p:cNvPicPr/>
            <p:nvPr/>
          </p:nvPicPr>
          <p:blipFill>
            <a:blip r:embed="rId14" cstate="print"/>
            <a:stretch>
              <a:fillRect/>
            </a:stretch>
          </p:blipFill>
          <p:spPr>
            <a:xfrm>
              <a:off x="18643567" y="6040062"/>
              <a:ext cx="251929" cy="251939"/>
            </a:xfrm>
            <a:prstGeom prst="rect">
              <a:avLst/>
            </a:prstGeom>
          </p:spPr>
        </p:pic>
        <p:pic>
          <p:nvPicPr>
            <p:cNvPr id="381" name="object 381"/>
            <p:cNvPicPr/>
            <p:nvPr/>
          </p:nvPicPr>
          <p:blipFill>
            <a:blip r:embed="rId13" cstate="print"/>
            <a:stretch>
              <a:fillRect/>
            </a:stretch>
          </p:blipFill>
          <p:spPr>
            <a:xfrm>
              <a:off x="18012801" y="6040062"/>
              <a:ext cx="251955" cy="251939"/>
            </a:xfrm>
            <a:prstGeom prst="rect">
              <a:avLst/>
            </a:prstGeom>
          </p:spPr>
        </p:pic>
        <p:pic>
          <p:nvPicPr>
            <p:cNvPr id="382" name="object 382"/>
            <p:cNvPicPr/>
            <p:nvPr/>
          </p:nvPicPr>
          <p:blipFill>
            <a:blip r:embed="rId14" cstate="print"/>
            <a:stretch>
              <a:fillRect/>
            </a:stretch>
          </p:blipFill>
          <p:spPr>
            <a:xfrm>
              <a:off x="18643567" y="6660681"/>
              <a:ext cx="251929" cy="251939"/>
            </a:xfrm>
            <a:prstGeom prst="rect">
              <a:avLst/>
            </a:prstGeom>
          </p:spPr>
        </p:pic>
      </p:grpSp>
      <p:grpSp>
        <p:nvGrpSpPr>
          <p:cNvPr id="383" name="object 383"/>
          <p:cNvGrpSpPr/>
          <p:nvPr/>
        </p:nvGrpSpPr>
        <p:grpSpPr>
          <a:xfrm>
            <a:off x="10873595" y="4606780"/>
            <a:ext cx="634971" cy="634971"/>
            <a:chOff x="17930657" y="7596920"/>
            <a:chExt cx="1047115" cy="1047115"/>
          </a:xfrm>
        </p:grpSpPr>
        <p:sp>
          <p:nvSpPr>
            <p:cNvPr id="384" name="object 384"/>
            <p:cNvSpPr/>
            <p:nvPr/>
          </p:nvSpPr>
          <p:spPr>
            <a:xfrm>
              <a:off x="17930657"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85" name="object 385"/>
            <p:cNvPicPr/>
            <p:nvPr/>
          </p:nvPicPr>
          <p:blipFill>
            <a:blip r:embed="rId13" cstate="print"/>
            <a:stretch>
              <a:fillRect/>
            </a:stretch>
          </p:blipFill>
          <p:spPr>
            <a:xfrm>
              <a:off x="18012801" y="8304802"/>
              <a:ext cx="251955" cy="251945"/>
            </a:xfrm>
            <a:prstGeom prst="rect">
              <a:avLst/>
            </a:prstGeom>
          </p:spPr>
        </p:pic>
        <p:pic>
          <p:nvPicPr>
            <p:cNvPr id="386" name="object 386"/>
            <p:cNvPicPr/>
            <p:nvPr/>
          </p:nvPicPr>
          <p:blipFill>
            <a:blip r:embed="rId14" cstate="print"/>
            <a:stretch>
              <a:fillRect/>
            </a:stretch>
          </p:blipFill>
          <p:spPr>
            <a:xfrm>
              <a:off x="18643567" y="7684179"/>
              <a:ext cx="251929" cy="251939"/>
            </a:xfrm>
            <a:prstGeom prst="rect">
              <a:avLst/>
            </a:prstGeom>
          </p:spPr>
        </p:pic>
        <p:pic>
          <p:nvPicPr>
            <p:cNvPr id="387" name="object 387"/>
            <p:cNvPicPr/>
            <p:nvPr/>
          </p:nvPicPr>
          <p:blipFill>
            <a:blip r:embed="rId13" cstate="print"/>
            <a:stretch>
              <a:fillRect/>
            </a:stretch>
          </p:blipFill>
          <p:spPr>
            <a:xfrm>
              <a:off x="18012801" y="7684179"/>
              <a:ext cx="251955" cy="251939"/>
            </a:xfrm>
            <a:prstGeom prst="rect">
              <a:avLst/>
            </a:prstGeom>
          </p:spPr>
        </p:pic>
        <p:pic>
          <p:nvPicPr>
            <p:cNvPr id="388" name="object 388"/>
            <p:cNvPicPr/>
            <p:nvPr/>
          </p:nvPicPr>
          <p:blipFill>
            <a:blip r:embed="rId14" cstate="print"/>
            <a:stretch>
              <a:fillRect/>
            </a:stretch>
          </p:blipFill>
          <p:spPr>
            <a:xfrm>
              <a:off x="18643567" y="8304802"/>
              <a:ext cx="251929" cy="251945"/>
            </a:xfrm>
            <a:prstGeom prst="rect">
              <a:avLst/>
            </a:prstGeom>
          </p:spPr>
        </p:pic>
        <p:pic>
          <p:nvPicPr>
            <p:cNvPr id="389" name="object 389"/>
            <p:cNvPicPr/>
            <p:nvPr/>
          </p:nvPicPr>
          <p:blipFill>
            <a:blip r:embed="rId5" cstate="print"/>
            <a:stretch>
              <a:fillRect/>
            </a:stretch>
          </p:blipFill>
          <p:spPr>
            <a:xfrm>
              <a:off x="18328184" y="7994495"/>
              <a:ext cx="251929" cy="251939"/>
            </a:xfrm>
            <a:prstGeom prst="rect">
              <a:avLst/>
            </a:prstGeom>
          </p:spPr>
        </p:pic>
      </p:grpSp>
      <p:grpSp>
        <p:nvGrpSpPr>
          <p:cNvPr id="390" name="object 390"/>
          <p:cNvGrpSpPr/>
          <p:nvPr/>
        </p:nvGrpSpPr>
        <p:grpSpPr>
          <a:xfrm>
            <a:off x="10873595" y="5603780"/>
            <a:ext cx="634971" cy="634971"/>
            <a:chOff x="17930657" y="9241048"/>
            <a:chExt cx="1047115" cy="1047115"/>
          </a:xfrm>
        </p:grpSpPr>
        <p:sp>
          <p:nvSpPr>
            <p:cNvPr id="391" name="object 391"/>
            <p:cNvSpPr/>
            <p:nvPr/>
          </p:nvSpPr>
          <p:spPr>
            <a:xfrm>
              <a:off x="17930657"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92" name="object 392"/>
            <p:cNvPicPr/>
            <p:nvPr/>
          </p:nvPicPr>
          <p:blipFill>
            <a:blip r:embed="rId16" cstate="print"/>
            <a:stretch>
              <a:fillRect/>
            </a:stretch>
          </p:blipFill>
          <p:spPr>
            <a:xfrm>
              <a:off x="18012801" y="9948927"/>
              <a:ext cx="251955" cy="251939"/>
            </a:xfrm>
            <a:prstGeom prst="rect">
              <a:avLst/>
            </a:prstGeom>
          </p:spPr>
        </p:pic>
        <p:pic>
          <p:nvPicPr>
            <p:cNvPr id="393" name="object 393"/>
            <p:cNvPicPr/>
            <p:nvPr/>
          </p:nvPicPr>
          <p:blipFill>
            <a:blip r:embed="rId14" cstate="print"/>
            <a:stretch>
              <a:fillRect/>
            </a:stretch>
          </p:blipFill>
          <p:spPr>
            <a:xfrm>
              <a:off x="18643567" y="9328307"/>
              <a:ext cx="251929" cy="251939"/>
            </a:xfrm>
            <a:prstGeom prst="rect">
              <a:avLst/>
            </a:prstGeom>
          </p:spPr>
        </p:pic>
        <p:pic>
          <p:nvPicPr>
            <p:cNvPr id="394" name="object 394"/>
            <p:cNvPicPr/>
            <p:nvPr/>
          </p:nvPicPr>
          <p:blipFill>
            <a:blip r:embed="rId13" cstate="print"/>
            <a:stretch>
              <a:fillRect/>
            </a:stretch>
          </p:blipFill>
          <p:spPr>
            <a:xfrm>
              <a:off x="18012801" y="9328307"/>
              <a:ext cx="251955" cy="251939"/>
            </a:xfrm>
            <a:prstGeom prst="rect">
              <a:avLst/>
            </a:prstGeom>
          </p:spPr>
        </p:pic>
        <p:pic>
          <p:nvPicPr>
            <p:cNvPr id="395" name="object 395"/>
            <p:cNvPicPr/>
            <p:nvPr/>
          </p:nvPicPr>
          <p:blipFill>
            <a:blip r:embed="rId15" cstate="print"/>
            <a:stretch>
              <a:fillRect/>
            </a:stretch>
          </p:blipFill>
          <p:spPr>
            <a:xfrm>
              <a:off x="18643567" y="9948927"/>
              <a:ext cx="251929" cy="251939"/>
            </a:xfrm>
            <a:prstGeom prst="rect">
              <a:avLst/>
            </a:prstGeom>
          </p:spPr>
        </p:pic>
        <p:pic>
          <p:nvPicPr>
            <p:cNvPr id="396" name="object 396"/>
            <p:cNvPicPr/>
            <p:nvPr/>
          </p:nvPicPr>
          <p:blipFill>
            <a:blip r:embed="rId13" cstate="print"/>
            <a:stretch>
              <a:fillRect/>
            </a:stretch>
          </p:blipFill>
          <p:spPr>
            <a:xfrm>
              <a:off x="18012801" y="9638622"/>
              <a:ext cx="251955" cy="251939"/>
            </a:xfrm>
            <a:prstGeom prst="rect">
              <a:avLst/>
            </a:prstGeom>
          </p:spPr>
        </p:pic>
        <p:pic>
          <p:nvPicPr>
            <p:cNvPr id="397" name="object 397"/>
            <p:cNvPicPr/>
            <p:nvPr/>
          </p:nvPicPr>
          <p:blipFill>
            <a:blip r:embed="rId14" cstate="print"/>
            <a:stretch>
              <a:fillRect/>
            </a:stretch>
          </p:blipFill>
          <p:spPr>
            <a:xfrm>
              <a:off x="18643567" y="9638622"/>
              <a:ext cx="251929" cy="251939"/>
            </a:xfrm>
            <a:prstGeom prst="rect">
              <a:avLst/>
            </a:prstGeom>
          </p:spPr>
        </p:pic>
      </p:grpSp>
      <p:sp>
        <p:nvSpPr>
          <p:cNvPr id="398" name="object 398"/>
          <p:cNvSpPr txBox="1"/>
          <p:nvPr/>
        </p:nvSpPr>
        <p:spPr>
          <a:xfrm>
            <a:off x="1034053" y="347874"/>
            <a:ext cx="6551104" cy="6124058"/>
          </a:xfrm>
          <a:prstGeom prst="rect">
            <a:avLst/>
          </a:prstGeom>
        </p:spPr>
        <p:txBody>
          <a:bodyPr vert="horz" wrap="square" lIns="0" tIns="6931" rIns="0" bIns="0" rtlCol="0">
            <a:spAutoFit/>
          </a:bodyPr>
          <a:lstStyle/>
          <a:p>
            <a:pPr marL="32730" defTabSz="554492">
              <a:lnSpc>
                <a:spcPts val="8202"/>
              </a:lnSpc>
              <a:spcBef>
                <a:spcPts val="55"/>
              </a:spcBef>
              <a:buClrTx/>
              <a:tabLst>
                <a:tab pos="1950349" algn="l"/>
                <a:tab pos="3829847" algn="l"/>
                <a:tab pos="5766333" algn="l"/>
              </a:tabLst>
            </a:pPr>
            <a:r>
              <a:rPr sz="7004" b="1" spc="-30" dirty="0">
                <a:solidFill>
                  <a:srgbClr val="FFFFFF"/>
                </a:solidFill>
                <a:latin typeface="Lucida Sans"/>
                <a:cs typeface="Lucida Sans"/>
              </a:rPr>
              <a:t>2</a:t>
            </a:r>
            <a:r>
              <a:rPr sz="7004" b="1" dirty="0">
                <a:solidFill>
                  <a:srgbClr val="FFFFFF"/>
                </a:solidFill>
                <a:latin typeface="Lucida Sans"/>
                <a:cs typeface="Lucida Sans"/>
              </a:rPr>
              <a:t>	</a:t>
            </a:r>
            <a:r>
              <a:rPr sz="7004" b="1" spc="-30" dirty="0">
                <a:solidFill>
                  <a:srgbClr val="FFFFFF"/>
                </a:solidFill>
                <a:latin typeface="Lucida Sans"/>
                <a:cs typeface="Lucida Sans"/>
              </a:rPr>
              <a:t>3</a:t>
            </a:r>
            <a:r>
              <a:rPr sz="7004" b="1" dirty="0">
                <a:solidFill>
                  <a:srgbClr val="FFFFFF"/>
                </a:solidFill>
                <a:latin typeface="Lucida Sans"/>
                <a:cs typeface="Lucida Sans"/>
              </a:rPr>
              <a:t>	</a:t>
            </a:r>
            <a:r>
              <a:rPr sz="7004" b="1" spc="282" dirty="0">
                <a:solidFill>
                  <a:srgbClr val="FFFFFF"/>
                </a:solidFill>
                <a:latin typeface="Lucida Sans"/>
                <a:cs typeface="Lucida Sans"/>
              </a:rPr>
              <a:t>4</a:t>
            </a:r>
            <a:r>
              <a:rPr sz="7004" b="1" dirty="0">
                <a:solidFill>
                  <a:srgbClr val="FFFFFF"/>
                </a:solidFill>
                <a:latin typeface="Lucida Sans"/>
                <a:cs typeface="Lucida Sans"/>
              </a:rPr>
              <a:t>	</a:t>
            </a:r>
            <a:r>
              <a:rPr sz="10506" b="1" spc="-45" baseline="-1202" dirty="0">
                <a:solidFill>
                  <a:srgbClr val="FFFFFF"/>
                </a:solidFill>
                <a:latin typeface="Lucida Sans"/>
                <a:cs typeface="Lucida Sans"/>
              </a:rPr>
              <a:t>5</a:t>
            </a:r>
            <a:endParaRPr sz="10506" baseline="-1202">
              <a:solidFill>
                <a:sysClr val="windowText" lastClr="000000"/>
              </a:solidFill>
              <a:latin typeface="Lucida Sans"/>
              <a:cs typeface="Lucida Sans"/>
            </a:endParaRPr>
          </a:p>
          <a:p>
            <a:pPr marL="32730" defTabSz="554492">
              <a:lnSpc>
                <a:spcPts val="7874"/>
              </a:lnSpc>
              <a:buClrTx/>
              <a:tabLst>
                <a:tab pos="1918774" algn="l"/>
                <a:tab pos="3855261" algn="l"/>
                <a:tab pos="5753626" algn="l"/>
              </a:tabLst>
            </a:pPr>
            <a:r>
              <a:rPr sz="7004" b="1" spc="-30" dirty="0">
                <a:solidFill>
                  <a:srgbClr val="FFFFFF"/>
                </a:solidFill>
                <a:latin typeface="Lucida Sans"/>
                <a:cs typeface="Lucida Sans"/>
              </a:rPr>
              <a:t>3</a:t>
            </a:r>
            <a:r>
              <a:rPr sz="7004" b="1" dirty="0">
                <a:solidFill>
                  <a:srgbClr val="FFFFFF"/>
                </a:solidFill>
                <a:latin typeface="Lucida Sans"/>
                <a:cs typeface="Lucida Sans"/>
              </a:rPr>
              <a:t>	</a:t>
            </a:r>
            <a:r>
              <a:rPr sz="10506" b="1" spc="423" baseline="2405" dirty="0">
                <a:solidFill>
                  <a:srgbClr val="FFFFFF"/>
                </a:solidFill>
                <a:latin typeface="Lucida Sans"/>
                <a:cs typeface="Lucida Sans"/>
              </a:rPr>
              <a:t>4</a:t>
            </a:r>
            <a:r>
              <a:rPr sz="10506" b="1" baseline="2405" dirty="0">
                <a:solidFill>
                  <a:srgbClr val="FFFFFF"/>
                </a:solidFill>
                <a:latin typeface="Lucida Sans"/>
                <a:cs typeface="Lucida Sans"/>
              </a:rPr>
              <a:t>	</a:t>
            </a:r>
            <a:r>
              <a:rPr sz="7004" b="1" spc="-30" dirty="0">
                <a:solidFill>
                  <a:srgbClr val="FFFFFF"/>
                </a:solidFill>
                <a:latin typeface="Lucida Sans"/>
                <a:cs typeface="Lucida Sans"/>
              </a:rPr>
              <a:t>5</a:t>
            </a:r>
            <a:r>
              <a:rPr sz="7004" b="1" dirty="0">
                <a:solidFill>
                  <a:srgbClr val="FFFFFF"/>
                </a:solidFill>
                <a:latin typeface="Lucida Sans"/>
                <a:cs typeface="Lucida Sans"/>
              </a:rPr>
              <a:t>	</a:t>
            </a:r>
            <a:r>
              <a:rPr sz="10506" b="1" spc="154" baseline="1202" dirty="0">
                <a:solidFill>
                  <a:srgbClr val="FFFFFF"/>
                </a:solidFill>
                <a:latin typeface="Lucida Sans"/>
                <a:cs typeface="Lucida Sans"/>
              </a:rPr>
              <a:t>6</a:t>
            </a:r>
            <a:endParaRPr sz="10506" baseline="1202">
              <a:solidFill>
                <a:sysClr val="windowText" lastClr="000000"/>
              </a:solidFill>
              <a:latin typeface="Lucida Sans"/>
              <a:cs typeface="Lucida Sans"/>
            </a:endParaRPr>
          </a:p>
          <a:p>
            <a:pPr marL="7701" defTabSz="554492">
              <a:lnSpc>
                <a:spcPts val="7898"/>
              </a:lnSpc>
              <a:buClrTx/>
              <a:tabLst>
                <a:tab pos="1944188" algn="l"/>
                <a:tab pos="3842554" algn="l"/>
                <a:tab pos="5772879" algn="l"/>
              </a:tabLst>
            </a:pPr>
            <a:r>
              <a:rPr sz="7004" b="1" spc="282" dirty="0">
                <a:solidFill>
                  <a:srgbClr val="FFFFFF"/>
                </a:solidFill>
                <a:latin typeface="Lucida Sans"/>
                <a:cs typeface="Lucida Sans"/>
              </a:rPr>
              <a:t>4</a:t>
            </a:r>
            <a:r>
              <a:rPr sz="7004" b="1" dirty="0">
                <a:solidFill>
                  <a:srgbClr val="FFFFFF"/>
                </a:solidFill>
                <a:latin typeface="Lucida Sans"/>
                <a:cs typeface="Lucida Sans"/>
              </a:rPr>
              <a:t>	</a:t>
            </a:r>
            <a:r>
              <a:rPr sz="7004" b="1" spc="-30" dirty="0">
                <a:solidFill>
                  <a:srgbClr val="FFFFFF"/>
                </a:solidFill>
                <a:latin typeface="Lucida Sans"/>
                <a:cs typeface="Lucida Sans"/>
              </a:rPr>
              <a:t>5</a:t>
            </a:r>
            <a:r>
              <a:rPr sz="7004" b="1" dirty="0">
                <a:solidFill>
                  <a:srgbClr val="FFFFFF"/>
                </a:solidFill>
                <a:latin typeface="Lucida Sans"/>
                <a:cs typeface="Lucida Sans"/>
              </a:rPr>
              <a:t>	</a:t>
            </a:r>
            <a:r>
              <a:rPr sz="7004" b="1" spc="103" dirty="0">
                <a:solidFill>
                  <a:srgbClr val="FFFFFF"/>
                </a:solidFill>
                <a:latin typeface="Lucida Sans"/>
                <a:cs typeface="Lucida Sans"/>
              </a:rPr>
              <a:t>6</a:t>
            </a:r>
            <a:r>
              <a:rPr sz="7004" b="1" dirty="0">
                <a:solidFill>
                  <a:srgbClr val="FFFFFF"/>
                </a:solidFill>
                <a:latin typeface="Lucida Sans"/>
                <a:cs typeface="Lucida Sans"/>
              </a:rPr>
              <a:t>	</a:t>
            </a:r>
            <a:r>
              <a:rPr sz="10506" b="1" spc="-314" baseline="-1683" dirty="0">
                <a:solidFill>
                  <a:srgbClr val="FFFFFF"/>
                </a:solidFill>
                <a:latin typeface="Lucida Sans"/>
                <a:cs typeface="Lucida Sans"/>
              </a:rPr>
              <a:t>7</a:t>
            </a:r>
            <a:endParaRPr sz="10506" baseline="-1683">
              <a:solidFill>
                <a:sysClr val="windowText" lastClr="000000"/>
              </a:solidFill>
              <a:latin typeface="Lucida Sans"/>
              <a:cs typeface="Lucida Sans"/>
            </a:endParaRPr>
          </a:p>
          <a:p>
            <a:pPr marL="32730" defTabSz="554492">
              <a:lnSpc>
                <a:spcPts val="7874"/>
              </a:lnSpc>
              <a:buClrTx/>
              <a:tabLst>
                <a:tab pos="1931481" algn="l"/>
                <a:tab pos="3861807" algn="l"/>
                <a:tab pos="5766333" algn="l"/>
              </a:tabLst>
            </a:pPr>
            <a:r>
              <a:rPr sz="7004" b="1" spc="-30" dirty="0">
                <a:solidFill>
                  <a:srgbClr val="FFFFFF"/>
                </a:solidFill>
                <a:latin typeface="Lucida Sans"/>
                <a:cs typeface="Lucida Sans"/>
              </a:rPr>
              <a:t>5</a:t>
            </a:r>
            <a:r>
              <a:rPr sz="7004" b="1" dirty="0">
                <a:solidFill>
                  <a:srgbClr val="FFFFFF"/>
                </a:solidFill>
                <a:latin typeface="Lucida Sans"/>
                <a:cs typeface="Lucida Sans"/>
              </a:rPr>
              <a:t>	</a:t>
            </a:r>
            <a:r>
              <a:rPr sz="10506" b="1" spc="154" baseline="2886" dirty="0">
                <a:solidFill>
                  <a:srgbClr val="FFFFFF"/>
                </a:solidFill>
                <a:latin typeface="Lucida Sans"/>
                <a:cs typeface="Lucida Sans"/>
              </a:rPr>
              <a:t>6</a:t>
            </a:r>
            <a:r>
              <a:rPr sz="10506" b="1" baseline="2886" dirty="0">
                <a:solidFill>
                  <a:srgbClr val="FFFFFF"/>
                </a:solidFill>
                <a:latin typeface="Lucida Sans"/>
                <a:cs typeface="Lucida Sans"/>
              </a:rPr>
              <a:t>	</a:t>
            </a:r>
            <a:r>
              <a:rPr sz="7004" b="1" spc="-209" dirty="0">
                <a:solidFill>
                  <a:srgbClr val="FFFFFF"/>
                </a:solidFill>
                <a:latin typeface="Lucida Sans"/>
                <a:cs typeface="Lucida Sans"/>
              </a:rPr>
              <a:t>7</a:t>
            </a:r>
            <a:r>
              <a:rPr sz="7004" b="1" dirty="0">
                <a:solidFill>
                  <a:srgbClr val="FFFFFF"/>
                </a:solidFill>
                <a:latin typeface="Lucida Sans"/>
                <a:cs typeface="Lucida Sans"/>
              </a:rPr>
              <a:t>	</a:t>
            </a:r>
            <a:r>
              <a:rPr sz="10506" b="1" spc="-45" baseline="1683" dirty="0">
                <a:solidFill>
                  <a:srgbClr val="FFFFFF"/>
                </a:solidFill>
                <a:latin typeface="Lucida Sans"/>
                <a:cs typeface="Lucida Sans"/>
              </a:rPr>
              <a:t>8</a:t>
            </a:r>
            <a:endParaRPr sz="10506" baseline="1683">
              <a:solidFill>
                <a:sysClr val="windowText" lastClr="000000"/>
              </a:solidFill>
              <a:latin typeface="Lucida Sans"/>
              <a:cs typeface="Lucida Sans"/>
            </a:endParaRPr>
          </a:p>
          <a:p>
            <a:pPr marL="20023" defTabSz="554492">
              <a:lnSpc>
                <a:spcPts val="7698"/>
              </a:lnSpc>
              <a:buClrTx/>
              <a:tabLst>
                <a:tab pos="1950349" algn="l"/>
                <a:tab pos="3855261" algn="l"/>
                <a:tab pos="5741304" algn="l"/>
              </a:tabLst>
            </a:pPr>
            <a:r>
              <a:rPr sz="7004" b="1" spc="103" dirty="0">
                <a:solidFill>
                  <a:srgbClr val="FFFFFF"/>
                </a:solidFill>
                <a:latin typeface="Lucida Sans"/>
                <a:cs typeface="Lucida Sans"/>
              </a:rPr>
              <a:t>6</a:t>
            </a:r>
            <a:r>
              <a:rPr sz="7004" b="1" dirty="0">
                <a:solidFill>
                  <a:srgbClr val="FFFFFF"/>
                </a:solidFill>
                <a:latin typeface="Lucida Sans"/>
                <a:cs typeface="Lucida Sans"/>
              </a:rPr>
              <a:t>	</a:t>
            </a:r>
            <a:r>
              <a:rPr sz="7004" b="1" spc="-209" dirty="0">
                <a:solidFill>
                  <a:srgbClr val="FFFFFF"/>
                </a:solidFill>
                <a:latin typeface="Lucida Sans"/>
                <a:cs typeface="Lucida Sans"/>
              </a:rPr>
              <a:t>7</a:t>
            </a:r>
            <a:r>
              <a:rPr sz="7004" b="1" dirty="0">
                <a:solidFill>
                  <a:srgbClr val="FFFFFF"/>
                </a:solidFill>
                <a:latin typeface="Lucida Sans"/>
                <a:cs typeface="Lucida Sans"/>
              </a:rPr>
              <a:t>	</a:t>
            </a:r>
            <a:r>
              <a:rPr sz="7004" b="1" spc="-30" dirty="0">
                <a:solidFill>
                  <a:srgbClr val="FFFFFF"/>
                </a:solidFill>
                <a:latin typeface="Lucida Sans"/>
                <a:cs typeface="Lucida Sans"/>
              </a:rPr>
              <a:t>8</a:t>
            </a:r>
            <a:r>
              <a:rPr sz="7004" b="1" dirty="0">
                <a:solidFill>
                  <a:srgbClr val="FFFFFF"/>
                </a:solidFill>
                <a:latin typeface="Lucida Sans"/>
                <a:cs typeface="Lucida Sans"/>
              </a:rPr>
              <a:t>	</a:t>
            </a:r>
            <a:r>
              <a:rPr sz="10506" b="1" spc="154" baseline="1683" dirty="0">
                <a:solidFill>
                  <a:srgbClr val="FFFFFF"/>
                </a:solidFill>
                <a:latin typeface="Lucida Sans"/>
                <a:cs typeface="Lucida Sans"/>
              </a:rPr>
              <a:t>9</a:t>
            </a:r>
            <a:endParaRPr sz="10506" baseline="1683">
              <a:solidFill>
                <a:sysClr val="windowText" lastClr="000000"/>
              </a:solidFill>
              <a:latin typeface="Lucida Sans"/>
              <a:cs typeface="Lucida Sans"/>
            </a:endParaRPr>
          </a:p>
          <a:p>
            <a:pPr marL="39276" defTabSz="554492">
              <a:lnSpc>
                <a:spcPts val="8053"/>
              </a:lnSpc>
              <a:buClrTx/>
              <a:tabLst>
                <a:tab pos="1944188" algn="l"/>
                <a:tab pos="3829847" algn="l"/>
                <a:tab pos="5518737" algn="l"/>
              </a:tabLst>
            </a:pPr>
            <a:r>
              <a:rPr sz="10506" b="1" spc="-314" baseline="-2886" dirty="0">
                <a:solidFill>
                  <a:srgbClr val="FFFFFF"/>
                </a:solidFill>
                <a:latin typeface="Lucida Sans"/>
                <a:cs typeface="Lucida Sans"/>
              </a:rPr>
              <a:t>7</a:t>
            </a:r>
            <a:r>
              <a:rPr sz="10506" b="1" baseline="-2886" dirty="0">
                <a:solidFill>
                  <a:srgbClr val="FFFFFF"/>
                </a:solidFill>
                <a:latin typeface="Lucida Sans"/>
                <a:cs typeface="Lucida Sans"/>
              </a:rPr>
              <a:t>	</a:t>
            </a:r>
            <a:r>
              <a:rPr sz="7004" b="1" spc="-30" dirty="0">
                <a:solidFill>
                  <a:srgbClr val="FFFFFF"/>
                </a:solidFill>
                <a:latin typeface="Lucida Sans"/>
                <a:cs typeface="Lucida Sans"/>
              </a:rPr>
              <a:t>8</a:t>
            </a:r>
            <a:r>
              <a:rPr sz="7004" b="1" dirty="0">
                <a:solidFill>
                  <a:srgbClr val="FFFFFF"/>
                </a:solidFill>
                <a:latin typeface="Lucida Sans"/>
                <a:cs typeface="Lucida Sans"/>
              </a:rPr>
              <a:t>	</a:t>
            </a:r>
            <a:r>
              <a:rPr sz="7004" b="1" spc="103" dirty="0">
                <a:solidFill>
                  <a:srgbClr val="FFFFFF"/>
                </a:solidFill>
                <a:latin typeface="Lucida Sans"/>
                <a:cs typeface="Lucida Sans"/>
              </a:rPr>
              <a:t>9</a:t>
            </a:r>
            <a:r>
              <a:rPr sz="7004" b="1" dirty="0">
                <a:solidFill>
                  <a:srgbClr val="FFFFFF"/>
                </a:solidFill>
                <a:latin typeface="Lucida Sans"/>
                <a:cs typeface="Lucida Sans"/>
              </a:rPr>
              <a:t>	</a:t>
            </a:r>
            <a:r>
              <a:rPr sz="7004" b="1" spc="-470" dirty="0">
                <a:solidFill>
                  <a:srgbClr val="FFFFFF"/>
                </a:solidFill>
                <a:latin typeface="Lucida Sans"/>
                <a:cs typeface="Lucida Sans"/>
              </a:rPr>
              <a:t>10</a:t>
            </a:r>
            <a:endParaRPr sz="7004">
              <a:solidFill>
                <a:sysClr val="windowText" lastClr="000000"/>
              </a:solidFill>
              <a:latin typeface="Lucida Sans"/>
              <a:cs typeface="Lucida Sans"/>
            </a:endParaRPr>
          </a:p>
        </p:txBody>
      </p:sp>
      <p:sp>
        <p:nvSpPr>
          <p:cNvPr id="399" name="object 399"/>
          <p:cNvSpPr txBox="1"/>
          <p:nvPr/>
        </p:nvSpPr>
        <p:spPr>
          <a:xfrm>
            <a:off x="8424934" y="379622"/>
            <a:ext cx="1039674" cy="6085586"/>
          </a:xfrm>
          <a:prstGeom prst="rect">
            <a:avLst/>
          </a:prstGeom>
        </p:spPr>
        <p:txBody>
          <a:bodyPr vert="horz" wrap="square" lIns="0" tIns="6931" rIns="0" bIns="0" rtlCol="0">
            <a:spAutoFit/>
          </a:bodyPr>
          <a:lstStyle/>
          <a:p>
            <a:pPr marL="34271" algn="ctr" defTabSz="554492">
              <a:lnSpc>
                <a:spcPts val="8253"/>
              </a:lnSpc>
              <a:spcBef>
                <a:spcPts val="55"/>
              </a:spcBef>
              <a:buClrTx/>
            </a:pPr>
            <a:r>
              <a:rPr sz="7004" b="1" spc="103" dirty="0">
                <a:solidFill>
                  <a:srgbClr val="FFFFFF"/>
                </a:solidFill>
                <a:latin typeface="Lucida Sans"/>
                <a:cs typeface="Lucida Sans"/>
              </a:rPr>
              <a:t>6</a:t>
            </a:r>
            <a:endParaRPr sz="7004">
              <a:solidFill>
                <a:sysClr val="windowText" lastClr="000000"/>
              </a:solidFill>
              <a:latin typeface="Lucida Sans"/>
              <a:cs typeface="Lucida Sans"/>
            </a:endParaRPr>
          </a:p>
          <a:p>
            <a:pPr marL="33886" algn="ctr" defTabSz="554492">
              <a:lnSpc>
                <a:spcPts val="7874"/>
              </a:lnSpc>
              <a:buClrTx/>
            </a:pPr>
            <a:r>
              <a:rPr sz="7004" b="1" spc="-209" dirty="0">
                <a:solidFill>
                  <a:srgbClr val="FFFFFF"/>
                </a:solidFill>
                <a:latin typeface="Lucida Sans"/>
                <a:cs typeface="Lucida Sans"/>
              </a:rPr>
              <a:t>7</a:t>
            </a:r>
            <a:endParaRPr sz="7004">
              <a:solidFill>
                <a:sysClr val="windowText" lastClr="000000"/>
              </a:solidFill>
              <a:latin typeface="Lucida Sans"/>
              <a:cs typeface="Lucida Sans"/>
            </a:endParaRPr>
          </a:p>
          <a:p>
            <a:pPr marL="31190" algn="ctr" defTabSz="554492">
              <a:lnSpc>
                <a:spcPts val="7674"/>
              </a:lnSpc>
              <a:buClrTx/>
            </a:pPr>
            <a:r>
              <a:rPr sz="7004" b="1" spc="-30" dirty="0">
                <a:solidFill>
                  <a:srgbClr val="FFFFFF"/>
                </a:solidFill>
                <a:latin typeface="Lucida Sans"/>
                <a:cs typeface="Lucida Sans"/>
              </a:rPr>
              <a:t>8</a:t>
            </a:r>
            <a:endParaRPr sz="7004">
              <a:solidFill>
                <a:sysClr val="windowText" lastClr="000000"/>
              </a:solidFill>
              <a:latin typeface="Lucida Sans"/>
              <a:cs typeface="Lucida Sans"/>
            </a:endParaRPr>
          </a:p>
          <a:p>
            <a:pPr algn="ctr" defTabSz="554492">
              <a:lnSpc>
                <a:spcPts val="7798"/>
              </a:lnSpc>
              <a:buClrTx/>
            </a:pPr>
            <a:r>
              <a:rPr sz="7004" b="1" spc="103" dirty="0">
                <a:solidFill>
                  <a:srgbClr val="FFFFFF"/>
                </a:solidFill>
                <a:latin typeface="Lucida Sans"/>
                <a:cs typeface="Lucida Sans"/>
              </a:rPr>
              <a:t>9</a:t>
            </a:r>
            <a:endParaRPr sz="7004">
              <a:solidFill>
                <a:sysClr val="windowText" lastClr="000000"/>
              </a:solidFill>
              <a:latin typeface="Lucida Sans"/>
              <a:cs typeface="Lucida Sans"/>
            </a:endParaRPr>
          </a:p>
          <a:p>
            <a:pPr algn="ctr" defTabSz="554492">
              <a:lnSpc>
                <a:spcPts val="7698"/>
              </a:lnSpc>
              <a:buClrTx/>
            </a:pPr>
            <a:r>
              <a:rPr sz="7004" b="1" spc="-464" dirty="0">
                <a:solidFill>
                  <a:srgbClr val="FFFFFF"/>
                </a:solidFill>
                <a:latin typeface="Lucida Sans"/>
                <a:cs typeface="Lucida Sans"/>
              </a:rPr>
              <a:t>10</a:t>
            </a:r>
            <a:endParaRPr sz="7004">
              <a:solidFill>
                <a:sysClr val="windowText" lastClr="000000"/>
              </a:solidFill>
              <a:latin typeface="Lucida Sans"/>
              <a:cs typeface="Lucida Sans"/>
            </a:endParaRPr>
          </a:p>
          <a:p>
            <a:pPr marL="5391" algn="ctr" defTabSz="554492">
              <a:lnSpc>
                <a:spcPts val="7953"/>
              </a:lnSpc>
              <a:buClrTx/>
            </a:pPr>
            <a:r>
              <a:rPr sz="7004" b="1" spc="-1537" dirty="0">
                <a:solidFill>
                  <a:srgbClr val="FFFFFF"/>
                </a:solidFill>
                <a:latin typeface="Lucida Sans"/>
                <a:cs typeface="Lucida Sans"/>
              </a:rPr>
              <a:t>11</a:t>
            </a:r>
            <a:endParaRPr sz="7004">
              <a:solidFill>
                <a:sysClr val="windowText" lastClr="000000"/>
              </a:solidFill>
              <a:latin typeface="Lucida Sans"/>
              <a:cs typeface="Lucida Sans"/>
            </a:endParaRPr>
          </a:p>
        </p:txBody>
      </p:sp>
      <p:sp>
        <p:nvSpPr>
          <p:cNvPr id="400" name="object 400"/>
          <p:cNvSpPr txBox="1"/>
          <p:nvPr/>
        </p:nvSpPr>
        <p:spPr>
          <a:xfrm>
            <a:off x="10304403" y="392321"/>
            <a:ext cx="1039674" cy="6072762"/>
          </a:xfrm>
          <a:prstGeom prst="rect">
            <a:avLst/>
          </a:prstGeom>
        </p:spPr>
        <p:txBody>
          <a:bodyPr vert="horz" wrap="square" lIns="0" tIns="6931" rIns="0" bIns="0" rtlCol="0">
            <a:spAutoFit/>
          </a:bodyPr>
          <a:lstStyle/>
          <a:p>
            <a:pPr marL="21179" algn="ctr" defTabSz="554492">
              <a:lnSpc>
                <a:spcPts val="8226"/>
              </a:lnSpc>
              <a:spcBef>
                <a:spcPts val="55"/>
              </a:spcBef>
              <a:buClrTx/>
            </a:pPr>
            <a:r>
              <a:rPr sz="7004" b="1" spc="-209" dirty="0">
                <a:solidFill>
                  <a:srgbClr val="FFFFFF"/>
                </a:solidFill>
                <a:latin typeface="Lucida Sans"/>
                <a:cs typeface="Lucida Sans"/>
              </a:rPr>
              <a:t>7</a:t>
            </a:r>
            <a:endParaRPr sz="7004">
              <a:solidFill>
                <a:sysClr val="windowText" lastClr="000000"/>
              </a:solidFill>
              <a:latin typeface="Lucida Sans"/>
              <a:cs typeface="Lucida Sans"/>
            </a:endParaRPr>
          </a:p>
          <a:p>
            <a:pPr marL="31190" algn="ctr" defTabSz="554492">
              <a:lnSpc>
                <a:spcPts val="7874"/>
              </a:lnSpc>
              <a:buClrTx/>
            </a:pPr>
            <a:r>
              <a:rPr sz="7004" b="1" spc="-30" dirty="0">
                <a:solidFill>
                  <a:srgbClr val="FFFFFF"/>
                </a:solidFill>
                <a:latin typeface="Lucida Sans"/>
                <a:cs typeface="Lucida Sans"/>
              </a:rPr>
              <a:t>8</a:t>
            </a:r>
            <a:endParaRPr sz="7004">
              <a:solidFill>
                <a:sysClr val="windowText" lastClr="000000"/>
              </a:solidFill>
              <a:latin typeface="Lucida Sans"/>
              <a:cs typeface="Lucida Sans"/>
            </a:endParaRPr>
          </a:p>
          <a:p>
            <a:pPr marL="21564" algn="ctr" defTabSz="554492">
              <a:lnSpc>
                <a:spcPts val="7698"/>
              </a:lnSpc>
              <a:buClrTx/>
            </a:pPr>
            <a:r>
              <a:rPr sz="7004" b="1" spc="103" dirty="0">
                <a:solidFill>
                  <a:srgbClr val="FFFFFF"/>
                </a:solidFill>
                <a:latin typeface="Lucida Sans"/>
                <a:cs typeface="Lucida Sans"/>
              </a:rPr>
              <a:t>9</a:t>
            </a:r>
            <a:endParaRPr sz="7004">
              <a:solidFill>
                <a:sysClr val="windowText" lastClr="000000"/>
              </a:solidFill>
              <a:latin typeface="Lucida Sans"/>
              <a:cs typeface="Lucida Sans"/>
            </a:endParaRPr>
          </a:p>
          <a:p>
            <a:pPr algn="ctr" defTabSz="554492">
              <a:lnSpc>
                <a:spcPts val="7773"/>
              </a:lnSpc>
              <a:buClrTx/>
            </a:pPr>
            <a:r>
              <a:rPr sz="7004" b="1" spc="-464" dirty="0">
                <a:solidFill>
                  <a:srgbClr val="FFFFFF"/>
                </a:solidFill>
                <a:latin typeface="Lucida Sans"/>
                <a:cs typeface="Lucida Sans"/>
              </a:rPr>
              <a:t>10</a:t>
            </a:r>
            <a:endParaRPr sz="7004">
              <a:solidFill>
                <a:sysClr val="windowText" lastClr="000000"/>
              </a:solidFill>
              <a:latin typeface="Lucida Sans"/>
              <a:cs typeface="Lucida Sans"/>
            </a:endParaRPr>
          </a:p>
          <a:p>
            <a:pPr marR="2310" algn="ctr" defTabSz="554492">
              <a:lnSpc>
                <a:spcPts val="7674"/>
              </a:lnSpc>
              <a:buClrTx/>
            </a:pPr>
            <a:r>
              <a:rPr sz="7004" b="1" spc="-1537" dirty="0">
                <a:solidFill>
                  <a:srgbClr val="FFFFFF"/>
                </a:solidFill>
                <a:latin typeface="Lucida Sans"/>
                <a:cs typeface="Lucida Sans"/>
              </a:rPr>
              <a:t>11</a:t>
            </a:r>
            <a:endParaRPr sz="7004">
              <a:solidFill>
                <a:sysClr val="windowText" lastClr="000000"/>
              </a:solidFill>
              <a:latin typeface="Lucida Sans"/>
              <a:cs typeface="Lucida Sans"/>
            </a:endParaRPr>
          </a:p>
          <a:p>
            <a:pPr marR="1540" algn="ctr" defTabSz="554492">
              <a:lnSpc>
                <a:spcPts val="7953"/>
              </a:lnSpc>
              <a:buClrTx/>
            </a:pPr>
            <a:r>
              <a:rPr sz="7004" b="1" spc="-867" dirty="0">
                <a:solidFill>
                  <a:srgbClr val="FFFFFF"/>
                </a:solidFill>
                <a:latin typeface="Lucida Sans"/>
                <a:cs typeface="Lucida Sans"/>
              </a:rPr>
              <a:t>12</a:t>
            </a:r>
            <a:endParaRPr sz="7004">
              <a:solidFill>
                <a:sysClr val="windowText" lastClr="000000"/>
              </a:solidFill>
              <a:latin typeface="Lucida Sans"/>
              <a:cs typeface="Lucida Sans"/>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Google Shape;1921;p151"/>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190</a:t>
            </a:fld>
            <a:endParaRPr sz="1200" i="0">
              <a:solidFill>
                <a:schemeClr val="dk1"/>
              </a:solidFill>
              <a:latin typeface="Times New Roman"/>
              <a:ea typeface="Times New Roman"/>
              <a:cs typeface="Times New Roman"/>
              <a:sym typeface="Times New Roman"/>
            </a:endParaRPr>
          </a:p>
        </p:txBody>
      </p:sp>
      <p:sp>
        <p:nvSpPr>
          <p:cNvPr id="1922" name="Google Shape;1922;p151"/>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Neural Networks</a:t>
            </a:r>
            <a:endParaRPr/>
          </a:p>
        </p:txBody>
      </p:sp>
      <p:sp>
        <p:nvSpPr>
          <p:cNvPr id="1923" name="Google Shape;1923;p151"/>
          <p:cNvSpPr txBox="1">
            <a:spLocks noGrp="1"/>
          </p:cNvSpPr>
          <p:nvPr>
            <p:ph type="body" idx="1"/>
          </p:nvPr>
        </p:nvSpPr>
        <p:spPr>
          <a:xfrm>
            <a:off x="1374140" y="1534161"/>
            <a:ext cx="9443720" cy="4429759"/>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800"/>
              <a:buFont typeface="Times New Roman"/>
              <a:buChar char="•"/>
            </a:pPr>
            <a:r>
              <a:rPr lang="en-US" sz="2800"/>
              <a:t>Analogy to biological neural systems, the most robust learning systems we know.</a:t>
            </a:r>
            <a:endParaRPr/>
          </a:p>
          <a:p>
            <a:pPr marL="342900" lvl="0" indent="-342900" algn="l" rtl="0">
              <a:lnSpc>
                <a:spcPct val="80000"/>
              </a:lnSpc>
              <a:spcBef>
                <a:spcPts val="560"/>
              </a:spcBef>
              <a:spcAft>
                <a:spcPts val="0"/>
              </a:spcAft>
              <a:buSzPts val="2800"/>
              <a:buFont typeface="Times New Roman"/>
              <a:buChar char="•"/>
            </a:pPr>
            <a:r>
              <a:rPr lang="en-US" sz="2800"/>
              <a:t>Attempt to understand natural biological systems through computational modeling.</a:t>
            </a:r>
            <a:endParaRPr/>
          </a:p>
          <a:p>
            <a:pPr marL="342900" lvl="0" indent="-342900" algn="l" rtl="0">
              <a:lnSpc>
                <a:spcPct val="80000"/>
              </a:lnSpc>
              <a:spcBef>
                <a:spcPts val="560"/>
              </a:spcBef>
              <a:spcAft>
                <a:spcPts val="0"/>
              </a:spcAft>
              <a:buSzPts val="2800"/>
              <a:buFont typeface="Times New Roman"/>
              <a:buChar char="•"/>
            </a:pPr>
            <a:r>
              <a:rPr lang="en-US" sz="2800"/>
              <a:t>Massive parallelism allows for computational efficiency.</a:t>
            </a:r>
            <a:endParaRPr/>
          </a:p>
          <a:p>
            <a:pPr marL="342900" lvl="0" indent="-342900" algn="l" rtl="0">
              <a:lnSpc>
                <a:spcPct val="80000"/>
              </a:lnSpc>
              <a:spcBef>
                <a:spcPts val="560"/>
              </a:spcBef>
              <a:spcAft>
                <a:spcPts val="0"/>
              </a:spcAft>
              <a:buSzPts val="2800"/>
              <a:buFont typeface="Times New Roman"/>
              <a:buChar char="•"/>
            </a:pPr>
            <a:r>
              <a:rPr lang="en-US" sz="2800"/>
              <a:t>Help understand “distributed” nature of neural representations (rather than “localist” representation) that allow robustness and graceful degradation.</a:t>
            </a:r>
            <a:endParaRPr/>
          </a:p>
          <a:p>
            <a:pPr marL="342900" lvl="0" indent="-342900" algn="l" rtl="0">
              <a:lnSpc>
                <a:spcPct val="80000"/>
              </a:lnSpc>
              <a:spcBef>
                <a:spcPts val="560"/>
              </a:spcBef>
              <a:spcAft>
                <a:spcPts val="0"/>
              </a:spcAft>
              <a:buSzPts val="2800"/>
              <a:buFont typeface="Times New Roman"/>
              <a:buChar char="•"/>
            </a:pPr>
            <a:r>
              <a:rPr lang="en-US" sz="2800"/>
              <a:t>Intelligent behavior as an “emergent” property of large number of simple units rather than from explicitly encoded symbolic rules and algorithms.</a:t>
            </a:r>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152"/>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191</a:t>
            </a:fld>
            <a:endParaRPr sz="1200" i="0">
              <a:solidFill>
                <a:schemeClr val="dk1"/>
              </a:solidFill>
              <a:latin typeface="Times New Roman"/>
              <a:ea typeface="Times New Roman"/>
              <a:cs typeface="Times New Roman"/>
              <a:sym typeface="Times New Roman"/>
            </a:endParaRPr>
          </a:p>
        </p:txBody>
      </p:sp>
      <p:sp>
        <p:nvSpPr>
          <p:cNvPr id="1929" name="Google Shape;1929;p152"/>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Neural Speed Constraints</a:t>
            </a:r>
            <a:endParaRPr/>
          </a:p>
        </p:txBody>
      </p:sp>
      <p:sp>
        <p:nvSpPr>
          <p:cNvPr id="1930" name="Google Shape;1930;p152"/>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800"/>
              <a:buFont typeface="Times New Roman"/>
              <a:buChar char="•"/>
            </a:pPr>
            <a:r>
              <a:rPr lang="en-US" sz="2800"/>
              <a:t>Neurons have a “switching time” on the order of a few milliseconds, compared to nanoseconds for current computing hardware.</a:t>
            </a:r>
            <a:endParaRPr/>
          </a:p>
          <a:p>
            <a:pPr marL="342900" lvl="0" indent="-342900" algn="l" rtl="0">
              <a:lnSpc>
                <a:spcPct val="80000"/>
              </a:lnSpc>
              <a:spcBef>
                <a:spcPts val="560"/>
              </a:spcBef>
              <a:spcAft>
                <a:spcPts val="0"/>
              </a:spcAft>
              <a:buSzPts val="2800"/>
              <a:buFont typeface="Times New Roman"/>
              <a:buChar char="•"/>
            </a:pPr>
            <a:r>
              <a:rPr lang="en-US" sz="2800"/>
              <a:t>However, neural systems can perform complex cognitive tasks (vision, speech understanding) in tenths of a second.</a:t>
            </a:r>
            <a:endParaRPr/>
          </a:p>
          <a:p>
            <a:pPr marL="342900" lvl="0" indent="-342900" algn="l" rtl="0">
              <a:lnSpc>
                <a:spcPct val="80000"/>
              </a:lnSpc>
              <a:spcBef>
                <a:spcPts val="560"/>
              </a:spcBef>
              <a:spcAft>
                <a:spcPts val="0"/>
              </a:spcAft>
              <a:buSzPts val="2800"/>
              <a:buFont typeface="Times New Roman"/>
              <a:buChar char="•"/>
            </a:pPr>
            <a:r>
              <a:rPr lang="en-US" sz="2800"/>
              <a:t>Only time for performing 100 serial steps in this time frame, compared to orders of magnitude more for current computers.</a:t>
            </a:r>
            <a:endParaRPr/>
          </a:p>
          <a:p>
            <a:pPr marL="342900" lvl="0" indent="-342900" algn="l" rtl="0">
              <a:lnSpc>
                <a:spcPct val="80000"/>
              </a:lnSpc>
              <a:spcBef>
                <a:spcPts val="560"/>
              </a:spcBef>
              <a:spcAft>
                <a:spcPts val="0"/>
              </a:spcAft>
              <a:buSzPts val="2800"/>
              <a:buFont typeface="Times New Roman"/>
              <a:buChar char="•"/>
            </a:pPr>
            <a:r>
              <a:rPr lang="en-US" sz="2800"/>
              <a:t>Must be exploiting “massive parallelism.”</a:t>
            </a:r>
            <a:endParaRPr/>
          </a:p>
          <a:p>
            <a:pPr marL="342900" lvl="0" indent="-342900" algn="l" rtl="0">
              <a:lnSpc>
                <a:spcPct val="80000"/>
              </a:lnSpc>
              <a:spcBef>
                <a:spcPts val="560"/>
              </a:spcBef>
              <a:spcAft>
                <a:spcPts val="0"/>
              </a:spcAft>
              <a:buSzPts val="2800"/>
              <a:buFont typeface="Times New Roman"/>
              <a:buChar char="•"/>
            </a:pPr>
            <a:r>
              <a:rPr lang="en-US" sz="2800"/>
              <a:t>Human brain has about 10</a:t>
            </a:r>
            <a:r>
              <a:rPr lang="en-US" sz="2800" baseline="30000"/>
              <a:t>11</a:t>
            </a:r>
            <a:r>
              <a:rPr lang="en-US" sz="2800"/>
              <a:t> neurons with an average of 10</a:t>
            </a:r>
            <a:r>
              <a:rPr lang="en-US" sz="2800" baseline="30000"/>
              <a:t>4 </a:t>
            </a:r>
            <a:r>
              <a:rPr lang="en-US" sz="2800"/>
              <a:t>connections each.</a:t>
            </a:r>
            <a:endParaRPr/>
          </a:p>
          <a:p>
            <a:pPr marL="342900" lvl="0" indent="-165100" algn="l" rtl="0">
              <a:lnSpc>
                <a:spcPct val="80000"/>
              </a:lnSpc>
              <a:spcBef>
                <a:spcPts val="560"/>
              </a:spcBef>
              <a:spcAft>
                <a:spcPts val="0"/>
              </a:spcAft>
              <a:buSzPts val="2800"/>
              <a:buFont typeface="Times New Roman"/>
              <a:buNone/>
            </a:pPr>
            <a:endParaRPr sz="280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153"/>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192</a:t>
            </a:fld>
            <a:endParaRPr sz="1200" i="0">
              <a:solidFill>
                <a:schemeClr val="dk1"/>
              </a:solidFill>
              <a:latin typeface="Times New Roman"/>
              <a:ea typeface="Times New Roman"/>
              <a:cs typeface="Times New Roman"/>
              <a:sym typeface="Times New Roman"/>
            </a:endParaRPr>
          </a:p>
        </p:txBody>
      </p:sp>
      <p:sp>
        <p:nvSpPr>
          <p:cNvPr id="1936" name="Google Shape;1936;p153"/>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Neural Network Learning</a:t>
            </a:r>
            <a:endParaRPr/>
          </a:p>
        </p:txBody>
      </p:sp>
      <p:sp>
        <p:nvSpPr>
          <p:cNvPr id="1937" name="Google Shape;1937;p153"/>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Learning approach based on modeling adaptation in biological neural systems.</a:t>
            </a:r>
            <a:endParaRPr/>
          </a:p>
          <a:p>
            <a:pPr marL="342900" lvl="0" indent="-342900" algn="l" rtl="0">
              <a:spcBef>
                <a:spcPts val="640"/>
              </a:spcBef>
              <a:spcAft>
                <a:spcPts val="0"/>
              </a:spcAft>
              <a:buSzPts val="3200"/>
              <a:buFont typeface="Times New Roman"/>
              <a:buChar char="•"/>
            </a:pPr>
            <a:r>
              <a:rPr lang="en-US">
                <a:solidFill>
                  <a:srgbClr val="FF0000"/>
                </a:solidFill>
              </a:rPr>
              <a:t>Perceptron</a:t>
            </a:r>
            <a:r>
              <a:rPr lang="en-US"/>
              <a:t>: Initial algorithm for learning simple neural networks (single layer) developed in the 1950’s.</a:t>
            </a:r>
            <a:endParaRPr/>
          </a:p>
          <a:p>
            <a:pPr marL="342900" lvl="0" indent="-342900" algn="l" rtl="0">
              <a:spcBef>
                <a:spcPts val="640"/>
              </a:spcBef>
              <a:spcAft>
                <a:spcPts val="0"/>
              </a:spcAft>
              <a:buSzPts val="3200"/>
              <a:buFont typeface="Times New Roman"/>
              <a:buChar char="•"/>
            </a:pPr>
            <a:r>
              <a:rPr lang="en-US">
                <a:solidFill>
                  <a:srgbClr val="FF0000"/>
                </a:solidFill>
              </a:rPr>
              <a:t>Backpropagation</a:t>
            </a:r>
            <a:r>
              <a:rPr lang="en-US"/>
              <a:t>: More complex algorithm for learning multi-layer neural networks developed in the 1980’s.</a:t>
            </a:r>
            <a:endParaRPr/>
          </a:p>
          <a:p>
            <a:pPr marL="742950" lvl="1" indent="-107950" algn="l" rtl="0">
              <a:spcBef>
                <a:spcPts val="560"/>
              </a:spcBef>
              <a:spcAft>
                <a:spcPts val="0"/>
              </a:spcAft>
              <a:buSzPts val="2800"/>
              <a:buFont typeface="Times New Roman"/>
              <a:buNone/>
            </a:pPr>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2" name="Google Shape;1942;p154"/>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193</a:t>
            </a:fld>
            <a:endParaRPr sz="1200" i="0">
              <a:solidFill>
                <a:schemeClr val="dk1"/>
              </a:solidFill>
              <a:latin typeface="Times New Roman"/>
              <a:ea typeface="Times New Roman"/>
              <a:cs typeface="Times New Roman"/>
              <a:sym typeface="Times New Roman"/>
            </a:endParaRPr>
          </a:p>
        </p:txBody>
      </p:sp>
      <p:sp>
        <p:nvSpPr>
          <p:cNvPr id="1943" name="Google Shape;1943;p154"/>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Real Neurons</a:t>
            </a:r>
            <a:endParaRPr/>
          </a:p>
        </p:txBody>
      </p:sp>
      <p:sp>
        <p:nvSpPr>
          <p:cNvPr id="1944" name="Google Shape;1944;p154"/>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Cell structures</a:t>
            </a:r>
            <a:endParaRPr/>
          </a:p>
          <a:p>
            <a:pPr marL="742950" lvl="1" indent="-285750" algn="l" rtl="0">
              <a:spcBef>
                <a:spcPts val="560"/>
              </a:spcBef>
              <a:spcAft>
                <a:spcPts val="0"/>
              </a:spcAft>
              <a:buSzPts val="2800"/>
              <a:buFont typeface="Times New Roman"/>
              <a:buChar char="–"/>
            </a:pPr>
            <a:r>
              <a:rPr lang="en-US"/>
              <a:t>Cell body</a:t>
            </a:r>
            <a:endParaRPr/>
          </a:p>
          <a:p>
            <a:pPr marL="742950" lvl="1" indent="-285750" algn="l" rtl="0">
              <a:spcBef>
                <a:spcPts val="560"/>
              </a:spcBef>
              <a:spcAft>
                <a:spcPts val="0"/>
              </a:spcAft>
              <a:buSzPts val="2800"/>
              <a:buFont typeface="Times New Roman"/>
              <a:buChar char="–"/>
            </a:pPr>
            <a:r>
              <a:rPr lang="en-US"/>
              <a:t>Dendrites</a:t>
            </a:r>
            <a:endParaRPr/>
          </a:p>
          <a:p>
            <a:pPr marL="742950" lvl="1" indent="-285750" algn="l" rtl="0">
              <a:spcBef>
                <a:spcPts val="560"/>
              </a:spcBef>
              <a:spcAft>
                <a:spcPts val="0"/>
              </a:spcAft>
              <a:buSzPts val="2800"/>
              <a:buFont typeface="Times New Roman"/>
              <a:buChar char="–"/>
            </a:pPr>
            <a:r>
              <a:rPr lang="en-US"/>
              <a:t>Axon</a:t>
            </a:r>
            <a:endParaRPr/>
          </a:p>
          <a:p>
            <a:pPr marL="742950" lvl="1" indent="-285750" algn="l" rtl="0">
              <a:spcBef>
                <a:spcPts val="560"/>
              </a:spcBef>
              <a:spcAft>
                <a:spcPts val="0"/>
              </a:spcAft>
              <a:buSzPts val="2800"/>
              <a:buFont typeface="Times New Roman"/>
              <a:buChar char="–"/>
            </a:pPr>
            <a:r>
              <a:rPr lang="en-US"/>
              <a:t>Synaptic terminals</a:t>
            </a:r>
            <a:endParaRPr/>
          </a:p>
        </p:txBody>
      </p:sp>
      <p:pic>
        <p:nvPicPr>
          <p:cNvPr id="1945" name="Google Shape;1945;p154" descr="neuron_large"/>
          <p:cNvPicPr preferRelativeResize="0"/>
          <p:nvPr/>
        </p:nvPicPr>
        <p:blipFill rotWithShape="1">
          <a:blip r:embed="rId3">
            <a:alphaModFix/>
          </a:blip>
          <a:srcRect/>
          <a:stretch/>
        </p:blipFill>
        <p:spPr>
          <a:xfrm>
            <a:off x="6359526" y="1409700"/>
            <a:ext cx="3763963" cy="5049838"/>
          </a:xfrm>
          <a:prstGeom prst="rect">
            <a:avLst/>
          </a:prstGeom>
          <a:noFill/>
          <a:ln>
            <a:noFill/>
          </a:ln>
        </p:spPr>
      </p:pic>
      <p:cxnSp>
        <p:nvCxnSpPr>
          <p:cNvPr id="1946" name="Google Shape;1946;p154"/>
          <p:cNvCxnSpPr/>
          <p:nvPr/>
        </p:nvCxnSpPr>
        <p:spPr>
          <a:xfrm>
            <a:off x="4475163" y="2193926"/>
            <a:ext cx="3035300" cy="231775"/>
          </a:xfrm>
          <a:prstGeom prst="straightConnector1">
            <a:avLst/>
          </a:prstGeom>
          <a:noFill/>
          <a:ln w="38100" cap="flat" cmpd="sng">
            <a:solidFill>
              <a:srgbClr val="FF0000"/>
            </a:solidFill>
            <a:prstDash val="solid"/>
            <a:round/>
            <a:headEnd type="none" w="med" len="med"/>
            <a:tailEnd type="none" w="med" len="med"/>
          </a:ln>
        </p:spPr>
      </p:cxnSp>
      <p:cxnSp>
        <p:nvCxnSpPr>
          <p:cNvPr id="1947" name="Google Shape;1947;p154"/>
          <p:cNvCxnSpPr/>
          <p:nvPr/>
        </p:nvCxnSpPr>
        <p:spPr>
          <a:xfrm>
            <a:off x="4438651" y="2730500"/>
            <a:ext cx="2170113" cy="293688"/>
          </a:xfrm>
          <a:prstGeom prst="straightConnector1">
            <a:avLst/>
          </a:prstGeom>
          <a:noFill/>
          <a:ln w="38100" cap="flat" cmpd="sng">
            <a:solidFill>
              <a:srgbClr val="FF0000"/>
            </a:solidFill>
            <a:prstDash val="solid"/>
            <a:round/>
            <a:headEnd type="none" w="med" len="med"/>
            <a:tailEnd type="none" w="med" len="med"/>
          </a:ln>
        </p:spPr>
      </p:cxnSp>
      <p:cxnSp>
        <p:nvCxnSpPr>
          <p:cNvPr id="1948" name="Google Shape;1948;p154"/>
          <p:cNvCxnSpPr/>
          <p:nvPr/>
        </p:nvCxnSpPr>
        <p:spPr>
          <a:xfrm rot="10800000" flipH="1">
            <a:off x="5864225" y="2646364"/>
            <a:ext cx="877888" cy="268287"/>
          </a:xfrm>
          <a:prstGeom prst="straightConnector1">
            <a:avLst/>
          </a:prstGeom>
          <a:noFill/>
          <a:ln w="38100" cap="flat" cmpd="sng">
            <a:solidFill>
              <a:srgbClr val="FF0000"/>
            </a:solidFill>
            <a:prstDash val="solid"/>
            <a:round/>
            <a:headEnd type="none" w="med" len="med"/>
            <a:tailEnd type="none" w="med" len="med"/>
          </a:ln>
        </p:spPr>
      </p:cxnSp>
      <p:cxnSp>
        <p:nvCxnSpPr>
          <p:cNvPr id="1949" name="Google Shape;1949;p154"/>
          <p:cNvCxnSpPr/>
          <p:nvPr/>
        </p:nvCxnSpPr>
        <p:spPr>
          <a:xfrm>
            <a:off x="3925888" y="3292476"/>
            <a:ext cx="5522912" cy="157163"/>
          </a:xfrm>
          <a:prstGeom prst="straightConnector1">
            <a:avLst/>
          </a:prstGeom>
          <a:noFill/>
          <a:ln w="38100" cap="flat" cmpd="sng">
            <a:solidFill>
              <a:srgbClr val="FF0000"/>
            </a:solidFill>
            <a:prstDash val="solid"/>
            <a:round/>
            <a:headEnd type="none" w="med" len="med"/>
            <a:tailEnd type="none" w="med" len="med"/>
          </a:ln>
        </p:spPr>
      </p:cxnSp>
      <p:cxnSp>
        <p:nvCxnSpPr>
          <p:cNvPr id="1950" name="Google Shape;1950;p154"/>
          <p:cNvCxnSpPr/>
          <p:nvPr/>
        </p:nvCxnSpPr>
        <p:spPr>
          <a:xfrm>
            <a:off x="5718175" y="3852863"/>
            <a:ext cx="1023938" cy="742950"/>
          </a:xfrm>
          <a:prstGeom prst="straightConnector1">
            <a:avLst/>
          </a:prstGeom>
          <a:noFill/>
          <a:ln w="38100" cap="flat" cmpd="sng">
            <a:solidFill>
              <a:srgbClr val="FF0000"/>
            </a:solidFill>
            <a:prstDash val="solid"/>
            <a:round/>
            <a:headEnd type="none" w="med" len="med"/>
            <a:tailEnd type="none" w="med" len="med"/>
          </a:ln>
        </p:spPr>
      </p:cxn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155"/>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194</a:t>
            </a:fld>
            <a:endParaRPr sz="1200" i="0">
              <a:solidFill>
                <a:schemeClr val="dk1"/>
              </a:solidFill>
              <a:latin typeface="Times New Roman"/>
              <a:ea typeface="Times New Roman"/>
              <a:cs typeface="Times New Roman"/>
              <a:sym typeface="Times New Roman"/>
            </a:endParaRPr>
          </a:p>
        </p:txBody>
      </p:sp>
      <p:sp>
        <p:nvSpPr>
          <p:cNvPr id="1956" name="Google Shape;1956;p155"/>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Neural Communication</a:t>
            </a:r>
            <a:endParaRPr/>
          </a:p>
        </p:txBody>
      </p:sp>
      <p:sp>
        <p:nvSpPr>
          <p:cNvPr id="1957" name="Google Shape;1957;p155"/>
          <p:cNvSpPr txBox="1">
            <a:spLocks noGrp="1"/>
          </p:cNvSpPr>
          <p:nvPr>
            <p:ph type="body" idx="1"/>
          </p:nvPr>
        </p:nvSpPr>
        <p:spPr>
          <a:xfrm>
            <a:off x="1965326" y="1371600"/>
            <a:ext cx="8016875" cy="468788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400"/>
              <a:buFont typeface="Times New Roman"/>
              <a:buChar char="•"/>
            </a:pPr>
            <a:r>
              <a:rPr lang="en-US" sz="2400"/>
              <a:t>Electrical potential across cell membrane exhibits spikes called action potentials.</a:t>
            </a:r>
            <a:endParaRPr/>
          </a:p>
          <a:p>
            <a:pPr marL="342900" lvl="0" indent="-342900" algn="l" rtl="0">
              <a:lnSpc>
                <a:spcPct val="90000"/>
              </a:lnSpc>
              <a:spcBef>
                <a:spcPts val="480"/>
              </a:spcBef>
              <a:spcAft>
                <a:spcPts val="0"/>
              </a:spcAft>
              <a:buSzPts val="2400"/>
              <a:buFont typeface="Times New Roman"/>
              <a:buChar char="•"/>
            </a:pPr>
            <a:r>
              <a:rPr lang="en-US" sz="2400"/>
              <a:t>Spike originates in cell body, travels down </a:t>
            </a:r>
            <a:endParaRPr/>
          </a:p>
          <a:p>
            <a:pPr marL="342900" lvl="0" indent="-342900" algn="l" rtl="0">
              <a:lnSpc>
                <a:spcPct val="90000"/>
              </a:lnSpc>
              <a:spcBef>
                <a:spcPts val="480"/>
              </a:spcBef>
              <a:spcAft>
                <a:spcPts val="0"/>
              </a:spcAft>
              <a:buSzPts val="2400"/>
              <a:buFont typeface="Times New Roman"/>
              <a:buNone/>
            </a:pPr>
            <a:r>
              <a:rPr lang="en-US" sz="2400"/>
              <a:t>     axon, and causes synaptic terminals to </a:t>
            </a:r>
            <a:endParaRPr/>
          </a:p>
          <a:p>
            <a:pPr marL="342900" lvl="0" indent="-342900" algn="l" rtl="0">
              <a:lnSpc>
                <a:spcPct val="90000"/>
              </a:lnSpc>
              <a:spcBef>
                <a:spcPts val="480"/>
              </a:spcBef>
              <a:spcAft>
                <a:spcPts val="0"/>
              </a:spcAft>
              <a:buSzPts val="2400"/>
              <a:buFont typeface="Times New Roman"/>
              <a:buNone/>
            </a:pPr>
            <a:r>
              <a:rPr lang="en-US" sz="2400"/>
              <a:t>     release neurotransmitters.</a:t>
            </a:r>
            <a:endParaRPr/>
          </a:p>
          <a:p>
            <a:pPr marL="342900" lvl="0" indent="-342900" algn="l" rtl="0">
              <a:lnSpc>
                <a:spcPct val="90000"/>
              </a:lnSpc>
              <a:spcBef>
                <a:spcPts val="480"/>
              </a:spcBef>
              <a:spcAft>
                <a:spcPts val="0"/>
              </a:spcAft>
              <a:buSzPts val="2400"/>
              <a:buFont typeface="Times New Roman"/>
              <a:buChar char="•"/>
            </a:pPr>
            <a:r>
              <a:rPr lang="en-US" sz="2400"/>
              <a:t>Chemical diffuses across synapse to </a:t>
            </a:r>
            <a:endParaRPr/>
          </a:p>
          <a:p>
            <a:pPr marL="342900" lvl="0" indent="-342900" algn="l" rtl="0">
              <a:lnSpc>
                <a:spcPct val="90000"/>
              </a:lnSpc>
              <a:spcBef>
                <a:spcPts val="480"/>
              </a:spcBef>
              <a:spcAft>
                <a:spcPts val="0"/>
              </a:spcAft>
              <a:buSzPts val="2400"/>
              <a:buFont typeface="Times New Roman"/>
              <a:buNone/>
            </a:pPr>
            <a:r>
              <a:rPr lang="en-US" sz="2400"/>
              <a:t>     dendrites of other neurons.</a:t>
            </a:r>
            <a:endParaRPr/>
          </a:p>
          <a:p>
            <a:pPr marL="342900" lvl="0" indent="-342900" algn="l" rtl="0">
              <a:lnSpc>
                <a:spcPct val="90000"/>
              </a:lnSpc>
              <a:spcBef>
                <a:spcPts val="480"/>
              </a:spcBef>
              <a:spcAft>
                <a:spcPts val="0"/>
              </a:spcAft>
              <a:buSzPts val="2400"/>
              <a:buFont typeface="Times New Roman"/>
              <a:buChar char="•"/>
            </a:pPr>
            <a:r>
              <a:rPr lang="en-US" sz="2400"/>
              <a:t>Neurotransmitters can be excititory or </a:t>
            </a:r>
            <a:endParaRPr/>
          </a:p>
          <a:p>
            <a:pPr marL="342900" lvl="0" indent="-342900" algn="l" rtl="0">
              <a:lnSpc>
                <a:spcPct val="90000"/>
              </a:lnSpc>
              <a:spcBef>
                <a:spcPts val="480"/>
              </a:spcBef>
              <a:spcAft>
                <a:spcPts val="0"/>
              </a:spcAft>
              <a:buSzPts val="2400"/>
              <a:buFont typeface="Times New Roman"/>
              <a:buNone/>
            </a:pPr>
            <a:r>
              <a:rPr lang="en-US" sz="2400"/>
              <a:t>    inhibitory.</a:t>
            </a:r>
            <a:endParaRPr/>
          </a:p>
          <a:p>
            <a:pPr marL="342900" lvl="0" indent="-342900" algn="l" rtl="0">
              <a:lnSpc>
                <a:spcPct val="90000"/>
              </a:lnSpc>
              <a:spcBef>
                <a:spcPts val="480"/>
              </a:spcBef>
              <a:spcAft>
                <a:spcPts val="0"/>
              </a:spcAft>
              <a:buSzPts val="2400"/>
              <a:buFont typeface="Times New Roman"/>
              <a:buChar char="•"/>
            </a:pPr>
            <a:r>
              <a:rPr lang="en-US" sz="2400"/>
              <a:t>If net input of neurotransmitters to a neuron from other neurons is excititory and exceeds some threshold, it fires an action potential.</a:t>
            </a:r>
            <a:endParaRPr/>
          </a:p>
          <a:p>
            <a:pPr marL="342900" lvl="0" indent="-190500" algn="l" rtl="0">
              <a:lnSpc>
                <a:spcPct val="90000"/>
              </a:lnSpc>
              <a:spcBef>
                <a:spcPts val="480"/>
              </a:spcBef>
              <a:spcAft>
                <a:spcPts val="0"/>
              </a:spcAft>
              <a:buSzPts val="2400"/>
              <a:buFont typeface="Times New Roman"/>
              <a:buNone/>
            </a:pPr>
            <a:endParaRPr sz="2400"/>
          </a:p>
          <a:p>
            <a:pPr marL="342900" lvl="0" indent="-342900" algn="l" rtl="0">
              <a:lnSpc>
                <a:spcPct val="90000"/>
              </a:lnSpc>
              <a:spcBef>
                <a:spcPts val="480"/>
              </a:spcBef>
              <a:spcAft>
                <a:spcPts val="0"/>
              </a:spcAft>
              <a:buSzPts val="2400"/>
              <a:buFont typeface="Times New Roman"/>
              <a:buNone/>
            </a:pPr>
            <a:endParaRPr sz="2400"/>
          </a:p>
          <a:p>
            <a:pPr marL="342900" lvl="0" indent="-342900" algn="l" rtl="0">
              <a:lnSpc>
                <a:spcPct val="90000"/>
              </a:lnSpc>
              <a:spcBef>
                <a:spcPts val="480"/>
              </a:spcBef>
              <a:spcAft>
                <a:spcPts val="0"/>
              </a:spcAft>
              <a:buSzPts val="2400"/>
              <a:buFont typeface="Times New Roman"/>
              <a:buNone/>
            </a:pPr>
            <a:endParaRPr sz="2400"/>
          </a:p>
          <a:p>
            <a:pPr marL="342900" lvl="0" indent="-342900" algn="l" rtl="0">
              <a:lnSpc>
                <a:spcPct val="90000"/>
              </a:lnSpc>
              <a:spcBef>
                <a:spcPts val="480"/>
              </a:spcBef>
              <a:spcAft>
                <a:spcPts val="0"/>
              </a:spcAft>
              <a:buSzPts val="2400"/>
              <a:buFont typeface="Times New Roman"/>
              <a:buNone/>
            </a:pPr>
            <a:endParaRPr sz="2400"/>
          </a:p>
          <a:p>
            <a:pPr marL="342900" lvl="0" indent="-190500" algn="l" rtl="0">
              <a:lnSpc>
                <a:spcPct val="90000"/>
              </a:lnSpc>
              <a:spcBef>
                <a:spcPts val="480"/>
              </a:spcBef>
              <a:spcAft>
                <a:spcPts val="0"/>
              </a:spcAft>
              <a:buSzPts val="2400"/>
              <a:buFont typeface="Times New Roman"/>
              <a:buNone/>
            </a:pPr>
            <a:endParaRPr sz="2400"/>
          </a:p>
        </p:txBody>
      </p:sp>
      <p:pic>
        <p:nvPicPr>
          <p:cNvPr id="1958" name="Google Shape;1958;p155" descr="300px-Action-potential"/>
          <p:cNvPicPr preferRelativeResize="0"/>
          <p:nvPr/>
        </p:nvPicPr>
        <p:blipFill rotWithShape="1">
          <a:blip r:embed="rId3">
            <a:alphaModFix/>
          </a:blip>
          <a:srcRect/>
          <a:stretch/>
        </p:blipFill>
        <p:spPr>
          <a:xfrm>
            <a:off x="7627938" y="1922463"/>
            <a:ext cx="2857500" cy="2819400"/>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1963" name="Google Shape;1963;p156"/>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195</a:t>
            </a:fld>
            <a:endParaRPr sz="1200" i="0">
              <a:solidFill>
                <a:schemeClr val="dk1"/>
              </a:solidFill>
              <a:latin typeface="Times New Roman"/>
              <a:ea typeface="Times New Roman"/>
              <a:cs typeface="Times New Roman"/>
              <a:sym typeface="Times New Roman"/>
            </a:endParaRPr>
          </a:p>
        </p:txBody>
      </p:sp>
      <p:sp>
        <p:nvSpPr>
          <p:cNvPr id="1964" name="Google Shape;1964;p156"/>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Real Neural Learning</a:t>
            </a:r>
            <a:endParaRPr/>
          </a:p>
        </p:txBody>
      </p:sp>
      <p:sp>
        <p:nvSpPr>
          <p:cNvPr id="1965" name="Google Shape;1965;p156"/>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Synapses change size and strength with experience.</a:t>
            </a:r>
            <a:endParaRPr/>
          </a:p>
          <a:p>
            <a:pPr marL="342900" lvl="0" indent="-342900" algn="l" rtl="0">
              <a:spcBef>
                <a:spcPts val="640"/>
              </a:spcBef>
              <a:spcAft>
                <a:spcPts val="0"/>
              </a:spcAft>
              <a:buSzPts val="3200"/>
              <a:buFont typeface="Times New Roman"/>
              <a:buChar char="•"/>
            </a:pPr>
            <a:r>
              <a:rPr lang="en-US">
                <a:solidFill>
                  <a:srgbClr val="FF0000"/>
                </a:solidFill>
              </a:rPr>
              <a:t>Hebbian learning</a:t>
            </a:r>
            <a:r>
              <a:rPr lang="en-US"/>
              <a:t>: When two connected neurons are firing at the same time, the strength of the synapse between them increases.</a:t>
            </a:r>
            <a:endParaRPr/>
          </a:p>
          <a:p>
            <a:pPr marL="342900" lvl="0" indent="-342900" algn="l" rtl="0">
              <a:spcBef>
                <a:spcPts val="640"/>
              </a:spcBef>
              <a:spcAft>
                <a:spcPts val="0"/>
              </a:spcAft>
              <a:buSzPts val="3200"/>
              <a:buFont typeface="Times New Roman"/>
              <a:buChar char="•"/>
            </a:pPr>
            <a:r>
              <a:rPr lang="en-US"/>
              <a:t>“Neurons that fire together, wire together.”</a:t>
            </a:r>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p157"/>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0000"/>
              </a:buClr>
              <a:buSzPts val="3600"/>
              <a:buFont typeface="Times New Roman"/>
              <a:buNone/>
            </a:pPr>
            <a:r>
              <a:rPr lang="en-US" b="0">
                <a:solidFill>
                  <a:srgbClr val="000000"/>
                </a:solidFill>
              </a:rPr>
              <a:t>Activation Functions for Artificial Neural Networks</a:t>
            </a:r>
            <a:endParaRPr/>
          </a:p>
        </p:txBody>
      </p:sp>
      <p:sp>
        <p:nvSpPr>
          <p:cNvPr id="1971" name="Google Shape;1971;p157"/>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rm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US" sz="1200" i="0">
                <a:solidFill>
                  <a:schemeClr val="dk1"/>
                </a:solidFill>
                <a:latin typeface="Times New Roman"/>
                <a:ea typeface="Times New Roman"/>
                <a:cs typeface="Times New Roman"/>
                <a:sym typeface="Times New Roman"/>
              </a:rPr>
              <a:t>196</a:t>
            </a:fld>
            <a:endParaRPr sz="1200" i="0">
              <a:solidFill>
                <a:schemeClr val="dk1"/>
              </a:solidFill>
              <a:latin typeface="Times New Roman"/>
              <a:ea typeface="Times New Roman"/>
              <a:cs typeface="Times New Roman"/>
              <a:sym typeface="Times New Roman"/>
            </a:endParaRPr>
          </a:p>
        </p:txBody>
      </p:sp>
      <p:pic>
        <p:nvPicPr>
          <p:cNvPr id="1972" name="Google Shape;1972;p157"/>
          <p:cNvPicPr preferRelativeResize="0"/>
          <p:nvPr/>
        </p:nvPicPr>
        <p:blipFill rotWithShape="1">
          <a:blip r:embed="rId3">
            <a:alphaModFix/>
          </a:blip>
          <a:srcRect r="2786" b="47870"/>
          <a:stretch/>
        </p:blipFill>
        <p:spPr>
          <a:xfrm>
            <a:off x="1268615" y="1542690"/>
            <a:ext cx="9654769" cy="5086710"/>
          </a:xfrm>
          <a:prstGeom prst="rect">
            <a:avLst/>
          </a:prstGeom>
          <a:solidFill>
            <a:srgbClr val="FFFFFF"/>
          </a:solid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Google Shape;1977;p158"/>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0000"/>
              </a:buClr>
              <a:buSzPts val="3600"/>
              <a:buFont typeface="Times New Roman"/>
              <a:buNone/>
            </a:pPr>
            <a:r>
              <a:rPr lang="en-US" b="0">
                <a:solidFill>
                  <a:srgbClr val="000000"/>
                </a:solidFill>
              </a:rPr>
              <a:t>Activation Functions for Artificial Neural Networks</a:t>
            </a:r>
            <a:endParaRPr/>
          </a:p>
        </p:txBody>
      </p:sp>
      <p:pic>
        <p:nvPicPr>
          <p:cNvPr id="1978" name="Google Shape;1978;p158"/>
          <p:cNvPicPr preferRelativeResize="0"/>
          <p:nvPr/>
        </p:nvPicPr>
        <p:blipFill rotWithShape="1">
          <a:blip r:embed="rId3">
            <a:alphaModFix/>
          </a:blip>
          <a:srcRect t="51790"/>
          <a:stretch/>
        </p:blipFill>
        <p:spPr>
          <a:xfrm>
            <a:off x="1811436" y="1723696"/>
            <a:ext cx="9075632" cy="4298731"/>
          </a:xfrm>
          <a:prstGeom prst="rect">
            <a:avLst/>
          </a:prstGeom>
          <a:solidFill>
            <a:srgbClr val="FFFFFF"/>
          </a:solidFill>
          <a:ln>
            <a:noFill/>
          </a:ln>
        </p:spPr>
      </p:pic>
      <p:sp>
        <p:nvSpPr>
          <p:cNvPr id="1979" name="Google Shape;1979;p158"/>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rm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US" sz="1200" i="0">
                <a:solidFill>
                  <a:schemeClr val="dk1"/>
                </a:solidFill>
                <a:latin typeface="Times New Roman"/>
                <a:ea typeface="Times New Roman"/>
                <a:cs typeface="Times New Roman"/>
                <a:sym typeface="Times New Roman"/>
              </a:rPr>
              <a:t>197</a:t>
            </a:fld>
            <a:endParaRPr sz="1200" i="0">
              <a:solidFill>
                <a:schemeClr val="dk1"/>
              </a:solidFill>
              <a:latin typeface="Times New Roman"/>
              <a:ea typeface="Times New Roman"/>
              <a:cs typeface="Times New Roman"/>
              <a:sym typeface="Times New Roman"/>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159"/>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Forward pass and Backpropagation</a:t>
            </a:r>
            <a:endParaRPr dirty="0"/>
          </a:p>
        </p:txBody>
      </p:sp>
      <p:sp>
        <p:nvSpPr>
          <p:cNvPr id="1986" name="Google Shape;1986;p159"/>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198</a:t>
            </a:fld>
            <a:endParaRPr sz="1200" i="0">
              <a:solidFill>
                <a:schemeClr val="dk1"/>
              </a:solidFill>
              <a:latin typeface="Times New Roman"/>
              <a:ea typeface="Times New Roman"/>
              <a:cs typeface="Times New Roman"/>
              <a:sym typeface="Times New Roman"/>
            </a:endParaRPr>
          </a:p>
        </p:txBody>
      </p:sp>
      <p:pic>
        <p:nvPicPr>
          <p:cNvPr id="1987" name="Google Shape;1987;p159"/>
          <p:cNvPicPr preferRelativeResize="0"/>
          <p:nvPr/>
        </p:nvPicPr>
        <p:blipFill rotWithShape="1">
          <a:blip r:embed="rId3">
            <a:alphaModFix/>
          </a:blip>
          <a:srcRect/>
          <a:stretch/>
        </p:blipFill>
        <p:spPr>
          <a:xfrm>
            <a:off x="7747025" y="2498420"/>
            <a:ext cx="4444975" cy="3782307"/>
          </a:xfrm>
          <a:prstGeom prst="rect">
            <a:avLst/>
          </a:prstGeom>
          <a:noFill/>
          <a:ln>
            <a:noFill/>
          </a:ln>
        </p:spPr>
      </p:pic>
      <p:sp>
        <p:nvSpPr>
          <p:cNvPr id="1988" name="Google Shape;1988;p159"/>
          <p:cNvSpPr txBox="1">
            <a:spLocks noGrp="1"/>
          </p:cNvSpPr>
          <p:nvPr>
            <p:ph type="body" idx="1"/>
          </p:nvPr>
        </p:nvSpPr>
        <p:spPr>
          <a:xfrm>
            <a:off x="387927" y="2170112"/>
            <a:ext cx="8857673" cy="4687888"/>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 </a:t>
            </a:r>
            <a:endParaRPr/>
          </a:p>
        </p:txBody>
      </p:sp>
      <p:sp>
        <p:nvSpPr>
          <p:cNvPr id="1989" name="Google Shape;1989;p159"/>
          <p:cNvSpPr/>
          <p:nvPr/>
        </p:nvSpPr>
        <p:spPr>
          <a:xfrm>
            <a:off x="731205" y="1492396"/>
            <a:ext cx="351752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i="1">
                <a:solidFill>
                  <a:srgbClr val="FF0000"/>
                </a:solidFill>
                <a:latin typeface="Times New Roman"/>
                <a:ea typeface="Times New Roman"/>
                <a:cs typeface="Times New Roman"/>
                <a:sym typeface="Times New Roman"/>
              </a:rPr>
              <a:t>The Forward Pass</a:t>
            </a:r>
            <a:endParaRPr/>
          </a:p>
        </p:txBody>
      </p:sp>
      <p:sp>
        <p:nvSpPr>
          <p:cNvPr id="1990" name="Google Shape;1990;p159"/>
          <p:cNvSpPr txBox="1"/>
          <p:nvPr/>
        </p:nvSpPr>
        <p:spPr>
          <a:xfrm>
            <a:off x="387927" y="3523585"/>
            <a:ext cx="6096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a:solidFill>
                  <a:srgbClr val="000000"/>
                </a:solidFill>
                <a:latin typeface="Times New Roman"/>
                <a:ea typeface="Times New Roman"/>
                <a:cs typeface="Times New Roman"/>
                <a:sym typeface="Times New Roman"/>
              </a:rPr>
              <a:t>Activation Functions </a:t>
            </a: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160"/>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Forward pass and Backpropagation</a:t>
            </a:r>
            <a:endParaRPr/>
          </a:p>
        </p:txBody>
      </p:sp>
      <p:sp>
        <p:nvSpPr>
          <p:cNvPr id="1997" name="Google Shape;1997;p160"/>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199</a:t>
            </a:fld>
            <a:endParaRPr sz="1200" i="0">
              <a:solidFill>
                <a:schemeClr val="dk1"/>
              </a:solidFill>
              <a:latin typeface="Times New Roman"/>
              <a:ea typeface="Times New Roman"/>
              <a:cs typeface="Times New Roman"/>
              <a:sym typeface="Times New Roman"/>
            </a:endParaRPr>
          </a:p>
        </p:txBody>
      </p:sp>
      <p:pic>
        <p:nvPicPr>
          <p:cNvPr id="1998" name="Google Shape;1998;p160"/>
          <p:cNvPicPr preferRelativeResize="0"/>
          <p:nvPr/>
        </p:nvPicPr>
        <p:blipFill rotWithShape="1">
          <a:blip r:embed="rId3">
            <a:alphaModFix/>
          </a:blip>
          <a:srcRect/>
          <a:stretch/>
        </p:blipFill>
        <p:spPr>
          <a:xfrm>
            <a:off x="7534587" y="3075693"/>
            <a:ext cx="4444975" cy="3782307"/>
          </a:xfrm>
          <a:prstGeom prst="rect">
            <a:avLst/>
          </a:prstGeom>
          <a:noFill/>
          <a:ln>
            <a:noFill/>
          </a:ln>
        </p:spPr>
      </p:pic>
      <p:sp>
        <p:nvSpPr>
          <p:cNvPr id="1999" name="Google Shape;1999;p160"/>
          <p:cNvSpPr txBox="1">
            <a:spLocks noGrp="1"/>
          </p:cNvSpPr>
          <p:nvPr>
            <p:ph type="body" idx="1"/>
          </p:nvPr>
        </p:nvSpPr>
        <p:spPr>
          <a:xfrm>
            <a:off x="480291" y="1712912"/>
            <a:ext cx="8857673" cy="4687888"/>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 </a:t>
            </a:r>
            <a:endParaRPr/>
          </a:p>
        </p:txBody>
      </p:sp>
      <p:sp>
        <p:nvSpPr>
          <p:cNvPr id="2000" name="Google Shape;2000;p160"/>
          <p:cNvSpPr txBox="1"/>
          <p:nvPr/>
        </p:nvSpPr>
        <p:spPr>
          <a:xfrm>
            <a:off x="568960" y="3075693"/>
            <a:ext cx="6096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a:solidFill>
                  <a:srgbClr val="000000"/>
                </a:solidFill>
                <a:latin typeface="Times New Roman"/>
                <a:ea typeface="Times New Roman"/>
                <a:cs typeface="Times New Roman"/>
                <a:sym typeface="Times New Roman"/>
              </a:rPr>
              <a:t>Activation Functions </a:t>
            </a: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txBox="1">
            <a:spLocks noGrp="1"/>
          </p:cNvSpPr>
          <p:nvPr>
            <p:ph type="title" idx="4294967295"/>
          </p:nvPr>
        </p:nvSpPr>
        <p:spPr>
          <a:xfrm>
            <a:off x="2346960" y="1072203"/>
            <a:ext cx="7543800" cy="108806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a:t>CSE 405: Artificial Intelligence</a:t>
            </a:r>
            <a:endParaRPr sz="3000">
              <a:latin typeface="Times New Roman"/>
              <a:ea typeface="Times New Roman"/>
              <a:cs typeface="Times New Roman"/>
              <a:sym typeface="Times New Roman"/>
            </a:endParaRPr>
          </a:p>
        </p:txBody>
      </p:sp>
      <p:graphicFrame>
        <p:nvGraphicFramePr>
          <p:cNvPr id="146" name="Google Shape;146;p22"/>
          <p:cNvGraphicFramePr/>
          <p:nvPr/>
        </p:nvGraphicFramePr>
        <p:xfrm>
          <a:off x="3305175" y="1865592"/>
          <a:ext cx="5581650" cy="589350"/>
        </p:xfrm>
        <a:graphic>
          <a:graphicData uri="http://schemas.openxmlformats.org/drawingml/2006/table">
            <a:tbl>
              <a:tblPr bandRow="1">
                <a:noFill/>
                <a:tableStyleId>{8E1724B2-C30D-4CE4-967D-AA64578E793C}</a:tableStyleId>
              </a:tblPr>
              <a:tblGrid>
                <a:gridCol w="1082325">
                  <a:extLst>
                    <a:ext uri="{9D8B030D-6E8A-4147-A177-3AD203B41FA5}">
                      <a16:colId xmlns:a16="http://schemas.microsoft.com/office/drawing/2014/main" val="20000"/>
                    </a:ext>
                  </a:extLst>
                </a:gridCol>
                <a:gridCol w="2314700">
                  <a:extLst>
                    <a:ext uri="{9D8B030D-6E8A-4147-A177-3AD203B41FA5}">
                      <a16:colId xmlns:a16="http://schemas.microsoft.com/office/drawing/2014/main" val="20001"/>
                    </a:ext>
                  </a:extLst>
                </a:gridCol>
                <a:gridCol w="889475">
                  <a:extLst>
                    <a:ext uri="{9D8B030D-6E8A-4147-A177-3AD203B41FA5}">
                      <a16:colId xmlns:a16="http://schemas.microsoft.com/office/drawing/2014/main" val="20002"/>
                    </a:ext>
                  </a:extLst>
                </a:gridCol>
                <a:gridCol w="1295150">
                  <a:extLst>
                    <a:ext uri="{9D8B030D-6E8A-4147-A177-3AD203B41FA5}">
                      <a16:colId xmlns:a16="http://schemas.microsoft.com/office/drawing/2014/main" val="20003"/>
                    </a:ext>
                  </a:extLst>
                </a:gridCol>
              </a:tblGrid>
              <a:tr h="196450">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Course Code:</a:t>
                      </a:r>
                      <a:endParaRPr sz="1200" u="none" strike="noStrike" cap="none">
                        <a:latin typeface="Times New Roman"/>
                        <a:ea typeface="Times New Roman"/>
                        <a:cs typeface="Times New Roman"/>
                        <a:sym typeface="Times New Roman"/>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CSE-405</a:t>
                      </a:r>
                      <a:endParaRPr sz="1200" u="none" strike="noStrike" cap="none">
                        <a:latin typeface="Times New Roman"/>
                        <a:ea typeface="Times New Roman"/>
                        <a:cs typeface="Times New Roman"/>
                        <a:sym typeface="Times New Roman"/>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Credits:</a:t>
                      </a:r>
                      <a:endParaRPr sz="1200" u="none" strike="noStrike" cap="none">
                        <a:latin typeface="Times New Roman"/>
                        <a:ea typeface="Times New Roman"/>
                        <a:cs typeface="Times New Roman"/>
                        <a:sym typeface="Times New Roman"/>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03</a:t>
                      </a:r>
                      <a:endParaRPr sz="1200" u="none" strike="noStrike" cap="none">
                        <a:latin typeface="Times New Roman"/>
                        <a:ea typeface="Times New Roman"/>
                        <a:cs typeface="Times New Roman"/>
                        <a:sym typeface="Times New Roman"/>
                      </a:endParaRPr>
                    </a:p>
                  </a:txBody>
                  <a:tcPr marL="51425" marR="51425" marT="0" marB="0"/>
                </a:tc>
                <a:extLst>
                  <a:ext uri="{0D108BD9-81ED-4DB2-BD59-A6C34878D82A}">
                    <a16:rowId xmlns:a16="http://schemas.microsoft.com/office/drawing/2014/main" val="10000"/>
                  </a:ext>
                </a:extLst>
              </a:tr>
              <a:tr h="196450">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 </a:t>
                      </a:r>
                      <a:endParaRPr sz="1200" u="none" strike="noStrike" cap="none">
                        <a:latin typeface="Times New Roman"/>
                        <a:ea typeface="Times New Roman"/>
                        <a:cs typeface="Times New Roman"/>
                        <a:sym typeface="Times New Roman"/>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 </a:t>
                      </a:r>
                      <a:endParaRPr sz="1200" u="none" strike="noStrike" cap="none">
                        <a:latin typeface="Times New Roman"/>
                        <a:ea typeface="Times New Roman"/>
                        <a:cs typeface="Times New Roman"/>
                        <a:sym typeface="Times New Roman"/>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CIE Marks: </a:t>
                      </a:r>
                      <a:endParaRPr sz="1200" u="none" strike="noStrike" cap="none">
                        <a:latin typeface="Times New Roman"/>
                        <a:ea typeface="Times New Roman"/>
                        <a:cs typeface="Times New Roman"/>
                        <a:sym typeface="Times New Roman"/>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60</a:t>
                      </a:r>
                      <a:endParaRPr sz="1200" u="none" strike="noStrike" cap="none">
                        <a:latin typeface="Times New Roman"/>
                        <a:ea typeface="Times New Roman"/>
                        <a:cs typeface="Times New Roman"/>
                        <a:sym typeface="Times New Roman"/>
                      </a:endParaRPr>
                    </a:p>
                  </a:txBody>
                  <a:tcPr marL="51425" marR="51425" marT="0" marB="0"/>
                </a:tc>
                <a:extLst>
                  <a:ext uri="{0D108BD9-81ED-4DB2-BD59-A6C34878D82A}">
                    <a16:rowId xmlns:a16="http://schemas.microsoft.com/office/drawing/2014/main" val="10001"/>
                  </a:ext>
                </a:extLst>
              </a:tr>
              <a:tr h="196450">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Exam Hours:</a:t>
                      </a:r>
                      <a:endParaRPr sz="1200" u="none" strike="noStrike" cap="none">
                        <a:latin typeface="Times New Roman"/>
                        <a:ea typeface="Times New Roman"/>
                        <a:cs typeface="Times New Roman"/>
                        <a:sym typeface="Times New Roman"/>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03</a:t>
                      </a:r>
                      <a:endParaRPr sz="1200" u="none" strike="noStrike" cap="none">
                        <a:latin typeface="Times New Roman"/>
                        <a:ea typeface="Times New Roman"/>
                        <a:cs typeface="Times New Roman"/>
                        <a:sym typeface="Times New Roman"/>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SEE Marks:</a:t>
                      </a:r>
                      <a:endParaRPr sz="1200" u="none" strike="noStrike" cap="none">
                        <a:latin typeface="Times New Roman"/>
                        <a:ea typeface="Times New Roman"/>
                        <a:cs typeface="Times New Roman"/>
                        <a:sym typeface="Times New Roman"/>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40</a:t>
                      </a:r>
                      <a:endParaRPr sz="1200" u="none" strike="noStrike" cap="none">
                        <a:latin typeface="Times New Roman"/>
                        <a:ea typeface="Times New Roman"/>
                        <a:cs typeface="Times New Roman"/>
                        <a:sym typeface="Times New Roman"/>
                      </a:endParaRPr>
                    </a:p>
                  </a:txBody>
                  <a:tcPr marL="51425" marR="51425" marT="0" marB="0"/>
                </a:tc>
                <a:extLst>
                  <a:ext uri="{0D108BD9-81ED-4DB2-BD59-A6C34878D82A}">
                    <a16:rowId xmlns:a16="http://schemas.microsoft.com/office/drawing/2014/main" val="10002"/>
                  </a:ext>
                </a:extLst>
              </a:tr>
            </a:tbl>
          </a:graphicData>
        </a:graphic>
      </p:graphicFrame>
      <p:sp>
        <p:nvSpPr>
          <p:cNvPr id="147" name="Google Shape;147;p22"/>
          <p:cNvSpPr txBox="1"/>
          <p:nvPr/>
        </p:nvSpPr>
        <p:spPr>
          <a:xfrm>
            <a:off x="3305175" y="2461105"/>
            <a:ext cx="5581650" cy="435760"/>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1200"/>
              <a:buFont typeface="Times New Roman"/>
              <a:buNone/>
            </a:pPr>
            <a:r>
              <a:rPr lang="en-US" sz="1200" b="0" i="1" u="none" strike="noStrike" cap="none">
                <a:solidFill>
                  <a:schemeClr val="dk1"/>
                </a:solidFill>
                <a:latin typeface="Times New Roman"/>
                <a:ea typeface="Times New Roman"/>
                <a:cs typeface="Times New Roman"/>
                <a:sym typeface="Times New Roman"/>
              </a:rPr>
              <a:t>Course Learning Outcome (CLOs): After Completing this course successfully, the student will be able to…</a:t>
            </a:r>
            <a:endParaRPr/>
          </a:p>
        </p:txBody>
      </p:sp>
      <p:graphicFrame>
        <p:nvGraphicFramePr>
          <p:cNvPr id="148" name="Google Shape;148;p22"/>
          <p:cNvGraphicFramePr/>
          <p:nvPr/>
        </p:nvGraphicFramePr>
        <p:xfrm>
          <a:off x="1991754" y="2815382"/>
          <a:ext cx="8495175" cy="3975490"/>
        </p:xfrm>
        <a:graphic>
          <a:graphicData uri="http://schemas.openxmlformats.org/drawingml/2006/table">
            <a:tbl>
              <a:tblPr>
                <a:noFill/>
                <a:tableStyleId>{D862B436-5040-4191-918B-648DFB2CBFA4}</a:tableStyleId>
              </a:tblPr>
              <a:tblGrid>
                <a:gridCol w="1027175">
                  <a:extLst>
                    <a:ext uri="{9D8B030D-6E8A-4147-A177-3AD203B41FA5}">
                      <a16:colId xmlns:a16="http://schemas.microsoft.com/office/drawing/2014/main" val="20000"/>
                    </a:ext>
                  </a:extLst>
                </a:gridCol>
                <a:gridCol w="7468000">
                  <a:extLst>
                    <a:ext uri="{9D8B030D-6E8A-4147-A177-3AD203B41FA5}">
                      <a16:colId xmlns:a16="http://schemas.microsoft.com/office/drawing/2014/main" val="20001"/>
                    </a:ext>
                  </a:extLst>
                </a:gridCol>
              </a:tblGrid>
              <a:tr h="217625">
                <a:tc>
                  <a:txBody>
                    <a:bodyPr/>
                    <a:lstStyle/>
                    <a:p>
                      <a:pPr marL="0" marR="0" lvl="0" indent="0" algn="just" rtl="0">
                        <a:spcBef>
                          <a:spcPts val="0"/>
                        </a:spcBef>
                        <a:spcAft>
                          <a:spcPts val="0"/>
                        </a:spcAft>
                        <a:buNone/>
                      </a:pPr>
                      <a:r>
                        <a:rPr lang="en-US" sz="1400" u="none" strike="noStrike" cap="none"/>
                        <a:t>CLO</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Description</a:t>
                      </a:r>
                      <a:endParaRPr/>
                    </a:p>
                  </a:txBody>
                  <a:tcPr marL="43800" marR="43800" marT="21900" marB="21900" anchor="ctr"/>
                </a:tc>
                <a:extLst>
                  <a:ext uri="{0D108BD9-81ED-4DB2-BD59-A6C34878D82A}">
                    <a16:rowId xmlns:a16="http://schemas.microsoft.com/office/drawing/2014/main" val="10000"/>
                  </a:ext>
                </a:extLst>
              </a:tr>
              <a:tr h="402125">
                <a:tc>
                  <a:txBody>
                    <a:bodyPr/>
                    <a:lstStyle/>
                    <a:p>
                      <a:pPr marL="0" marR="0" lvl="0" indent="0" algn="just" rtl="0">
                        <a:spcBef>
                          <a:spcPts val="0"/>
                        </a:spcBef>
                        <a:spcAft>
                          <a:spcPts val="0"/>
                        </a:spcAft>
                        <a:buNone/>
                      </a:pPr>
                      <a:r>
                        <a:rPr lang="en-US" sz="1400" u="none" strike="noStrike" cap="none"/>
                        <a:t>CLO1</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Understand the history and progression of Artificial Intelligence, including foundational concepts and milestones.</a:t>
                      </a:r>
                      <a:endParaRPr/>
                    </a:p>
                  </a:txBody>
                  <a:tcPr marL="43800" marR="43800" marT="21900" marB="21900" anchor="ctr"/>
                </a:tc>
                <a:extLst>
                  <a:ext uri="{0D108BD9-81ED-4DB2-BD59-A6C34878D82A}">
                    <a16:rowId xmlns:a16="http://schemas.microsoft.com/office/drawing/2014/main" val="10001"/>
                  </a:ext>
                </a:extLst>
              </a:tr>
              <a:tr h="258000">
                <a:tc>
                  <a:txBody>
                    <a:bodyPr/>
                    <a:lstStyle/>
                    <a:p>
                      <a:pPr marL="0" marR="0" lvl="0" indent="0" algn="just" rtl="0">
                        <a:spcBef>
                          <a:spcPts val="0"/>
                        </a:spcBef>
                        <a:spcAft>
                          <a:spcPts val="0"/>
                        </a:spcAft>
                        <a:buNone/>
                      </a:pPr>
                      <a:r>
                        <a:rPr lang="en-US" sz="1400" u="none" strike="noStrike" cap="none"/>
                        <a:t>CLO2</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Develop and structure machine learning models using basic algorithms and techniques.</a:t>
                      </a:r>
                      <a:endParaRPr/>
                    </a:p>
                  </a:txBody>
                  <a:tcPr marL="43800" marR="43800" marT="21900" marB="21900" anchor="ctr"/>
                </a:tc>
                <a:extLst>
                  <a:ext uri="{0D108BD9-81ED-4DB2-BD59-A6C34878D82A}">
                    <a16:rowId xmlns:a16="http://schemas.microsoft.com/office/drawing/2014/main" val="10002"/>
                  </a:ext>
                </a:extLst>
              </a:tr>
              <a:tr h="402125">
                <a:tc>
                  <a:txBody>
                    <a:bodyPr/>
                    <a:lstStyle/>
                    <a:p>
                      <a:pPr marL="0" marR="0" lvl="0" indent="0" algn="just" rtl="0">
                        <a:spcBef>
                          <a:spcPts val="0"/>
                        </a:spcBef>
                        <a:spcAft>
                          <a:spcPts val="0"/>
                        </a:spcAft>
                        <a:buNone/>
                      </a:pPr>
                      <a:r>
                        <a:rPr lang="en-US" sz="1400" u="none" strike="noStrike" cap="none"/>
                        <a:t>CLO3</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Design and implement AI systems using advanced frameworks and tools like TensorFlow and PyTorch.</a:t>
                      </a:r>
                      <a:endParaRPr/>
                    </a:p>
                  </a:txBody>
                  <a:tcPr marL="43800" marR="43800" marT="21900" marB="21900" anchor="ctr"/>
                </a:tc>
                <a:extLst>
                  <a:ext uri="{0D108BD9-81ED-4DB2-BD59-A6C34878D82A}">
                    <a16:rowId xmlns:a16="http://schemas.microsoft.com/office/drawing/2014/main" val="10003"/>
                  </a:ext>
                </a:extLst>
              </a:tr>
              <a:tr h="258000">
                <a:tc>
                  <a:txBody>
                    <a:bodyPr/>
                    <a:lstStyle/>
                    <a:p>
                      <a:pPr marL="0" marR="0" lvl="0" indent="0" algn="just" rtl="0">
                        <a:spcBef>
                          <a:spcPts val="0"/>
                        </a:spcBef>
                        <a:spcAft>
                          <a:spcPts val="0"/>
                        </a:spcAft>
                        <a:buNone/>
                      </a:pPr>
                      <a:r>
                        <a:rPr lang="en-US" sz="1400" u="none" strike="noStrike" cap="none"/>
                        <a:t>CLO4</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Explain the roles of supervised, unsupervised, and reinforcement learning in AI applications.</a:t>
                      </a:r>
                      <a:endParaRPr/>
                    </a:p>
                  </a:txBody>
                  <a:tcPr marL="43800" marR="43800" marT="21900" marB="21900" anchor="ctr"/>
                </a:tc>
                <a:extLst>
                  <a:ext uri="{0D108BD9-81ED-4DB2-BD59-A6C34878D82A}">
                    <a16:rowId xmlns:a16="http://schemas.microsoft.com/office/drawing/2014/main" val="10004"/>
                  </a:ext>
                </a:extLst>
              </a:tr>
              <a:tr h="402125">
                <a:tc>
                  <a:txBody>
                    <a:bodyPr/>
                    <a:lstStyle/>
                    <a:p>
                      <a:pPr marL="0" marR="0" lvl="0" indent="0" algn="just" rtl="0">
                        <a:spcBef>
                          <a:spcPts val="0"/>
                        </a:spcBef>
                        <a:spcAft>
                          <a:spcPts val="0"/>
                        </a:spcAft>
                        <a:buNone/>
                      </a:pPr>
                      <a:r>
                        <a:rPr lang="en-US" sz="1400" u="none" strike="noStrike" cap="none"/>
                        <a:t>CLO5</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Create and preprocess datasets for training and validating AI models using Python libraries like Pandas and NumPy.</a:t>
                      </a:r>
                      <a:endParaRPr/>
                    </a:p>
                  </a:txBody>
                  <a:tcPr marL="43800" marR="43800" marT="21900" marB="21900" anchor="ctr"/>
                </a:tc>
                <a:extLst>
                  <a:ext uri="{0D108BD9-81ED-4DB2-BD59-A6C34878D82A}">
                    <a16:rowId xmlns:a16="http://schemas.microsoft.com/office/drawing/2014/main" val="10005"/>
                  </a:ext>
                </a:extLst>
              </a:tr>
              <a:tr h="402125">
                <a:tc>
                  <a:txBody>
                    <a:bodyPr/>
                    <a:lstStyle/>
                    <a:p>
                      <a:pPr marL="0" marR="0" lvl="0" indent="0" algn="just" rtl="0">
                        <a:spcBef>
                          <a:spcPts val="0"/>
                        </a:spcBef>
                        <a:spcAft>
                          <a:spcPts val="0"/>
                        </a:spcAft>
                        <a:buNone/>
                      </a:pPr>
                      <a:r>
                        <a:rPr lang="en-US" sz="1400" u="none" strike="noStrike" cap="none"/>
                        <a:t>CLO6</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Add functionality to AI models, such as natural language processing, computer vision, and recommendation systems.</a:t>
                      </a:r>
                      <a:endParaRPr/>
                    </a:p>
                  </a:txBody>
                  <a:tcPr marL="43800" marR="43800" marT="21900" marB="21900" anchor="ctr"/>
                </a:tc>
                <a:extLst>
                  <a:ext uri="{0D108BD9-81ED-4DB2-BD59-A6C34878D82A}">
                    <a16:rowId xmlns:a16="http://schemas.microsoft.com/office/drawing/2014/main" val="10006"/>
                  </a:ext>
                </a:extLst>
              </a:tr>
              <a:tr h="258000">
                <a:tc>
                  <a:txBody>
                    <a:bodyPr/>
                    <a:lstStyle/>
                    <a:p>
                      <a:pPr marL="0" marR="0" lvl="0" indent="0" algn="just" rtl="0">
                        <a:spcBef>
                          <a:spcPts val="0"/>
                        </a:spcBef>
                        <a:spcAft>
                          <a:spcPts val="0"/>
                        </a:spcAft>
                        <a:buNone/>
                      </a:pPr>
                      <a:r>
                        <a:rPr lang="en-US" sz="1400" u="none" strike="noStrike" cap="none"/>
                        <a:t>CLO7</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Implement and optimize neural networks for efficient performance in real-world scenarios.</a:t>
                      </a:r>
                      <a:endParaRPr/>
                    </a:p>
                  </a:txBody>
                  <a:tcPr marL="43800" marR="43800" marT="21900" marB="21900" anchor="ctr"/>
                </a:tc>
                <a:extLst>
                  <a:ext uri="{0D108BD9-81ED-4DB2-BD59-A6C34878D82A}">
                    <a16:rowId xmlns:a16="http://schemas.microsoft.com/office/drawing/2014/main" val="10007"/>
                  </a:ext>
                </a:extLst>
              </a:tr>
              <a:tr h="258000">
                <a:tc>
                  <a:txBody>
                    <a:bodyPr/>
                    <a:lstStyle/>
                    <a:p>
                      <a:pPr marL="0" marR="0" lvl="0" indent="0" algn="just" rtl="0">
                        <a:spcBef>
                          <a:spcPts val="0"/>
                        </a:spcBef>
                        <a:spcAft>
                          <a:spcPts val="0"/>
                        </a:spcAft>
                        <a:buNone/>
                      </a:pPr>
                      <a:r>
                        <a:rPr lang="en-US" sz="1400" u="none" strike="noStrike" cap="none"/>
                        <a:t>CLO8</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Use AI techniques to analyze and interpret data for decision-making and predictions.</a:t>
                      </a:r>
                      <a:endParaRPr/>
                    </a:p>
                  </a:txBody>
                  <a:tcPr marL="43800" marR="43800" marT="21900" marB="21900" anchor="ctr"/>
                </a:tc>
                <a:extLst>
                  <a:ext uri="{0D108BD9-81ED-4DB2-BD59-A6C34878D82A}">
                    <a16:rowId xmlns:a16="http://schemas.microsoft.com/office/drawing/2014/main" val="10008"/>
                  </a:ext>
                </a:extLst>
              </a:tr>
              <a:tr h="402125">
                <a:tc>
                  <a:txBody>
                    <a:bodyPr/>
                    <a:lstStyle/>
                    <a:p>
                      <a:pPr marL="0" marR="0" lvl="0" indent="0" algn="just" rtl="0">
                        <a:spcBef>
                          <a:spcPts val="0"/>
                        </a:spcBef>
                        <a:spcAft>
                          <a:spcPts val="0"/>
                        </a:spcAft>
                        <a:buNone/>
                      </a:pPr>
                      <a:r>
                        <a:rPr lang="en-US" sz="1400" u="none" strike="noStrike" cap="none"/>
                        <a:t>CLO9</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Design and evaluate AI workflows, pipelines, and architectures for scalability and performance.</a:t>
                      </a:r>
                      <a:endParaRPr/>
                    </a:p>
                  </a:txBody>
                  <a:tcPr marL="43800" marR="43800" marT="21900" marB="21900" anchor="ctr"/>
                </a:tc>
                <a:extLst>
                  <a:ext uri="{0D108BD9-81ED-4DB2-BD59-A6C34878D82A}">
                    <a16:rowId xmlns:a16="http://schemas.microsoft.com/office/drawing/2014/main" val="10009"/>
                  </a:ext>
                </a:extLst>
              </a:tr>
              <a:tr h="402125">
                <a:tc>
                  <a:txBody>
                    <a:bodyPr/>
                    <a:lstStyle/>
                    <a:p>
                      <a:pPr marL="0" marR="0" lvl="0" indent="0" algn="just" rtl="0">
                        <a:spcBef>
                          <a:spcPts val="0"/>
                        </a:spcBef>
                        <a:spcAft>
                          <a:spcPts val="0"/>
                        </a:spcAft>
                        <a:buNone/>
                      </a:pPr>
                      <a:r>
                        <a:rPr lang="en-US" sz="1400" u="none" strike="noStrike" cap="none"/>
                        <a:t>CLO10</a:t>
                      </a:r>
                      <a:endParaRPr/>
                    </a:p>
                  </a:txBody>
                  <a:tcPr marL="43800" marR="43800" marT="21900" marB="21900" anchor="ctr"/>
                </a:tc>
                <a:tc>
                  <a:txBody>
                    <a:bodyPr/>
                    <a:lstStyle/>
                    <a:p>
                      <a:pPr marL="0" marR="0" lvl="0" indent="0" algn="just" rtl="0">
                        <a:spcBef>
                          <a:spcPts val="0"/>
                        </a:spcBef>
                        <a:spcAft>
                          <a:spcPts val="0"/>
                        </a:spcAft>
                        <a:buNone/>
                      </a:pPr>
                      <a:r>
                        <a:rPr lang="en-US" sz="1400" u="none" strike="noStrike" cap="none"/>
                        <a:t>Ensure AI systems adhere to ethical standards, fairness, and interpretability in real-world applications.</a:t>
                      </a:r>
                      <a:endParaRPr/>
                    </a:p>
                  </a:txBody>
                  <a:tcPr marL="43800" marR="43800" marT="21900" marB="21900" anchor="ctr"/>
                </a:tc>
                <a:extLst>
                  <a:ext uri="{0D108BD9-81ED-4DB2-BD59-A6C34878D82A}">
                    <a16:rowId xmlns:a16="http://schemas.microsoft.com/office/drawing/2014/main" val="1001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3481" y="618784"/>
            <a:ext cx="634971" cy="634971"/>
            <a:chOff x="1126405" y="1020419"/>
            <a:chExt cx="1047115" cy="1047115"/>
          </a:xfrm>
        </p:grpSpPr>
        <p:sp>
          <p:nvSpPr>
            <p:cNvPr id="3" name="object 3"/>
            <p:cNvSpPr/>
            <p:nvPr/>
          </p:nvSpPr>
          <p:spPr>
            <a:xfrm>
              <a:off x="1126405" y="1020419"/>
              <a:ext cx="1047115" cy="1047115"/>
            </a:xfrm>
            <a:custGeom>
              <a:avLst/>
              <a:gdLst/>
              <a:ahLst/>
              <a:cxnLst/>
              <a:rect l="l" t="t" r="r" b="b"/>
              <a:pathLst>
                <a:path w="1047114" h="1047114">
                  <a:moveTo>
                    <a:pt x="806991" y="0"/>
                  </a:moveTo>
                  <a:lnTo>
                    <a:pt x="241165" y="0"/>
                  </a:lnTo>
                  <a:lnTo>
                    <a:pt x="194711" y="183"/>
                  </a:lnTo>
                  <a:lnTo>
                    <a:pt x="127203" y="4965"/>
                  </a:lnTo>
                  <a:lnTo>
                    <a:pt x="70466" y="25953"/>
                  </a:lnTo>
                  <a:lnTo>
                    <a:pt x="25951" y="70470"/>
                  </a:lnTo>
                  <a:lnTo>
                    <a:pt x="4963" y="127208"/>
                  </a:lnTo>
                  <a:lnTo>
                    <a:pt x="183" y="194262"/>
                  </a:lnTo>
                  <a:lnTo>
                    <a:pt x="0" y="240097"/>
                  </a:lnTo>
                  <a:lnTo>
                    <a:pt x="4" y="807001"/>
                  </a:lnTo>
                  <a:lnTo>
                    <a:pt x="183" y="852377"/>
                  </a:lnTo>
                  <a:lnTo>
                    <a:pt x="4969" y="919906"/>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4" name="object 4"/>
            <p:cNvPicPr/>
            <p:nvPr/>
          </p:nvPicPr>
          <p:blipFill>
            <a:blip r:embed="rId2" cstate="print"/>
            <a:stretch>
              <a:fillRect/>
            </a:stretch>
          </p:blipFill>
          <p:spPr>
            <a:xfrm>
              <a:off x="1523979" y="1417996"/>
              <a:ext cx="251939" cy="251945"/>
            </a:xfrm>
            <a:prstGeom prst="rect">
              <a:avLst/>
            </a:prstGeom>
          </p:spPr>
        </p:pic>
      </p:grpSp>
      <p:grpSp>
        <p:nvGrpSpPr>
          <p:cNvPr id="5" name="object 5"/>
          <p:cNvGrpSpPr/>
          <p:nvPr/>
        </p:nvGrpSpPr>
        <p:grpSpPr>
          <a:xfrm>
            <a:off x="2579331" y="618784"/>
            <a:ext cx="634971" cy="634971"/>
            <a:chOff x="4252802" y="1020419"/>
            <a:chExt cx="1047115" cy="1047115"/>
          </a:xfrm>
        </p:grpSpPr>
        <p:sp>
          <p:nvSpPr>
            <p:cNvPr id="6" name="object 6"/>
            <p:cNvSpPr/>
            <p:nvPr/>
          </p:nvSpPr>
          <p:spPr>
            <a:xfrm>
              <a:off x="4252802"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 name="object 7"/>
            <p:cNvPicPr/>
            <p:nvPr/>
          </p:nvPicPr>
          <p:blipFill>
            <a:blip r:embed="rId2" cstate="print"/>
            <a:stretch>
              <a:fillRect/>
            </a:stretch>
          </p:blipFill>
          <p:spPr>
            <a:xfrm>
              <a:off x="4335025" y="1728308"/>
              <a:ext cx="251939" cy="251939"/>
            </a:xfrm>
            <a:prstGeom prst="rect">
              <a:avLst/>
            </a:prstGeom>
          </p:spPr>
        </p:pic>
        <p:pic>
          <p:nvPicPr>
            <p:cNvPr id="8" name="object 8"/>
            <p:cNvPicPr/>
            <p:nvPr/>
          </p:nvPicPr>
          <p:blipFill>
            <a:blip r:embed="rId2" cstate="print"/>
            <a:stretch>
              <a:fillRect/>
            </a:stretch>
          </p:blipFill>
          <p:spPr>
            <a:xfrm>
              <a:off x="4965728" y="1107688"/>
              <a:ext cx="251939" cy="251939"/>
            </a:xfrm>
            <a:prstGeom prst="rect">
              <a:avLst/>
            </a:prstGeom>
          </p:spPr>
        </p:pic>
      </p:grpSp>
      <p:grpSp>
        <p:nvGrpSpPr>
          <p:cNvPr id="9" name="object 9"/>
          <p:cNvGrpSpPr/>
          <p:nvPr/>
        </p:nvGrpSpPr>
        <p:grpSpPr>
          <a:xfrm>
            <a:off x="4475181" y="618784"/>
            <a:ext cx="634971" cy="634971"/>
            <a:chOff x="7379199" y="1020419"/>
            <a:chExt cx="1047115" cy="1047115"/>
          </a:xfrm>
        </p:grpSpPr>
        <p:sp>
          <p:nvSpPr>
            <p:cNvPr id="10" name="object 10"/>
            <p:cNvSpPr/>
            <p:nvPr/>
          </p:nvSpPr>
          <p:spPr>
            <a:xfrm>
              <a:off x="7379199" y="1020419"/>
              <a:ext cx="1047115" cy="1047115"/>
            </a:xfrm>
            <a:custGeom>
              <a:avLst/>
              <a:gdLst/>
              <a:ahLst/>
              <a:cxnLst/>
              <a:rect l="l" t="t" r="r" b="b"/>
              <a:pathLst>
                <a:path w="1047115" h="1047114">
                  <a:moveTo>
                    <a:pt x="806991" y="0"/>
                  </a:moveTo>
                  <a:lnTo>
                    <a:pt x="241154" y="0"/>
                  </a:lnTo>
                  <a:lnTo>
                    <a:pt x="194706"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6"/>
                  </a:lnTo>
                  <a:lnTo>
                    <a:pt x="70461" y="1021141"/>
                  </a:lnTo>
                  <a:lnTo>
                    <a:pt x="127182" y="1042127"/>
                  </a:lnTo>
                  <a:lnTo>
                    <a:pt x="194256" y="1046904"/>
                  </a:lnTo>
                  <a:lnTo>
                    <a:pt x="240086" y="1047088"/>
                  </a:lnTo>
                  <a:lnTo>
                    <a:pt x="805923" y="1047088"/>
                  </a:lnTo>
                  <a:lnTo>
                    <a:pt x="852375" y="1046904"/>
                  </a:lnTo>
                  <a:lnTo>
                    <a:pt x="919880" y="1042127"/>
                  </a:lnTo>
                  <a:lnTo>
                    <a:pt x="976617" y="1021141"/>
                  </a:lnTo>
                  <a:lnTo>
                    <a:pt x="1021135" y="976626"/>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1" name="object 11"/>
            <p:cNvPicPr/>
            <p:nvPr/>
          </p:nvPicPr>
          <p:blipFill>
            <a:blip r:embed="rId2" cstate="print"/>
            <a:stretch>
              <a:fillRect/>
            </a:stretch>
          </p:blipFill>
          <p:spPr>
            <a:xfrm>
              <a:off x="7461421" y="1728308"/>
              <a:ext cx="251939" cy="251939"/>
            </a:xfrm>
            <a:prstGeom prst="rect">
              <a:avLst/>
            </a:prstGeom>
          </p:spPr>
        </p:pic>
        <p:pic>
          <p:nvPicPr>
            <p:cNvPr id="12" name="object 12"/>
            <p:cNvPicPr/>
            <p:nvPr/>
          </p:nvPicPr>
          <p:blipFill>
            <a:blip r:embed="rId2" cstate="print"/>
            <a:stretch>
              <a:fillRect/>
            </a:stretch>
          </p:blipFill>
          <p:spPr>
            <a:xfrm>
              <a:off x="8092117" y="1107688"/>
              <a:ext cx="251945" cy="251939"/>
            </a:xfrm>
            <a:prstGeom prst="rect">
              <a:avLst/>
            </a:prstGeom>
          </p:spPr>
        </p:pic>
        <p:pic>
          <p:nvPicPr>
            <p:cNvPr id="13" name="object 13"/>
            <p:cNvPicPr/>
            <p:nvPr/>
          </p:nvPicPr>
          <p:blipFill>
            <a:blip r:embed="rId2" cstate="print"/>
            <a:stretch>
              <a:fillRect/>
            </a:stretch>
          </p:blipFill>
          <p:spPr>
            <a:xfrm>
              <a:off x="7776765" y="1417996"/>
              <a:ext cx="251945" cy="251945"/>
            </a:xfrm>
            <a:prstGeom prst="rect">
              <a:avLst/>
            </a:prstGeom>
          </p:spPr>
        </p:pic>
      </p:grpSp>
      <p:grpSp>
        <p:nvGrpSpPr>
          <p:cNvPr id="14" name="object 14"/>
          <p:cNvGrpSpPr/>
          <p:nvPr/>
        </p:nvGrpSpPr>
        <p:grpSpPr>
          <a:xfrm>
            <a:off x="6371000" y="618784"/>
            <a:ext cx="634971" cy="634971"/>
            <a:chOff x="10505544" y="1020419"/>
            <a:chExt cx="1047115" cy="1047115"/>
          </a:xfrm>
        </p:grpSpPr>
        <p:sp>
          <p:nvSpPr>
            <p:cNvPr id="15" name="object 15"/>
            <p:cNvSpPr/>
            <p:nvPr/>
          </p:nvSpPr>
          <p:spPr>
            <a:xfrm>
              <a:off x="10505544"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6" name="object 16"/>
            <p:cNvPicPr/>
            <p:nvPr/>
          </p:nvPicPr>
          <p:blipFill>
            <a:blip r:embed="rId3" cstate="print"/>
            <a:stretch>
              <a:fillRect/>
            </a:stretch>
          </p:blipFill>
          <p:spPr>
            <a:xfrm>
              <a:off x="10587792" y="1728308"/>
              <a:ext cx="251929" cy="251939"/>
            </a:xfrm>
            <a:prstGeom prst="rect">
              <a:avLst/>
            </a:prstGeom>
          </p:spPr>
        </p:pic>
        <p:pic>
          <p:nvPicPr>
            <p:cNvPr id="17" name="object 17"/>
            <p:cNvPicPr/>
            <p:nvPr/>
          </p:nvPicPr>
          <p:blipFill>
            <a:blip r:embed="rId4" cstate="print"/>
            <a:stretch>
              <a:fillRect/>
            </a:stretch>
          </p:blipFill>
          <p:spPr>
            <a:xfrm>
              <a:off x="11218532" y="1107688"/>
              <a:ext cx="251955" cy="251939"/>
            </a:xfrm>
            <a:prstGeom prst="rect">
              <a:avLst/>
            </a:prstGeom>
          </p:spPr>
        </p:pic>
        <p:pic>
          <p:nvPicPr>
            <p:cNvPr id="18" name="object 18"/>
            <p:cNvPicPr/>
            <p:nvPr/>
          </p:nvPicPr>
          <p:blipFill>
            <a:blip r:embed="rId3" cstate="print"/>
            <a:stretch>
              <a:fillRect/>
            </a:stretch>
          </p:blipFill>
          <p:spPr>
            <a:xfrm>
              <a:off x="10587792" y="1107688"/>
              <a:ext cx="251929" cy="251939"/>
            </a:xfrm>
            <a:prstGeom prst="rect">
              <a:avLst/>
            </a:prstGeom>
          </p:spPr>
        </p:pic>
        <p:pic>
          <p:nvPicPr>
            <p:cNvPr id="19" name="object 19"/>
            <p:cNvPicPr/>
            <p:nvPr/>
          </p:nvPicPr>
          <p:blipFill>
            <a:blip r:embed="rId4" cstate="print"/>
            <a:stretch>
              <a:fillRect/>
            </a:stretch>
          </p:blipFill>
          <p:spPr>
            <a:xfrm>
              <a:off x="11218532" y="1728308"/>
              <a:ext cx="251955" cy="251939"/>
            </a:xfrm>
            <a:prstGeom prst="rect">
              <a:avLst/>
            </a:prstGeom>
          </p:spPr>
        </p:pic>
      </p:grpSp>
      <p:grpSp>
        <p:nvGrpSpPr>
          <p:cNvPr id="20" name="object 20"/>
          <p:cNvGrpSpPr/>
          <p:nvPr/>
        </p:nvGrpSpPr>
        <p:grpSpPr>
          <a:xfrm>
            <a:off x="8266850" y="618784"/>
            <a:ext cx="634971" cy="634971"/>
            <a:chOff x="13631941" y="1020419"/>
            <a:chExt cx="1047115" cy="1047115"/>
          </a:xfrm>
        </p:grpSpPr>
        <p:sp>
          <p:nvSpPr>
            <p:cNvPr id="21" name="object 21"/>
            <p:cNvSpPr/>
            <p:nvPr/>
          </p:nvSpPr>
          <p:spPr>
            <a:xfrm>
              <a:off x="13631941"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2" name="object 22"/>
            <p:cNvPicPr/>
            <p:nvPr/>
          </p:nvPicPr>
          <p:blipFill>
            <a:blip r:embed="rId3" cstate="print"/>
            <a:stretch>
              <a:fillRect/>
            </a:stretch>
          </p:blipFill>
          <p:spPr>
            <a:xfrm>
              <a:off x="13714190" y="1728308"/>
              <a:ext cx="251929" cy="251939"/>
            </a:xfrm>
            <a:prstGeom prst="rect">
              <a:avLst/>
            </a:prstGeom>
          </p:spPr>
        </p:pic>
        <p:pic>
          <p:nvPicPr>
            <p:cNvPr id="23" name="object 23"/>
            <p:cNvPicPr/>
            <p:nvPr/>
          </p:nvPicPr>
          <p:blipFill>
            <a:blip r:embed="rId4" cstate="print"/>
            <a:stretch>
              <a:fillRect/>
            </a:stretch>
          </p:blipFill>
          <p:spPr>
            <a:xfrm>
              <a:off x="14344930" y="1107688"/>
              <a:ext cx="251955" cy="251939"/>
            </a:xfrm>
            <a:prstGeom prst="rect">
              <a:avLst/>
            </a:prstGeom>
          </p:spPr>
        </p:pic>
        <p:pic>
          <p:nvPicPr>
            <p:cNvPr id="24" name="object 24"/>
            <p:cNvPicPr/>
            <p:nvPr/>
          </p:nvPicPr>
          <p:blipFill>
            <a:blip r:embed="rId3" cstate="print"/>
            <a:stretch>
              <a:fillRect/>
            </a:stretch>
          </p:blipFill>
          <p:spPr>
            <a:xfrm>
              <a:off x="13714190" y="1107688"/>
              <a:ext cx="251929" cy="251939"/>
            </a:xfrm>
            <a:prstGeom prst="rect">
              <a:avLst/>
            </a:prstGeom>
          </p:spPr>
        </p:pic>
        <p:pic>
          <p:nvPicPr>
            <p:cNvPr id="25" name="object 25"/>
            <p:cNvPicPr/>
            <p:nvPr/>
          </p:nvPicPr>
          <p:blipFill>
            <a:blip r:embed="rId4" cstate="print"/>
            <a:stretch>
              <a:fillRect/>
            </a:stretch>
          </p:blipFill>
          <p:spPr>
            <a:xfrm>
              <a:off x="14344930" y="1728308"/>
              <a:ext cx="251955" cy="251939"/>
            </a:xfrm>
            <a:prstGeom prst="rect">
              <a:avLst/>
            </a:prstGeom>
          </p:spPr>
        </p:pic>
        <p:pic>
          <p:nvPicPr>
            <p:cNvPr id="26" name="object 26"/>
            <p:cNvPicPr/>
            <p:nvPr/>
          </p:nvPicPr>
          <p:blipFill>
            <a:blip r:embed="rId5" cstate="print"/>
            <a:stretch>
              <a:fillRect/>
            </a:stretch>
          </p:blipFill>
          <p:spPr>
            <a:xfrm>
              <a:off x="14029573" y="1417996"/>
              <a:ext cx="251929" cy="251945"/>
            </a:xfrm>
            <a:prstGeom prst="rect">
              <a:avLst/>
            </a:prstGeom>
          </p:spPr>
        </p:pic>
      </p:grpSp>
      <p:grpSp>
        <p:nvGrpSpPr>
          <p:cNvPr id="27" name="object 27"/>
          <p:cNvGrpSpPr/>
          <p:nvPr/>
        </p:nvGrpSpPr>
        <p:grpSpPr>
          <a:xfrm>
            <a:off x="10162700" y="618784"/>
            <a:ext cx="634971" cy="634971"/>
            <a:chOff x="16758338" y="1020419"/>
            <a:chExt cx="1047115" cy="1047115"/>
          </a:xfrm>
        </p:grpSpPr>
        <p:sp>
          <p:nvSpPr>
            <p:cNvPr id="28" name="object 28"/>
            <p:cNvSpPr/>
            <p:nvPr/>
          </p:nvSpPr>
          <p:spPr>
            <a:xfrm>
              <a:off x="16758338"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9" name="object 29"/>
            <p:cNvPicPr/>
            <p:nvPr/>
          </p:nvPicPr>
          <p:blipFill>
            <a:blip r:embed="rId3" cstate="print"/>
            <a:stretch>
              <a:fillRect/>
            </a:stretch>
          </p:blipFill>
          <p:spPr>
            <a:xfrm>
              <a:off x="16840587" y="1728308"/>
              <a:ext cx="251929" cy="251939"/>
            </a:xfrm>
            <a:prstGeom prst="rect">
              <a:avLst/>
            </a:prstGeom>
          </p:spPr>
        </p:pic>
        <p:pic>
          <p:nvPicPr>
            <p:cNvPr id="30" name="object 30"/>
            <p:cNvPicPr/>
            <p:nvPr/>
          </p:nvPicPr>
          <p:blipFill>
            <a:blip r:embed="rId6" cstate="print"/>
            <a:stretch>
              <a:fillRect/>
            </a:stretch>
          </p:blipFill>
          <p:spPr>
            <a:xfrm>
              <a:off x="17471327" y="1107688"/>
              <a:ext cx="251955" cy="251939"/>
            </a:xfrm>
            <a:prstGeom prst="rect">
              <a:avLst/>
            </a:prstGeom>
          </p:spPr>
        </p:pic>
        <p:pic>
          <p:nvPicPr>
            <p:cNvPr id="31" name="object 31"/>
            <p:cNvPicPr/>
            <p:nvPr/>
          </p:nvPicPr>
          <p:blipFill>
            <a:blip r:embed="rId3" cstate="print"/>
            <a:stretch>
              <a:fillRect/>
            </a:stretch>
          </p:blipFill>
          <p:spPr>
            <a:xfrm>
              <a:off x="16840587" y="1107688"/>
              <a:ext cx="251929" cy="251939"/>
            </a:xfrm>
            <a:prstGeom prst="rect">
              <a:avLst/>
            </a:prstGeom>
          </p:spPr>
        </p:pic>
        <p:pic>
          <p:nvPicPr>
            <p:cNvPr id="32" name="object 32"/>
            <p:cNvPicPr/>
            <p:nvPr/>
          </p:nvPicPr>
          <p:blipFill>
            <a:blip r:embed="rId6" cstate="print"/>
            <a:stretch>
              <a:fillRect/>
            </a:stretch>
          </p:blipFill>
          <p:spPr>
            <a:xfrm>
              <a:off x="17471327" y="1728308"/>
              <a:ext cx="251955" cy="251939"/>
            </a:xfrm>
            <a:prstGeom prst="rect">
              <a:avLst/>
            </a:prstGeom>
          </p:spPr>
        </p:pic>
        <p:pic>
          <p:nvPicPr>
            <p:cNvPr id="33" name="object 33"/>
            <p:cNvPicPr/>
            <p:nvPr/>
          </p:nvPicPr>
          <p:blipFill>
            <a:blip r:embed="rId3" cstate="print"/>
            <a:stretch>
              <a:fillRect/>
            </a:stretch>
          </p:blipFill>
          <p:spPr>
            <a:xfrm>
              <a:off x="16840587" y="1417996"/>
              <a:ext cx="251929" cy="251945"/>
            </a:xfrm>
            <a:prstGeom prst="rect">
              <a:avLst/>
            </a:prstGeom>
          </p:spPr>
        </p:pic>
        <p:pic>
          <p:nvPicPr>
            <p:cNvPr id="34" name="object 34"/>
            <p:cNvPicPr/>
            <p:nvPr/>
          </p:nvPicPr>
          <p:blipFill>
            <a:blip r:embed="rId6" cstate="print"/>
            <a:stretch>
              <a:fillRect/>
            </a:stretch>
          </p:blipFill>
          <p:spPr>
            <a:xfrm>
              <a:off x="17471327" y="1417996"/>
              <a:ext cx="251955" cy="251945"/>
            </a:xfrm>
            <a:prstGeom prst="rect">
              <a:avLst/>
            </a:prstGeom>
          </p:spPr>
        </p:pic>
      </p:grpSp>
      <p:grpSp>
        <p:nvGrpSpPr>
          <p:cNvPr id="35" name="object 35"/>
          <p:cNvGrpSpPr/>
          <p:nvPr/>
        </p:nvGrpSpPr>
        <p:grpSpPr>
          <a:xfrm>
            <a:off x="1394320" y="618784"/>
            <a:ext cx="634971" cy="634971"/>
            <a:chOff x="2298631" y="1020419"/>
            <a:chExt cx="1047115" cy="1047115"/>
          </a:xfrm>
        </p:grpSpPr>
        <p:sp>
          <p:nvSpPr>
            <p:cNvPr id="36" name="object 36"/>
            <p:cNvSpPr/>
            <p:nvPr/>
          </p:nvSpPr>
          <p:spPr>
            <a:xfrm>
              <a:off x="2298631" y="1020419"/>
              <a:ext cx="1047115" cy="1047115"/>
            </a:xfrm>
            <a:custGeom>
              <a:avLst/>
              <a:gdLst/>
              <a:ahLst/>
              <a:cxnLst/>
              <a:rect l="l" t="t" r="r" b="b"/>
              <a:pathLst>
                <a:path w="1047114" h="1047114">
                  <a:moveTo>
                    <a:pt x="806991" y="0"/>
                  </a:moveTo>
                  <a:lnTo>
                    <a:pt x="241165" y="0"/>
                  </a:lnTo>
                  <a:lnTo>
                    <a:pt x="194711" y="183"/>
                  </a:lnTo>
                  <a:lnTo>
                    <a:pt x="127203" y="4965"/>
                  </a:lnTo>
                  <a:lnTo>
                    <a:pt x="70466" y="25953"/>
                  </a:lnTo>
                  <a:lnTo>
                    <a:pt x="25951" y="70470"/>
                  </a:lnTo>
                  <a:lnTo>
                    <a:pt x="4963" y="127208"/>
                  </a:lnTo>
                  <a:lnTo>
                    <a:pt x="183" y="194262"/>
                  </a:lnTo>
                  <a:lnTo>
                    <a:pt x="0" y="240097"/>
                  </a:lnTo>
                  <a:lnTo>
                    <a:pt x="4" y="807001"/>
                  </a:lnTo>
                  <a:lnTo>
                    <a:pt x="183" y="852377"/>
                  </a:lnTo>
                  <a:lnTo>
                    <a:pt x="4969" y="919906"/>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 name="object 37"/>
            <p:cNvPicPr/>
            <p:nvPr/>
          </p:nvPicPr>
          <p:blipFill>
            <a:blip r:embed="rId2" cstate="print"/>
            <a:stretch>
              <a:fillRect/>
            </a:stretch>
          </p:blipFill>
          <p:spPr>
            <a:xfrm>
              <a:off x="2696205" y="1417996"/>
              <a:ext cx="251939" cy="251945"/>
            </a:xfrm>
            <a:prstGeom prst="rect">
              <a:avLst/>
            </a:prstGeom>
          </p:spPr>
        </p:pic>
      </p:grpSp>
      <p:grpSp>
        <p:nvGrpSpPr>
          <p:cNvPr id="38" name="object 38"/>
          <p:cNvGrpSpPr/>
          <p:nvPr/>
        </p:nvGrpSpPr>
        <p:grpSpPr>
          <a:xfrm>
            <a:off x="1394320" y="1615784"/>
            <a:ext cx="634971" cy="634971"/>
            <a:chOff x="2298631" y="2664547"/>
            <a:chExt cx="1047115" cy="1047115"/>
          </a:xfrm>
        </p:grpSpPr>
        <p:sp>
          <p:nvSpPr>
            <p:cNvPr id="39" name="object 39"/>
            <p:cNvSpPr/>
            <p:nvPr/>
          </p:nvSpPr>
          <p:spPr>
            <a:xfrm>
              <a:off x="2298631" y="2664547"/>
              <a:ext cx="1047115" cy="1047115"/>
            </a:xfrm>
            <a:custGeom>
              <a:avLst/>
              <a:gdLst/>
              <a:ahLst/>
              <a:cxnLst/>
              <a:rect l="l" t="t" r="r" b="b"/>
              <a:pathLst>
                <a:path w="1047114" h="1047114">
                  <a:moveTo>
                    <a:pt x="806991" y="0"/>
                  </a:moveTo>
                  <a:lnTo>
                    <a:pt x="241165" y="0"/>
                  </a:lnTo>
                  <a:lnTo>
                    <a:pt x="194711" y="183"/>
                  </a:lnTo>
                  <a:lnTo>
                    <a:pt x="127203" y="4965"/>
                  </a:lnTo>
                  <a:lnTo>
                    <a:pt x="70466" y="25951"/>
                  </a:lnTo>
                  <a:lnTo>
                    <a:pt x="25951" y="70466"/>
                  </a:lnTo>
                  <a:lnTo>
                    <a:pt x="4963" y="127203"/>
                  </a:lnTo>
                  <a:lnTo>
                    <a:pt x="183" y="194260"/>
                  </a:lnTo>
                  <a:lnTo>
                    <a:pt x="0" y="240097"/>
                  </a:lnTo>
                  <a:lnTo>
                    <a:pt x="4" y="806991"/>
                  </a:lnTo>
                  <a:lnTo>
                    <a:pt x="183" y="852377"/>
                  </a:lnTo>
                  <a:lnTo>
                    <a:pt x="4969" y="919905"/>
                  </a:lnTo>
                  <a:lnTo>
                    <a:pt x="25951" y="976626"/>
                  </a:lnTo>
                  <a:lnTo>
                    <a:pt x="70466"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40" name="object 40"/>
            <p:cNvPicPr/>
            <p:nvPr/>
          </p:nvPicPr>
          <p:blipFill>
            <a:blip r:embed="rId2" cstate="print"/>
            <a:stretch>
              <a:fillRect/>
            </a:stretch>
          </p:blipFill>
          <p:spPr>
            <a:xfrm>
              <a:off x="2380854" y="3372436"/>
              <a:ext cx="251939" cy="251939"/>
            </a:xfrm>
            <a:prstGeom prst="rect">
              <a:avLst/>
            </a:prstGeom>
          </p:spPr>
        </p:pic>
        <p:pic>
          <p:nvPicPr>
            <p:cNvPr id="41" name="object 41"/>
            <p:cNvPicPr/>
            <p:nvPr/>
          </p:nvPicPr>
          <p:blipFill>
            <a:blip r:embed="rId2" cstate="print"/>
            <a:stretch>
              <a:fillRect/>
            </a:stretch>
          </p:blipFill>
          <p:spPr>
            <a:xfrm>
              <a:off x="3011557" y="2751806"/>
              <a:ext cx="251939" cy="251947"/>
            </a:xfrm>
            <a:prstGeom prst="rect">
              <a:avLst/>
            </a:prstGeom>
          </p:spPr>
        </p:pic>
      </p:grpSp>
      <p:grpSp>
        <p:nvGrpSpPr>
          <p:cNvPr id="42" name="object 42"/>
          <p:cNvGrpSpPr/>
          <p:nvPr/>
        </p:nvGrpSpPr>
        <p:grpSpPr>
          <a:xfrm>
            <a:off x="1394320" y="2612784"/>
            <a:ext cx="634971" cy="634971"/>
            <a:chOff x="2298631" y="4308674"/>
            <a:chExt cx="1047115" cy="1047115"/>
          </a:xfrm>
        </p:grpSpPr>
        <p:sp>
          <p:nvSpPr>
            <p:cNvPr id="43" name="object 43"/>
            <p:cNvSpPr/>
            <p:nvPr/>
          </p:nvSpPr>
          <p:spPr>
            <a:xfrm>
              <a:off x="2298631" y="4308674"/>
              <a:ext cx="1047115" cy="1047115"/>
            </a:xfrm>
            <a:custGeom>
              <a:avLst/>
              <a:gdLst/>
              <a:ahLst/>
              <a:cxnLst/>
              <a:rect l="l" t="t" r="r" b="b"/>
              <a:pathLst>
                <a:path w="1047114" h="1047114">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7"/>
                  </a:lnTo>
                  <a:lnTo>
                    <a:pt x="4969" y="919901"/>
                  </a:lnTo>
                  <a:lnTo>
                    <a:pt x="25951" y="976617"/>
                  </a:lnTo>
                  <a:lnTo>
                    <a:pt x="70466"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44" name="object 44"/>
            <p:cNvPicPr/>
            <p:nvPr/>
          </p:nvPicPr>
          <p:blipFill>
            <a:blip r:embed="rId2" cstate="print"/>
            <a:stretch>
              <a:fillRect/>
            </a:stretch>
          </p:blipFill>
          <p:spPr>
            <a:xfrm>
              <a:off x="2380854" y="5016553"/>
              <a:ext cx="251939" cy="251939"/>
            </a:xfrm>
            <a:prstGeom prst="rect">
              <a:avLst/>
            </a:prstGeom>
          </p:spPr>
        </p:pic>
        <p:pic>
          <p:nvPicPr>
            <p:cNvPr id="45" name="object 45"/>
            <p:cNvPicPr/>
            <p:nvPr/>
          </p:nvPicPr>
          <p:blipFill>
            <a:blip r:embed="rId7" cstate="print"/>
            <a:stretch>
              <a:fillRect/>
            </a:stretch>
          </p:blipFill>
          <p:spPr>
            <a:xfrm>
              <a:off x="3011557" y="4395934"/>
              <a:ext cx="251939" cy="251939"/>
            </a:xfrm>
            <a:prstGeom prst="rect">
              <a:avLst/>
            </a:prstGeom>
          </p:spPr>
        </p:pic>
        <p:pic>
          <p:nvPicPr>
            <p:cNvPr id="46" name="object 46"/>
            <p:cNvPicPr/>
            <p:nvPr/>
          </p:nvPicPr>
          <p:blipFill>
            <a:blip r:embed="rId2" cstate="print"/>
            <a:stretch>
              <a:fillRect/>
            </a:stretch>
          </p:blipFill>
          <p:spPr>
            <a:xfrm>
              <a:off x="2696205" y="4706249"/>
              <a:ext cx="251939" cy="251939"/>
            </a:xfrm>
            <a:prstGeom prst="rect">
              <a:avLst/>
            </a:prstGeom>
          </p:spPr>
        </p:pic>
      </p:grpSp>
      <p:grpSp>
        <p:nvGrpSpPr>
          <p:cNvPr id="47" name="object 47"/>
          <p:cNvGrpSpPr/>
          <p:nvPr/>
        </p:nvGrpSpPr>
        <p:grpSpPr>
          <a:xfrm>
            <a:off x="1394320" y="3609779"/>
            <a:ext cx="634971" cy="634971"/>
            <a:chOff x="2298631" y="5952792"/>
            <a:chExt cx="1047115" cy="1047115"/>
          </a:xfrm>
        </p:grpSpPr>
        <p:sp>
          <p:nvSpPr>
            <p:cNvPr id="48" name="object 48"/>
            <p:cNvSpPr/>
            <p:nvPr/>
          </p:nvSpPr>
          <p:spPr>
            <a:xfrm>
              <a:off x="2298631" y="5952792"/>
              <a:ext cx="1047115" cy="1047115"/>
            </a:xfrm>
            <a:custGeom>
              <a:avLst/>
              <a:gdLst/>
              <a:ahLst/>
              <a:cxnLst/>
              <a:rect l="l" t="t" r="r" b="b"/>
              <a:pathLst>
                <a:path w="1047114" h="1047115">
                  <a:moveTo>
                    <a:pt x="806991" y="0"/>
                  </a:moveTo>
                  <a:lnTo>
                    <a:pt x="241165" y="0"/>
                  </a:lnTo>
                  <a:lnTo>
                    <a:pt x="194711" y="183"/>
                  </a:lnTo>
                  <a:lnTo>
                    <a:pt x="127203" y="4965"/>
                  </a:lnTo>
                  <a:lnTo>
                    <a:pt x="70466" y="25953"/>
                  </a:lnTo>
                  <a:lnTo>
                    <a:pt x="25951" y="70470"/>
                  </a:lnTo>
                  <a:lnTo>
                    <a:pt x="4963" y="127203"/>
                  </a:lnTo>
                  <a:lnTo>
                    <a:pt x="183" y="194260"/>
                  </a:lnTo>
                  <a:lnTo>
                    <a:pt x="0" y="240097"/>
                  </a:lnTo>
                  <a:lnTo>
                    <a:pt x="4" y="806991"/>
                  </a:lnTo>
                  <a:lnTo>
                    <a:pt x="183" y="852377"/>
                  </a:lnTo>
                  <a:lnTo>
                    <a:pt x="4969" y="919905"/>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49" name="object 49"/>
            <p:cNvPicPr/>
            <p:nvPr/>
          </p:nvPicPr>
          <p:blipFill>
            <a:blip r:embed="rId2" cstate="print"/>
            <a:stretch>
              <a:fillRect/>
            </a:stretch>
          </p:blipFill>
          <p:spPr>
            <a:xfrm>
              <a:off x="2380854" y="6660681"/>
              <a:ext cx="251939" cy="251939"/>
            </a:xfrm>
            <a:prstGeom prst="rect">
              <a:avLst/>
            </a:prstGeom>
          </p:spPr>
        </p:pic>
        <p:pic>
          <p:nvPicPr>
            <p:cNvPr id="50" name="object 50"/>
            <p:cNvPicPr/>
            <p:nvPr/>
          </p:nvPicPr>
          <p:blipFill>
            <a:blip r:embed="rId2" cstate="print"/>
            <a:stretch>
              <a:fillRect/>
            </a:stretch>
          </p:blipFill>
          <p:spPr>
            <a:xfrm>
              <a:off x="3011557" y="6040062"/>
              <a:ext cx="251939" cy="251939"/>
            </a:xfrm>
            <a:prstGeom prst="rect">
              <a:avLst/>
            </a:prstGeom>
          </p:spPr>
        </p:pic>
        <p:pic>
          <p:nvPicPr>
            <p:cNvPr id="51" name="object 51"/>
            <p:cNvPicPr/>
            <p:nvPr/>
          </p:nvPicPr>
          <p:blipFill>
            <a:blip r:embed="rId2" cstate="print"/>
            <a:stretch>
              <a:fillRect/>
            </a:stretch>
          </p:blipFill>
          <p:spPr>
            <a:xfrm>
              <a:off x="2380854" y="6040062"/>
              <a:ext cx="251939" cy="251939"/>
            </a:xfrm>
            <a:prstGeom prst="rect">
              <a:avLst/>
            </a:prstGeom>
          </p:spPr>
        </p:pic>
        <p:pic>
          <p:nvPicPr>
            <p:cNvPr id="52" name="object 52"/>
            <p:cNvPicPr/>
            <p:nvPr/>
          </p:nvPicPr>
          <p:blipFill>
            <a:blip r:embed="rId2" cstate="print"/>
            <a:stretch>
              <a:fillRect/>
            </a:stretch>
          </p:blipFill>
          <p:spPr>
            <a:xfrm>
              <a:off x="3011557" y="6660681"/>
              <a:ext cx="251939" cy="251939"/>
            </a:xfrm>
            <a:prstGeom prst="rect">
              <a:avLst/>
            </a:prstGeom>
          </p:spPr>
        </p:pic>
      </p:grpSp>
      <p:grpSp>
        <p:nvGrpSpPr>
          <p:cNvPr id="53" name="object 53"/>
          <p:cNvGrpSpPr/>
          <p:nvPr/>
        </p:nvGrpSpPr>
        <p:grpSpPr>
          <a:xfrm>
            <a:off x="1394320" y="4606780"/>
            <a:ext cx="634971" cy="634971"/>
            <a:chOff x="2298631" y="7596920"/>
            <a:chExt cx="1047115" cy="1047115"/>
          </a:xfrm>
        </p:grpSpPr>
        <p:sp>
          <p:nvSpPr>
            <p:cNvPr id="54" name="object 54"/>
            <p:cNvSpPr/>
            <p:nvPr/>
          </p:nvSpPr>
          <p:spPr>
            <a:xfrm>
              <a:off x="2298631" y="7596920"/>
              <a:ext cx="1047115" cy="1047115"/>
            </a:xfrm>
            <a:custGeom>
              <a:avLst/>
              <a:gdLst/>
              <a:ahLst/>
              <a:cxnLst/>
              <a:rect l="l" t="t" r="r" b="b"/>
              <a:pathLst>
                <a:path w="1047114" h="1047115">
                  <a:moveTo>
                    <a:pt x="806991" y="0"/>
                  </a:moveTo>
                  <a:lnTo>
                    <a:pt x="241165" y="0"/>
                  </a:lnTo>
                  <a:lnTo>
                    <a:pt x="194711" y="183"/>
                  </a:lnTo>
                  <a:lnTo>
                    <a:pt x="127203" y="4965"/>
                  </a:lnTo>
                  <a:lnTo>
                    <a:pt x="70466" y="25951"/>
                  </a:lnTo>
                  <a:lnTo>
                    <a:pt x="25951" y="70461"/>
                  </a:lnTo>
                  <a:lnTo>
                    <a:pt x="4963" y="127199"/>
                  </a:lnTo>
                  <a:lnTo>
                    <a:pt x="183" y="194260"/>
                  </a:lnTo>
                  <a:lnTo>
                    <a:pt x="0" y="240097"/>
                  </a:lnTo>
                  <a:lnTo>
                    <a:pt x="4" y="806991"/>
                  </a:lnTo>
                  <a:lnTo>
                    <a:pt x="183" y="852377"/>
                  </a:lnTo>
                  <a:lnTo>
                    <a:pt x="4969" y="919901"/>
                  </a:lnTo>
                  <a:lnTo>
                    <a:pt x="25951" y="976622"/>
                  </a:lnTo>
                  <a:lnTo>
                    <a:pt x="70466" y="1021136"/>
                  </a:lnTo>
                  <a:lnTo>
                    <a:pt x="127187"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55" name="object 55"/>
            <p:cNvPicPr/>
            <p:nvPr/>
          </p:nvPicPr>
          <p:blipFill>
            <a:blip r:embed="rId2" cstate="print"/>
            <a:stretch>
              <a:fillRect/>
            </a:stretch>
          </p:blipFill>
          <p:spPr>
            <a:xfrm>
              <a:off x="2380854" y="8304802"/>
              <a:ext cx="251939" cy="251945"/>
            </a:xfrm>
            <a:prstGeom prst="rect">
              <a:avLst/>
            </a:prstGeom>
          </p:spPr>
        </p:pic>
        <p:pic>
          <p:nvPicPr>
            <p:cNvPr id="56" name="object 56"/>
            <p:cNvPicPr/>
            <p:nvPr/>
          </p:nvPicPr>
          <p:blipFill>
            <a:blip r:embed="rId2" cstate="print"/>
            <a:stretch>
              <a:fillRect/>
            </a:stretch>
          </p:blipFill>
          <p:spPr>
            <a:xfrm>
              <a:off x="3011557" y="7684179"/>
              <a:ext cx="251939" cy="251939"/>
            </a:xfrm>
            <a:prstGeom prst="rect">
              <a:avLst/>
            </a:prstGeom>
          </p:spPr>
        </p:pic>
        <p:pic>
          <p:nvPicPr>
            <p:cNvPr id="57" name="object 57"/>
            <p:cNvPicPr/>
            <p:nvPr/>
          </p:nvPicPr>
          <p:blipFill>
            <a:blip r:embed="rId2" cstate="print"/>
            <a:stretch>
              <a:fillRect/>
            </a:stretch>
          </p:blipFill>
          <p:spPr>
            <a:xfrm>
              <a:off x="2380854" y="7684179"/>
              <a:ext cx="251939" cy="251939"/>
            </a:xfrm>
            <a:prstGeom prst="rect">
              <a:avLst/>
            </a:prstGeom>
          </p:spPr>
        </p:pic>
        <p:pic>
          <p:nvPicPr>
            <p:cNvPr id="58" name="object 58"/>
            <p:cNvPicPr/>
            <p:nvPr/>
          </p:nvPicPr>
          <p:blipFill>
            <a:blip r:embed="rId2" cstate="print"/>
            <a:stretch>
              <a:fillRect/>
            </a:stretch>
          </p:blipFill>
          <p:spPr>
            <a:xfrm>
              <a:off x="3011557" y="8304802"/>
              <a:ext cx="251939" cy="251945"/>
            </a:xfrm>
            <a:prstGeom prst="rect">
              <a:avLst/>
            </a:prstGeom>
          </p:spPr>
        </p:pic>
        <p:pic>
          <p:nvPicPr>
            <p:cNvPr id="59" name="object 59"/>
            <p:cNvPicPr/>
            <p:nvPr/>
          </p:nvPicPr>
          <p:blipFill>
            <a:blip r:embed="rId2" cstate="print"/>
            <a:stretch>
              <a:fillRect/>
            </a:stretch>
          </p:blipFill>
          <p:spPr>
            <a:xfrm>
              <a:off x="2696205" y="7994495"/>
              <a:ext cx="251939" cy="251939"/>
            </a:xfrm>
            <a:prstGeom prst="rect">
              <a:avLst/>
            </a:prstGeom>
          </p:spPr>
        </p:pic>
      </p:grpSp>
      <p:grpSp>
        <p:nvGrpSpPr>
          <p:cNvPr id="60" name="object 60"/>
          <p:cNvGrpSpPr/>
          <p:nvPr/>
        </p:nvGrpSpPr>
        <p:grpSpPr>
          <a:xfrm>
            <a:off x="1394320" y="5603780"/>
            <a:ext cx="634971" cy="634971"/>
            <a:chOff x="2298631" y="9241048"/>
            <a:chExt cx="1047115" cy="1047115"/>
          </a:xfrm>
        </p:grpSpPr>
        <p:sp>
          <p:nvSpPr>
            <p:cNvPr id="61" name="object 61"/>
            <p:cNvSpPr/>
            <p:nvPr/>
          </p:nvSpPr>
          <p:spPr>
            <a:xfrm>
              <a:off x="2298631" y="9241048"/>
              <a:ext cx="1047115" cy="1047115"/>
            </a:xfrm>
            <a:custGeom>
              <a:avLst/>
              <a:gdLst/>
              <a:ahLst/>
              <a:cxnLst/>
              <a:rect l="l" t="t" r="r" b="b"/>
              <a:pathLst>
                <a:path w="1047114" h="1047115">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5"/>
                  </a:lnTo>
                  <a:lnTo>
                    <a:pt x="4969" y="919897"/>
                  </a:lnTo>
                  <a:lnTo>
                    <a:pt x="25951" y="976617"/>
                  </a:lnTo>
                  <a:lnTo>
                    <a:pt x="70466"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62" name="object 62"/>
            <p:cNvPicPr/>
            <p:nvPr/>
          </p:nvPicPr>
          <p:blipFill>
            <a:blip r:embed="rId7" cstate="print"/>
            <a:stretch>
              <a:fillRect/>
            </a:stretch>
          </p:blipFill>
          <p:spPr>
            <a:xfrm>
              <a:off x="2380854" y="9948927"/>
              <a:ext cx="251939" cy="251939"/>
            </a:xfrm>
            <a:prstGeom prst="rect">
              <a:avLst/>
            </a:prstGeom>
          </p:spPr>
        </p:pic>
        <p:pic>
          <p:nvPicPr>
            <p:cNvPr id="63" name="object 63"/>
            <p:cNvPicPr/>
            <p:nvPr/>
          </p:nvPicPr>
          <p:blipFill>
            <a:blip r:embed="rId2" cstate="print"/>
            <a:stretch>
              <a:fillRect/>
            </a:stretch>
          </p:blipFill>
          <p:spPr>
            <a:xfrm>
              <a:off x="3011557" y="9328307"/>
              <a:ext cx="251939" cy="251939"/>
            </a:xfrm>
            <a:prstGeom prst="rect">
              <a:avLst/>
            </a:prstGeom>
          </p:spPr>
        </p:pic>
        <p:pic>
          <p:nvPicPr>
            <p:cNvPr id="64" name="object 64"/>
            <p:cNvPicPr/>
            <p:nvPr/>
          </p:nvPicPr>
          <p:blipFill>
            <a:blip r:embed="rId2" cstate="print"/>
            <a:stretch>
              <a:fillRect/>
            </a:stretch>
          </p:blipFill>
          <p:spPr>
            <a:xfrm>
              <a:off x="2380854" y="9328307"/>
              <a:ext cx="251939" cy="251939"/>
            </a:xfrm>
            <a:prstGeom prst="rect">
              <a:avLst/>
            </a:prstGeom>
          </p:spPr>
        </p:pic>
        <p:pic>
          <p:nvPicPr>
            <p:cNvPr id="65" name="object 65"/>
            <p:cNvPicPr/>
            <p:nvPr/>
          </p:nvPicPr>
          <p:blipFill>
            <a:blip r:embed="rId7" cstate="print"/>
            <a:stretch>
              <a:fillRect/>
            </a:stretch>
          </p:blipFill>
          <p:spPr>
            <a:xfrm>
              <a:off x="3011557" y="9948927"/>
              <a:ext cx="251939" cy="251939"/>
            </a:xfrm>
            <a:prstGeom prst="rect">
              <a:avLst/>
            </a:prstGeom>
          </p:spPr>
        </p:pic>
        <p:pic>
          <p:nvPicPr>
            <p:cNvPr id="66" name="object 66"/>
            <p:cNvPicPr/>
            <p:nvPr/>
          </p:nvPicPr>
          <p:blipFill>
            <a:blip r:embed="rId2" cstate="print"/>
            <a:stretch>
              <a:fillRect/>
            </a:stretch>
          </p:blipFill>
          <p:spPr>
            <a:xfrm>
              <a:off x="2380854" y="9638622"/>
              <a:ext cx="251939" cy="251939"/>
            </a:xfrm>
            <a:prstGeom prst="rect">
              <a:avLst/>
            </a:prstGeom>
          </p:spPr>
        </p:pic>
        <p:pic>
          <p:nvPicPr>
            <p:cNvPr id="67" name="object 67"/>
            <p:cNvPicPr/>
            <p:nvPr/>
          </p:nvPicPr>
          <p:blipFill>
            <a:blip r:embed="rId2" cstate="print"/>
            <a:stretch>
              <a:fillRect/>
            </a:stretch>
          </p:blipFill>
          <p:spPr>
            <a:xfrm>
              <a:off x="3011557" y="9638622"/>
              <a:ext cx="251939" cy="251939"/>
            </a:xfrm>
            <a:prstGeom prst="rect">
              <a:avLst/>
            </a:prstGeom>
          </p:spPr>
        </p:pic>
      </p:grpSp>
      <p:grpSp>
        <p:nvGrpSpPr>
          <p:cNvPr id="68" name="object 68"/>
          <p:cNvGrpSpPr/>
          <p:nvPr/>
        </p:nvGrpSpPr>
        <p:grpSpPr>
          <a:xfrm>
            <a:off x="683481" y="1615784"/>
            <a:ext cx="634971" cy="634971"/>
            <a:chOff x="1126405" y="2664547"/>
            <a:chExt cx="1047115" cy="1047115"/>
          </a:xfrm>
        </p:grpSpPr>
        <p:sp>
          <p:nvSpPr>
            <p:cNvPr id="69" name="object 69"/>
            <p:cNvSpPr/>
            <p:nvPr/>
          </p:nvSpPr>
          <p:spPr>
            <a:xfrm>
              <a:off x="1126405" y="2664547"/>
              <a:ext cx="1047115" cy="1047115"/>
            </a:xfrm>
            <a:custGeom>
              <a:avLst/>
              <a:gdLst/>
              <a:ahLst/>
              <a:cxnLst/>
              <a:rect l="l" t="t" r="r" b="b"/>
              <a:pathLst>
                <a:path w="1047114" h="1047114">
                  <a:moveTo>
                    <a:pt x="806991" y="0"/>
                  </a:moveTo>
                  <a:lnTo>
                    <a:pt x="241165" y="0"/>
                  </a:lnTo>
                  <a:lnTo>
                    <a:pt x="194711" y="183"/>
                  </a:lnTo>
                  <a:lnTo>
                    <a:pt x="127203" y="4965"/>
                  </a:lnTo>
                  <a:lnTo>
                    <a:pt x="70466" y="25951"/>
                  </a:lnTo>
                  <a:lnTo>
                    <a:pt x="25951" y="70466"/>
                  </a:lnTo>
                  <a:lnTo>
                    <a:pt x="4963" y="127203"/>
                  </a:lnTo>
                  <a:lnTo>
                    <a:pt x="183" y="194260"/>
                  </a:lnTo>
                  <a:lnTo>
                    <a:pt x="0" y="240097"/>
                  </a:lnTo>
                  <a:lnTo>
                    <a:pt x="4" y="806991"/>
                  </a:lnTo>
                  <a:lnTo>
                    <a:pt x="183" y="852377"/>
                  </a:lnTo>
                  <a:lnTo>
                    <a:pt x="4969" y="919905"/>
                  </a:lnTo>
                  <a:lnTo>
                    <a:pt x="25951" y="976626"/>
                  </a:lnTo>
                  <a:lnTo>
                    <a:pt x="70466"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0" name="object 70"/>
            <p:cNvPicPr/>
            <p:nvPr/>
          </p:nvPicPr>
          <p:blipFill>
            <a:blip r:embed="rId2" cstate="print"/>
            <a:stretch>
              <a:fillRect/>
            </a:stretch>
          </p:blipFill>
          <p:spPr>
            <a:xfrm>
              <a:off x="1523979" y="3062121"/>
              <a:ext cx="251939" cy="251939"/>
            </a:xfrm>
            <a:prstGeom prst="rect">
              <a:avLst/>
            </a:prstGeom>
          </p:spPr>
        </p:pic>
      </p:grpSp>
      <p:grpSp>
        <p:nvGrpSpPr>
          <p:cNvPr id="71" name="object 71"/>
          <p:cNvGrpSpPr/>
          <p:nvPr/>
        </p:nvGrpSpPr>
        <p:grpSpPr>
          <a:xfrm>
            <a:off x="2579331" y="1615784"/>
            <a:ext cx="634971" cy="634971"/>
            <a:chOff x="4252802" y="2664547"/>
            <a:chExt cx="1047115" cy="1047115"/>
          </a:xfrm>
        </p:grpSpPr>
        <p:sp>
          <p:nvSpPr>
            <p:cNvPr id="72" name="object 72"/>
            <p:cNvSpPr/>
            <p:nvPr/>
          </p:nvSpPr>
          <p:spPr>
            <a:xfrm>
              <a:off x="4252802"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3" name="object 73"/>
            <p:cNvPicPr/>
            <p:nvPr/>
          </p:nvPicPr>
          <p:blipFill>
            <a:blip r:embed="rId2" cstate="print"/>
            <a:stretch>
              <a:fillRect/>
            </a:stretch>
          </p:blipFill>
          <p:spPr>
            <a:xfrm>
              <a:off x="4335025" y="3372436"/>
              <a:ext cx="251939" cy="251939"/>
            </a:xfrm>
            <a:prstGeom prst="rect">
              <a:avLst/>
            </a:prstGeom>
          </p:spPr>
        </p:pic>
        <p:pic>
          <p:nvPicPr>
            <p:cNvPr id="74" name="object 74"/>
            <p:cNvPicPr/>
            <p:nvPr/>
          </p:nvPicPr>
          <p:blipFill>
            <a:blip r:embed="rId2" cstate="print"/>
            <a:stretch>
              <a:fillRect/>
            </a:stretch>
          </p:blipFill>
          <p:spPr>
            <a:xfrm>
              <a:off x="4965728" y="2751806"/>
              <a:ext cx="251939" cy="251947"/>
            </a:xfrm>
            <a:prstGeom prst="rect">
              <a:avLst/>
            </a:prstGeom>
          </p:spPr>
        </p:pic>
      </p:grpSp>
      <p:grpSp>
        <p:nvGrpSpPr>
          <p:cNvPr id="75" name="object 75"/>
          <p:cNvGrpSpPr/>
          <p:nvPr/>
        </p:nvGrpSpPr>
        <p:grpSpPr>
          <a:xfrm>
            <a:off x="4475181" y="1615784"/>
            <a:ext cx="634971" cy="634971"/>
            <a:chOff x="7379199" y="2664547"/>
            <a:chExt cx="1047115" cy="1047115"/>
          </a:xfrm>
        </p:grpSpPr>
        <p:sp>
          <p:nvSpPr>
            <p:cNvPr id="76" name="object 76"/>
            <p:cNvSpPr/>
            <p:nvPr/>
          </p:nvSpPr>
          <p:spPr>
            <a:xfrm>
              <a:off x="7379199" y="2664547"/>
              <a:ext cx="1047115" cy="1047115"/>
            </a:xfrm>
            <a:custGeom>
              <a:avLst/>
              <a:gdLst/>
              <a:ahLst/>
              <a:cxnLst/>
              <a:rect l="l" t="t" r="r" b="b"/>
              <a:pathLst>
                <a:path w="1047115" h="1047114">
                  <a:moveTo>
                    <a:pt x="806991" y="0"/>
                  </a:moveTo>
                  <a:lnTo>
                    <a:pt x="241154" y="0"/>
                  </a:lnTo>
                  <a:lnTo>
                    <a:pt x="194706"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56" y="1046904"/>
                  </a:lnTo>
                  <a:lnTo>
                    <a:pt x="240086" y="1047088"/>
                  </a:lnTo>
                  <a:lnTo>
                    <a:pt x="805923" y="1047088"/>
                  </a:lnTo>
                  <a:lnTo>
                    <a:pt x="852375" y="1046904"/>
                  </a:lnTo>
                  <a:lnTo>
                    <a:pt x="919880"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7" name="object 77"/>
            <p:cNvPicPr/>
            <p:nvPr/>
          </p:nvPicPr>
          <p:blipFill>
            <a:blip r:embed="rId2" cstate="print"/>
            <a:stretch>
              <a:fillRect/>
            </a:stretch>
          </p:blipFill>
          <p:spPr>
            <a:xfrm>
              <a:off x="7461421" y="3372436"/>
              <a:ext cx="251939" cy="251939"/>
            </a:xfrm>
            <a:prstGeom prst="rect">
              <a:avLst/>
            </a:prstGeom>
          </p:spPr>
        </p:pic>
        <p:pic>
          <p:nvPicPr>
            <p:cNvPr id="78" name="object 78"/>
            <p:cNvPicPr/>
            <p:nvPr/>
          </p:nvPicPr>
          <p:blipFill>
            <a:blip r:embed="rId2" cstate="print"/>
            <a:stretch>
              <a:fillRect/>
            </a:stretch>
          </p:blipFill>
          <p:spPr>
            <a:xfrm>
              <a:off x="8092117" y="2751806"/>
              <a:ext cx="251945" cy="251947"/>
            </a:xfrm>
            <a:prstGeom prst="rect">
              <a:avLst/>
            </a:prstGeom>
          </p:spPr>
        </p:pic>
        <p:pic>
          <p:nvPicPr>
            <p:cNvPr id="79" name="object 79"/>
            <p:cNvPicPr/>
            <p:nvPr/>
          </p:nvPicPr>
          <p:blipFill>
            <a:blip r:embed="rId2" cstate="print"/>
            <a:stretch>
              <a:fillRect/>
            </a:stretch>
          </p:blipFill>
          <p:spPr>
            <a:xfrm>
              <a:off x="7776765" y="3062121"/>
              <a:ext cx="251945" cy="251939"/>
            </a:xfrm>
            <a:prstGeom prst="rect">
              <a:avLst/>
            </a:prstGeom>
          </p:spPr>
        </p:pic>
      </p:grpSp>
      <p:grpSp>
        <p:nvGrpSpPr>
          <p:cNvPr id="80" name="object 80"/>
          <p:cNvGrpSpPr/>
          <p:nvPr/>
        </p:nvGrpSpPr>
        <p:grpSpPr>
          <a:xfrm>
            <a:off x="6371000" y="1615784"/>
            <a:ext cx="634971" cy="634971"/>
            <a:chOff x="10505544" y="2664547"/>
            <a:chExt cx="1047115" cy="1047115"/>
          </a:xfrm>
        </p:grpSpPr>
        <p:sp>
          <p:nvSpPr>
            <p:cNvPr id="81" name="object 81"/>
            <p:cNvSpPr/>
            <p:nvPr/>
          </p:nvSpPr>
          <p:spPr>
            <a:xfrm>
              <a:off x="10505544"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82" name="object 82"/>
            <p:cNvPicPr/>
            <p:nvPr/>
          </p:nvPicPr>
          <p:blipFill>
            <a:blip r:embed="rId3" cstate="print"/>
            <a:stretch>
              <a:fillRect/>
            </a:stretch>
          </p:blipFill>
          <p:spPr>
            <a:xfrm>
              <a:off x="10587792" y="3372436"/>
              <a:ext cx="251929" cy="251939"/>
            </a:xfrm>
            <a:prstGeom prst="rect">
              <a:avLst/>
            </a:prstGeom>
          </p:spPr>
        </p:pic>
        <p:pic>
          <p:nvPicPr>
            <p:cNvPr id="83" name="object 83"/>
            <p:cNvPicPr/>
            <p:nvPr/>
          </p:nvPicPr>
          <p:blipFill>
            <a:blip r:embed="rId4" cstate="print"/>
            <a:stretch>
              <a:fillRect/>
            </a:stretch>
          </p:blipFill>
          <p:spPr>
            <a:xfrm>
              <a:off x="11218532" y="2751806"/>
              <a:ext cx="251955" cy="251947"/>
            </a:xfrm>
            <a:prstGeom prst="rect">
              <a:avLst/>
            </a:prstGeom>
          </p:spPr>
        </p:pic>
        <p:pic>
          <p:nvPicPr>
            <p:cNvPr id="84" name="object 84"/>
            <p:cNvPicPr/>
            <p:nvPr/>
          </p:nvPicPr>
          <p:blipFill>
            <a:blip r:embed="rId3" cstate="print"/>
            <a:stretch>
              <a:fillRect/>
            </a:stretch>
          </p:blipFill>
          <p:spPr>
            <a:xfrm>
              <a:off x="10587792" y="2751806"/>
              <a:ext cx="251929" cy="251947"/>
            </a:xfrm>
            <a:prstGeom prst="rect">
              <a:avLst/>
            </a:prstGeom>
          </p:spPr>
        </p:pic>
        <p:pic>
          <p:nvPicPr>
            <p:cNvPr id="85" name="object 85"/>
            <p:cNvPicPr/>
            <p:nvPr/>
          </p:nvPicPr>
          <p:blipFill>
            <a:blip r:embed="rId4" cstate="print"/>
            <a:stretch>
              <a:fillRect/>
            </a:stretch>
          </p:blipFill>
          <p:spPr>
            <a:xfrm>
              <a:off x="11218532" y="3372436"/>
              <a:ext cx="251955" cy="251939"/>
            </a:xfrm>
            <a:prstGeom prst="rect">
              <a:avLst/>
            </a:prstGeom>
          </p:spPr>
        </p:pic>
      </p:grpSp>
      <p:grpSp>
        <p:nvGrpSpPr>
          <p:cNvPr id="86" name="object 86"/>
          <p:cNvGrpSpPr/>
          <p:nvPr/>
        </p:nvGrpSpPr>
        <p:grpSpPr>
          <a:xfrm>
            <a:off x="8266850" y="1615784"/>
            <a:ext cx="634971" cy="634971"/>
            <a:chOff x="13631941" y="2664547"/>
            <a:chExt cx="1047115" cy="1047115"/>
          </a:xfrm>
        </p:grpSpPr>
        <p:sp>
          <p:nvSpPr>
            <p:cNvPr id="87" name="object 87"/>
            <p:cNvSpPr/>
            <p:nvPr/>
          </p:nvSpPr>
          <p:spPr>
            <a:xfrm>
              <a:off x="13631941"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88" name="object 88"/>
            <p:cNvPicPr/>
            <p:nvPr/>
          </p:nvPicPr>
          <p:blipFill>
            <a:blip r:embed="rId3" cstate="print"/>
            <a:stretch>
              <a:fillRect/>
            </a:stretch>
          </p:blipFill>
          <p:spPr>
            <a:xfrm>
              <a:off x="13714190" y="3372436"/>
              <a:ext cx="251929" cy="251939"/>
            </a:xfrm>
            <a:prstGeom prst="rect">
              <a:avLst/>
            </a:prstGeom>
          </p:spPr>
        </p:pic>
        <p:pic>
          <p:nvPicPr>
            <p:cNvPr id="89" name="object 89"/>
            <p:cNvPicPr/>
            <p:nvPr/>
          </p:nvPicPr>
          <p:blipFill>
            <a:blip r:embed="rId4" cstate="print"/>
            <a:stretch>
              <a:fillRect/>
            </a:stretch>
          </p:blipFill>
          <p:spPr>
            <a:xfrm>
              <a:off x="14344930" y="2751806"/>
              <a:ext cx="251955" cy="251947"/>
            </a:xfrm>
            <a:prstGeom prst="rect">
              <a:avLst/>
            </a:prstGeom>
          </p:spPr>
        </p:pic>
        <p:pic>
          <p:nvPicPr>
            <p:cNvPr id="90" name="object 90"/>
            <p:cNvPicPr/>
            <p:nvPr/>
          </p:nvPicPr>
          <p:blipFill>
            <a:blip r:embed="rId3" cstate="print"/>
            <a:stretch>
              <a:fillRect/>
            </a:stretch>
          </p:blipFill>
          <p:spPr>
            <a:xfrm>
              <a:off x="13714190" y="2751806"/>
              <a:ext cx="251929" cy="251947"/>
            </a:xfrm>
            <a:prstGeom prst="rect">
              <a:avLst/>
            </a:prstGeom>
          </p:spPr>
        </p:pic>
        <p:pic>
          <p:nvPicPr>
            <p:cNvPr id="91" name="object 91"/>
            <p:cNvPicPr/>
            <p:nvPr/>
          </p:nvPicPr>
          <p:blipFill>
            <a:blip r:embed="rId4" cstate="print"/>
            <a:stretch>
              <a:fillRect/>
            </a:stretch>
          </p:blipFill>
          <p:spPr>
            <a:xfrm>
              <a:off x="14344930" y="3372436"/>
              <a:ext cx="251955" cy="251939"/>
            </a:xfrm>
            <a:prstGeom prst="rect">
              <a:avLst/>
            </a:prstGeom>
          </p:spPr>
        </p:pic>
        <p:pic>
          <p:nvPicPr>
            <p:cNvPr id="92" name="object 92"/>
            <p:cNvPicPr/>
            <p:nvPr/>
          </p:nvPicPr>
          <p:blipFill>
            <a:blip r:embed="rId5" cstate="print"/>
            <a:stretch>
              <a:fillRect/>
            </a:stretch>
          </p:blipFill>
          <p:spPr>
            <a:xfrm>
              <a:off x="14029573" y="3062121"/>
              <a:ext cx="251929" cy="251939"/>
            </a:xfrm>
            <a:prstGeom prst="rect">
              <a:avLst/>
            </a:prstGeom>
          </p:spPr>
        </p:pic>
      </p:grpSp>
      <p:grpSp>
        <p:nvGrpSpPr>
          <p:cNvPr id="93" name="object 93"/>
          <p:cNvGrpSpPr/>
          <p:nvPr/>
        </p:nvGrpSpPr>
        <p:grpSpPr>
          <a:xfrm>
            <a:off x="10162700" y="1615784"/>
            <a:ext cx="634971" cy="634971"/>
            <a:chOff x="16758338" y="2664547"/>
            <a:chExt cx="1047115" cy="1047115"/>
          </a:xfrm>
        </p:grpSpPr>
        <p:sp>
          <p:nvSpPr>
            <p:cNvPr id="94" name="object 94"/>
            <p:cNvSpPr/>
            <p:nvPr/>
          </p:nvSpPr>
          <p:spPr>
            <a:xfrm>
              <a:off x="16758338"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95" name="object 95"/>
            <p:cNvPicPr/>
            <p:nvPr/>
          </p:nvPicPr>
          <p:blipFill>
            <a:blip r:embed="rId3" cstate="print"/>
            <a:stretch>
              <a:fillRect/>
            </a:stretch>
          </p:blipFill>
          <p:spPr>
            <a:xfrm>
              <a:off x="16840587" y="3372436"/>
              <a:ext cx="251929" cy="251939"/>
            </a:xfrm>
            <a:prstGeom prst="rect">
              <a:avLst/>
            </a:prstGeom>
          </p:spPr>
        </p:pic>
        <p:pic>
          <p:nvPicPr>
            <p:cNvPr id="96" name="object 96"/>
            <p:cNvPicPr/>
            <p:nvPr/>
          </p:nvPicPr>
          <p:blipFill>
            <a:blip r:embed="rId6" cstate="print"/>
            <a:stretch>
              <a:fillRect/>
            </a:stretch>
          </p:blipFill>
          <p:spPr>
            <a:xfrm>
              <a:off x="17471327" y="2751806"/>
              <a:ext cx="251955" cy="251947"/>
            </a:xfrm>
            <a:prstGeom prst="rect">
              <a:avLst/>
            </a:prstGeom>
          </p:spPr>
        </p:pic>
        <p:pic>
          <p:nvPicPr>
            <p:cNvPr id="97" name="object 97"/>
            <p:cNvPicPr/>
            <p:nvPr/>
          </p:nvPicPr>
          <p:blipFill>
            <a:blip r:embed="rId3" cstate="print"/>
            <a:stretch>
              <a:fillRect/>
            </a:stretch>
          </p:blipFill>
          <p:spPr>
            <a:xfrm>
              <a:off x="16840587" y="2751806"/>
              <a:ext cx="251929" cy="251947"/>
            </a:xfrm>
            <a:prstGeom prst="rect">
              <a:avLst/>
            </a:prstGeom>
          </p:spPr>
        </p:pic>
        <p:pic>
          <p:nvPicPr>
            <p:cNvPr id="98" name="object 98"/>
            <p:cNvPicPr/>
            <p:nvPr/>
          </p:nvPicPr>
          <p:blipFill>
            <a:blip r:embed="rId6" cstate="print"/>
            <a:stretch>
              <a:fillRect/>
            </a:stretch>
          </p:blipFill>
          <p:spPr>
            <a:xfrm>
              <a:off x="17471327" y="3372436"/>
              <a:ext cx="251955" cy="251939"/>
            </a:xfrm>
            <a:prstGeom prst="rect">
              <a:avLst/>
            </a:prstGeom>
          </p:spPr>
        </p:pic>
        <p:pic>
          <p:nvPicPr>
            <p:cNvPr id="99" name="object 99"/>
            <p:cNvPicPr/>
            <p:nvPr/>
          </p:nvPicPr>
          <p:blipFill>
            <a:blip r:embed="rId3" cstate="print"/>
            <a:stretch>
              <a:fillRect/>
            </a:stretch>
          </p:blipFill>
          <p:spPr>
            <a:xfrm>
              <a:off x="16840587" y="3062121"/>
              <a:ext cx="251929" cy="251939"/>
            </a:xfrm>
            <a:prstGeom prst="rect">
              <a:avLst/>
            </a:prstGeom>
          </p:spPr>
        </p:pic>
        <p:pic>
          <p:nvPicPr>
            <p:cNvPr id="100" name="object 100"/>
            <p:cNvPicPr/>
            <p:nvPr/>
          </p:nvPicPr>
          <p:blipFill>
            <a:blip r:embed="rId6" cstate="print"/>
            <a:stretch>
              <a:fillRect/>
            </a:stretch>
          </p:blipFill>
          <p:spPr>
            <a:xfrm>
              <a:off x="17471327" y="3062121"/>
              <a:ext cx="251955" cy="251939"/>
            </a:xfrm>
            <a:prstGeom prst="rect">
              <a:avLst/>
            </a:prstGeom>
          </p:spPr>
        </p:pic>
      </p:grpSp>
      <p:grpSp>
        <p:nvGrpSpPr>
          <p:cNvPr id="101" name="object 101"/>
          <p:cNvGrpSpPr/>
          <p:nvPr/>
        </p:nvGrpSpPr>
        <p:grpSpPr>
          <a:xfrm>
            <a:off x="683481" y="2612784"/>
            <a:ext cx="634971" cy="634971"/>
            <a:chOff x="1126405" y="4308674"/>
            <a:chExt cx="1047115" cy="1047115"/>
          </a:xfrm>
        </p:grpSpPr>
        <p:sp>
          <p:nvSpPr>
            <p:cNvPr id="102" name="object 102"/>
            <p:cNvSpPr/>
            <p:nvPr/>
          </p:nvSpPr>
          <p:spPr>
            <a:xfrm>
              <a:off x="1126405" y="4308674"/>
              <a:ext cx="1047115" cy="1047115"/>
            </a:xfrm>
            <a:custGeom>
              <a:avLst/>
              <a:gdLst/>
              <a:ahLst/>
              <a:cxnLst/>
              <a:rect l="l" t="t" r="r" b="b"/>
              <a:pathLst>
                <a:path w="1047114" h="1047114">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7"/>
                  </a:lnTo>
                  <a:lnTo>
                    <a:pt x="4969" y="919901"/>
                  </a:lnTo>
                  <a:lnTo>
                    <a:pt x="25951" y="976617"/>
                  </a:lnTo>
                  <a:lnTo>
                    <a:pt x="70466"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03" name="object 103"/>
            <p:cNvPicPr/>
            <p:nvPr/>
          </p:nvPicPr>
          <p:blipFill>
            <a:blip r:embed="rId2" cstate="print"/>
            <a:stretch>
              <a:fillRect/>
            </a:stretch>
          </p:blipFill>
          <p:spPr>
            <a:xfrm>
              <a:off x="1523979" y="4706249"/>
              <a:ext cx="251939" cy="251939"/>
            </a:xfrm>
            <a:prstGeom prst="rect">
              <a:avLst/>
            </a:prstGeom>
          </p:spPr>
        </p:pic>
      </p:grpSp>
      <p:grpSp>
        <p:nvGrpSpPr>
          <p:cNvPr id="104" name="object 104"/>
          <p:cNvGrpSpPr/>
          <p:nvPr/>
        </p:nvGrpSpPr>
        <p:grpSpPr>
          <a:xfrm>
            <a:off x="2579331" y="2612784"/>
            <a:ext cx="634971" cy="634971"/>
            <a:chOff x="4252802" y="4308674"/>
            <a:chExt cx="1047115" cy="1047115"/>
          </a:xfrm>
        </p:grpSpPr>
        <p:sp>
          <p:nvSpPr>
            <p:cNvPr id="105" name="object 105"/>
            <p:cNvSpPr/>
            <p:nvPr/>
          </p:nvSpPr>
          <p:spPr>
            <a:xfrm>
              <a:off x="4252802"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901" y="4960"/>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06" name="object 106"/>
            <p:cNvPicPr/>
            <p:nvPr/>
          </p:nvPicPr>
          <p:blipFill>
            <a:blip r:embed="rId2" cstate="print"/>
            <a:stretch>
              <a:fillRect/>
            </a:stretch>
          </p:blipFill>
          <p:spPr>
            <a:xfrm>
              <a:off x="4335025" y="5016553"/>
              <a:ext cx="251939" cy="251939"/>
            </a:xfrm>
            <a:prstGeom prst="rect">
              <a:avLst/>
            </a:prstGeom>
          </p:spPr>
        </p:pic>
        <p:pic>
          <p:nvPicPr>
            <p:cNvPr id="107" name="object 107"/>
            <p:cNvPicPr/>
            <p:nvPr/>
          </p:nvPicPr>
          <p:blipFill>
            <a:blip r:embed="rId7" cstate="print"/>
            <a:stretch>
              <a:fillRect/>
            </a:stretch>
          </p:blipFill>
          <p:spPr>
            <a:xfrm>
              <a:off x="4965728" y="4395934"/>
              <a:ext cx="251939" cy="251939"/>
            </a:xfrm>
            <a:prstGeom prst="rect">
              <a:avLst/>
            </a:prstGeom>
          </p:spPr>
        </p:pic>
      </p:grpSp>
      <p:grpSp>
        <p:nvGrpSpPr>
          <p:cNvPr id="108" name="object 108"/>
          <p:cNvGrpSpPr/>
          <p:nvPr/>
        </p:nvGrpSpPr>
        <p:grpSpPr>
          <a:xfrm>
            <a:off x="4475181" y="2612784"/>
            <a:ext cx="634971" cy="634971"/>
            <a:chOff x="7379199" y="4308674"/>
            <a:chExt cx="1047115" cy="1047115"/>
          </a:xfrm>
        </p:grpSpPr>
        <p:sp>
          <p:nvSpPr>
            <p:cNvPr id="109" name="object 109"/>
            <p:cNvSpPr/>
            <p:nvPr/>
          </p:nvSpPr>
          <p:spPr>
            <a:xfrm>
              <a:off x="7379199" y="4308674"/>
              <a:ext cx="1047115" cy="1047115"/>
            </a:xfrm>
            <a:custGeom>
              <a:avLst/>
              <a:gdLst/>
              <a:ahLst/>
              <a:cxnLst/>
              <a:rect l="l" t="t" r="r" b="b"/>
              <a:pathLst>
                <a:path w="1047115" h="1047114">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56" y="1046904"/>
                  </a:lnTo>
                  <a:lnTo>
                    <a:pt x="240086" y="1047088"/>
                  </a:lnTo>
                  <a:lnTo>
                    <a:pt x="805923" y="1047088"/>
                  </a:lnTo>
                  <a:lnTo>
                    <a:pt x="852375" y="1046904"/>
                  </a:lnTo>
                  <a:lnTo>
                    <a:pt x="919880"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897" y="4960"/>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10" name="object 110"/>
            <p:cNvPicPr/>
            <p:nvPr/>
          </p:nvPicPr>
          <p:blipFill>
            <a:blip r:embed="rId2" cstate="print"/>
            <a:stretch>
              <a:fillRect/>
            </a:stretch>
          </p:blipFill>
          <p:spPr>
            <a:xfrm>
              <a:off x="7461421" y="5016553"/>
              <a:ext cx="251939" cy="251939"/>
            </a:xfrm>
            <a:prstGeom prst="rect">
              <a:avLst/>
            </a:prstGeom>
          </p:spPr>
        </p:pic>
        <p:pic>
          <p:nvPicPr>
            <p:cNvPr id="111" name="object 111"/>
            <p:cNvPicPr/>
            <p:nvPr/>
          </p:nvPicPr>
          <p:blipFill>
            <a:blip r:embed="rId7" cstate="print"/>
            <a:stretch>
              <a:fillRect/>
            </a:stretch>
          </p:blipFill>
          <p:spPr>
            <a:xfrm>
              <a:off x="8092117" y="4395934"/>
              <a:ext cx="251945" cy="251939"/>
            </a:xfrm>
            <a:prstGeom prst="rect">
              <a:avLst/>
            </a:prstGeom>
          </p:spPr>
        </p:pic>
        <p:pic>
          <p:nvPicPr>
            <p:cNvPr id="112" name="object 112"/>
            <p:cNvPicPr/>
            <p:nvPr/>
          </p:nvPicPr>
          <p:blipFill>
            <a:blip r:embed="rId2" cstate="print"/>
            <a:stretch>
              <a:fillRect/>
            </a:stretch>
          </p:blipFill>
          <p:spPr>
            <a:xfrm>
              <a:off x="7776765" y="4706249"/>
              <a:ext cx="251945" cy="251939"/>
            </a:xfrm>
            <a:prstGeom prst="rect">
              <a:avLst/>
            </a:prstGeom>
          </p:spPr>
        </p:pic>
      </p:grpSp>
      <p:grpSp>
        <p:nvGrpSpPr>
          <p:cNvPr id="113" name="object 113"/>
          <p:cNvGrpSpPr/>
          <p:nvPr/>
        </p:nvGrpSpPr>
        <p:grpSpPr>
          <a:xfrm>
            <a:off x="6371000" y="2612784"/>
            <a:ext cx="634971" cy="634971"/>
            <a:chOff x="10505544" y="4308674"/>
            <a:chExt cx="1047115" cy="1047115"/>
          </a:xfrm>
        </p:grpSpPr>
        <p:sp>
          <p:nvSpPr>
            <p:cNvPr id="114" name="object 114"/>
            <p:cNvSpPr/>
            <p:nvPr/>
          </p:nvSpPr>
          <p:spPr>
            <a:xfrm>
              <a:off x="10505544"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15" name="object 115"/>
            <p:cNvPicPr/>
            <p:nvPr/>
          </p:nvPicPr>
          <p:blipFill>
            <a:blip r:embed="rId3" cstate="print"/>
            <a:stretch>
              <a:fillRect/>
            </a:stretch>
          </p:blipFill>
          <p:spPr>
            <a:xfrm>
              <a:off x="10587792" y="5016553"/>
              <a:ext cx="251929" cy="251939"/>
            </a:xfrm>
            <a:prstGeom prst="rect">
              <a:avLst/>
            </a:prstGeom>
          </p:spPr>
        </p:pic>
        <p:pic>
          <p:nvPicPr>
            <p:cNvPr id="116" name="object 116"/>
            <p:cNvPicPr/>
            <p:nvPr/>
          </p:nvPicPr>
          <p:blipFill>
            <a:blip r:embed="rId8" cstate="print"/>
            <a:stretch>
              <a:fillRect/>
            </a:stretch>
          </p:blipFill>
          <p:spPr>
            <a:xfrm>
              <a:off x="11218532" y="4395934"/>
              <a:ext cx="251955" cy="251939"/>
            </a:xfrm>
            <a:prstGeom prst="rect">
              <a:avLst/>
            </a:prstGeom>
          </p:spPr>
        </p:pic>
        <p:pic>
          <p:nvPicPr>
            <p:cNvPr id="117" name="object 117"/>
            <p:cNvPicPr/>
            <p:nvPr/>
          </p:nvPicPr>
          <p:blipFill>
            <a:blip r:embed="rId9" cstate="print"/>
            <a:stretch>
              <a:fillRect/>
            </a:stretch>
          </p:blipFill>
          <p:spPr>
            <a:xfrm>
              <a:off x="10587792" y="4395934"/>
              <a:ext cx="251929" cy="251939"/>
            </a:xfrm>
            <a:prstGeom prst="rect">
              <a:avLst/>
            </a:prstGeom>
          </p:spPr>
        </p:pic>
        <p:pic>
          <p:nvPicPr>
            <p:cNvPr id="118" name="object 118"/>
            <p:cNvPicPr/>
            <p:nvPr/>
          </p:nvPicPr>
          <p:blipFill>
            <a:blip r:embed="rId4" cstate="print"/>
            <a:stretch>
              <a:fillRect/>
            </a:stretch>
          </p:blipFill>
          <p:spPr>
            <a:xfrm>
              <a:off x="11218532" y="5016553"/>
              <a:ext cx="251955" cy="251939"/>
            </a:xfrm>
            <a:prstGeom prst="rect">
              <a:avLst/>
            </a:prstGeom>
          </p:spPr>
        </p:pic>
      </p:grpSp>
      <p:grpSp>
        <p:nvGrpSpPr>
          <p:cNvPr id="119" name="object 119"/>
          <p:cNvGrpSpPr/>
          <p:nvPr/>
        </p:nvGrpSpPr>
        <p:grpSpPr>
          <a:xfrm>
            <a:off x="8266850" y="2612784"/>
            <a:ext cx="634971" cy="634971"/>
            <a:chOff x="13631941" y="4308674"/>
            <a:chExt cx="1047115" cy="1047115"/>
          </a:xfrm>
        </p:grpSpPr>
        <p:sp>
          <p:nvSpPr>
            <p:cNvPr id="120" name="object 120"/>
            <p:cNvSpPr/>
            <p:nvPr/>
          </p:nvSpPr>
          <p:spPr>
            <a:xfrm>
              <a:off x="13631941"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21" name="object 121"/>
            <p:cNvPicPr/>
            <p:nvPr/>
          </p:nvPicPr>
          <p:blipFill>
            <a:blip r:embed="rId3" cstate="print"/>
            <a:stretch>
              <a:fillRect/>
            </a:stretch>
          </p:blipFill>
          <p:spPr>
            <a:xfrm>
              <a:off x="13714190" y="5016553"/>
              <a:ext cx="251929" cy="251939"/>
            </a:xfrm>
            <a:prstGeom prst="rect">
              <a:avLst/>
            </a:prstGeom>
          </p:spPr>
        </p:pic>
        <p:pic>
          <p:nvPicPr>
            <p:cNvPr id="122" name="object 122"/>
            <p:cNvPicPr/>
            <p:nvPr/>
          </p:nvPicPr>
          <p:blipFill>
            <a:blip r:embed="rId8" cstate="print"/>
            <a:stretch>
              <a:fillRect/>
            </a:stretch>
          </p:blipFill>
          <p:spPr>
            <a:xfrm>
              <a:off x="14344930" y="4395934"/>
              <a:ext cx="251955" cy="251939"/>
            </a:xfrm>
            <a:prstGeom prst="rect">
              <a:avLst/>
            </a:prstGeom>
          </p:spPr>
        </p:pic>
        <p:pic>
          <p:nvPicPr>
            <p:cNvPr id="123" name="object 123"/>
            <p:cNvPicPr/>
            <p:nvPr/>
          </p:nvPicPr>
          <p:blipFill>
            <a:blip r:embed="rId4" cstate="print"/>
            <a:stretch>
              <a:fillRect/>
            </a:stretch>
          </p:blipFill>
          <p:spPr>
            <a:xfrm>
              <a:off x="14344930" y="5016553"/>
              <a:ext cx="251955" cy="251939"/>
            </a:xfrm>
            <a:prstGeom prst="rect">
              <a:avLst/>
            </a:prstGeom>
          </p:spPr>
        </p:pic>
        <p:pic>
          <p:nvPicPr>
            <p:cNvPr id="124" name="object 124"/>
            <p:cNvPicPr/>
            <p:nvPr/>
          </p:nvPicPr>
          <p:blipFill>
            <a:blip r:embed="rId9" cstate="print"/>
            <a:stretch>
              <a:fillRect/>
            </a:stretch>
          </p:blipFill>
          <p:spPr>
            <a:xfrm>
              <a:off x="13714190" y="4395934"/>
              <a:ext cx="251929" cy="251939"/>
            </a:xfrm>
            <a:prstGeom prst="rect">
              <a:avLst/>
            </a:prstGeom>
          </p:spPr>
        </p:pic>
        <p:pic>
          <p:nvPicPr>
            <p:cNvPr id="125" name="object 125"/>
            <p:cNvPicPr/>
            <p:nvPr/>
          </p:nvPicPr>
          <p:blipFill>
            <a:blip r:embed="rId5" cstate="print"/>
            <a:stretch>
              <a:fillRect/>
            </a:stretch>
          </p:blipFill>
          <p:spPr>
            <a:xfrm>
              <a:off x="14029573" y="4706249"/>
              <a:ext cx="251929" cy="251939"/>
            </a:xfrm>
            <a:prstGeom prst="rect">
              <a:avLst/>
            </a:prstGeom>
          </p:spPr>
        </p:pic>
      </p:grpSp>
      <p:grpSp>
        <p:nvGrpSpPr>
          <p:cNvPr id="126" name="object 126"/>
          <p:cNvGrpSpPr/>
          <p:nvPr/>
        </p:nvGrpSpPr>
        <p:grpSpPr>
          <a:xfrm>
            <a:off x="10162700" y="2612784"/>
            <a:ext cx="634971" cy="634971"/>
            <a:chOff x="16758338" y="4308674"/>
            <a:chExt cx="1047115" cy="1047115"/>
          </a:xfrm>
        </p:grpSpPr>
        <p:sp>
          <p:nvSpPr>
            <p:cNvPr id="127" name="object 127"/>
            <p:cNvSpPr/>
            <p:nvPr/>
          </p:nvSpPr>
          <p:spPr>
            <a:xfrm>
              <a:off x="16758338"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28" name="object 128"/>
            <p:cNvPicPr/>
            <p:nvPr/>
          </p:nvPicPr>
          <p:blipFill>
            <a:blip r:embed="rId3" cstate="print"/>
            <a:stretch>
              <a:fillRect/>
            </a:stretch>
          </p:blipFill>
          <p:spPr>
            <a:xfrm>
              <a:off x="16840587" y="5016553"/>
              <a:ext cx="251929" cy="251939"/>
            </a:xfrm>
            <a:prstGeom prst="rect">
              <a:avLst/>
            </a:prstGeom>
          </p:spPr>
        </p:pic>
        <p:pic>
          <p:nvPicPr>
            <p:cNvPr id="129" name="object 129"/>
            <p:cNvPicPr/>
            <p:nvPr/>
          </p:nvPicPr>
          <p:blipFill>
            <a:blip r:embed="rId10" cstate="print"/>
            <a:stretch>
              <a:fillRect/>
            </a:stretch>
          </p:blipFill>
          <p:spPr>
            <a:xfrm>
              <a:off x="17471327" y="4395934"/>
              <a:ext cx="251955" cy="251939"/>
            </a:xfrm>
            <a:prstGeom prst="rect">
              <a:avLst/>
            </a:prstGeom>
          </p:spPr>
        </p:pic>
        <p:pic>
          <p:nvPicPr>
            <p:cNvPr id="130" name="object 130"/>
            <p:cNvPicPr/>
            <p:nvPr/>
          </p:nvPicPr>
          <p:blipFill>
            <a:blip r:embed="rId9" cstate="print"/>
            <a:stretch>
              <a:fillRect/>
            </a:stretch>
          </p:blipFill>
          <p:spPr>
            <a:xfrm>
              <a:off x="16840587" y="4395934"/>
              <a:ext cx="251929" cy="251939"/>
            </a:xfrm>
            <a:prstGeom prst="rect">
              <a:avLst/>
            </a:prstGeom>
          </p:spPr>
        </p:pic>
        <p:pic>
          <p:nvPicPr>
            <p:cNvPr id="131" name="object 131"/>
            <p:cNvPicPr/>
            <p:nvPr/>
          </p:nvPicPr>
          <p:blipFill>
            <a:blip r:embed="rId6" cstate="print"/>
            <a:stretch>
              <a:fillRect/>
            </a:stretch>
          </p:blipFill>
          <p:spPr>
            <a:xfrm>
              <a:off x="17471327" y="5016553"/>
              <a:ext cx="251955" cy="251939"/>
            </a:xfrm>
            <a:prstGeom prst="rect">
              <a:avLst/>
            </a:prstGeom>
          </p:spPr>
        </p:pic>
        <p:pic>
          <p:nvPicPr>
            <p:cNvPr id="132" name="object 132"/>
            <p:cNvPicPr/>
            <p:nvPr/>
          </p:nvPicPr>
          <p:blipFill>
            <a:blip r:embed="rId3" cstate="print"/>
            <a:stretch>
              <a:fillRect/>
            </a:stretch>
          </p:blipFill>
          <p:spPr>
            <a:xfrm>
              <a:off x="16840587" y="4706249"/>
              <a:ext cx="251929" cy="251939"/>
            </a:xfrm>
            <a:prstGeom prst="rect">
              <a:avLst/>
            </a:prstGeom>
          </p:spPr>
        </p:pic>
        <p:pic>
          <p:nvPicPr>
            <p:cNvPr id="133" name="object 133"/>
            <p:cNvPicPr/>
            <p:nvPr/>
          </p:nvPicPr>
          <p:blipFill>
            <a:blip r:embed="rId6" cstate="print"/>
            <a:stretch>
              <a:fillRect/>
            </a:stretch>
          </p:blipFill>
          <p:spPr>
            <a:xfrm>
              <a:off x="17471327" y="4706249"/>
              <a:ext cx="251955" cy="251939"/>
            </a:xfrm>
            <a:prstGeom prst="rect">
              <a:avLst/>
            </a:prstGeom>
          </p:spPr>
        </p:pic>
      </p:grpSp>
      <p:grpSp>
        <p:nvGrpSpPr>
          <p:cNvPr id="134" name="object 134"/>
          <p:cNvGrpSpPr/>
          <p:nvPr/>
        </p:nvGrpSpPr>
        <p:grpSpPr>
          <a:xfrm>
            <a:off x="683481" y="3609779"/>
            <a:ext cx="634971" cy="634971"/>
            <a:chOff x="1126405" y="5952792"/>
            <a:chExt cx="1047115" cy="1047115"/>
          </a:xfrm>
        </p:grpSpPr>
        <p:sp>
          <p:nvSpPr>
            <p:cNvPr id="135" name="object 135"/>
            <p:cNvSpPr/>
            <p:nvPr/>
          </p:nvSpPr>
          <p:spPr>
            <a:xfrm>
              <a:off x="1126405" y="5952792"/>
              <a:ext cx="1047115" cy="1047115"/>
            </a:xfrm>
            <a:custGeom>
              <a:avLst/>
              <a:gdLst/>
              <a:ahLst/>
              <a:cxnLst/>
              <a:rect l="l" t="t" r="r" b="b"/>
              <a:pathLst>
                <a:path w="1047114" h="1047115">
                  <a:moveTo>
                    <a:pt x="806991" y="0"/>
                  </a:moveTo>
                  <a:lnTo>
                    <a:pt x="241165" y="0"/>
                  </a:lnTo>
                  <a:lnTo>
                    <a:pt x="194711" y="183"/>
                  </a:lnTo>
                  <a:lnTo>
                    <a:pt x="127203" y="4965"/>
                  </a:lnTo>
                  <a:lnTo>
                    <a:pt x="70466" y="25953"/>
                  </a:lnTo>
                  <a:lnTo>
                    <a:pt x="25951" y="70470"/>
                  </a:lnTo>
                  <a:lnTo>
                    <a:pt x="4963" y="127203"/>
                  </a:lnTo>
                  <a:lnTo>
                    <a:pt x="183" y="194260"/>
                  </a:lnTo>
                  <a:lnTo>
                    <a:pt x="0" y="240097"/>
                  </a:lnTo>
                  <a:lnTo>
                    <a:pt x="4" y="806991"/>
                  </a:lnTo>
                  <a:lnTo>
                    <a:pt x="183" y="852377"/>
                  </a:lnTo>
                  <a:lnTo>
                    <a:pt x="4969" y="919905"/>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36" name="object 136"/>
            <p:cNvPicPr/>
            <p:nvPr/>
          </p:nvPicPr>
          <p:blipFill>
            <a:blip r:embed="rId2" cstate="print"/>
            <a:stretch>
              <a:fillRect/>
            </a:stretch>
          </p:blipFill>
          <p:spPr>
            <a:xfrm>
              <a:off x="1523979" y="6350366"/>
              <a:ext cx="251939" cy="251939"/>
            </a:xfrm>
            <a:prstGeom prst="rect">
              <a:avLst/>
            </a:prstGeom>
          </p:spPr>
        </p:pic>
      </p:grpSp>
      <p:grpSp>
        <p:nvGrpSpPr>
          <p:cNvPr id="137" name="object 137"/>
          <p:cNvGrpSpPr/>
          <p:nvPr/>
        </p:nvGrpSpPr>
        <p:grpSpPr>
          <a:xfrm>
            <a:off x="2579331" y="3609779"/>
            <a:ext cx="634971" cy="634971"/>
            <a:chOff x="4252802" y="5952792"/>
            <a:chExt cx="1047115" cy="1047115"/>
          </a:xfrm>
        </p:grpSpPr>
        <p:sp>
          <p:nvSpPr>
            <p:cNvPr id="138" name="object 138"/>
            <p:cNvSpPr/>
            <p:nvPr/>
          </p:nvSpPr>
          <p:spPr>
            <a:xfrm>
              <a:off x="4252802"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39" name="object 139"/>
            <p:cNvPicPr/>
            <p:nvPr/>
          </p:nvPicPr>
          <p:blipFill>
            <a:blip r:embed="rId2" cstate="print"/>
            <a:stretch>
              <a:fillRect/>
            </a:stretch>
          </p:blipFill>
          <p:spPr>
            <a:xfrm>
              <a:off x="4965728" y="6040062"/>
              <a:ext cx="251939" cy="251939"/>
            </a:xfrm>
            <a:prstGeom prst="rect">
              <a:avLst/>
            </a:prstGeom>
          </p:spPr>
        </p:pic>
        <p:pic>
          <p:nvPicPr>
            <p:cNvPr id="140" name="object 140"/>
            <p:cNvPicPr/>
            <p:nvPr/>
          </p:nvPicPr>
          <p:blipFill>
            <a:blip r:embed="rId2" cstate="print"/>
            <a:stretch>
              <a:fillRect/>
            </a:stretch>
          </p:blipFill>
          <p:spPr>
            <a:xfrm>
              <a:off x="4335025" y="6660681"/>
              <a:ext cx="251939" cy="251939"/>
            </a:xfrm>
            <a:prstGeom prst="rect">
              <a:avLst/>
            </a:prstGeom>
          </p:spPr>
        </p:pic>
      </p:grpSp>
      <p:grpSp>
        <p:nvGrpSpPr>
          <p:cNvPr id="141" name="object 141"/>
          <p:cNvGrpSpPr/>
          <p:nvPr/>
        </p:nvGrpSpPr>
        <p:grpSpPr>
          <a:xfrm>
            <a:off x="4475181" y="3609779"/>
            <a:ext cx="634971" cy="634971"/>
            <a:chOff x="7379199" y="5952792"/>
            <a:chExt cx="1047115" cy="1047115"/>
          </a:xfrm>
        </p:grpSpPr>
        <p:sp>
          <p:nvSpPr>
            <p:cNvPr id="142" name="object 142"/>
            <p:cNvSpPr/>
            <p:nvPr/>
          </p:nvSpPr>
          <p:spPr>
            <a:xfrm>
              <a:off x="7379199" y="5952792"/>
              <a:ext cx="1047115" cy="1047115"/>
            </a:xfrm>
            <a:custGeom>
              <a:avLst/>
              <a:gdLst/>
              <a:ahLst/>
              <a:cxnLst/>
              <a:rect l="l" t="t" r="r" b="b"/>
              <a:pathLst>
                <a:path w="1047115" h="1047115">
                  <a:moveTo>
                    <a:pt x="806991" y="0"/>
                  </a:moveTo>
                  <a:lnTo>
                    <a:pt x="241154" y="0"/>
                  </a:lnTo>
                  <a:lnTo>
                    <a:pt x="194706"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56" y="1046904"/>
                  </a:lnTo>
                  <a:lnTo>
                    <a:pt x="240086" y="1047088"/>
                  </a:lnTo>
                  <a:lnTo>
                    <a:pt x="805923" y="1047088"/>
                  </a:lnTo>
                  <a:lnTo>
                    <a:pt x="852375" y="1046904"/>
                  </a:lnTo>
                  <a:lnTo>
                    <a:pt x="919880"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43" name="object 143"/>
            <p:cNvPicPr/>
            <p:nvPr/>
          </p:nvPicPr>
          <p:blipFill>
            <a:blip r:embed="rId2" cstate="print"/>
            <a:stretch>
              <a:fillRect/>
            </a:stretch>
          </p:blipFill>
          <p:spPr>
            <a:xfrm>
              <a:off x="7461421" y="6660681"/>
              <a:ext cx="251939" cy="251939"/>
            </a:xfrm>
            <a:prstGeom prst="rect">
              <a:avLst/>
            </a:prstGeom>
          </p:spPr>
        </p:pic>
        <p:pic>
          <p:nvPicPr>
            <p:cNvPr id="144" name="object 144"/>
            <p:cNvPicPr/>
            <p:nvPr/>
          </p:nvPicPr>
          <p:blipFill>
            <a:blip r:embed="rId2" cstate="print"/>
            <a:stretch>
              <a:fillRect/>
            </a:stretch>
          </p:blipFill>
          <p:spPr>
            <a:xfrm>
              <a:off x="8092117" y="6040062"/>
              <a:ext cx="251945" cy="251939"/>
            </a:xfrm>
            <a:prstGeom prst="rect">
              <a:avLst/>
            </a:prstGeom>
          </p:spPr>
        </p:pic>
        <p:pic>
          <p:nvPicPr>
            <p:cNvPr id="145" name="object 145"/>
            <p:cNvPicPr/>
            <p:nvPr/>
          </p:nvPicPr>
          <p:blipFill>
            <a:blip r:embed="rId2" cstate="print"/>
            <a:stretch>
              <a:fillRect/>
            </a:stretch>
          </p:blipFill>
          <p:spPr>
            <a:xfrm>
              <a:off x="7776765" y="6350366"/>
              <a:ext cx="251945" cy="251939"/>
            </a:xfrm>
            <a:prstGeom prst="rect">
              <a:avLst/>
            </a:prstGeom>
          </p:spPr>
        </p:pic>
      </p:grpSp>
      <p:grpSp>
        <p:nvGrpSpPr>
          <p:cNvPr id="146" name="object 146"/>
          <p:cNvGrpSpPr/>
          <p:nvPr/>
        </p:nvGrpSpPr>
        <p:grpSpPr>
          <a:xfrm>
            <a:off x="6371000" y="3609779"/>
            <a:ext cx="634971" cy="634971"/>
            <a:chOff x="10505544" y="5952792"/>
            <a:chExt cx="1047115" cy="1047115"/>
          </a:xfrm>
        </p:grpSpPr>
        <p:sp>
          <p:nvSpPr>
            <p:cNvPr id="147" name="object 147"/>
            <p:cNvSpPr/>
            <p:nvPr/>
          </p:nvSpPr>
          <p:spPr>
            <a:xfrm>
              <a:off x="10505544"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48" name="object 148"/>
            <p:cNvPicPr/>
            <p:nvPr/>
          </p:nvPicPr>
          <p:blipFill>
            <a:blip r:embed="rId3" cstate="print"/>
            <a:stretch>
              <a:fillRect/>
            </a:stretch>
          </p:blipFill>
          <p:spPr>
            <a:xfrm>
              <a:off x="10587792" y="6660681"/>
              <a:ext cx="251929" cy="251939"/>
            </a:xfrm>
            <a:prstGeom prst="rect">
              <a:avLst/>
            </a:prstGeom>
          </p:spPr>
        </p:pic>
        <p:pic>
          <p:nvPicPr>
            <p:cNvPr id="149" name="object 149"/>
            <p:cNvPicPr/>
            <p:nvPr/>
          </p:nvPicPr>
          <p:blipFill>
            <a:blip r:embed="rId4" cstate="print"/>
            <a:stretch>
              <a:fillRect/>
            </a:stretch>
          </p:blipFill>
          <p:spPr>
            <a:xfrm>
              <a:off x="11218532" y="6040062"/>
              <a:ext cx="251955" cy="251939"/>
            </a:xfrm>
            <a:prstGeom prst="rect">
              <a:avLst/>
            </a:prstGeom>
          </p:spPr>
        </p:pic>
        <p:pic>
          <p:nvPicPr>
            <p:cNvPr id="150" name="object 150"/>
            <p:cNvPicPr/>
            <p:nvPr/>
          </p:nvPicPr>
          <p:blipFill>
            <a:blip r:embed="rId3" cstate="print"/>
            <a:stretch>
              <a:fillRect/>
            </a:stretch>
          </p:blipFill>
          <p:spPr>
            <a:xfrm>
              <a:off x="10587792" y="6040062"/>
              <a:ext cx="251929" cy="251939"/>
            </a:xfrm>
            <a:prstGeom prst="rect">
              <a:avLst/>
            </a:prstGeom>
          </p:spPr>
        </p:pic>
        <p:pic>
          <p:nvPicPr>
            <p:cNvPr id="151" name="object 151"/>
            <p:cNvPicPr/>
            <p:nvPr/>
          </p:nvPicPr>
          <p:blipFill>
            <a:blip r:embed="rId4" cstate="print"/>
            <a:stretch>
              <a:fillRect/>
            </a:stretch>
          </p:blipFill>
          <p:spPr>
            <a:xfrm>
              <a:off x="11218532" y="6660681"/>
              <a:ext cx="251955" cy="251939"/>
            </a:xfrm>
            <a:prstGeom prst="rect">
              <a:avLst/>
            </a:prstGeom>
          </p:spPr>
        </p:pic>
      </p:grpSp>
      <p:grpSp>
        <p:nvGrpSpPr>
          <p:cNvPr id="152" name="object 152"/>
          <p:cNvGrpSpPr/>
          <p:nvPr/>
        </p:nvGrpSpPr>
        <p:grpSpPr>
          <a:xfrm>
            <a:off x="8266850" y="3609779"/>
            <a:ext cx="634971" cy="634971"/>
            <a:chOff x="13631941" y="5952792"/>
            <a:chExt cx="1047115" cy="1047115"/>
          </a:xfrm>
        </p:grpSpPr>
        <p:sp>
          <p:nvSpPr>
            <p:cNvPr id="153" name="object 153"/>
            <p:cNvSpPr/>
            <p:nvPr/>
          </p:nvSpPr>
          <p:spPr>
            <a:xfrm>
              <a:off x="13631941"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54" name="object 154"/>
            <p:cNvPicPr/>
            <p:nvPr/>
          </p:nvPicPr>
          <p:blipFill>
            <a:blip r:embed="rId3" cstate="print"/>
            <a:stretch>
              <a:fillRect/>
            </a:stretch>
          </p:blipFill>
          <p:spPr>
            <a:xfrm>
              <a:off x="13714190" y="6660681"/>
              <a:ext cx="251929" cy="251939"/>
            </a:xfrm>
            <a:prstGeom prst="rect">
              <a:avLst/>
            </a:prstGeom>
          </p:spPr>
        </p:pic>
        <p:pic>
          <p:nvPicPr>
            <p:cNvPr id="155" name="object 155"/>
            <p:cNvPicPr/>
            <p:nvPr/>
          </p:nvPicPr>
          <p:blipFill>
            <a:blip r:embed="rId4" cstate="print"/>
            <a:stretch>
              <a:fillRect/>
            </a:stretch>
          </p:blipFill>
          <p:spPr>
            <a:xfrm>
              <a:off x="14344930" y="6040062"/>
              <a:ext cx="251955" cy="251939"/>
            </a:xfrm>
            <a:prstGeom prst="rect">
              <a:avLst/>
            </a:prstGeom>
          </p:spPr>
        </p:pic>
        <p:pic>
          <p:nvPicPr>
            <p:cNvPr id="156" name="object 156"/>
            <p:cNvPicPr/>
            <p:nvPr/>
          </p:nvPicPr>
          <p:blipFill>
            <a:blip r:embed="rId3" cstate="print"/>
            <a:stretch>
              <a:fillRect/>
            </a:stretch>
          </p:blipFill>
          <p:spPr>
            <a:xfrm>
              <a:off x="13714190" y="6040062"/>
              <a:ext cx="251929" cy="251939"/>
            </a:xfrm>
            <a:prstGeom prst="rect">
              <a:avLst/>
            </a:prstGeom>
          </p:spPr>
        </p:pic>
        <p:pic>
          <p:nvPicPr>
            <p:cNvPr id="157" name="object 157"/>
            <p:cNvPicPr/>
            <p:nvPr/>
          </p:nvPicPr>
          <p:blipFill>
            <a:blip r:embed="rId4" cstate="print"/>
            <a:stretch>
              <a:fillRect/>
            </a:stretch>
          </p:blipFill>
          <p:spPr>
            <a:xfrm>
              <a:off x="14344930" y="6660681"/>
              <a:ext cx="251955" cy="251939"/>
            </a:xfrm>
            <a:prstGeom prst="rect">
              <a:avLst/>
            </a:prstGeom>
          </p:spPr>
        </p:pic>
        <p:pic>
          <p:nvPicPr>
            <p:cNvPr id="158" name="object 158"/>
            <p:cNvPicPr/>
            <p:nvPr/>
          </p:nvPicPr>
          <p:blipFill>
            <a:blip r:embed="rId5" cstate="print"/>
            <a:stretch>
              <a:fillRect/>
            </a:stretch>
          </p:blipFill>
          <p:spPr>
            <a:xfrm>
              <a:off x="14029573" y="6350369"/>
              <a:ext cx="251929" cy="251945"/>
            </a:xfrm>
            <a:prstGeom prst="rect">
              <a:avLst/>
            </a:prstGeom>
          </p:spPr>
        </p:pic>
      </p:grpSp>
      <p:grpSp>
        <p:nvGrpSpPr>
          <p:cNvPr id="159" name="object 159"/>
          <p:cNvGrpSpPr/>
          <p:nvPr/>
        </p:nvGrpSpPr>
        <p:grpSpPr>
          <a:xfrm>
            <a:off x="10162700" y="3609779"/>
            <a:ext cx="634971" cy="634971"/>
            <a:chOff x="16758338" y="5952792"/>
            <a:chExt cx="1047115" cy="1047115"/>
          </a:xfrm>
        </p:grpSpPr>
        <p:sp>
          <p:nvSpPr>
            <p:cNvPr id="160" name="object 160"/>
            <p:cNvSpPr/>
            <p:nvPr/>
          </p:nvSpPr>
          <p:spPr>
            <a:xfrm>
              <a:off x="16758338"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61" name="object 161"/>
            <p:cNvPicPr/>
            <p:nvPr/>
          </p:nvPicPr>
          <p:blipFill>
            <a:blip r:embed="rId3" cstate="print"/>
            <a:stretch>
              <a:fillRect/>
            </a:stretch>
          </p:blipFill>
          <p:spPr>
            <a:xfrm>
              <a:off x="16840587" y="6660681"/>
              <a:ext cx="251929" cy="251939"/>
            </a:xfrm>
            <a:prstGeom prst="rect">
              <a:avLst/>
            </a:prstGeom>
          </p:spPr>
        </p:pic>
        <p:pic>
          <p:nvPicPr>
            <p:cNvPr id="162" name="object 162"/>
            <p:cNvPicPr/>
            <p:nvPr/>
          </p:nvPicPr>
          <p:blipFill>
            <a:blip r:embed="rId6" cstate="print"/>
            <a:stretch>
              <a:fillRect/>
            </a:stretch>
          </p:blipFill>
          <p:spPr>
            <a:xfrm>
              <a:off x="17471327" y="6040062"/>
              <a:ext cx="251955" cy="251939"/>
            </a:xfrm>
            <a:prstGeom prst="rect">
              <a:avLst/>
            </a:prstGeom>
          </p:spPr>
        </p:pic>
        <p:pic>
          <p:nvPicPr>
            <p:cNvPr id="163" name="object 163"/>
            <p:cNvPicPr/>
            <p:nvPr/>
          </p:nvPicPr>
          <p:blipFill>
            <a:blip r:embed="rId3" cstate="print"/>
            <a:stretch>
              <a:fillRect/>
            </a:stretch>
          </p:blipFill>
          <p:spPr>
            <a:xfrm>
              <a:off x="16840587" y="6040062"/>
              <a:ext cx="251929" cy="251939"/>
            </a:xfrm>
            <a:prstGeom prst="rect">
              <a:avLst/>
            </a:prstGeom>
          </p:spPr>
        </p:pic>
        <p:pic>
          <p:nvPicPr>
            <p:cNvPr id="164" name="object 164"/>
            <p:cNvPicPr/>
            <p:nvPr/>
          </p:nvPicPr>
          <p:blipFill>
            <a:blip r:embed="rId6" cstate="print"/>
            <a:stretch>
              <a:fillRect/>
            </a:stretch>
          </p:blipFill>
          <p:spPr>
            <a:xfrm>
              <a:off x="17471327" y="6660681"/>
              <a:ext cx="251955" cy="251939"/>
            </a:xfrm>
            <a:prstGeom prst="rect">
              <a:avLst/>
            </a:prstGeom>
          </p:spPr>
        </p:pic>
        <p:pic>
          <p:nvPicPr>
            <p:cNvPr id="165" name="object 165"/>
            <p:cNvPicPr/>
            <p:nvPr/>
          </p:nvPicPr>
          <p:blipFill>
            <a:blip r:embed="rId3" cstate="print"/>
            <a:stretch>
              <a:fillRect/>
            </a:stretch>
          </p:blipFill>
          <p:spPr>
            <a:xfrm>
              <a:off x="16840587" y="6350369"/>
              <a:ext cx="251929" cy="251945"/>
            </a:xfrm>
            <a:prstGeom prst="rect">
              <a:avLst/>
            </a:prstGeom>
          </p:spPr>
        </p:pic>
        <p:pic>
          <p:nvPicPr>
            <p:cNvPr id="166" name="object 166"/>
            <p:cNvPicPr/>
            <p:nvPr/>
          </p:nvPicPr>
          <p:blipFill>
            <a:blip r:embed="rId6" cstate="print"/>
            <a:stretch>
              <a:fillRect/>
            </a:stretch>
          </p:blipFill>
          <p:spPr>
            <a:xfrm>
              <a:off x="17471327" y="6350369"/>
              <a:ext cx="251955" cy="251945"/>
            </a:xfrm>
            <a:prstGeom prst="rect">
              <a:avLst/>
            </a:prstGeom>
          </p:spPr>
        </p:pic>
      </p:grpSp>
      <p:grpSp>
        <p:nvGrpSpPr>
          <p:cNvPr id="167" name="object 167"/>
          <p:cNvGrpSpPr/>
          <p:nvPr/>
        </p:nvGrpSpPr>
        <p:grpSpPr>
          <a:xfrm>
            <a:off x="683481" y="4606780"/>
            <a:ext cx="634971" cy="634971"/>
            <a:chOff x="1126405" y="7596920"/>
            <a:chExt cx="1047115" cy="1047115"/>
          </a:xfrm>
        </p:grpSpPr>
        <p:sp>
          <p:nvSpPr>
            <p:cNvPr id="168" name="object 168"/>
            <p:cNvSpPr/>
            <p:nvPr/>
          </p:nvSpPr>
          <p:spPr>
            <a:xfrm>
              <a:off x="1126405" y="7596920"/>
              <a:ext cx="1047115" cy="1047115"/>
            </a:xfrm>
            <a:custGeom>
              <a:avLst/>
              <a:gdLst/>
              <a:ahLst/>
              <a:cxnLst/>
              <a:rect l="l" t="t" r="r" b="b"/>
              <a:pathLst>
                <a:path w="1047114" h="1047115">
                  <a:moveTo>
                    <a:pt x="806991" y="0"/>
                  </a:moveTo>
                  <a:lnTo>
                    <a:pt x="241165" y="0"/>
                  </a:lnTo>
                  <a:lnTo>
                    <a:pt x="194711" y="183"/>
                  </a:lnTo>
                  <a:lnTo>
                    <a:pt x="127203" y="4965"/>
                  </a:lnTo>
                  <a:lnTo>
                    <a:pt x="70466" y="25951"/>
                  </a:lnTo>
                  <a:lnTo>
                    <a:pt x="25951" y="70461"/>
                  </a:lnTo>
                  <a:lnTo>
                    <a:pt x="4963" y="127199"/>
                  </a:lnTo>
                  <a:lnTo>
                    <a:pt x="183" y="194260"/>
                  </a:lnTo>
                  <a:lnTo>
                    <a:pt x="0" y="240097"/>
                  </a:lnTo>
                  <a:lnTo>
                    <a:pt x="4" y="806991"/>
                  </a:lnTo>
                  <a:lnTo>
                    <a:pt x="183" y="852377"/>
                  </a:lnTo>
                  <a:lnTo>
                    <a:pt x="4969" y="919901"/>
                  </a:lnTo>
                  <a:lnTo>
                    <a:pt x="25951" y="976622"/>
                  </a:lnTo>
                  <a:lnTo>
                    <a:pt x="70466" y="1021136"/>
                  </a:lnTo>
                  <a:lnTo>
                    <a:pt x="127187"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69" name="object 169"/>
            <p:cNvPicPr/>
            <p:nvPr/>
          </p:nvPicPr>
          <p:blipFill>
            <a:blip r:embed="rId2" cstate="print"/>
            <a:stretch>
              <a:fillRect/>
            </a:stretch>
          </p:blipFill>
          <p:spPr>
            <a:xfrm>
              <a:off x="1523979" y="7994495"/>
              <a:ext cx="251939" cy="251939"/>
            </a:xfrm>
            <a:prstGeom prst="rect">
              <a:avLst/>
            </a:prstGeom>
          </p:spPr>
        </p:pic>
      </p:grpSp>
      <p:grpSp>
        <p:nvGrpSpPr>
          <p:cNvPr id="170" name="object 170"/>
          <p:cNvGrpSpPr/>
          <p:nvPr/>
        </p:nvGrpSpPr>
        <p:grpSpPr>
          <a:xfrm>
            <a:off x="2579331" y="4606780"/>
            <a:ext cx="634971" cy="634971"/>
            <a:chOff x="4252802" y="7596920"/>
            <a:chExt cx="1047115" cy="1047115"/>
          </a:xfrm>
        </p:grpSpPr>
        <p:sp>
          <p:nvSpPr>
            <p:cNvPr id="171" name="object 171"/>
            <p:cNvSpPr/>
            <p:nvPr/>
          </p:nvSpPr>
          <p:spPr>
            <a:xfrm>
              <a:off x="4252802"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60" y="1046904"/>
                  </a:lnTo>
                  <a:lnTo>
                    <a:pt x="240097" y="1047088"/>
                  </a:lnTo>
                  <a:lnTo>
                    <a:pt x="805923" y="1047088"/>
                  </a:lnTo>
                  <a:lnTo>
                    <a:pt x="852377" y="1046904"/>
                  </a:lnTo>
                  <a:lnTo>
                    <a:pt x="919884"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72" name="object 172"/>
            <p:cNvPicPr/>
            <p:nvPr/>
          </p:nvPicPr>
          <p:blipFill>
            <a:blip r:embed="rId2" cstate="print"/>
            <a:stretch>
              <a:fillRect/>
            </a:stretch>
          </p:blipFill>
          <p:spPr>
            <a:xfrm>
              <a:off x="4335025" y="8304802"/>
              <a:ext cx="251939" cy="251945"/>
            </a:xfrm>
            <a:prstGeom prst="rect">
              <a:avLst/>
            </a:prstGeom>
          </p:spPr>
        </p:pic>
        <p:pic>
          <p:nvPicPr>
            <p:cNvPr id="173" name="object 173"/>
            <p:cNvPicPr/>
            <p:nvPr/>
          </p:nvPicPr>
          <p:blipFill>
            <a:blip r:embed="rId2" cstate="print"/>
            <a:stretch>
              <a:fillRect/>
            </a:stretch>
          </p:blipFill>
          <p:spPr>
            <a:xfrm>
              <a:off x="4965728" y="7684179"/>
              <a:ext cx="251939" cy="251939"/>
            </a:xfrm>
            <a:prstGeom prst="rect">
              <a:avLst/>
            </a:prstGeom>
          </p:spPr>
        </p:pic>
      </p:grpSp>
      <p:grpSp>
        <p:nvGrpSpPr>
          <p:cNvPr id="174" name="object 174"/>
          <p:cNvGrpSpPr/>
          <p:nvPr/>
        </p:nvGrpSpPr>
        <p:grpSpPr>
          <a:xfrm>
            <a:off x="4475181" y="4606780"/>
            <a:ext cx="634971" cy="634971"/>
            <a:chOff x="7379199" y="7596920"/>
            <a:chExt cx="1047115" cy="1047115"/>
          </a:xfrm>
        </p:grpSpPr>
        <p:sp>
          <p:nvSpPr>
            <p:cNvPr id="175" name="object 175"/>
            <p:cNvSpPr/>
            <p:nvPr/>
          </p:nvSpPr>
          <p:spPr>
            <a:xfrm>
              <a:off x="7379199" y="7596920"/>
              <a:ext cx="1047115" cy="1047115"/>
            </a:xfrm>
            <a:custGeom>
              <a:avLst/>
              <a:gdLst/>
              <a:ahLst/>
              <a:cxnLst/>
              <a:rect l="l" t="t" r="r" b="b"/>
              <a:pathLst>
                <a:path w="1047115" h="1047115">
                  <a:moveTo>
                    <a:pt x="806991" y="0"/>
                  </a:moveTo>
                  <a:lnTo>
                    <a:pt x="241154" y="0"/>
                  </a:lnTo>
                  <a:lnTo>
                    <a:pt x="194706"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56" y="1046904"/>
                  </a:lnTo>
                  <a:lnTo>
                    <a:pt x="240086" y="1047088"/>
                  </a:lnTo>
                  <a:lnTo>
                    <a:pt x="805923" y="1047088"/>
                  </a:lnTo>
                  <a:lnTo>
                    <a:pt x="852375" y="1046904"/>
                  </a:lnTo>
                  <a:lnTo>
                    <a:pt x="919880"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76" name="object 176"/>
            <p:cNvPicPr/>
            <p:nvPr/>
          </p:nvPicPr>
          <p:blipFill>
            <a:blip r:embed="rId2" cstate="print"/>
            <a:stretch>
              <a:fillRect/>
            </a:stretch>
          </p:blipFill>
          <p:spPr>
            <a:xfrm>
              <a:off x="7461421" y="8304802"/>
              <a:ext cx="251939" cy="251945"/>
            </a:xfrm>
            <a:prstGeom prst="rect">
              <a:avLst/>
            </a:prstGeom>
          </p:spPr>
        </p:pic>
        <p:pic>
          <p:nvPicPr>
            <p:cNvPr id="177" name="object 177"/>
            <p:cNvPicPr/>
            <p:nvPr/>
          </p:nvPicPr>
          <p:blipFill>
            <a:blip r:embed="rId2" cstate="print"/>
            <a:stretch>
              <a:fillRect/>
            </a:stretch>
          </p:blipFill>
          <p:spPr>
            <a:xfrm>
              <a:off x="8092117" y="7684179"/>
              <a:ext cx="251945" cy="251939"/>
            </a:xfrm>
            <a:prstGeom prst="rect">
              <a:avLst/>
            </a:prstGeom>
          </p:spPr>
        </p:pic>
        <p:pic>
          <p:nvPicPr>
            <p:cNvPr id="178" name="object 178"/>
            <p:cNvPicPr/>
            <p:nvPr/>
          </p:nvPicPr>
          <p:blipFill>
            <a:blip r:embed="rId2" cstate="print"/>
            <a:stretch>
              <a:fillRect/>
            </a:stretch>
          </p:blipFill>
          <p:spPr>
            <a:xfrm>
              <a:off x="7776765" y="7994495"/>
              <a:ext cx="251945" cy="251939"/>
            </a:xfrm>
            <a:prstGeom prst="rect">
              <a:avLst/>
            </a:prstGeom>
          </p:spPr>
        </p:pic>
      </p:grpSp>
      <p:grpSp>
        <p:nvGrpSpPr>
          <p:cNvPr id="179" name="object 179"/>
          <p:cNvGrpSpPr/>
          <p:nvPr/>
        </p:nvGrpSpPr>
        <p:grpSpPr>
          <a:xfrm>
            <a:off x="6371000" y="4606780"/>
            <a:ext cx="634971" cy="634971"/>
            <a:chOff x="10505544" y="7596920"/>
            <a:chExt cx="1047115" cy="1047115"/>
          </a:xfrm>
        </p:grpSpPr>
        <p:sp>
          <p:nvSpPr>
            <p:cNvPr id="180" name="object 180"/>
            <p:cNvSpPr/>
            <p:nvPr/>
          </p:nvSpPr>
          <p:spPr>
            <a:xfrm>
              <a:off x="10505544"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81" name="object 181"/>
            <p:cNvPicPr/>
            <p:nvPr/>
          </p:nvPicPr>
          <p:blipFill>
            <a:blip r:embed="rId3" cstate="print"/>
            <a:stretch>
              <a:fillRect/>
            </a:stretch>
          </p:blipFill>
          <p:spPr>
            <a:xfrm>
              <a:off x="10587792" y="8304802"/>
              <a:ext cx="251929" cy="251945"/>
            </a:xfrm>
            <a:prstGeom prst="rect">
              <a:avLst/>
            </a:prstGeom>
          </p:spPr>
        </p:pic>
        <p:pic>
          <p:nvPicPr>
            <p:cNvPr id="182" name="object 182"/>
            <p:cNvPicPr/>
            <p:nvPr/>
          </p:nvPicPr>
          <p:blipFill>
            <a:blip r:embed="rId4" cstate="print"/>
            <a:stretch>
              <a:fillRect/>
            </a:stretch>
          </p:blipFill>
          <p:spPr>
            <a:xfrm>
              <a:off x="11218532" y="7684179"/>
              <a:ext cx="251955" cy="251939"/>
            </a:xfrm>
            <a:prstGeom prst="rect">
              <a:avLst/>
            </a:prstGeom>
          </p:spPr>
        </p:pic>
        <p:pic>
          <p:nvPicPr>
            <p:cNvPr id="183" name="object 183"/>
            <p:cNvPicPr/>
            <p:nvPr/>
          </p:nvPicPr>
          <p:blipFill>
            <a:blip r:embed="rId3" cstate="print"/>
            <a:stretch>
              <a:fillRect/>
            </a:stretch>
          </p:blipFill>
          <p:spPr>
            <a:xfrm>
              <a:off x="10587792" y="7684179"/>
              <a:ext cx="251929" cy="251939"/>
            </a:xfrm>
            <a:prstGeom prst="rect">
              <a:avLst/>
            </a:prstGeom>
          </p:spPr>
        </p:pic>
        <p:pic>
          <p:nvPicPr>
            <p:cNvPr id="184" name="object 184"/>
            <p:cNvPicPr/>
            <p:nvPr/>
          </p:nvPicPr>
          <p:blipFill>
            <a:blip r:embed="rId4" cstate="print"/>
            <a:stretch>
              <a:fillRect/>
            </a:stretch>
          </p:blipFill>
          <p:spPr>
            <a:xfrm>
              <a:off x="11218532" y="8304802"/>
              <a:ext cx="251955" cy="251945"/>
            </a:xfrm>
            <a:prstGeom prst="rect">
              <a:avLst/>
            </a:prstGeom>
          </p:spPr>
        </p:pic>
      </p:grpSp>
      <p:grpSp>
        <p:nvGrpSpPr>
          <p:cNvPr id="185" name="object 185"/>
          <p:cNvGrpSpPr/>
          <p:nvPr/>
        </p:nvGrpSpPr>
        <p:grpSpPr>
          <a:xfrm>
            <a:off x="8266850" y="4606780"/>
            <a:ext cx="634971" cy="634971"/>
            <a:chOff x="13631941" y="7596920"/>
            <a:chExt cx="1047115" cy="1047115"/>
          </a:xfrm>
        </p:grpSpPr>
        <p:sp>
          <p:nvSpPr>
            <p:cNvPr id="186" name="object 186"/>
            <p:cNvSpPr/>
            <p:nvPr/>
          </p:nvSpPr>
          <p:spPr>
            <a:xfrm>
              <a:off x="13631941"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87" name="object 187"/>
            <p:cNvPicPr/>
            <p:nvPr/>
          </p:nvPicPr>
          <p:blipFill>
            <a:blip r:embed="rId3" cstate="print"/>
            <a:stretch>
              <a:fillRect/>
            </a:stretch>
          </p:blipFill>
          <p:spPr>
            <a:xfrm>
              <a:off x="13714190" y="8304802"/>
              <a:ext cx="251929" cy="251945"/>
            </a:xfrm>
            <a:prstGeom prst="rect">
              <a:avLst/>
            </a:prstGeom>
          </p:spPr>
        </p:pic>
        <p:pic>
          <p:nvPicPr>
            <p:cNvPr id="188" name="object 188"/>
            <p:cNvPicPr/>
            <p:nvPr/>
          </p:nvPicPr>
          <p:blipFill>
            <a:blip r:embed="rId4" cstate="print"/>
            <a:stretch>
              <a:fillRect/>
            </a:stretch>
          </p:blipFill>
          <p:spPr>
            <a:xfrm>
              <a:off x="14344930" y="7684179"/>
              <a:ext cx="251955" cy="251939"/>
            </a:xfrm>
            <a:prstGeom prst="rect">
              <a:avLst/>
            </a:prstGeom>
          </p:spPr>
        </p:pic>
        <p:pic>
          <p:nvPicPr>
            <p:cNvPr id="189" name="object 189"/>
            <p:cNvPicPr/>
            <p:nvPr/>
          </p:nvPicPr>
          <p:blipFill>
            <a:blip r:embed="rId3" cstate="print"/>
            <a:stretch>
              <a:fillRect/>
            </a:stretch>
          </p:blipFill>
          <p:spPr>
            <a:xfrm>
              <a:off x="13714190" y="7684179"/>
              <a:ext cx="251929" cy="251939"/>
            </a:xfrm>
            <a:prstGeom prst="rect">
              <a:avLst/>
            </a:prstGeom>
          </p:spPr>
        </p:pic>
        <p:pic>
          <p:nvPicPr>
            <p:cNvPr id="190" name="object 190"/>
            <p:cNvPicPr/>
            <p:nvPr/>
          </p:nvPicPr>
          <p:blipFill>
            <a:blip r:embed="rId4" cstate="print"/>
            <a:stretch>
              <a:fillRect/>
            </a:stretch>
          </p:blipFill>
          <p:spPr>
            <a:xfrm>
              <a:off x="14344930" y="8304802"/>
              <a:ext cx="251955" cy="251945"/>
            </a:xfrm>
            <a:prstGeom prst="rect">
              <a:avLst/>
            </a:prstGeom>
          </p:spPr>
        </p:pic>
        <p:pic>
          <p:nvPicPr>
            <p:cNvPr id="191" name="object 191"/>
            <p:cNvPicPr/>
            <p:nvPr/>
          </p:nvPicPr>
          <p:blipFill>
            <a:blip r:embed="rId5" cstate="print"/>
            <a:stretch>
              <a:fillRect/>
            </a:stretch>
          </p:blipFill>
          <p:spPr>
            <a:xfrm>
              <a:off x="14029573" y="7994495"/>
              <a:ext cx="251929" cy="251939"/>
            </a:xfrm>
            <a:prstGeom prst="rect">
              <a:avLst/>
            </a:prstGeom>
          </p:spPr>
        </p:pic>
      </p:grpSp>
      <p:grpSp>
        <p:nvGrpSpPr>
          <p:cNvPr id="192" name="object 192"/>
          <p:cNvGrpSpPr/>
          <p:nvPr/>
        </p:nvGrpSpPr>
        <p:grpSpPr>
          <a:xfrm>
            <a:off x="10162700" y="4606780"/>
            <a:ext cx="634971" cy="634971"/>
            <a:chOff x="16758338" y="7596920"/>
            <a:chExt cx="1047115" cy="1047115"/>
          </a:xfrm>
        </p:grpSpPr>
        <p:sp>
          <p:nvSpPr>
            <p:cNvPr id="193" name="object 193"/>
            <p:cNvSpPr/>
            <p:nvPr/>
          </p:nvSpPr>
          <p:spPr>
            <a:xfrm>
              <a:off x="16758338"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94" name="object 194"/>
            <p:cNvPicPr/>
            <p:nvPr/>
          </p:nvPicPr>
          <p:blipFill>
            <a:blip r:embed="rId3" cstate="print"/>
            <a:stretch>
              <a:fillRect/>
            </a:stretch>
          </p:blipFill>
          <p:spPr>
            <a:xfrm>
              <a:off x="16840587" y="8304802"/>
              <a:ext cx="251929" cy="251945"/>
            </a:xfrm>
            <a:prstGeom prst="rect">
              <a:avLst/>
            </a:prstGeom>
          </p:spPr>
        </p:pic>
        <p:pic>
          <p:nvPicPr>
            <p:cNvPr id="195" name="object 195"/>
            <p:cNvPicPr/>
            <p:nvPr/>
          </p:nvPicPr>
          <p:blipFill>
            <a:blip r:embed="rId6" cstate="print"/>
            <a:stretch>
              <a:fillRect/>
            </a:stretch>
          </p:blipFill>
          <p:spPr>
            <a:xfrm>
              <a:off x="17471327" y="7684179"/>
              <a:ext cx="251955" cy="251939"/>
            </a:xfrm>
            <a:prstGeom prst="rect">
              <a:avLst/>
            </a:prstGeom>
          </p:spPr>
        </p:pic>
        <p:pic>
          <p:nvPicPr>
            <p:cNvPr id="196" name="object 196"/>
            <p:cNvPicPr/>
            <p:nvPr/>
          </p:nvPicPr>
          <p:blipFill>
            <a:blip r:embed="rId3" cstate="print"/>
            <a:stretch>
              <a:fillRect/>
            </a:stretch>
          </p:blipFill>
          <p:spPr>
            <a:xfrm>
              <a:off x="16840587" y="7684179"/>
              <a:ext cx="251929" cy="251939"/>
            </a:xfrm>
            <a:prstGeom prst="rect">
              <a:avLst/>
            </a:prstGeom>
          </p:spPr>
        </p:pic>
        <p:pic>
          <p:nvPicPr>
            <p:cNvPr id="197" name="object 197"/>
            <p:cNvPicPr/>
            <p:nvPr/>
          </p:nvPicPr>
          <p:blipFill>
            <a:blip r:embed="rId6" cstate="print"/>
            <a:stretch>
              <a:fillRect/>
            </a:stretch>
          </p:blipFill>
          <p:spPr>
            <a:xfrm>
              <a:off x="17471327" y="8304802"/>
              <a:ext cx="251955" cy="251945"/>
            </a:xfrm>
            <a:prstGeom prst="rect">
              <a:avLst/>
            </a:prstGeom>
          </p:spPr>
        </p:pic>
        <p:pic>
          <p:nvPicPr>
            <p:cNvPr id="198" name="object 198"/>
            <p:cNvPicPr/>
            <p:nvPr/>
          </p:nvPicPr>
          <p:blipFill>
            <a:blip r:embed="rId3" cstate="print"/>
            <a:stretch>
              <a:fillRect/>
            </a:stretch>
          </p:blipFill>
          <p:spPr>
            <a:xfrm>
              <a:off x="16840587" y="7994495"/>
              <a:ext cx="251929" cy="251939"/>
            </a:xfrm>
            <a:prstGeom prst="rect">
              <a:avLst/>
            </a:prstGeom>
          </p:spPr>
        </p:pic>
        <p:pic>
          <p:nvPicPr>
            <p:cNvPr id="199" name="object 199"/>
            <p:cNvPicPr/>
            <p:nvPr/>
          </p:nvPicPr>
          <p:blipFill>
            <a:blip r:embed="rId6" cstate="print"/>
            <a:stretch>
              <a:fillRect/>
            </a:stretch>
          </p:blipFill>
          <p:spPr>
            <a:xfrm>
              <a:off x="17471327" y="7994495"/>
              <a:ext cx="251955" cy="251939"/>
            </a:xfrm>
            <a:prstGeom prst="rect">
              <a:avLst/>
            </a:prstGeom>
          </p:spPr>
        </p:pic>
      </p:grpSp>
      <p:grpSp>
        <p:nvGrpSpPr>
          <p:cNvPr id="200" name="object 200"/>
          <p:cNvGrpSpPr/>
          <p:nvPr/>
        </p:nvGrpSpPr>
        <p:grpSpPr>
          <a:xfrm>
            <a:off x="683481" y="5603780"/>
            <a:ext cx="634971" cy="634971"/>
            <a:chOff x="1126405" y="9241048"/>
            <a:chExt cx="1047115" cy="1047115"/>
          </a:xfrm>
        </p:grpSpPr>
        <p:sp>
          <p:nvSpPr>
            <p:cNvPr id="201" name="object 201"/>
            <p:cNvSpPr/>
            <p:nvPr/>
          </p:nvSpPr>
          <p:spPr>
            <a:xfrm>
              <a:off x="1126405" y="9241048"/>
              <a:ext cx="1047115" cy="1047115"/>
            </a:xfrm>
            <a:custGeom>
              <a:avLst/>
              <a:gdLst/>
              <a:ahLst/>
              <a:cxnLst/>
              <a:rect l="l" t="t" r="r" b="b"/>
              <a:pathLst>
                <a:path w="1047114" h="1047115">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5"/>
                  </a:lnTo>
                  <a:lnTo>
                    <a:pt x="4969" y="919897"/>
                  </a:lnTo>
                  <a:lnTo>
                    <a:pt x="25951" y="976617"/>
                  </a:lnTo>
                  <a:lnTo>
                    <a:pt x="70466"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02" name="object 202"/>
            <p:cNvPicPr/>
            <p:nvPr/>
          </p:nvPicPr>
          <p:blipFill>
            <a:blip r:embed="rId2" cstate="print"/>
            <a:stretch>
              <a:fillRect/>
            </a:stretch>
          </p:blipFill>
          <p:spPr>
            <a:xfrm>
              <a:off x="1523979" y="9638614"/>
              <a:ext cx="251939" cy="251945"/>
            </a:xfrm>
            <a:prstGeom prst="rect">
              <a:avLst/>
            </a:prstGeom>
          </p:spPr>
        </p:pic>
      </p:grpSp>
      <p:grpSp>
        <p:nvGrpSpPr>
          <p:cNvPr id="203" name="object 203"/>
          <p:cNvGrpSpPr/>
          <p:nvPr/>
        </p:nvGrpSpPr>
        <p:grpSpPr>
          <a:xfrm>
            <a:off x="2579331" y="5603780"/>
            <a:ext cx="634971" cy="634971"/>
            <a:chOff x="4252802" y="9241048"/>
            <a:chExt cx="1047115" cy="1047115"/>
          </a:xfrm>
        </p:grpSpPr>
        <p:sp>
          <p:nvSpPr>
            <p:cNvPr id="204" name="object 204"/>
            <p:cNvSpPr/>
            <p:nvPr/>
          </p:nvSpPr>
          <p:spPr>
            <a:xfrm>
              <a:off x="4252802"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901" y="4960"/>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05" name="object 205"/>
            <p:cNvPicPr/>
            <p:nvPr/>
          </p:nvPicPr>
          <p:blipFill>
            <a:blip r:embed="rId7" cstate="print"/>
            <a:stretch>
              <a:fillRect/>
            </a:stretch>
          </p:blipFill>
          <p:spPr>
            <a:xfrm>
              <a:off x="4335025" y="9948927"/>
              <a:ext cx="251939" cy="251939"/>
            </a:xfrm>
            <a:prstGeom prst="rect">
              <a:avLst/>
            </a:prstGeom>
          </p:spPr>
        </p:pic>
        <p:pic>
          <p:nvPicPr>
            <p:cNvPr id="206" name="object 206"/>
            <p:cNvPicPr/>
            <p:nvPr/>
          </p:nvPicPr>
          <p:blipFill>
            <a:blip r:embed="rId2" cstate="print"/>
            <a:stretch>
              <a:fillRect/>
            </a:stretch>
          </p:blipFill>
          <p:spPr>
            <a:xfrm>
              <a:off x="4965728" y="9328307"/>
              <a:ext cx="251939" cy="251939"/>
            </a:xfrm>
            <a:prstGeom prst="rect">
              <a:avLst/>
            </a:prstGeom>
          </p:spPr>
        </p:pic>
      </p:grpSp>
      <p:grpSp>
        <p:nvGrpSpPr>
          <p:cNvPr id="207" name="object 207"/>
          <p:cNvGrpSpPr/>
          <p:nvPr/>
        </p:nvGrpSpPr>
        <p:grpSpPr>
          <a:xfrm>
            <a:off x="4475181" y="5603780"/>
            <a:ext cx="634971" cy="634971"/>
            <a:chOff x="7379199" y="9241048"/>
            <a:chExt cx="1047115" cy="1047115"/>
          </a:xfrm>
        </p:grpSpPr>
        <p:sp>
          <p:nvSpPr>
            <p:cNvPr id="208" name="object 208"/>
            <p:cNvSpPr/>
            <p:nvPr/>
          </p:nvSpPr>
          <p:spPr>
            <a:xfrm>
              <a:off x="7379199" y="9241048"/>
              <a:ext cx="1047115" cy="1047115"/>
            </a:xfrm>
            <a:custGeom>
              <a:avLst/>
              <a:gdLst/>
              <a:ahLst/>
              <a:cxnLst/>
              <a:rect l="l" t="t" r="r" b="b"/>
              <a:pathLst>
                <a:path w="1047115" h="1047115">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56" y="1046900"/>
                  </a:lnTo>
                  <a:lnTo>
                    <a:pt x="240086" y="1047084"/>
                  </a:lnTo>
                  <a:lnTo>
                    <a:pt x="805923" y="1047084"/>
                  </a:lnTo>
                  <a:lnTo>
                    <a:pt x="852375" y="1046900"/>
                  </a:lnTo>
                  <a:lnTo>
                    <a:pt x="919880"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897" y="4960"/>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09" name="object 209"/>
            <p:cNvPicPr/>
            <p:nvPr/>
          </p:nvPicPr>
          <p:blipFill>
            <a:blip r:embed="rId7" cstate="print"/>
            <a:stretch>
              <a:fillRect/>
            </a:stretch>
          </p:blipFill>
          <p:spPr>
            <a:xfrm>
              <a:off x="7461421" y="9948927"/>
              <a:ext cx="251939" cy="251939"/>
            </a:xfrm>
            <a:prstGeom prst="rect">
              <a:avLst/>
            </a:prstGeom>
          </p:spPr>
        </p:pic>
        <p:pic>
          <p:nvPicPr>
            <p:cNvPr id="210" name="object 210"/>
            <p:cNvPicPr/>
            <p:nvPr/>
          </p:nvPicPr>
          <p:blipFill>
            <a:blip r:embed="rId2" cstate="print"/>
            <a:stretch>
              <a:fillRect/>
            </a:stretch>
          </p:blipFill>
          <p:spPr>
            <a:xfrm>
              <a:off x="7776765" y="9638614"/>
              <a:ext cx="251945" cy="251945"/>
            </a:xfrm>
            <a:prstGeom prst="rect">
              <a:avLst/>
            </a:prstGeom>
          </p:spPr>
        </p:pic>
        <p:pic>
          <p:nvPicPr>
            <p:cNvPr id="211" name="object 211"/>
            <p:cNvPicPr/>
            <p:nvPr/>
          </p:nvPicPr>
          <p:blipFill>
            <a:blip r:embed="rId2" cstate="print"/>
            <a:stretch>
              <a:fillRect/>
            </a:stretch>
          </p:blipFill>
          <p:spPr>
            <a:xfrm>
              <a:off x="8092117" y="9328307"/>
              <a:ext cx="251945" cy="251939"/>
            </a:xfrm>
            <a:prstGeom prst="rect">
              <a:avLst/>
            </a:prstGeom>
          </p:spPr>
        </p:pic>
      </p:grpSp>
      <p:grpSp>
        <p:nvGrpSpPr>
          <p:cNvPr id="212" name="object 212"/>
          <p:cNvGrpSpPr/>
          <p:nvPr/>
        </p:nvGrpSpPr>
        <p:grpSpPr>
          <a:xfrm>
            <a:off x="6371000" y="5603780"/>
            <a:ext cx="634971" cy="634971"/>
            <a:chOff x="10505544" y="9241048"/>
            <a:chExt cx="1047115" cy="1047115"/>
          </a:xfrm>
        </p:grpSpPr>
        <p:sp>
          <p:nvSpPr>
            <p:cNvPr id="213" name="object 213"/>
            <p:cNvSpPr/>
            <p:nvPr/>
          </p:nvSpPr>
          <p:spPr>
            <a:xfrm>
              <a:off x="10505544"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14" name="object 214"/>
            <p:cNvPicPr/>
            <p:nvPr/>
          </p:nvPicPr>
          <p:blipFill>
            <a:blip r:embed="rId9" cstate="print"/>
            <a:stretch>
              <a:fillRect/>
            </a:stretch>
          </p:blipFill>
          <p:spPr>
            <a:xfrm>
              <a:off x="10587792" y="9948927"/>
              <a:ext cx="251929" cy="251939"/>
            </a:xfrm>
            <a:prstGeom prst="rect">
              <a:avLst/>
            </a:prstGeom>
          </p:spPr>
        </p:pic>
        <p:pic>
          <p:nvPicPr>
            <p:cNvPr id="215" name="object 215"/>
            <p:cNvPicPr/>
            <p:nvPr/>
          </p:nvPicPr>
          <p:blipFill>
            <a:blip r:embed="rId4" cstate="print"/>
            <a:stretch>
              <a:fillRect/>
            </a:stretch>
          </p:blipFill>
          <p:spPr>
            <a:xfrm>
              <a:off x="11218532" y="9328307"/>
              <a:ext cx="251955" cy="251939"/>
            </a:xfrm>
            <a:prstGeom prst="rect">
              <a:avLst/>
            </a:prstGeom>
          </p:spPr>
        </p:pic>
        <p:pic>
          <p:nvPicPr>
            <p:cNvPr id="216" name="object 216"/>
            <p:cNvPicPr/>
            <p:nvPr/>
          </p:nvPicPr>
          <p:blipFill>
            <a:blip r:embed="rId3" cstate="print"/>
            <a:stretch>
              <a:fillRect/>
            </a:stretch>
          </p:blipFill>
          <p:spPr>
            <a:xfrm>
              <a:off x="10587792" y="9328307"/>
              <a:ext cx="251929" cy="251939"/>
            </a:xfrm>
            <a:prstGeom prst="rect">
              <a:avLst/>
            </a:prstGeom>
          </p:spPr>
        </p:pic>
        <p:pic>
          <p:nvPicPr>
            <p:cNvPr id="217" name="object 217"/>
            <p:cNvPicPr/>
            <p:nvPr/>
          </p:nvPicPr>
          <p:blipFill>
            <a:blip r:embed="rId8" cstate="print"/>
            <a:stretch>
              <a:fillRect/>
            </a:stretch>
          </p:blipFill>
          <p:spPr>
            <a:xfrm>
              <a:off x="11218532" y="9948927"/>
              <a:ext cx="251955" cy="251939"/>
            </a:xfrm>
            <a:prstGeom prst="rect">
              <a:avLst/>
            </a:prstGeom>
          </p:spPr>
        </p:pic>
      </p:grpSp>
      <p:grpSp>
        <p:nvGrpSpPr>
          <p:cNvPr id="218" name="object 218"/>
          <p:cNvGrpSpPr/>
          <p:nvPr/>
        </p:nvGrpSpPr>
        <p:grpSpPr>
          <a:xfrm>
            <a:off x="8266850" y="5603780"/>
            <a:ext cx="634971" cy="634971"/>
            <a:chOff x="13631941" y="9241048"/>
            <a:chExt cx="1047115" cy="1047115"/>
          </a:xfrm>
        </p:grpSpPr>
        <p:sp>
          <p:nvSpPr>
            <p:cNvPr id="219" name="object 219"/>
            <p:cNvSpPr/>
            <p:nvPr/>
          </p:nvSpPr>
          <p:spPr>
            <a:xfrm>
              <a:off x="13631941"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20" name="object 220"/>
            <p:cNvPicPr/>
            <p:nvPr/>
          </p:nvPicPr>
          <p:blipFill>
            <a:blip r:embed="rId4" cstate="print"/>
            <a:stretch>
              <a:fillRect/>
            </a:stretch>
          </p:blipFill>
          <p:spPr>
            <a:xfrm>
              <a:off x="14344930" y="9328307"/>
              <a:ext cx="251955" cy="251939"/>
            </a:xfrm>
            <a:prstGeom prst="rect">
              <a:avLst/>
            </a:prstGeom>
          </p:spPr>
        </p:pic>
        <p:pic>
          <p:nvPicPr>
            <p:cNvPr id="221" name="object 221"/>
            <p:cNvPicPr/>
            <p:nvPr/>
          </p:nvPicPr>
          <p:blipFill>
            <a:blip r:embed="rId9" cstate="print"/>
            <a:stretch>
              <a:fillRect/>
            </a:stretch>
          </p:blipFill>
          <p:spPr>
            <a:xfrm>
              <a:off x="13714190" y="9948927"/>
              <a:ext cx="251929" cy="251939"/>
            </a:xfrm>
            <a:prstGeom prst="rect">
              <a:avLst/>
            </a:prstGeom>
          </p:spPr>
        </p:pic>
        <p:pic>
          <p:nvPicPr>
            <p:cNvPr id="222" name="object 222"/>
            <p:cNvPicPr/>
            <p:nvPr/>
          </p:nvPicPr>
          <p:blipFill>
            <a:blip r:embed="rId3" cstate="print"/>
            <a:stretch>
              <a:fillRect/>
            </a:stretch>
          </p:blipFill>
          <p:spPr>
            <a:xfrm>
              <a:off x="13714190" y="9328307"/>
              <a:ext cx="251929" cy="251939"/>
            </a:xfrm>
            <a:prstGeom prst="rect">
              <a:avLst/>
            </a:prstGeom>
          </p:spPr>
        </p:pic>
        <p:pic>
          <p:nvPicPr>
            <p:cNvPr id="223" name="object 223"/>
            <p:cNvPicPr/>
            <p:nvPr/>
          </p:nvPicPr>
          <p:blipFill>
            <a:blip r:embed="rId8" cstate="print"/>
            <a:stretch>
              <a:fillRect/>
            </a:stretch>
          </p:blipFill>
          <p:spPr>
            <a:xfrm>
              <a:off x="14344930" y="9948927"/>
              <a:ext cx="251955" cy="251939"/>
            </a:xfrm>
            <a:prstGeom prst="rect">
              <a:avLst/>
            </a:prstGeom>
          </p:spPr>
        </p:pic>
        <p:pic>
          <p:nvPicPr>
            <p:cNvPr id="224" name="object 224"/>
            <p:cNvPicPr/>
            <p:nvPr/>
          </p:nvPicPr>
          <p:blipFill>
            <a:blip r:embed="rId5" cstate="print"/>
            <a:stretch>
              <a:fillRect/>
            </a:stretch>
          </p:blipFill>
          <p:spPr>
            <a:xfrm>
              <a:off x="14029573" y="9638622"/>
              <a:ext cx="251929" cy="251939"/>
            </a:xfrm>
            <a:prstGeom prst="rect">
              <a:avLst/>
            </a:prstGeom>
          </p:spPr>
        </p:pic>
      </p:grpSp>
      <p:grpSp>
        <p:nvGrpSpPr>
          <p:cNvPr id="225" name="object 225"/>
          <p:cNvGrpSpPr/>
          <p:nvPr/>
        </p:nvGrpSpPr>
        <p:grpSpPr>
          <a:xfrm>
            <a:off x="10162700" y="5603780"/>
            <a:ext cx="634971" cy="634971"/>
            <a:chOff x="16758338" y="9241048"/>
            <a:chExt cx="1047115" cy="1047115"/>
          </a:xfrm>
        </p:grpSpPr>
        <p:sp>
          <p:nvSpPr>
            <p:cNvPr id="226" name="object 226"/>
            <p:cNvSpPr/>
            <p:nvPr/>
          </p:nvSpPr>
          <p:spPr>
            <a:xfrm>
              <a:off x="16758338"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27" name="object 227"/>
            <p:cNvPicPr/>
            <p:nvPr/>
          </p:nvPicPr>
          <p:blipFill>
            <a:blip r:embed="rId9" cstate="print"/>
            <a:stretch>
              <a:fillRect/>
            </a:stretch>
          </p:blipFill>
          <p:spPr>
            <a:xfrm>
              <a:off x="16840587" y="9948927"/>
              <a:ext cx="251929" cy="251939"/>
            </a:xfrm>
            <a:prstGeom prst="rect">
              <a:avLst/>
            </a:prstGeom>
          </p:spPr>
        </p:pic>
        <p:pic>
          <p:nvPicPr>
            <p:cNvPr id="228" name="object 228"/>
            <p:cNvPicPr/>
            <p:nvPr/>
          </p:nvPicPr>
          <p:blipFill>
            <a:blip r:embed="rId6" cstate="print"/>
            <a:stretch>
              <a:fillRect/>
            </a:stretch>
          </p:blipFill>
          <p:spPr>
            <a:xfrm>
              <a:off x="17471327" y="9328307"/>
              <a:ext cx="251955" cy="251939"/>
            </a:xfrm>
            <a:prstGeom prst="rect">
              <a:avLst/>
            </a:prstGeom>
          </p:spPr>
        </p:pic>
        <p:pic>
          <p:nvPicPr>
            <p:cNvPr id="229" name="object 229"/>
            <p:cNvPicPr/>
            <p:nvPr/>
          </p:nvPicPr>
          <p:blipFill>
            <a:blip r:embed="rId3" cstate="print"/>
            <a:stretch>
              <a:fillRect/>
            </a:stretch>
          </p:blipFill>
          <p:spPr>
            <a:xfrm>
              <a:off x="16840587" y="9328307"/>
              <a:ext cx="251929" cy="251939"/>
            </a:xfrm>
            <a:prstGeom prst="rect">
              <a:avLst/>
            </a:prstGeom>
          </p:spPr>
        </p:pic>
        <p:pic>
          <p:nvPicPr>
            <p:cNvPr id="230" name="object 230"/>
            <p:cNvPicPr/>
            <p:nvPr/>
          </p:nvPicPr>
          <p:blipFill>
            <a:blip r:embed="rId10" cstate="print"/>
            <a:stretch>
              <a:fillRect/>
            </a:stretch>
          </p:blipFill>
          <p:spPr>
            <a:xfrm>
              <a:off x="17471327" y="9948927"/>
              <a:ext cx="251955" cy="251939"/>
            </a:xfrm>
            <a:prstGeom prst="rect">
              <a:avLst/>
            </a:prstGeom>
          </p:spPr>
        </p:pic>
        <p:pic>
          <p:nvPicPr>
            <p:cNvPr id="231" name="object 231"/>
            <p:cNvPicPr/>
            <p:nvPr/>
          </p:nvPicPr>
          <p:blipFill>
            <a:blip r:embed="rId3" cstate="print"/>
            <a:stretch>
              <a:fillRect/>
            </a:stretch>
          </p:blipFill>
          <p:spPr>
            <a:xfrm>
              <a:off x="16840587" y="9638622"/>
              <a:ext cx="251929" cy="251939"/>
            </a:xfrm>
            <a:prstGeom prst="rect">
              <a:avLst/>
            </a:prstGeom>
          </p:spPr>
        </p:pic>
        <p:pic>
          <p:nvPicPr>
            <p:cNvPr id="232" name="object 232"/>
            <p:cNvPicPr/>
            <p:nvPr/>
          </p:nvPicPr>
          <p:blipFill>
            <a:blip r:embed="rId6" cstate="print"/>
            <a:stretch>
              <a:fillRect/>
            </a:stretch>
          </p:blipFill>
          <p:spPr>
            <a:xfrm>
              <a:off x="17471327" y="9638622"/>
              <a:ext cx="251955" cy="251939"/>
            </a:xfrm>
            <a:prstGeom prst="rect">
              <a:avLst/>
            </a:prstGeom>
          </p:spPr>
        </p:pic>
      </p:grpSp>
      <p:grpSp>
        <p:nvGrpSpPr>
          <p:cNvPr id="233" name="object 233"/>
          <p:cNvGrpSpPr/>
          <p:nvPr/>
        </p:nvGrpSpPr>
        <p:grpSpPr>
          <a:xfrm>
            <a:off x="3290170" y="618784"/>
            <a:ext cx="634971" cy="634971"/>
            <a:chOff x="5425028" y="1020419"/>
            <a:chExt cx="1047115" cy="1047115"/>
          </a:xfrm>
        </p:grpSpPr>
        <p:sp>
          <p:nvSpPr>
            <p:cNvPr id="234" name="object 234"/>
            <p:cNvSpPr/>
            <p:nvPr/>
          </p:nvSpPr>
          <p:spPr>
            <a:xfrm>
              <a:off x="5425028"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51" y="70470"/>
                  </a:lnTo>
                  <a:lnTo>
                    <a:pt x="4963" y="127208"/>
                  </a:lnTo>
                  <a:lnTo>
                    <a:pt x="183" y="194262"/>
                  </a:lnTo>
                  <a:lnTo>
                    <a:pt x="0" y="240097"/>
                  </a:lnTo>
                  <a:lnTo>
                    <a:pt x="4" y="807001"/>
                  </a:lnTo>
                  <a:lnTo>
                    <a:pt x="183" y="852377"/>
                  </a:lnTo>
                  <a:lnTo>
                    <a:pt x="4969" y="919906"/>
                  </a:lnTo>
                  <a:lnTo>
                    <a:pt x="25951"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35" name="object 235"/>
            <p:cNvPicPr/>
            <p:nvPr/>
          </p:nvPicPr>
          <p:blipFill>
            <a:blip r:embed="rId11" cstate="print"/>
            <a:stretch>
              <a:fillRect/>
            </a:stretch>
          </p:blipFill>
          <p:spPr>
            <a:xfrm>
              <a:off x="5822602" y="1417996"/>
              <a:ext cx="251939" cy="251945"/>
            </a:xfrm>
            <a:prstGeom prst="rect">
              <a:avLst/>
            </a:prstGeom>
          </p:spPr>
        </p:pic>
      </p:grpSp>
      <p:grpSp>
        <p:nvGrpSpPr>
          <p:cNvPr id="236" name="object 236"/>
          <p:cNvGrpSpPr/>
          <p:nvPr/>
        </p:nvGrpSpPr>
        <p:grpSpPr>
          <a:xfrm>
            <a:off x="5186020" y="618784"/>
            <a:ext cx="634971" cy="634971"/>
            <a:chOff x="8551425" y="1020419"/>
            <a:chExt cx="1047115" cy="1047115"/>
          </a:xfrm>
        </p:grpSpPr>
        <p:sp>
          <p:nvSpPr>
            <p:cNvPr id="237" name="object 237"/>
            <p:cNvSpPr/>
            <p:nvPr/>
          </p:nvSpPr>
          <p:spPr>
            <a:xfrm>
              <a:off x="8551425" y="1020419"/>
              <a:ext cx="1047115" cy="1047115"/>
            </a:xfrm>
            <a:custGeom>
              <a:avLst/>
              <a:gdLst/>
              <a:ahLst/>
              <a:cxnLst/>
              <a:rect l="l" t="t" r="r" b="b"/>
              <a:pathLst>
                <a:path w="1047115"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38" name="object 238"/>
            <p:cNvPicPr/>
            <p:nvPr/>
          </p:nvPicPr>
          <p:blipFill>
            <a:blip r:embed="rId2" cstate="print"/>
            <a:stretch>
              <a:fillRect/>
            </a:stretch>
          </p:blipFill>
          <p:spPr>
            <a:xfrm>
              <a:off x="8948999" y="1417996"/>
              <a:ext cx="251939" cy="251945"/>
            </a:xfrm>
            <a:prstGeom prst="rect">
              <a:avLst/>
            </a:prstGeom>
          </p:spPr>
        </p:pic>
      </p:grpSp>
      <p:grpSp>
        <p:nvGrpSpPr>
          <p:cNvPr id="239" name="object 239"/>
          <p:cNvGrpSpPr/>
          <p:nvPr/>
        </p:nvGrpSpPr>
        <p:grpSpPr>
          <a:xfrm>
            <a:off x="7081895" y="618784"/>
            <a:ext cx="634971" cy="634971"/>
            <a:chOff x="11677863" y="1020419"/>
            <a:chExt cx="1047115" cy="1047115"/>
          </a:xfrm>
        </p:grpSpPr>
        <p:sp>
          <p:nvSpPr>
            <p:cNvPr id="240" name="object 240"/>
            <p:cNvSpPr/>
            <p:nvPr/>
          </p:nvSpPr>
          <p:spPr>
            <a:xfrm>
              <a:off x="11677863"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6"/>
                  </a:lnTo>
                  <a:lnTo>
                    <a:pt x="70434" y="1021141"/>
                  </a:lnTo>
                  <a:lnTo>
                    <a:pt x="127128" y="1042127"/>
                  </a:lnTo>
                  <a:lnTo>
                    <a:pt x="194177" y="1046904"/>
                  </a:lnTo>
                  <a:lnTo>
                    <a:pt x="239992" y="1047088"/>
                  </a:lnTo>
                  <a:lnTo>
                    <a:pt x="805839" y="1047088"/>
                  </a:lnTo>
                  <a:lnTo>
                    <a:pt x="852320" y="1046904"/>
                  </a:lnTo>
                  <a:lnTo>
                    <a:pt x="919837" y="1042127"/>
                  </a:lnTo>
                  <a:lnTo>
                    <a:pt x="976549" y="1021141"/>
                  </a:lnTo>
                  <a:lnTo>
                    <a:pt x="1021079" y="976626"/>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41" name="object 241"/>
            <p:cNvPicPr/>
            <p:nvPr/>
          </p:nvPicPr>
          <p:blipFill>
            <a:blip r:embed="rId12" cstate="print"/>
            <a:stretch>
              <a:fillRect/>
            </a:stretch>
          </p:blipFill>
          <p:spPr>
            <a:xfrm>
              <a:off x="12075391" y="1417996"/>
              <a:ext cx="251929" cy="251945"/>
            </a:xfrm>
            <a:prstGeom prst="rect">
              <a:avLst/>
            </a:prstGeom>
          </p:spPr>
        </p:pic>
      </p:grpSp>
      <p:grpSp>
        <p:nvGrpSpPr>
          <p:cNvPr id="242" name="object 242"/>
          <p:cNvGrpSpPr/>
          <p:nvPr/>
        </p:nvGrpSpPr>
        <p:grpSpPr>
          <a:xfrm>
            <a:off x="8977745" y="618784"/>
            <a:ext cx="634971" cy="634971"/>
            <a:chOff x="14804260" y="1020419"/>
            <a:chExt cx="1047115" cy="1047115"/>
          </a:xfrm>
        </p:grpSpPr>
        <p:sp>
          <p:nvSpPr>
            <p:cNvPr id="243" name="object 243"/>
            <p:cNvSpPr/>
            <p:nvPr/>
          </p:nvSpPr>
          <p:spPr>
            <a:xfrm>
              <a:off x="14804260"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44" name="object 244"/>
            <p:cNvPicPr/>
            <p:nvPr/>
          </p:nvPicPr>
          <p:blipFill>
            <a:blip r:embed="rId5" cstate="print"/>
            <a:stretch>
              <a:fillRect/>
            </a:stretch>
          </p:blipFill>
          <p:spPr>
            <a:xfrm>
              <a:off x="15201787" y="1417996"/>
              <a:ext cx="251929" cy="251945"/>
            </a:xfrm>
            <a:prstGeom prst="rect">
              <a:avLst/>
            </a:prstGeom>
          </p:spPr>
        </p:pic>
      </p:grpSp>
      <p:grpSp>
        <p:nvGrpSpPr>
          <p:cNvPr id="245" name="object 245"/>
          <p:cNvGrpSpPr/>
          <p:nvPr/>
        </p:nvGrpSpPr>
        <p:grpSpPr>
          <a:xfrm>
            <a:off x="10873595" y="618784"/>
            <a:ext cx="634971" cy="634971"/>
            <a:chOff x="17930657" y="1020419"/>
            <a:chExt cx="1047115" cy="1047115"/>
          </a:xfrm>
        </p:grpSpPr>
        <p:sp>
          <p:nvSpPr>
            <p:cNvPr id="246" name="object 246"/>
            <p:cNvSpPr/>
            <p:nvPr/>
          </p:nvSpPr>
          <p:spPr>
            <a:xfrm>
              <a:off x="17930657"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47" name="object 247"/>
            <p:cNvPicPr/>
            <p:nvPr/>
          </p:nvPicPr>
          <p:blipFill>
            <a:blip r:embed="rId5" cstate="print"/>
            <a:stretch>
              <a:fillRect/>
            </a:stretch>
          </p:blipFill>
          <p:spPr>
            <a:xfrm>
              <a:off x="18328184" y="1417996"/>
              <a:ext cx="251929" cy="251945"/>
            </a:xfrm>
            <a:prstGeom prst="rect">
              <a:avLst/>
            </a:prstGeom>
          </p:spPr>
        </p:pic>
      </p:grpSp>
      <p:grpSp>
        <p:nvGrpSpPr>
          <p:cNvPr id="248" name="object 248"/>
          <p:cNvGrpSpPr/>
          <p:nvPr/>
        </p:nvGrpSpPr>
        <p:grpSpPr>
          <a:xfrm>
            <a:off x="3290170" y="1615784"/>
            <a:ext cx="634971" cy="634971"/>
            <a:chOff x="5425028" y="2664547"/>
            <a:chExt cx="1047115" cy="1047115"/>
          </a:xfrm>
        </p:grpSpPr>
        <p:sp>
          <p:nvSpPr>
            <p:cNvPr id="249" name="object 249"/>
            <p:cNvSpPr/>
            <p:nvPr/>
          </p:nvSpPr>
          <p:spPr>
            <a:xfrm>
              <a:off x="5425028"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51" y="70466"/>
                  </a:lnTo>
                  <a:lnTo>
                    <a:pt x="4963" y="127203"/>
                  </a:lnTo>
                  <a:lnTo>
                    <a:pt x="183" y="194260"/>
                  </a:lnTo>
                  <a:lnTo>
                    <a:pt x="0" y="240097"/>
                  </a:lnTo>
                  <a:lnTo>
                    <a:pt x="4" y="806991"/>
                  </a:lnTo>
                  <a:lnTo>
                    <a:pt x="183" y="852377"/>
                  </a:lnTo>
                  <a:lnTo>
                    <a:pt x="4969" y="919905"/>
                  </a:lnTo>
                  <a:lnTo>
                    <a:pt x="25951"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203"/>
                  </a:lnTo>
                  <a:lnTo>
                    <a:pt x="1021136" y="70466"/>
                  </a:lnTo>
                  <a:lnTo>
                    <a:pt x="976622"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50" name="object 250"/>
            <p:cNvPicPr/>
            <p:nvPr/>
          </p:nvPicPr>
          <p:blipFill>
            <a:blip r:embed="rId2" cstate="print"/>
            <a:stretch>
              <a:fillRect/>
            </a:stretch>
          </p:blipFill>
          <p:spPr>
            <a:xfrm>
              <a:off x="5507251" y="3372436"/>
              <a:ext cx="251939" cy="251939"/>
            </a:xfrm>
            <a:prstGeom prst="rect">
              <a:avLst/>
            </a:prstGeom>
          </p:spPr>
        </p:pic>
        <p:pic>
          <p:nvPicPr>
            <p:cNvPr id="251" name="object 251"/>
            <p:cNvPicPr/>
            <p:nvPr/>
          </p:nvPicPr>
          <p:blipFill>
            <a:blip r:embed="rId2" cstate="print"/>
            <a:stretch>
              <a:fillRect/>
            </a:stretch>
          </p:blipFill>
          <p:spPr>
            <a:xfrm>
              <a:off x="6137954" y="2751806"/>
              <a:ext cx="251939" cy="251947"/>
            </a:xfrm>
            <a:prstGeom prst="rect">
              <a:avLst/>
            </a:prstGeom>
          </p:spPr>
        </p:pic>
      </p:grpSp>
      <p:grpSp>
        <p:nvGrpSpPr>
          <p:cNvPr id="252" name="object 252"/>
          <p:cNvGrpSpPr/>
          <p:nvPr/>
        </p:nvGrpSpPr>
        <p:grpSpPr>
          <a:xfrm>
            <a:off x="3290170" y="2612784"/>
            <a:ext cx="634971" cy="634971"/>
            <a:chOff x="5425028" y="4308674"/>
            <a:chExt cx="1047115" cy="1047115"/>
          </a:xfrm>
        </p:grpSpPr>
        <p:sp>
          <p:nvSpPr>
            <p:cNvPr id="253" name="object 253"/>
            <p:cNvSpPr/>
            <p:nvPr/>
          </p:nvSpPr>
          <p:spPr>
            <a:xfrm>
              <a:off x="5425028"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7"/>
                  </a:lnTo>
                  <a:lnTo>
                    <a:pt x="4969" y="919901"/>
                  </a:lnTo>
                  <a:lnTo>
                    <a:pt x="25951" y="976617"/>
                  </a:lnTo>
                  <a:lnTo>
                    <a:pt x="70461" y="1021135"/>
                  </a:lnTo>
                  <a:lnTo>
                    <a:pt x="127182" y="1042123"/>
                  </a:lnTo>
                  <a:lnTo>
                    <a:pt x="194260" y="1046904"/>
                  </a:lnTo>
                  <a:lnTo>
                    <a:pt x="240097" y="1047088"/>
                  </a:lnTo>
                  <a:lnTo>
                    <a:pt x="805923" y="1047088"/>
                  </a:lnTo>
                  <a:lnTo>
                    <a:pt x="852377" y="1046904"/>
                  </a:lnTo>
                  <a:lnTo>
                    <a:pt x="919884" y="1042123"/>
                  </a:lnTo>
                  <a:lnTo>
                    <a:pt x="976622" y="1021135"/>
                  </a:lnTo>
                  <a:lnTo>
                    <a:pt x="1021136" y="976617"/>
                  </a:lnTo>
                  <a:lnTo>
                    <a:pt x="1042123" y="919901"/>
                  </a:lnTo>
                  <a:lnTo>
                    <a:pt x="1046904" y="852827"/>
                  </a:lnTo>
                  <a:lnTo>
                    <a:pt x="1047088" y="806991"/>
                  </a:lnTo>
                  <a:lnTo>
                    <a:pt x="1047084" y="240097"/>
                  </a:lnTo>
                  <a:lnTo>
                    <a:pt x="1046904" y="194711"/>
                  </a:lnTo>
                  <a:lnTo>
                    <a:pt x="1042123" y="127199"/>
                  </a:lnTo>
                  <a:lnTo>
                    <a:pt x="1021136" y="70461"/>
                  </a:lnTo>
                  <a:lnTo>
                    <a:pt x="976622"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54" name="object 254"/>
            <p:cNvPicPr/>
            <p:nvPr/>
          </p:nvPicPr>
          <p:blipFill>
            <a:blip r:embed="rId2" cstate="print"/>
            <a:stretch>
              <a:fillRect/>
            </a:stretch>
          </p:blipFill>
          <p:spPr>
            <a:xfrm>
              <a:off x="5507251" y="5016553"/>
              <a:ext cx="251939" cy="251939"/>
            </a:xfrm>
            <a:prstGeom prst="rect">
              <a:avLst/>
            </a:prstGeom>
          </p:spPr>
        </p:pic>
        <p:pic>
          <p:nvPicPr>
            <p:cNvPr id="255" name="object 255"/>
            <p:cNvPicPr/>
            <p:nvPr/>
          </p:nvPicPr>
          <p:blipFill>
            <a:blip r:embed="rId7" cstate="print"/>
            <a:stretch>
              <a:fillRect/>
            </a:stretch>
          </p:blipFill>
          <p:spPr>
            <a:xfrm>
              <a:off x="6137954" y="4395934"/>
              <a:ext cx="251939" cy="251939"/>
            </a:xfrm>
            <a:prstGeom prst="rect">
              <a:avLst/>
            </a:prstGeom>
          </p:spPr>
        </p:pic>
        <p:pic>
          <p:nvPicPr>
            <p:cNvPr id="256" name="object 256"/>
            <p:cNvPicPr/>
            <p:nvPr/>
          </p:nvPicPr>
          <p:blipFill>
            <a:blip r:embed="rId11" cstate="print"/>
            <a:stretch>
              <a:fillRect/>
            </a:stretch>
          </p:blipFill>
          <p:spPr>
            <a:xfrm>
              <a:off x="5822602" y="4706249"/>
              <a:ext cx="251939" cy="251939"/>
            </a:xfrm>
            <a:prstGeom prst="rect">
              <a:avLst/>
            </a:prstGeom>
          </p:spPr>
        </p:pic>
      </p:grpSp>
      <p:grpSp>
        <p:nvGrpSpPr>
          <p:cNvPr id="257" name="object 257"/>
          <p:cNvGrpSpPr/>
          <p:nvPr/>
        </p:nvGrpSpPr>
        <p:grpSpPr>
          <a:xfrm>
            <a:off x="3290170" y="3609779"/>
            <a:ext cx="634971" cy="634971"/>
            <a:chOff x="5425028" y="5952792"/>
            <a:chExt cx="1047115" cy="1047115"/>
          </a:xfrm>
        </p:grpSpPr>
        <p:sp>
          <p:nvSpPr>
            <p:cNvPr id="258" name="object 258"/>
            <p:cNvSpPr/>
            <p:nvPr/>
          </p:nvSpPr>
          <p:spPr>
            <a:xfrm>
              <a:off x="5425028"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51" y="70470"/>
                  </a:lnTo>
                  <a:lnTo>
                    <a:pt x="4963" y="127203"/>
                  </a:lnTo>
                  <a:lnTo>
                    <a:pt x="183" y="194260"/>
                  </a:lnTo>
                  <a:lnTo>
                    <a:pt x="0" y="240097"/>
                  </a:lnTo>
                  <a:lnTo>
                    <a:pt x="4" y="806991"/>
                  </a:lnTo>
                  <a:lnTo>
                    <a:pt x="183" y="852377"/>
                  </a:lnTo>
                  <a:lnTo>
                    <a:pt x="4969" y="919905"/>
                  </a:lnTo>
                  <a:lnTo>
                    <a:pt x="25951"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59" name="object 259"/>
            <p:cNvPicPr/>
            <p:nvPr/>
          </p:nvPicPr>
          <p:blipFill>
            <a:blip r:embed="rId2" cstate="print"/>
            <a:stretch>
              <a:fillRect/>
            </a:stretch>
          </p:blipFill>
          <p:spPr>
            <a:xfrm>
              <a:off x="5507251" y="6660681"/>
              <a:ext cx="251939" cy="251939"/>
            </a:xfrm>
            <a:prstGeom prst="rect">
              <a:avLst/>
            </a:prstGeom>
          </p:spPr>
        </p:pic>
        <p:pic>
          <p:nvPicPr>
            <p:cNvPr id="260" name="object 260"/>
            <p:cNvPicPr/>
            <p:nvPr/>
          </p:nvPicPr>
          <p:blipFill>
            <a:blip r:embed="rId2" cstate="print"/>
            <a:stretch>
              <a:fillRect/>
            </a:stretch>
          </p:blipFill>
          <p:spPr>
            <a:xfrm>
              <a:off x="6137954" y="6040062"/>
              <a:ext cx="251939" cy="251939"/>
            </a:xfrm>
            <a:prstGeom prst="rect">
              <a:avLst/>
            </a:prstGeom>
          </p:spPr>
        </p:pic>
        <p:pic>
          <p:nvPicPr>
            <p:cNvPr id="261" name="object 261"/>
            <p:cNvPicPr/>
            <p:nvPr/>
          </p:nvPicPr>
          <p:blipFill>
            <a:blip r:embed="rId2" cstate="print"/>
            <a:stretch>
              <a:fillRect/>
            </a:stretch>
          </p:blipFill>
          <p:spPr>
            <a:xfrm>
              <a:off x="5507251" y="6040062"/>
              <a:ext cx="251939" cy="251939"/>
            </a:xfrm>
            <a:prstGeom prst="rect">
              <a:avLst/>
            </a:prstGeom>
          </p:spPr>
        </p:pic>
        <p:pic>
          <p:nvPicPr>
            <p:cNvPr id="262" name="object 262"/>
            <p:cNvPicPr/>
            <p:nvPr/>
          </p:nvPicPr>
          <p:blipFill>
            <a:blip r:embed="rId2" cstate="print"/>
            <a:stretch>
              <a:fillRect/>
            </a:stretch>
          </p:blipFill>
          <p:spPr>
            <a:xfrm>
              <a:off x="6137954" y="6660681"/>
              <a:ext cx="251939" cy="251939"/>
            </a:xfrm>
            <a:prstGeom prst="rect">
              <a:avLst/>
            </a:prstGeom>
          </p:spPr>
        </p:pic>
      </p:grpSp>
      <p:grpSp>
        <p:nvGrpSpPr>
          <p:cNvPr id="263" name="object 263"/>
          <p:cNvGrpSpPr/>
          <p:nvPr/>
        </p:nvGrpSpPr>
        <p:grpSpPr>
          <a:xfrm>
            <a:off x="3290170" y="4606780"/>
            <a:ext cx="634971" cy="634971"/>
            <a:chOff x="5425028" y="7596920"/>
            <a:chExt cx="1047115" cy="1047115"/>
          </a:xfrm>
        </p:grpSpPr>
        <p:sp>
          <p:nvSpPr>
            <p:cNvPr id="264" name="object 264"/>
            <p:cNvSpPr/>
            <p:nvPr/>
          </p:nvSpPr>
          <p:spPr>
            <a:xfrm>
              <a:off x="5425028"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51" y="70461"/>
                  </a:lnTo>
                  <a:lnTo>
                    <a:pt x="4963" y="127199"/>
                  </a:lnTo>
                  <a:lnTo>
                    <a:pt x="183" y="194260"/>
                  </a:lnTo>
                  <a:lnTo>
                    <a:pt x="0" y="240097"/>
                  </a:lnTo>
                  <a:lnTo>
                    <a:pt x="4" y="806991"/>
                  </a:lnTo>
                  <a:lnTo>
                    <a:pt x="183" y="852377"/>
                  </a:lnTo>
                  <a:lnTo>
                    <a:pt x="4969" y="919901"/>
                  </a:lnTo>
                  <a:lnTo>
                    <a:pt x="25951" y="976622"/>
                  </a:lnTo>
                  <a:lnTo>
                    <a:pt x="70461" y="1021136"/>
                  </a:lnTo>
                  <a:lnTo>
                    <a:pt x="127182" y="1042123"/>
                  </a:lnTo>
                  <a:lnTo>
                    <a:pt x="194260" y="1046904"/>
                  </a:lnTo>
                  <a:lnTo>
                    <a:pt x="240097" y="1047088"/>
                  </a:lnTo>
                  <a:lnTo>
                    <a:pt x="805923" y="1047088"/>
                  </a:lnTo>
                  <a:lnTo>
                    <a:pt x="852377" y="1046904"/>
                  </a:lnTo>
                  <a:lnTo>
                    <a:pt x="919884" y="1042123"/>
                  </a:lnTo>
                  <a:lnTo>
                    <a:pt x="976622" y="1021136"/>
                  </a:lnTo>
                  <a:lnTo>
                    <a:pt x="1021136" y="976622"/>
                  </a:lnTo>
                  <a:lnTo>
                    <a:pt x="1042123" y="919901"/>
                  </a:lnTo>
                  <a:lnTo>
                    <a:pt x="1046904" y="852827"/>
                  </a:lnTo>
                  <a:lnTo>
                    <a:pt x="1047088" y="806991"/>
                  </a:lnTo>
                  <a:lnTo>
                    <a:pt x="1047084" y="240097"/>
                  </a:lnTo>
                  <a:lnTo>
                    <a:pt x="1046904" y="194711"/>
                  </a:lnTo>
                  <a:lnTo>
                    <a:pt x="1042123" y="127199"/>
                  </a:lnTo>
                  <a:lnTo>
                    <a:pt x="1021136" y="70461"/>
                  </a:lnTo>
                  <a:lnTo>
                    <a:pt x="976622"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65" name="object 265"/>
            <p:cNvPicPr/>
            <p:nvPr/>
          </p:nvPicPr>
          <p:blipFill>
            <a:blip r:embed="rId2" cstate="print"/>
            <a:stretch>
              <a:fillRect/>
            </a:stretch>
          </p:blipFill>
          <p:spPr>
            <a:xfrm>
              <a:off x="5507251" y="8304802"/>
              <a:ext cx="251939" cy="251945"/>
            </a:xfrm>
            <a:prstGeom prst="rect">
              <a:avLst/>
            </a:prstGeom>
          </p:spPr>
        </p:pic>
        <p:pic>
          <p:nvPicPr>
            <p:cNvPr id="266" name="object 266"/>
            <p:cNvPicPr/>
            <p:nvPr/>
          </p:nvPicPr>
          <p:blipFill>
            <a:blip r:embed="rId2" cstate="print"/>
            <a:stretch>
              <a:fillRect/>
            </a:stretch>
          </p:blipFill>
          <p:spPr>
            <a:xfrm>
              <a:off x="6137954" y="7684179"/>
              <a:ext cx="251939" cy="251939"/>
            </a:xfrm>
            <a:prstGeom prst="rect">
              <a:avLst/>
            </a:prstGeom>
          </p:spPr>
        </p:pic>
        <p:pic>
          <p:nvPicPr>
            <p:cNvPr id="267" name="object 267"/>
            <p:cNvPicPr/>
            <p:nvPr/>
          </p:nvPicPr>
          <p:blipFill>
            <a:blip r:embed="rId2" cstate="print"/>
            <a:stretch>
              <a:fillRect/>
            </a:stretch>
          </p:blipFill>
          <p:spPr>
            <a:xfrm>
              <a:off x="5507251" y="7684179"/>
              <a:ext cx="251939" cy="251939"/>
            </a:xfrm>
            <a:prstGeom prst="rect">
              <a:avLst/>
            </a:prstGeom>
          </p:spPr>
        </p:pic>
        <p:pic>
          <p:nvPicPr>
            <p:cNvPr id="268" name="object 268"/>
            <p:cNvPicPr/>
            <p:nvPr/>
          </p:nvPicPr>
          <p:blipFill>
            <a:blip r:embed="rId2" cstate="print"/>
            <a:stretch>
              <a:fillRect/>
            </a:stretch>
          </p:blipFill>
          <p:spPr>
            <a:xfrm>
              <a:off x="6137954" y="8304802"/>
              <a:ext cx="251939" cy="251945"/>
            </a:xfrm>
            <a:prstGeom prst="rect">
              <a:avLst/>
            </a:prstGeom>
          </p:spPr>
        </p:pic>
        <p:pic>
          <p:nvPicPr>
            <p:cNvPr id="269" name="object 269"/>
            <p:cNvPicPr/>
            <p:nvPr/>
          </p:nvPicPr>
          <p:blipFill>
            <a:blip r:embed="rId11" cstate="print"/>
            <a:stretch>
              <a:fillRect/>
            </a:stretch>
          </p:blipFill>
          <p:spPr>
            <a:xfrm>
              <a:off x="5822602" y="7994495"/>
              <a:ext cx="251939" cy="251939"/>
            </a:xfrm>
            <a:prstGeom prst="rect">
              <a:avLst/>
            </a:prstGeom>
          </p:spPr>
        </p:pic>
      </p:grpSp>
      <p:grpSp>
        <p:nvGrpSpPr>
          <p:cNvPr id="270" name="object 270"/>
          <p:cNvGrpSpPr/>
          <p:nvPr/>
        </p:nvGrpSpPr>
        <p:grpSpPr>
          <a:xfrm>
            <a:off x="3290170" y="5603780"/>
            <a:ext cx="634971" cy="634971"/>
            <a:chOff x="5425028" y="9241048"/>
            <a:chExt cx="1047115" cy="1047115"/>
          </a:xfrm>
        </p:grpSpPr>
        <p:sp>
          <p:nvSpPr>
            <p:cNvPr id="271" name="object 271"/>
            <p:cNvSpPr/>
            <p:nvPr/>
          </p:nvSpPr>
          <p:spPr>
            <a:xfrm>
              <a:off x="5425028"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5"/>
                  </a:lnTo>
                  <a:lnTo>
                    <a:pt x="4969" y="919897"/>
                  </a:lnTo>
                  <a:lnTo>
                    <a:pt x="25951" y="976617"/>
                  </a:lnTo>
                  <a:lnTo>
                    <a:pt x="70461" y="1021133"/>
                  </a:lnTo>
                  <a:lnTo>
                    <a:pt x="127182" y="1042120"/>
                  </a:lnTo>
                  <a:lnTo>
                    <a:pt x="194260" y="1046900"/>
                  </a:lnTo>
                  <a:lnTo>
                    <a:pt x="240097" y="1047084"/>
                  </a:lnTo>
                  <a:lnTo>
                    <a:pt x="805923" y="1047084"/>
                  </a:lnTo>
                  <a:lnTo>
                    <a:pt x="852377" y="1046900"/>
                  </a:lnTo>
                  <a:lnTo>
                    <a:pt x="919884" y="1042120"/>
                  </a:lnTo>
                  <a:lnTo>
                    <a:pt x="976622" y="1021133"/>
                  </a:lnTo>
                  <a:lnTo>
                    <a:pt x="1021136" y="976617"/>
                  </a:lnTo>
                  <a:lnTo>
                    <a:pt x="1042123" y="919897"/>
                  </a:lnTo>
                  <a:lnTo>
                    <a:pt x="1046904" y="852826"/>
                  </a:lnTo>
                  <a:lnTo>
                    <a:pt x="1047088" y="806991"/>
                  </a:lnTo>
                  <a:lnTo>
                    <a:pt x="1047084" y="240097"/>
                  </a:lnTo>
                  <a:lnTo>
                    <a:pt x="1046904" y="194706"/>
                  </a:lnTo>
                  <a:lnTo>
                    <a:pt x="1042123" y="127199"/>
                  </a:lnTo>
                  <a:lnTo>
                    <a:pt x="1021136" y="70461"/>
                  </a:lnTo>
                  <a:lnTo>
                    <a:pt x="976622"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72" name="object 272"/>
            <p:cNvPicPr/>
            <p:nvPr/>
          </p:nvPicPr>
          <p:blipFill>
            <a:blip r:embed="rId7" cstate="print"/>
            <a:stretch>
              <a:fillRect/>
            </a:stretch>
          </p:blipFill>
          <p:spPr>
            <a:xfrm>
              <a:off x="5507251" y="9948927"/>
              <a:ext cx="251939" cy="251939"/>
            </a:xfrm>
            <a:prstGeom prst="rect">
              <a:avLst/>
            </a:prstGeom>
          </p:spPr>
        </p:pic>
        <p:pic>
          <p:nvPicPr>
            <p:cNvPr id="273" name="object 273"/>
            <p:cNvPicPr/>
            <p:nvPr/>
          </p:nvPicPr>
          <p:blipFill>
            <a:blip r:embed="rId2" cstate="print"/>
            <a:stretch>
              <a:fillRect/>
            </a:stretch>
          </p:blipFill>
          <p:spPr>
            <a:xfrm>
              <a:off x="6137954" y="9328307"/>
              <a:ext cx="251939" cy="251939"/>
            </a:xfrm>
            <a:prstGeom prst="rect">
              <a:avLst/>
            </a:prstGeom>
          </p:spPr>
        </p:pic>
        <p:pic>
          <p:nvPicPr>
            <p:cNvPr id="274" name="object 274"/>
            <p:cNvPicPr/>
            <p:nvPr/>
          </p:nvPicPr>
          <p:blipFill>
            <a:blip r:embed="rId2" cstate="print"/>
            <a:stretch>
              <a:fillRect/>
            </a:stretch>
          </p:blipFill>
          <p:spPr>
            <a:xfrm>
              <a:off x="5507251" y="9328307"/>
              <a:ext cx="251939" cy="251939"/>
            </a:xfrm>
            <a:prstGeom prst="rect">
              <a:avLst/>
            </a:prstGeom>
          </p:spPr>
        </p:pic>
        <p:pic>
          <p:nvPicPr>
            <p:cNvPr id="275" name="object 275"/>
            <p:cNvPicPr/>
            <p:nvPr/>
          </p:nvPicPr>
          <p:blipFill>
            <a:blip r:embed="rId7" cstate="print"/>
            <a:stretch>
              <a:fillRect/>
            </a:stretch>
          </p:blipFill>
          <p:spPr>
            <a:xfrm>
              <a:off x="6137954" y="9948927"/>
              <a:ext cx="251939" cy="251939"/>
            </a:xfrm>
            <a:prstGeom prst="rect">
              <a:avLst/>
            </a:prstGeom>
          </p:spPr>
        </p:pic>
        <p:pic>
          <p:nvPicPr>
            <p:cNvPr id="276" name="object 276"/>
            <p:cNvPicPr/>
            <p:nvPr/>
          </p:nvPicPr>
          <p:blipFill>
            <a:blip r:embed="rId2" cstate="print"/>
            <a:stretch>
              <a:fillRect/>
            </a:stretch>
          </p:blipFill>
          <p:spPr>
            <a:xfrm>
              <a:off x="5507251" y="9638622"/>
              <a:ext cx="251939" cy="251939"/>
            </a:xfrm>
            <a:prstGeom prst="rect">
              <a:avLst/>
            </a:prstGeom>
          </p:spPr>
        </p:pic>
        <p:pic>
          <p:nvPicPr>
            <p:cNvPr id="277" name="object 277"/>
            <p:cNvPicPr/>
            <p:nvPr/>
          </p:nvPicPr>
          <p:blipFill>
            <a:blip r:embed="rId2" cstate="print"/>
            <a:stretch>
              <a:fillRect/>
            </a:stretch>
          </p:blipFill>
          <p:spPr>
            <a:xfrm>
              <a:off x="6137954" y="9638622"/>
              <a:ext cx="251939" cy="251939"/>
            </a:xfrm>
            <a:prstGeom prst="rect">
              <a:avLst/>
            </a:prstGeom>
          </p:spPr>
        </p:pic>
      </p:grpSp>
      <p:grpSp>
        <p:nvGrpSpPr>
          <p:cNvPr id="278" name="object 278"/>
          <p:cNvGrpSpPr/>
          <p:nvPr/>
        </p:nvGrpSpPr>
        <p:grpSpPr>
          <a:xfrm>
            <a:off x="5186020" y="1615784"/>
            <a:ext cx="634971" cy="634971"/>
            <a:chOff x="8551425" y="2664547"/>
            <a:chExt cx="1047115" cy="1047115"/>
          </a:xfrm>
        </p:grpSpPr>
        <p:sp>
          <p:nvSpPr>
            <p:cNvPr id="279" name="object 279"/>
            <p:cNvSpPr/>
            <p:nvPr/>
          </p:nvSpPr>
          <p:spPr>
            <a:xfrm>
              <a:off x="8551425" y="2664547"/>
              <a:ext cx="1047115" cy="1047115"/>
            </a:xfrm>
            <a:custGeom>
              <a:avLst/>
              <a:gdLst/>
              <a:ahLst/>
              <a:cxnLst/>
              <a:rect l="l" t="t" r="r" b="b"/>
              <a:pathLst>
                <a:path w="1047115"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80" name="object 280"/>
            <p:cNvPicPr/>
            <p:nvPr/>
          </p:nvPicPr>
          <p:blipFill>
            <a:blip r:embed="rId2" cstate="print"/>
            <a:stretch>
              <a:fillRect/>
            </a:stretch>
          </p:blipFill>
          <p:spPr>
            <a:xfrm>
              <a:off x="8633647" y="3372436"/>
              <a:ext cx="251939" cy="251939"/>
            </a:xfrm>
            <a:prstGeom prst="rect">
              <a:avLst/>
            </a:prstGeom>
          </p:spPr>
        </p:pic>
        <p:pic>
          <p:nvPicPr>
            <p:cNvPr id="281" name="object 281"/>
            <p:cNvPicPr/>
            <p:nvPr/>
          </p:nvPicPr>
          <p:blipFill>
            <a:blip r:embed="rId2" cstate="print"/>
            <a:stretch>
              <a:fillRect/>
            </a:stretch>
          </p:blipFill>
          <p:spPr>
            <a:xfrm>
              <a:off x="9264343" y="2751806"/>
              <a:ext cx="251945" cy="251947"/>
            </a:xfrm>
            <a:prstGeom prst="rect">
              <a:avLst/>
            </a:prstGeom>
          </p:spPr>
        </p:pic>
      </p:grpSp>
      <p:grpSp>
        <p:nvGrpSpPr>
          <p:cNvPr id="282" name="object 282"/>
          <p:cNvGrpSpPr/>
          <p:nvPr/>
        </p:nvGrpSpPr>
        <p:grpSpPr>
          <a:xfrm>
            <a:off x="5186020" y="2612784"/>
            <a:ext cx="634971" cy="634971"/>
            <a:chOff x="8551425" y="4308674"/>
            <a:chExt cx="1047115" cy="1047115"/>
          </a:xfrm>
        </p:grpSpPr>
        <p:sp>
          <p:nvSpPr>
            <p:cNvPr id="283" name="object 283"/>
            <p:cNvSpPr/>
            <p:nvPr/>
          </p:nvSpPr>
          <p:spPr>
            <a:xfrm>
              <a:off x="8551425" y="4308674"/>
              <a:ext cx="1047115" cy="1047115"/>
            </a:xfrm>
            <a:custGeom>
              <a:avLst/>
              <a:gdLst/>
              <a:ahLst/>
              <a:cxnLst/>
              <a:rect l="l" t="t" r="r" b="b"/>
              <a:pathLst>
                <a:path w="1047115"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84" name="object 284"/>
            <p:cNvPicPr/>
            <p:nvPr/>
          </p:nvPicPr>
          <p:blipFill>
            <a:blip r:embed="rId2" cstate="print"/>
            <a:stretch>
              <a:fillRect/>
            </a:stretch>
          </p:blipFill>
          <p:spPr>
            <a:xfrm>
              <a:off x="8633647" y="5016553"/>
              <a:ext cx="251939" cy="251939"/>
            </a:xfrm>
            <a:prstGeom prst="rect">
              <a:avLst/>
            </a:prstGeom>
          </p:spPr>
        </p:pic>
        <p:pic>
          <p:nvPicPr>
            <p:cNvPr id="285" name="object 285"/>
            <p:cNvPicPr/>
            <p:nvPr/>
          </p:nvPicPr>
          <p:blipFill>
            <a:blip r:embed="rId7" cstate="print"/>
            <a:stretch>
              <a:fillRect/>
            </a:stretch>
          </p:blipFill>
          <p:spPr>
            <a:xfrm>
              <a:off x="9264343" y="4395934"/>
              <a:ext cx="251945" cy="251939"/>
            </a:xfrm>
            <a:prstGeom prst="rect">
              <a:avLst/>
            </a:prstGeom>
          </p:spPr>
        </p:pic>
        <p:pic>
          <p:nvPicPr>
            <p:cNvPr id="286" name="object 286"/>
            <p:cNvPicPr/>
            <p:nvPr/>
          </p:nvPicPr>
          <p:blipFill>
            <a:blip r:embed="rId2" cstate="print"/>
            <a:stretch>
              <a:fillRect/>
            </a:stretch>
          </p:blipFill>
          <p:spPr>
            <a:xfrm>
              <a:off x="8948999" y="4706249"/>
              <a:ext cx="251939" cy="251939"/>
            </a:xfrm>
            <a:prstGeom prst="rect">
              <a:avLst/>
            </a:prstGeom>
          </p:spPr>
        </p:pic>
      </p:grpSp>
      <p:grpSp>
        <p:nvGrpSpPr>
          <p:cNvPr id="287" name="object 287"/>
          <p:cNvGrpSpPr/>
          <p:nvPr/>
        </p:nvGrpSpPr>
        <p:grpSpPr>
          <a:xfrm>
            <a:off x="5186020" y="3609779"/>
            <a:ext cx="634971" cy="634971"/>
            <a:chOff x="8551425" y="5952792"/>
            <a:chExt cx="1047115" cy="1047115"/>
          </a:xfrm>
        </p:grpSpPr>
        <p:sp>
          <p:nvSpPr>
            <p:cNvPr id="288" name="object 288"/>
            <p:cNvSpPr/>
            <p:nvPr/>
          </p:nvSpPr>
          <p:spPr>
            <a:xfrm>
              <a:off x="8551425" y="5952792"/>
              <a:ext cx="1047115" cy="1047115"/>
            </a:xfrm>
            <a:custGeom>
              <a:avLst/>
              <a:gdLst/>
              <a:ahLst/>
              <a:cxnLst/>
              <a:rect l="l" t="t" r="r" b="b"/>
              <a:pathLst>
                <a:path w="1047115"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89" name="object 289"/>
            <p:cNvPicPr/>
            <p:nvPr/>
          </p:nvPicPr>
          <p:blipFill>
            <a:blip r:embed="rId2" cstate="print"/>
            <a:stretch>
              <a:fillRect/>
            </a:stretch>
          </p:blipFill>
          <p:spPr>
            <a:xfrm>
              <a:off x="8633647" y="6660681"/>
              <a:ext cx="251939" cy="251939"/>
            </a:xfrm>
            <a:prstGeom prst="rect">
              <a:avLst/>
            </a:prstGeom>
          </p:spPr>
        </p:pic>
        <p:pic>
          <p:nvPicPr>
            <p:cNvPr id="290" name="object 290"/>
            <p:cNvPicPr/>
            <p:nvPr/>
          </p:nvPicPr>
          <p:blipFill>
            <a:blip r:embed="rId2" cstate="print"/>
            <a:stretch>
              <a:fillRect/>
            </a:stretch>
          </p:blipFill>
          <p:spPr>
            <a:xfrm>
              <a:off x="9264343" y="6040062"/>
              <a:ext cx="251945" cy="251939"/>
            </a:xfrm>
            <a:prstGeom prst="rect">
              <a:avLst/>
            </a:prstGeom>
          </p:spPr>
        </p:pic>
        <p:pic>
          <p:nvPicPr>
            <p:cNvPr id="291" name="object 291"/>
            <p:cNvPicPr/>
            <p:nvPr/>
          </p:nvPicPr>
          <p:blipFill>
            <a:blip r:embed="rId2" cstate="print"/>
            <a:stretch>
              <a:fillRect/>
            </a:stretch>
          </p:blipFill>
          <p:spPr>
            <a:xfrm>
              <a:off x="9264343" y="6660681"/>
              <a:ext cx="251945" cy="251939"/>
            </a:xfrm>
            <a:prstGeom prst="rect">
              <a:avLst/>
            </a:prstGeom>
          </p:spPr>
        </p:pic>
        <p:pic>
          <p:nvPicPr>
            <p:cNvPr id="292" name="object 292"/>
            <p:cNvPicPr/>
            <p:nvPr/>
          </p:nvPicPr>
          <p:blipFill>
            <a:blip r:embed="rId2" cstate="print"/>
            <a:stretch>
              <a:fillRect/>
            </a:stretch>
          </p:blipFill>
          <p:spPr>
            <a:xfrm>
              <a:off x="8633647" y="6040062"/>
              <a:ext cx="251939" cy="251939"/>
            </a:xfrm>
            <a:prstGeom prst="rect">
              <a:avLst/>
            </a:prstGeom>
          </p:spPr>
        </p:pic>
      </p:grpSp>
      <p:grpSp>
        <p:nvGrpSpPr>
          <p:cNvPr id="293" name="object 293"/>
          <p:cNvGrpSpPr/>
          <p:nvPr/>
        </p:nvGrpSpPr>
        <p:grpSpPr>
          <a:xfrm>
            <a:off x="5186020" y="4606780"/>
            <a:ext cx="634971" cy="634971"/>
            <a:chOff x="8551425" y="7596920"/>
            <a:chExt cx="1047115" cy="1047115"/>
          </a:xfrm>
        </p:grpSpPr>
        <p:sp>
          <p:nvSpPr>
            <p:cNvPr id="294" name="object 294"/>
            <p:cNvSpPr/>
            <p:nvPr/>
          </p:nvSpPr>
          <p:spPr>
            <a:xfrm>
              <a:off x="8551425" y="7596920"/>
              <a:ext cx="1047115" cy="1047115"/>
            </a:xfrm>
            <a:custGeom>
              <a:avLst/>
              <a:gdLst/>
              <a:ahLst/>
              <a:cxnLst/>
              <a:rect l="l" t="t" r="r" b="b"/>
              <a:pathLst>
                <a:path w="1047115"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60" y="1046904"/>
                  </a:lnTo>
                  <a:lnTo>
                    <a:pt x="240097" y="1047088"/>
                  </a:lnTo>
                  <a:lnTo>
                    <a:pt x="805923" y="1047088"/>
                  </a:lnTo>
                  <a:lnTo>
                    <a:pt x="852377" y="1046904"/>
                  </a:lnTo>
                  <a:lnTo>
                    <a:pt x="919884"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95" name="object 295"/>
            <p:cNvPicPr/>
            <p:nvPr/>
          </p:nvPicPr>
          <p:blipFill>
            <a:blip r:embed="rId2" cstate="print"/>
            <a:stretch>
              <a:fillRect/>
            </a:stretch>
          </p:blipFill>
          <p:spPr>
            <a:xfrm>
              <a:off x="8633647" y="8304802"/>
              <a:ext cx="251939" cy="251945"/>
            </a:xfrm>
            <a:prstGeom prst="rect">
              <a:avLst/>
            </a:prstGeom>
          </p:spPr>
        </p:pic>
        <p:pic>
          <p:nvPicPr>
            <p:cNvPr id="296" name="object 296"/>
            <p:cNvPicPr/>
            <p:nvPr/>
          </p:nvPicPr>
          <p:blipFill>
            <a:blip r:embed="rId2" cstate="print"/>
            <a:stretch>
              <a:fillRect/>
            </a:stretch>
          </p:blipFill>
          <p:spPr>
            <a:xfrm>
              <a:off x="8633647" y="7684179"/>
              <a:ext cx="251939" cy="251939"/>
            </a:xfrm>
            <a:prstGeom prst="rect">
              <a:avLst/>
            </a:prstGeom>
          </p:spPr>
        </p:pic>
        <p:pic>
          <p:nvPicPr>
            <p:cNvPr id="297" name="object 297"/>
            <p:cNvPicPr/>
            <p:nvPr/>
          </p:nvPicPr>
          <p:blipFill>
            <a:blip r:embed="rId2" cstate="print"/>
            <a:stretch>
              <a:fillRect/>
            </a:stretch>
          </p:blipFill>
          <p:spPr>
            <a:xfrm>
              <a:off x="9264343" y="7684179"/>
              <a:ext cx="251945" cy="251939"/>
            </a:xfrm>
            <a:prstGeom prst="rect">
              <a:avLst/>
            </a:prstGeom>
          </p:spPr>
        </p:pic>
        <p:pic>
          <p:nvPicPr>
            <p:cNvPr id="298" name="object 298"/>
            <p:cNvPicPr/>
            <p:nvPr/>
          </p:nvPicPr>
          <p:blipFill>
            <a:blip r:embed="rId2" cstate="print"/>
            <a:stretch>
              <a:fillRect/>
            </a:stretch>
          </p:blipFill>
          <p:spPr>
            <a:xfrm>
              <a:off x="9264343" y="8304802"/>
              <a:ext cx="251945" cy="251945"/>
            </a:xfrm>
            <a:prstGeom prst="rect">
              <a:avLst/>
            </a:prstGeom>
          </p:spPr>
        </p:pic>
        <p:pic>
          <p:nvPicPr>
            <p:cNvPr id="299" name="object 299"/>
            <p:cNvPicPr/>
            <p:nvPr/>
          </p:nvPicPr>
          <p:blipFill>
            <a:blip r:embed="rId2" cstate="print"/>
            <a:stretch>
              <a:fillRect/>
            </a:stretch>
          </p:blipFill>
          <p:spPr>
            <a:xfrm>
              <a:off x="8948999" y="7994495"/>
              <a:ext cx="251939" cy="251939"/>
            </a:xfrm>
            <a:prstGeom prst="rect">
              <a:avLst/>
            </a:prstGeom>
          </p:spPr>
        </p:pic>
      </p:grpSp>
      <p:grpSp>
        <p:nvGrpSpPr>
          <p:cNvPr id="300" name="object 300"/>
          <p:cNvGrpSpPr/>
          <p:nvPr/>
        </p:nvGrpSpPr>
        <p:grpSpPr>
          <a:xfrm>
            <a:off x="5186020" y="5603780"/>
            <a:ext cx="634971" cy="634971"/>
            <a:chOff x="8551425" y="9241048"/>
            <a:chExt cx="1047115" cy="1047115"/>
          </a:xfrm>
        </p:grpSpPr>
        <p:sp>
          <p:nvSpPr>
            <p:cNvPr id="301" name="object 301"/>
            <p:cNvSpPr/>
            <p:nvPr/>
          </p:nvSpPr>
          <p:spPr>
            <a:xfrm>
              <a:off x="8551425" y="9241048"/>
              <a:ext cx="1047115" cy="1047115"/>
            </a:xfrm>
            <a:custGeom>
              <a:avLst/>
              <a:gdLst/>
              <a:ahLst/>
              <a:cxnLst/>
              <a:rect l="l" t="t" r="r" b="b"/>
              <a:pathLst>
                <a:path w="1047115"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02" name="object 302"/>
            <p:cNvPicPr/>
            <p:nvPr/>
          </p:nvPicPr>
          <p:blipFill>
            <a:blip r:embed="rId2" cstate="print"/>
            <a:stretch>
              <a:fillRect/>
            </a:stretch>
          </p:blipFill>
          <p:spPr>
            <a:xfrm>
              <a:off x="9264343" y="9328307"/>
              <a:ext cx="251945" cy="251939"/>
            </a:xfrm>
            <a:prstGeom prst="rect">
              <a:avLst/>
            </a:prstGeom>
          </p:spPr>
        </p:pic>
        <p:pic>
          <p:nvPicPr>
            <p:cNvPr id="303" name="object 303"/>
            <p:cNvPicPr/>
            <p:nvPr/>
          </p:nvPicPr>
          <p:blipFill>
            <a:blip r:embed="rId7" cstate="print"/>
            <a:stretch>
              <a:fillRect/>
            </a:stretch>
          </p:blipFill>
          <p:spPr>
            <a:xfrm>
              <a:off x="8633647" y="9948927"/>
              <a:ext cx="251939" cy="251939"/>
            </a:xfrm>
            <a:prstGeom prst="rect">
              <a:avLst/>
            </a:prstGeom>
          </p:spPr>
        </p:pic>
        <p:pic>
          <p:nvPicPr>
            <p:cNvPr id="304" name="object 304"/>
            <p:cNvPicPr/>
            <p:nvPr/>
          </p:nvPicPr>
          <p:blipFill>
            <a:blip r:embed="rId2" cstate="print"/>
            <a:stretch>
              <a:fillRect/>
            </a:stretch>
          </p:blipFill>
          <p:spPr>
            <a:xfrm>
              <a:off x="8633647" y="9328307"/>
              <a:ext cx="251939" cy="251939"/>
            </a:xfrm>
            <a:prstGeom prst="rect">
              <a:avLst/>
            </a:prstGeom>
          </p:spPr>
        </p:pic>
        <p:pic>
          <p:nvPicPr>
            <p:cNvPr id="305" name="object 305"/>
            <p:cNvPicPr/>
            <p:nvPr/>
          </p:nvPicPr>
          <p:blipFill>
            <a:blip r:embed="rId7" cstate="print"/>
            <a:stretch>
              <a:fillRect/>
            </a:stretch>
          </p:blipFill>
          <p:spPr>
            <a:xfrm>
              <a:off x="9264343" y="9948927"/>
              <a:ext cx="251945" cy="251939"/>
            </a:xfrm>
            <a:prstGeom prst="rect">
              <a:avLst/>
            </a:prstGeom>
          </p:spPr>
        </p:pic>
        <p:pic>
          <p:nvPicPr>
            <p:cNvPr id="306" name="object 306"/>
            <p:cNvPicPr/>
            <p:nvPr/>
          </p:nvPicPr>
          <p:blipFill>
            <a:blip r:embed="rId2" cstate="print"/>
            <a:stretch>
              <a:fillRect/>
            </a:stretch>
          </p:blipFill>
          <p:spPr>
            <a:xfrm>
              <a:off x="8633647" y="9638622"/>
              <a:ext cx="251939" cy="251939"/>
            </a:xfrm>
            <a:prstGeom prst="rect">
              <a:avLst/>
            </a:prstGeom>
          </p:spPr>
        </p:pic>
        <p:pic>
          <p:nvPicPr>
            <p:cNvPr id="307" name="object 307"/>
            <p:cNvPicPr/>
            <p:nvPr/>
          </p:nvPicPr>
          <p:blipFill>
            <a:blip r:embed="rId2" cstate="print"/>
            <a:stretch>
              <a:fillRect/>
            </a:stretch>
          </p:blipFill>
          <p:spPr>
            <a:xfrm>
              <a:off x="9264343" y="9638622"/>
              <a:ext cx="251945" cy="251939"/>
            </a:xfrm>
            <a:prstGeom prst="rect">
              <a:avLst/>
            </a:prstGeom>
          </p:spPr>
        </p:pic>
      </p:grpSp>
      <p:grpSp>
        <p:nvGrpSpPr>
          <p:cNvPr id="308" name="object 308"/>
          <p:cNvGrpSpPr/>
          <p:nvPr/>
        </p:nvGrpSpPr>
        <p:grpSpPr>
          <a:xfrm>
            <a:off x="7081895" y="1615784"/>
            <a:ext cx="634971" cy="634971"/>
            <a:chOff x="11677863" y="2664547"/>
            <a:chExt cx="1047115" cy="1047115"/>
          </a:xfrm>
        </p:grpSpPr>
        <p:sp>
          <p:nvSpPr>
            <p:cNvPr id="309" name="object 309"/>
            <p:cNvSpPr/>
            <p:nvPr/>
          </p:nvSpPr>
          <p:spPr>
            <a:xfrm>
              <a:off x="11677863"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8" y="1042123"/>
                  </a:lnTo>
                  <a:lnTo>
                    <a:pt x="194177" y="1046904"/>
                  </a:lnTo>
                  <a:lnTo>
                    <a:pt x="239992"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10" name="object 310"/>
            <p:cNvPicPr/>
            <p:nvPr/>
          </p:nvPicPr>
          <p:blipFill>
            <a:blip r:embed="rId3" cstate="print"/>
            <a:stretch>
              <a:fillRect/>
            </a:stretch>
          </p:blipFill>
          <p:spPr>
            <a:xfrm>
              <a:off x="11760008" y="3372436"/>
              <a:ext cx="251929" cy="251939"/>
            </a:xfrm>
            <a:prstGeom prst="rect">
              <a:avLst/>
            </a:prstGeom>
          </p:spPr>
        </p:pic>
        <p:pic>
          <p:nvPicPr>
            <p:cNvPr id="311" name="object 311"/>
            <p:cNvPicPr/>
            <p:nvPr/>
          </p:nvPicPr>
          <p:blipFill>
            <a:blip r:embed="rId4" cstate="print"/>
            <a:stretch>
              <a:fillRect/>
            </a:stretch>
          </p:blipFill>
          <p:spPr>
            <a:xfrm>
              <a:off x="12390747" y="2751806"/>
              <a:ext cx="251955" cy="251947"/>
            </a:xfrm>
            <a:prstGeom prst="rect">
              <a:avLst/>
            </a:prstGeom>
          </p:spPr>
        </p:pic>
      </p:grpSp>
      <p:grpSp>
        <p:nvGrpSpPr>
          <p:cNvPr id="312" name="object 312"/>
          <p:cNvGrpSpPr/>
          <p:nvPr/>
        </p:nvGrpSpPr>
        <p:grpSpPr>
          <a:xfrm>
            <a:off x="7081895" y="2612784"/>
            <a:ext cx="634971" cy="634971"/>
            <a:chOff x="11677863" y="4308674"/>
            <a:chExt cx="1047115" cy="1047115"/>
          </a:xfrm>
        </p:grpSpPr>
        <p:sp>
          <p:nvSpPr>
            <p:cNvPr id="313" name="object 313"/>
            <p:cNvSpPr/>
            <p:nvPr/>
          </p:nvSpPr>
          <p:spPr>
            <a:xfrm>
              <a:off x="11677863"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8" y="1042123"/>
                  </a:lnTo>
                  <a:lnTo>
                    <a:pt x="194177" y="1046904"/>
                  </a:lnTo>
                  <a:lnTo>
                    <a:pt x="239992"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14" name="object 314"/>
            <p:cNvPicPr/>
            <p:nvPr/>
          </p:nvPicPr>
          <p:blipFill>
            <a:blip r:embed="rId3" cstate="print"/>
            <a:stretch>
              <a:fillRect/>
            </a:stretch>
          </p:blipFill>
          <p:spPr>
            <a:xfrm>
              <a:off x="11760008" y="5016553"/>
              <a:ext cx="251929" cy="251939"/>
            </a:xfrm>
            <a:prstGeom prst="rect">
              <a:avLst/>
            </a:prstGeom>
          </p:spPr>
        </p:pic>
        <p:pic>
          <p:nvPicPr>
            <p:cNvPr id="315" name="object 315"/>
            <p:cNvPicPr/>
            <p:nvPr/>
          </p:nvPicPr>
          <p:blipFill>
            <a:blip r:embed="rId8" cstate="print"/>
            <a:stretch>
              <a:fillRect/>
            </a:stretch>
          </p:blipFill>
          <p:spPr>
            <a:xfrm>
              <a:off x="12390747" y="4395934"/>
              <a:ext cx="251955" cy="251939"/>
            </a:xfrm>
            <a:prstGeom prst="rect">
              <a:avLst/>
            </a:prstGeom>
          </p:spPr>
        </p:pic>
        <p:pic>
          <p:nvPicPr>
            <p:cNvPr id="316" name="object 316"/>
            <p:cNvPicPr/>
            <p:nvPr/>
          </p:nvPicPr>
          <p:blipFill>
            <a:blip r:embed="rId12" cstate="print"/>
            <a:stretch>
              <a:fillRect/>
            </a:stretch>
          </p:blipFill>
          <p:spPr>
            <a:xfrm>
              <a:off x="12075391" y="4706249"/>
              <a:ext cx="251929" cy="251939"/>
            </a:xfrm>
            <a:prstGeom prst="rect">
              <a:avLst/>
            </a:prstGeom>
          </p:spPr>
        </p:pic>
      </p:grpSp>
      <p:grpSp>
        <p:nvGrpSpPr>
          <p:cNvPr id="317" name="object 317"/>
          <p:cNvGrpSpPr/>
          <p:nvPr/>
        </p:nvGrpSpPr>
        <p:grpSpPr>
          <a:xfrm>
            <a:off x="7081895" y="3609779"/>
            <a:ext cx="634971" cy="634971"/>
            <a:chOff x="11677863" y="5952792"/>
            <a:chExt cx="1047115" cy="1047115"/>
          </a:xfrm>
        </p:grpSpPr>
        <p:sp>
          <p:nvSpPr>
            <p:cNvPr id="318" name="object 318"/>
            <p:cNvSpPr/>
            <p:nvPr/>
          </p:nvSpPr>
          <p:spPr>
            <a:xfrm>
              <a:off x="11677863"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8" y="1042127"/>
                  </a:lnTo>
                  <a:lnTo>
                    <a:pt x="194177" y="1046904"/>
                  </a:lnTo>
                  <a:lnTo>
                    <a:pt x="239992"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19" name="object 319"/>
            <p:cNvPicPr/>
            <p:nvPr/>
          </p:nvPicPr>
          <p:blipFill>
            <a:blip r:embed="rId3" cstate="print"/>
            <a:stretch>
              <a:fillRect/>
            </a:stretch>
          </p:blipFill>
          <p:spPr>
            <a:xfrm>
              <a:off x="11760008" y="6660681"/>
              <a:ext cx="251929" cy="251939"/>
            </a:xfrm>
            <a:prstGeom prst="rect">
              <a:avLst/>
            </a:prstGeom>
          </p:spPr>
        </p:pic>
        <p:pic>
          <p:nvPicPr>
            <p:cNvPr id="320" name="object 320"/>
            <p:cNvPicPr/>
            <p:nvPr/>
          </p:nvPicPr>
          <p:blipFill>
            <a:blip r:embed="rId4" cstate="print"/>
            <a:stretch>
              <a:fillRect/>
            </a:stretch>
          </p:blipFill>
          <p:spPr>
            <a:xfrm>
              <a:off x="12390747" y="6040062"/>
              <a:ext cx="251955" cy="251939"/>
            </a:xfrm>
            <a:prstGeom prst="rect">
              <a:avLst/>
            </a:prstGeom>
          </p:spPr>
        </p:pic>
        <p:pic>
          <p:nvPicPr>
            <p:cNvPr id="321" name="object 321"/>
            <p:cNvPicPr/>
            <p:nvPr/>
          </p:nvPicPr>
          <p:blipFill>
            <a:blip r:embed="rId3" cstate="print"/>
            <a:stretch>
              <a:fillRect/>
            </a:stretch>
          </p:blipFill>
          <p:spPr>
            <a:xfrm>
              <a:off x="11760008" y="6040062"/>
              <a:ext cx="251929" cy="251939"/>
            </a:xfrm>
            <a:prstGeom prst="rect">
              <a:avLst/>
            </a:prstGeom>
          </p:spPr>
        </p:pic>
        <p:pic>
          <p:nvPicPr>
            <p:cNvPr id="322" name="object 322"/>
            <p:cNvPicPr/>
            <p:nvPr/>
          </p:nvPicPr>
          <p:blipFill>
            <a:blip r:embed="rId4" cstate="print"/>
            <a:stretch>
              <a:fillRect/>
            </a:stretch>
          </p:blipFill>
          <p:spPr>
            <a:xfrm>
              <a:off x="12390747" y="6660681"/>
              <a:ext cx="251955" cy="251939"/>
            </a:xfrm>
            <a:prstGeom prst="rect">
              <a:avLst/>
            </a:prstGeom>
          </p:spPr>
        </p:pic>
      </p:grpSp>
      <p:grpSp>
        <p:nvGrpSpPr>
          <p:cNvPr id="323" name="object 323"/>
          <p:cNvGrpSpPr/>
          <p:nvPr/>
        </p:nvGrpSpPr>
        <p:grpSpPr>
          <a:xfrm>
            <a:off x="7081895" y="4606780"/>
            <a:ext cx="634971" cy="634971"/>
            <a:chOff x="11677863" y="7596920"/>
            <a:chExt cx="1047115" cy="1047115"/>
          </a:xfrm>
        </p:grpSpPr>
        <p:sp>
          <p:nvSpPr>
            <p:cNvPr id="324" name="object 324"/>
            <p:cNvSpPr/>
            <p:nvPr/>
          </p:nvSpPr>
          <p:spPr>
            <a:xfrm>
              <a:off x="11677863"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8" y="1042123"/>
                  </a:lnTo>
                  <a:lnTo>
                    <a:pt x="194177" y="1046904"/>
                  </a:lnTo>
                  <a:lnTo>
                    <a:pt x="239992"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25" name="object 325"/>
            <p:cNvPicPr/>
            <p:nvPr/>
          </p:nvPicPr>
          <p:blipFill>
            <a:blip r:embed="rId3" cstate="print"/>
            <a:stretch>
              <a:fillRect/>
            </a:stretch>
          </p:blipFill>
          <p:spPr>
            <a:xfrm>
              <a:off x="11760008" y="8304802"/>
              <a:ext cx="251929" cy="251945"/>
            </a:xfrm>
            <a:prstGeom prst="rect">
              <a:avLst/>
            </a:prstGeom>
          </p:spPr>
        </p:pic>
        <p:pic>
          <p:nvPicPr>
            <p:cNvPr id="326" name="object 326"/>
            <p:cNvPicPr/>
            <p:nvPr/>
          </p:nvPicPr>
          <p:blipFill>
            <a:blip r:embed="rId4" cstate="print"/>
            <a:stretch>
              <a:fillRect/>
            </a:stretch>
          </p:blipFill>
          <p:spPr>
            <a:xfrm>
              <a:off x="12390747" y="7684179"/>
              <a:ext cx="251955" cy="251939"/>
            </a:xfrm>
            <a:prstGeom prst="rect">
              <a:avLst/>
            </a:prstGeom>
          </p:spPr>
        </p:pic>
        <p:pic>
          <p:nvPicPr>
            <p:cNvPr id="327" name="object 327"/>
            <p:cNvPicPr/>
            <p:nvPr/>
          </p:nvPicPr>
          <p:blipFill>
            <a:blip r:embed="rId3" cstate="print"/>
            <a:stretch>
              <a:fillRect/>
            </a:stretch>
          </p:blipFill>
          <p:spPr>
            <a:xfrm>
              <a:off x="11760008" y="7684179"/>
              <a:ext cx="251929" cy="251939"/>
            </a:xfrm>
            <a:prstGeom prst="rect">
              <a:avLst/>
            </a:prstGeom>
          </p:spPr>
        </p:pic>
        <p:pic>
          <p:nvPicPr>
            <p:cNvPr id="328" name="object 328"/>
            <p:cNvPicPr/>
            <p:nvPr/>
          </p:nvPicPr>
          <p:blipFill>
            <a:blip r:embed="rId4" cstate="print"/>
            <a:stretch>
              <a:fillRect/>
            </a:stretch>
          </p:blipFill>
          <p:spPr>
            <a:xfrm>
              <a:off x="12390747" y="8304802"/>
              <a:ext cx="251955" cy="251945"/>
            </a:xfrm>
            <a:prstGeom prst="rect">
              <a:avLst/>
            </a:prstGeom>
          </p:spPr>
        </p:pic>
        <p:pic>
          <p:nvPicPr>
            <p:cNvPr id="329" name="object 329"/>
            <p:cNvPicPr/>
            <p:nvPr/>
          </p:nvPicPr>
          <p:blipFill>
            <a:blip r:embed="rId12" cstate="print"/>
            <a:stretch>
              <a:fillRect/>
            </a:stretch>
          </p:blipFill>
          <p:spPr>
            <a:xfrm>
              <a:off x="12075391" y="7994495"/>
              <a:ext cx="251929" cy="251939"/>
            </a:xfrm>
            <a:prstGeom prst="rect">
              <a:avLst/>
            </a:prstGeom>
          </p:spPr>
        </p:pic>
      </p:grpSp>
      <p:grpSp>
        <p:nvGrpSpPr>
          <p:cNvPr id="330" name="object 330"/>
          <p:cNvGrpSpPr/>
          <p:nvPr/>
        </p:nvGrpSpPr>
        <p:grpSpPr>
          <a:xfrm>
            <a:off x="7081895" y="5603780"/>
            <a:ext cx="634971" cy="634971"/>
            <a:chOff x="11677863" y="9241048"/>
            <a:chExt cx="1047115" cy="1047115"/>
          </a:xfrm>
        </p:grpSpPr>
        <p:sp>
          <p:nvSpPr>
            <p:cNvPr id="331" name="object 331"/>
            <p:cNvSpPr/>
            <p:nvPr/>
          </p:nvSpPr>
          <p:spPr>
            <a:xfrm>
              <a:off x="11677863"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8" y="1042120"/>
                  </a:lnTo>
                  <a:lnTo>
                    <a:pt x="194177" y="1046900"/>
                  </a:lnTo>
                  <a:lnTo>
                    <a:pt x="239992"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32" name="object 332"/>
            <p:cNvPicPr/>
            <p:nvPr/>
          </p:nvPicPr>
          <p:blipFill>
            <a:blip r:embed="rId9" cstate="print"/>
            <a:stretch>
              <a:fillRect/>
            </a:stretch>
          </p:blipFill>
          <p:spPr>
            <a:xfrm>
              <a:off x="11760008" y="9948927"/>
              <a:ext cx="251929" cy="251939"/>
            </a:xfrm>
            <a:prstGeom prst="rect">
              <a:avLst/>
            </a:prstGeom>
          </p:spPr>
        </p:pic>
        <p:pic>
          <p:nvPicPr>
            <p:cNvPr id="333" name="object 333"/>
            <p:cNvPicPr/>
            <p:nvPr/>
          </p:nvPicPr>
          <p:blipFill>
            <a:blip r:embed="rId4" cstate="print"/>
            <a:stretch>
              <a:fillRect/>
            </a:stretch>
          </p:blipFill>
          <p:spPr>
            <a:xfrm>
              <a:off x="12390747" y="9328307"/>
              <a:ext cx="251955" cy="251939"/>
            </a:xfrm>
            <a:prstGeom prst="rect">
              <a:avLst/>
            </a:prstGeom>
          </p:spPr>
        </p:pic>
        <p:pic>
          <p:nvPicPr>
            <p:cNvPr id="334" name="object 334"/>
            <p:cNvPicPr/>
            <p:nvPr/>
          </p:nvPicPr>
          <p:blipFill>
            <a:blip r:embed="rId3" cstate="print"/>
            <a:stretch>
              <a:fillRect/>
            </a:stretch>
          </p:blipFill>
          <p:spPr>
            <a:xfrm>
              <a:off x="11760008" y="9328307"/>
              <a:ext cx="251929" cy="251939"/>
            </a:xfrm>
            <a:prstGeom prst="rect">
              <a:avLst/>
            </a:prstGeom>
          </p:spPr>
        </p:pic>
        <p:pic>
          <p:nvPicPr>
            <p:cNvPr id="335" name="object 335"/>
            <p:cNvPicPr/>
            <p:nvPr/>
          </p:nvPicPr>
          <p:blipFill>
            <a:blip r:embed="rId8" cstate="print"/>
            <a:stretch>
              <a:fillRect/>
            </a:stretch>
          </p:blipFill>
          <p:spPr>
            <a:xfrm>
              <a:off x="12390747" y="9948927"/>
              <a:ext cx="251955" cy="251939"/>
            </a:xfrm>
            <a:prstGeom prst="rect">
              <a:avLst/>
            </a:prstGeom>
          </p:spPr>
        </p:pic>
        <p:pic>
          <p:nvPicPr>
            <p:cNvPr id="336" name="object 336"/>
            <p:cNvPicPr/>
            <p:nvPr/>
          </p:nvPicPr>
          <p:blipFill>
            <a:blip r:embed="rId3" cstate="print"/>
            <a:stretch>
              <a:fillRect/>
            </a:stretch>
          </p:blipFill>
          <p:spPr>
            <a:xfrm>
              <a:off x="11760008" y="9638622"/>
              <a:ext cx="251929" cy="251939"/>
            </a:xfrm>
            <a:prstGeom prst="rect">
              <a:avLst/>
            </a:prstGeom>
          </p:spPr>
        </p:pic>
        <p:pic>
          <p:nvPicPr>
            <p:cNvPr id="337" name="object 337"/>
            <p:cNvPicPr/>
            <p:nvPr/>
          </p:nvPicPr>
          <p:blipFill>
            <a:blip r:embed="rId4" cstate="print"/>
            <a:stretch>
              <a:fillRect/>
            </a:stretch>
          </p:blipFill>
          <p:spPr>
            <a:xfrm>
              <a:off x="12390747" y="9638622"/>
              <a:ext cx="251955" cy="251939"/>
            </a:xfrm>
            <a:prstGeom prst="rect">
              <a:avLst/>
            </a:prstGeom>
          </p:spPr>
        </p:pic>
      </p:grpSp>
      <p:grpSp>
        <p:nvGrpSpPr>
          <p:cNvPr id="338" name="object 338"/>
          <p:cNvGrpSpPr/>
          <p:nvPr/>
        </p:nvGrpSpPr>
        <p:grpSpPr>
          <a:xfrm>
            <a:off x="8977745" y="1615784"/>
            <a:ext cx="634971" cy="634971"/>
            <a:chOff x="14804260" y="2664547"/>
            <a:chExt cx="1047115" cy="1047115"/>
          </a:xfrm>
        </p:grpSpPr>
        <p:sp>
          <p:nvSpPr>
            <p:cNvPr id="339" name="object 339"/>
            <p:cNvSpPr/>
            <p:nvPr/>
          </p:nvSpPr>
          <p:spPr>
            <a:xfrm>
              <a:off x="14804260"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40" name="object 340"/>
            <p:cNvPicPr/>
            <p:nvPr/>
          </p:nvPicPr>
          <p:blipFill>
            <a:blip r:embed="rId13" cstate="print"/>
            <a:stretch>
              <a:fillRect/>
            </a:stretch>
          </p:blipFill>
          <p:spPr>
            <a:xfrm>
              <a:off x="14886404" y="3372436"/>
              <a:ext cx="251955" cy="251939"/>
            </a:xfrm>
            <a:prstGeom prst="rect">
              <a:avLst/>
            </a:prstGeom>
          </p:spPr>
        </p:pic>
        <p:pic>
          <p:nvPicPr>
            <p:cNvPr id="341" name="object 341"/>
            <p:cNvPicPr/>
            <p:nvPr/>
          </p:nvPicPr>
          <p:blipFill>
            <a:blip r:embed="rId14" cstate="print"/>
            <a:stretch>
              <a:fillRect/>
            </a:stretch>
          </p:blipFill>
          <p:spPr>
            <a:xfrm>
              <a:off x="15517170" y="2751806"/>
              <a:ext cx="251929" cy="251947"/>
            </a:xfrm>
            <a:prstGeom prst="rect">
              <a:avLst/>
            </a:prstGeom>
          </p:spPr>
        </p:pic>
      </p:grpSp>
      <p:grpSp>
        <p:nvGrpSpPr>
          <p:cNvPr id="342" name="object 342"/>
          <p:cNvGrpSpPr/>
          <p:nvPr/>
        </p:nvGrpSpPr>
        <p:grpSpPr>
          <a:xfrm>
            <a:off x="8977745" y="2612784"/>
            <a:ext cx="634971" cy="634971"/>
            <a:chOff x="14804260" y="4308674"/>
            <a:chExt cx="1047115" cy="1047115"/>
          </a:xfrm>
        </p:grpSpPr>
        <p:sp>
          <p:nvSpPr>
            <p:cNvPr id="343" name="object 343"/>
            <p:cNvSpPr/>
            <p:nvPr/>
          </p:nvSpPr>
          <p:spPr>
            <a:xfrm>
              <a:off x="14804260"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44" name="object 344"/>
            <p:cNvPicPr/>
            <p:nvPr/>
          </p:nvPicPr>
          <p:blipFill>
            <a:blip r:embed="rId13" cstate="print"/>
            <a:stretch>
              <a:fillRect/>
            </a:stretch>
          </p:blipFill>
          <p:spPr>
            <a:xfrm>
              <a:off x="14886404" y="5016553"/>
              <a:ext cx="251955" cy="251939"/>
            </a:xfrm>
            <a:prstGeom prst="rect">
              <a:avLst/>
            </a:prstGeom>
          </p:spPr>
        </p:pic>
        <p:pic>
          <p:nvPicPr>
            <p:cNvPr id="345" name="object 345"/>
            <p:cNvPicPr/>
            <p:nvPr/>
          </p:nvPicPr>
          <p:blipFill>
            <a:blip r:embed="rId15" cstate="print"/>
            <a:stretch>
              <a:fillRect/>
            </a:stretch>
          </p:blipFill>
          <p:spPr>
            <a:xfrm>
              <a:off x="15517170" y="4395934"/>
              <a:ext cx="251929" cy="251939"/>
            </a:xfrm>
            <a:prstGeom prst="rect">
              <a:avLst/>
            </a:prstGeom>
          </p:spPr>
        </p:pic>
        <p:pic>
          <p:nvPicPr>
            <p:cNvPr id="346" name="object 346"/>
            <p:cNvPicPr/>
            <p:nvPr/>
          </p:nvPicPr>
          <p:blipFill>
            <a:blip r:embed="rId5" cstate="print"/>
            <a:stretch>
              <a:fillRect/>
            </a:stretch>
          </p:blipFill>
          <p:spPr>
            <a:xfrm>
              <a:off x="15201787" y="4706249"/>
              <a:ext cx="251929" cy="251939"/>
            </a:xfrm>
            <a:prstGeom prst="rect">
              <a:avLst/>
            </a:prstGeom>
          </p:spPr>
        </p:pic>
      </p:grpSp>
      <p:grpSp>
        <p:nvGrpSpPr>
          <p:cNvPr id="347" name="object 347"/>
          <p:cNvGrpSpPr/>
          <p:nvPr/>
        </p:nvGrpSpPr>
        <p:grpSpPr>
          <a:xfrm>
            <a:off x="8977745" y="3609779"/>
            <a:ext cx="634971" cy="634971"/>
            <a:chOff x="14804260" y="5952792"/>
            <a:chExt cx="1047115" cy="1047115"/>
          </a:xfrm>
        </p:grpSpPr>
        <p:sp>
          <p:nvSpPr>
            <p:cNvPr id="348" name="object 348"/>
            <p:cNvSpPr/>
            <p:nvPr/>
          </p:nvSpPr>
          <p:spPr>
            <a:xfrm>
              <a:off x="14804260"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49" name="object 349"/>
            <p:cNvPicPr/>
            <p:nvPr/>
          </p:nvPicPr>
          <p:blipFill>
            <a:blip r:embed="rId13" cstate="print"/>
            <a:stretch>
              <a:fillRect/>
            </a:stretch>
          </p:blipFill>
          <p:spPr>
            <a:xfrm>
              <a:off x="14886404" y="6660681"/>
              <a:ext cx="251955" cy="251939"/>
            </a:xfrm>
            <a:prstGeom prst="rect">
              <a:avLst/>
            </a:prstGeom>
          </p:spPr>
        </p:pic>
        <p:pic>
          <p:nvPicPr>
            <p:cNvPr id="350" name="object 350"/>
            <p:cNvPicPr/>
            <p:nvPr/>
          </p:nvPicPr>
          <p:blipFill>
            <a:blip r:embed="rId14" cstate="print"/>
            <a:stretch>
              <a:fillRect/>
            </a:stretch>
          </p:blipFill>
          <p:spPr>
            <a:xfrm>
              <a:off x="15517170" y="6040062"/>
              <a:ext cx="251929" cy="251939"/>
            </a:xfrm>
            <a:prstGeom prst="rect">
              <a:avLst/>
            </a:prstGeom>
          </p:spPr>
        </p:pic>
        <p:pic>
          <p:nvPicPr>
            <p:cNvPr id="351" name="object 351"/>
            <p:cNvPicPr/>
            <p:nvPr/>
          </p:nvPicPr>
          <p:blipFill>
            <a:blip r:embed="rId13" cstate="print"/>
            <a:stretch>
              <a:fillRect/>
            </a:stretch>
          </p:blipFill>
          <p:spPr>
            <a:xfrm>
              <a:off x="14886404" y="6040062"/>
              <a:ext cx="251955" cy="251939"/>
            </a:xfrm>
            <a:prstGeom prst="rect">
              <a:avLst/>
            </a:prstGeom>
          </p:spPr>
        </p:pic>
        <p:pic>
          <p:nvPicPr>
            <p:cNvPr id="352" name="object 352"/>
            <p:cNvPicPr/>
            <p:nvPr/>
          </p:nvPicPr>
          <p:blipFill>
            <a:blip r:embed="rId14" cstate="print"/>
            <a:stretch>
              <a:fillRect/>
            </a:stretch>
          </p:blipFill>
          <p:spPr>
            <a:xfrm>
              <a:off x="15517170" y="6660681"/>
              <a:ext cx="251929" cy="251939"/>
            </a:xfrm>
            <a:prstGeom prst="rect">
              <a:avLst/>
            </a:prstGeom>
          </p:spPr>
        </p:pic>
      </p:grpSp>
      <p:grpSp>
        <p:nvGrpSpPr>
          <p:cNvPr id="353" name="object 353"/>
          <p:cNvGrpSpPr/>
          <p:nvPr/>
        </p:nvGrpSpPr>
        <p:grpSpPr>
          <a:xfrm>
            <a:off x="8977745" y="4606780"/>
            <a:ext cx="634971" cy="634971"/>
            <a:chOff x="14804260" y="7596920"/>
            <a:chExt cx="1047115" cy="1047115"/>
          </a:xfrm>
        </p:grpSpPr>
        <p:sp>
          <p:nvSpPr>
            <p:cNvPr id="354" name="object 354"/>
            <p:cNvSpPr/>
            <p:nvPr/>
          </p:nvSpPr>
          <p:spPr>
            <a:xfrm>
              <a:off x="14804260"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55" name="object 355"/>
            <p:cNvPicPr/>
            <p:nvPr/>
          </p:nvPicPr>
          <p:blipFill>
            <a:blip r:embed="rId13" cstate="print"/>
            <a:stretch>
              <a:fillRect/>
            </a:stretch>
          </p:blipFill>
          <p:spPr>
            <a:xfrm>
              <a:off x="14886404" y="8304802"/>
              <a:ext cx="251955" cy="251945"/>
            </a:xfrm>
            <a:prstGeom prst="rect">
              <a:avLst/>
            </a:prstGeom>
          </p:spPr>
        </p:pic>
        <p:pic>
          <p:nvPicPr>
            <p:cNvPr id="356" name="object 356"/>
            <p:cNvPicPr/>
            <p:nvPr/>
          </p:nvPicPr>
          <p:blipFill>
            <a:blip r:embed="rId14" cstate="print"/>
            <a:stretch>
              <a:fillRect/>
            </a:stretch>
          </p:blipFill>
          <p:spPr>
            <a:xfrm>
              <a:off x="15517170" y="7684179"/>
              <a:ext cx="251929" cy="251939"/>
            </a:xfrm>
            <a:prstGeom prst="rect">
              <a:avLst/>
            </a:prstGeom>
          </p:spPr>
        </p:pic>
        <p:pic>
          <p:nvPicPr>
            <p:cNvPr id="357" name="object 357"/>
            <p:cNvPicPr/>
            <p:nvPr/>
          </p:nvPicPr>
          <p:blipFill>
            <a:blip r:embed="rId13" cstate="print"/>
            <a:stretch>
              <a:fillRect/>
            </a:stretch>
          </p:blipFill>
          <p:spPr>
            <a:xfrm>
              <a:off x="14886404" y="7684179"/>
              <a:ext cx="251955" cy="251939"/>
            </a:xfrm>
            <a:prstGeom prst="rect">
              <a:avLst/>
            </a:prstGeom>
          </p:spPr>
        </p:pic>
        <p:pic>
          <p:nvPicPr>
            <p:cNvPr id="358" name="object 358"/>
            <p:cNvPicPr/>
            <p:nvPr/>
          </p:nvPicPr>
          <p:blipFill>
            <a:blip r:embed="rId14" cstate="print"/>
            <a:stretch>
              <a:fillRect/>
            </a:stretch>
          </p:blipFill>
          <p:spPr>
            <a:xfrm>
              <a:off x="15517170" y="8304802"/>
              <a:ext cx="251929" cy="251945"/>
            </a:xfrm>
            <a:prstGeom prst="rect">
              <a:avLst/>
            </a:prstGeom>
          </p:spPr>
        </p:pic>
        <p:pic>
          <p:nvPicPr>
            <p:cNvPr id="359" name="object 359"/>
            <p:cNvPicPr/>
            <p:nvPr/>
          </p:nvPicPr>
          <p:blipFill>
            <a:blip r:embed="rId5" cstate="print"/>
            <a:stretch>
              <a:fillRect/>
            </a:stretch>
          </p:blipFill>
          <p:spPr>
            <a:xfrm>
              <a:off x="15201787" y="7994495"/>
              <a:ext cx="251929" cy="251939"/>
            </a:xfrm>
            <a:prstGeom prst="rect">
              <a:avLst/>
            </a:prstGeom>
          </p:spPr>
        </p:pic>
      </p:grpSp>
      <p:grpSp>
        <p:nvGrpSpPr>
          <p:cNvPr id="360" name="object 360"/>
          <p:cNvGrpSpPr/>
          <p:nvPr/>
        </p:nvGrpSpPr>
        <p:grpSpPr>
          <a:xfrm>
            <a:off x="8977745" y="5603780"/>
            <a:ext cx="634971" cy="634971"/>
            <a:chOff x="14804260" y="9241048"/>
            <a:chExt cx="1047115" cy="1047115"/>
          </a:xfrm>
        </p:grpSpPr>
        <p:sp>
          <p:nvSpPr>
            <p:cNvPr id="361" name="object 361"/>
            <p:cNvSpPr/>
            <p:nvPr/>
          </p:nvSpPr>
          <p:spPr>
            <a:xfrm>
              <a:off x="14804260"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62" name="object 362"/>
            <p:cNvPicPr/>
            <p:nvPr/>
          </p:nvPicPr>
          <p:blipFill>
            <a:blip r:embed="rId16" cstate="print"/>
            <a:stretch>
              <a:fillRect/>
            </a:stretch>
          </p:blipFill>
          <p:spPr>
            <a:xfrm>
              <a:off x="14886404" y="9948927"/>
              <a:ext cx="251955" cy="251939"/>
            </a:xfrm>
            <a:prstGeom prst="rect">
              <a:avLst/>
            </a:prstGeom>
          </p:spPr>
        </p:pic>
        <p:pic>
          <p:nvPicPr>
            <p:cNvPr id="363" name="object 363"/>
            <p:cNvPicPr/>
            <p:nvPr/>
          </p:nvPicPr>
          <p:blipFill>
            <a:blip r:embed="rId14" cstate="print"/>
            <a:stretch>
              <a:fillRect/>
            </a:stretch>
          </p:blipFill>
          <p:spPr>
            <a:xfrm>
              <a:off x="15517170" y="9328307"/>
              <a:ext cx="251929" cy="251939"/>
            </a:xfrm>
            <a:prstGeom prst="rect">
              <a:avLst/>
            </a:prstGeom>
          </p:spPr>
        </p:pic>
        <p:pic>
          <p:nvPicPr>
            <p:cNvPr id="364" name="object 364"/>
            <p:cNvPicPr/>
            <p:nvPr/>
          </p:nvPicPr>
          <p:blipFill>
            <a:blip r:embed="rId13" cstate="print"/>
            <a:stretch>
              <a:fillRect/>
            </a:stretch>
          </p:blipFill>
          <p:spPr>
            <a:xfrm>
              <a:off x="14886404" y="9328307"/>
              <a:ext cx="251955" cy="251939"/>
            </a:xfrm>
            <a:prstGeom prst="rect">
              <a:avLst/>
            </a:prstGeom>
          </p:spPr>
        </p:pic>
        <p:pic>
          <p:nvPicPr>
            <p:cNvPr id="365" name="object 365"/>
            <p:cNvPicPr/>
            <p:nvPr/>
          </p:nvPicPr>
          <p:blipFill>
            <a:blip r:embed="rId15" cstate="print"/>
            <a:stretch>
              <a:fillRect/>
            </a:stretch>
          </p:blipFill>
          <p:spPr>
            <a:xfrm>
              <a:off x="15517170" y="9948927"/>
              <a:ext cx="251929" cy="251939"/>
            </a:xfrm>
            <a:prstGeom prst="rect">
              <a:avLst/>
            </a:prstGeom>
          </p:spPr>
        </p:pic>
        <p:pic>
          <p:nvPicPr>
            <p:cNvPr id="366" name="object 366"/>
            <p:cNvPicPr/>
            <p:nvPr/>
          </p:nvPicPr>
          <p:blipFill>
            <a:blip r:embed="rId13" cstate="print"/>
            <a:stretch>
              <a:fillRect/>
            </a:stretch>
          </p:blipFill>
          <p:spPr>
            <a:xfrm>
              <a:off x="14886404" y="9638622"/>
              <a:ext cx="251955" cy="251939"/>
            </a:xfrm>
            <a:prstGeom prst="rect">
              <a:avLst/>
            </a:prstGeom>
          </p:spPr>
        </p:pic>
        <p:pic>
          <p:nvPicPr>
            <p:cNvPr id="367" name="object 367"/>
            <p:cNvPicPr/>
            <p:nvPr/>
          </p:nvPicPr>
          <p:blipFill>
            <a:blip r:embed="rId14" cstate="print"/>
            <a:stretch>
              <a:fillRect/>
            </a:stretch>
          </p:blipFill>
          <p:spPr>
            <a:xfrm>
              <a:off x="15517170" y="9638622"/>
              <a:ext cx="251929" cy="251939"/>
            </a:xfrm>
            <a:prstGeom prst="rect">
              <a:avLst/>
            </a:prstGeom>
          </p:spPr>
        </p:pic>
      </p:grpSp>
      <p:grpSp>
        <p:nvGrpSpPr>
          <p:cNvPr id="368" name="object 368"/>
          <p:cNvGrpSpPr/>
          <p:nvPr/>
        </p:nvGrpSpPr>
        <p:grpSpPr>
          <a:xfrm>
            <a:off x="10873595" y="1615784"/>
            <a:ext cx="634971" cy="634971"/>
            <a:chOff x="17930657" y="2664547"/>
            <a:chExt cx="1047115" cy="1047115"/>
          </a:xfrm>
        </p:grpSpPr>
        <p:sp>
          <p:nvSpPr>
            <p:cNvPr id="369" name="object 369"/>
            <p:cNvSpPr/>
            <p:nvPr/>
          </p:nvSpPr>
          <p:spPr>
            <a:xfrm>
              <a:off x="17930657"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0" name="object 370"/>
            <p:cNvPicPr/>
            <p:nvPr/>
          </p:nvPicPr>
          <p:blipFill>
            <a:blip r:embed="rId13" cstate="print"/>
            <a:stretch>
              <a:fillRect/>
            </a:stretch>
          </p:blipFill>
          <p:spPr>
            <a:xfrm>
              <a:off x="18012801" y="3372436"/>
              <a:ext cx="251955" cy="251939"/>
            </a:xfrm>
            <a:prstGeom prst="rect">
              <a:avLst/>
            </a:prstGeom>
          </p:spPr>
        </p:pic>
        <p:pic>
          <p:nvPicPr>
            <p:cNvPr id="371" name="object 371"/>
            <p:cNvPicPr/>
            <p:nvPr/>
          </p:nvPicPr>
          <p:blipFill>
            <a:blip r:embed="rId14" cstate="print"/>
            <a:stretch>
              <a:fillRect/>
            </a:stretch>
          </p:blipFill>
          <p:spPr>
            <a:xfrm>
              <a:off x="18643567" y="2751806"/>
              <a:ext cx="251929" cy="251947"/>
            </a:xfrm>
            <a:prstGeom prst="rect">
              <a:avLst/>
            </a:prstGeom>
          </p:spPr>
        </p:pic>
      </p:grpSp>
      <p:grpSp>
        <p:nvGrpSpPr>
          <p:cNvPr id="372" name="object 372"/>
          <p:cNvGrpSpPr/>
          <p:nvPr/>
        </p:nvGrpSpPr>
        <p:grpSpPr>
          <a:xfrm>
            <a:off x="10873595" y="2612784"/>
            <a:ext cx="634971" cy="634971"/>
            <a:chOff x="17930657" y="4308674"/>
            <a:chExt cx="1047115" cy="1047115"/>
          </a:xfrm>
        </p:grpSpPr>
        <p:sp>
          <p:nvSpPr>
            <p:cNvPr id="373" name="object 373"/>
            <p:cNvSpPr/>
            <p:nvPr/>
          </p:nvSpPr>
          <p:spPr>
            <a:xfrm>
              <a:off x="17930657"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4" name="object 374"/>
            <p:cNvPicPr/>
            <p:nvPr/>
          </p:nvPicPr>
          <p:blipFill>
            <a:blip r:embed="rId13" cstate="print"/>
            <a:stretch>
              <a:fillRect/>
            </a:stretch>
          </p:blipFill>
          <p:spPr>
            <a:xfrm>
              <a:off x="18012801" y="5016553"/>
              <a:ext cx="251955" cy="251939"/>
            </a:xfrm>
            <a:prstGeom prst="rect">
              <a:avLst/>
            </a:prstGeom>
          </p:spPr>
        </p:pic>
        <p:pic>
          <p:nvPicPr>
            <p:cNvPr id="375" name="object 375"/>
            <p:cNvPicPr/>
            <p:nvPr/>
          </p:nvPicPr>
          <p:blipFill>
            <a:blip r:embed="rId15" cstate="print"/>
            <a:stretch>
              <a:fillRect/>
            </a:stretch>
          </p:blipFill>
          <p:spPr>
            <a:xfrm>
              <a:off x="18643567" y="4395934"/>
              <a:ext cx="251929" cy="251939"/>
            </a:xfrm>
            <a:prstGeom prst="rect">
              <a:avLst/>
            </a:prstGeom>
          </p:spPr>
        </p:pic>
        <p:pic>
          <p:nvPicPr>
            <p:cNvPr id="376" name="object 376"/>
            <p:cNvPicPr/>
            <p:nvPr/>
          </p:nvPicPr>
          <p:blipFill>
            <a:blip r:embed="rId5" cstate="print"/>
            <a:stretch>
              <a:fillRect/>
            </a:stretch>
          </p:blipFill>
          <p:spPr>
            <a:xfrm>
              <a:off x="18328184" y="4706249"/>
              <a:ext cx="251929" cy="251939"/>
            </a:xfrm>
            <a:prstGeom prst="rect">
              <a:avLst/>
            </a:prstGeom>
          </p:spPr>
        </p:pic>
      </p:grpSp>
      <p:grpSp>
        <p:nvGrpSpPr>
          <p:cNvPr id="377" name="object 377"/>
          <p:cNvGrpSpPr/>
          <p:nvPr/>
        </p:nvGrpSpPr>
        <p:grpSpPr>
          <a:xfrm>
            <a:off x="10873595" y="3609779"/>
            <a:ext cx="634971" cy="634971"/>
            <a:chOff x="17930657" y="5952792"/>
            <a:chExt cx="1047115" cy="1047115"/>
          </a:xfrm>
        </p:grpSpPr>
        <p:sp>
          <p:nvSpPr>
            <p:cNvPr id="378" name="object 378"/>
            <p:cNvSpPr/>
            <p:nvPr/>
          </p:nvSpPr>
          <p:spPr>
            <a:xfrm>
              <a:off x="17930657"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9" name="object 379"/>
            <p:cNvPicPr/>
            <p:nvPr/>
          </p:nvPicPr>
          <p:blipFill>
            <a:blip r:embed="rId13" cstate="print"/>
            <a:stretch>
              <a:fillRect/>
            </a:stretch>
          </p:blipFill>
          <p:spPr>
            <a:xfrm>
              <a:off x="18012801" y="6660681"/>
              <a:ext cx="251955" cy="251939"/>
            </a:xfrm>
            <a:prstGeom prst="rect">
              <a:avLst/>
            </a:prstGeom>
          </p:spPr>
        </p:pic>
        <p:pic>
          <p:nvPicPr>
            <p:cNvPr id="380" name="object 380"/>
            <p:cNvPicPr/>
            <p:nvPr/>
          </p:nvPicPr>
          <p:blipFill>
            <a:blip r:embed="rId14" cstate="print"/>
            <a:stretch>
              <a:fillRect/>
            </a:stretch>
          </p:blipFill>
          <p:spPr>
            <a:xfrm>
              <a:off x="18643567" y="6040062"/>
              <a:ext cx="251929" cy="251939"/>
            </a:xfrm>
            <a:prstGeom prst="rect">
              <a:avLst/>
            </a:prstGeom>
          </p:spPr>
        </p:pic>
        <p:pic>
          <p:nvPicPr>
            <p:cNvPr id="381" name="object 381"/>
            <p:cNvPicPr/>
            <p:nvPr/>
          </p:nvPicPr>
          <p:blipFill>
            <a:blip r:embed="rId13" cstate="print"/>
            <a:stretch>
              <a:fillRect/>
            </a:stretch>
          </p:blipFill>
          <p:spPr>
            <a:xfrm>
              <a:off x="18012801" y="6040062"/>
              <a:ext cx="251955" cy="251939"/>
            </a:xfrm>
            <a:prstGeom prst="rect">
              <a:avLst/>
            </a:prstGeom>
          </p:spPr>
        </p:pic>
        <p:pic>
          <p:nvPicPr>
            <p:cNvPr id="382" name="object 382"/>
            <p:cNvPicPr/>
            <p:nvPr/>
          </p:nvPicPr>
          <p:blipFill>
            <a:blip r:embed="rId14" cstate="print"/>
            <a:stretch>
              <a:fillRect/>
            </a:stretch>
          </p:blipFill>
          <p:spPr>
            <a:xfrm>
              <a:off x="18643567" y="6660681"/>
              <a:ext cx="251929" cy="251939"/>
            </a:xfrm>
            <a:prstGeom prst="rect">
              <a:avLst/>
            </a:prstGeom>
          </p:spPr>
        </p:pic>
      </p:grpSp>
      <p:grpSp>
        <p:nvGrpSpPr>
          <p:cNvPr id="383" name="object 383"/>
          <p:cNvGrpSpPr/>
          <p:nvPr/>
        </p:nvGrpSpPr>
        <p:grpSpPr>
          <a:xfrm>
            <a:off x="10873595" y="4606780"/>
            <a:ext cx="634971" cy="634971"/>
            <a:chOff x="17930657" y="7596920"/>
            <a:chExt cx="1047115" cy="1047115"/>
          </a:xfrm>
        </p:grpSpPr>
        <p:sp>
          <p:nvSpPr>
            <p:cNvPr id="384" name="object 384"/>
            <p:cNvSpPr/>
            <p:nvPr/>
          </p:nvSpPr>
          <p:spPr>
            <a:xfrm>
              <a:off x="17930657"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85" name="object 385"/>
            <p:cNvPicPr/>
            <p:nvPr/>
          </p:nvPicPr>
          <p:blipFill>
            <a:blip r:embed="rId13" cstate="print"/>
            <a:stretch>
              <a:fillRect/>
            </a:stretch>
          </p:blipFill>
          <p:spPr>
            <a:xfrm>
              <a:off x="18012801" y="8304802"/>
              <a:ext cx="251955" cy="251945"/>
            </a:xfrm>
            <a:prstGeom prst="rect">
              <a:avLst/>
            </a:prstGeom>
          </p:spPr>
        </p:pic>
        <p:pic>
          <p:nvPicPr>
            <p:cNvPr id="386" name="object 386"/>
            <p:cNvPicPr/>
            <p:nvPr/>
          </p:nvPicPr>
          <p:blipFill>
            <a:blip r:embed="rId14" cstate="print"/>
            <a:stretch>
              <a:fillRect/>
            </a:stretch>
          </p:blipFill>
          <p:spPr>
            <a:xfrm>
              <a:off x="18643567" y="7684179"/>
              <a:ext cx="251929" cy="251939"/>
            </a:xfrm>
            <a:prstGeom prst="rect">
              <a:avLst/>
            </a:prstGeom>
          </p:spPr>
        </p:pic>
        <p:pic>
          <p:nvPicPr>
            <p:cNvPr id="387" name="object 387"/>
            <p:cNvPicPr/>
            <p:nvPr/>
          </p:nvPicPr>
          <p:blipFill>
            <a:blip r:embed="rId13" cstate="print"/>
            <a:stretch>
              <a:fillRect/>
            </a:stretch>
          </p:blipFill>
          <p:spPr>
            <a:xfrm>
              <a:off x="18012801" y="7684179"/>
              <a:ext cx="251955" cy="251939"/>
            </a:xfrm>
            <a:prstGeom prst="rect">
              <a:avLst/>
            </a:prstGeom>
          </p:spPr>
        </p:pic>
        <p:pic>
          <p:nvPicPr>
            <p:cNvPr id="388" name="object 388"/>
            <p:cNvPicPr/>
            <p:nvPr/>
          </p:nvPicPr>
          <p:blipFill>
            <a:blip r:embed="rId14" cstate="print"/>
            <a:stretch>
              <a:fillRect/>
            </a:stretch>
          </p:blipFill>
          <p:spPr>
            <a:xfrm>
              <a:off x="18643567" y="8304802"/>
              <a:ext cx="251929" cy="251945"/>
            </a:xfrm>
            <a:prstGeom prst="rect">
              <a:avLst/>
            </a:prstGeom>
          </p:spPr>
        </p:pic>
        <p:pic>
          <p:nvPicPr>
            <p:cNvPr id="389" name="object 389"/>
            <p:cNvPicPr/>
            <p:nvPr/>
          </p:nvPicPr>
          <p:blipFill>
            <a:blip r:embed="rId5" cstate="print"/>
            <a:stretch>
              <a:fillRect/>
            </a:stretch>
          </p:blipFill>
          <p:spPr>
            <a:xfrm>
              <a:off x="18328184" y="7994495"/>
              <a:ext cx="251929" cy="251939"/>
            </a:xfrm>
            <a:prstGeom prst="rect">
              <a:avLst/>
            </a:prstGeom>
          </p:spPr>
        </p:pic>
      </p:grpSp>
      <p:grpSp>
        <p:nvGrpSpPr>
          <p:cNvPr id="390" name="object 390"/>
          <p:cNvGrpSpPr/>
          <p:nvPr/>
        </p:nvGrpSpPr>
        <p:grpSpPr>
          <a:xfrm>
            <a:off x="10873595" y="5603780"/>
            <a:ext cx="634971" cy="634971"/>
            <a:chOff x="17930657" y="9241048"/>
            <a:chExt cx="1047115" cy="1047115"/>
          </a:xfrm>
        </p:grpSpPr>
        <p:sp>
          <p:nvSpPr>
            <p:cNvPr id="391" name="object 391"/>
            <p:cNvSpPr/>
            <p:nvPr/>
          </p:nvSpPr>
          <p:spPr>
            <a:xfrm>
              <a:off x="17930657"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92" name="object 392"/>
            <p:cNvPicPr/>
            <p:nvPr/>
          </p:nvPicPr>
          <p:blipFill>
            <a:blip r:embed="rId16" cstate="print"/>
            <a:stretch>
              <a:fillRect/>
            </a:stretch>
          </p:blipFill>
          <p:spPr>
            <a:xfrm>
              <a:off x="18012801" y="9948927"/>
              <a:ext cx="251955" cy="251939"/>
            </a:xfrm>
            <a:prstGeom prst="rect">
              <a:avLst/>
            </a:prstGeom>
          </p:spPr>
        </p:pic>
        <p:pic>
          <p:nvPicPr>
            <p:cNvPr id="393" name="object 393"/>
            <p:cNvPicPr/>
            <p:nvPr/>
          </p:nvPicPr>
          <p:blipFill>
            <a:blip r:embed="rId14" cstate="print"/>
            <a:stretch>
              <a:fillRect/>
            </a:stretch>
          </p:blipFill>
          <p:spPr>
            <a:xfrm>
              <a:off x="18643567" y="9328307"/>
              <a:ext cx="251929" cy="251939"/>
            </a:xfrm>
            <a:prstGeom prst="rect">
              <a:avLst/>
            </a:prstGeom>
          </p:spPr>
        </p:pic>
        <p:pic>
          <p:nvPicPr>
            <p:cNvPr id="394" name="object 394"/>
            <p:cNvPicPr/>
            <p:nvPr/>
          </p:nvPicPr>
          <p:blipFill>
            <a:blip r:embed="rId13" cstate="print"/>
            <a:stretch>
              <a:fillRect/>
            </a:stretch>
          </p:blipFill>
          <p:spPr>
            <a:xfrm>
              <a:off x="18012801" y="9328307"/>
              <a:ext cx="251955" cy="251939"/>
            </a:xfrm>
            <a:prstGeom prst="rect">
              <a:avLst/>
            </a:prstGeom>
          </p:spPr>
        </p:pic>
        <p:pic>
          <p:nvPicPr>
            <p:cNvPr id="395" name="object 395"/>
            <p:cNvPicPr/>
            <p:nvPr/>
          </p:nvPicPr>
          <p:blipFill>
            <a:blip r:embed="rId15" cstate="print"/>
            <a:stretch>
              <a:fillRect/>
            </a:stretch>
          </p:blipFill>
          <p:spPr>
            <a:xfrm>
              <a:off x="18643567" y="9948927"/>
              <a:ext cx="251929" cy="251939"/>
            </a:xfrm>
            <a:prstGeom prst="rect">
              <a:avLst/>
            </a:prstGeom>
          </p:spPr>
        </p:pic>
        <p:pic>
          <p:nvPicPr>
            <p:cNvPr id="396" name="object 396"/>
            <p:cNvPicPr/>
            <p:nvPr/>
          </p:nvPicPr>
          <p:blipFill>
            <a:blip r:embed="rId13" cstate="print"/>
            <a:stretch>
              <a:fillRect/>
            </a:stretch>
          </p:blipFill>
          <p:spPr>
            <a:xfrm>
              <a:off x="18012801" y="9638622"/>
              <a:ext cx="251955" cy="251939"/>
            </a:xfrm>
            <a:prstGeom prst="rect">
              <a:avLst/>
            </a:prstGeom>
          </p:spPr>
        </p:pic>
        <p:pic>
          <p:nvPicPr>
            <p:cNvPr id="397" name="object 397"/>
            <p:cNvPicPr/>
            <p:nvPr/>
          </p:nvPicPr>
          <p:blipFill>
            <a:blip r:embed="rId14" cstate="print"/>
            <a:stretch>
              <a:fillRect/>
            </a:stretch>
          </p:blipFill>
          <p:spPr>
            <a:xfrm>
              <a:off x="18643567" y="9638622"/>
              <a:ext cx="251929" cy="251939"/>
            </a:xfrm>
            <a:prstGeom prst="rect">
              <a:avLst/>
            </a:prstGeom>
          </p:spPr>
        </p:pic>
      </p:grpSp>
      <p:sp>
        <p:nvSpPr>
          <p:cNvPr id="398" name="object 398"/>
          <p:cNvSpPr txBox="1"/>
          <p:nvPr/>
        </p:nvSpPr>
        <p:spPr>
          <a:xfrm>
            <a:off x="1034053" y="347874"/>
            <a:ext cx="6551104" cy="6124058"/>
          </a:xfrm>
          <a:prstGeom prst="rect">
            <a:avLst/>
          </a:prstGeom>
        </p:spPr>
        <p:txBody>
          <a:bodyPr vert="horz" wrap="square" lIns="0" tIns="6931" rIns="0" bIns="0" rtlCol="0">
            <a:spAutoFit/>
          </a:bodyPr>
          <a:lstStyle/>
          <a:p>
            <a:pPr marL="32730" defTabSz="554492">
              <a:lnSpc>
                <a:spcPts val="8202"/>
              </a:lnSpc>
              <a:spcBef>
                <a:spcPts val="55"/>
              </a:spcBef>
              <a:buClrTx/>
              <a:tabLst>
                <a:tab pos="1950349" algn="l"/>
                <a:tab pos="3829847" algn="l"/>
                <a:tab pos="5766333" algn="l"/>
              </a:tabLst>
            </a:pPr>
            <a:r>
              <a:rPr sz="7004" b="1" spc="-30" dirty="0">
                <a:solidFill>
                  <a:srgbClr val="FFFFFF"/>
                </a:solidFill>
                <a:latin typeface="Lucida Sans"/>
                <a:cs typeface="Lucida Sans"/>
              </a:rPr>
              <a:t>2</a:t>
            </a:r>
            <a:r>
              <a:rPr sz="7004" b="1" dirty="0">
                <a:solidFill>
                  <a:srgbClr val="FFFFFF"/>
                </a:solidFill>
                <a:latin typeface="Lucida Sans"/>
                <a:cs typeface="Lucida Sans"/>
              </a:rPr>
              <a:t>	</a:t>
            </a:r>
            <a:r>
              <a:rPr sz="7004" b="1" spc="-30" dirty="0">
                <a:solidFill>
                  <a:srgbClr val="FFFFFF"/>
                </a:solidFill>
                <a:latin typeface="Lucida Sans"/>
                <a:cs typeface="Lucida Sans"/>
              </a:rPr>
              <a:t>3</a:t>
            </a:r>
            <a:r>
              <a:rPr sz="7004" b="1" dirty="0">
                <a:solidFill>
                  <a:srgbClr val="FFFFFF"/>
                </a:solidFill>
                <a:latin typeface="Lucida Sans"/>
                <a:cs typeface="Lucida Sans"/>
              </a:rPr>
              <a:t>	</a:t>
            </a:r>
            <a:r>
              <a:rPr sz="7004" b="1" spc="282" dirty="0">
                <a:solidFill>
                  <a:srgbClr val="FFFFFF"/>
                </a:solidFill>
                <a:latin typeface="Lucida Sans"/>
                <a:cs typeface="Lucida Sans"/>
              </a:rPr>
              <a:t>4</a:t>
            </a:r>
            <a:r>
              <a:rPr sz="7004" b="1" dirty="0">
                <a:solidFill>
                  <a:srgbClr val="FFFFFF"/>
                </a:solidFill>
                <a:latin typeface="Lucida Sans"/>
                <a:cs typeface="Lucida Sans"/>
              </a:rPr>
              <a:t>	</a:t>
            </a:r>
            <a:r>
              <a:rPr sz="10506" b="1" spc="-45" baseline="-1202" dirty="0">
                <a:solidFill>
                  <a:srgbClr val="FFFFFF"/>
                </a:solidFill>
                <a:latin typeface="Lucida Sans"/>
                <a:cs typeface="Lucida Sans"/>
              </a:rPr>
              <a:t>5</a:t>
            </a:r>
            <a:endParaRPr sz="10506" baseline="-1202">
              <a:solidFill>
                <a:sysClr val="windowText" lastClr="000000"/>
              </a:solidFill>
              <a:latin typeface="Lucida Sans"/>
              <a:cs typeface="Lucida Sans"/>
            </a:endParaRPr>
          </a:p>
          <a:p>
            <a:pPr marL="32730" defTabSz="554492">
              <a:lnSpc>
                <a:spcPts val="7874"/>
              </a:lnSpc>
              <a:buClrTx/>
              <a:tabLst>
                <a:tab pos="1918774" algn="l"/>
                <a:tab pos="3855261" algn="l"/>
                <a:tab pos="5753626" algn="l"/>
              </a:tabLst>
            </a:pPr>
            <a:r>
              <a:rPr sz="7004" b="1" spc="-30" dirty="0">
                <a:solidFill>
                  <a:srgbClr val="FFFFFF"/>
                </a:solidFill>
                <a:latin typeface="Lucida Sans"/>
                <a:cs typeface="Lucida Sans"/>
              </a:rPr>
              <a:t>3</a:t>
            </a:r>
            <a:r>
              <a:rPr sz="7004" b="1" dirty="0">
                <a:solidFill>
                  <a:srgbClr val="FFFFFF"/>
                </a:solidFill>
                <a:latin typeface="Lucida Sans"/>
                <a:cs typeface="Lucida Sans"/>
              </a:rPr>
              <a:t>	</a:t>
            </a:r>
            <a:r>
              <a:rPr sz="10506" b="1" spc="423" baseline="2405" dirty="0">
                <a:solidFill>
                  <a:srgbClr val="FFFFFF"/>
                </a:solidFill>
                <a:latin typeface="Lucida Sans"/>
                <a:cs typeface="Lucida Sans"/>
              </a:rPr>
              <a:t>4</a:t>
            </a:r>
            <a:r>
              <a:rPr sz="10506" b="1" baseline="2405" dirty="0">
                <a:solidFill>
                  <a:srgbClr val="FFFFFF"/>
                </a:solidFill>
                <a:latin typeface="Lucida Sans"/>
                <a:cs typeface="Lucida Sans"/>
              </a:rPr>
              <a:t>	</a:t>
            </a:r>
            <a:r>
              <a:rPr sz="7004" b="1" spc="-30" dirty="0">
                <a:solidFill>
                  <a:srgbClr val="FFFFFF"/>
                </a:solidFill>
                <a:latin typeface="Lucida Sans"/>
                <a:cs typeface="Lucida Sans"/>
              </a:rPr>
              <a:t>5</a:t>
            </a:r>
            <a:r>
              <a:rPr sz="7004" b="1" dirty="0">
                <a:solidFill>
                  <a:srgbClr val="FFFFFF"/>
                </a:solidFill>
                <a:latin typeface="Lucida Sans"/>
                <a:cs typeface="Lucida Sans"/>
              </a:rPr>
              <a:t>	</a:t>
            </a:r>
            <a:r>
              <a:rPr sz="10506" b="1" spc="154" baseline="1202" dirty="0">
                <a:solidFill>
                  <a:srgbClr val="FFFFFF"/>
                </a:solidFill>
                <a:latin typeface="Lucida Sans"/>
                <a:cs typeface="Lucida Sans"/>
              </a:rPr>
              <a:t>6</a:t>
            </a:r>
            <a:endParaRPr sz="10506" baseline="1202">
              <a:solidFill>
                <a:sysClr val="windowText" lastClr="000000"/>
              </a:solidFill>
              <a:latin typeface="Lucida Sans"/>
              <a:cs typeface="Lucida Sans"/>
            </a:endParaRPr>
          </a:p>
          <a:p>
            <a:pPr marL="7701" defTabSz="554492">
              <a:lnSpc>
                <a:spcPts val="7898"/>
              </a:lnSpc>
              <a:buClrTx/>
              <a:tabLst>
                <a:tab pos="1944188" algn="l"/>
                <a:tab pos="3842554" algn="l"/>
                <a:tab pos="5772879" algn="l"/>
              </a:tabLst>
            </a:pPr>
            <a:r>
              <a:rPr sz="7004" b="1" spc="282" dirty="0">
                <a:solidFill>
                  <a:srgbClr val="FFFFFF"/>
                </a:solidFill>
                <a:latin typeface="Lucida Sans"/>
                <a:cs typeface="Lucida Sans"/>
              </a:rPr>
              <a:t>4</a:t>
            </a:r>
            <a:r>
              <a:rPr sz="7004" b="1" dirty="0">
                <a:solidFill>
                  <a:srgbClr val="FFFFFF"/>
                </a:solidFill>
                <a:latin typeface="Lucida Sans"/>
                <a:cs typeface="Lucida Sans"/>
              </a:rPr>
              <a:t>	</a:t>
            </a:r>
            <a:r>
              <a:rPr sz="7004" b="1" spc="-30" dirty="0">
                <a:solidFill>
                  <a:srgbClr val="FFFFFF"/>
                </a:solidFill>
                <a:latin typeface="Lucida Sans"/>
                <a:cs typeface="Lucida Sans"/>
              </a:rPr>
              <a:t>5</a:t>
            </a:r>
            <a:r>
              <a:rPr sz="7004" b="1" dirty="0">
                <a:solidFill>
                  <a:srgbClr val="FFFFFF"/>
                </a:solidFill>
                <a:latin typeface="Lucida Sans"/>
                <a:cs typeface="Lucida Sans"/>
              </a:rPr>
              <a:t>	</a:t>
            </a:r>
            <a:r>
              <a:rPr sz="7004" b="1" spc="103" dirty="0">
                <a:solidFill>
                  <a:srgbClr val="FFFFFF"/>
                </a:solidFill>
                <a:latin typeface="Lucida Sans"/>
                <a:cs typeface="Lucida Sans"/>
              </a:rPr>
              <a:t>6</a:t>
            </a:r>
            <a:r>
              <a:rPr sz="7004" b="1" dirty="0">
                <a:solidFill>
                  <a:srgbClr val="FFFFFF"/>
                </a:solidFill>
                <a:latin typeface="Lucida Sans"/>
                <a:cs typeface="Lucida Sans"/>
              </a:rPr>
              <a:t>	</a:t>
            </a:r>
            <a:r>
              <a:rPr sz="10506" b="1" spc="-314" baseline="-1683" dirty="0">
                <a:solidFill>
                  <a:srgbClr val="FAE232"/>
                </a:solidFill>
                <a:latin typeface="Lucida Sans"/>
                <a:cs typeface="Lucida Sans"/>
              </a:rPr>
              <a:t>7</a:t>
            </a:r>
            <a:endParaRPr sz="10506" baseline="-1683">
              <a:solidFill>
                <a:sysClr val="windowText" lastClr="000000"/>
              </a:solidFill>
              <a:latin typeface="Lucida Sans"/>
              <a:cs typeface="Lucida Sans"/>
            </a:endParaRPr>
          </a:p>
          <a:p>
            <a:pPr marL="32730" defTabSz="554492">
              <a:lnSpc>
                <a:spcPts val="7874"/>
              </a:lnSpc>
              <a:buClrTx/>
              <a:tabLst>
                <a:tab pos="1931481" algn="l"/>
                <a:tab pos="3861807" algn="l"/>
                <a:tab pos="5766333" algn="l"/>
              </a:tabLst>
            </a:pPr>
            <a:r>
              <a:rPr sz="7004" b="1" spc="-30" dirty="0">
                <a:solidFill>
                  <a:srgbClr val="FFFFFF"/>
                </a:solidFill>
                <a:latin typeface="Lucida Sans"/>
                <a:cs typeface="Lucida Sans"/>
              </a:rPr>
              <a:t>5</a:t>
            </a:r>
            <a:r>
              <a:rPr sz="7004" b="1" dirty="0">
                <a:solidFill>
                  <a:srgbClr val="FFFFFF"/>
                </a:solidFill>
                <a:latin typeface="Lucida Sans"/>
                <a:cs typeface="Lucida Sans"/>
              </a:rPr>
              <a:t>	</a:t>
            </a:r>
            <a:r>
              <a:rPr sz="10506" b="1" spc="154" baseline="2886" dirty="0">
                <a:solidFill>
                  <a:srgbClr val="FFFFFF"/>
                </a:solidFill>
                <a:latin typeface="Lucida Sans"/>
                <a:cs typeface="Lucida Sans"/>
              </a:rPr>
              <a:t>6</a:t>
            </a:r>
            <a:r>
              <a:rPr sz="10506" b="1" baseline="2886" dirty="0">
                <a:solidFill>
                  <a:srgbClr val="FFFFFF"/>
                </a:solidFill>
                <a:latin typeface="Lucida Sans"/>
                <a:cs typeface="Lucida Sans"/>
              </a:rPr>
              <a:t>	</a:t>
            </a:r>
            <a:r>
              <a:rPr sz="7004" b="1" spc="-209" dirty="0">
                <a:solidFill>
                  <a:srgbClr val="FAE232"/>
                </a:solidFill>
                <a:latin typeface="Lucida Sans"/>
                <a:cs typeface="Lucida Sans"/>
              </a:rPr>
              <a:t>7</a:t>
            </a:r>
            <a:r>
              <a:rPr sz="7004" b="1" dirty="0">
                <a:solidFill>
                  <a:srgbClr val="FAE232"/>
                </a:solidFill>
                <a:latin typeface="Lucida Sans"/>
                <a:cs typeface="Lucida Sans"/>
              </a:rPr>
              <a:t>	</a:t>
            </a:r>
            <a:r>
              <a:rPr sz="10506" b="1" spc="-45" baseline="1683" dirty="0">
                <a:solidFill>
                  <a:srgbClr val="FFFFFF"/>
                </a:solidFill>
                <a:latin typeface="Lucida Sans"/>
                <a:cs typeface="Lucida Sans"/>
              </a:rPr>
              <a:t>8</a:t>
            </a:r>
            <a:endParaRPr sz="10506" baseline="1683">
              <a:solidFill>
                <a:sysClr val="windowText" lastClr="000000"/>
              </a:solidFill>
              <a:latin typeface="Lucida Sans"/>
              <a:cs typeface="Lucida Sans"/>
            </a:endParaRPr>
          </a:p>
          <a:p>
            <a:pPr marL="20023" defTabSz="554492">
              <a:lnSpc>
                <a:spcPts val="7698"/>
              </a:lnSpc>
              <a:buClrTx/>
              <a:tabLst>
                <a:tab pos="1950349" algn="l"/>
                <a:tab pos="3855261" algn="l"/>
                <a:tab pos="5741304" algn="l"/>
              </a:tabLst>
            </a:pPr>
            <a:r>
              <a:rPr sz="7004" b="1" spc="103" dirty="0">
                <a:solidFill>
                  <a:srgbClr val="FFFFFF"/>
                </a:solidFill>
                <a:latin typeface="Lucida Sans"/>
                <a:cs typeface="Lucida Sans"/>
              </a:rPr>
              <a:t>6</a:t>
            </a:r>
            <a:r>
              <a:rPr sz="7004" b="1" dirty="0">
                <a:solidFill>
                  <a:srgbClr val="FFFFFF"/>
                </a:solidFill>
                <a:latin typeface="Lucida Sans"/>
                <a:cs typeface="Lucida Sans"/>
              </a:rPr>
              <a:t>	</a:t>
            </a:r>
            <a:r>
              <a:rPr sz="7004" b="1" spc="-209" dirty="0">
                <a:solidFill>
                  <a:srgbClr val="FAE232"/>
                </a:solidFill>
                <a:latin typeface="Lucida Sans"/>
                <a:cs typeface="Lucida Sans"/>
              </a:rPr>
              <a:t>7</a:t>
            </a:r>
            <a:r>
              <a:rPr sz="7004" b="1" dirty="0">
                <a:solidFill>
                  <a:srgbClr val="FAE232"/>
                </a:solidFill>
                <a:latin typeface="Lucida Sans"/>
                <a:cs typeface="Lucida Sans"/>
              </a:rPr>
              <a:t>	</a:t>
            </a:r>
            <a:r>
              <a:rPr sz="7004" b="1" spc="-30" dirty="0">
                <a:solidFill>
                  <a:srgbClr val="FFFFFF"/>
                </a:solidFill>
                <a:latin typeface="Lucida Sans"/>
                <a:cs typeface="Lucida Sans"/>
              </a:rPr>
              <a:t>8</a:t>
            </a:r>
            <a:r>
              <a:rPr sz="7004" b="1" dirty="0">
                <a:solidFill>
                  <a:srgbClr val="FFFFFF"/>
                </a:solidFill>
                <a:latin typeface="Lucida Sans"/>
                <a:cs typeface="Lucida Sans"/>
              </a:rPr>
              <a:t>	</a:t>
            </a:r>
            <a:r>
              <a:rPr sz="10506" b="1" spc="154" baseline="1683" dirty="0">
                <a:solidFill>
                  <a:srgbClr val="FFFFFF"/>
                </a:solidFill>
                <a:latin typeface="Lucida Sans"/>
                <a:cs typeface="Lucida Sans"/>
              </a:rPr>
              <a:t>9</a:t>
            </a:r>
            <a:endParaRPr sz="10506" baseline="1683">
              <a:solidFill>
                <a:sysClr val="windowText" lastClr="000000"/>
              </a:solidFill>
              <a:latin typeface="Lucida Sans"/>
              <a:cs typeface="Lucida Sans"/>
            </a:endParaRPr>
          </a:p>
          <a:p>
            <a:pPr marL="39276" defTabSz="554492">
              <a:lnSpc>
                <a:spcPts val="8053"/>
              </a:lnSpc>
              <a:buClrTx/>
              <a:tabLst>
                <a:tab pos="1944188" algn="l"/>
                <a:tab pos="3829847" algn="l"/>
                <a:tab pos="5518737" algn="l"/>
              </a:tabLst>
            </a:pPr>
            <a:r>
              <a:rPr sz="10506" b="1" spc="-314" baseline="-2886" dirty="0">
                <a:solidFill>
                  <a:srgbClr val="FAE232"/>
                </a:solidFill>
                <a:latin typeface="Lucida Sans"/>
                <a:cs typeface="Lucida Sans"/>
              </a:rPr>
              <a:t>7</a:t>
            </a:r>
            <a:r>
              <a:rPr sz="10506" b="1" baseline="-2886" dirty="0">
                <a:solidFill>
                  <a:srgbClr val="FAE232"/>
                </a:solidFill>
                <a:latin typeface="Lucida Sans"/>
                <a:cs typeface="Lucida Sans"/>
              </a:rPr>
              <a:t>	</a:t>
            </a:r>
            <a:r>
              <a:rPr sz="7004" b="1" spc="-30" dirty="0">
                <a:solidFill>
                  <a:srgbClr val="FFFFFF"/>
                </a:solidFill>
                <a:latin typeface="Lucida Sans"/>
                <a:cs typeface="Lucida Sans"/>
              </a:rPr>
              <a:t>8</a:t>
            </a:r>
            <a:r>
              <a:rPr sz="7004" b="1" dirty="0">
                <a:solidFill>
                  <a:srgbClr val="FFFFFF"/>
                </a:solidFill>
                <a:latin typeface="Lucida Sans"/>
                <a:cs typeface="Lucida Sans"/>
              </a:rPr>
              <a:t>	</a:t>
            </a:r>
            <a:r>
              <a:rPr sz="7004" b="1" spc="103" dirty="0">
                <a:solidFill>
                  <a:srgbClr val="FFFFFF"/>
                </a:solidFill>
                <a:latin typeface="Lucida Sans"/>
                <a:cs typeface="Lucida Sans"/>
              </a:rPr>
              <a:t>9</a:t>
            </a:r>
            <a:r>
              <a:rPr sz="7004" b="1" dirty="0">
                <a:solidFill>
                  <a:srgbClr val="FFFFFF"/>
                </a:solidFill>
                <a:latin typeface="Lucida Sans"/>
                <a:cs typeface="Lucida Sans"/>
              </a:rPr>
              <a:t>	</a:t>
            </a:r>
            <a:r>
              <a:rPr sz="7004" b="1" spc="-470" dirty="0">
                <a:solidFill>
                  <a:srgbClr val="FFFFFF"/>
                </a:solidFill>
                <a:latin typeface="Lucida Sans"/>
                <a:cs typeface="Lucida Sans"/>
              </a:rPr>
              <a:t>10</a:t>
            </a:r>
            <a:endParaRPr sz="7004">
              <a:solidFill>
                <a:sysClr val="windowText" lastClr="000000"/>
              </a:solidFill>
              <a:latin typeface="Lucida Sans"/>
              <a:cs typeface="Lucida Sans"/>
            </a:endParaRPr>
          </a:p>
        </p:txBody>
      </p:sp>
      <p:sp>
        <p:nvSpPr>
          <p:cNvPr id="399" name="object 399"/>
          <p:cNvSpPr txBox="1"/>
          <p:nvPr/>
        </p:nvSpPr>
        <p:spPr>
          <a:xfrm>
            <a:off x="8424934" y="379622"/>
            <a:ext cx="1039674" cy="6085586"/>
          </a:xfrm>
          <a:prstGeom prst="rect">
            <a:avLst/>
          </a:prstGeom>
        </p:spPr>
        <p:txBody>
          <a:bodyPr vert="horz" wrap="square" lIns="0" tIns="6931" rIns="0" bIns="0" rtlCol="0">
            <a:spAutoFit/>
          </a:bodyPr>
          <a:lstStyle/>
          <a:p>
            <a:pPr marL="34271" algn="ctr" defTabSz="554492">
              <a:lnSpc>
                <a:spcPts val="8253"/>
              </a:lnSpc>
              <a:spcBef>
                <a:spcPts val="55"/>
              </a:spcBef>
              <a:buClrTx/>
            </a:pPr>
            <a:r>
              <a:rPr sz="7004" b="1" spc="103" dirty="0">
                <a:solidFill>
                  <a:srgbClr val="FFFFFF"/>
                </a:solidFill>
                <a:latin typeface="Lucida Sans"/>
                <a:cs typeface="Lucida Sans"/>
              </a:rPr>
              <a:t>6</a:t>
            </a:r>
            <a:endParaRPr sz="7004">
              <a:solidFill>
                <a:sysClr val="windowText" lastClr="000000"/>
              </a:solidFill>
              <a:latin typeface="Lucida Sans"/>
              <a:cs typeface="Lucida Sans"/>
            </a:endParaRPr>
          </a:p>
          <a:p>
            <a:pPr marL="33886" algn="ctr" defTabSz="554492">
              <a:lnSpc>
                <a:spcPts val="7874"/>
              </a:lnSpc>
              <a:buClrTx/>
            </a:pPr>
            <a:r>
              <a:rPr sz="7004" b="1" spc="-209" dirty="0">
                <a:solidFill>
                  <a:srgbClr val="FAE232"/>
                </a:solidFill>
                <a:latin typeface="Lucida Sans"/>
                <a:cs typeface="Lucida Sans"/>
              </a:rPr>
              <a:t>7</a:t>
            </a:r>
            <a:endParaRPr sz="7004">
              <a:solidFill>
                <a:sysClr val="windowText" lastClr="000000"/>
              </a:solidFill>
              <a:latin typeface="Lucida Sans"/>
              <a:cs typeface="Lucida Sans"/>
            </a:endParaRPr>
          </a:p>
          <a:p>
            <a:pPr marL="31190" algn="ctr" defTabSz="554492">
              <a:lnSpc>
                <a:spcPts val="7674"/>
              </a:lnSpc>
              <a:buClrTx/>
            </a:pPr>
            <a:r>
              <a:rPr sz="7004" b="1" spc="-30" dirty="0">
                <a:solidFill>
                  <a:srgbClr val="FFFFFF"/>
                </a:solidFill>
                <a:latin typeface="Lucida Sans"/>
                <a:cs typeface="Lucida Sans"/>
              </a:rPr>
              <a:t>8</a:t>
            </a:r>
            <a:endParaRPr sz="7004">
              <a:solidFill>
                <a:sysClr val="windowText" lastClr="000000"/>
              </a:solidFill>
              <a:latin typeface="Lucida Sans"/>
              <a:cs typeface="Lucida Sans"/>
            </a:endParaRPr>
          </a:p>
          <a:p>
            <a:pPr algn="ctr" defTabSz="554492">
              <a:lnSpc>
                <a:spcPts val="7798"/>
              </a:lnSpc>
              <a:buClrTx/>
            </a:pPr>
            <a:r>
              <a:rPr sz="7004" b="1" spc="103" dirty="0">
                <a:solidFill>
                  <a:srgbClr val="FFFFFF"/>
                </a:solidFill>
                <a:latin typeface="Lucida Sans"/>
                <a:cs typeface="Lucida Sans"/>
              </a:rPr>
              <a:t>9</a:t>
            </a:r>
            <a:endParaRPr sz="7004">
              <a:solidFill>
                <a:sysClr val="windowText" lastClr="000000"/>
              </a:solidFill>
              <a:latin typeface="Lucida Sans"/>
              <a:cs typeface="Lucida Sans"/>
            </a:endParaRPr>
          </a:p>
          <a:p>
            <a:pPr algn="ctr" defTabSz="554492">
              <a:lnSpc>
                <a:spcPts val="7698"/>
              </a:lnSpc>
              <a:buClrTx/>
            </a:pPr>
            <a:r>
              <a:rPr sz="7004" b="1" spc="-464" dirty="0">
                <a:solidFill>
                  <a:srgbClr val="FFFFFF"/>
                </a:solidFill>
                <a:latin typeface="Lucida Sans"/>
                <a:cs typeface="Lucida Sans"/>
              </a:rPr>
              <a:t>10</a:t>
            </a:r>
            <a:endParaRPr sz="7004">
              <a:solidFill>
                <a:sysClr val="windowText" lastClr="000000"/>
              </a:solidFill>
              <a:latin typeface="Lucida Sans"/>
              <a:cs typeface="Lucida Sans"/>
            </a:endParaRPr>
          </a:p>
          <a:p>
            <a:pPr marL="5391" algn="ctr" defTabSz="554492">
              <a:lnSpc>
                <a:spcPts val="7953"/>
              </a:lnSpc>
              <a:buClrTx/>
            </a:pPr>
            <a:r>
              <a:rPr sz="7004" b="1" spc="-1537" dirty="0">
                <a:solidFill>
                  <a:srgbClr val="FFFFFF"/>
                </a:solidFill>
                <a:latin typeface="Lucida Sans"/>
                <a:cs typeface="Lucida Sans"/>
              </a:rPr>
              <a:t>11</a:t>
            </a:r>
            <a:endParaRPr sz="7004">
              <a:solidFill>
                <a:sysClr val="windowText" lastClr="000000"/>
              </a:solidFill>
              <a:latin typeface="Lucida Sans"/>
              <a:cs typeface="Lucida Sans"/>
            </a:endParaRPr>
          </a:p>
        </p:txBody>
      </p:sp>
      <p:sp>
        <p:nvSpPr>
          <p:cNvPr id="400" name="object 400"/>
          <p:cNvSpPr txBox="1"/>
          <p:nvPr/>
        </p:nvSpPr>
        <p:spPr>
          <a:xfrm>
            <a:off x="10304403" y="392321"/>
            <a:ext cx="1039674" cy="6072762"/>
          </a:xfrm>
          <a:prstGeom prst="rect">
            <a:avLst/>
          </a:prstGeom>
        </p:spPr>
        <p:txBody>
          <a:bodyPr vert="horz" wrap="square" lIns="0" tIns="6931" rIns="0" bIns="0" rtlCol="0">
            <a:spAutoFit/>
          </a:bodyPr>
          <a:lstStyle/>
          <a:p>
            <a:pPr marL="21179" algn="ctr" defTabSz="554492">
              <a:lnSpc>
                <a:spcPts val="8226"/>
              </a:lnSpc>
              <a:spcBef>
                <a:spcPts val="55"/>
              </a:spcBef>
              <a:buClrTx/>
            </a:pPr>
            <a:r>
              <a:rPr sz="7004" b="1" spc="-209" dirty="0">
                <a:solidFill>
                  <a:srgbClr val="FAE232"/>
                </a:solidFill>
                <a:latin typeface="Lucida Sans"/>
                <a:cs typeface="Lucida Sans"/>
              </a:rPr>
              <a:t>7</a:t>
            </a:r>
            <a:endParaRPr sz="7004">
              <a:solidFill>
                <a:sysClr val="windowText" lastClr="000000"/>
              </a:solidFill>
              <a:latin typeface="Lucida Sans"/>
              <a:cs typeface="Lucida Sans"/>
            </a:endParaRPr>
          </a:p>
          <a:p>
            <a:pPr marL="31190" algn="ctr" defTabSz="554492">
              <a:lnSpc>
                <a:spcPts val="7874"/>
              </a:lnSpc>
              <a:buClrTx/>
            </a:pPr>
            <a:r>
              <a:rPr sz="7004" b="1" spc="-30" dirty="0">
                <a:solidFill>
                  <a:srgbClr val="FFFFFF"/>
                </a:solidFill>
                <a:latin typeface="Lucida Sans"/>
                <a:cs typeface="Lucida Sans"/>
              </a:rPr>
              <a:t>8</a:t>
            </a:r>
            <a:endParaRPr sz="7004">
              <a:solidFill>
                <a:sysClr val="windowText" lastClr="000000"/>
              </a:solidFill>
              <a:latin typeface="Lucida Sans"/>
              <a:cs typeface="Lucida Sans"/>
            </a:endParaRPr>
          </a:p>
          <a:p>
            <a:pPr marL="21564" algn="ctr" defTabSz="554492">
              <a:lnSpc>
                <a:spcPts val="7698"/>
              </a:lnSpc>
              <a:buClrTx/>
            </a:pPr>
            <a:r>
              <a:rPr sz="7004" b="1" spc="103" dirty="0">
                <a:solidFill>
                  <a:srgbClr val="FFFFFF"/>
                </a:solidFill>
                <a:latin typeface="Lucida Sans"/>
                <a:cs typeface="Lucida Sans"/>
              </a:rPr>
              <a:t>9</a:t>
            </a:r>
            <a:endParaRPr sz="7004">
              <a:solidFill>
                <a:sysClr val="windowText" lastClr="000000"/>
              </a:solidFill>
              <a:latin typeface="Lucida Sans"/>
              <a:cs typeface="Lucida Sans"/>
            </a:endParaRPr>
          </a:p>
          <a:p>
            <a:pPr algn="ctr" defTabSz="554492">
              <a:lnSpc>
                <a:spcPts val="7773"/>
              </a:lnSpc>
              <a:buClrTx/>
            </a:pPr>
            <a:r>
              <a:rPr sz="7004" b="1" spc="-464" dirty="0">
                <a:solidFill>
                  <a:srgbClr val="FFFFFF"/>
                </a:solidFill>
                <a:latin typeface="Lucida Sans"/>
                <a:cs typeface="Lucida Sans"/>
              </a:rPr>
              <a:t>10</a:t>
            </a:r>
            <a:endParaRPr sz="7004">
              <a:solidFill>
                <a:sysClr val="windowText" lastClr="000000"/>
              </a:solidFill>
              <a:latin typeface="Lucida Sans"/>
              <a:cs typeface="Lucida Sans"/>
            </a:endParaRPr>
          </a:p>
          <a:p>
            <a:pPr marR="2310" algn="ctr" defTabSz="554492">
              <a:lnSpc>
                <a:spcPts val="7674"/>
              </a:lnSpc>
              <a:buClrTx/>
            </a:pPr>
            <a:r>
              <a:rPr sz="7004" b="1" spc="-1537" dirty="0">
                <a:solidFill>
                  <a:srgbClr val="FFFFFF"/>
                </a:solidFill>
                <a:latin typeface="Lucida Sans"/>
                <a:cs typeface="Lucida Sans"/>
              </a:rPr>
              <a:t>11</a:t>
            </a:r>
            <a:endParaRPr sz="7004">
              <a:solidFill>
                <a:sysClr val="windowText" lastClr="000000"/>
              </a:solidFill>
              <a:latin typeface="Lucida Sans"/>
              <a:cs typeface="Lucida Sans"/>
            </a:endParaRPr>
          </a:p>
          <a:p>
            <a:pPr marR="1540" algn="ctr" defTabSz="554492">
              <a:lnSpc>
                <a:spcPts val="7953"/>
              </a:lnSpc>
              <a:buClrTx/>
            </a:pPr>
            <a:r>
              <a:rPr sz="7004" b="1" spc="-867" dirty="0">
                <a:solidFill>
                  <a:srgbClr val="FFFFFF"/>
                </a:solidFill>
                <a:latin typeface="Lucida Sans"/>
                <a:cs typeface="Lucida Sans"/>
              </a:rPr>
              <a:t>12</a:t>
            </a:r>
            <a:endParaRPr sz="7004">
              <a:solidFill>
                <a:sysClr val="windowText" lastClr="000000"/>
              </a:solidFill>
              <a:latin typeface="Lucida Sans"/>
              <a:cs typeface="Lucida Sans"/>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161"/>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Forward pass and Back propagation</a:t>
            </a:r>
            <a:endParaRPr/>
          </a:p>
        </p:txBody>
      </p:sp>
      <p:sp>
        <p:nvSpPr>
          <p:cNvPr id="2007" name="Google Shape;2007;p161"/>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200</a:t>
            </a:fld>
            <a:endParaRPr sz="1200" i="0">
              <a:solidFill>
                <a:schemeClr val="dk1"/>
              </a:solidFill>
              <a:latin typeface="Times New Roman"/>
              <a:ea typeface="Times New Roman"/>
              <a:cs typeface="Times New Roman"/>
              <a:sym typeface="Times New Roman"/>
            </a:endParaRPr>
          </a:p>
        </p:txBody>
      </p:sp>
      <p:pic>
        <p:nvPicPr>
          <p:cNvPr id="2008" name="Google Shape;2008;p161"/>
          <p:cNvPicPr preferRelativeResize="0"/>
          <p:nvPr/>
        </p:nvPicPr>
        <p:blipFill rotWithShape="1">
          <a:blip r:embed="rId3">
            <a:alphaModFix/>
          </a:blip>
          <a:srcRect/>
          <a:stretch/>
        </p:blipFill>
        <p:spPr>
          <a:xfrm>
            <a:off x="6178120" y="1421713"/>
            <a:ext cx="5690607" cy="4842237"/>
          </a:xfrm>
          <a:prstGeom prst="rect">
            <a:avLst/>
          </a:prstGeom>
          <a:noFill/>
          <a:ln>
            <a:noFill/>
          </a:ln>
        </p:spPr>
      </p:pic>
      <p:sp>
        <p:nvSpPr>
          <p:cNvPr id="2009" name="Google Shape;2009;p161"/>
          <p:cNvSpPr txBox="1">
            <a:spLocks noGrp="1"/>
          </p:cNvSpPr>
          <p:nvPr>
            <p:ph type="body" idx="1"/>
          </p:nvPr>
        </p:nvSpPr>
        <p:spPr>
          <a:xfrm>
            <a:off x="600364" y="1944933"/>
            <a:ext cx="8857673" cy="4687888"/>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 </a:t>
            </a:r>
            <a:endParaRPr/>
          </a:p>
        </p:txBody>
      </p:sp>
      <p:sp>
        <p:nvSpPr>
          <p:cNvPr id="2010" name="Google Shape;2010;p161"/>
          <p:cNvSpPr/>
          <p:nvPr/>
        </p:nvSpPr>
        <p:spPr>
          <a:xfrm>
            <a:off x="789709" y="1421713"/>
            <a:ext cx="609138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i="1">
                <a:solidFill>
                  <a:srgbClr val="FF0000"/>
                </a:solidFill>
                <a:latin typeface="Arial"/>
                <a:ea typeface="Arial"/>
                <a:cs typeface="Arial"/>
                <a:sym typeface="Arial"/>
              </a:rPr>
              <a:t>Calculating the Total Error</a:t>
            </a:r>
            <a:r>
              <a:rPr lang="en-US" sz="2800" i="1">
                <a:solidFill>
                  <a:srgbClr val="FF0000"/>
                </a:solidFill>
                <a:latin typeface="Times New Roman"/>
                <a:ea typeface="Times New Roman"/>
                <a:cs typeface="Times New Roman"/>
                <a:sym typeface="Times New Roman"/>
              </a:rPr>
              <a:t> </a:t>
            </a: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162"/>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Forward pass and Back propagation</a:t>
            </a:r>
            <a:endParaRPr dirty="0"/>
          </a:p>
        </p:txBody>
      </p:sp>
      <p:sp>
        <p:nvSpPr>
          <p:cNvPr id="2017" name="Google Shape;2017;p162"/>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201</a:t>
            </a:fld>
            <a:endParaRPr sz="1200" i="0">
              <a:solidFill>
                <a:schemeClr val="dk1"/>
              </a:solidFill>
              <a:latin typeface="Times New Roman"/>
              <a:ea typeface="Times New Roman"/>
              <a:cs typeface="Times New Roman"/>
              <a:sym typeface="Times New Roman"/>
            </a:endParaRPr>
          </a:p>
        </p:txBody>
      </p:sp>
      <p:sp>
        <p:nvSpPr>
          <p:cNvPr id="2018" name="Google Shape;2018;p162"/>
          <p:cNvSpPr txBox="1">
            <a:spLocks noGrp="1"/>
          </p:cNvSpPr>
          <p:nvPr>
            <p:ph type="body" idx="1"/>
          </p:nvPr>
        </p:nvSpPr>
        <p:spPr>
          <a:xfrm>
            <a:off x="600365" y="1944933"/>
            <a:ext cx="10610560" cy="4687888"/>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Font typeface="Times New Roman"/>
              <a:buChar char="•"/>
            </a:pPr>
            <a:r>
              <a:rPr lang="en-US" dirty="0"/>
              <a:t>Our goal with back propagation is to update each of the weights in the network </a:t>
            </a:r>
            <a:endParaRPr dirty="0"/>
          </a:p>
          <a:p>
            <a:pPr marL="342900" lvl="0" indent="-342900" algn="just" rtl="0">
              <a:spcBef>
                <a:spcPts val="640"/>
              </a:spcBef>
              <a:spcAft>
                <a:spcPts val="0"/>
              </a:spcAft>
              <a:buSzPts val="3200"/>
              <a:buFont typeface="Times New Roman"/>
              <a:buChar char="•"/>
            </a:pPr>
            <a:r>
              <a:rPr lang="en-US" dirty="0"/>
              <a:t>so that they cause the actual output to be closer the target output, thereby minimizing the error for each output neuron and the network as a whole.</a:t>
            </a:r>
            <a:endParaRPr dirty="0"/>
          </a:p>
          <a:p>
            <a:pPr marL="342900" lvl="0" indent="-139700" algn="just" rtl="0">
              <a:spcBef>
                <a:spcPts val="640"/>
              </a:spcBef>
              <a:spcAft>
                <a:spcPts val="0"/>
              </a:spcAft>
              <a:buSzPts val="3200"/>
              <a:buFont typeface="Times New Roman"/>
              <a:buNone/>
            </a:pPr>
            <a:endParaRPr dirty="0"/>
          </a:p>
          <a:p>
            <a:pPr marL="342900" lvl="0" indent="-139700" algn="l" rtl="0">
              <a:spcBef>
                <a:spcPts val="640"/>
              </a:spcBef>
              <a:spcAft>
                <a:spcPts val="0"/>
              </a:spcAft>
              <a:buSzPts val="3200"/>
              <a:buFont typeface="Times New Roman"/>
              <a:buNone/>
            </a:pPr>
            <a:endParaRPr dirty="0"/>
          </a:p>
          <a:p>
            <a:pPr marL="342900" lvl="0" indent="-139700" algn="l" rtl="0">
              <a:spcBef>
                <a:spcPts val="640"/>
              </a:spcBef>
              <a:spcAft>
                <a:spcPts val="0"/>
              </a:spcAft>
              <a:buSzPts val="3200"/>
              <a:buFont typeface="Times New Roman"/>
              <a:buNone/>
            </a:pPr>
            <a:endParaRPr dirty="0"/>
          </a:p>
          <a:p>
            <a:pPr marL="342900" lvl="0" indent="-139700" algn="l" rtl="0">
              <a:spcBef>
                <a:spcPts val="640"/>
              </a:spcBef>
              <a:spcAft>
                <a:spcPts val="0"/>
              </a:spcAft>
              <a:buSzPts val="3200"/>
              <a:buFont typeface="Times New Roman"/>
              <a:buNone/>
            </a:pPr>
            <a:endParaRPr dirty="0"/>
          </a:p>
        </p:txBody>
      </p:sp>
      <p:sp>
        <p:nvSpPr>
          <p:cNvPr id="2019" name="Google Shape;2019;p162"/>
          <p:cNvSpPr/>
          <p:nvPr/>
        </p:nvSpPr>
        <p:spPr>
          <a:xfrm>
            <a:off x="789709" y="1421713"/>
            <a:ext cx="609138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i="1">
                <a:solidFill>
                  <a:srgbClr val="FF0000"/>
                </a:solidFill>
                <a:latin typeface="Arial"/>
                <a:ea typeface="Arial"/>
                <a:cs typeface="Arial"/>
                <a:sym typeface="Arial"/>
              </a:rPr>
              <a:t>The Backwards Pass</a:t>
            </a: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163"/>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Forward pass and Back propagation</a:t>
            </a:r>
            <a:endParaRPr/>
          </a:p>
        </p:txBody>
      </p:sp>
      <p:sp>
        <p:nvSpPr>
          <p:cNvPr id="2026" name="Google Shape;2026;p163"/>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202</a:t>
            </a:fld>
            <a:endParaRPr sz="1200" i="0">
              <a:solidFill>
                <a:schemeClr val="dk1"/>
              </a:solidFill>
              <a:latin typeface="Times New Roman"/>
              <a:ea typeface="Times New Roman"/>
              <a:cs typeface="Times New Roman"/>
              <a:sym typeface="Times New Roman"/>
            </a:endParaRPr>
          </a:p>
        </p:txBody>
      </p:sp>
      <p:sp>
        <p:nvSpPr>
          <p:cNvPr id="2027" name="Google Shape;2027;p163"/>
          <p:cNvSpPr txBox="1">
            <a:spLocks noGrp="1"/>
          </p:cNvSpPr>
          <p:nvPr>
            <p:ph type="body" idx="1"/>
          </p:nvPr>
        </p:nvSpPr>
        <p:spPr>
          <a:xfrm>
            <a:off x="600365" y="1944933"/>
            <a:ext cx="10610560" cy="4687888"/>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Font typeface="Times New Roman"/>
              <a:buChar char="•"/>
            </a:pPr>
            <a:r>
              <a:rPr lang="en-US"/>
              <a:t>In back propagation, </a:t>
            </a:r>
            <a:r>
              <a:rPr lang="en-US">
                <a:solidFill>
                  <a:srgbClr val="FF0000"/>
                </a:solidFill>
              </a:rPr>
              <a:t>𝜕</a:t>
            </a:r>
            <a:r>
              <a:rPr lang="en-US"/>
              <a:t> is the symbol for a partial derivative.</a:t>
            </a:r>
            <a:endParaRPr/>
          </a:p>
          <a:p>
            <a:pPr marL="342900" lvl="0" indent="-342900" algn="just" rtl="0">
              <a:spcBef>
                <a:spcPts val="640"/>
              </a:spcBef>
              <a:spcAft>
                <a:spcPts val="0"/>
              </a:spcAft>
              <a:buSzPts val="3200"/>
              <a:buFont typeface="Times New Roman"/>
              <a:buChar char="•"/>
            </a:pPr>
            <a:r>
              <a:rPr lang="en-US"/>
              <a:t>Let’s break it down simply:</a:t>
            </a:r>
            <a:endParaRPr/>
          </a:p>
          <a:p>
            <a:pPr marL="742950" lvl="1" indent="-285750" algn="just" rtl="0">
              <a:spcBef>
                <a:spcPts val="560"/>
              </a:spcBef>
              <a:spcAft>
                <a:spcPts val="0"/>
              </a:spcAft>
              <a:buSzPts val="2800"/>
              <a:buFont typeface="Times New Roman"/>
              <a:buChar char="–"/>
            </a:pPr>
            <a:r>
              <a:rPr lang="en-US"/>
              <a:t>In calculus, 𝜕 is used when you are taking the derivative of a function with many variables, </a:t>
            </a:r>
            <a:endParaRPr/>
          </a:p>
          <a:p>
            <a:pPr marL="742950" lvl="1" indent="-285750" algn="just" rtl="0">
              <a:spcBef>
                <a:spcPts val="560"/>
              </a:spcBef>
              <a:spcAft>
                <a:spcPts val="0"/>
              </a:spcAft>
              <a:buSzPts val="2800"/>
              <a:buFont typeface="Times New Roman"/>
              <a:buChar char="–"/>
            </a:pPr>
            <a:r>
              <a:rPr lang="en-US"/>
              <a:t>but you are only focusing on one variable at a time, keeping the others constant.</a:t>
            </a:r>
            <a:endParaRPr/>
          </a:p>
          <a:p>
            <a:pPr marL="742950" lvl="1" indent="-285750" algn="just" rtl="0">
              <a:spcBef>
                <a:spcPts val="560"/>
              </a:spcBef>
              <a:spcAft>
                <a:spcPts val="0"/>
              </a:spcAft>
              <a:buSzPts val="2800"/>
              <a:buFont typeface="Times New Roman"/>
              <a:buChar char="–"/>
            </a:pPr>
            <a:r>
              <a:rPr lang="en-US"/>
              <a:t>In backpropagation (in neural networks), you are calculating how much changing a weight or bias will change the final loss.</a:t>
            </a:r>
            <a:endParaRPr/>
          </a:p>
          <a:p>
            <a:pPr marL="342900" lvl="0" indent="-139700" algn="l" rtl="0">
              <a:spcBef>
                <a:spcPts val="640"/>
              </a:spcBef>
              <a:spcAft>
                <a:spcPts val="0"/>
              </a:spcAft>
              <a:buSzPts val="3200"/>
              <a:buFont typeface="Times New Roman"/>
              <a:buNone/>
            </a:pPr>
            <a:endParaRPr/>
          </a:p>
          <a:p>
            <a:pPr marL="342900" lvl="0" indent="-139700" algn="l" rtl="0">
              <a:spcBef>
                <a:spcPts val="640"/>
              </a:spcBef>
              <a:spcAft>
                <a:spcPts val="0"/>
              </a:spcAft>
              <a:buSzPts val="3200"/>
              <a:buFont typeface="Times New Roman"/>
              <a:buNone/>
            </a:pPr>
            <a:endParaRPr/>
          </a:p>
          <a:p>
            <a:pPr marL="342900" lvl="0" indent="-139700" algn="l" rtl="0">
              <a:spcBef>
                <a:spcPts val="640"/>
              </a:spcBef>
              <a:spcAft>
                <a:spcPts val="0"/>
              </a:spcAft>
              <a:buSzPts val="3200"/>
              <a:buFont typeface="Times New Roman"/>
              <a:buNone/>
            </a:pPr>
            <a:endParaRPr/>
          </a:p>
        </p:txBody>
      </p:sp>
      <p:sp>
        <p:nvSpPr>
          <p:cNvPr id="2028" name="Google Shape;2028;p163"/>
          <p:cNvSpPr/>
          <p:nvPr/>
        </p:nvSpPr>
        <p:spPr>
          <a:xfrm>
            <a:off x="789709" y="1421713"/>
            <a:ext cx="609138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i="1">
                <a:solidFill>
                  <a:srgbClr val="FF0000"/>
                </a:solidFill>
                <a:latin typeface="Arial"/>
                <a:ea typeface="Arial"/>
                <a:cs typeface="Arial"/>
                <a:sym typeface="Arial"/>
              </a:rPr>
              <a:t>The Backwards Pass</a:t>
            </a: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p164"/>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035" name="Google Shape;2035;p164"/>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203</a:t>
            </a:fld>
            <a:endParaRPr sz="1200" i="0">
              <a:solidFill>
                <a:schemeClr val="dk1"/>
              </a:solidFill>
              <a:latin typeface="Times New Roman"/>
              <a:ea typeface="Times New Roman"/>
              <a:cs typeface="Times New Roman"/>
              <a:sym typeface="Times New Roman"/>
            </a:endParaRPr>
          </a:p>
        </p:txBody>
      </p:sp>
      <p:sp>
        <p:nvSpPr>
          <p:cNvPr id="2036" name="Google Shape;2036;p164"/>
          <p:cNvSpPr txBox="1">
            <a:spLocks noGrp="1"/>
          </p:cNvSpPr>
          <p:nvPr>
            <p:ph type="body" idx="1"/>
          </p:nvPr>
        </p:nvSpPr>
        <p:spPr>
          <a:xfrm>
            <a:off x="780473" y="2397443"/>
            <a:ext cx="6682509" cy="1141472"/>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 </a:t>
            </a:r>
            <a:endParaRPr/>
          </a:p>
        </p:txBody>
      </p:sp>
      <p:sp>
        <p:nvSpPr>
          <p:cNvPr id="2037" name="Google Shape;2037;p164"/>
          <p:cNvSpPr/>
          <p:nvPr/>
        </p:nvSpPr>
        <p:spPr>
          <a:xfrm>
            <a:off x="612726" y="1577489"/>
            <a:ext cx="1140229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i="1">
                <a:solidFill>
                  <a:srgbClr val="FF0000"/>
                </a:solidFill>
                <a:latin typeface="Arial"/>
                <a:ea typeface="Arial"/>
                <a:cs typeface="Arial"/>
                <a:sym typeface="Arial"/>
              </a:rPr>
              <a:t>Consider w5. We want to know how much a change in w5 affects the total error,</a:t>
            </a:r>
            <a:endParaRPr sz="1800" i="1">
              <a:solidFill>
                <a:schemeClr val="dk1"/>
              </a:solidFill>
              <a:latin typeface="Times New Roman"/>
              <a:ea typeface="Times New Roman"/>
              <a:cs typeface="Times New Roman"/>
              <a:sym typeface="Times New Roman"/>
            </a:endParaRPr>
          </a:p>
        </p:txBody>
      </p:sp>
      <p:pic>
        <p:nvPicPr>
          <p:cNvPr id="2038" name="Google Shape;2038;p164"/>
          <p:cNvPicPr preferRelativeResize="0"/>
          <p:nvPr/>
        </p:nvPicPr>
        <p:blipFill rotWithShape="1">
          <a:blip r:embed="rId4">
            <a:alphaModFix/>
          </a:blip>
          <a:srcRect/>
          <a:stretch/>
        </p:blipFill>
        <p:spPr>
          <a:xfrm>
            <a:off x="6801716" y="3538915"/>
            <a:ext cx="5213301" cy="2861885"/>
          </a:xfrm>
          <a:prstGeom prst="rect">
            <a:avLst/>
          </a:prstGeom>
          <a:noFill/>
          <a:ln>
            <a:noFill/>
          </a:ln>
        </p:spPr>
      </p:pic>
      <p:sp>
        <p:nvSpPr>
          <p:cNvPr id="2039" name="Google Shape;2039;p164"/>
          <p:cNvSpPr/>
          <p:nvPr/>
        </p:nvSpPr>
        <p:spPr>
          <a:xfrm>
            <a:off x="1020618" y="4092244"/>
            <a:ext cx="4729018" cy="877613"/>
          </a:xfrm>
          <a:prstGeom prst="rect">
            <a:avLst/>
          </a:prstGeom>
          <a:blipFill rotWithShape="1">
            <a:blip r:embed="rId5">
              <a:alphaModFix/>
            </a:blip>
            <a:stretch>
              <a:fillRect b="-208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044"/>
        <p:cNvGrpSpPr/>
        <p:nvPr/>
      </p:nvGrpSpPr>
      <p:grpSpPr>
        <a:xfrm>
          <a:off x="0" y="0"/>
          <a:ext cx="0" cy="0"/>
          <a:chOff x="0" y="0"/>
          <a:chExt cx="0" cy="0"/>
        </a:xfrm>
      </p:grpSpPr>
      <p:sp>
        <p:nvSpPr>
          <p:cNvPr id="2045" name="Google Shape;2045;p165"/>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046" name="Google Shape;2046;p165"/>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204</a:t>
            </a:fld>
            <a:endParaRPr sz="1200" i="0">
              <a:solidFill>
                <a:schemeClr val="dk1"/>
              </a:solidFill>
              <a:latin typeface="Times New Roman"/>
              <a:ea typeface="Times New Roman"/>
              <a:cs typeface="Times New Roman"/>
              <a:sym typeface="Times New Roman"/>
            </a:endParaRPr>
          </a:p>
        </p:txBody>
      </p:sp>
      <p:pic>
        <p:nvPicPr>
          <p:cNvPr id="2047" name="Google Shape;2047;p165"/>
          <p:cNvPicPr preferRelativeResize="0"/>
          <p:nvPr/>
        </p:nvPicPr>
        <p:blipFill rotWithShape="1">
          <a:blip r:embed="rId3">
            <a:alphaModFix/>
          </a:blip>
          <a:srcRect/>
          <a:stretch/>
        </p:blipFill>
        <p:spPr>
          <a:xfrm>
            <a:off x="675082" y="3571888"/>
            <a:ext cx="11110518" cy="2162047"/>
          </a:xfrm>
          <a:prstGeom prst="rect">
            <a:avLst/>
          </a:prstGeom>
          <a:solidFill>
            <a:srgbClr val="C1FEEF"/>
          </a:solidFill>
          <a:ln>
            <a:noFill/>
          </a:ln>
        </p:spPr>
      </p:pic>
      <p:pic>
        <p:nvPicPr>
          <p:cNvPr id="2048" name="Google Shape;2048;p165"/>
          <p:cNvPicPr preferRelativeResize="0">
            <a:picLocks noGrp="1"/>
          </p:cNvPicPr>
          <p:nvPr>
            <p:ph type="body" idx="1"/>
          </p:nvPr>
        </p:nvPicPr>
        <p:blipFill rotWithShape="1">
          <a:blip r:embed="rId4">
            <a:alphaModFix/>
          </a:blip>
          <a:srcRect r="345" b="51141"/>
          <a:stretch/>
        </p:blipFill>
        <p:spPr>
          <a:xfrm>
            <a:off x="3727326" y="1624452"/>
            <a:ext cx="7976994" cy="1270261"/>
          </a:xfrm>
          <a:prstGeom prst="rect">
            <a:avLst/>
          </a:prstGeom>
          <a:noFill/>
          <a:ln>
            <a:noFill/>
          </a:ln>
        </p:spPr>
      </p:pic>
      <p:sp>
        <p:nvSpPr>
          <p:cNvPr id="2049" name="Google Shape;2049;p165"/>
          <p:cNvSpPr txBox="1"/>
          <p:nvPr/>
        </p:nvSpPr>
        <p:spPr>
          <a:xfrm>
            <a:off x="1219200" y="1624452"/>
            <a:ext cx="1717040" cy="877356"/>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166"/>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056" name="Google Shape;2056;p166"/>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205</a:t>
            </a:fld>
            <a:endParaRPr sz="1200" i="0">
              <a:solidFill>
                <a:schemeClr val="dk1"/>
              </a:solidFill>
              <a:latin typeface="Times New Roman"/>
              <a:ea typeface="Times New Roman"/>
              <a:cs typeface="Times New Roman"/>
              <a:sym typeface="Times New Roman"/>
            </a:endParaRPr>
          </a:p>
        </p:txBody>
      </p:sp>
      <p:pic>
        <p:nvPicPr>
          <p:cNvPr id="2057" name="Google Shape;2057;p166"/>
          <p:cNvPicPr preferRelativeResize="0"/>
          <p:nvPr/>
        </p:nvPicPr>
        <p:blipFill rotWithShape="1">
          <a:blip r:embed="rId3">
            <a:alphaModFix/>
          </a:blip>
          <a:srcRect l="41761" t="41652"/>
          <a:stretch/>
        </p:blipFill>
        <p:spPr>
          <a:xfrm>
            <a:off x="861723" y="2839102"/>
            <a:ext cx="5092412" cy="2017423"/>
          </a:xfrm>
          <a:prstGeom prst="rect">
            <a:avLst/>
          </a:prstGeom>
          <a:noFill/>
          <a:ln>
            <a:noFill/>
          </a:ln>
        </p:spPr>
      </p:pic>
      <p:pic>
        <p:nvPicPr>
          <p:cNvPr id="2058" name="Google Shape;2058;p166"/>
          <p:cNvPicPr preferRelativeResize="0"/>
          <p:nvPr/>
        </p:nvPicPr>
        <p:blipFill rotWithShape="1">
          <a:blip r:embed="rId4">
            <a:alphaModFix/>
          </a:blip>
          <a:srcRect l="23680"/>
          <a:stretch/>
        </p:blipFill>
        <p:spPr>
          <a:xfrm>
            <a:off x="1422399" y="1499630"/>
            <a:ext cx="7977671" cy="1785363"/>
          </a:xfrm>
          <a:prstGeom prst="rect">
            <a:avLst/>
          </a:prstGeom>
          <a:noFill/>
          <a:ln>
            <a:noFill/>
          </a:ln>
        </p:spPr>
      </p:pic>
      <p:pic>
        <p:nvPicPr>
          <p:cNvPr id="2059" name="Google Shape;2059;p166"/>
          <p:cNvPicPr preferRelativeResize="0"/>
          <p:nvPr/>
        </p:nvPicPr>
        <p:blipFill rotWithShape="1">
          <a:blip r:embed="rId5">
            <a:alphaModFix/>
          </a:blip>
          <a:srcRect r="15193" b="61134"/>
          <a:stretch/>
        </p:blipFill>
        <p:spPr>
          <a:xfrm>
            <a:off x="6809003" y="3636346"/>
            <a:ext cx="5182134" cy="939112"/>
          </a:xfrm>
          <a:prstGeom prst="rect">
            <a:avLst/>
          </a:prstGeom>
          <a:noFill/>
          <a:ln>
            <a:noFill/>
          </a:ln>
        </p:spPr>
      </p:pic>
      <p:pic>
        <p:nvPicPr>
          <p:cNvPr id="2060" name="Google Shape;2060;p166"/>
          <p:cNvPicPr preferRelativeResize="0"/>
          <p:nvPr/>
        </p:nvPicPr>
        <p:blipFill rotWithShape="1">
          <a:blip r:embed="rId6">
            <a:alphaModFix/>
          </a:blip>
          <a:srcRect/>
          <a:stretch/>
        </p:blipFill>
        <p:spPr>
          <a:xfrm>
            <a:off x="1231466" y="4856525"/>
            <a:ext cx="4352925" cy="1228725"/>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167"/>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067" name="Google Shape;2067;p167"/>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206</a:t>
            </a:fld>
            <a:endParaRPr sz="1200" i="0">
              <a:solidFill>
                <a:schemeClr val="dk1"/>
              </a:solidFill>
              <a:latin typeface="Times New Roman"/>
              <a:ea typeface="Times New Roman"/>
              <a:cs typeface="Times New Roman"/>
              <a:sym typeface="Times New Roman"/>
            </a:endParaRPr>
          </a:p>
        </p:txBody>
      </p:sp>
      <p:sp>
        <p:nvSpPr>
          <p:cNvPr id="2068" name="Google Shape;2068;p167"/>
          <p:cNvSpPr txBox="1"/>
          <p:nvPr/>
        </p:nvSpPr>
        <p:spPr>
          <a:xfrm>
            <a:off x="304165" y="1389434"/>
            <a:ext cx="2032635" cy="779059"/>
          </a:xfrm>
          <a:prstGeom prst="rect">
            <a:avLst/>
          </a:prstGeom>
          <a:blipFill rotWithShape="1">
            <a:blip r:embed="rId3">
              <a:alphaModFix/>
            </a:blip>
            <a:stretch>
              <a:fillRect b="-156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069" name="Google Shape;2069;p167"/>
          <p:cNvSpPr txBox="1"/>
          <p:nvPr/>
        </p:nvSpPr>
        <p:spPr>
          <a:xfrm>
            <a:off x="8131481" y="1294699"/>
            <a:ext cx="240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accent6"/>
                </a:solidFill>
                <a:latin typeface="Times New Roman"/>
                <a:ea typeface="Times New Roman"/>
                <a:cs typeface="Times New Roman"/>
                <a:sym typeface="Times New Roman"/>
              </a:rPr>
              <a:t>Sigmoid Function</a:t>
            </a:r>
            <a:endParaRPr/>
          </a:p>
        </p:txBody>
      </p:sp>
      <p:sp>
        <p:nvSpPr>
          <p:cNvPr id="2070" name="Google Shape;2070;p167"/>
          <p:cNvSpPr txBox="1"/>
          <p:nvPr/>
        </p:nvSpPr>
        <p:spPr>
          <a:xfrm>
            <a:off x="962964" y="4508074"/>
            <a:ext cx="290576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0">
                <a:solidFill>
                  <a:schemeClr val="accent6"/>
                </a:solidFill>
                <a:latin typeface="Times New Roman"/>
                <a:ea typeface="Times New Roman"/>
                <a:cs typeface="Times New Roman"/>
                <a:sym typeface="Times New Roman"/>
              </a:rPr>
              <a:t>Derivation with ∂</a:t>
            </a:r>
            <a:endParaRPr/>
          </a:p>
        </p:txBody>
      </p:sp>
      <p:pic>
        <p:nvPicPr>
          <p:cNvPr id="2071" name="Google Shape;2071;p167"/>
          <p:cNvPicPr preferRelativeResize="0"/>
          <p:nvPr/>
        </p:nvPicPr>
        <p:blipFill rotWithShape="1">
          <a:blip r:embed="rId4">
            <a:alphaModFix/>
          </a:blip>
          <a:srcRect r="25220"/>
          <a:stretch/>
        </p:blipFill>
        <p:spPr>
          <a:xfrm>
            <a:off x="1869026" y="2948745"/>
            <a:ext cx="5545103" cy="791387"/>
          </a:xfrm>
          <a:prstGeom prst="rect">
            <a:avLst/>
          </a:prstGeom>
          <a:noFill/>
          <a:ln>
            <a:noFill/>
          </a:ln>
        </p:spPr>
      </p:pic>
      <p:grpSp>
        <p:nvGrpSpPr>
          <p:cNvPr id="2072" name="Google Shape;2072;p167"/>
          <p:cNvGrpSpPr/>
          <p:nvPr/>
        </p:nvGrpSpPr>
        <p:grpSpPr>
          <a:xfrm>
            <a:off x="8131481" y="1657180"/>
            <a:ext cx="3227968" cy="1747223"/>
            <a:chOff x="8479380" y="801702"/>
            <a:chExt cx="3660235" cy="2276176"/>
          </a:xfrm>
        </p:grpSpPr>
        <p:pic>
          <p:nvPicPr>
            <p:cNvPr id="2073" name="Google Shape;2073;p167"/>
            <p:cNvPicPr preferRelativeResize="0"/>
            <p:nvPr/>
          </p:nvPicPr>
          <p:blipFill rotWithShape="1">
            <a:blip r:embed="rId5">
              <a:alphaModFix/>
            </a:blip>
            <a:srcRect/>
            <a:stretch/>
          </p:blipFill>
          <p:spPr>
            <a:xfrm>
              <a:off x="8479380" y="801702"/>
              <a:ext cx="3101237" cy="1258918"/>
            </a:xfrm>
            <a:prstGeom prst="rect">
              <a:avLst/>
            </a:prstGeom>
            <a:noFill/>
            <a:ln>
              <a:noFill/>
            </a:ln>
          </p:spPr>
        </p:pic>
        <p:pic>
          <p:nvPicPr>
            <p:cNvPr id="2074" name="Google Shape;2074;p167"/>
            <p:cNvPicPr preferRelativeResize="0"/>
            <p:nvPr/>
          </p:nvPicPr>
          <p:blipFill rotWithShape="1">
            <a:blip r:embed="rId6">
              <a:alphaModFix/>
            </a:blip>
            <a:srcRect l="42214" t="13272"/>
            <a:stretch/>
          </p:blipFill>
          <p:spPr>
            <a:xfrm>
              <a:off x="8479380" y="2127884"/>
              <a:ext cx="3660235" cy="949994"/>
            </a:xfrm>
            <a:prstGeom prst="rect">
              <a:avLst/>
            </a:prstGeom>
            <a:noFill/>
            <a:ln>
              <a:noFill/>
            </a:ln>
          </p:spPr>
        </p:pic>
      </p:grpSp>
      <p:grpSp>
        <p:nvGrpSpPr>
          <p:cNvPr id="2075" name="Google Shape;2075;p167"/>
          <p:cNvGrpSpPr/>
          <p:nvPr/>
        </p:nvGrpSpPr>
        <p:grpSpPr>
          <a:xfrm>
            <a:off x="1451070" y="4994457"/>
            <a:ext cx="4328795" cy="1746239"/>
            <a:chOff x="301320" y="3813422"/>
            <a:chExt cx="4162544" cy="1921706"/>
          </a:xfrm>
        </p:grpSpPr>
        <p:pic>
          <p:nvPicPr>
            <p:cNvPr id="2076" name="Google Shape;2076;p167"/>
            <p:cNvPicPr preferRelativeResize="0"/>
            <p:nvPr/>
          </p:nvPicPr>
          <p:blipFill rotWithShape="1">
            <a:blip r:embed="rId7">
              <a:alphaModFix/>
            </a:blip>
            <a:srcRect/>
            <a:stretch/>
          </p:blipFill>
          <p:spPr>
            <a:xfrm>
              <a:off x="301320" y="3813422"/>
              <a:ext cx="3691086" cy="896987"/>
            </a:xfrm>
            <a:prstGeom prst="rect">
              <a:avLst/>
            </a:prstGeom>
            <a:noFill/>
            <a:ln>
              <a:noFill/>
            </a:ln>
          </p:spPr>
        </p:pic>
        <p:pic>
          <p:nvPicPr>
            <p:cNvPr id="2077" name="Google Shape;2077;p167"/>
            <p:cNvPicPr preferRelativeResize="0"/>
            <p:nvPr/>
          </p:nvPicPr>
          <p:blipFill rotWithShape="1">
            <a:blip r:embed="rId8">
              <a:alphaModFix/>
            </a:blip>
            <a:srcRect/>
            <a:stretch/>
          </p:blipFill>
          <p:spPr>
            <a:xfrm>
              <a:off x="1273546" y="4697626"/>
              <a:ext cx="3190318" cy="1037502"/>
            </a:xfrm>
            <a:prstGeom prst="rect">
              <a:avLst/>
            </a:prstGeom>
            <a:noFill/>
            <a:ln>
              <a:noFill/>
            </a:ln>
          </p:spPr>
        </p:pic>
      </p:grpSp>
      <p:sp>
        <p:nvSpPr>
          <p:cNvPr id="2078" name="Google Shape;2078;p167"/>
          <p:cNvSpPr txBox="1"/>
          <p:nvPr/>
        </p:nvSpPr>
        <p:spPr>
          <a:xfrm>
            <a:off x="962964" y="2316864"/>
            <a:ext cx="278700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rgbClr val="C00000"/>
                </a:solidFill>
                <a:latin typeface="Times New Roman"/>
                <a:ea typeface="Times New Roman"/>
                <a:cs typeface="Times New Roman"/>
                <a:sym typeface="Times New Roman"/>
              </a:rPr>
              <a:t>multiplying both:</a:t>
            </a:r>
            <a:endParaRPr/>
          </a:p>
        </p:txBody>
      </p:sp>
      <p:cxnSp>
        <p:nvCxnSpPr>
          <p:cNvPr id="2079" name="Google Shape;2079;p167"/>
          <p:cNvCxnSpPr>
            <a:stCxn id="2073" idx="1"/>
            <a:endCxn id="2071" idx="0"/>
          </p:cNvCxnSpPr>
          <p:nvPr/>
        </p:nvCxnSpPr>
        <p:spPr>
          <a:xfrm flipH="1">
            <a:off x="4641581" y="2140361"/>
            <a:ext cx="3489900" cy="808500"/>
          </a:xfrm>
          <a:prstGeom prst="straightConnector1">
            <a:avLst/>
          </a:prstGeom>
          <a:solidFill>
            <a:schemeClr val="accent1"/>
          </a:solidFill>
          <a:ln w="19050" cap="flat" cmpd="sng">
            <a:solidFill>
              <a:srgbClr val="C00000"/>
            </a:solidFill>
            <a:prstDash val="solid"/>
            <a:round/>
            <a:headEnd type="none" w="sm" len="sm"/>
            <a:tailEnd type="triangle" w="med" len="med"/>
          </a:ln>
        </p:spPr>
      </p:cxnSp>
      <p:cxnSp>
        <p:nvCxnSpPr>
          <p:cNvPr id="2080" name="Google Shape;2080;p167"/>
          <p:cNvCxnSpPr>
            <a:stCxn id="2074" idx="1"/>
            <a:endCxn id="2071" idx="3"/>
          </p:cNvCxnSpPr>
          <p:nvPr/>
        </p:nvCxnSpPr>
        <p:spPr>
          <a:xfrm flipH="1">
            <a:off x="7414181" y="3039789"/>
            <a:ext cx="717300" cy="304500"/>
          </a:xfrm>
          <a:prstGeom prst="straightConnector1">
            <a:avLst/>
          </a:prstGeom>
          <a:solidFill>
            <a:schemeClr val="accent1"/>
          </a:solidFill>
          <a:ln w="19050" cap="flat" cmpd="sng">
            <a:solidFill>
              <a:srgbClr val="C00000"/>
            </a:solidFill>
            <a:prstDash val="solid"/>
            <a:round/>
            <a:headEnd type="none" w="sm" len="sm"/>
            <a:tailEnd type="triangle" w="med" len="med"/>
          </a:ln>
        </p:spPr>
      </p:cxnSp>
      <p:pic>
        <p:nvPicPr>
          <p:cNvPr id="2081" name="Google Shape;2081;p167"/>
          <p:cNvPicPr preferRelativeResize="0"/>
          <p:nvPr/>
        </p:nvPicPr>
        <p:blipFill rotWithShape="1">
          <a:blip r:embed="rId9">
            <a:alphaModFix/>
          </a:blip>
          <a:srcRect/>
          <a:stretch/>
        </p:blipFill>
        <p:spPr>
          <a:xfrm>
            <a:off x="3941422" y="3689585"/>
            <a:ext cx="1838443" cy="8819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sp>
        <p:nvSpPr>
          <p:cNvPr id="2087" name="Google Shape;2087;p168"/>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088" name="Google Shape;2088;p168"/>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207</a:t>
            </a:fld>
            <a:endParaRPr sz="1200" i="0">
              <a:solidFill>
                <a:schemeClr val="dk1"/>
              </a:solidFill>
              <a:latin typeface="Times New Roman"/>
              <a:ea typeface="Times New Roman"/>
              <a:cs typeface="Times New Roman"/>
              <a:sym typeface="Times New Roman"/>
            </a:endParaRPr>
          </a:p>
        </p:txBody>
      </p:sp>
      <p:sp>
        <p:nvSpPr>
          <p:cNvPr id="2089" name="Google Shape;2089;p168"/>
          <p:cNvSpPr txBox="1"/>
          <p:nvPr/>
        </p:nvSpPr>
        <p:spPr>
          <a:xfrm>
            <a:off x="273286" y="1391951"/>
            <a:ext cx="290576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0">
                <a:solidFill>
                  <a:schemeClr val="accent6"/>
                </a:solidFill>
                <a:latin typeface="Times New Roman"/>
                <a:ea typeface="Times New Roman"/>
                <a:cs typeface="Times New Roman"/>
                <a:sym typeface="Times New Roman"/>
              </a:rPr>
              <a:t>Derivation with ∂</a:t>
            </a:r>
            <a:endParaRPr/>
          </a:p>
        </p:txBody>
      </p:sp>
      <p:pic>
        <p:nvPicPr>
          <p:cNvPr id="2090" name="Google Shape;2090;p168"/>
          <p:cNvPicPr preferRelativeResize="0"/>
          <p:nvPr/>
        </p:nvPicPr>
        <p:blipFill rotWithShape="1">
          <a:blip r:embed="rId3">
            <a:alphaModFix/>
          </a:blip>
          <a:srcRect/>
          <a:stretch/>
        </p:blipFill>
        <p:spPr>
          <a:xfrm>
            <a:off x="0" y="5720826"/>
            <a:ext cx="3243674" cy="1008275"/>
          </a:xfrm>
          <a:prstGeom prst="rect">
            <a:avLst/>
          </a:prstGeom>
          <a:noFill/>
          <a:ln>
            <a:noFill/>
          </a:ln>
        </p:spPr>
      </p:pic>
      <p:pic>
        <p:nvPicPr>
          <p:cNvPr id="2091" name="Google Shape;2091;p168"/>
          <p:cNvPicPr preferRelativeResize="0"/>
          <p:nvPr/>
        </p:nvPicPr>
        <p:blipFill rotWithShape="1">
          <a:blip r:embed="rId4">
            <a:alphaModFix/>
          </a:blip>
          <a:srcRect/>
          <a:stretch/>
        </p:blipFill>
        <p:spPr>
          <a:xfrm>
            <a:off x="4800834" y="1641804"/>
            <a:ext cx="7202178" cy="768642"/>
          </a:xfrm>
          <a:prstGeom prst="rect">
            <a:avLst/>
          </a:prstGeom>
          <a:noFill/>
          <a:ln>
            <a:noFill/>
          </a:ln>
        </p:spPr>
      </p:pic>
      <p:grpSp>
        <p:nvGrpSpPr>
          <p:cNvPr id="2092" name="Google Shape;2092;p168"/>
          <p:cNvGrpSpPr/>
          <p:nvPr/>
        </p:nvGrpSpPr>
        <p:grpSpPr>
          <a:xfrm>
            <a:off x="273286" y="1694216"/>
            <a:ext cx="3716654" cy="1433184"/>
            <a:chOff x="441914" y="3611642"/>
            <a:chExt cx="4128134" cy="1934490"/>
          </a:xfrm>
        </p:grpSpPr>
        <p:pic>
          <p:nvPicPr>
            <p:cNvPr id="2093" name="Google Shape;2093;p168"/>
            <p:cNvPicPr preferRelativeResize="0"/>
            <p:nvPr/>
          </p:nvPicPr>
          <p:blipFill rotWithShape="1">
            <a:blip r:embed="rId5">
              <a:alphaModFix/>
            </a:blip>
            <a:srcRect/>
            <a:stretch/>
          </p:blipFill>
          <p:spPr>
            <a:xfrm>
              <a:off x="441914" y="3611642"/>
              <a:ext cx="3691086" cy="896987"/>
            </a:xfrm>
            <a:prstGeom prst="rect">
              <a:avLst/>
            </a:prstGeom>
            <a:noFill/>
            <a:ln>
              <a:noFill/>
            </a:ln>
          </p:spPr>
        </p:pic>
        <p:pic>
          <p:nvPicPr>
            <p:cNvPr id="2094" name="Google Shape;2094;p168"/>
            <p:cNvPicPr preferRelativeResize="0"/>
            <p:nvPr/>
          </p:nvPicPr>
          <p:blipFill rotWithShape="1">
            <a:blip r:embed="rId6">
              <a:alphaModFix/>
            </a:blip>
            <a:srcRect/>
            <a:stretch/>
          </p:blipFill>
          <p:spPr>
            <a:xfrm>
              <a:off x="1379730" y="4508630"/>
              <a:ext cx="3190318" cy="1037502"/>
            </a:xfrm>
            <a:prstGeom prst="rect">
              <a:avLst/>
            </a:prstGeom>
            <a:noFill/>
            <a:ln>
              <a:noFill/>
            </a:ln>
          </p:spPr>
        </p:pic>
      </p:grpSp>
      <p:sp>
        <p:nvSpPr>
          <p:cNvPr id="2095" name="Google Shape;2095;p168"/>
          <p:cNvSpPr txBox="1"/>
          <p:nvPr/>
        </p:nvSpPr>
        <p:spPr>
          <a:xfrm>
            <a:off x="1199315" y="3111483"/>
            <a:ext cx="6255325" cy="3242041"/>
          </a:xfrm>
          <a:prstGeom prst="rect">
            <a:avLst/>
          </a:prstGeom>
          <a:blipFill rotWithShape="1">
            <a:blip r:embed="rId7">
              <a:alphaModFix/>
            </a:blip>
            <a:stretch>
              <a:fillRect l="-302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cxnSp>
        <p:nvCxnSpPr>
          <p:cNvPr id="2096" name="Google Shape;2096;p168"/>
          <p:cNvCxnSpPr/>
          <p:nvPr/>
        </p:nvCxnSpPr>
        <p:spPr>
          <a:xfrm flipH="1">
            <a:off x="3041583" y="2146434"/>
            <a:ext cx="8961429" cy="3069762"/>
          </a:xfrm>
          <a:prstGeom prst="straightConnector1">
            <a:avLst/>
          </a:prstGeom>
          <a:solidFill>
            <a:schemeClr val="accent1"/>
          </a:solidFill>
          <a:ln w="12700" cap="flat" cmpd="sng">
            <a:solidFill>
              <a:srgbClr val="FF0000"/>
            </a:solidFill>
            <a:prstDash val="solid"/>
            <a:round/>
            <a:headEnd type="none" w="sm" len="sm"/>
            <a:tailEnd type="triangle" w="med" len="med"/>
          </a:ln>
        </p:spPr>
      </p:cxn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101"/>
        <p:cNvGrpSpPr/>
        <p:nvPr/>
      </p:nvGrpSpPr>
      <p:grpSpPr>
        <a:xfrm>
          <a:off x="0" y="0"/>
          <a:ext cx="0" cy="0"/>
          <a:chOff x="0" y="0"/>
          <a:chExt cx="0" cy="0"/>
        </a:xfrm>
      </p:grpSpPr>
      <p:sp>
        <p:nvSpPr>
          <p:cNvPr id="2102" name="Google Shape;2102;p169"/>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103" name="Google Shape;2103;p169"/>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208</a:t>
            </a:fld>
            <a:endParaRPr sz="1200" i="0">
              <a:solidFill>
                <a:schemeClr val="dk1"/>
              </a:solidFill>
              <a:latin typeface="Times New Roman"/>
              <a:ea typeface="Times New Roman"/>
              <a:cs typeface="Times New Roman"/>
              <a:sym typeface="Times New Roman"/>
            </a:endParaRPr>
          </a:p>
        </p:txBody>
      </p:sp>
      <p:sp>
        <p:nvSpPr>
          <p:cNvPr id="2104" name="Google Shape;2104;p169"/>
          <p:cNvSpPr txBox="1"/>
          <p:nvPr/>
        </p:nvSpPr>
        <p:spPr>
          <a:xfrm>
            <a:off x="1219200" y="1624452"/>
            <a:ext cx="1717040" cy="877613"/>
          </a:xfrm>
          <a:prstGeom prst="rect">
            <a:avLst/>
          </a:prstGeom>
          <a:blipFill rotWithShape="1">
            <a:blip r:embed="rId3">
              <a:alphaModFix/>
            </a:blip>
            <a:stretch>
              <a:fillRect b="-208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05" name="Google Shape;2105;p169"/>
          <p:cNvSpPr txBox="1"/>
          <p:nvPr/>
        </p:nvSpPr>
        <p:spPr>
          <a:xfrm>
            <a:off x="1122045" y="2715168"/>
            <a:ext cx="7609840" cy="461665"/>
          </a:xfrm>
          <a:prstGeom prst="rect">
            <a:avLst/>
          </a:prstGeom>
          <a:blipFill rotWithShape="1">
            <a:blip r:embed="rId4">
              <a:alphaModFix/>
            </a:blip>
            <a:stretch>
              <a:fillRect b="-1842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grpSp>
        <p:nvGrpSpPr>
          <p:cNvPr id="2106" name="Google Shape;2106;p169"/>
          <p:cNvGrpSpPr/>
          <p:nvPr/>
        </p:nvGrpSpPr>
        <p:grpSpPr>
          <a:xfrm>
            <a:off x="1122045" y="3299970"/>
            <a:ext cx="6238557" cy="1057275"/>
            <a:chOff x="1122045" y="3203034"/>
            <a:chExt cx="6238557" cy="1057275"/>
          </a:xfrm>
        </p:grpSpPr>
        <p:pic>
          <p:nvPicPr>
            <p:cNvPr id="2107" name="Google Shape;2107;p169"/>
            <p:cNvPicPr preferRelativeResize="0"/>
            <p:nvPr/>
          </p:nvPicPr>
          <p:blipFill rotWithShape="1">
            <a:blip r:embed="rId5">
              <a:alphaModFix/>
            </a:blip>
            <a:srcRect/>
            <a:stretch/>
          </p:blipFill>
          <p:spPr>
            <a:xfrm>
              <a:off x="2493327" y="3222085"/>
              <a:ext cx="4867275" cy="838200"/>
            </a:xfrm>
            <a:prstGeom prst="rect">
              <a:avLst/>
            </a:prstGeom>
            <a:noFill/>
            <a:ln>
              <a:noFill/>
            </a:ln>
          </p:spPr>
        </p:pic>
        <p:pic>
          <p:nvPicPr>
            <p:cNvPr id="2108" name="Google Shape;2108;p169"/>
            <p:cNvPicPr preferRelativeResize="0"/>
            <p:nvPr/>
          </p:nvPicPr>
          <p:blipFill rotWithShape="1">
            <a:blip r:embed="rId6">
              <a:alphaModFix/>
            </a:blip>
            <a:srcRect/>
            <a:stretch/>
          </p:blipFill>
          <p:spPr>
            <a:xfrm>
              <a:off x="1122045" y="3203034"/>
              <a:ext cx="1352550" cy="1057275"/>
            </a:xfrm>
            <a:prstGeom prst="rect">
              <a:avLst/>
            </a:prstGeom>
            <a:noFill/>
            <a:ln>
              <a:noFill/>
            </a:ln>
          </p:spPr>
        </p:pic>
      </p:grpSp>
      <p:pic>
        <p:nvPicPr>
          <p:cNvPr id="2109" name="Google Shape;2109;p169"/>
          <p:cNvPicPr preferRelativeResize="0"/>
          <p:nvPr/>
        </p:nvPicPr>
        <p:blipFill rotWithShape="1">
          <a:blip r:embed="rId7">
            <a:alphaModFix/>
          </a:blip>
          <a:srcRect/>
          <a:stretch/>
        </p:blipFill>
        <p:spPr>
          <a:xfrm>
            <a:off x="1040765" y="4299409"/>
            <a:ext cx="2266950" cy="1066800"/>
          </a:xfrm>
          <a:prstGeom prst="rect">
            <a:avLst/>
          </a:prstGeom>
          <a:noFill/>
          <a:ln>
            <a:noFill/>
          </a:ln>
        </p:spPr>
      </p:pic>
      <p:pic>
        <p:nvPicPr>
          <p:cNvPr id="2110" name="Google Shape;2110;p169"/>
          <p:cNvPicPr preferRelativeResize="0"/>
          <p:nvPr/>
        </p:nvPicPr>
        <p:blipFill rotWithShape="1">
          <a:blip r:embed="rId8">
            <a:alphaModFix/>
          </a:blip>
          <a:srcRect/>
          <a:stretch/>
        </p:blipFill>
        <p:spPr>
          <a:xfrm>
            <a:off x="8041957" y="3745601"/>
            <a:ext cx="3971925" cy="1743075"/>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p170"/>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117" name="Google Shape;2117;p170"/>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209</a:t>
            </a:fld>
            <a:endParaRPr sz="1200" i="0">
              <a:solidFill>
                <a:schemeClr val="dk1"/>
              </a:solidFill>
              <a:latin typeface="Times New Roman"/>
              <a:ea typeface="Times New Roman"/>
              <a:cs typeface="Times New Roman"/>
              <a:sym typeface="Times New Roman"/>
            </a:endParaRPr>
          </a:p>
        </p:txBody>
      </p:sp>
      <p:sp>
        <p:nvSpPr>
          <p:cNvPr id="2118" name="Google Shape;2118;p170"/>
          <p:cNvSpPr txBox="1"/>
          <p:nvPr/>
        </p:nvSpPr>
        <p:spPr>
          <a:xfrm>
            <a:off x="9245600" y="1370865"/>
            <a:ext cx="2336800" cy="85735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19" name="Google Shape;2119;p170"/>
          <p:cNvSpPr txBox="1"/>
          <p:nvPr/>
        </p:nvSpPr>
        <p:spPr>
          <a:xfrm>
            <a:off x="4673600" y="1449157"/>
            <a:ext cx="4023360" cy="779059"/>
          </a:xfrm>
          <a:prstGeom prst="rect">
            <a:avLst/>
          </a:prstGeom>
          <a:blipFill rotWithShape="1">
            <a:blip r:embed="rId4">
              <a:alphaModFix/>
            </a:blip>
            <a:stretch>
              <a:fillRect r="-454" b="-156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20" name="Google Shape;2120;p170"/>
          <p:cNvSpPr txBox="1"/>
          <p:nvPr/>
        </p:nvSpPr>
        <p:spPr>
          <a:xfrm>
            <a:off x="568960" y="1410173"/>
            <a:ext cx="3769360" cy="857029"/>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21" name="Google Shape;2121;p170"/>
          <p:cNvSpPr txBox="1">
            <a:spLocks noGrp="1"/>
          </p:cNvSpPr>
          <p:nvPr>
            <p:ph type="body" idx="1"/>
          </p:nvPr>
        </p:nvSpPr>
        <p:spPr>
          <a:xfrm>
            <a:off x="568960" y="2360841"/>
            <a:ext cx="6682509" cy="857029"/>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 </a:t>
            </a:r>
            <a:endParaRPr/>
          </a:p>
        </p:txBody>
      </p:sp>
      <p:sp>
        <p:nvSpPr>
          <p:cNvPr id="2122" name="Google Shape;2122;p170"/>
          <p:cNvSpPr txBox="1"/>
          <p:nvPr/>
        </p:nvSpPr>
        <p:spPr>
          <a:xfrm>
            <a:off x="176336" y="3263859"/>
            <a:ext cx="6593840" cy="857029"/>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23" name="Google Shape;2123;p170"/>
          <p:cNvSpPr txBox="1"/>
          <p:nvPr/>
        </p:nvSpPr>
        <p:spPr>
          <a:xfrm>
            <a:off x="457200" y="4333527"/>
            <a:ext cx="6096000" cy="779059"/>
          </a:xfrm>
          <a:prstGeom prst="rect">
            <a:avLst/>
          </a:prstGeom>
          <a:blipFill rotWithShape="1">
            <a:blip r:embed="rId8">
              <a:alphaModFix/>
            </a:blip>
            <a:stretch>
              <a:fillRect b="-156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24" name="Google Shape;2124;p170"/>
          <p:cNvSpPr txBox="1"/>
          <p:nvPr/>
        </p:nvSpPr>
        <p:spPr>
          <a:xfrm>
            <a:off x="381000" y="5456752"/>
            <a:ext cx="3195320" cy="857029"/>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pic>
        <p:nvPicPr>
          <p:cNvPr id="2125" name="Google Shape;2125;p170"/>
          <p:cNvPicPr preferRelativeResize="0"/>
          <p:nvPr/>
        </p:nvPicPr>
        <p:blipFill rotWithShape="1">
          <a:blip r:embed="rId10">
            <a:alphaModFix/>
          </a:blip>
          <a:srcRect/>
          <a:stretch/>
        </p:blipFill>
        <p:spPr>
          <a:xfrm>
            <a:off x="6770176" y="2644372"/>
            <a:ext cx="5604704" cy="343027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3481" y="618784"/>
            <a:ext cx="634971" cy="634971"/>
            <a:chOff x="1126405" y="1020419"/>
            <a:chExt cx="1047115" cy="1047115"/>
          </a:xfrm>
        </p:grpSpPr>
        <p:sp>
          <p:nvSpPr>
            <p:cNvPr id="3" name="object 3"/>
            <p:cNvSpPr/>
            <p:nvPr/>
          </p:nvSpPr>
          <p:spPr>
            <a:xfrm>
              <a:off x="1126405" y="1020419"/>
              <a:ext cx="1047115" cy="1047115"/>
            </a:xfrm>
            <a:custGeom>
              <a:avLst/>
              <a:gdLst/>
              <a:ahLst/>
              <a:cxnLst/>
              <a:rect l="l" t="t" r="r" b="b"/>
              <a:pathLst>
                <a:path w="1047114" h="1047114">
                  <a:moveTo>
                    <a:pt x="806991" y="0"/>
                  </a:moveTo>
                  <a:lnTo>
                    <a:pt x="241165" y="0"/>
                  </a:lnTo>
                  <a:lnTo>
                    <a:pt x="194711" y="183"/>
                  </a:lnTo>
                  <a:lnTo>
                    <a:pt x="127203" y="4965"/>
                  </a:lnTo>
                  <a:lnTo>
                    <a:pt x="70466" y="25953"/>
                  </a:lnTo>
                  <a:lnTo>
                    <a:pt x="25951" y="70470"/>
                  </a:lnTo>
                  <a:lnTo>
                    <a:pt x="4963" y="127208"/>
                  </a:lnTo>
                  <a:lnTo>
                    <a:pt x="183" y="194262"/>
                  </a:lnTo>
                  <a:lnTo>
                    <a:pt x="0" y="240097"/>
                  </a:lnTo>
                  <a:lnTo>
                    <a:pt x="4" y="807001"/>
                  </a:lnTo>
                  <a:lnTo>
                    <a:pt x="183" y="852377"/>
                  </a:lnTo>
                  <a:lnTo>
                    <a:pt x="4969" y="919906"/>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4" name="object 4"/>
            <p:cNvPicPr/>
            <p:nvPr/>
          </p:nvPicPr>
          <p:blipFill>
            <a:blip r:embed="rId2" cstate="print"/>
            <a:stretch>
              <a:fillRect/>
            </a:stretch>
          </p:blipFill>
          <p:spPr>
            <a:xfrm>
              <a:off x="1523979" y="1417996"/>
              <a:ext cx="251939" cy="251945"/>
            </a:xfrm>
            <a:prstGeom prst="rect">
              <a:avLst/>
            </a:prstGeom>
          </p:spPr>
        </p:pic>
      </p:grpSp>
      <p:grpSp>
        <p:nvGrpSpPr>
          <p:cNvPr id="5" name="object 5"/>
          <p:cNvGrpSpPr/>
          <p:nvPr/>
        </p:nvGrpSpPr>
        <p:grpSpPr>
          <a:xfrm>
            <a:off x="2579331" y="618784"/>
            <a:ext cx="634971" cy="634971"/>
            <a:chOff x="4252802" y="1020419"/>
            <a:chExt cx="1047115" cy="1047115"/>
          </a:xfrm>
        </p:grpSpPr>
        <p:sp>
          <p:nvSpPr>
            <p:cNvPr id="6" name="object 6"/>
            <p:cNvSpPr/>
            <p:nvPr/>
          </p:nvSpPr>
          <p:spPr>
            <a:xfrm>
              <a:off x="4252802"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 name="object 7"/>
            <p:cNvPicPr/>
            <p:nvPr/>
          </p:nvPicPr>
          <p:blipFill>
            <a:blip r:embed="rId2" cstate="print"/>
            <a:stretch>
              <a:fillRect/>
            </a:stretch>
          </p:blipFill>
          <p:spPr>
            <a:xfrm>
              <a:off x="4335025" y="1728308"/>
              <a:ext cx="251939" cy="251939"/>
            </a:xfrm>
            <a:prstGeom prst="rect">
              <a:avLst/>
            </a:prstGeom>
          </p:spPr>
        </p:pic>
        <p:pic>
          <p:nvPicPr>
            <p:cNvPr id="8" name="object 8"/>
            <p:cNvPicPr/>
            <p:nvPr/>
          </p:nvPicPr>
          <p:blipFill>
            <a:blip r:embed="rId2" cstate="print"/>
            <a:stretch>
              <a:fillRect/>
            </a:stretch>
          </p:blipFill>
          <p:spPr>
            <a:xfrm>
              <a:off x="4965728" y="1107688"/>
              <a:ext cx="251939" cy="251939"/>
            </a:xfrm>
            <a:prstGeom prst="rect">
              <a:avLst/>
            </a:prstGeom>
          </p:spPr>
        </p:pic>
      </p:grpSp>
      <p:grpSp>
        <p:nvGrpSpPr>
          <p:cNvPr id="9" name="object 9"/>
          <p:cNvGrpSpPr/>
          <p:nvPr/>
        </p:nvGrpSpPr>
        <p:grpSpPr>
          <a:xfrm>
            <a:off x="4475181" y="618784"/>
            <a:ext cx="634971" cy="634971"/>
            <a:chOff x="7379199" y="1020419"/>
            <a:chExt cx="1047115" cy="1047115"/>
          </a:xfrm>
        </p:grpSpPr>
        <p:sp>
          <p:nvSpPr>
            <p:cNvPr id="10" name="object 10"/>
            <p:cNvSpPr/>
            <p:nvPr/>
          </p:nvSpPr>
          <p:spPr>
            <a:xfrm>
              <a:off x="7379199" y="1020419"/>
              <a:ext cx="1047115" cy="1047115"/>
            </a:xfrm>
            <a:custGeom>
              <a:avLst/>
              <a:gdLst/>
              <a:ahLst/>
              <a:cxnLst/>
              <a:rect l="l" t="t" r="r" b="b"/>
              <a:pathLst>
                <a:path w="1047115" h="1047114">
                  <a:moveTo>
                    <a:pt x="806991" y="0"/>
                  </a:moveTo>
                  <a:lnTo>
                    <a:pt x="241154" y="0"/>
                  </a:lnTo>
                  <a:lnTo>
                    <a:pt x="194706"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6"/>
                  </a:lnTo>
                  <a:lnTo>
                    <a:pt x="70461" y="1021141"/>
                  </a:lnTo>
                  <a:lnTo>
                    <a:pt x="127182" y="1042127"/>
                  </a:lnTo>
                  <a:lnTo>
                    <a:pt x="194256" y="1046904"/>
                  </a:lnTo>
                  <a:lnTo>
                    <a:pt x="240086" y="1047088"/>
                  </a:lnTo>
                  <a:lnTo>
                    <a:pt x="805923" y="1047088"/>
                  </a:lnTo>
                  <a:lnTo>
                    <a:pt x="852375" y="1046904"/>
                  </a:lnTo>
                  <a:lnTo>
                    <a:pt x="919880" y="1042127"/>
                  </a:lnTo>
                  <a:lnTo>
                    <a:pt x="976617" y="1021141"/>
                  </a:lnTo>
                  <a:lnTo>
                    <a:pt x="1021135" y="976626"/>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1" name="object 11"/>
            <p:cNvPicPr/>
            <p:nvPr/>
          </p:nvPicPr>
          <p:blipFill>
            <a:blip r:embed="rId2" cstate="print"/>
            <a:stretch>
              <a:fillRect/>
            </a:stretch>
          </p:blipFill>
          <p:spPr>
            <a:xfrm>
              <a:off x="7461421" y="1728308"/>
              <a:ext cx="251939" cy="251939"/>
            </a:xfrm>
            <a:prstGeom prst="rect">
              <a:avLst/>
            </a:prstGeom>
          </p:spPr>
        </p:pic>
        <p:pic>
          <p:nvPicPr>
            <p:cNvPr id="12" name="object 12"/>
            <p:cNvPicPr/>
            <p:nvPr/>
          </p:nvPicPr>
          <p:blipFill>
            <a:blip r:embed="rId2" cstate="print"/>
            <a:stretch>
              <a:fillRect/>
            </a:stretch>
          </p:blipFill>
          <p:spPr>
            <a:xfrm>
              <a:off x="8092117" y="1107688"/>
              <a:ext cx="251945" cy="251939"/>
            </a:xfrm>
            <a:prstGeom prst="rect">
              <a:avLst/>
            </a:prstGeom>
          </p:spPr>
        </p:pic>
        <p:pic>
          <p:nvPicPr>
            <p:cNvPr id="13" name="object 13"/>
            <p:cNvPicPr/>
            <p:nvPr/>
          </p:nvPicPr>
          <p:blipFill>
            <a:blip r:embed="rId2" cstate="print"/>
            <a:stretch>
              <a:fillRect/>
            </a:stretch>
          </p:blipFill>
          <p:spPr>
            <a:xfrm>
              <a:off x="7776765" y="1417996"/>
              <a:ext cx="251945" cy="251945"/>
            </a:xfrm>
            <a:prstGeom prst="rect">
              <a:avLst/>
            </a:prstGeom>
          </p:spPr>
        </p:pic>
      </p:grpSp>
      <p:grpSp>
        <p:nvGrpSpPr>
          <p:cNvPr id="14" name="object 14"/>
          <p:cNvGrpSpPr/>
          <p:nvPr/>
        </p:nvGrpSpPr>
        <p:grpSpPr>
          <a:xfrm>
            <a:off x="6371000" y="618784"/>
            <a:ext cx="634971" cy="634971"/>
            <a:chOff x="10505544" y="1020419"/>
            <a:chExt cx="1047115" cy="1047115"/>
          </a:xfrm>
        </p:grpSpPr>
        <p:sp>
          <p:nvSpPr>
            <p:cNvPr id="15" name="object 15"/>
            <p:cNvSpPr/>
            <p:nvPr/>
          </p:nvSpPr>
          <p:spPr>
            <a:xfrm>
              <a:off x="10505544"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6" name="object 16"/>
            <p:cNvPicPr/>
            <p:nvPr/>
          </p:nvPicPr>
          <p:blipFill>
            <a:blip r:embed="rId3" cstate="print"/>
            <a:stretch>
              <a:fillRect/>
            </a:stretch>
          </p:blipFill>
          <p:spPr>
            <a:xfrm>
              <a:off x="10587792" y="1728308"/>
              <a:ext cx="251929" cy="251939"/>
            </a:xfrm>
            <a:prstGeom prst="rect">
              <a:avLst/>
            </a:prstGeom>
          </p:spPr>
        </p:pic>
        <p:pic>
          <p:nvPicPr>
            <p:cNvPr id="17" name="object 17"/>
            <p:cNvPicPr/>
            <p:nvPr/>
          </p:nvPicPr>
          <p:blipFill>
            <a:blip r:embed="rId4" cstate="print"/>
            <a:stretch>
              <a:fillRect/>
            </a:stretch>
          </p:blipFill>
          <p:spPr>
            <a:xfrm>
              <a:off x="11218532" y="1107688"/>
              <a:ext cx="251955" cy="251939"/>
            </a:xfrm>
            <a:prstGeom prst="rect">
              <a:avLst/>
            </a:prstGeom>
          </p:spPr>
        </p:pic>
        <p:pic>
          <p:nvPicPr>
            <p:cNvPr id="18" name="object 18"/>
            <p:cNvPicPr/>
            <p:nvPr/>
          </p:nvPicPr>
          <p:blipFill>
            <a:blip r:embed="rId3" cstate="print"/>
            <a:stretch>
              <a:fillRect/>
            </a:stretch>
          </p:blipFill>
          <p:spPr>
            <a:xfrm>
              <a:off x="10587792" y="1107688"/>
              <a:ext cx="251929" cy="251939"/>
            </a:xfrm>
            <a:prstGeom prst="rect">
              <a:avLst/>
            </a:prstGeom>
          </p:spPr>
        </p:pic>
        <p:pic>
          <p:nvPicPr>
            <p:cNvPr id="19" name="object 19"/>
            <p:cNvPicPr/>
            <p:nvPr/>
          </p:nvPicPr>
          <p:blipFill>
            <a:blip r:embed="rId4" cstate="print"/>
            <a:stretch>
              <a:fillRect/>
            </a:stretch>
          </p:blipFill>
          <p:spPr>
            <a:xfrm>
              <a:off x="11218532" y="1728308"/>
              <a:ext cx="251955" cy="251939"/>
            </a:xfrm>
            <a:prstGeom prst="rect">
              <a:avLst/>
            </a:prstGeom>
          </p:spPr>
        </p:pic>
      </p:grpSp>
      <p:grpSp>
        <p:nvGrpSpPr>
          <p:cNvPr id="20" name="object 20"/>
          <p:cNvGrpSpPr/>
          <p:nvPr/>
        </p:nvGrpSpPr>
        <p:grpSpPr>
          <a:xfrm>
            <a:off x="8266850" y="618784"/>
            <a:ext cx="634971" cy="634971"/>
            <a:chOff x="13631941" y="1020419"/>
            <a:chExt cx="1047115" cy="1047115"/>
          </a:xfrm>
        </p:grpSpPr>
        <p:sp>
          <p:nvSpPr>
            <p:cNvPr id="21" name="object 21"/>
            <p:cNvSpPr/>
            <p:nvPr/>
          </p:nvSpPr>
          <p:spPr>
            <a:xfrm>
              <a:off x="13631941"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2" name="object 22"/>
            <p:cNvPicPr/>
            <p:nvPr/>
          </p:nvPicPr>
          <p:blipFill>
            <a:blip r:embed="rId3" cstate="print"/>
            <a:stretch>
              <a:fillRect/>
            </a:stretch>
          </p:blipFill>
          <p:spPr>
            <a:xfrm>
              <a:off x="13714190" y="1728308"/>
              <a:ext cx="251929" cy="251939"/>
            </a:xfrm>
            <a:prstGeom prst="rect">
              <a:avLst/>
            </a:prstGeom>
          </p:spPr>
        </p:pic>
        <p:pic>
          <p:nvPicPr>
            <p:cNvPr id="23" name="object 23"/>
            <p:cNvPicPr/>
            <p:nvPr/>
          </p:nvPicPr>
          <p:blipFill>
            <a:blip r:embed="rId4" cstate="print"/>
            <a:stretch>
              <a:fillRect/>
            </a:stretch>
          </p:blipFill>
          <p:spPr>
            <a:xfrm>
              <a:off x="14344930" y="1107688"/>
              <a:ext cx="251955" cy="251939"/>
            </a:xfrm>
            <a:prstGeom prst="rect">
              <a:avLst/>
            </a:prstGeom>
          </p:spPr>
        </p:pic>
        <p:pic>
          <p:nvPicPr>
            <p:cNvPr id="24" name="object 24"/>
            <p:cNvPicPr/>
            <p:nvPr/>
          </p:nvPicPr>
          <p:blipFill>
            <a:blip r:embed="rId3" cstate="print"/>
            <a:stretch>
              <a:fillRect/>
            </a:stretch>
          </p:blipFill>
          <p:spPr>
            <a:xfrm>
              <a:off x="13714190" y="1107688"/>
              <a:ext cx="251929" cy="251939"/>
            </a:xfrm>
            <a:prstGeom prst="rect">
              <a:avLst/>
            </a:prstGeom>
          </p:spPr>
        </p:pic>
        <p:pic>
          <p:nvPicPr>
            <p:cNvPr id="25" name="object 25"/>
            <p:cNvPicPr/>
            <p:nvPr/>
          </p:nvPicPr>
          <p:blipFill>
            <a:blip r:embed="rId4" cstate="print"/>
            <a:stretch>
              <a:fillRect/>
            </a:stretch>
          </p:blipFill>
          <p:spPr>
            <a:xfrm>
              <a:off x="14344930" y="1728308"/>
              <a:ext cx="251955" cy="251939"/>
            </a:xfrm>
            <a:prstGeom prst="rect">
              <a:avLst/>
            </a:prstGeom>
          </p:spPr>
        </p:pic>
        <p:pic>
          <p:nvPicPr>
            <p:cNvPr id="26" name="object 26"/>
            <p:cNvPicPr/>
            <p:nvPr/>
          </p:nvPicPr>
          <p:blipFill>
            <a:blip r:embed="rId5" cstate="print"/>
            <a:stretch>
              <a:fillRect/>
            </a:stretch>
          </p:blipFill>
          <p:spPr>
            <a:xfrm>
              <a:off x="14029573" y="1417996"/>
              <a:ext cx="251929" cy="251945"/>
            </a:xfrm>
            <a:prstGeom prst="rect">
              <a:avLst/>
            </a:prstGeom>
          </p:spPr>
        </p:pic>
      </p:grpSp>
      <p:grpSp>
        <p:nvGrpSpPr>
          <p:cNvPr id="27" name="object 27"/>
          <p:cNvGrpSpPr/>
          <p:nvPr/>
        </p:nvGrpSpPr>
        <p:grpSpPr>
          <a:xfrm>
            <a:off x="10162700" y="618784"/>
            <a:ext cx="634971" cy="634971"/>
            <a:chOff x="16758338" y="1020419"/>
            <a:chExt cx="1047115" cy="1047115"/>
          </a:xfrm>
        </p:grpSpPr>
        <p:sp>
          <p:nvSpPr>
            <p:cNvPr id="28" name="object 28"/>
            <p:cNvSpPr/>
            <p:nvPr/>
          </p:nvSpPr>
          <p:spPr>
            <a:xfrm>
              <a:off x="16758338"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9" name="object 29"/>
            <p:cNvPicPr/>
            <p:nvPr/>
          </p:nvPicPr>
          <p:blipFill>
            <a:blip r:embed="rId3" cstate="print"/>
            <a:stretch>
              <a:fillRect/>
            </a:stretch>
          </p:blipFill>
          <p:spPr>
            <a:xfrm>
              <a:off x="16840587" y="1728308"/>
              <a:ext cx="251929" cy="251939"/>
            </a:xfrm>
            <a:prstGeom prst="rect">
              <a:avLst/>
            </a:prstGeom>
          </p:spPr>
        </p:pic>
        <p:pic>
          <p:nvPicPr>
            <p:cNvPr id="30" name="object 30"/>
            <p:cNvPicPr/>
            <p:nvPr/>
          </p:nvPicPr>
          <p:blipFill>
            <a:blip r:embed="rId6" cstate="print"/>
            <a:stretch>
              <a:fillRect/>
            </a:stretch>
          </p:blipFill>
          <p:spPr>
            <a:xfrm>
              <a:off x="17471327" y="1107688"/>
              <a:ext cx="251955" cy="251939"/>
            </a:xfrm>
            <a:prstGeom prst="rect">
              <a:avLst/>
            </a:prstGeom>
          </p:spPr>
        </p:pic>
        <p:pic>
          <p:nvPicPr>
            <p:cNvPr id="31" name="object 31"/>
            <p:cNvPicPr/>
            <p:nvPr/>
          </p:nvPicPr>
          <p:blipFill>
            <a:blip r:embed="rId3" cstate="print"/>
            <a:stretch>
              <a:fillRect/>
            </a:stretch>
          </p:blipFill>
          <p:spPr>
            <a:xfrm>
              <a:off x="16840587" y="1107688"/>
              <a:ext cx="251929" cy="251939"/>
            </a:xfrm>
            <a:prstGeom prst="rect">
              <a:avLst/>
            </a:prstGeom>
          </p:spPr>
        </p:pic>
        <p:pic>
          <p:nvPicPr>
            <p:cNvPr id="32" name="object 32"/>
            <p:cNvPicPr/>
            <p:nvPr/>
          </p:nvPicPr>
          <p:blipFill>
            <a:blip r:embed="rId6" cstate="print"/>
            <a:stretch>
              <a:fillRect/>
            </a:stretch>
          </p:blipFill>
          <p:spPr>
            <a:xfrm>
              <a:off x="17471327" y="1728308"/>
              <a:ext cx="251955" cy="251939"/>
            </a:xfrm>
            <a:prstGeom prst="rect">
              <a:avLst/>
            </a:prstGeom>
          </p:spPr>
        </p:pic>
        <p:pic>
          <p:nvPicPr>
            <p:cNvPr id="33" name="object 33"/>
            <p:cNvPicPr/>
            <p:nvPr/>
          </p:nvPicPr>
          <p:blipFill>
            <a:blip r:embed="rId3" cstate="print"/>
            <a:stretch>
              <a:fillRect/>
            </a:stretch>
          </p:blipFill>
          <p:spPr>
            <a:xfrm>
              <a:off x="16840587" y="1417996"/>
              <a:ext cx="251929" cy="251945"/>
            </a:xfrm>
            <a:prstGeom prst="rect">
              <a:avLst/>
            </a:prstGeom>
          </p:spPr>
        </p:pic>
        <p:pic>
          <p:nvPicPr>
            <p:cNvPr id="34" name="object 34"/>
            <p:cNvPicPr/>
            <p:nvPr/>
          </p:nvPicPr>
          <p:blipFill>
            <a:blip r:embed="rId6" cstate="print"/>
            <a:stretch>
              <a:fillRect/>
            </a:stretch>
          </p:blipFill>
          <p:spPr>
            <a:xfrm>
              <a:off x="17471327" y="1417996"/>
              <a:ext cx="251955" cy="251945"/>
            </a:xfrm>
            <a:prstGeom prst="rect">
              <a:avLst/>
            </a:prstGeom>
          </p:spPr>
        </p:pic>
      </p:grpSp>
      <p:grpSp>
        <p:nvGrpSpPr>
          <p:cNvPr id="35" name="object 35"/>
          <p:cNvGrpSpPr/>
          <p:nvPr/>
        </p:nvGrpSpPr>
        <p:grpSpPr>
          <a:xfrm>
            <a:off x="1394320" y="618784"/>
            <a:ext cx="634971" cy="634971"/>
            <a:chOff x="2298631" y="1020419"/>
            <a:chExt cx="1047115" cy="1047115"/>
          </a:xfrm>
        </p:grpSpPr>
        <p:sp>
          <p:nvSpPr>
            <p:cNvPr id="36" name="object 36"/>
            <p:cNvSpPr/>
            <p:nvPr/>
          </p:nvSpPr>
          <p:spPr>
            <a:xfrm>
              <a:off x="2298631" y="1020419"/>
              <a:ext cx="1047115" cy="1047115"/>
            </a:xfrm>
            <a:custGeom>
              <a:avLst/>
              <a:gdLst/>
              <a:ahLst/>
              <a:cxnLst/>
              <a:rect l="l" t="t" r="r" b="b"/>
              <a:pathLst>
                <a:path w="1047114" h="1047114">
                  <a:moveTo>
                    <a:pt x="806991" y="0"/>
                  </a:moveTo>
                  <a:lnTo>
                    <a:pt x="241165" y="0"/>
                  </a:lnTo>
                  <a:lnTo>
                    <a:pt x="194711" y="183"/>
                  </a:lnTo>
                  <a:lnTo>
                    <a:pt x="127203" y="4965"/>
                  </a:lnTo>
                  <a:lnTo>
                    <a:pt x="70466" y="25953"/>
                  </a:lnTo>
                  <a:lnTo>
                    <a:pt x="25951" y="70470"/>
                  </a:lnTo>
                  <a:lnTo>
                    <a:pt x="4963" y="127208"/>
                  </a:lnTo>
                  <a:lnTo>
                    <a:pt x="183" y="194262"/>
                  </a:lnTo>
                  <a:lnTo>
                    <a:pt x="0" y="240097"/>
                  </a:lnTo>
                  <a:lnTo>
                    <a:pt x="4" y="807001"/>
                  </a:lnTo>
                  <a:lnTo>
                    <a:pt x="183" y="852377"/>
                  </a:lnTo>
                  <a:lnTo>
                    <a:pt x="4969" y="919906"/>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 name="object 37"/>
            <p:cNvPicPr/>
            <p:nvPr/>
          </p:nvPicPr>
          <p:blipFill>
            <a:blip r:embed="rId2" cstate="print"/>
            <a:stretch>
              <a:fillRect/>
            </a:stretch>
          </p:blipFill>
          <p:spPr>
            <a:xfrm>
              <a:off x="2696205" y="1417996"/>
              <a:ext cx="251939" cy="251945"/>
            </a:xfrm>
            <a:prstGeom prst="rect">
              <a:avLst/>
            </a:prstGeom>
          </p:spPr>
        </p:pic>
      </p:grpSp>
      <p:grpSp>
        <p:nvGrpSpPr>
          <p:cNvPr id="38" name="object 38"/>
          <p:cNvGrpSpPr/>
          <p:nvPr/>
        </p:nvGrpSpPr>
        <p:grpSpPr>
          <a:xfrm>
            <a:off x="1394320" y="1615784"/>
            <a:ext cx="634971" cy="634971"/>
            <a:chOff x="2298631" y="2664547"/>
            <a:chExt cx="1047115" cy="1047115"/>
          </a:xfrm>
        </p:grpSpPr>
        <p:sp>
          <p:nvSpPr>
            <p:cNvPr id="39" name="object 39"/>
            <p:cNvSpPr/>
            <p:nvPr/>
          </p:nvSpPr>
          <p:spPr>
            <a:xfrm>
              <a:off x="2298631" y="2664547"/>
              <a:ext cx="1047115" cy="1047115"/>
            </a:xfrm>
            <a:custGeom>
              <a:avLst/>
              <a:gdLst/>
              <a:ahLst/>
              <a:cxnLst/>
              <a:rect l="l" t="t" r="r" b="b"/>
              <a:pathLst>
                <a:path w="1047114" h="1047114">
                  <a:moveTo>
                    <a:pt x="806991" y="0"/>
                  </a:moveTo>
                  <a:lnTo>
                    <a:pt x="241165" y="0"/>
                  </a:lnTo>
                  <a:lnTo>
                    <a:pt x="194711" y="183"/>
                  </a:lnTo>
                  <a:lnTo>
                    <a:pt x="127203" y="4965"/>
                  </a:lnTo>
                  <a:lnTo>
                    <a:pt x="70466" y="25951"/>
                  </a:lnTo>
                  <a:lnTo>
                    <a:pt x="25951" y="70466"/>
                  </a:lnTo>
                  <a:lnTo>
                    <a:pt x="4963" y="127203"/>
                  </a:lnTo>
                  <a:lnTo>
                    <a:pt x="183" y="194260"/>
                  </a:lnTo>
                  <a:lnTo>
                    <a:pt x="0" y="240097"/>
                  </a:lnTo>
                  <a:lnTo>
                    <a:pt x="4" y="806991"/>
                  </a:lnTo>
                  <a:lnTo>
                    <a:pt x="183" y="852377"/>
                  </a:lnTo>
                  <a:lnTo>
                    <a:pt x="4969" y="919905"/>
                  </a:lnTo>
                  <a:lnTo>
                    <a:pt x="25951" y="976626"/>
                  </a:lnTo>
                  <a:lnTo>
                    <a:pt x="70466"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40" name="object 40"/>
            <p:cNvPicPr/>
            <p:nvPr/>
          </p:nvPicPr>
          <p:blipFill>
            <a:blip r:embed="rId2" cstate="print"/>
            <a:stretch>
              <a:fillRect/>
            </a:stretch>
          </p:blipFill>
          <p:spPr>
            <a:xfrm>
              <a:off x="2380854" y="3372436"/>
              <a:ext cx="251939" cy="251939"/>
            </a:xfrm>
            <a:prstGeom prst="rect">
              <a:avLst/>
            </a:prstGeom>
          </p:spPr>
        </p:pic>
        <p:pic>
          <p:nvPicPr>
            <p:cNvPr id="41" name="object 41"/>
            <p:cNvPicPr/>
            <p:nvPr/>
          </p:nvPicPr>
          <p:blipFill>
            <a:blip r:embed="rId2" cstate="print"/>
            <a:stretch>
              <a:fillRect/>
            </a:stretch>
          </p:blipFill>
          <p:spPr>
            <a:xfrm>
              <a:off x="3011557" y="2751806"/>
              <a:ext cx="251939" cy="251947"/>
            </a:xfrm>
            <a:prstGeom prst="rect">
              <a:avLst/>
            </a:prstGeom>
          </p:spPr>
        </p:pic>
      </p:grpSp>
      <p:grpSp>
        <p:nvGrpSpPr>
          <p:cNvPr id="42" name="object 42"/>
          <p:cNvGrpSpPr/>
          <p:nvPr/>
        </p:nvGrpSpPr>
        <p:grpSpPr>
          <a:xfrm>
            <a:off x="1394320" y="2612784"/>
            <a:ext cx="634971" cy="634971"/>
            <a:chOff x="2298631" y="4308674"/>
            <a:chExt cx="1047115" cy="1047115"/>
          </a:xfrm>
        </p:grpSpPr>
        <p:sp>
          <p:nvSpPr>
            <p:cNvPr id="43" name="object 43"/>
            <p:cNvSpPr/>
            <p:nvPr/>
          </p:nvSpPr>
          <p:spPr>
            <a:xfrm>
              <a:off x="2298631" y="4308674"/>
              <a:ext cx="1047115" cy="1047115"/>
            </a:xfrm>
            <a:custGeom>
              <a:avLst/>
              <a:gdLst/>
              <a:ahLst/>
              <a:cxnLst/>
              <a:rect l="l" t="t" r="r" b="b"/>
              <a:pathLst>
                <a:path w="1047114" h="1047114">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7"/>
                  </a:lnTo>
                  <a:lnTo>
                    <a:pt x="4969" y="919901"/>
                  </a:lnTo>
                  <a:lnTo>
                    <a:pt x="25951" y="976617"/>
                  </a:lnTo>
                  <a:lnTo>
                    <a:pt x="70466"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44" name="object 44"/>
            <p:cNvPicPr/>
            <p:nvPr/>
          </p:nvPicPr>
          <p:blipFill>
            <a:blip r:embed="rId2" cstate="print"/>
            <a:stretch>
              <a:fillRect/>
            </a:stretch>
          </p:blipFill>
          <p:spPr>
            <a:xfrm>
              <a:off x="2380854" y="5016553"/>
              <a:ext cx="251939" cy="251939"/>
            </a:xfrm>
            <a:prstGeom prst="rect">
              <a:avLst/>
            </a:prstGeom>
          </p:spPr>
        </p:pic>
        <p:pic>
          <p:nvPicPr>
            <p:cNvPr id="45" name="object 45"/>
            <p:cNvPicPr/>
            <p:nvPr/>
          </p:nvPicPr>
          <p:blipFill>
            <a:blip r:embed="rId7" cstate="print"/>
            <a:stretch>
              <a:fillRect/>
            </a:stretch>
          </p:blipFill>
          <p:spPr>
            <a:xfrm>
              <a:off x="3011557" y="4395934"/>
              <a:ext cx="251939" cy="251939"/>
            </a:xfrm>
            <a:prstGeom prst="rect">
              <a:avLst/>
            </a:prstGeom>
          </p:spPr>
        </p:pic>
        <p:pic>
          <p:nvPicPr>
            <p:cNvPr id="46" name="object 46"/>
            <p:cNvPicPr/>
            <p:nvPr/>
          </p:nvPicPr>
          <p:blipFill>
            <a:blip r:embed="rId2" cstate="print"/>
            <a:stretch>
              <a:fillRect/>
            </a:stretch>
          </p:blipFill>
          <p:spPr>
            <a:xfrm>
              <a:off x="2696205" y="4706249"/>
              <a:ext cx="251939" cy="251939"/>
            </a:xfrm>
            <a:prstGeom prst="rect">
              <a:avLst/>
            </a:prstGeom>
          </p:spPr>
        </p:pic>
      </p:grpSp>
      <p:grpSp>
        <p:nvGrpSpPr>
          <p:cNvPr id="47" name="object 47"/>
          <p:cNvGrpSpPr/>
          <p:nvPr/>
        </p:nvGrpSpPr>
        <p:grpSpPr>
          <a:xfrm>
            <a:off x="1394320" y="3609779"/>
            <a:ext cx="634971" cy="634971"/>
            <a:chOff x="2298631" y="5952792"/>
            <a:chExt cx="1047115" cy="1047115"/>
          </a:xfrm>
        </p:grpSpPr>
        <p:sp>
          <p:nvSpPr>
            <p:cNvPr id="48" name="object 48"/>
            <p:cNvSpPr/>
            <p:nvPr/>
          </p:nvSpPr>
          <p:spPr>
            <a:xfrm>
              <a:off x="2298631" y="5952792"/>
              <a:ext cx="1047115" cy="1047115"/>
            </a:xfrm>
            <a:custGeom>
              <a:avLst/>
              <a:gdLst/>
              <a:ahLst/>
              <a:cxnLst/>
              <a:rect l="l" t="t" r="r" b="b"/>
              <a:pathLst>
                <a:path w="1047114" h="1047115">
                  <a:moveTo>
                    <a:pt x="806991" y="0"/>
                  </a:moveTo>
                  <a:lnTo>
                    <a:pt x="241165" y="0"/>
                  </a:lnTo>
                  <a:lnTo>
                    <a:pt x="194711" y="183"/>
                  </a:lnTo>
                  <a:lnTo>
                    <a:pt x="127203" y="4965"/>
                  </a:lnTo>
                  <a:lnTo>
                    <a:pt x="70466" y="25953"/>
                  </a:lnTo>
                  <a:lnTo>
                    <a:pt x="25951" y="70470"/>
                  </a:lnTo>
                  <a:lnTo>
                    <a:pt x="4963" y="127203"/>
                  </a:lnTo>
                  <a:lnTo>
                    <a:pt x="183" y="194260"/>
                  </a:lnTo>
                  <a:lnTo>
                    <a:pt x="0" y="240097"/>
                  </a:lnTo>
                  <a:lnTo>
                    <a:pt x="4" y="806991"/>
                  </a:lnTo>
                  <a:lnTo>
                    <a:pt x="183" y="852377"/>
                  </a:lnTo>
                  <a:lnTo>
                    <a:pt x="4969" y="919905"/>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49" name="object 49"/>
            <p:cNvPicPr/>
            <p:nvPr/>
          </p:nvPicPr>
          <p:blipFill>
            <a:blip r:embed="rId2" cstate="print"/>
            <a:stretch>
              <a:fillRect/>
            </a:stretch>
          </p:blipFill>
          <p:spPr>
            <a:xfrm>
              <a:off x="2380854" y="6660681"/>
              <a:ext cx="251939" cy="251939"/>
            </a:xfrm>
            <a:prstGeom prst="rect">
              <a:avLst/>
            </a:prstGeom>
          </p:spPr>
        </p:pic>
        <p:pic>
          <p:nvPicPr>
            <p:cNvPr id="50" name="object 50"/>
            <p:cNvPicPr/>
            <p:nvPr/>
          </p:nvPicPr>
          <p:blipFill>
            <a:blip r:embed="rId2" cstate="print"/>
            <a:stretch>
              <a:fillRect/>
            </a:stretch>
          </p:blipFill>
          <p:spPr>
            <a:xfrm>
              <a:off x="3011557" y="6040062"/>
              <a:ext cx="251939" cy="251939"/>
            </a:xfrm>
            <a:prstGeom prst="rect">
              <a:avLst/>
            </a:prstGeom>
          </p:spPr>
        </p:pic>
        <p:pic>
          <p:nvPicPr>
            <p:cNvPr id="51" name="object 51"/>
            <p:cNvPicPr/>
            <p:nvPr/>
          </p:nvPicPr>
          <p:blipFill>
            <a:blip r:embed="rId2" cstate="print"/>
            <a:stretch>
              <a:fillRect/>
            </a:stretch>
          </p:blipFill>
          <p:spPr>
            <a:xfrm>
              <a:off x="2380854" y="6040062"/>
              <a:ext cx="251939" cy="251939"/>
            </a:xfrm>
            <a:prstGeom prst="rect">
              <a:avLst/>
            </a:prstGeom>
          </p:spPr>
        </p:pic>
        <p:pic>
          <p:nvPicPr>
            <p:cNvPr id="52" name="object 52"/>
            <p:cNvPicPr/>
            <p:nvPr/>
          </p:nvPicPr>
          <p:blipFill>
            <a:blip r:embed="rId2" cstate="print"/>
            <a:stretch>
              <a:fillRect/>
            </a:stretch>
          </p:blipFill>
          <p:spPr>
            <a:xfrm>
              <a:off x="3011557" y="6660681"/>
              <a:ext cx="251939" cy="251939"/>
            </a:xfrm>
            <a:prstGeom prst="rect">
              <a:avLst/>
            </a:prstGeom>
          </p:spPr>
        </p:pic>
      </p:grpSp>
      <p:grpSp>
        <p:nvGrpSpPr>
          <p:cNvPr id="53" name="object 53"/>
          <p:cNvGrpSpPr/>
          <p:nvPr/>
        </p:nvGrpSpPr>
        <p:grpSpPr>
          <a:xfrm>
            <a:off x="1394320" y="4606780"/>
            <a:ext cx="634971" cy="634971"/>
            <a:chOff x="2298631" y="7596920"/>
            <a:chExt cx="1047115" cy="1047115"/>
          </a:xfrm>
        </p:grpSpPr>
        <p:sp>
          <p:nvSpPr>
            <p:cNvPr id="54" name="object 54"/>
            <p:cNvSpPr/>
            <p:nvPr/>
          </p:nvSpPr>
          <p:spPr>
            <a:xfrm>
              <a:off x="2298631" y="7596920"/>
              <a:ext cx="1047115" cy="1047115"/>
            </a:xfrm>
            <a:custGeom>
              <a:avLst/>
              <a:gdLst/>
              <a:ahLst/>
              <a:cxnLst/>
              <a:rect l="l" t="t" r="r" b="b"/>
              <a:pathLst>
                <a:path w="1047114" h="1047115">
                  <a:moveTo>
                    <a:pt x="806991" y="0"/>
                  </a:moveTo>
                  <a:lnTo>
                    <a:pt x="241165" y="0"/>
                  </a:lnTo>
                  <a:lnTo>
                    <a:pt x="194711" y="183"/>
                  </a:lnTo>
                  <a:lnTo>
                    <a:pt x="127203" y="4965"/>
                  </a:lnTo>
                  <a:lnTo>
                    <a:pt x="70466" y="25951"/>
                  </a:lnTo>
                  <a:lnTo>
                    <a:pt x="25951" y="70461"/>
                  </a:lnTo>
                  <a:lnTo>
                    <a:pt x="4963" y="127199"/>
                  </a:lnTo>
                  <a:lnTo>
                    <a:pt x="183" y="194260"/>
                  </a:lnTo>
                  <a:lnTo>
                    <a:pt x="0" y="240097"/>
                  </a:lnTo>
                  <a:lnTo>
                    <a:pt x="4" y="806991"/>
                  </a:lnTo>
                  <a:lnTo>
                    <a:pt x="183" y="852377"/>
                  </a:lnTo>
                  <a:lnTo>
                    <a:pt x="4969" y="919901"/>
                  </a:lnTo>
                  <a:lnTo>
                    <a:pt x="25951" y="976622"/>
                  </a:lnTo>
                  <a:lnTo>
                    <a:pt x="70466" y="1021136"/>
                  </a:lnTo>
                  <a:lnTo>
                    <a:pt x="127187"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55" name="object 55"/>
            <p:cNvPicPr/>
            <p:nvPr/>
          </p:nvPicPr>
          <p:blipFill>
            <a:blip r:embed="rId2" cstate="print"/>
            <a:stretch>
              <a:fillRect/>
            </a:stretch>
          </p:blipFill>
          <p:spPr>
            <a:xfrm>
              <a:off x="2380854" y="8304802"/>
              <a:ext cx="251939" cy="251945"/>
            </a:xfrm>
            <a:prstGeom prst="rect">
              <a:avLst/>
            </a:prstGeom>
          </p:spPr>
        </p:pic>
        <p:pic>
          <p:nvPicPr>
            <p:cNvPr id="56" name="object 56"/>
            <p:cNvPicPr/>
            <p:nvPr/>
          </p:nvPicPr>
          <p:blipFill>
            <a:blip r:embed="rId2" cstate="print"/>
            <a:stretch>
              <a:fillRect/>
            </a:stretch>
          </p:blipFill>
          <p:spPr>
            <a:xfrm>
              <a:off x="3011557" y="7684179"/>
              <a:ext cx="251939" cy="251939"/>
            </a:xfrm>
            <a:prstGeom prst="rect">
              <a:avLst/>
            </a:prstGeom>
          </p:spPr>
        </p:pic>
        <p:pic>
          <p:nvPicPr>
            <p:cNvPr id="57" name="object 57"/>
            <p:cNvPicPr/>
            <p:nvPr/>
          </p:nvPicPr>
          <p:blipFill>
            <a:blip r:embed="rId2" cstate="print"/>
            <a:stretch>
              <a:fillRect/>
            </a:stretch>
          </p:blipFill>
          <p:spPr>
            <a:xfrm>
              <a:off x="2380854" y="7684179"/>
              <a:ext cx="251939" cy="251939"/>
            </a:xfrm>
            <a:prstGeom prst="rect">
              <a:avLst/>
            </a:prstGeom>
          </p:spPr>
        </p:pic>
        <p:pic>
          <p:nvPicPr>
            <p:cNvPr id="58" name="object 58"/>
            <p:cNvPicPr/>
            <p:nvPr/>
          </p:nvPicPr>
          <p:blipFill>
            <a:blip r:embed="rId2" cstate="print"/>
            <a:stretch>
              <a:fillRect/>
            </a:stretch>
          </p:blipFill>
          <p:spPr>
            <a:xfrm>
              <a:off x="3011557" y="8304802"/>
              <a:ext cx="251939" cy="251945"/>
            </a:xfrm>
            <a:prstGeom prst="rect">
              <a:avLst/>
            </a:prstGeom>
          </p:spPr>
        </p:pic>
        <p:pic>
          <p:nvPicPr>
            <p:cNvPr id="59" name="object 59"/>
            <p:cNvPicPr/>
            <p:nvPr/>
          </p:nvPicPr>
          <p:blipFill>
            <a:blip r:embed="rId2" cstate="print"/>
            <a:stretch>
              <a:fillRect/>
            </a:stretch>
          </p:blipFill>
          <p:spPr>
            <a:xfrm>
              <a:off x="2696205" y="7994495"/>
              <a:ext cx="251939" cy="251939"/>
            </a:xfrm>
            <a:prstGeom prst="rect">
              <a:avLst/>
            </a:prstGeom>
          </p:spPr>
        </p:pic>
      </p:grpSp>
      <p:grpSp>
        <p:nvGrpSpPr>
          <p:cNvPr id="60" name="object 60"/>
          <p:cNvGrpSpPr/>
          <p:nvPr/>
        </p:nvGrpSpPr>
        <p:grpSpPr>
          <a:xfrm>
            <a:off x="1394320" y="5603780"/>
            <a:ext cx="634971" cy="634971"/>
            <a:chOff x="2298631" y="9241048"/>
            <a:chExt cx="1047115" cy="1047115"/>
          </a:xfrm>
        </p:grpSpPr>
        <p:sp>
          <p:nvSpPr>
            <p:cNvPr id="61" name="object 61"/>
            <p:cNvSpPr/>
            <p:nvPr/>
          </p:nvSpPr>
          <p:spPr>
            <a:xfrm>
              <a:off x="2298631" y="9241048"/>
              <a:ext cx="1047115" cy="1047115"/>
            </a:xfrm>
            <a:custGeom>
              <a:avLst/>
              <a:gdLst/>
              <a:ahLst/>
              <a:cxnLst/>
              <a:rect l="l" t="t" r="r" b="b"/>
              <a:pathLst>
                <a:path w="1047114" h="1047115">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5"/>
                  </a:lnTo>
                  <a:lnTo>
                    <a:pt x="4969" y="919897"/>
                  </a:lnTo>
                  <a:lnTo>
                    <a:pt x="25951" y="976617"/>
                  </a:lnTo>
                  <a:lnTo>
                    <a:pt x="70466"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62" name="object 62"/>
            <p:cNvPicPr/>
            <p:nvPr/>
          </p:nvPicPr>
          <p:blipFill>
            <a:blip r:embed="rId7" cstate="print"/>
            <a:stretch>
              <a:fillRect/>
            </a:stretch>
          </p:blipFill>
          <p:spPr>
            <a:xfrm>
              <a:off x="2380854" y="9948927"/>
              <a:ext cx="251939" cy="251939"/>
            </a:xfrm>
            <a:prstGeom prst="rect">
              <a:avLst/>
            </a:prstGeom>
          </p:spPr>
        </p:pic>
        <p:pic>
          <p:nvPicPr>
            <p:cNvPr id="63" name="object 63"/>
            <p:cNvPicPr/>
            <p:nvPr/>
          </p:nvPicPr>
          <p:blipFill>
            <a:blip r:embed="rId2" cstate="print"/>
            <a:stretch>
              <a:fillRect/>
            </a:stretch>
          </p:blipFill>
          <p:spPr>
            <a:xfrm>
              <a:off x="3011557" y="9328307"/>
              <a:ext cx="251939" cy="251939"/>
            </a:xfrm>
            <a:prstGeom prst="rect">
              <a:avLst/>
            </a:prstGeom>
          </p:spPr>
        </p:pic>
        <p:pic>
          <p:nvPicPr>
            <p:cNvPr id="64" name="object 64"/>
            <p:cNvPicPr/>
            <p:nvPr/>
          </p:nvPicPr>
          <p:blipFill>
            <a:blip r:embed="rId2" cstate="print"/>
            <a:stretch>
              <a:fillRect/>
            </a:stretch>
          </p:blipFill>
          <p:spPr>
            <a:xfrm>
              <a:off x="2380854" y="9328307"/>
              <a:ext cx="251939" cy="251939"/>
            </a:xfrm>
            <a:prstGeom prst="rect">
              <a:avLst/>
            </a:prstGeom>
          </p:spPr>
        </p:pic>
        <p:pic>
          <p:nvPicPr>
            <p:cNvPr id="65" name="object 65"/>
            <p:cNvPicPr/>
            <p:nvPr/>
          </p:nvPicPr>
          <p:blipFill>
            <a:blip r:embed="rId7" cstate="print"/>
            <a:stretch>
              <a:fillRect/>
            </a:stretch>
          </p:blipFill>
          <p:spPr>
            <a:xfrm>
              <a:off x="3011557" y="9948927"/>
              <a:ext cx="251939" cy="251939"/>
            </a:xfrm>
            <a:prstGeom prst="rect">
              <a:avLst/>
            </a:prstGeom>
          </p:spPr>
        </p:pic>
        <p:pic>
          <p:nvPicPr>
            <p:cNvPr id="66" name="object 66"/>
            <p:cNvPicPr/>
            <p:nvPr/>
          </p:nvPicPr>
          <p:blipFill>
            <a:blip r:embed="rId2" cstate="print"/>
            <a:stretch>
              <a:fillRect/>
            </a:stretch>
          </p:blipFill>
          <p:spPr>
            <a:xfrm>
              <a:off x="2380854" y="9638622"/>
              <a:ext cx="251939" cy="251939"/>
            </a:xfrm>
            <a:prstGeom prst="rect">
              <a:avLst/>
            </a:prstGeom>
          </p:spPr>
        </p:pic>
        <p:pic>
          <p:nvPicPr>
            <p:cNvPr id="67" name="object 67"/>
            <p:cNvPicPr/>
            <p:nvPr/>
          </p:nvPicPr>
          <p:blipFill>
            <a:blip r:embed="rId2" cstate="print"/>
            <a:stretch>
              <a:fillRect/>
            </a:stretch>
          </p:blipFill>
          <p:spPr>
            <a:xfrm>
              <a:off x="3011557" y="9638622"/>
              <a:ext cx="251939" cy="251939"/>
            </a:xfrm>
            <a:prstGeom prst="rect">
              <a:avLst/>
            </a:prstGeom>
          </p:spPr>
        </p:pic>
      </p:grpSp>
      <p:grpSp>
        <p:nvGrpSpPr>
          <p:cNvPr id="68" name="object 68"/>
          <p:cNvGrpSpPr/>
          <p:nvPr/>
        </p:nvGrpSpPr>
        <p:grpSpPr>
          <a:xfrm>
            <a:off x="683481" y="1615784"/>
            <a:ext cx="634971" cy="634971"/>
            <a:chOff x="1126405" y="2664547"/>
            <a:chExt cx="1047115" cy="1047115"/>
          </a:xfrm>
        </p:grpSpPr>
        <p:sp>
          <p:nvSpPr>
            <p:cNvPr id="69" name="object 69"/>
            <p:cNvSpPr/>
            <p:nvPr/>
          </p:nvSpPr>
          <p:spPr>
            <a:xfrm>
              <a:off x="1126405" y="2664547"/>
              <a:ext cx="1047115" cy="1047115"/>
            </a:xfrm>
            <a:custGeom>
              <a:avLst/>
              <a:gdLst/>
              <a:ahLst/>
              <a:cxnLst/>
              <a:rect l="l" t="t" r="r" b="b"/>
              <a:pathLst>
                <a:path w="1047114" h="1047114">
                  <a:moveTo>
                    <a:pt x="806991" y="0"/>
                  </a:moveTo>
                  <a:lnTo>
                    <a:pt x="241165" y="0"/>
                  </a:lnTo>
                  <a:lnTo>
                    <a:pt x="194711" y="183"/>
                  </a:lnTo>
                  <a:lnTo>
                    <a:pt x="127203" y="4965"/>
                  </a:lnTo>
                  <a:lnTo>
                    <a:pt x="70466" y="25951"/>
                  </a:lnTo>
                  <a:lnTo>
                    <a:pt x="25951" y="70466"/>
                  </a:lnTo>
                  <a:lnTo>
                    <a:pt x="4963" y="127203"/>
                  </a:lnTo>
                  <a:lnTo>
                    <a:pt x="183" y="194260"/>
                  </a:lnTo>
                  <a:lnTo>
                    <a:pt x="0" y="240097"/>
                  </a:lnTo>
                  <a:lnTo>
                    <a:pt x="4" y="806991"/>
                  </a:lnTo>
                  <a:lnTo>
                    <a:pt x="183" y="852377"/>
                  </a:lnTo>
                  <a:lnTo>
                    <a:pt x="4969" y="919905"/>
                  </a:lnTo>
                  <a:lnTo>
                    <a:pt x="25951" y="976626"/>
                  </a:lnTo>
                  <a:lnTo>
                    <a:pt x="70466"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0" name="object 70"/>
            <p:cNvPicPr/>
            <p:nvPr/>
          </p:nvPicPr>
          <p:blipFill>
            <a:blip r:embed="rId2" cstate="print"/>
            <a:stretch>
              <a:fillRect/>
            </a:stretch>
          </p:blipFill>
          <p:spPr>
            <a:xfrm>
              <a:off x="1523979" y="3062121"/>
              <a:ext cx="251939" cy="251939"/>
            </a:xfrm>
            <a:prstGeom prst="rect">
              <a:avLst/>
            </a:prstGeom>
          </p:spPr>
        </p:pic>
      </p:grpSp>
      <p:grpSp>
        <p:nvGrpSpPr>
          <p:cNvPr id="71" name="object 71"/>
          <p:cNvGrpSpPr/>
          <p:nvPr/>
        </p:nvGrpSpPr>
        <p:grpSpPr>
          <a:xfrm>
            <a:off x="2579331" y="1615784"/>
            <a:ext cx="634971" cy="634971"/>
            <a:chOff x="4252802" y="2664547"/>
            <a:chExt cx="1047115" cy="1047115"/>
          </a:xfrm>
        </p:grpSpPr>
        <p:sp>
          <p:nvSpPr>
            <p:cNvPr id="72" name="object 72"/>
            <p:cNvSpPr/>
            <p:nvPr/>
          </p:nvSpPr>
          <p:spPr>
            <a:xfrm>
              <a:off x="4252802"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3" name="object 73"/>
            <p:cNvPicPr/>
            <p:nvPr/>
          </p:nvPicPr>
          <p:blipFill>
            <a:blip r:embed="rId2" cstate="print"/>
            <a:stretch>
              <a:fillRect/>
            </a:stretch>
          </p:blipFill>
          <p:spPr>
            <a:xfrm>
              <a:off x="4335025" y="3372436"/>
              <a:ext cx="251939" cy="251939"/>
            </a:xfrm>
            <a:prstGeom prst="rect">
              <a:avLst/>
            </a:prstGeom>
          </p:spPr>
        </p:pic>
        <p:pic>
          <p:nvPicPr>
            <p:cNvPr id="74" name="object 74"/>
            <p:cNvPicPr/>
            <p:nvPr/>
          </p:nvPicPr>
          <p:blipFill>
            <a:blip r:embed="rId2" cstate="print"/>
            <a:stretch>
              <a:fillRect/>
            </a:stretch>
          </p:blipFill>
          <p:spPr>
            <a:xfrm>
              <a:off x="4965728" y="2751806"/>
              <a:ext cx="251939" cy="251947"/>
            </a:xfrm>
            <a:prstGeom prst="rect">
              <a:avLst/>
            </a:prstGeom>
          </p:spPr>
        </p:pic>
      </p:grpSp>
      <p:grpSp>
        <p:nvGrpSpPr>
          <p:cNvPr id="75" name="object 75"/>
          <p:cNvGrpSpPr/>
          <p:nvPr/>
        </p:nvGrpSpPr>
        <p:grpSpPr>
          <a:xfrm>
            <a:off x="4475181" y="1615784"/>
            <a:ext cx="634971" cy="634971"/>
            <a:chOff x="7379199" y="2664547"/>
            <a:chExt cx="1047115" cy="1047115"/>
          </a:xfrm>
        </p:grpSpPr>
        <p:sp>
          <p:nvSpPr>
            <p:cNvPr id="76" name="object 76"/>
            <p:cNvSpPr/>
            <p:nvPr/>
          </p:nvSpPr>
          <p:spPr>
            <a:xfrm>
              <a:off x="7379199" y="2664547"/>
              <a:ext cx="1047115" cy="1047115"/>
            </a:xfrm>
            <a:custGeom>
              <a:avLst/>
              <a:gdLst/>
              <a:ahLst/>
              <a:cxnLst/>
              <a:rect l="l" t="t" r="r" b="b"/>
              <a:pathLst>
                <a:path w="1047115" h="1047114">
                  <a:moveTo>
                    <a:pt x="806991" y="0"/>
                  </a:moveTo>
                  <a:lnTo>
                    <a:pt x="241154" y="0"/>
                  </a:lnTo>
                  <a:lnTo>
                    <a:pt x="194706"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56" y="1046904"/>
                  </a:lnTo>
                  <a:lnTo>
                    <a:pt x="240086" y="1047088"/>
                  </a:lnTo>
                  <a:lnTo>
                    <a:pt x="805923" y="1047088"/>
                  </a:lnTo>
                  <a:lnTo>
                    <a:pt x="852375" y="1046904"/>
                  </a:lnTo>
                  <a:lnTo>
                    <a:pt x="919880"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77" name="object 77"/>
            <p:cNvPicPr/>
            <p:nvPr/>
          </p:nvPicPr>
          <p:blipFill>
            <a:blip r:embed="rId2" cstate="print"/>
            <a:stretch>
              <a:fillRect/>
            </a:stretch>
          </p:blipFill>
          <p:spPr>
            <a:xfrm>
              <a:off x="7461421" y="3372436"/>
              <a:ext cx="251939" cy="251939"/>
            </a:xfrm>
            <a:prstGeom prst="rect">
              <a:avLst/>
            </a:prstGeom>
          </p:spPr>
        </p:pic>
        <p:pic>
          <p:nvPicPr>
            <p:cNvPr id="78" name="object 78"/>
            <p:cNvPicPr/>
            <p:nvPr/>
          </p:nvPicPr>
          <p:blipFill>
            <a:blip r:embed="rId2" cstate="print"/>
            <a:stretch>
              <a:fillRect/>
            </a:stretch>
          </p:blipFill>
          <p:spPr>
            <a:xfrm>
              <a:off x="8092117" y="2751806"/>
              <a:ext cx="251945" cy="251947"/>
            </a:xfrm>
            <a:prstGeom prst="rect">
              <a:avLst/>
            </a:prstGeom>
          </p:spPr>
        </p:pic>
        <p:pic>
          <p:nvPicPr>
            <p:cNvPr id="79" name="object 79"/>
            <p:cNvPicPr/>
            <p:nvPr/>
          </p:nvPicPr>
          <p:blipFill>
            <a:blip r:embed="rId2" cstate="print"/>
            <a:stretch>
              <a:fillRect/>
            </a:stretch>
          </p:blipFill>
          <p:spPr>
            <a:xfrm>
              <a:off x="7776765" y="3062121"/>
              <a:ext cx="251945" cy="251939"/>
            </a:xfrm>
            <a:prstGeom prst="rect">
              <a:avLst/>
            </a:prstGeom>
          </p:spPr>
        </p:pic>
      </p:grpSp>
      <p:grpSp>
        <p:nvGrpSpPr>
          <p:cNvPr id="80" name="object 80"/>
          <p:cNvGrpSpPr/>
          <p:nvPr/>
        </p:nvGrpSpPr>
        <p:grpSpPr>
          <a:xfrm>
            <a:off x="6371000" y="1615784"/>
            <a:ext cx="634971" cy="634971"/>
            <a:chOff x="10505544" y="2664547"/>
            <a:chExt cx="1047115" cy="1047115"/>
          </a:xfrm>
        </p:grpSpPr>
        <p:sp>
          <p:nvSpPr>
            <p:cNvPr id="81" name="object 81"/>
            <p:cNvSpPr/>
            <p:nvPr/>
          </p:nvSpPr>
          <p:spPr>
            <a:xfrm>
              <a:off x="10505544"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82" name="object 82"/>
            <p:cNvPicPr/>
            <p:nvPr/>
          </p:nvPicPr>
          <p:blipFill>
            <a:blip r:embed="rId3" cstate="print"/>
            <a:stretch>
              <a:fillRect/>
            </a:stretch>
          </p:blipFill>
          <p:spPr>
            <a:xfrm>
              <a:off x="10587792" y="3372436"/>
              <a:ext cx="251929" cy="251939"/>
            </a:xfrm>
            <a:prstGeom prst="rect">
              <a:avLst/>
            </a:prstGeom>
          </p:spPr>
        </p:pic>
        <p:pic>
          <p:nvPicPr>
            <p:cNvPr id="83" name="object 83"/>
            <p:cNvPicPr/>
            <p:nvPr/>
          </p:nvPicPr>
          <p:blipFill>
            <a:blip r:embed="rId4" cstate="print"/>
            <a:stretch>
              <a:fillRect/>
            </a:stretch>
          </p:blipFill>
          <p:spPr>
            <a:xfrm>
              <a:off x="11218532" y="2751806"/>
              <a:ext cx="251955" cy="251947"/>
            </a:xfrm>
            <a:prstGeom prst="rect">
              <a:avLst/>
            </a:prstGeom>
          </p:spPr>
        </p:pic>
        <p:pic>
          <p:nvPicPr>
            <p:cNvPr id="84" name="object 84"/>
            <p:cNvPicPr/>
            <p:nvPr/>
          </p:nvPicPr>
          <p:blipFill>
            <a:blip r:embed="rId3" cstate="print"/>
            <a:stretch>
              <a:fillRect/>
            </a:stretch>
          </p:blipFill>
          <p:spPr>
            <a:xfrm>
              <a:off x="10587792" y="2751806"/>
              <a:ext cx="251929" cy="251947"/>
            </a:xfrm>
            <a:prstGeom prst="rect">
              <a:avLst/>
            </a:prstGeom>
          </p:spPr>
        </p:pic>
        <p:pic>
          <p:nvPicPr>
            <p:cNvPr id="85" name="object 85"/>
            <p:cNvPicPr/>
            <p:nvPr/>
          </p:nvPicPr>
          <p:blipFill>
            <a:blip r:embed="rId4" cstate="print"/>
            <a:stretch>
              <a:fillRect/>
            </a:stretch>
          </p:blipFill>
          <p:spPr>
            <a:xfrm>
              <a:off x="11218532" y="3372436"/>
              <a:ext cx="251955" cy="251939"/>
            </a:xfrm>
            <a:prstGeom prst="rect">
              <a:avLst/>
            </a:prstGeom>
          </p:spPr>
        </p:pic>
      </p:grpSp>
      <p:grpSp>
        <p:nvGrpSpPr>
          <p:cNvPr id="86" name="object 86"/>
          <p:cNvGrpSpPr/>
          <p:nvPr/>
        </p:nvGrpSpPr>
        <p:grpSpPr>
          <a:xfrm>
            <a:off x="8266850" y="1615784"/>
            <a:ext cx="634971" cy="634971"/>
            <a:chOff x="13631941" y="2664547"/>
            <a:chExt cx="1047115" cy="1047115"/>
          </a:xfrm>
        </p:grpSpPr>
        <p:sp>
          <p:nvSpPr>
            <p:cNvPr id="87" name="object 87"/>
            <p:cNvSpPr/>
            <p:nvPr/>
          </p:nvSpPr>
          <p:spPr>
            <a:xfrm>
              <a:off x="13631941"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88" name="object 88"/>
            <p:cNvPicPr/>
            <p:nvPr/>
          </p:nvPicPr>
          <p:blipFill>
            <a:blip r:embed="rId3" cstate="print"/>
            <a:stretch>
              <a:fillRect/>
            </a:stretch>
          </p:blipFill>
          <p:spPr>
            <a:xfrm>
              <a:off x="13714190" y="3372436"/>
              <a:ext cx="251929" cy="251939"/>
            </a:xfrm>
            <a:prstGeom prst="rect">
              <a:avLst/>
            </a:prstGeom>
          </p:spPr>
        </p:pic>
        <p:pic>
          <p:nvPicPr>
            <p:cNvPr id="89" name="object 89"/>
            <p:cNvPicPr/>
            <p:nvPr/>
          </p:nvPicPr>
          <p:blipFill>
            <a:blip r:embed="rId4" cstate="print"/>
            <a:stretch>
              <a:fillRect/>
            </a:stretch>
          </p:blipFill>
          <p:spPr>
            <a:xfrm>
              <a:off x="14344930" y="2751806"/>
              <a:ext cx="251955" cy="251947"/>
            </a:xfrm>
            <a:prstGeom prst="rect">
              <a:avLst/>
            </a:prstGeom>
          </p:spPr>
        </p:pic>
        <p:pic>
          <p:nvPicPr>
            <p:cNvPr id="90" name="object 90"/>
            <p:cNvPicPr/>
            <p:nvPr/>
          </p:nvPicPr>
          <p:blipFill>
            <a:blip r:embed="rId3" cstate="print"/>
            <a:stretch>
              <a:fillRect/>
            </a:stretch>
          </p:blipFill>
          <p:spPr>
            <a:xfrm>
              <a:off x="13714190" y="2751806"/>
              <a:ext cx="251929" cy="251947"/>
            </a:xfrm>
            <a:prstGeom prst="rect">
              <a:avLst/>
            </a:prstGeom>
          </p:spPr>
        </p:pic>
        <p:pic>
          <p:nvPicPr>
            <p:cNvPr id="91" name="object 91"/>
            <p:cNvPicPr/>
            <p:nvPr/>
          </p:nvPicPr>
          <p:blipFill>
            <a:blip r:embed="rId4" cstate="print"/>
            <a:stretch>
              <a:fillRect/>
            </a:stretch>
          </p:blipFill>
          <p:spPr>
            <a:xfrm>
              <a:off x="14344930" y="3372436"/>
              <a:ext cx="251955" cy="251939"/>
            </a:xfrm>
            <a:prstGeom prst="rect">
              <a:avLst/>
            </a:prstGeom>
          </p:spPr>
        </p:pic>
        <p:pic>
          <p:nvPicPr>
            <p:cNvPr id="92" name="object 92"/>
            <p:cNvPicPr/>
            <p:nvPr/>
          </p:nvPicPr>
          <p:blipFill>
            <a:blip r:embed="rId5" cstate="print"/>
            <a:stretch>
              <a:fillRect/>
            </a:stretch>
          </p:blipFill>
          <p:spPr>
            <a:xfrm>
              <a:off x="14029573" y="3062121"/>
              <a:ext cx="251929" cy="251939"/>
            </a:xfrm>
            <a:prstGeom prst="rect">
              <a:avLst/>
            </a:prstGeom>
          </p:spPr>
        </p:pic>
      </p:grpSp>
      <p:grpSp>
        <p:nvGrpSpPr>
          <p:cNvPr id="93" name="object 93"/>
          <p:cNvGrpSpPr/>
          <p:nvPr/>
        </p:nvGrpSpPr>
        <p:grpSpPr>
          <a:xfrm>
            <a:off x="10162700" y="1615784"/>
            <a:ext cx="634971" cy="634971"/>
            <a:chOff x="16758338" y="2664547"/>
            <a:chExt cx="1047115" cy="1047115"/>
          </a:xfrm>
        </p:grpSpPr>
        <p:sp>
          <p:nvSpPr>
            <p:cNvPr id="94" name="object 94"/>
            <p:cNvSpPr/>
            <p:nvPr/>
          </p:nvSpPr>
          <p:spPr>
            <a:xfrm>
              <a:off x="16758338"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95" name="object 95"/>
            <p:cNvPicPr/>
            <p:nvPr/>
          </p:nvPicPr>
          <p:blipFill>
            <a:blip r:embed="rId3" cstate="print"/>
            <a:stretch>
              <a:fillRect/>
            </a:stretch>
          </p:blipFill>
          <p:spPr>
            <a:xfrm>
              <a:off x="16840587" y="3372436"/>
              <a:ext cx="251929" cy="251939"/>
            </a:xfrm>
            <a:prstGeom prst="rect">
              <a:avLst/>
            </a:prstGeom>
          </p:spPr>
        </p:pic>
        <p:pic>
          <p:nvPicPr>
            <p:cNvPr id="96" name="object 96"/>
            <p:cNvPicPr/>
            <p:nvPr/>
          </p:nvPicPr>
          <p:blipFill>
            <a:blip r:embed="rId6" cstate="print"/>
            <a:stretch>
              <a:fillRect/>
            </a:stretch>
          </p:blipFill>
          <p:spPr>
            <a:xfrm>
              <a:off x="17471327" y="2751806"/>
              <a:ext cx="251955" cy="251947"/>
            </a:xfrm>
            <a:prstGeom prst="rect">
              <a:avLst/>
            </a:prstGeom>
          </p:spPr>
        </p:pic>
        <p:pic>
          <p:nvPicPr>
            <p:cNvPr id="97" name="object 97"/>
            <p:cNvPicPr/>
            <p:nvPr/>
          </p:nvPicPr>
          <p:blipFill>
            <a:blip r:embed="rId3" cstate="print"/>
            <a:stretch>
              <a:fillRect/>
            </a:stretch>
          </p:blipFill>
          <p:spPr>
            <a:xfrm>
              <a:off x="16840587" y="2751806"/>
              <a:ext cx="251929" cy="251947"/>
            </a:xfrm>
            <a:prstGeom prst="rect">
              <a:avLst/>
            </a:prstGeom>
          </p:spPr>
        </p:pic>
        <p:pic>
          <p:nvPicPr>
            <p:cNvPr id="98" name="object 98"/>
            <p:cNvPicPr/>
            <p:nvPr/>
          </p:nvPicPr>
          <p:blipFill>
            <a:blip r:embed="rId6" cstate="print"/>
            <a:stretch>
              <a:fillRect/>
            </a:stretch>
          </p:blipFill>
          <p:spPr>
            <a:xfrm>
              <a:off x="17471327" y="3372436"/>
              <a:ext cx="251955" cy="251939"/>
            </a:xfrm>
            <a:prstGeom prst="rect">
              <a:avLst/>
            </a:prstGeom>
          </p:spPr>
        </p:pic>
        <p:pic>
          <p:nvPicPr>
            <p:cNvPr id="99" name="object 99"/>
            <p:cNvPicPr/>
            <p:nvPr/>
          </p:nvPicPr>
          <p:blipFill>
            <a:blip r:embed="rId3" cstate="print"/>
            <a:stretch>
              <a:fillRect/>
            </a:stretch>
          </p:blipFill>
          <p:spPr>
            <a:xfrm>
              <a:off x="16840587" y="3062121"/>
              <a:ext cx="251929" cy="251939"/>
            </a:xfrm>
            <a:prstGeom prst="rect">
              <a:avLst/>
            </a:prstGeom>
          </p:spPr>
        </p:pic>
        <p:pic>
          <p:nvPicPr>
            <p:cNvPr id="100" name="object 100"/>
            <p:cNvPicPr/>
            <p:nvPr/>
          </p:nvPicPr>
          <p:blipFill>
            <a:blip r:embed="rId6" cstate="print"/>
            <a:stretch>
              <a:fillRect/>
            </a:stretch>
          </p:blipFill>
          <p:spPr>
            <a:xfrm>
              <a:off x="17471327" y="3062121"/>
              <a:ext cx="251955" cy="251939"/>
            </a:xfrm>
            <a:prstGeom prst="rect">
              <a:avLst/>
            </a:prstGeom>
          </p:spPr>
        </p:pic>
      </p:grpSp>
      <p:grpSp>
        <p:nvGrpSpPr>
          <p:cNvPr id="101" name="object 101"/>
          <p:cNvGrpSpPr/>
          <p:nvPr/>
        </p:nvGrpSpPr>
        <p:grpSpPr>
          <a:xfrm>
            <a:off x="683481" y="2612784"/>
            <a:ext cx="634971" cy="634971"/>
            <a:chOff x="1126405" y="4308674"/>
            <a:chExt cx="1047115" cy="1047115"/>
          </a:xfrm>
        </p:grpSpPr>
        <p:sp>
          <p:nvSpPr>
            <p:cNvPr id="102" name="object 102"/>
            <p:cNvSpPr/>
            <p:nvPr/>
          </p:nvSpPr>
          <p:spPr>
            <a:xfrm>
              <a:off x="1126405" y="4308674"/>
              <a:ext cx="1047115" cy="1047115"/>
            </a:xfrm>
            <a:custGeom>
              <a:avLst/>
              <a:gdLst/>
              <a:ahLst/>
              <a:cxnLst/>
              <a:rect l="l" t="t" r="r" b="b"/>
              <a:pathLst>
                <a:path w="1047114" h="1047114">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7"/>
                  </a:lnTo>
                  <a:lnTo>
                    <a:pt x="4969" y="919901"/>
                  </a:lnTo>
                  <a:lnTo>
                    <a:pt x="25951" y="976617"/>
                  </a:lnTo>
                  <a:lnTo>
                    <a:pt x="70466"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03" name="object 103"/>
            <p:cNvPicPr/>
            <p:nvPr/>
          </p:nvPicPr>
          <p:blipFill>
            <a:blip r:embed="rId2" cstate="print"/>
            <a:stretch>
              <a:fillRect/>
            </a:stretch>
          </p:blipFill>
          <p:spPr>
            <a:xfrm>
              <a:off x="1523979" y="4706249"/>
              <a:ext cx="251939" cy="251939"/>
            </a:xfrm>
            <a:prstGeom prst="rect">
              <a:avLst/>
            </a:prstGeom>
          </p:spPr>
        </p:pic>
      </p:grpSp>
      <p:grpSp>
        <p:nvGrpSpPr>
          <p:cNvPr id="104" name="object 104"/>
          <p:cNvGrpSpPr/>
          <p:nvPr/>
        </p:nvGrpSpPr>
        <p:grpSpPr>
          <a:xfrm>
            <a:off x="2579331" y="2612784"/>
            <a:ext cx="634971" cy="634971"/>
            <a:chOff x="4252802" y="4308674"/>
            <a:chExt cx="1047115" cy="1047115"/>
          </a:xfrm>
        </p:grpSpPr>
        <p:sp>
          <p:nvSpPr>
            <p:cNvPr id="105" name="object 105"/>
            <p:cNvSpPr/>
            <p:nvPr/>
          </p:nvSpPr>
          <p:spPr>
            <a:xfrm>
              <a:off x="4252802"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901" y="4960"/>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06" name="object 106"/>
            <p:cNvPicPr/>
            <p:nvPr/>
          </p:nvPicPr>
          <p:blipFill>
            <a:blip r:embed="rId2" cstate="print"/>
            <a:stretch>
              <a:fillRect/>
            </a:stretch>
          </p:blipFill>
          <p:spPr>
            <a:xfrm>
              <a:off x="4335025" y="5016553"/>
              <a:ext cx="251939" cy="251939"/>
            </a:xfrm>
            <a:prstGeom prst="rect">
              <a:avLst/>
            </a:prstGeom>
          </p:spPr>
        </p:pic>
        <p:pic>
          <p:nvPicPr>
            <p:cNvPr id="107" name="object 107"/>
            <p:cNvPicPr/>
            <p:nvPr/>
          </p:nvPicPr>
          <p:blipFill>
            <a:blip r:embed="rId7" cstate="print"/>
            <a:stretch>
              <a:fillRect/>
            </a:stretch>
          </p:blipFill>
          <p:spPr>
            <a:xfrm>
              <a:off x="4965728" y="4395934"/>
              <a:ext cx="251939" cy="251939"/>
            </a:xfrm>
            <a:prstGeom prst="rect">
              <a:avLst/>
            </a:prstGeom>
          </p:spPr>
        </p:pic>
      </p:grpSp>
      <p:grpSp>
        <p:nvGrpSpPr>
          <p:cNvPr id="108" name="object 108"/>
          <p:cNvGrpSpPr/>
          <p:nvPr/>
        </p:nvGrpSpPr>
        <p:grpSpPr>
          <a:xfrm>
            <a:off x="4475181" y="2612784"/>
            <a:ext cx="634971" cy="634971"/>
            <a:chOff x="7379199" y="4308674"/>
            <a:chExt cx="1047115" cy="1047115"/>
          </a:xfrm>
        </p:grpSpPr>
        <p:sp>
          <p:nvSpPr>
            <p:cNvPr id="109" name="object 109"/>
            <p:cNvSpPr/>
            <p:nvPr/>
          </p:nvSpPr>
          <p:spPr>
            <a:xfrm>
              <a:off x="7379199" y="4308674"/>
              <a:ext cx="1047115" cy="1047115"/>
            </a:xfrm>
            <a:custGeom>
              <a:avLst/>
              <a:gdLst/>
              <a:ahLst/>
              <a:cxnLst/>
              <a:rect l="l" t="t" r="r" b="b"/>
              <a:pathLst>
                <a:path w="1047115" h="1047114">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56" y="1046904"/>
                  </a:lnTo>
                  <a:lnTo>
                    <a:pt x="240086" y="1047088"/>
                  </a:lnTo>
                  <a:lnTo>
                    <a:pt x="805923" y="1047088"/>
                  </a:lnTo>
                  <a:lnTo>
                    <a:pt x="852375" y="1046904"/>
                  </a:lnTo>
                  <a:lnTo>
                    <a:pt x="919880"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897" y="4960"/>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10" name="object 110"/>
            <p:cNvPicPr/>
            <p:nvPr/>
          </p:nvPicPr>
          <p:blipFill>
            <a:blip r:embed="rId2" cstate="print"/>
            <a:stretch>
              <a:fillRect/>
            </a:stretch>
          </p:blipFill>
          <p:spPr>
            <a:xfrm>
              <a:off x="7461421" y="5016553"/>
              <a:ext cx="251939" cy="251939"/>
            </a:xfrm>
            <a:prstGeom prst="rect">
              <a:avLst/>
            </a:prstGeom>
          </p:spPr>
        </p:pic>
        <p:pic>
          <p:nvPicPr>
            <p:cNvPr id="111" name="object 111"/>
            <p:cNvPicPr/>
            <p:nvPr/>
          </p:nvPicPr>
          <p:blipFill>
            <a:blip r:embed="rId7" cstate="print"/>
            <a:stretch>
              <a:fillRect/>
            </a:stretch>
          </p:blipFill>
          <p:spPr>
            <a:xfrm>
              <a:off x="8092117" y="4395934"/>
              <a:ext cx="251945" cy="251939"/>
            </a:xfrm>
            <a:prstGeom prst="rect">
              <a:avLst/>
            </a:prstGeom>
          </p:spPr>
        </p:pic>
        <p:pic>
          <p:nvPicPr>
            <p:cNvPr id="112" name="object 112"/>
            <p:cNvPicPr/>
            <p:nvPr/>
          </p:nvPicPr>
          <p:blipFill>
            <a:blip r:embed="rId2" cstate="print"/>
            <a:stretch>
              <a:fillRect/>
            </a:stretch>
          </p:blipFill>
          <p:spPr>
            <a:xfrm>
              <a:off x="7776765" y="4706249"/>
              <a:ext cx="251945" cy="251939"/>
            </a:xfrm>
            <a:prstGeom prst="rect">
              <a:avLst/>
            </a:prstGeom>
          </p:spPr>
        </p:pic>
      </p:grpSp>
      <p:grpSp>
        <p:nvGrpSpPr>
          <p:cNvPr id="113" name="object 113"/>
          <p:cNvGrpSpPr/>
          <p:nvPr/>
        </p:nvGrpSpPr>
        <p:grpSpPr>
          <a:xfrm>
            <a:off x="6371000" y="2612784"/>
            <a:ext cx="634971" cy="634971"/>
            <a:chOff x="10505544" y="4308674"/>
            <a:chExt cx="1047115" cy="1047115"/>
          </a:xfrm>
        </p:grpSpPr>
        <p:sp>
          <p:nvSpPr>
            <p:cNvPr id="114" name="object 114"/>
            <p:cNvSpPr/>
            <p:nvPr/>
          </p:nvSpPr>
          <p:spPr>
            <a:xfrm>
              <a:off x="10505544"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15" name="object 115"/>
            <p:cNvPicPr/>
            <p:nvPr/>
          </p:nvPicPr>
          <p:blipFill>
            <a:blip r:embed="rId3" cstate="print"/>
            <a:stretch>
              <a:fillRect/>
            </a:stretch>
          </p:blipFill>
          <p:spPr>
            <a:xfrm>
              <a:off x="10587792" y="5016553"/>
              <a:ext cx="251929" cy="251939"/>
            </a:xfrm>
            <a:prstGeom prst="rect">
              <a:avLst/>
            </a:prstGeom>
          </p:spPr>
        </p:pic>
        <p:pic>
          <p:nvPicPr>
            <p:cNvPr id="116" name="object 116"/>
            <p:cNvPicPr/>
            <p:nvPr/>
          </p:nvPicPr>
          <p:blipFill>
            <a:blip r:embed="rId8" cstate="print"/>
            <a:stretch>
              <a:fillRect/>
            </a:stretch>
          </p:blipFill>
          <p:spPr>
            <a:xfrm>
              <a:off x="11218532" y="4395934"/>
              <a:ext cx="251955" cy="251939"/>
            </a:xfrm>
            <a:prstGeom prst="rect">
              <a:avLst/>
            </a:prstGeom>
          </p:spPr>
        </p:pic>
        <p:pic>
          <p:nvPicPr>
            <p:cNvPr id="117" name="object 117"/>
            <p:cNvPicPr/>
            <p:nvPr/>
          </p:nvPicPr>
          <p:blipFill>
            <a:blip r:embed="rId9" cstate="print"/>
            <a:stretch>
              <a:fillRect/>
            </a:stretch>
          </p:blipFill>
          <p:spPr>
            <a:xfrm>
              <a:off x="10587792" y="4395934"/>
              <a:ext cx="251929" cy="251939"/>
            </a:xfrm>
            <a:prstGeom prst="rect">
              <a:avLst/>
            </a:prstGeom>
          </p:spPr>
        </p:pic>
        <p:pic>
          <p:nvPicPr>
            <p:cNvPr id="118" name="object 118"/>
            <p:cNvPicPr/>
            <p:nvPr/>
          </p:nvPicPr>
          <p:blipFill>
            <a:blip r:embed="rId4" cstate="print"/>
            <a:stretch>
              <a:fillRect/>
            </a:stretch>
          </p:blipFill>
          <p:spPr>
            <a:xfrm>
              <a:off x="11218532" y="5016553"/>
              <a:ext cx="251955" cy="251939"/>
            </a:xfrm>
            <a:prstGeom prst="rect">
              <a:avLst/>
            </a:prstGeom>
          </p:spPr>
        </p:pic>
      </p:grpSp>
      <p:grpSp>
        <p:nvGrpSpPr>
          <p:cNvPr id="119" name="object 119"/>
          <p:cNvGrpSpPr/>
          <p:nvPr/>
        </p:nvGrpSpPr>
        <p:grpSpPr>
          <a:xfrm>
            <a:off x="8266850" y="2612784"/>
            <a:ext cx="634971" cy="634971"/>
            <a:chOff x="13631941" y="4308674"/>
            <a:chExt cx="1047115" cy="1047115"/>
          </a:xfrm>
        </p:grpSpPr>
        <p:sp>
          <p:nvSpPr>
            <p:cNvPr id="120" name="object 120"/>
            <p:cNvSpPr/>
            <p:nvPr/>
          </p:nvSpPr>
          <p:spPr>
            <a:xfrm>
              <a:off x="13631941"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21" name="object 121"/>
            <p:cNvPicPr/>
            <p:nvPr/>
          </p:nvPicPr>
          <p:blipFill>
            <a:blip r:embed="rId3" cstate="print"/>
            <a:stretch>
              <a:fillRect/>
            </a:stretch>
          </p:blipFill>
          <p:spPr>
            <a:xfrm>
              <a:off x="13714190" y="5016553"/>
              <a:ext cx="251929" cy="251939"/>
            </a:xfrm>
            <a:prstGeom prst="rect">
              <a:avLst/>
            </a:prstGeom>
          </p:spPr>
        </p:pic>
        <p:pic>
          <p:nvPicPr>
            <p:cNvPr id="122" name="object 122"/>
            <p:cNvPicPr/>
            <p:nvPr/>
          </p:nvPicPr>
          <p:blipFill>
            <a:blip r:embed="rId8" cstate="print"/>
            <a:stretch>
              <a:fillRect/>
            </a:stretch>
          </p:blipFill>
          <p:spPr>
            <a:xfrm>
              <a:off x="14344930" y="4395934"/>
              <a:ext cx="251955" cy="251939"/>
            </a:xfrm>
            <a:prstGeom prst="rect">
              <a:avLst/>
            </a:prstGeom>
          </p:spPr>
        </p:pic>
        <p:pic>
          <p:nvPicPr>
            <p:cNvPr id="123" name="object 123"/>
            <p:cNvPicPr/>
            <p:nvPr/>
          </p:nvPicPr>
          <p:blipFill>
            <a:blip r:embed="rId4" cstate="print"/>
            <a:stretch>
              <a:fillRect/>
            </a:stretch>
          </p:blipFill>
          <p:spPr>
            <a:xfrm>
              <a:off x="14344930" y="5016553"/>
              <a:ext cx="251955" cy="251939"/>
            </a:xfrm>
            <a:prstGeom prst="rect">
              <a:avLst/>
            </a:prstGeom>
          </p:spPr>
        </p:pic>
        <p:pic>
          <p:nvPicPr>
            <p:cNvPr id="124" name="object 124"/>
            <p:cNvPicPr/>
            <p:nvPr/>
          </p:nvPicPr>
          <p:blipFill>
            <a:blip r:embed="rId9" cstate="print"/>
            <a:stretch>
              <a:fillRect/>
            </a:stretch>
          </p:blipFill>
          <p:spPr>
            <a:xfrm>
              <a:off x="13714190" y="4395934"/>
              <a:ext cx="251929" cy="251939"/>
            </a:xfrm>
            <a:prstGeom prst="rect">
              <a:avLst/>
            </a:prstGeom>
          </p:spPr>
        </p:pic>
        <p:pic>
          <p:nvPicPr>
            <p:cNvPr id="125" name="object 125"/>
            <p:cNvPicPr/>
            <p:nvPr/>
          </p:nvPicPr>
          <p:blipFill>
            <a:blip r:embed="rId5" cstate="print"/>
            <a:stretch>
              <a:fillRect/>
            </a:stretch>
          </p:blipFill>
          <p:spPr>
            <a:xfrm>
              <a:off x="14029573" y="4706249"/>
              <a:ext cx="251929" cy="251939"/>
            </a:xfrm>
            <a:prstGeom prst="rect">
              <a:avLst/>
            </a:prstGeom>
          </p:spPr>
        </p:pic>
      </p:grpSp>
      <p:grpSp>
        <p:nvGrpSpPr>
          <p:cNvPr id="126" name="object 126"/>
          <p:cNvGrpSpPr/>
          <p:nvPr/>
        </p:nvGrpSpPr>
        <p:grpSpPr>
          <a:xfrm>
            <a:off x="10162700" y="2612784"/>
            <a:ext cx="634971" cy="634971"/>
            <a:chOff x="16758338" y="4308674"/>
            <a:chExt cx="1047115" cy="1047115"/>
          </a:xfrm>
        </p:grpSpPr>
        <p:sp>
          <p:nvSpPr>
            <p:cNvPr id="127" name="object 127"/>
            <p:cNvSpPr/>
            <p:nvPr/>
          </p:nvSpPr>
          <p:spPr>
            <a:xfrm>
              <a:off x="16758338"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28" name="object 128"/>
            <p:cNvPicPr/>
            <p:nvPr/>
          </p:nvPicPr>
          <p:blipFill>
            <a:blip r:embed="rId3" cstate="print"/>
            <a:stretch>
              <a:fillRect/>
            </a:stretch>
          </p:blipFill>
          <p:spPr>
            <a:xfrm>
              <a:off x="16840587" y="5016553"/>
              <a:ext cx="251929" cy="251939"/>
            </a:xfrm>
            <a:prstGeom prst="rect">
              <a:avLst/>
            </a:prstGeom>
          </p:spPr>
        </p:pic>
        <p:pic>
          <p:nvPicPr>
            <p:cNvPr id="129" name="object 129"/>
            <p:cNvPicPr/>
            <p:nvPr/>
          </p:nvPicPr>
          <p:blipFill>
            <a:blip r:embed="rId10" cstate="print"/>
            <a:stretch>
              <a:fillRect/>
            </a:stretch>
          </p:blipFill>
          <p:spPr>
            <a:xfrm>
              <a:off x="17471327" y="4395934"/>
              <a:ext cx="251955" cy="251939"/>
            </a:xfrm>
            <a:prstGeom prst="rect">
              <a:avLst/>
            </a:prstGeom>
          </p:spPr>
        </p:pic>
        <p:pic>
          <p:nvPicPr>
            <p:cNvPr id="130" name="object 130"/>
            <p:cNvPicPr/>
            <p:nvPr/>
          </p:nvPicPr>
          <p:blipFill>
            <a:blip r:embed="rId9" cstate="print"/>
            <a:stretch>
              <a:fillRect/>
            </a:stretch>
          </p:blipFill>
          <p:spPr>
            <a:xfrm>
              <a:off x="16840587" y="4395934"/>
              <a:ext cx="251929" cy="251939"/>
            </a:xfrm>
            <a:prstGeom prst="rect">
              <a:avLst/>
            </a:prstGeom>
          </p:spPr>
        </p:pic>
        <p:pic>
          <p:nvPicPr>
            <p:cNvPr id="131" name="object 131"/>
            <p:cNvPicPr/>
            <p:nvPr/>
          </p:nvPicPr>
          <p:blipFill>
            <a:blip r:embed="rId6" cstate="print"/>
            <a:stretch>
              <a:fillRect/>
            </a:stretch>
          </p:blipFill>
          <p:spPr>
            <a:xfrm>
              <a:off x="17471327" y="5016553"/>
              <a:ext cx="251955" cy="251939"/>
            </a:xfrm>
            <a:prstGeom prst="rect">
              <a:avLst/>
            </a:prstGeom>
          </p:spPr>
        </p:pic>
        <p:pic>
          <p:nvPicPr>
            <p:cNvPr id="132" name="object 132"/>
            <p:cNvPicPr/>
            <p:nvPr/>
          </p:nvPicPr>
          <p:blipFill>
            <a:blip r:embed="rId3" cstate="print"/>
            <a:stretch>
              <a:fillRect/>
            </a:stretch>
          </p:blipFill>
          <p:spPr>
            <a:xfrm>
              <a:off x="16840587" y="4706249"/>
              <a:ext cx="251929" cy="251939"/>
            </a:xfrm>
            <a:prstGeom prst="rect">
              <a:avLst/>
            </a:prstGeom>
          </p:spPr>
        </p:pic>
        <p:pic>
          <p:nvPicPr>
            <p:cNvPr id="133" name="object 133"/>
            <p:cNvPicPr/>
            <p:nvPr/>
          </p:nvPicPr>
          <p:blipFill>
            <a:blip r:embed="rId6" cstate="print"/>
            <a:stretch>
              <a:fillRect/>
            </a:stretch>
          </p:blipFill>
          <p:spPr>
            <a:xfrm>
              <a:off x="17471327" y="4706249"/>
              <a:ext cx="251955" cy="251939"/>
            </a:xfrm>
            <a:prstGeom prst="rect">
              <a:avLst/>
            </a:prstGeom>
          </p:spPr>
        </p:pic>
      </p:grpSp>
      <p:grpSp>
        <p:nvGrpSpPr>
          <p:cNvPr id="134" name="object 134"/>
          <p:cNvGrpSpPr/>
          <p:nvPr/>
        </p:nvGrpSpPr>
        <p:grpSpPr>
          <a:xfrm>
            <a:off x="683481" y="3609779"/>
            <a:ext cx="634971" cy="634971"/>
            <a:chOff x="1126405" y="5952792"/>
            <a:chExt cx="1047115" cy="1047115"/>
          </a:xfrm>
        </p:grpSpPr>
        <p:sp>
          <p:nvSpPr>
            <p:cNvPr id="135" name="object 135"/>
            <p:cNvSpPr/>
            <p:nvPr/>
          </p:nvSpPr>
          <p:spPr>
            <a:xfrm>
              <a:off x="1126405" y="5952792"/>
              <a:ext cx="1047115" cy="1047115"/>
            </a:xfrm>
            <a:custGeom>
              <a:avLst/>
              <a:gdLst/>
              <a:ahLst/>
              <a:cxnLst/>
              <a:rect l="l" t="t" r="r" b="b"/>
              <a:pathLst>
                <a:path w="1047114" h="1047115">
                  <a:moveTo>
                    <a:pt x="806991" y="0"/>
                  </a:moveTo>
                  <a:lnTo>
                    <a:pt x="241165" y="0"/>
                  </a:lnTo>
                  <a:lnTo>
                    <a:pt x="194711" y="183"/>
                  </a:lnTo>
                  <a:lnTo>
                    <a:pt x="127203" y="4965"/>
                  </a:lnTo>
                  <a:lnTo>
                    <a:pt x="70466" y="25953"/>
                  </a:lnTo>
                  <a:lnTo>
                    <a:pt x="25951" y="70470"/>
                  </a:lnTo>
                  <a:lnTo>
                    <a:pt x="4963" y="127203"/>
                  </a:lnTo>
                  <a:lnTo>
                    <a:pt x="183" y="194260"/>
                  </a:lnTo>
                  <a:lnTo>
                    <a:pt x="0" y="240097"/>
                  </a:lnTo>
                  <a:lnTo>
                    <a:pt x="4" y="806991"/>
                  </a:lnTo>
                  <a:lnTo>
                    <a:pt x="183" y="852377"/>
                  </a:lnTo>
                  <a:lnTo>
                    <a:pt x="4969" y="919905"/>
                  </a:lnTo>
                  <a:lnTo>
                    <a:pt x="25951" y="976626"/>
                  </a:lnTo>
                  <a:lnTo>
                    <a:pt x="70466"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36" name="object 136"/>
            <p:cNvPicPr/>
            <p:nvPr/>
          </p:nvPicPr>
          <p:blipFill>
            <a:blip r:embed="rId2" cstate="print"/>
            <a:stretch>
              <a:fillRect/>
            </a:stretch>
          </p:blipFill>
          <p:spPr>
            <a:xfrm>
              <a:off x="1523979" y="6350366"/>
              <a:ext cx="251939" cy="251939"/>
            </a:xfrm>
            <a:prstGeom prst="rect">
              <a:avLst/>
            </a:prstGeom>
          </p:spPr>
        </p:pic>
      </p:grpSp>
      <p:grpSp>
        <p:nvGrpSpPr>
          <p:cNvPr id="137" name="object 137"/>
          <p:cNvGrpSpPr/>
          <p:nvPr/>
        </p:nvGrpSpPr>
        <p:grpSpPr>
          <a:xfrm>
            <a:off x="2579331" y="3609779"/>
            <a:ext cx="634971" cy="634971"/>
            <a:chOff x="4252802" y="5952792"/>
            <a:chExt cx="1047115" cy="1047115"/>
          </a:xfrm>
        </p:grpSpPr>
        <p:sp>
          <p:nvSpPr>
            <p:cNvPr id="138" name="object 138"/>
            <p:cNvSpPr/>
            <p:nvPr/>
          </p:nvSpPr>
          <p:spPr>
            <a:xfrm>
              <a:off x="4252802"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39" name="object 139"/>
            <p:cNvPicPr/>
            <p:nvPr/>
          </p:nvPicPr>
          <p:blipFill>
            <a:blip r:embed="rId2" cstate="print"/>
            <a:stretch>
              <a:fillRect/>
            </a:stretch>
          </p:blipFill>
          <p:spPr>
            <a:xfrm>
              <a:off x="4965728" y="6040062"/>
              <a:ext cx="251939" cy="251939"/>
            </a:xfrm>
            <a:prstGeom prst="rect">
              <a:avLst/>
            </a:prstGeom>
          </p:spPr>
        </p:pic>
        <p:pic>
          <p:nvPicPr>
            <p:cNvPr id="140" name="object 140"/>
            <p:cNvPicPr/>
            <p:nvPr/>
          </p:nvPicPr>
          <p:blipFill>
            <a:blip r:embed="rId2" cstate="print"/>
            <a:stretch>
              <a:fillRect/>
            </a:stretch>
          </p:blipFill>
          <p:spPr>
            <a:xfrm>
              <a:off x="4335025" y="6660681"/>
              <a:ext cx="251939" cy="251939"/>
            </a:xfrm>
            <a:prstGeom prst="rect">
              <a:avLst/>
            </a:prstGeom>
          </p:spPr>
        </p:pic>
      </p:grpSp>
      <p:grpSp>
        <p:nvGrpSpPr>
          <p:cNvPr id="141" name="object 141"/>
          <p:cNvGrpSpPr/>
          <p:nvPr/>
        </p:nvGrpSpPr>
        <p:grpSpPr>
          <a:xfrm>
            <a:off x="4475181" y="3609779"/>
            <a:ext cx="634971" cy="634971"/>
            <a:chOff x="7379199" y="5952792"/>
            <a:chExt cx="1047115" cy="1047115"/>
          </a:xfrm>
        </p:grpSpPr>
        <p:sp>
          <p:nvSpPr>
            <p:cNvPr id="142" name="object 142"/>
            <p:cNvSpPr/>
            <p:nvPr/>
          </p:nvSpPr>
          <p:spPr>
            <a:xfrm>
              <a:off x="7379199" y="5952792"/>
              <a:ext cx="1047115" cy="1047115"/>
            </a:xfrm>
            <a:custGeom>
              <a:avLst/>
              <a:gdLst/>
              <a:ahLst/>
              <a:cxnLst/>
              <a:rect l="l" t="t" r="r" b="b"/>
              <a:pathLst>
                <a:path w="1047115" h="1047115">
                  <a:moveTo>
                    <a:pt x="806991" y="0"/>
                  </a:moveTo>
                  <a:lnTo>
                    <a:pt x="241154" y="0"/>
                  </a:lnTo>
                  <a:lnTo>
                    <a:pt x="194706"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56" y="1046904"/>
                  </a:lnTo>
                  <a:lnTo>
                    <a:pt x="240086" y="1047088"/>
                  </a:lnTo>
                  <a:lnTo>
                    <a:pt x="805923" y="1047088"/>
                  </a:lnTo>
                  <a:lnTo>
                    <a:pt x="852375" y="1046904"/>
                  </a:lnTo>
                  <a:lnTo>
                    <a:pt x="919880"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43" name="object 143"/>
            <p:cNvPicPr/>
            <p:nvPr/>
          </p:nvPicPr>
          <p:blipFill>
            <a:blip r:embed="rId2" cstate="print"/>
            <a:stretch>
              <a:fillRect/>
            </a:stretch>
          </p:blipFill>
          <p:spPr>
            <a:xfrm>
              <a:off x="7461421" y="6660681"/>
              <a:ext cx="251939" cy="251939"/>
            </a:xfrm>
            <a:prstGeom prst="rect">
              <a:avLst/>
            </a:prstGeom>
          </p:spPr>
        </p:pic>
        <p:pic>
          <p:nvPicPr>
            <p:cNvPr id="144" name="object 144"/>
            <p:cNvPicPr/>
            <p:nvPr/>
          </p:nvPicPr>
          <p:blipFill>
            <a:blip r:embed="rId2" cstate="print"/>
            <a:stretch>
              <a:fillRect/>
            </a:stretch>
          </p:blipFill>
          <p:spPr>
            <a:xfrm>
              <a:off x="8092117" y="6040062"/>
              <a:ext cx="251945" cy="251939"/>
            </a:xfrm>
            <a:prstGeom prst="rect">
              <a:avLst/>
            </a:prstGeom>
          </p:spPr>
        </p:pic>
        <p:pic>
          <p:nvPicPr>
            <p:cNvPr id="145" name="object 145"/>
            <p:cNvPicPr/>
            <p:nvPr/>
          </p:nvPicPr>
          <p:blipFill>
            <a:blip r:embed="rId2" cstate="print"/>
            <a:stretch>
              <a:fillRect/>
            </a:stretch>
          </p:blipFill>
          <p:spPr>
            <a:xfrm>
              <a:off x="7776765" y="6350366"/>
              <a:ext cx="251945" cy="251939"/>
            </a:xfrm>
            <a:prstGeom prst="rect">
              <a:avLst/>
            </a:prstGeom>
          </p:spPr>
        </p:pic>
      </p:grpSp>
      <p:grpSp>
        <p:nvGrpSpPr>
          <p:cNvPr id="146" name="object 146"/>
          <p:cNvGrpSpPr/>
          <p:nvPr/>
        </p:nvGrpSpPr>
        <p:grpSpPr>
          <a:xfrm>
            <a:off x="6371000" y="3609779"/>
            <a:ext cx="634971" cy="634971"/>
            <a:chOff x="10505544" y="5952792"/>
            <a:chExt cx="1047115" cy="1047115"/>
          </a:xfrm>
        </p:grpSpPr>
        <p:sp>
          <p:nvSpPr>
            <p:cNvPr id="147" name="object 147"/>
            <p:cNvSpPr/>
            <p:nvPr/>
          </p:nvSpPr>
          <p:spPr>
            <a:xfrm>
              <a:off x="10505544"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48" name="object 148"/>
            <p:cNvPicPr/>
            <p:nvPr/>
          </p:nvPicPr>
          <p:blipFill>
            <a:blip r:embed="rId3" cstate="print"/>
            <a:stretch>
              <a:fillRect/>
            </a:stretch>
          </p:blipFill>
          <p:spPr>
            <a:xfrm>
              <a:off x="10587792" y="6660681"/>
              <a:ext cx="251929" cy="251939"/>
            </a:xfrm>
            <a:prstGeom prst="rect">
              <a:avLst/>
            </a:prstGeom>
          </p:spPr>
        </p:pic>
        <p:pic>
          <p:nvPicPr>
            <p:cNvPr id="149" name="object 149"/>
            <p:cNvPicPr/>
            <p:nvPr/>
          </p:nvPicPr>
          <p:blipFill>
            <a:blip r:embed="rId4" cstate="print"/>
            <a:stretch>
              <a:fillRect/>
            </a:stretch>
          </p:blipFill>
          <p:spPr>
            <a:xfrm>
              <a:off x="11218532" y="6040062"/>
              <a:ext cx="251955" cy="251939"/>
            </a:xfrm>
            <a:prstGeom prst="rect">
              <a:avLst/>
            </a:prstGeom>
          </p:spPr>
        </p:pic>
        <p:pic>
          <p:nvPicPr>
            <p:cNvPr id="150" name="object 150"/>
            <p:cNvPicPr/>
            <p:nvPr/>
          </p:nvPicPr>
          <p:blipFill>
            <a:blip r:embed="rId3" cstate="print"/>
            <a:stretch>
              <a:fillRect/>
            </a:stretch>
          </p:blipFill>
          <p:spPr>
            <a:xfrm>
              <a:off x="10587792" y="6040062"/>
              <a:ext cx="251929" cy="251939"/>
            </a:xfrm>
            <a:prstGeom prst="rect">
              <a:avLst/>
            </a:prstGeom>
          </p:spPr>
        </p:pic>
        <p:pic>
          <p:nvPicPr>
            <p:cNvPr id="151" name="object 151"/>
            <p:cNvPicPr/>
            <p:nvPr/>
          </p:nvPicPr>
          <p:blipFill>
            <a:blip r:embed="rId4" cstate="print"/>
            <a:stretch>
              <a:fillRect/>
            </a:stretch>
          </p:blipFill>
          <p:spPr>
            <a:xfrm>
              <a:off x="11218532" y="6660681"/>
              <a:ext cx="251955" cy="251939"/>
            </a:xfrm>
            <a:prstGeom prst="rect">
              <a:avLst/>
            </a:prstGeom>
          </p:spPr>
        </p:pic>
      </p:grpSp>
      <p:grpSp>
        <p:nvGrpSpPr>
          <p:cNvPr id="152" name="object 152"/>
          <p:cNvGrpSpPr/>
          <p:nvPr/>
        </p:nvGrpSpPr>
        <p:grpSpPr>
          <a:xfrm>
            <a:off x="8266850" y="3609779"/>
            <a:ext cx="634971" cy="634971"/>
            <a:chOff x="13631941" y="5952792"/>
            <a:chExt cx="1047115" cy="1047115"/>
          </a:xfrm>
        </p:grpSpPr>
        <p:sp>
          <p:nvSpPr>
            <p:cNvPr id="153" name="object 153"/>
            <p:cNvSpPr/>
            <p:nvPr/>
          </p:nvSpPr>
          <p:spPr>
            <a:xfrm>
              <a:off x="13631941"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54" name="object 154"/>
            <p:cNvPicPr/>
            <p:nvPr/>
          </p:nvPicPr>
          <p:blipFill>
            <a:blip r:embed="rId3" cstate="print"/>
            <a:stretch>
              <a:fillRect/>
            </a:stretch>
          </p:blipFill>
          <p:spPr>
            <a:xfrm>
              <a:off x="13714190" y="6660681"/>
              <a:ext cx="251929" cy="251939"/>
            </a:xfrm>
            <a:prstGeom prst="rect">
              <a:avLst/>
            </a:prstGeom>
          </p:spPr>
        </p:pic>
        <p:pic>
          <p:nvPicPr>
            <p:cNvPr id="155" name="object 155"/>
            <p:cNvPicPr/>
            <p:nvPr/>
          </p:nvPicPr>
          <p:blipFill>
            <a:blip r:embed="rId4" cstate="print"/>
            <a:stretch>
              <a:fillRect/>
            </a:stretch>
          </p:blipFill>
          <p:spPr>
            <a:xfrm>
              <a:off x="14344930" y="6040062"/>
              <a:ext cx="251955" cy="251939"/>
            </a:xfrm>
            <a:prstGeom prst="rect">
              <a:avLst/>
            </a:prstGeom>
          </p:spPr>
        </p:pic>
        <p:pic>
          <p:nvPicPr>
            <p:cNvPr id="156" name="object 156"/>
            <p:cNvPicPr/>
            <p:nvPr/>
          </p:nvPicPr>
          <p:blipFill>
            <a:blip r:embed="rId3" cstate="print"/>
            <a:stretch>
              <a:fillRect/>
            </a:stretch>
          </p:blipFill>
          <p:spPr>
            <a:xfrm>
              <a:off x="13714190" y="6040062"/>
              <a:ext cx="251929" cy="251939"/>
            </a:xfrm>
            <a:prstGeom prst="rect">
              <a:avLst/>
            </a:prstGeom>
          </p:spPr>
        </p:pic>
        <p:pic>
          <p:nvPicPr>
            <p:cNvPr id="157" name="object 157"/>
            <p:cNvPicPr/>
            <p:nvPr/>
          </p:nvPicPr>
          <p:blipFill>
            <a:blip r:embed="rId4" cstate="print"/>
            <a:stretch>
              <a:fillRect/>
            </a:stretch>
          </p:blipFill>
          <p:spPr>
            <a:xfrm>
              <a:off x="14344930" y="6660681"/>
              <a:ext cx="251955" cy="251939"/>
            </a:xfrm>
            <a:prstGeom prst="rect">
              <a:avLst/>
            </a:prstGeom>
          </p:spPr>
        </p:pic>
        <p:pic>
          <p:nvPicPr>
            <p:cNvPr id="158" name="object 158"/>
            <p:cNvPicPr/>
            <p:nvPr/>
          </p:nvPicPr>
          <p:blipFill>
            <a:blip r:embed="rId5" cstate="print"/>
            <a:stretch>
              <a:fillRect/>
            </a:stretch>
          </p:blipFill>
          <p:spPr>
            <a:xfrm>
              <a:off x="14029573" y="6350369"/>
              <a:ext cx="251929" cy="251945"/>
            </a:xfrm>
            <a:prstGeom prst="rect">
              <a:avLst/>
            </a:prstGeom>
          </p:spPr>
        </p:pic>
      </p:grpSp>
      <p:grpSp>
        <p:nvGrpSpPr>
          <p:cNvPr id="159" name="object 159"/>
          <p:cNvGrpSpPr/>
          <p:nvPr/>
        </p:nvGrpSpPr>
        <p:grpSpPr>
          <a:xfrm>
            <a:off x="10162700" y="3609779"/>
            <a:ext cx="634971" cy="634971"/>
            <a:chOff x="16758338" y="5952792"/>
            <a:chExt cx="1047115" cy="1047115"/>
          </a:xfrm>
        </p:grpSpPr>
        <p:sp>
          <p:nvSpPr>
            <p:cNvPr id="160" name="object 160"/>
            <p:cNvSpPr/>
            <p:nvPr/>
          </p:nvSpPr>
          <p:spPr>
            <a:xfrm>
              <a:off x="16758338"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61" name="object 161"/>
            <p:cNvPicPr/>
            <p:nvPr/>
          </p:nvPicPr>
          <p:blipFill>
            <a:blip r:embed="rId3" cstate="print"/>
            <a:stretch>
              <a:fillRect/>
            </a:stretch>
          </p:blipFill>
          <p:spPr>
            <a:xfrm>
              <a:off x="16840587" y="6660681"/>
              <a:ext cx="251929" cy="251939"/>
            </a:xfrm>
            <a:prstGeom prst="rect">
              <a:avLst/>
            </a:prstGeom>
          </p:spPr>
        </p:pic>
        <p:pic>
          <p:nvPicPr>
            <p:cNvPr id="162" name="object 162"/>
            <p:cNvPicPr/>
            <p:nvPr/>
          </p:nvPicPr>
          <p:blipFill>
            <a:blip r:embed="rId6" cstate="print"/>
            <a:stretch>
              <a:fillRect/>
            </a:stretch>
          </p:blipFill>
          <p:spPr>
            <a:xfrm>
              <a:off x="17471327" y="6040062"/>
              <a:ext cx="251955" cy="251939"/>
            </a:xfrm>
            <a:prstGeom prst="rect">
              <a:avLst/>
            </a:prstGeom>
          </p:spPr>
        </p:pic>
        <p:pic>
          <p:nvPicPr>
            <p:cNvPr id="163" name="object 163"/>
            <p:cNvPicPr/>
            <p:nvPr/>
          </p:nvPicPr>
          <p:blipFill>
            <a:blip r:embed="rId3" cstate="print"/>
            <a:stretch>
              <a:fillRect/>
            </a:stretch>
          </p:blipFill>
          <p:spPr>
            <a:xfrm>
              <a:off x="16840587" y="6040062"/>
              <a:ext cx="251929" cy="251939"/>
            </a:xfrm>
            <a:prstGeom prst="rect">
              <a:avLst/>
            </a:prstGeom>
          </p:spPr>
        </p:pic>
        <p:pic>
          <p:nvPicPr>
            <p:cNvPr id="164" name="object 164"/>
            <p:cNvPicPr/>
            <p:nvPr/>
          </p:nvPicPr>
          <p:blipFill>
            <a:blip r:embed="rId6" cstate="print"/>
            <a:stretch>
              <a:fillRect/>
            </a:stretch>
          </p:blipFill>
          <p:spPr>
            <a:xfrm>
              <a:off x="17471327" y="6660681"/>
              <a:ext cx="251955" cy="251939"/>
            </a:xfrm>
            <a:prstGeom prst="rect">
              <a:avLst/>
            </a:prstGeom>
          </p:spPr>
        </p:pic>
        <p:pic>
          <p:nvPicPr>
            <p:cNvPr id="165" name="object 165"/>
            <p:cNvPicPr/>
            <p:nvPr/>
          </p:nvPicPr>
          <p:blipFill>
            <a:blip r:embed="rId3" cstate="print"/>
            <a:stretch>
              <a:fillRect/>
            </a:stretch>
          </p:blipFill>
          <p:spPr>
            <a:xfrm>
              <a:off x="16840587" y="6350369"/>
              <a:ext cx="251929" cy="251945"/>
            </a:xfrm>
            <a:prstGeom prst="rect">
              <a:avLst/>
            </a:prstGeom>
          </p:spPr>
        </p:pic>
        <p:pic>
          <p:nvPicPr>
            <p:cNvPr id="166" name="object 166"/>
            <p:cNvPicPr/>
            <p:nvPr/>
          </p:nvPicPr>
          <p:blipFill>
            <a:blip r:embed="rId6" cstate="print"/>
            <a:stretch>
              <a:fillRect/>
            </a:stretch>
          </p:blipFill>
          <p:spPr>
            <a:xfrm>
              <a:off x="17471327" y="6350369"/>
              <a:ext cx="251955" cy="251945"/>
            </a:xfrm>
            <a:prstGeom prst="rect">
              <a:avLst/>
            </a:prstGeom>
          </p:spPr>
        </p:pic>
      </p:grpSp>
      <p:grpSp>
        <p:nvGrpSpPr>
          <p:cNvPr id="167" name="object 167"/>
          <p:cNvGrpSpPr/>
          <p:nvPr/>
        </p:nvGrpSpPr>
        <p:grpSpPr>
          <a:xfrm>
            <a:off x="683481" y="4606780"/>
            <a:ext cx="634971" cy="634971"/>
            <a:chOff x="1126405" y="7596920"/>
            <a:chExt cx="1047115" cy="1047115"/>
          </a:xfrm>
        </p:grpSpPr>
        <p:sp>
          <p:nvSpPr>
            <p:cNvPr id="168" name="object 168"/>
            <p:cNvSpPr/>
            <p:nvPr/>
          </p:nvSpPr>
          <p:spPr>
            <a:xfrm>
              <a:off x="1126405" y="7596920"/>
              <a:ext cx="1047115" cy="1047115"/>
            </a:xfrm>
            <a:custGeom>
              <a:avLst/>
              <a:gdLst/>
              <a:ahLst/>
              <a:cxnLst/>
              <a:rect l="l" t="t" r="r" b="b"/>
              <a:pathLst>
                <a:path w="1047114" h="1047115">
                  <a:moveTo>
                    <a:pt x="806991" y="0"/>
                  </a:moveTo>
                  <a:lnTo>
                    <a:pt x="241165" y="0"/>
                  </a:lnTo>
                  <a:lnTo>
                    <a:pt x="194711" y="183"/>
                  </a:lnTo>
                  <a:lnTo>
                    <a:pt x="127203" y="4965"/>
                  </a:lnTo>
                  <a:lnTo>
                    <a:pt x="70466" y="25951"/>
                  </a:lnTo>
                  <a:lnTo>
                    <a:pt x="25951" y="70461"/>
                  </a:lnTo>
                  <a:lnTo>
                    <a:pt x="4963" y="127199"/>
                  </a:lnTo>
                  <a:lnTo>
                    <a:pt x="183" y="194260"/>
                  </a:lnTo>
                  <a:lnTo>
                    <a:pt x="0" y="240097"/>
                  </a:lnTo>
                  <a:lnTo>
                    <a:pt x="4" y="806991"/>
                  </a:lnTo>
                  <a:lnTo>
                    <a:pt x="183" y="852377"/>
                  </a:lnTo>
                  <a:lnTo>
                    <a:pt x="4969" y="919901"/>
                  </a:lnTo>
                  <a:lnTo>
                    <a:pt x="25951" y="976622"/>
                  </a:lnTo>
                  <a:lnTo>
                    <a:pt x="70466" y="1021136"/>
                  </a:lnTo>
                  <a:lnTo>
                    <a:pt x="127187"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69" name="object 169"/>
            <p:cNvPicPr/>
            <p:nvPr/>
          </p:nvPicPr>
          <p:blipFill>
            <a:blip r:embed="rId2" cstate="print"/>
            <a:stretch>
              <a:fillRect/>
            </a:stretch>
          </p:blipFill>
          <p:spPr>
            <a:xfrm>
              <a:off x="1523979" y="7994495"/>
              <a:ext cx="251939" cy="251939"/>
            </a:xfrm>
            <a:prstGeom prst="rect">
              <a:avLst/>
            </a:prstGeom>
          </p:spPr>
        </p:pic>
      </p:grpSp>
      <p:grpSp>
        <p:nvGrpSpPr>
          <p:cNvPr id="170" name="object 170"/>
          <p:cNvGrpSpPr/>
          <p:nvPr/>
        </p:nvGrpSpPr>
        <p:grpSpPr>
          <a:xfrm>
            <a:off x="2579331" y="4606780"/>
            <a:ext cx="634971" cy="634971"/>
            <a:chOff x="4252802" y="7596920"/>
            <a:chExt cx="1047115" cy="1047115"/>
          </a:xfrm>
        </p:grpSpPr>
        <p:sp>
          <p:nvSpPr>
            <p:cNvPr id="171" name="object 171"/>
            <p:cNvSpPr/>
            <p:nvPr/>
          </p:nvSpPr>
          <p:spPr>
            <a:xfrm>
              <a:off x="4252802"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60" y="1046904"/>
                  </a:lnTo>
                  <a:lnTo>
                    <a:pt x="240097" y="1047088"/>
                  </a:lnTo>
                  <a:lnTo>
                    <a:pt x="805923" y="1047088"/>
                  </a:lnTo>
                  <a:lnTo>
                    <a:pt x="852377" y="1046904"/>
                  </a:lnTo>
                  <a:lnTo>
                    <a:pt x="919884"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901" y="4965"/>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72" name="object 172"/>
            <p:cNvPicPr/>
            <p:nvPr/>
          </p:nvPicPr>
          <p:blipFill>
            <a:blip r:embed="rId2" cstate="print"/>
            <a:stretch>
              <a:fillRect/>
            </a:stretch>
          </p:blipFill>
          <p:spPr>
            <a:xfrm>
              <a:off x="4335025" y="8304802"/>
              <a:ext cx="251939" cy="251945"/>
            </a:xfrm>
            <a:prstGeom prst="rect">
              <a:avLst/>
            </a:prstGeom>
          </p:spPr>
        </p:pic>
        <p:pic>
          <p:nvPicPr>
            <p:cNvPr id="173" name="object 173"/>
            <p:cNvPicPr/>
            <p:nvPr/>
          </p:nvPicPr>
          <p:blipFill>
            <a:blip r:embed="rId2" cstate="print"/>
            <a:stretch>
              <a:fillRect/>
            </a:stretch>
          </p:blipFill>
          <p:spPr>
            <a:xfrm>
              <a:off x="4965728" y="7684179"/>
              <a:ext cx="251939" cy="251939"/>
            </a:xfrm>
            <a:prstGeom prst="rect">
              <a:avLst/>
            </a:prstGeom>
          </p:spPr>
        </p:pic>
      </p:grpSp>
      <p:grpSp>
        <p:nvGrpSpPr>
          <p:cNvPr id="174" name="object 174"/>
          <p:cNvGrpSpPr/>
          <p:nvPr/>
        </p:nvGrpSpPr>
        <p:grpSpPr>
          <a:xfrm>
            <a:off x="4475181" y="4606780"/>
            <a:ext cx="634971" cy="634971"/>
            <a:chOff x="7379199" y="7596920"/>
            <a:chExt cx="1047115" cy="1047115"/>
          </a:xfrm>
        </p:grpSpPr>
        <p:sp>
          <p:nvSpPr>
            <p:cNvPr id="175" name="object 175"/>
            <p:cNvSpPr/>
            <p:nvPr/>
          </p:nvSpPr>
          <p:spPr>
            <a:xfrm>
              <a:off x="7379199" y="7596920"/>
              <a:ext cx="1047115" cy="1047115"/>
            </a:xfrm>
            <a:custGeom>
              <a:avLst/>
              <a:gdLst/>
              <a:ahLst/>
              <a:cxnLst/>
              <a:rect l="l" t="t" r="r" b="b"/>
              <a:pathLst>
                <a:path w="1047115" h="1047115">
                  <a:moveTo>
                    <a:pt x="806991" y="0"/>
                  </a:moveTo>
                  <a:lnTo>
                    <a:pt x="241154" y="0"/>
                  </a:lnTo>
                  <a:lnTo>
                    <a:pt x="194706"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56" y="1046904"/>
                  </a:lnTo>
                  <a:lnTo>
                    <a:pt x="240086" y="1047088"/>
                  </a:lnTo>
                  <a:lnTo>
                    <a:pt x="805923" y="1047088"/>
                  </a:lnTo>
                  <a:lnTo>
                    <a:pt x="852375" y="1046904"/>
                  </a:lnTo>
                  <a:lnTo>
                    <a:pt x="919880"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897" y="4965"/>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76" name="object 176"/>
            <p:cNvPicPr/>
            <p:nvPr/>
          </p:nvPicPr>
          <p:blipFill>
            <a:blip r:embed="rId2" cstate="print"/>
            <a:stretch>
              <a:fillRect/>
            </a:stretch>
          </p:blipFill>
          <p:spPr>
            <a:xfrm>
              <a:off x="7461421" y="8304802"/>
              <a:ext cx="251939" cy="251945"/>
            </a:xfrm>
            <a:prstGeom prst="rect">
              <a:avLst/>
            </a:prstGeom>
          </p:spPr>
        </p:pic>
        <p:pic>
          <p:nvPicPr>
            <p:cNvPr id="177" name="object 177"/>
            <p:cNvPicPr/>
            <p:nvPr/>
          </p:nvPicPr>
          <p:blipFill>
            <a:blip r:embed="rId2" cstate="print"/>
            <a:stretch>
              <a:fillRect/>
            </a:stretch>
          </p:blipFill>
          <p:spPr>
            <a:xfrm>
              <a:off x="8092117" y="7684179"/>
              <a:ext cx="251945" cy="251939"/>
            </a:xfrm>
            <a:prstGeom prst="rect">
              <a:avLst/>
            </a:prstGeom>
          </p:spPr>
        </p:pic>
        <p:pic>
          <p:nvPicPr>
            <p:cNvPr id="178" name="object 178"/>
            <p:cNvPicPr/>
            <p:nvPr/>
          </p:nvPicPr>
          <p:blipFill>
            <a:blip r:embed="rId2" cstate="print"/>
            <a:stretch>
              <a:fillRect/>
            </a:stretch>
          </p:blipFill>
          <p:spPr>
            <a:xfrm>
              <a:off x="7776765" y="7994495"/>
              <a:ext cx="251945" cy="251939"/>
            </a:xfrm>
            <a:prstGeom prst="rect">
              <a:avLst/>
            </a:prstGeom>
          </p:spPr>
        </p:pic>
      </p:grpSp>
      <p:grpSp>
        <p:nvGrpSpPr>
          <p:cNvPr id="179" name="object 179"/>
          <p:cNvGrpSpPr/>
          <p:nvPr/>
        </p:nvGrpSpPr>
        <p:grpSpPr>
          <a:xfrm>
            <a:off x="6371000" y="4606780"/>
            <a:ext cx="634971" cy="634971"/>
            <a:chOff x="10505544" y="7596920"/>
            <a:chExt cx="1047115" cy="1047115"/>
          </a:xfrm>
        </p:grpSpPr>
        <p:sp>
          <p:nvSpPr>
            <p:cNvPr id="180" name="object 180"/>
            <p:cNvSpPr/>
            <p:nvPr/>
          </p:nvSpPr>
          <p:spPr>
            <a:xfrm>
              <a:off x="10505544"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81" name="object 181"/>
            <p:cNvPicPr/>
            <p:nvPr/>
          </p:nvPicPr>
          <p:blipFill>
            <a:blip r:embed="rId3" cstate="print"/>
            <a:stretch>
              <a:fillRect/>
            </a:stretch>
          </p:blipFill>
          <p:spPr>
            <a:xfrm>
              <a:off x="10587792" y="8304802"/>
              <a:ext cx="251929" cy="251945"/>
            </a:xfrm>
            <a:prstGeom prst="rect">
              <a:avLst/>
            </a:prstGeom>
          </p:spPr>
        </p:pic>
        <p:pic>
          <p:nvPicPr>
            <p:cNvPr id="182" name="object 182"/>
            <p:cNvPicPr/>
            <p:nvPr/>
          </p:nvPicPr>
          <p:blipFill>
            <a:blip r:embed="rId4" cstate="print"/>
            <a:stretch>
              <a:fillRect/>
            </a:stretch>
          </p:blipFill>
          <p:spPr>
            <a:xfrm>
              <a:off x="11218532" y="7684179"/>
              <a:ext cx="251955" cy="251939"/>
            </a:xfrm>
            <a:prstGeom prst="rect">
              <a:avLst/>
            </a:prstGeom>
          </p:spPr>
        </p:pic>
        <p:pic>
          <p:nvPicPr>
            <p:cNvPr id="183" name="object 183"/>
            <p:cNvPicPr/>
            <p:nvPr/>
          </p:nvPicPr>
          <p:blipFill>
            <a:blip r:embed="rId3" cstate="print"/>
            <a:stretch>
              <a:fillRect/>
            </a:stretch>
          </p:blipFill>
          <p:spPr>
            <a:xfrm>
              <a:off x="10587792" y="7684179"/>
              <a:ext cx="251929" cy="251939"/>
            </a:xfrm>
            <a:prstGeom prst="rect">
              <a:avLst/>
            </a:prstGeom>
          </p:spPr>
        </p:pic>
        <p:pic>
          <p:nvPicPr>
            <p:cNvPr id="184" name="object 184"/>
            <p:cNvPicPr/>
            <p:nvPr/>
          </p:nvPicPr>
          <p:blipFill>
            <a:blip r:embed="rId4" cstate="print"/>
            <a:stretch>
              <a:fillRect/>
            </a:stretch>
          </p:blipFill>
          <p:spPr>
            <a:xfrm>
              <a:off x="11218532" y="8304802"/>
              <a:ext cx="251955" cy="251945"/>
            </a:xfrm>
            <a:prstGeom prst="rect">
              <a:avLst/>
            </a:prstGeom>
          </p:spPr>
        </p:pic>
      </p:grpSp>
      <p:grpSp>
        <p:nvGrpSpPr>
          <p:cNvPr id="185" name="object 185"/>
          <p:cNvGrpSpPr/>
          <p:nvPr/>
        </p:nvGrpSpPr>
        <p:grpSpPr>
          <a:xfrm>
            <a:off x="8266850" y="4606780"/>
            <a:ext cx="634971" cy="634971"/>
            <a:chOff x="13631941" y="7596920"/>
            <a:chExt cx="1047115" cy="1047115"/>
          </a:xfrm>
        </p:grpSpPr>
        <p:sp>
          <p:nvSpPr>
            <p:cNvPr id="186" name="object 186"/>
            <p:cNvSpPr/>
            <p:nvPr/>
          </p:nvSpPr>
          <p:spPr>
            <a:xfrm>
              <a:off x="13631941"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87" name="object 187"/>
            <p:cNvPicPr/>
            <p:nvPr/>
          </p:nvPicPr>
          <p:blipFill>
            <a:blip r:embed="rId3" cstate="print"/>
            <a:stretch>
              <a:fillRect/>
            </a:stretch>
          </p:blipFill>
          <p:spPr>
            <a:xfrm>
              <a:off x="13714190" y="8304802"/>
              <a:ext cx="251929" cy="251945"/>
            </a:xfrm>
            <a:prstGeom prst="rect">
              <a:avLst/>
            </a:prstGeom>
          </p:spPr>
        </p:pic>
        <p:pic>
          <p:nvPicPr>
            <p:cNvPr id="188" name="object 188"/>
            <p:cNvPicPr/>
            <p:nvPr/>
          </p:nvPicPr>
          <p:blipFill>
            <a:blip r:embed="rId4" cstate="print"/>
            <a:stretch>
              <a:fillRect/>
            </a:stretch>
          </p:blipFill>
          <p:spPr>
            <a:xfrm>
              <a:off x="14344930" y="7684179"/>
              <a:ext cx="251955" cy="251939"/>
            </a:xfrm>
            <a:prstGeom prst="rect">
              <a:avLst/>
            </a:prstGeom>
          </p:spPr>
        </p:pic>
        <p:pic>
          <p:nvPicPr>
            <p:cNvPr id="189" name="object 189"/>
            <p:cNvPicPr/>
            <p:nvPr/>
          </p:nvPicPr>
          <p:blipFill>
            <a:blip r:embed="rId3" cstate="print"/>
            <a:stretch>
              <a:fillRect/>
            </a:stretch>
          </p:blipFill>
          <p:spPr>
            <a:xfrm>
              <a:off x="13714190" y="7684179"/>
              <a:ext cx="251929" cy="251939"/>
            </a:xfrm>
            <a:prstGeom prst="rect">
              <a:avLst/>
            </a:prstGeom>
          </p:spPr>
        </p:pic>
        <p:pic>
          <p:nvPicPr>
            <p:cNvPr id="190" name="object 190"/>
            <p:cNvPicPr/>
            <p:nvPr/>
          </p:nvPicPr>
          <p:blipFill>
            <a:blip r:embed="rId4" cstate="print"/>
            <a:stretch>
              <a:fillRect/>
            </a:stretch>
          </p:blipFill>
          <p:spPr>
            <a:xfrm>
              <a:off x="14344930" y="8304802"/>
              <a:ext cx="251955" cy="251945"/>
            </a:xfrm>
            <a:prstGeom prst="rect">
              <a:avLst/>
            </a:prstGeom>
          </p:spPr>
        </p:pic>
        <p:pic>
          <p:nvPicPr>
            <p:cNvPr id="191" name="object 191"/>
            <p:cNvPicPr/>
            <p:nvPr/>
          </p:nvPicPr>
          <p:blipFill>
            <a:blip r:embed="rId5" cstate="print"/>
            <a:stretch>
              <a:fillRect/>
            </a:stretch>
          </p:blipFill>
          <p:spPr>
            <a:xfrm>
              <a:off x="14029573" y="7994495"/>
              <a:ext cx="251929" cy="251939"/>
            </a:xfrm>
            <a:prstGeom prst="rect">
              <a:avLst/>
            </a:prstGeom>
          </p:spPr>
        </p:pic>
      </p:grpSp>
      <p:grpSp>
        <p:nvGrpSpPr>
          <p:cNvPr id="192" name="object 192"/>
          <p:cNvGrpSpPr/>
          <p:nvPr/>
        </p:nvGrpSpPr>
        <p:grpSpPr>
          <a:xfrm>
            <a:off x="10162700" y="4606780"/>
            <a:ext cx="634971" cy="634971"/>
            <a:chOff x="16758338" y="7596920"/>
            <a:chExt cx="1047115" cy="1047115"/>
          </a:xfrm>
        </p:grpSpPr>
        <p:sp>
          <p:nvSpPr>
            <p:cNvPr id="193" name="object 193"/>
            <p:cNvSpPr/>
            <p:nvPr/>
          </p:nvSpPr>
          <p:spPr>
            <a:xfrm>
              <a:off x="16758338"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194" name="object 194"/>
            <p:cNvPicPr/>
            <p:nvPr/>
          </p:nvPicPr>
          <p:blipFill>
            <a:blip r:embed="rId3" cstate="print"/>
            <a:stretch>
              <a:fillRect/>
            </a:stretch>
          </p:blipFill>
          <p:spPr>
            <a:xfrm>
              <a:off x="16840587" y="8304802"/>
              <a:ext cx="251929" cy="251945"/>
            </a:xfrm>
            <a:prstGeom prst="rect">
              <a:avLst/>
            </a:prstGeom>
          </p:spPr>
        </p:pic>
        <p:pic>
          <p:nvPicPr>
            <p:cNvPr id="195" name="object 195"/>
            <p:cNvPicPr/>
            <p:nvPr/>
          </p:nvPicPr>
          <p:blipFill>
            <a:blip r:embed="rId6" cstate="print"/>
            <a:stretch>
              <a:fillRect/>
            </a:stretch>
          </p:blipFill>
          <p:spPr>
            <a:xfrm>
              <a:off x="17471327" y="7684179"/>
              <a:ext cx="251955" cy="251939"/>
            </a:xfrm>
            <a:prstGeom prst="rect">
              <a:avLst/>
            </a:prstGeom>
          </p:spPr>
        </p:pic>
        <p:pic>
          <p:nvPicPr>
            <p:cNvPr id="196" name="object 196"/>
            <p:cNvPicPr/>
            <p:nvPr/>
          </p:nvPicPr>
          <p:blipFill>
            <a:blip r:embed="rId3" cstate="print"/>
            <a:stretch>
              <a:fillRect/>
            </a:stretch>
          </p:blipFill>
          <p:spPr>
            <a:xfrm>
              <a:off x="16840587" y="7684179"/>
              <a:ext cx="251929" cy="251939"/>
            </a:xfrm>
            <a:prstGeom prst="rect">
              <a:avLst/>
            </a:prstGeom>
          </p:spPr>
        </p:pic>
        <p:pic>
          <p:nvPicPr>
            <p:cNvPr id="197" name="object 197"/>
            <p:cNvPicPr/>
            <p:nvPr/>
          </p:nvPicPr>
          <p:blipFill>
            <a:blip r:embed="rId6" cstate="print"/>
            <a:stretch>
              <a:fillRect/>
            </a:stretch>
          </p:blipFill>
          <p:spPr>
            <a:xfrm>
              <a:off x="17471327" y="8304802"/>
              <a:ext cx="251955" cy="251945"/>
            </a:xfrm>
            <a:prstGeom prst="rect">
              <a:avLst/>
            </a:prstGeom>
          </p:spPr>
        </p:pic>
        <p:pic>
          <p:nvPicPr>
            <p:cNvPr id="198" name="object 198"/>
            <p:cNvPicPr/>
            <p:nvPr/>
          </p:nvPicPr>
          <p:blipFill>
            <a:blip r:embed="rId3" cstate="print"/>
            <a:stretch>
              <a:fillRect/>
            </a:stretch>
          </p:blipFill>
          <p:spPr>
            <a:xfrm>
              <a:off x="16840587" y="7994495"/>
              <a:ext cx="251929" cy="251939"/>
            </a:xfrm>
            <a:prstGeom prst="rect">
              <a:avLst/>
            </a:prstGeom>
          </p:spPr>
        </p:pic>
        <p:pic>
          <p:nvPicPr>
            <p:cNvPr id="199" name="object 199"/>
            <p:cNvPicPr/>
            <p:nvPr/>
          </p:nvPicPr>
          <p:blipFill>
            <a:blip r:embed="rId6" cstate="print"/>
            <a:stretch>
              <a:fillRect/>
            </a:stretch>
          </p:blipFill>
          <p:spPr>
            <a:xfrm>
              <a:off x="17471327" y="7994495"/>
              <a:ext cx="251955" cy="251939"/>
            </a:xfrm>
            <a:prstGeom prst="rect">
              <a:avLst/>
            </a:prstGeom>
          </p:spPr>
        </p:pic>
      </p:grpSp>
      <p:grpSp>
        <p:nvGrpSpPr>
          <p:cNvPr id="200" name="object 200"/>
          <p:cNvGrpSpPr/>
          <p:nvPr/>
        </p:nvGrpSpPr>
        <p:grpSpPr>
          <a:xfrm>
            <a:off x="683481" y="5603780"/>
            <a:ext cx="634971" cy="634971"/>
            <a:chOff x="1126405" y="9241048"/>
            <a:chExt cx="1047115" cy="1047115"/>
          </a:xfrm>
        </p:grpSpPr>
        <p:sp>
          <p:nvSpPr>
            <p:cNvPr id="201" name="object 201"/>
            <p:cNvSpPr/>
            <p:nvPr/>
          </p:nvSpPr>
          <p:spPr>
            <a:xfrm>
              <a:off x="1126405" y="9241048"/>
              <a:ext cx="1047115" cy="1047115"/>
            </a:xfrm>
            <a:custGeom>
              <a:avLst/>
              <a:gdLst/>
              <a:ahLst/>
              <a:cxnLst/>
              <a:rect l="l" t="t" r="r" b="b"/>
              <a:pathLst>
                <a:path w="1047114" h="1047115">
                  <a:moveTo>
                    <a:pt x="806991" y="0"/>
                  </a:moveTo>
                  <a:lnTo>
                    <a:pt x="241165" y="0"/>
                  </a:lnTo>
                  <a:lnTo>
                    <a:pt x="194711" y="183"/>
                  </a:lnTo>
                  <a:lnTo>
                    <a:pt x="127203" y="4960"/>
                  </a:lnTo>
                  <a:lnTo>
                    <a:pt x="70466" y="25947"/>
                  </a:lnTo>
                  <a:lnTo>
                    <a:pt x="25951" y="70461"/>
                  </a:lnTo>
                  <a:lnTo>
                    <a:pt x="4963" y="127199"/>
                  </a:lnTo>
                  <a:lnTo>
                    <a:pt x="183" y="194260"/>
                  </a:lnTo>
                  <a:lnTo>
                    <a:pt x="0" y="240097"/>
                  </a:lnTo>
                  <a:lnTo>
                    <a:pt x="4" y="806991"/>
                  </a:lnTo>
                  <a:lnTo>
                    <a:pt x="183" y="852375"/>
                  </a:lnTo>
                  <a:lnTo>
                    <a:pt x="4969" y="919897"/>
                  </a:lnTo>
                  <a:lnTo>
                    <a:pt x="25951" y="976617"/>
                  </a:lnTo>
                  <a:lnTo>
                    <a:pt x="70466"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02" name="object 202"/>
            <p:cNvPicPr/>
            <p:nvPr/>
          </p:nvPicPr>
          <p:blipFill>
            <a:blip r:embed="rId2" cstate="print"/>
            <a:stretch>
              <a:fillRect/>
            </a:stretch>
          </p:blipFill>
          <p:spPr>
            <a:xfrm>
              <a:off x="1523979" y="9638614"/>
              <a:ext cx="251939" cy="251945"/>
            </a:xfrm>
            <a:prstGeom prst="rect">
              <a:avLst/>
            </a:prstGeom>
          </p:spPr>
        </p:pic>
      </p:grpSp>
      <p:grpSp>
        <p:nvGrpSpPr>
          <p:cNvPr id="203" name="object 203"/>
          <p:cNvGrpSpPr/>
          <p:nvPr/>
        </p:nvGrpSpPr>
        <p:grpSpPr>
          <a:xfrm>
            <a:off x="2579331" y="5603780"/>
            <a:ext cx="634971" cy="634971"/>
            <a:chOff x="4252802" y="9241048"/>
            <a:chExt cx="1047115" cy="1047115"/>
          </a:xfrm>
        </p:grpSpPr>
        <p:sp>
          <p:nvSpPr>
            <p:cNvPr id="204" name="object 204"/>
            <p:cNvSpPr/>
            <p:nvPr/>
          </p:nvSpPr>
          <p:spPr>
            <a:xfrm>
              <a:off x="4252802"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901" y="4960"/>
                  </a:lnTo>
                  <a:lnTo>
                    <a:pt x="852827"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05" name="object 205"/>
            <p:cNvPicPr/>
            <p:nvPr/>
          </p:nvPicPr>
          <p:blipFill>
            <a:blip r:embed="rId7" cstate="print"/>
            <a:stretch>
              <a:fillRect/>
            </a:stretch>
          </p:blipFill>
          <p:spPr>
            <a:xfrm>
              <a:off x="4335025" y="9948927"/>
              <a:ext cx="251939" cy="251939"/>
            </a:xfrm>
            <a:prstGeom prst="rect">
              <a:avLst/>
            </a:prstGeom>
          </p:spPr>
        </p:pic>
        <p:pic>
          <p:nvPicPr>
            <p:cNvPr id="206" name="object 206"/>
            <p:cNvPicPr/>
            <p:nvPr/>
          </p:nvPicPr>
          <p:blipFill>
            <a:blip r:embed="rId2" cstate="print"/>
            <a:stretch>
              <a:fillRect/>
            </a:stretch>
          </p:blipFill>
          <p:spPr>
            <a:xfrm>
              <a:off x="4965728" y="9328307"/>
              <a:ext cx="251939" cy="251939"/>
            </a:xfrm>
            <a:prstGeom prst="rect">
              <a:avLst/>
            </a:prstGeom>
          </p:spPr>
        </p:pic>
      </p:grpSp>
      <p:grpSp>
        <p:nvGrpSpPr>
          <p:cNvPr id="207" name="object 207"/>
          <p:cNvGrpSpPr/>
          <p:nvPr/>
        </p:nvGrpSpPr>
        <p:grpSpPr>
          <a:xfrm>
            <a:off x="4475181" y="5603780"/>
            <a:ext cx="634971" cy="634971"/>
            <a:chOff x="7379199" y="9241048"/>
            <a:chExt cx="1047115" cy="1047115"/>
          </a:xfrm>
        </p:grpSpPr>
        <p:sp>
          <p:nvSpPr>
            <p:cNvPr id="208" name="object 208"/>
            <p:cNvSpPr/>
            <p:nvPr/>
          </p:nvSpPr>
          <p:spPr>
            <a:xfrm>
              <a:off x="7379199" y="9241048"/>
              <a:ext cx="1047115" cy="1047115"/>
            </a:xfrm>
            <a:custGeom>
              <a:avLst/>
              <a:gdLst/>
              <a:ahLst/>
              <a:cxnLst/>
              <a:rect l="l" t="t" r="r" b="b"/>
              <a:pathLst>
                <a:path w="1047115" h="1047115">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56" y="1046900"/>
                  </a:lnTo>
                  <a:lnTo>
                    <a:pt x="240086" y="1047084"/>
                  </a:lnTo>
                  <a:lnTo>
                    <a:pt x="805923" y="1047084"/>
                  </a:lnTo>
                  <a:lnTo>
                    <a:pt x="852375" y="1046900"/>
                  </a:lnTo>
                  <a:lnTo>
                    <a:pt x="919880"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897" y="4960"/>
                  </a:lnTo>
                  <a:lnTo>
                    <a:pt x="85282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09" name="object 209"/>
            <p:cNvPicPr/>
            <p:nvPr/>
          </p:nvPicPr>
          <p:blipFill>
            <a:blip r:embed="rId7" cstate="print"/>
            <a:stretch>
              <a:fillRect/>
            </a:stretch>
          </p:blipFill>
          <p:spPr>
            <a:xfrm>
              <a:off x="7461421" y="9948927"/>
              <a:ext cx="251939" cy="251939"/>
            </a:xfrm>
            <a:prstGeom prst="rect">
              <a:avLst/>
            </a:prstGeom>
          </p:spPr>
        </p:pic>
        <p:pic>
          <p:nvPicPr>
            <p:cNvPr id="210" name="object 210"/>
            <p:cNvPicPr/>
            <p:nvPr/>
          </p:nvPicPr>
          <p:blipFill>
            <a:blip r:embed="rId2" cstate="print"/>
            <a:stretch>
              <a:fillRect/>
            </a:stretch>
          </p:blipFill>
          <p:spPr>
            <a:xfrm>
              <a:off x="7776765" y="9638614"/>
              <a:ext cx="251945" cy="251945"/>
            </a:xfrm>
            <a:prstGeom prst="rect">
              <a:avLst/>
            </a:prstGeom>
          </p:spPr>
        </p:pic>
        <p:pic>
          <p:nvPicPr>
            <p:cNvPr id="211" name="object 211"/>
            <p:cNvPicPr/>
            <p:nvPr/>
          </p:nvPicPr>
          <p:blipFill>
            <a:blip r:embed="rId2" cstate="print"/>
            <a:stretch>
              <a:fillRect/>
            </a:stretch>
          </p:blipFill>
          <p:spPr>
            <a:xfrm>
              <a:off x="8092117" y="9328307"/>
              <a:ext cx="251945" cy="251939"/>
            </a:xfrm>
            <a:prstGeom prst="rect">
              <a:avLst/>
            </a:prstGeom>
          </p:spPr>
        </p:pic>
      </p:grpSp>
      <p:grpSp>
        <p:nvGrpSpPr>
          <p:cNvPr id="212" name="object 212"/>
          <p:cNvGrpSpPr/>
          <p:nvPr/>
        </p:nvGrpSpPr>
        <p:grpSpPr>
          <a:xfrm>
            <a:off x="6371000" y="5603780"/>
            <a:ext cx="634971" cy="634971"/>
            <a:chOff x="10505544" y="9241048"/>
            <a:chExt cx="1047115" cy="1047115"/>
          </a:xfrm>
        </p:grpSpPr>
        <p:sp>
          <p:nvSpPr>
            <p:cNvPr id="213" name="object 213"/>
            <p:cNvSpPr/>
            <p:nvPr/>
          </p:nvSpPr>
          <p:spPr>
            <a:xfrm>
              <a:off x="10505544"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14" name="object 214"/>
            <p:cNvPicPr/>
            <p:nvPr/>
          </p:nvPicPr>
          <p:blipFill>
            <a:blip r:embed="rId9" cstate="print"/>
            <a:stretch>
              <a:fillRect/>
            </a:stretch>
          </p:blipFill>
          <p:spPr>
            <a:xfrm>
              <a:off x="10587792" y="9948927"/>
              <a:ext cx="251929" cy="251939"/>
            </a:xfrm>
            <a:prstGeom prst="rect">
              <a:avLst/>
            </a:prstGeom>
          </p:spPr>
        </p:pic>
        <p:pic>
          <p:nvPicPr>
            <p:cNvPr id="215" name="object 215"/>
            <p:cNvPicPr/>
            <p:nvPr/>
          </p:nvPicPr>
          <p:blipFill>
            <a:blip r:embed="rId4" cstate="print"/>
            <a:stretch>
              <a:fillRect/>
            </a:stretch>
          </p:blipFill>
          <p:spPr>
            <a:xfrm>
              <a:off x="11218532" y="9328307"/>
              <a:ext cx="251955" cy="251939"/>
            </a:xfrm>
            <a:prstGeom prst="rect">
              <a:avLst/>
            </a:prstGeom>
          </p:spPr>
        </p:pic>
        <p:pic>
          <p:nvPicPr>
            <p:cNvPr id="216" name="object 216"/>
            <p:cNvPicPr/>
            <p:nvPr/>
          </p:nvPicPr>
          <p:blipFill>
            <a:blip r:embed="rId3" cstate="print"/>
            <a:stretch>
              <a:fillRect/>
            </a:stretch>
          </p:blipFill>
          <p:spPr>
            <a:xfrm>
              <a:off x="10587792" y="9328307"/>
              <a:ext cx="251929" cy="251939"/>
            </a:xfrm>
            <a:prstGeom prst="rect">
              <a:avLst/>
            </a:prstGeom>
          </p:spPr>
        </p:pic>
        <p:pic>
          <p:nvPicPr>
            <p:cNvPr id="217" name="object 217"/>
            <p:cNvPicPr/>
            <p:nvPr/>
          </p:nvPicPr>
          <p:blipFill>
            <a:blip r:embed="rId8" cstate="print"/>
            <a:stretch>
              <a:fillRect/>
            </a:stretch>
          </p:blipFill>
          <p:spPr>
            <a:xfrm>
              <a:off x="11218532" y="9948927"/>
              <a:ext cx="251955" cy="251939"/>
            </a:xfrm>
            <a:prstGeom prst="rect">
              <a:avLst/>
            </a:prstGeom>
          </p:spPr>
        </p:pic>
      </p:grpSp>
      <p:grpSp>
        <p:nvGrpSpPr>
          <p:cNvPr id="218" name="object 218"/>
          <p:cNvGrpSpPr/>
          <p:nvPr/>
        </p:nvGrpSpPr>
        <p:grpSpPr>
          <a:xfrm>
            <a:off x="8266850" y="5603780"/>
            <a:ext cx="634971" cy="634971"/>
            <a:chOff x="13631941" y="9241048"/>
            <a:chExt cx="1047115" cy="1047115"/>
          </a:xfrm>
        </p:grpSpPr>
        <p:sp>
          <p:nvSpPr>
            <p:cNvPr id="219" name="object 219"/>
            <p:cNvSpPr/>
            <p:nvPr/>
          </p:nvSpPr>
          <p:spPr>
            <a:xfrm>
              <a:off x="13631941"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20" name="object 220"/>
            <p:cNvPicPr/>
            <p:nvPr/>
          </p:nvPicPr>
          <p:blipFill>
            <a:blip r:embed="rId4" cstate="print"/>
            <a:stretch>
              <a:fillRect/>
            </a:stretch>
          </p:blipFill>
          <p:spPr>
            <a:xfrm>
              <a:off x="14344930" y="9328307"/>
              <a:ext cx="251955" cy="251939"/>
            </a:xfrm>
            <a:prstGeom prst="rect">
              <a:avLst/>
            </a:prstGeom>
          </p:spPr>
        </p:pic>
        <p:pic>
          <p:nvPicPr>
            <p:cNvPr id="221" name="object 221"/>
            <p:cNvPicPr/>
            <p:nvPr/>
          </p:nvPicPr>
          <p:blipFill>
            <a:blip r:embed="rId9" cstate="print"/>
            <a:stretch>
              <a:fillRect/>
            </a:stretch>
          </p:blipFill>
          <p:spPr>
            <a:xfrm>
              <a:off x="13714190" y="9948927"/>
              <a:ext cx="251929" cy="251939"/>
            </a:xfrm>
            <a:prstGeom prst="rect">
              <a:avLst/>
            </a:prstGeom>
          </p:spPr>
        </p:pic>
        <p:pic>
          <p:nvPicPr>
            <p:cNvPr id="222" name="object 222"/>
            <p:cNvPicPr/>
            <p:nvPr/>
          </p:nvPicPr>
          <p:blipFill>
            <a:blip r:embed="rId3" cstate="print"/>
            <a:stretch>
              <a:fillRect/>
            </a:stretch>
          </p:blipFill>
          <p:spPr>
            <a:xfrm>
              <a:off x="13714190" y="9328307"/>
              <a:ext cx="251929" cy="251939"/>
            </a:xfrm>
            <a:prstGeom prst="rect">
              <a:avLst/>
            </a:prstGeom>
          </p:spPr>
        </p:pic>
        <p:pic>
          <p:nvPicPr>
            <p:cNvPr id="223" name="object 223"/>
            <p:cNvPicPr/>
            <p:nvPr/>
          </p:nvPicPr>
          <p:blipFill>
            <a:blip r:embed="rId8" cstate="print"/>
            <a:stretch>
              <a:fillRect/>
            </a:stretch>
          </p:blipFill>
          <p:spPr>
            <a:xfrm>
              <a:off x="14344930" y="9948927"/>
              <a:ext cx="251955" cy="251939"/>
            </a:xfrm>
            <a:prstGeom prst="rect">
              <a:avLst/>
            </a:prstGeom>
          </p:spPr>
        </p:pic>
        <p:pic>
          <p:nvPicPr>
            <p:cNvPr id="224" name="object 224"/>
            <p:cNvPicPr/>
            <p:nvPr/>
          </p:nvPicPr>
          <p:blipFill>
            <a:blip r:embed="rId5" cstate="print"/>
            <a:stretch>
              <a:fillRect/>
            </a:stretch>
          </p:blipFill>
          <p:spPr>
            <a:xfrm>
              <a:off x="14029573" y="9638622"/>
              <a:ext cx="251929" cy="251939"/>
            </a:xfrm>
            <a:prstGeom prst="rect">
              <a:avLst/>
            </a:prstGeom>
          </p:spPr>
        </p:pic>
      </p:grpSp>
      <p:grpSp>
        <p:nvGrpSpPr>
          <p:cNvPr id="225" name="object 225"/>
          <p:cNvGrpSpPr/>
          <p:nvPr/>
        </p:nvGrpSpPr>
        <p:grpSpPr>
          <a:xfrm>
            <a:off x="10162700" y="5603780"/>
            <a:ext cx="634971" cy="634971"/>
            <a:chOff x="16758338" y="9241048"/>
            <a:chExt cx="1047115" cy="1047115"/>
          </a:xfrm>
        </p:grpSpPr>
        <p:sp>
          <p:nvSpPr>
            <p:cNvPr id="226" name="object 226"/>
            <p:cNvSpPr/>
            <p:nvPr/>
          </p:nvSpPr>
          <p:spPr>
            <a:xfrm>
              <a:off x="16758338"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pPr defTabSz="554492">
                <a:buClrTx/>
              </a:pPr>
              <a:endParaRPr sz="1092">
                <a:solidFill>
                  <a:sysClr val="windowText" lastClr="000000"/>
                </a:solidFill>
              </a:endParaRPr>
            </a:p>
          </p:txBody>
        </p:sp>
        <p:pic>
          <p:nvPicPr>
            <p:cNvPr id="227" name="object 227"/>
            <p:cNvPicPr/>
            <p:nvPr/>
          </p:nvPicPr>
          <p:blipFill>
            <a:blip r:embed="rId9" cstate="print"/>
            <a:stretch>
              <a:fillRect/>
            </a:stretch>
          </p:blipFill>
          <p:spPr>
            <a:xfrm>
              <a:off x="16840587" y="9948927"/>
              <a:ext cx="251929" cy="251939"/>
            </a:xfrm>
            <a:prstGeom prst="rect">
              <a:avLst/>
            </a:prstGeom>
          </p:spPr>
        </p:pic>
        <p:pic>
          <p:nvPicPr>
            <p:cNvPr id="228" name="object 228"/>
            <p:cNvPicPr/>
            <p:nvPr/>
          </p:nvPicPr>
          <p:blipFill>
            <a:blip r:embed="rId6" cstate="print"/>
            <a:stretch>
              <a:fillRect/>
            </a:stretch>
          </p:blipFill>
          <p:spPr>
            <a:xfrm>
              <a:off x="17471327" y="9328307"/>
              <a:ext cx="251955" cy="251939"/>
            </a:xfrm>
            <a:prstGeom prst="rect">
              <a:avLst/>
            </a:prstGeom>
          </p:spPr>
        </p:pic>
        <p:pic>
          <p:nvPicPr>
            <p:cNvPr id="229" name="object 229"/>
            <p:cNvPicPr/>
            <p:nvPr/>
          </p:nvPicPr>
          <p:blipFill>
            <a:blip r:embed="rId3" cstate="print"/>
            <a:stretch>
              <a:fillRect/>
            </a:stretch>
          </p:blipFill>
          <p:spPr>
            <a:xfrm>
              <a:off x="16840587" y="9328307"/>
              <a:ext cx="251929" cy="251939"/>
            </a:xfrm>
            <a:prstGeom prst="rect">
              <a:avLst/>
            </a:prstGeom>
          </p:spPr>
        </p:pic>
        <p:pic>
          <p:nvPicPr>
            <p:cNvPr id="230" name="object 230"/>
            <p:cNvPicPr/>
            <p:nvPr/>
          </p:nvPicPr>
          <p:blipFill>
            <a:blip r:embed="rId10" cstate="print"/>
            <a:stretch>
              <a:fillRect/>
            </a:stretch>
          </p:blipFill>
          <p:spPr>
            <a:xfrm>
              <a:off x="17471327" y="9948927"/>
              <a:ext cx="251955" cy="251939"/>
            </a:xfrm>
            <a:prstGeom prst="rect">
              <a:avLst/>
            </a:prstGeom>
          </p:spPr>
        </p:pic>
        <p:pic>
          <p:nvPicPr>
            <p:cNvPr id="231" name="object 231"/>
            <p:cNvPicPr/>
            <p:nvPr/>
          </p:nvPicPr>
          <p:blipFill>
            <a:blip r:embed="rId3" cstate="print"/>
            <a:stretch>
              <a:fillRect/>
            </a:stretch>
          </p:blipFill>
          <p:spPr>
            <a:xfrm>
              <a:off x="16840587" y="9638622"/>
              <a:ext cx="251929" cy="251939"/>
            </a:xfrm>
            <a:prstGeom prst="rect">
              <a:avLst/>
            </a:prstGeom>
          </p:spPr>
        </p:pic>
        <p:pic>
          <p:nvPicPr>
            <p:cNvPr id="232" name="object 232"/>
            <p:cNvPicPr/>
            <p:nvPr/>
          </p:nvPicPr>
          <p:blipFill>
            <a:blip r:embed="rId6" cstate="print"/>
            <a:stretch>
              <a:fillRect/>
            </a:stretch>
          </p:blipFill>
          <p:spPr>
            <a:xfrm>
              <a:off x="17471327" y="9638622"/>
              <a:ext cx="251955" cy="251939"/>
            </a:xfrm>
            <a:prstGeom prst="rect">
              <a:avLst/>
            </a:prstGeom>
          </p:spPr>
        </p:pic>
      </p:grpSp>
      <p:grpSp>
        <p:nvGrpSpPr>
          <p:cNvPr id="233" name="object 233"/>
          <p:cNvGrpSpPr/>
          <p:nvPr/>
        </p:nvGrpSpPr>
        <p:grpSpPr>
          <a:xfrm>
            <a:off x="3290170" y="618784"/>
            <a:ext cx="634971" cy="634971"/>
            <a:chOff x="5425028" y="1020419"/>
            <a:chExt cx="1047115" cy="1047115"/>
          </a:xfrm>
        </p:grpSpPr>
        <p:sp>
          <p:nvSpPr>
            <p:cNvPr id="234" name="object 234"/>
            <p:cNvSpPr/>
            <p:nvPr/>
          </p:nvSpPr>
          <p:spPr>
            <a:xfrm>
              <a:off x="5425028"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51" y="70470"/>
                  </a:lnTo>
                  <a:lnTo>
                    <a:pt x="4963" y="127208"/>
                  </a:lnTo>
                  <a:lnTo>
                    <a:pt x="183" y="194262"/>
                  </a:lnTo>
                  <a:lnTo>
                    <a:pt x="0" y="240097"/>
                  </a:lnTo>
                  <a:lnTo>
                    <a:pt x="4" y="807001"/>
                  </a:lnTo>
                  <a:lnTo>
                    <a:pt x="183" y="852377"/>
                  </a:lnTo>
                  <a:lnTo>
                    <a:pt x="4969" y="919906"/>
                  </a:lnTo>
                  <a:lnTo>
                    <a:pt x="25951"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35" name="object 235"/>
            <p:cNvPicPr/>
            <p:nvPr/>
          </p:nvPicPr>
          <p:blipFill>
            <a:blip r:embed="rId11" cstate="print"/>
            <a:stretch>
              <a:fillRect/>
            </a:stretch>
          </p:blipFill>
          <p:spPr>
            <a:xfrm>
              <a:off x="5822602" y="1417996"/>
              <a:ext cx="251939" cy="251945"/>
            </a:xfrm>
            <a:prstGeom prst="rect">
              <a:avLst/>
            </a:prstGeom>
          </p:spPr>
        </p:pic>
      </p:grpSp>
      <p:grpSp>
        <p:nvGrpSpPr>
          <p:cNvPr id="236" name="object 236"/>
          <p:cNvGrpSpPr/>
          <p:nvPr/>
        </p:nvGrpSpPr>
        <p:grpSpPr>
          <a:xfrm>
            <a:off x="5186020" y="618784"/>
            <a:ext cx="634971" cy="634971"/>
            <a:chOff x="8551425" y="1020419"/>
            <a:chExt cx="1047115" cy="1047115"/>
          </a:xfrm>
        </p:grpSpPr>
        <p:sp>
          <p:nvSpPr>
            <p:cNvPr id="237" name="object 237"/>
            <p:cNvSpPr/>
            <p:nvPr/>
          </p:nvSpPr>
          <p:spPr>
            <a:xfrm>
              <a:off x="8551425" y="1020419"/>
              <a:ext cx="1047115" cy="1047115"/>
            </a:xfrm>
            <a:custGeom>
              <a:avLst/>
              <a:gdLst/>
              <a:ahLst/>
              <a:cxnLst/>
              <a:rect l="l" t="t" r="r" b="b"/>
              <a:pathLst>
                <a:path w="1047115"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38" name="object 238"/>
            <p:cNvPicPr/>
            <p:nvPr/>
          </p:nvPicPr>
          <p:blipFill>
            <a:blip r:embed="rId2" cstate="print"/>
            <a:stretch>
              <a:fillRect/>
            </a:stretch>
          </p:blipFill>
          <p:spPr>
            <a:xfrm>
              <a:off x="8948999" y="1417996"/>
              <a:ext cx="251939" cy="251945"/>
            </a:xfrm>
            <a:prstGeom prst="rect">
              <a:avLst/>
            </a:prstGeom>
          </p:spPr>
        </p:pic>
      </p:grpSp>
      <p:grpSp>
        <p:nvGrpSpPr>
          <p:cNvPr id="239" name="object 239"/>
          <p:cNvGrpSpPr/>
          <p:nvPr/>
        </p:nvGrpSpPr>
        <p:grpSpPr>
          <a:xfrm>
            <a:off x="7081895" y="618784"/>
            <a:ext cx="634971" cy="634971"/>
            <a:chOff x="11677863" y="1020419"/>
            <a:chExt cx="1047115" cy="1047115"/>
          </a:xfrm>
        </p:grpSpPr>
        <p:sp>
          <p:nvSpPr>
            <p:cNvPr id="240" name="object 240"/>
            <p:cNvSpPr/>
            <p:nvPr/>
          </p:nvSpPr>
          <p:spPr>
            <a:xfrm>
              <a:off x="11677863"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6"/>
                  </a:lnTo>
                  <a:lnTo>
                    <a:pt x="70434" y="1021141"/>
                  </a:lnTo>
                  <a:lnTo>
                    <a:pt x="127128" y="1042127"/>
                  </a:lnTo>
                  <a:lnTo>
                    <a:pt x="194177" y="1046904"/>
                  </a:lnTo>
                  <a:lnTo>
                    <a:pt x="239992" y="1047088"/>
                  </a:lnTo>
                  <a:lnTo>
                    <a:pt x="805839" y="1047088"/>
                  </a:lnTo>
                  <a:lnTo>
                    <a:pt x="852320" y="1046904"/>
                  </a:lnTo>
                  <a:lnTo>
                    <a:pt x="919837" y="1042127"/>
                  </a:lnTo>
                  <a:lnTo>
                    <a:pt x="976549" y="1021141"/>
                  </a:lnTo>
                  <a:lnTo>
                    <a:pt x="1021079" y="976626"/>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41" name="object 241"/>
            <p:cNvPicPr/>
            <p:nvPr/>
          </p:nvPicPr>
          <p:blipFill>
            <a:blip r:embed="rId12" cstate="print"/>
            <a:stretch>
              <a:fillRect/>
            </a:stretch>
          </p:blipFill>
          <p:spPr>
            <a:xfrm>
              <a:off x="12075391" y="1417996"/>
              <a:ext cx="251929" cy="251945"/>
            </a:xfrm>
            <a:prstGeom prst="rect">
              <a:avLst/>
            </a:prstGeom>
          </p:spPr>
        </p:pic>
      </p:grpSp>
      <p:grpSp>
        <p:nvGrpSpPr>
          <p:cNvPr id="242" name="object 242"/>
          <p:cNvGrpSpPr/>
          <p:nvPr/>
        </p:nvGrpSpPr>
        <p:grpSpPr>
          <a:xfrm>
            <a:off x="8977745" y="618784"/>
            <a:ext cx="634971" cy="634971"/>
            <a:chOff x="14804260" y="1020419"/>
            <a:chExt cx="1047115" cy="1047115"/>
          </a:xfrm>
        </p:grpSpPr>
        <p:sp>
          <p:nvSpPr>
            <p:cNvPr id="243" name="object 243"/>
            <p:cNvSpPr/>
            <p:nvPr/>
          </p:nvSpPr>
          <p:spPr>
            <a:xfrm>
              <a:off x="14804260"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44" name="object 244"/>
            <p:cNvPicPr/>
            <p:nvPr/>
          </p:nvPicPr>
          <p:blipFill>
            <a:blip r:embed="rId5" cstate="print"/>
            <a:stretch>
              <a:fillRect/>
            </a:stretch>
          </p:blipFill>
          <p:spPr>
            <a:xfrm>
              <a:off x="15201787" y="1417996"/>
              <a:ext cx="251929" cy="251945"/>
            </a:xfrm>
            <a:prstGeom prst="rect">
              <a:avLst/>
            </a:prstGeom>
          </p:spPr>
        </p:pic>
      </p:grpSp>
      <p:grpSp>
        <p:nvGrpSpPr>
          <p:cNvPr id="245" name="object 245"/>
          <p:cNvGrpSpPr/>
          <p:nvPr/>
        </p:nvGrpSpPr>
        <p:grpSpPr>
          <a:xfrm>
            <a:off x="10873595" y="618784"/>
            <a:ext cx="634971" cy="634971"/>
            <a:chOff x="17930657" y="1020419"/>
            <a:chExt cx="1047115" cy="1047115"/>
          </a:xfrm>
        </p:grpSpPr>
        <p:sp>
          <p:nvSpPr>
            <p:cNvPr id="246" name="object 246"/>
            <p:cNvSpPr/>
            <p:nvPr/>
          </p:nvSpPr>
          <p:spPr>
            <a:xfrm>
              <a:off x="17930657"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47" name="object 247"/>
            <p:cNvPicPr/>
            <p:nvPr/>
          </p:nvPicPr>
          <p:blipFill>
            <a:blip r:embed="rId5" cstate="print"/>
            <a:stretch>
              <a:fillRect/>
            </a:stretch>
          </p:blipFill>
          <p:spPr>
            <a:xfrm>
              <a:off x="18328184" y="1417996"/>
              <a:ext cx="251929" cy="251945"/>
            </a:xfrm>
            <a:prstGeom prst="rect">
              <a:avLst/>
            </a:prstGeom>
          </p:spPr>
        </p:pic>
      </p:grpSp>
      <p:grpSp>
        <p:nvGrpSpPr>
          <p:cNvPr id="248" name="object 248"/>
          <p:cNvGrpSpPr/>
          <p:nvPr/>
        </p:nvGrpSpPr>
        <p:grpSpPr>
          <a:xfrm>
            <a:off x="3290170" y="1615784"/>
            <a:ext cx="634971" cy="634971"/>
            <a:chOff x="5425028" y="2664547"/>
            <a:chExt cx="1047115" cy="1047115"/>
          </a:xfrm>
        </p:grpSpPr>
        <p:sp>
          <p:nvSpPr>
            <p:cNvPr id="249" name="object 249"/>
            <p:cNvSpPr/>
            <p:nvPr/>
          </p:nvSpPr>
          <p:spPr>
            <a:xfrm>
              <a:off x="5425028"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51" y="70466"/>
                  </a:lnTo>
                  <a:lnTo>
                    <a:pt x="4963" y="127203"/>
                  </a:lnTo>
                  <a:lnTo>
                    <a:pt x="183" y="194260"/>
                  </a:lnTo>
                  <a:lnTo>
                    <a:pt x="0" y="240097"/>
                  </a:lnTo>
                  <a:lnTo>
                    <a:pt x="4" y="806991"/>
                  </a:lnTo>
                  <a:lnTo>
                    <a:pt x="183" y="852377"/>
                  </a:lnTo>
                  <a:lnTo>
                    <a:pt x="4969" y="919905"/>
                  </a:lnTo>
                  <a:lnTo>
                    <a:pt x="25951"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203"/>
                  </a:lnTo>
                  <a:lnTo>
                    <a:pt x="1021136" y="70466"/>
                  </a:lnTo>
                  <a:lnTo>
                    <a:pt x="976622"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50" name="object 250"/>
            <p:cNvPicPr/>
            <p:nvPr/>
          </p:nvPicPr>
          <p:blipFill>
            <a:blip r:embed="rId2" cstate="print"/>
            <a:stretch>
              <a:fillRect/>
            </a:stretch>
          </p:blipFill>
          <p:spPr>
            <a:xfrm>
              <a:off x="5507251" y="3372436"/>
              <a:ext cx="251939" cy="251939"/>
            </a:xfrm>
            <a:prstGeom prst="rect">
              <a:avLst/>
            </a:prstGeom>
          </p:spPr>
        </p:pic>
        <p:pic>
          <p:nvPicPr>
            <p:cNvPr id="251" name="object 251"/>
            <p:cNvPicPr/>
            <p:nvPr/>
          </p:nvPicPr>
          <p:blipFill>
            <a:blip r:embed="rId2" cstate="print"/>
            <a:stretch>
              <a:fillRect/>
            </a:stretch>
          </p:blipFill>
          <p:spPr>
            <a:xfrm>
              <a:off x="6137954" y="2751806"/>
              <a:ext cx="251939" cy="251947"/>
            </a:xfrm>
            <a:prstGeom prst="rect">
              <a:avLst/>
            </a:prstGeom>
          </p:spPr>
        </p:pic>
      </p:grpSp>
      <p:grpSp>
        <p:nvGrpSpPr>
          <p:cNvPr id="252" name="object 252"/>
          <p:cNvGrpSpPr/>
          <p:nvPr/>
        </p:nvGrpSpPr>
        <p:grpSpPr>
          <a:xfrm>
            <a:off x="3290170" y="2612784"/>
            <a:ext cx="634971" cy="634971"/>
            <a:chOff x="5425028" y="4308674"/>
            <a:chExt cx="1047115" cy="1047115"/>
          </a:xfrm>
        </p:grpSpPr>
        <p:sp>
          <p:nvSpPr>
            <p:cNvPr id="253" name="object 253"/>
            <p:cNvSpPr/>
            <p:nvPr/>
          </p:nvSpPr>
          <p:spPr>
            <a:xfrm>
              <a:off x="5425028"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7"/>
                  </a:lnTo>
                  <a:lnTo>
                    <a:pt x="4969" y="919901"/>
                  </a:lnTo>
                  <a:lnTo>
                    <a:pt x="25951" y="976617"/>
                  </a:lnTo>
                  <a:lnTo>
                    <a:pt x="70461" y="1021135"/>
                  </a:lnTo>
                  <a:lnTo>
                    <a:pt x="127182" y="1042123"/>
                  </a:lnTo>
                  <a:lnTo>
                    <a:pt x="194260" y="1046904"/>
                  </a:lnTo>
                  <a:lnTo>
                    <a:pt x="240097" y="1047088"/>
                  </a:lnTo>
                  <a:lnTo>
                    <a:pt x="805923" y="1047088"/>
                  </a:lnTo>
                  <a:lnTo>
                    <a:pt x="852377" y="1046904"/>
                  </a:lnTo>
                  <a:lnTo>
                    <a:pt x="919884" y="1042123"/>
                  </a:lnTo>
                  <a:lnTo>
                    <a:pt x="976622" y="1021135"/>
                  </a:lnTo>
                  <a:lnTo>
                    <a:pt x="1021136" y="976617"/>
                  </a:lnTo>
                  <a:lnTo>
                    <a:pt x="1042123" y="919901"/>
                  </a:lnTo>
                  <a:lnTo>
                    <a:pt x="1046904" y="852827"/>
                  </a:lnTo>
                  <a:lnTo>
                    <a:pt x="1047088" y="806991"/>
                  </a:lnTo>
                  <a:lnTo>
                    <a:pt x="1047084" y="240097"/>
                  </a:lnTo>
                  <a:lnTo>
                    <a:pt x="1046904" y="194711"/>
                  </a:lnTo>
                  <a:lnTo>
                    <a:pt x="1042123" y="127199"/>
                  </a:lnTo>
                  <a:lnTo>
                    <a:pt x="1021136" y="70461"/>
                  </a:lnTo>
                  <a:lnTo>
                    <a:pt x="976622"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54" name="object 254"/>
            <p:cNvPicPr/>
            <p:nvPr/>
          </p:nvPicPr>
          <p:blipFill>
            <a:blip r:embed="rId2" cstate="print"/>
            <a:stretch>
              <a:fillRect/>
            </a:stretch>
          </p:blipFill>
          <p:spPr>
            <a:xfrm>
              <a:off x="5507251" y="5016553"/>
              <a:ext cx="251939" cy="251939"/>
            </a:xfrm>
            <a:prstGeom prst="rect">
              <a:avLst/>
            </a:prstGeom>
          </p:spPr>
        </p:pic>
        <p:pic>
          <p:nvPicPr>
            <p:cNvPr id="255" name="object 255"/>
            <p:cNvPicPr/>
            <p:nvPr/>
          </p:nvPicPr>
          <p:blipFill>
            <a:blip r:embed="rId7" cstate="print"/>
            <a:stretch>
              <a:fillRect/>
            </a:stretch>
          </p:blipFill>
          <p:spPr>
            <a:xfrm>
              <a:off x="6137954" y="4395934"/>
              <a:ext cx="251939" cy="251939"/>
            </a:xfrm>
            <a:prstGeom prst="rect">
              <a:avLst/>
            </a:prstGeom>
          </p:spPr>
        </p:pic>
        <p:pic>
          <p:nvPicPr>
            <p:cNvPr id="256" name="object 256"/>
            <p:cNvPicPr/>
            <p:nvPr/>
          </p:nvPicPr>
          <p:blipFill>
            <a:blip r:embed="rId11" cstate="print"/>
            <a:stretch>
              <a:fillRect/>
            </a:stretch>
          </p:blipFill>
          <p:spPr>
            <a:xfrm>
              <a:off x="5822602" y="4706249"/>
              <a:ext cx="251939" cy="251939"/>
            </a:xfrm>
            <a:prstGeom prst="rect">
              <a:avLst/>
            </a:prstGeom>
          </p:spPr>
        </p:pic>
      </p:grpSp>
      <p:grpSp>
        <p:nvGrpSpPr>
          <p:cNvPr id="257" name="object 257"/>
          <p:cNvGrpSpPr/>
          <p:nvPr/>
        </p:nvGrpSpPr>
        <p:grpSpPr>
          <a:xfrm>
            <a:off x="3290170" y="3609779"/>
            <a:ext cx="634971" cy="634971"/>
            <a:chOff x="5425028" y="5952792"/>
            <a:chExt cx="1047115" cy="1047115"/>
          </a:xfrm>
        </p:grpSpPr>
        <p:sp>
          <p:nvSpPr>
            <p:cNvPr id="258" name="object 258"/>
            <p:cNvSpPr/>
            <p:nvPr/>
          </p:nvSpPr>
          <p:spPr>
            <a:xfrm>
              <a:off x="5425028"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51" y="70470"/>
                  </a:lnTo>
                  <a:lnTo>
                    <a:pt x="4963" y="127203"/>
                  </a:lnTo>
                  <a:lnTo>
                    <a:pt x="183" y="194260"/>
                  </a:lnTo>
                  <a:lnTo>
                    <a:pt x="0" y="240097"/>
                  </a:lnTo>
                  <a:lnTo>
                    <a:pt x="4" y="806991"/>
                  </a:lnTo>
                  <a:lnTo>
                    <a:pt x="183" y="852377"/>
                  </a:lnTo>
                  <a:lnTo>
                    <a:pt x="4969" y="919905"/>
                  </a:lnTo>
                  <a:lnTo>
                    <a:pt x="25951"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59" name="object 259"/>
            <p:cNvPicPr/>
            <p:nvPr/>
          </p:nvPicPr>
          <p:blipFill>
            <a:blip r:embed="rId2" cstate="print"/>
            <a:stretch>
              <a:fillRect/>
            </a:stretch>
          </p:blipFill>
          <p:spPr>
            <a:xfrm>
              <a:off x="5507251" y="6660681"/>
              <a:ext cx="251939" cy="251939"/>
            </a:xfrm>
            <a:prstGeom prst="rect">
              <a:avLst/>
            </a:prstGeom>
          </p:spPr>
        </p:pic>
        <p:pic>
          <p:nvPicPr>
            <p:cNvPr id="260" name="object 260"/>
            <p:cNvPicPr/>
            <p:nvPr/>
          </p:nvPicPr>
          <p:blipFill>
            <a:blip r:embed="rId2" cstate="print"/>
            <a:stretch>
              <a:fillRect/>
            </a:stretch>
          </p:blipFill>
          <p:spPr>
            <a:xfrm>
              <a:off x="6137954" y="6040062"/>
              <a:ext cx="251939" cy="251939"/>
            </a:xfrm>
            <a:prstGeom prst="rect">
              <a:avLst/>
            </a:prstGeom>
          </p:spPr>
        </p:pic>
        <p:pic>
          <p:nvPicPr>
            <p:cNvPr id="261" name="object 261"/>
            <p:cNvPicPr/>
            <p:nvPr/>
          </p:nvPicPr>
          <p:blipFill>
            <a:blip r:embed="rId2" cstate="print"/>
            <a:stretch>
              <a:fillRect/>
            </a:stretch>
          </p:blipFill>
          <p:spPr>
            <a:xfrm>
              <a:off x="5507251" y="6040062"/>
              <a:ext cx="251939" cy="251939"/>
            </a:xfrm>
            <a:prstGeom prst="rect">
              <a:avLst/>
            </a:prstGeom>
          </p:spPr>
        </p:pic>
        <p:pic>
          <p:nvPicPr>
            <p:cNvPr id="262" name="object 262"/>
            <p:cNvPicPr/>
            <p:nvPr/>
          </p:nvPicPr>
          <p:blipFill>
            <a:blip r:embed="rId2" cstate="print"/>
            <a:stretch>
              <a:fillRect/>
            </a:stretch>
          </p:blipFill>
          <p:spPr>
            <a:xfrm>
              <a:off x="6137954" y="6660681"/>
              <a:ext cx="251939" cy="251939"/>
            </a:xfrm>
            <a:prstGeom prst="rect">
              <a:avLst/>
            </a:prstGeom>
          </p:spPr>
        </p:pic>
      </p:grpSp>
      <p:grpSp>
        <p:nvGrpSpPr>
          <p:cNvPr id="263" name="object 263"/>
          <p:cNvGrpSpPr/>
          <p:nvPr/>
        </p:nvGrpSpPr>
        <p:grpSpPr>
          <a:xfrm>
            <a:off x="3290170" y="4606780"/>
            <a:ext cx="634971" cy="634971"/>
            <a:chOff x="5425028" y="7596920"/>
            <a:chExt cx="1047115" cy="1047115"/>
          </a:xfrm>
        </p:grpSpPr>
        <p:sp>
          <p:nvSpPr>
            <p:cNvPr id="264" name="object 264"/>
            <p:cNvSpPr/>
            <p:nvPr/>
          </p:nvSpPr>
          <p:spPr>
            <a:xfrm>
              <a:off x="5425028"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51" y="70461"/>
                  </a:lnTo>
                  <a:lnTo>
                    <a:pt x="4963" y="127199"/>
                  </a:lnTo>
                  <a:lnTo>
                    <a:pt x="183" y="194260"/>
                  </a:lnTo>
                  <a:lnTo>
                    <a:pt x="0" y="240097"/>
                  </a:lnTo>
                  <a:lnTo>
                    <a:pt x="4" y="806991"/>
                  </a:lnTo>
                  <a:lnTo>
                    <a:pt x="183" y="852377"/>
                  </a:lnTo>
                  <a:lnTo>
                    <a:pt x="4969" y="919901"/>
                  </a:lnTo>
                  <a:lnTo>
                    <a:pt x="25951" y="976622"/>
                  </a:lnTo>
                  <a:lnTo>
                    <a:pt x="70461" y="1021136"/>
                  </a:lnTo>
                  <a:lnTo>
                    <a:pt x="127182" y="1042123"/>
                  </a:lnTo>
                  <a:lnTo>
                    <a:pt x="194260" y="1046904"/>
                  </a:lnTo>
                  <a:lnTo>
                    <a:pt x="240097" y="1047088"/>
                  </a:lnTo>
                  <a:lnTo>
                    <a:pt x="805923" y="1047088"/>
                  </a:lnTo>
                  <a:lnTo>
                    <a:pt x="852377" y="1046904"/>
                  </a:lnTo>
                  <a:lnTo>
                    <a:pt x="919884" y="1042123"/>
                  </a:lnTo>
                  <a:lnTo>
                    <a:pt x="976622" y="1021136"/>
                  </a:lnTo>
                  <a:lnTo>
                    <a:pt x="1021136" y="976622"/>
                  </a:lnTo>
                  <a:lnTo>
                    <a:pt x="1042123" y="919901"/>
                  </a:lnTo>
                  <a:lnTo>
                    <a:pt x="1046904" y="852827"/>
                  </a:lnTo>
                  <a:lnTo>
                    <a:pt x="1047088" y="806991"/>
                  </a:lnTo>
                  <a:lnTo>
                    <a:pt x="1047084" y="240097"/>
                  </a:lnTo>
                  <a:lnTo>
                    <a:pt x="1046904" y="194711"/>
                  </a:lnTo>
                  <a:lnTo>
                    <a:pt x="1042123" y="127199"/>
                  </a:lnTo>
                  <a:lnTo>
                    <a:pt x="1021136" y="70461"/>
                  </a:lnTo>
                  <a:lnTo>
                    <a:pt x="976622"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65" name="object 265"/>
            <p:cNvPicPr/>
            <p:nvPr/>
          </p:nvPicPr>
          <p:blipFill>
            <a:blip r:embed="rId2" cstate="print"/>
            <a:stretch>
              <a:fillRect/>
            </a:stretch>
          </p:blipFill>
          <p:spPr>
            <a:xfrm>
              <a:off x="5507251" y="8304802"/>
              <a:ext cx="251939" cy="251945"/>
            </a:xfrm>
            <a:prstGeom prst="rect">
              <a:avLst/>
            </a:prstGeom>
          </p:spPr>
        </p:pic>
        <p:pic>
          <p:nvPicPr>
            <p:cNvPr id="266" name="object 266"/>
            <p:cNvPicPr/>
            <p:nvPr/>
          </p:nvPicPr>
          <p:blipFill>
            <a:blip r:embed="rId2" cstate="print"/>
            <a:stretch>
              <a:fillRect/>
            </a:stretch>
          </p:blipFill>
          <p:spPr>
            <a:xfrm>
              <a:off x="6137954" y="7684179"/>
              <a:ext cx="251939" cy="251939"/>
            </a:xfrm>
            <a:prstGeom prst="rect">
              <a:avLst/>
            </a:prstGeom>
          </p:spPr>
        </p:pic>
        <p:pic>
          <p:nvPicPr>
            <p:cNvPr id="267" name="object 267"/>
            <p:cNvPicPr/>
            <p:nvPr/>
          </p:nvPicPr>
          <p:blipFill>
            <a:blip r:embed="rId2" cstate="print"/>
            <a:stretch>
              <a:fillRect/>
            </a:stretch>
          </p:blipFill>
          <p:spPr>
            <a:xfrm>
              <a:off x="5507251" y="7684179"/>
              <a:ext cx="251939" cy="251939"/>
            </a:xfrm>
            <a:prstGeom prst="rect">
              <a:avLst/>
            </a:prstGeom>
          </p:spPr>
        </p:pic>
        <p:pic>
          <p:nvPicPr>
            <p:cNvPr id="268" name="object 268"/>
            <p:cNvPicPr/>
            <p:nvPr/>
          </p:nvPicPr>
          <p:blipFill>
            <a:blip r:embed="rId2" cstate="print"/>
            <a:stretch>
              <a:fillRect/>
            </a:stretch>
          </p:blipFill>
          <p:spPr>
            <a:xfrm>
              <a:off x="6137954" y="8304802"/>
              <a:ext cx="251939" cy="251945"/>
            </a:xfrm>
            <a:prstGeom prst="rect">
              <a:avLst/>
            </a:prstGeom>
          </p:spPr>
        </p:pic>
        <p:pic>
          <p:nvPicPr>
            <p:cNvPr id="269" name="object 269"/>
            <p:cNvPicPr/>
            <p:nvPr/>
          </p:nvPicPr>
          <p:blipFill>
            <a:blip r:embed="rId11" cstate="print"/>
            <a:stretch>
              <a:fillRect/>
            </a:stretch>
          </p:blipFill>
          <p:spPr>
            <a:xfrm>
              <a:off x="5822602" y="7994495"/>
              <a:ext cx="251939" cy="251939"/>
            </a:xfrm>
            <a:prstGeom prst="rect">
              <a:avLst/>
            </a:prstGeom>
          </p:spPr>
        </p:pic>
      </p:grpSp>
      <p:grpSp>
        <p:nvGrpSpPr>
          <p:cNvPr id="270" name="object 270"/>
          <p:cNvGrpSpPr/>
          <p:nvPr/>
        </p:nvGrpSpPr>
        <p:grpSpPr>
          <a:xfrm>
            <a:off x="3290170" y="5603780"/>
            <a:ext cx="634971" cy="634971"/>
            <a:chOff x="5425028" y="9241048"/>
            <a:chExt cx="1047115" cy="1047115"/>
          </a:xfrm>
        </p:grpSpPr>
        <p:sp>
          <p:nvSpPr>
            <p:cNvPr id="271" name="object 271"/>
            <p:cNvSpPr/>
            <p:nvPr/>
          </p:nvSpPr>
          <p:spPr>
            <a:xfrm>
              <a:off x="5425028"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5"/>
                  </a:lnTo>
                  <a:lnTo>
                    <a:pt x="4969" y="919897"/>
                  </a:lnTo>
                  <a:lnTo>
                    <a:pt x="25951" y="976617"/>
                  </a:lnTo>
                  <a:lnTo>
                    <a:pt x="70461" y="1021133"/>
                  </a:lnTo>
                  <a:lnTo>
                    <a:pt x="127182" y="1042120"/>
                  </a:lnTo>
                  <a:lnTo>
                    <a:pt x="194260" y="1046900"/>
                  </a:lnTo>
                  <a:lnTo>
                    <a:pt x="240097" y="1047084"/>
                  </a:lnTo>
                  <a:lnTo>
                    <a:pt x="805923" y="1047084"/>
                  </a:lnTo>
                  <a:lnTo>
                    <a:pt x="852377" y="1046900"/>
                  </a:lnTo>
                  <a:lnTo>
                    <a:pt x="919884" y="1042120"/>
                  </a:lnTo>
                  <a:lnTo>
                    <a:pt x="976622" y="1021133"/>
                  </a:lnTo>
                  <a:lnTo>
                    <a:pt x="1021136" y="976617"/>
                  </a:lnTo>
                  <a:lnTo>
                    <a:pt x="1042123" y="919897"/>
                  </a:lnTo>
                  <a:lnTo>
                    <a:pt x="1046904" y="852826"/>
                  </a:lnTo>
                  <a:lnTo>
                    <a:pt x="1047088" y="806991"/>
                  </a:lnTo>
                  <a:lnTo>
                    <a:pt x="1047084" y="240097"/>
                  </a:lnTo>
                  <a:lnTo>
                    <a:pt x="1046904" y="194706"/>
                  </a:lnTo>
                  <a:lnTo>
                    <a:pt x="1042123" y="127199"/>
                  </a:lnTo>
                  <a:lnTo>
                    <a:pt x="1021136" y="70461"/>
                  </a:lnTo>
                  <a:lnTo>
                    <a:pt x="976622"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72" name="object 272"/>
            <p:cNvPicPr/>
            <p:nvPr/>
          </p:nvPicPr>
          <p:blipFill>
            <a:blip r:embed="rId7" cstate="print"/>
            <a:stretch>
              <a:fillRect/>
            </a:stretch>
          </p:blipFill>
          <p:spPr>
            <a:xfrm>
              <a:off x="5507251" y="9948927"/>
              <a:ext cx="251939" cy="251939"/>
            </a:xfrm>
            <a:prstGeom prst="rect">
              <a:avLst/>
            </a:prstGeom>
          </p:spPr>
        </p:pic>
        <p:pic>
          <p:nvPicPr>
            <p:cNvPr id="273" name="object 273"/>
            <p:cNvPicPr/>
            <p:nvPr/>
          </p:nvPicPr>
          <p:blipFill>
            <a:blip r:embed="rId2" cstate="print"/>
            <a:stretch>
              <a:fillRect/>
            </a:stretch>
          </p:blipFill>
          <p:spPr>
            <a:xfrm>
              <a:off x="6137954" y="9328307"/>
              <a:ext cx="251939" cy="251939"/>
            </a:xfrm>
            <a:prstGeom prst="rect">
              <a:avLst/>
            </a:prstGeom>
          </p:spPr>
        </p:pic>
        <p:pic>
          <p:nvPicPr>
            <p:cNvPr id="274" name="object 274"/>
            <p:cNvPicPr/>
            <p:nvPr/>
          </p:nvPicPr>
          <p:blipFill>
            <a:blip r:embed="rId2" cstate="print"/>
            <a:stretch>
              <a:fillRect/>
            </a:stretch>
          </p:blipFill>
          <p:spPr>
            <a:xfrm>
              <a:off x="5507251" y="9328307"/>
              <a:ext cx="251939" cy="251939"/>
            </a:xfrm>
            <a:prstGeom prst="rect">
              <a:avLst/>
            </a:prstGeom>
          </p:spPr>
        </p:pic>
        <p:pic>
          <p:nvPicPr>
            <p:cNvPr id="275" name="object 275"/>
            <p:cNvPicPr/>
            <p:nvPr/>
          </p:nvPicPr>
          <p:blipFill>
            <a:blip r:embed="rId7" cstate="print"/>
            <a:stretch>
              <a:fillRect/>
            </a:stretch>
          </p:blipFill>
          <p:spPr>
            <a:xfrm>
              <a:off x="6137954" y="9948927"/>
              <a:ext cx="251939" cy="251939"/>
            </a:xfrm>
            <a:prstGeom prst="rect">
              <a:avLst/>
            </a:prstGeom>
          </p:spPr>
        </p:pic>
        <p:pic>
          <p:nvPicPr>
            <p:cNvPr id="276" name="object 276"/>
            <p:cNvPicPr/>
            <p:nvPr/>
          </p:nvPicPr>
          <p:blipFill>
            <a:blip r:embed="rId2" cstate="print"/>
            <a:stretch>
              <a:fillRect/>
            </a:stretch>
          </p:blipFill>
          <p:spPr>
            <a:xfrm>
              <a:off x="5507251" y="9638622"/>
              <a:ext cx="251939" cy="251939"/>
            </a:xfrm>
            <a:prstGeom prst="rect">
              <a:avLst/>
            </a:prstGeom>
          </p:spPr>
        </p:pic>
        <p:pic>
          <p:nvPicPr>
            <p:cNvPr id="277" name="object 277"/>
            <p:cNvPicPr/>
            <p:nvPr/>
          </p:nvPicPr>
          <p:blipFill>
            <a:blip r:embed="rId2" cstate="print"/>
            <a:stretch>
              <a:fillRect/>
            </a:stretch>
          </p:blipFill>
          <p:spPr>
            <a:xfrm>
              <a:off x="6137954" y="9638622"/>
              <a:ext cx="251939" cy="251939"/>
            </a:xfrm>
            <a:prstGeom prst="rect">
              <a:avLst/>
            </a:prstGeom>
          </p:spPr>
        </p:pic>
      </p:grpSp>
      <p:grpSp>
        <p:nvGrpSpPr>
          <p:cNvPr id="278" name="object 278"/>
          <p:cNvGrpSpPr/>
          <p:nvPr/>
        </p:nvGrpSpPr>
        <p:grpSpPr>
          <a:xfrm>
            <a:off x="5186020" y="1615784"/>
            <a:ext cx="634971" cy="634971"/>
            <a:chOff x="8551425" y="2664547"/>
            <a:chExt cx="1047115" cy="1047115"/>
          </a:xfrm>
        </p:grpSpPr>
        <p:sp>
          <p:nvSpPr>
            <p:cNvPr id="279" name="object 279"/>
            <p:cNvSpPr/>
            <p:nvPr/>
          </p:nvSpPr>
          <p:spPr>
            <a:xfrm>
              <a:off x="8551425" y="2664547"/>
              <a:ext cx="1047115" cy="1047115"/>
            </a:xfrm>
            <a:custGeom>
              <a:avLst/>
              <a:gdLst/>
              <a:ahLst/>
              <a:cxnLst/>
              <a:rect l="l" t="t" r="r" b="b"/>
              <a:pathLst>
                <a:path w="1047115"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80" name="object 280"/>
            <p:cNvPicPr/>
            <p:nvPr/>
          </p:nvPicPr>
          <p:blipFill>
            <a:blip r:embed="rId2" cstate="print"/>
            <a:stretch>
              <a:fillRect/>
            </a:stretch>
          </p:blipFill>
          <p:spPr>
            <a:xfrm>
              <a:off x="8633647" y="3372436"/>
              <a:ext cx="251939" cy="251939"/>
            </a:xfrm>
            <a:prstGeom prst="rect">
              <a:avLst/>
            </a:prstGeom>
          </p:spPr>
        </p:pic>
        <p:pic>
          <p:nvPicPr>
            <p:cNvPr id="281" name="object 281"/>
            <p:cNvPicPr/>
            <p:nvPr/>
          </p:nvPicPr>
          <p:blipFill>
            <a:blip r:embed="rId2" cstate="print"/>
            <a:stretch>
              <a:fillRect/>
            </a:stretch>
          </p:blipFill>
          <p:spPr>
            <a:xfrm>
              <a:off x="9264343" y="2751806"/>
              <a:ext cx="251945" cy="251947"/>
            </a:xfrm>
            <a:prstGeom prst="rect">
              <a:avLst/>
            </a:prstGeom>
          </p:spPr>
        </p:pic>
      </p:grpSp>
      <p:grpSp>
        <p:nvGrpSpPr>
          <p:cNvPr id="282" name="object 282"/>
          <p:cNvGrpSpPr/>
          <p:nvPr/>
        </p:nvGrpSpPr>
        <p:grpSpPr>
          <a:xfrm>
            <a:off x="5186020" y="2612784"/>
            <a:ext cx="634971" cy="634971"/>
            <a:chOff x="8551425" y="4308674"/>
            <a:chExt cx="1047115" cy="1047115"/>
          </a:xfrm>
        </p:grpSpPr>
        <p:sp>
          <p:nvSpPr>
            <p:cNvPr id="283" name="object 283"/>
            <p:cNvSpPr/>
            <p:nvPr/>
          </p:nvSpPr>
          <p:spPr>
            <a:xfrm>
              <a:off x="8551425" y="4308674"/>
              <a:ext cx="1047115" cy="1047115"/>
            </a:xfrm>
            <a:custGeom>
              <a:avLst/>
              <a:gdLst/>
              <a:ahLst/>
              <a:cxnLst/>
              <a:rect l="l" t="t" r="r" b="b"/>
              <a:pathLst>
                <a:path w="1047115"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84" name="object 284"/>
            <p:cNvPicPr/>
            <p:nvPr/>
          </p:nvPicPr>
          <p:blipFill>
            <a:blip r:embed="rId2" cstate="print"/>
            <a:stretch>
              <a:fillRect/>
            </a:stretch>
          </p:blipFill>
          <p:spPr>
            <a:xfrm>
              <a:off x="8633647" y="5016553"/>
              <a:ext cx="251939" cy="251939"/>
            </a:xfrm>
            <a:prstGeom prst="rect">
              <a:avLst/>
            </a:prstGeom>
          </p:spPr>
        </p:pic>
        <p:pic>
          <p:nvPicPr>
            <p:cNvPr id="285" name="object 285"/>
            <p:cNvPicPr/>
            <p:nvPr/>
          </p:nvPicPr>
          <p:blipFill>
            <a:blip r:embed="rId7" cstate="print"/>
            <a:stretch>
              <a:fillRect/>
            </a:stretch>
          </p:blipFill>
          <p:spPr>
            <a:xfrm>
              <a:off x="9264343" y="4395934"/>
              <a:ext cx="251945" cy="251939"/>
            </a:xfrm>
            <a:prstGeom prst="rect">
              <a:avLst/>
            </a:prstGeom>
          </p:spPr>
        </p:pic>
        <p:pic>
          <p:nvPicPr>
            <p:cNvPr id="286" name="object 286"/>
            <p:cNvPicPr/>
            <p:nvPr/>
          </p:nvPicPr>
          <p:blipFill>
            <a:blip r:embed="rId2" cstate="print"/>
            <a:stretch>
              <a:fillRect/>
            </a:stretch>
          </p:blipFill>
          <p:spPr>
            <a:xfrm>
              <a:off x="8948999" y="4706249"/>
              <a:ext cx="251939" cy="251939"/>
            </a:xfrm>
            <a:prstGeom prst="rect">
              <a:avLst/>
            </a:prstGeom>
          </p:spPr>
        </p:pic>
      </p:grpSp>
      <p:grpSp>
        <p:nvGrpSpPr>
          <p:cNvPr id="287" name="object 287"/>
          <p:cNvGrpSpPr/>
          <p:nvPr/>
        </p:nvGrpSpPr>
        <p:grpSpPr>
          <a:xfrm>
            <a:off x="5186020" y="3609779"/>
            <a:ext cx="634971" cy="634971"/>
            <a:chOff x="8551425" y="5952792"/>
            <a:chExt cx="1047115" cy="1047115"/>
          </a:xfrm>
        </p:grpSpPr>
        <p:sp>
          <p:nvSpPr>
            <p:cNvPr id="288" name="object 288"/>
            <p:cNvSpPr/>
            <p:nvPr/>
          </p:nvSpPr>
          <p:spPr>
            <a:xfrm>
              <a:off x="8551425" y="5952792"/>
              <a:ext cx="1047115" cy="1047115"/>
            </a:xfrm>
            <a:custGeom>
              <a:avLst/>
              <a:gdLst/>
              <a:ahLst/>
              <a:cxnLst/>
              <a:rect l="l" t="t" r="r" b="b"/>
              <a:pathLst>
                <a:path w="1047115"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89" name="object 289"/>
            <p:cNvPicPr/>
            <p:nvPr/>
          </p:nvPicPr>
          <p:blipFill>
            <a:blip r:embed="rId2" cstate="print"/>
            <a:stretch>
              <a:fillRect/>
            </a:stretch>
          </p:blipFill>
          <p:spPr>
            <a:xfrm>
              <a:off x="8633647" y="6660681"/>
              <a:ext cx="251939" cy="251939"/>
            </a:xfrm>
            <a:prstGeom prst="rect">
              <a:avLst/>
            </a:prstGeom>
          </p:spPr>
        </p:pic>
        <p:pic>
          <p:nvPicPr>
            <p:cNvPr id="290" name="object 290"/>
            <p:cNvPicPr/>
            <p:nvPr/>
          </p:nvPicPr>
          <p:blipFill>
            <a:blip r:embed="rId2" cstate="print"/>
            <a:stretch>
              <a:fillRect/>
            </a:stretch>
          </p:blipFill>
          <p:spPr>
            <a:xfrm>
              <a:off x="9264343" y="6040062"/>
              <a:ext cx="251945" cy="251939"/>
            </a:xfrm>
            <a:prstGeom prst="rect">
              <a:avLst/>
            </a:prstGeom>
          </p:spPr>
        </p:pic>
        <p:pic>
          <p:nvPicPr>
            <p:cNvPr id="291" name="object 291"/>
            <p:cNvPicPr/>
            <p:nvPr/>
          </p:nvPicPr>
          <p:blipFill>
            <a:blip r:embed="rId2" cstate="print"/>
            <a:stretch>
              <a:fillRect/>
            </a:stretch>
          </p:blipFill>
          <p:spPr>
            <a:xfrm>
              <a:off x="9264343" y="6660681"/>
              <a:ext cx="251945" cy="251939"/>
            </a:xfrm>
            <a:prstGeom prst="rect">
              <a:avLst/>
            </a:prstGeom>
          </p:spPr>
        </p:pic>
        <p:pic>
          <p:nvPicPr>
            <p:cNvPr id="292" name="object 292"/>
            <p:cNvPicPr/>
            <p:nvPr/>
          </p:nvPicPr>
          <p:blipFill>
            <a:blip r:embed="rId2" cstate="print"/>
            <a:stretch>
              <a:fillRect/>
            </a:stretch>
          </p:blipFill>
          <p:spPr>
            <a:xfrm>
              <a:off x="8633647" y="6040062"/>
              <a:ext cx="251939" cy="251939"/>
            </a:xfrm>
            <a:prstGeom prst="rect">
              <a:avLst/>
            </a:prstGeom>
          </p:spPr>
        </p:pic>
      </p:grpSp>
      <p:grpSp>
        <p:nvGrpSpPr>
          <p:cNvPr id="293" name="object 293"/>
          <p:cNvGrpSpPr/>
          <p:nvPr/>
        </p:nvGrpSpPr>
        <p:grpSpPr>
          <a:xfrm>
            <a:off x="5186020" y="4606780"/>
            <a:ext cx="634971" cy="634971"/>
            <a:chOff x="8551425" y="7596920"/>
            <a:chExt cx="1047115" cy="1047115"/>
          </a:xfrm>
        </p:grpSpPr>
        <p:sp>
          <p:nvSpPr>
            <p:cNvPr id="294" name="object 294"/>
            <p:cNvSpPr/>
            <p:nvPr/>
          </p:nvSpPr>
          <p:spPr>
            <a:xfrm>
              <a:off x="8551425" y="7596920"/>
              <a:ext cx="1047115" cy="1047115"/>
            </a:xfrm>
            <a:custGeom>
              <a:avLst/>
              <a:gdLst/>
              <a:ahLst/>
              <a:cxnLst/>
              <a:rect l="l" t="t" r="r" b="b"/>
              <a:pathLst>
                <a:path w="1047115"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60" y="1046904"/>
                  </a:lnTo>
                  <a:lnTo>
                    <a:pt x="240097" y="1047088"/>
                  </a:lnTo>
                  <a:lnTo>
                    <a:pt x="805923" y="1047088"/>
                  </a:lnTo>
                  <a:lnTo>
                    <a:pt x="852377" y="1046904"/>
                  </a:lnTo>
                  <a:lnTo>
                    <a:pt x="919884"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901" y="4965"/>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295" name="object 295"/>
            <p:cNvPicPr/>
            <p:nvPr/>
          </p:nvPicPr>
          <p:blipFill>
            <a:blip r:embed="rId2" cstate="print"/>
            <a:stretch>
              <a:fillRect/>
            </a:stretch>
          </p:blipFill>
          <p:spPr>
            <a:xfrm>
              <a:off x="8633647" y="8304802"/>
              <a:ext cx="251939" cy="251945"/>
            </a:xfrm>
            <a:prstGeom prst="rect">
              <a:avLst/>
            </a:prstGeom>
          </p:spPr>
        </p:pic>
        <p:pic>
          <p:nvPicPr>
            <p:cNvPr id="296" name="object 296"/>
            <p:cNvPicPr/>
            <p:nvPr/>
          </p:nvPicPr>
          <p:blipFill>
            <a:blip r:embed="rId2" cstate="print"/>
            <a:stretch>
              <a:fillRect/>
            </a:stretch>
          </p:blipFill>
          <p:spPr>
            <a:xfrm>
              <a:off x="8633647" y="7684179"/>
              <a:ext cx="251939" cy="251939"/>
            </a:xfrm>
            <a:prstGeom prst="rect">
              <a:avLst/>
            </a:prstGeom>
          </p:spPr>
        </p:pic>
        <p:pic>
          <p:nvPicPr>
            <p:cNvPr id="297" name="object 297"/>
            <p:cNvPicPr/>
            <p:nvPr/>
          </p:nvPicPr>
          <p:blipFill>
            <a:blip r:embed="rId2" cstate="print"/>
            <a:stretch>
              <a:fillRect/>
            </a:stretch>
          </p:blipFill>
          <p:spPr>
            <a:xfrm>
              <a:off x="9264343" y="7684179"/>
              <a:ext cx="251945" cy="251939"/>
            </a:xfrm>
            <a:prstGeom prst="rect">
              <a:avLst/>
            </a:prstGeom>
          </p:spPr>
        </p:pic>
        <p:pic>
          <p:nvPicPr>
            <p:cNvPr id="298" name="object 298"/>
            <p:cNvPicPr/>
            <p:nvPr/>
          </p:nvPicPr>
          <p:blipFill>
            <a:blip r:embed="rId2" cstate="print"/>
            <a:stretch>
              <a:fillRect/>
            </a:stretch>
          </p:blipFill>
          <p:spPr>
            <a:xfrm>
              <a:off x="9264343" y="8304802"/>
              <a:ext cx="251945" cy="251945"/>
            </a:xfrm>
            <a:prstGeom prst="rect">
              <a:avLst/>
            </a:prstGeom>
          </p:spPr>
        </p:pic>
        <p:pic>
          <p:nvPicPr>
            <p:cNvPr id="299" name="object 299"/>
            <p:cNvPicPr/>
            <p:nvPr/>
          </p:nvPicPr>
          <p:blipFill>
            <a:blip r:embed="rId2" cstate="print"/>
            <a:stretch>
              <a:fillRect/>
            </a:stretch>
          </p:blipFill>
          <p:spPr>
            <a:xfrm>
              <a:off x="8948999" y="7994495"/>
              <a:ext cx="251939" cy="251939"/>
            </a:xfrm>
            <a:prstGeom prst="rect">
              <a:avLst/>
            </a:prstGeom>
          </p:spPr>
        </p:pic>
      </p:grpSp>
      <p:grpSp>
        <p:nvGrpSpPr>
          <p:cNvPr id="300" name="object 300"/>
          <p:cNvGrpSpPr/>
          <p:nvPr/>
        </p:nvGrpSpPr>
        <p:grpSpPr>
          <a:xfrm>
            <a:off x="5186020" y="5603780"/>
            <a:ext cx="634971" cy="634971"/>
            <a:chOff x="8551425" y="9241048"/>
            <a:chExt cx="1047115" cy="1047115"/>
          </a:xfrm>
        </p:grpSpPr>
        <p:sp>
          <p:nvSpPr>
            <p:cNvPr id="301" name="object 301"/>
            <p:cNvSpPr/>
            <p:nvPr/>
          </p:nvSpPr>
          <p:spPr>
            <a:xfrm>
              <a:off x="8551425" y="9241048"/>
              <a:ext cx="1047115" cy="1047115"/>
            </a:xfrm>
            <a:custGeom>
              <a:avLst/>
              <a:gdLst/>
              <a:ahLst/>
              <a:cxnLst/>
              <a:rect l="l" t="t" r="r" b="b"/>
              <a:pathLst>
                <a:path w="1047115"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901" y="4960"/>
                  </a:lnTo>
                  <a:lnTo>
                    <a:pt x="852827"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02" name="object 302"/>
            <p:cNvPicPr/>
            <p:nvPr/>
          </p:nvPicPr>
          <p:blipFill>
            <a:blip r:embed="rId2" cstate="print"/>
            <a:stretch>
              <a:fillRect/>
            </a:stretch>
          </p:blipFill>
          <p:spPr>
            <a:xfrm>
              <a:off x="9264343" y="9328307"/>
              <a:ext cx="251945" cy="251939"/>
            </a:xfrm>
            <a:prstGeom prst="rect">
              <a:avLst/>
            </a:prstGeom>
          </p:spPr>
        </p:pic>
        <p:pic>
          <p:nvPicPr>
            <p:cNvPr id="303" name="object 303"/>
            <p:cNvPicPr/>
            <p:nvPr/>
          </p:nvPicPr>
          <p:blipFill>
            <a:blip r:embed="rId7" cstate="print"/>
            <a:stretch>
              <a:fillRect/>
            </a:stretch>
          </p:blipFill>
          <p:spPr>
            <a:xfrm>
              <a:off x="8633647" y="9948927"/>
              <a:ext cx="251939" cy="251939"/>
            </a:xfrm>
            <a:prstGeom prst="rect">
              <a:avLst/>
            </a:prstGeom>
          </p:spPr>
        </p:pic>
        <p:pic>
          <p:nvPicPr>
            <p:cNvPr id="304" name="object 304"/>
            <p:cNvPicPr/>
            <p:nvPr/>
          </p:nvPicPr>
          <p:blipFill>
            <a:blip r:embed="rId2" cstate="print"/>
            <a:stretch>
              <a:fillRect/>
            </a:stretch>
          </p:blipFill>
          <p:spPr>
            <a:xfrm>
              <a:off x="8633647" y="9328307"/>
              <a:ext cx="251939" cy="251939"/>
            </a:xfrm>
            <a:prstGeom prst="rect">
              <a:avLst/>
            </a:prstGeom>
          </p:spPr>
        </p:pic>
        <p:pic>
          <p:nvPicPr>
            <p:cNvPr id="305" name="object 305"/>
            <p:cNvPicPr/>
            <p:nvPr/>
          </p:nvPicPr>
          <p:blipFill>
            <a:blip r:embed="rId7" cstate="print"/>
            <a:stretch>
              <a:fillRect/>
            </a:stretch>
          </p:blipFill>
          <p:spPr>
            <a:xfrm>
              <a:off x="9264343" y="9948927"/>
              <a:ext cx="251945" cy="251939"/>
            </a:xfrm>
            <a:prstGeom prst="rect">
              <a:avLst/>
            </a:prstGeom>
          </p:spPr>
        </p:pic>
        <p:pic>
          <p:nvPicPr>
            <p:cNvPr id="306" name="object 306"/>
            <p:cNvPicPr/>
            <p:nvPr/>
          </p:nvPicPr>
          <p:blipFill>
            <a:blip r:embed="rId2" cstate="print"/>
            <a:stretch>
              <a:fillRect/>
            </a:stretch>
          </p:blipFill>
          <p:spPr>
            <a:xfrm>
              <a:off x="8633647" y="9638622"/>
              <a:ext cx="251939" cy="251939"/>
            </a:xfrm>
            <a:prstGeom prst="rect">
              <a:avLst/>
            </a:prstGeom>
          </p:spPr>
        </p:pic>
        <p:pic>
          <p:nvPicPr>
            <p:cNvPr id="307" name="object 307"/>
            <p:cNvPicPr/>
            <p:nvPr/>
          </p:nvPicPr>
          <p:blipFill>
            <a:blip r:embed="rId2" cstate="print"/>
            <a:stretch>
              <a:fillRect/>
            </a:stretch>
          </p:blipFill>
          <p:spPr>
            <a:xfrm>
              <a:off x="9264343" y="9638622"/>
              <a:ext cx="251945" cy="251939"/>
            </a:xfrm>
            <a:prstGeom prst="rect">
              <a:avLst/>
            </a:prstGeom>
          </p:spPr>
        </p:pic>
      </p:grpSp>
      <p:grpSp>
        <p:nvGrpSpPr>
          <p:cNvPr id="308" name="object 308"/>
          <p:cNvGrpSpPr/>
          <p:nvPr/>
        </p:nvGrpSpPr>
        <p:grpSpPr>
          <a:xfrm>
            <a:off x="7081895" y="1615784"/>
            <a:ext cx="634971" cy="634971"/>
            <a:chOff x="11677863" y="2664547"/>
            <a:chExt cx="1047115" cy="1047115"/>
          </a:xfrm>
        </p:grpSpPr>
        <p:sp>
          <p:nvSpPr>
            <p:cNvPr id="309" name="object 309"/>
            <p:cNvSpPr/>
            <p:nvPr/>
          </p:nvSpPr>
          <p:spPr>
            <a:xfrm>
              <a:off x="11677863"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8" y="1042123"/>
                  </a:lnTo>
                  <a:lnTo>
                    <a:pt x="194177" y="1046904"/>
                  </a:lnTo>
                  <a:lnTo>
                    <a:pt x="239992"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10" name="object 310"/>
            <p:cNvPicPr/>
            <p:nvPr/>
          </p:nvPicPr>
          <p:blipFill>
            <a:blip r:embed="rId3" cstate="print"/>
            <a:stretch>
              <a:fillRect/>
            </a:stretch>
          </p:blipFill>
          <p:spPr>
            <a:xfrm>
              <a:off x="11760008" y="3372436"/>
              <a:ext cx="251929" cy="251939"/>
            </a:xfrm>
            <a:prstGeom prst="rect">
              <a:avLst/>
            </a:prstGeom>
          </p:spPr>
        </p:pic>
        <p:pic>
          <p:nvPicPr>
            <p:cNvPr id="311" name="object 311"/>
            <p:cNvPicPr/>
            <p:nvPr/>
          </p:nvPicPr>
          <p:blipFill>
            <a:blip r:embed="rId4" cstate="print"/>
            <a:stretch>
              <a:fillRect/>
            </a:stretch>
          </p:blipFill>
          <p:spPr>
            <a:xfrm>
              <a:off x="12390747" y="2751806"/>
              <a:ext cx="251955" cy="251947"/>
            </a:xfrm>
            <a:prstGeom prst="rect">
              <a:avLst/>
            </a:prstGeom>
          </p:spPr>
        </p:pic>
      </p:grpSp>
      <p:grpSp>
        <p:nvGrpSpPr>
          <p:cNvPr id="312" name="object 312"/>
          <p:cNvGrpSpPr/>
          <p:nvPr/>
        </p:nvGrpSpPr>
        <p:grpSpPr>
          <a:xfrm>
            <a:off x="7081895" y="2612784"/>
            <a:ext cx="634971" cy="634971"/>
            <a:chOff x="11677863" y="4308674"/>
            <a:chExt cx="1047115" cy="1047115"/>
          </a:xfrm>
        </p:grpSpPr>
        <p:sp>
          <p:nvSpPr>
            <p:cNvPr id="313" name="object 313"/>
            <p:cNvSpPr/>
            <p:nvPr/>
          </p:nvSpPr>
          <p:spPr>
            <a:xfrm>
              <a:off x="11677863"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8" y="1042123"/>
                  </a:lnTo>
                  <a:lnTo>
                    <a:pt x="194177" y="1046904"/>
                  </a:lnTo>
                  <a:lnTo>
                    <a:pt x="239992"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14" name="object 314"/>
            <p:cNvPicPr/>
            <p:nvPr/>
          </p:nvPicPr>
          <p:blipFill>
            <a:blip r:embed="rId3" cstate="print"/>
            <a:stretch>
              <a:fillRect/>
            </a:stretch>
          </p:blipFill>
          <p:spPr>
            <a:xfrm>
              <a:off x="11760008" y="5016553"/>
              <a:ext cx="251929" cy="251939"/>
            </a:xfrm>
            <a:prstGeom prst="rect">
              <a:avLst/>
            </a:prstGeom>
          </p:spPr>
        </p:pic>
        <p:pic>
          <p:nvPicPr>
            <p:cNvPr id="315" name="object 315"/>
            <p:cNvPicPr/>
            <p:nvPr/>
          </p:nvPicPr>
          <p:blipFill>
            <a:blip r:embed="rId8" cstate="print"/>
            <a:stretch>
              <a:fillRect/>
            </a:stretch>
          </p:blipFill>
          <p:spPr>
            <a:xfrm>
              <a:off x="12390747" y="4395934"/>
              <a:ext cx="251955" cy="251939"/>
            </a:xfrm>
            <a:prstGeom prst="rect">
              <a:avLst/>
            </a:prstGeom>
          </p:spPr>
        </p:pic>
        <p:pic>
          <p:nvPicPr>
            <p:cNvPr id="316" name="object 316"/>
            <p:cNvPicPr/>
            <p:nvPr/>
          </p:nvPicPr>
          <p:blipFill>
            <a:blip r:embed="rId12" cstate="print"/>
            <a:stretch>
              <a:fillRect/>
            </a:stretch>
          </p:blipFill>
          <p:spPr>
            <a:xfrm>
              <a:off x="12075391" y="4706249"/>
              <a:ext cx="251929" cy="251939"/>
            </a:xfrm>
            <a:prstGeom prst="rect">
              <a:avLst/>
            </a:prstGeom>
          </p:spPr>
        </p:pic>
      </p:grpSp>
      <p:grpSp>
        <p:nvGrpSpPr>
          <p:cNvPr id="317" name="object 317"/>
          <p:cNvGrpSpPr/>
          <p:nvPr/>
        </p:nvGrpSpPr>
        <p:grpSpPr>
          <a:xfrm>
            <a:off x="7081895" y="3609779"/>
            <a:ext cx="634971" cy="634971"/>
            <a:chOff x="11677863" y="5952792"/>
            <a:chExt cx="1047115" cy="1047115"/>
          </a:xfrm>
        </p:grpSpPr>
        <p:sp>
          <p:nvSpPr>
            <p:cNvPr id="318" name="object 318"/>
            <p:cNvSpPr/>
            <p:nvPr/>
          </p:nvSpPr>
          <p:spPr>
            <a:xfrm>
              <a:off x="11677863"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8" y="1042127"/>
                  </a:lnTo>
                  <a:lnTo>
                    <a:pt x="194177" y="1046904"/>
                  </a:lnTo>
                  <a:lnTo>
                    <a:pt x="239992"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19" name="object 319"/>
            <p:cNvPicPr/>
            <p:nvPr/>
          </p:nvPicPr>
          <p:blipFill>
            <a:blip r:embed="rId3" cstate="print"/>
            <a:stretch>
              <a:fillRect/>
            </a:stretch>
          </p:blipFill>
          <p:spPr>
            <a:xfrm>
              <a:off x="11760008" y="6660681"/>
              <a:ext cx="251929" cy="251939"/>
            </a:xfrm>
            <a:prstGeom prst="rect">
              <a:avLst/>
            </a:prstGeom>
          </p:spPr>
        </p:pic>
        <p:pic>
          <p:nvPicPr>
            <p:cNvPr id="320" name="object 320"/>
            <p:cNvPicPr/>
            <p:nvPr/>
          </p:nvPicPr>
          <p:blipFill>
            <a:blip r:embed="rId4" cstate="print"/>
            <a:stretch>
              <a:fillRect/>
            </a:stretch>
          </p:blipFill>
          <p:spPr>
            <a:xfrm>
              <a:off x="12390747" y="6040062"/>
              <a:ext cx="251955" cy="251939"/>
            </a:xfrm>
            <a:prstGeom prst="rect">
              <a:avLst/>
            </a:prstGeom>
          </p:spPr>
        </p:pic>
        <p:pic>
          <p:nvPicPr>
            <p:cNvPr id="321" name="object 321"/>
            <p:cNvPicPr/>
            <p:nvPr/>
          </p:nvPicPr>
          <p:blipFill>
            <a:blip r:embed="rId3" cstate="print"/>
            <a:stretch>
              <a:fillRect/>
            </a:stretch>
          </p:blipFill>
          <p:spPr>
            <a:xfrm>
              <a:off x="11760008" y="6040062"/>
              <a:ext cx="251929" cy="251939"/>
            </a:xfrm>
            <a:prstGeom prst="rect">
              <a:avLst/>
            </a:prstGeom>
          </p:spPr>
        </p:pic>
        <p:pic>
          <p:nvPicPr>
            <p:cNvPr id="322" name="object 322"/>
            <p:cNvPicPr/>
            <p:nvPr/>
          </p:nvPicPr>
          <p:blipFill>
            <a:blip r:embed="rId4" cstate="print"/>
            <a:stretch>
              <a:fillRect/>
            </a:stretch>
          </p:blipFill>
          <p:spPr>
            <a:xfrm>
              <a:off x="12390747" y="6660681"/>
              <a:ext cx="251955" cy="251939"/>
            </a:xfrm>
            <a:prstGeom prst="rect">
              <a:avLst/>
            </a:prstGeom>
          </p:spPr>
        </p:pic>
      </p:grpSp>
      <p:grpSp>
        <p:nvGrpSpPr>
          <p:cNvPr id="323" name="object 323"/>
          <p:cNvGrpSpPr/>
          <p:nvPr/>
        </p:nvGrpSpPr>
        <p:grpSpPr>
          <a:xfrm>
            <a:off x="7081895" y="4606780"/>
            <a:ext cx="634971" cy="634971"/>
            <a:chOff x="11677863" y="7596920"/>
            <a:chExt cx="1047115" cy="1047115"/>
          </a:xfrm>
        </p:grpSpPr>
        <p:sp>
          <p:nvSpPr>
            <p:cNvPr id="324" name="object 324"/>
            <p:cNvSpPr/>
            <p:nvPr/>
          </p:nvSpPr>
          <p:spPr>
            <a:xfrm>
              <a:off x="11677863"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8" y="1042123"/>
                  </a:lnTo>
                  <a:lnTo>
                    <a:pt x="194177" y="1046904"/>
                  </a:lnTo>
                  <a:lnTo>
                    <a:pt x="239992"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25" name="object 325"/>
            <p:cNvPicPr/>
            <p:nvPr/>
          </p:nvPicPr>
          <p:blipFill>
            <a:blip r:embed="rId3" cstate="print"/>
            <a:stretch>
              <a:fillRect/>
            </a:stretch>
          </p:blipFill>
          <p:spPr>
            <a:xfrm>
              <a:off x="11760008" y="8304802"/>
              <a:ext cx="251929" cy="251945"/>
            </a:xfrm>
            <a:prstGeom prst="rect">
              <a:avLst/>
            </a:prstGeom>
          </p:spPr>
        </p:pic>
        <p:pic>
          <p:nvPicPr>
            <p:cNvPr id="326" name="object 326"/>
            <p:cNvPicPr/>
            <p:nvPr/>
          </p:nvPicPr>
          <p:blipFill>
            <a:blip r:embed="rId4" cstate="print"/>
            <a:stretch>
              <a:fillRect/>
            </a:stretch>
          </p:blipFill>
          <p:spPr>
            <a:xfrm>
              <a:off x="12390747" y="7684179"/>
              <a:ext cx="251955" cy="251939"/>
            </a:xfrm>
            <a:prstGeom prst="rect">
              <a:avLst/>
            </a:prstGeom>
          </p:spPr>
        </p:pic>
        <p:pic>
          <p:nvPicPr>
            <p:cNvPr id="327" name="object 327"/>
            <p:cNvPicPr/>
            <p:nvPr/>
          </p:nvPicPr>
          <p:blipFill>
            <a:blip r:embed="rId3" cstate="print"/>
            <a:stretch>
              <a:fillRect/>
            </a:stretch>
          </p:blipFill>
          <p:spPr>
            <a:xfrm>
              <a:off x="11760008" y="7684179"/>
              <a:ext cx="251929" cy="251939"/>
            </a:xfrm>
            <a:prstGeom prst="rect">
              <a:avLst/>
            </a:prstGeom>
          </p:spPr>
        </p:pic>
        <p:pic>
          <p:nvPicPr>
            <p:cNvPr id="328" name="object 328"/>
            <p:cNvPicPr/>
            <p:nvPr/>
          </p:nvPicPr>
          <p:blipFill>
            <a:blip r:embed="rId4" cstate="print"/>
            <a:stretch>
              <a:fillRect/>
            </a:stretch>
          </p:blipFill>
          <p:spPr>
            <a:xfrm>
              <a:off x="12390747" y="8304802"/>
              <a:ext cx="251955" cy="251945"/>
            </a:xfrm>
            <a:prstGeom prst="rect">
              <a:avLst/>
            </a:prstGeom>
          </p:spPr>
        </p:pic>
        <p:pic>
          <p:nvPicPr>
            <p:cNvPr id="329" name="object 329"/>
            <p:cNvPicPr/>
            <p:nvPr/>
          </p:nvPicPr>
          <p:blipFill>
            <a:blip r:embed="rId12" cstate="print"/>
            <a:stretch>
              <a:fillRect/>
            </a:stretch>
          </p:blipFill>
          <p:spPr>
            <a:xfrm>
              <a:off x="12075391" y="7994495"/>
              <a:ext cx="251929" cy="251939"/>
            </a:xfrm>
            <a:prstGeom prst="rect">
              <a:avLst/>
            </a:prstGeom>
          </p:spPr>
        </p:pic>
      </p:grpSp>
      <p:grpSp>
        <p:nvGrpSpPr>
          <p:cNvPr id="330" name="object 330"/>
          <p:cNvGrpSpPr/>
          <p:nvPr/>
        </p:nvGrpSpPr>
        <p:grpSpPr>
          <a:xfrm>
            <a:off x="7081895" y="5603780"/>
            <a:ext cx="634971" cy="634971"/>
            <a:chOff x="11677863" y="9241048"/>
            <a:chExt cx="1047115" cy="1047115"/>
          </a:xfrm>
        </p:grpSpPr>
        <p:sp>
          <p:nvSpPr>
            <p:cNvPr id="331" name="object 331"/>
            <p:cNvSpPr/>
            <p:nvPr/>
          </p:nvSpPr>
          <p:spPr>
            <a:xfrm>
              <a:off x="11677863"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8" y="1042120"/>
                  </a:lnTo>
                  <a:lnTo>
                    <a:pt x="194177" y="1046900"/>
                  </a:lnTo>
                  <a:lnTo>
                    <a:pt x="239992"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32" name="object 332"/>
            <p:cNvPicPr/>
            <p:nvPr/>
          </p:nvPicPr>
          <p:blipFill>
            <a:blip r:embed="rId9" cstate="print"/>
            <a:stretch>
              <a:fillRect/>
            </a:stretch>
          </p:blipFill>
          <p:spPr>
            <a:xfrm>
              <a:off x="11760008" y="9948927"/>
              <a:ext cx="251929" cy="251939"/>
            </a:xfrm>
            <a:prstGeom prst="rect">
              <a:avLst/>
            </a:prstGeom>
          </p:spPr>
        </p:pic>
        <p:pic>
          <p:nvPicPr>
            <p:cNvPr id="333" name="object 333"/>
            <p:cNvPicPr/>
            <p:nvPr/>
          </p:nvPicPr>
          <p:blipFill>
            <a:blip r:embed="rId4" cstate="print"/>
            <a:stretch>
              <a:fillRect/>
            </a:stretch>
          </p:blipFill>
          <p:spPr>
            <a:xfrm>
              <a:off x="12390747" y="9328307"/>
              <a:ext cx="251955" cy="251939"/>
            </a:xfrm>
            <a:prstGeom prst="rect">
              <a:avLst/>
            </a:prstGeom>
          </p:spPr>
        </p:pic>
        <p:pic>
          <p:nvPicPr>
            <p:cNvPr id="334" name="object 334"/>
            <p:cNvPicPr/>
            <p:nvPr/>
          </p:nvPicPr>
          <p:blipFill>
            <a:blip r:embed="rId3" cstate="print"/>
            <a:stretch>
              <a:fillRect/>
            </a:stretch>
          </p:blipFill>
          <p:spPr>
            <a:xfrm>
              <a:off x="11760008" y="9328307"/>
              <a:ext cx="251929" cy="251939"/>
            </a:xfrm>
            <a:prstGeom prst="rect">
              <a:avLst/>
            </a:prstGeom>
          </p:spPr>
        </p:pic>
        <p:pic>
          <p:nvPicPr>
            <p:cNvPr id="335" name="object 335"/>
            <p:cNvPicPr/>
            <p:nvPr/>
          </p:nvPicPr>
          <p:blipFill>
            <a:blip r:embed="rId8" cstate="print"/>
            <a:stretch>
              <a:fillRect/>
            </a:stretch>
          </p:blipFill>
          <p:spPr>
            <a:xfrm>
              <a:off x="12390747" y="9948927"/>
              <a:ext cx="251955" cy="251939"/>
            </a:xfrm>
            <a:prstGeom prst="rect">
              <a:avLst/>
            </a:prstGeom>
          </p:spPr>
        </p:pic>
        <p:pic>
          <p:nvPicPr>
            <p:cNvPr id="336" name="object 336"/>
            <p:cNvPicPr/>
            <p:nvPr/>
          </p:nvPicPr>
          <p:blipFill>
            <a:blip r:embed="rId3" cstate="print"/>
            <a:stretch>
              <a:fillRect/>
            </a:stretch>
          </p:blipFill>
          <p:spPr>
            <a:xfrm>
              <a:off x="11760008" y="9638622"/>
              <a:ext cx="251929" cy="251939"/>
            </a:xfrm>
            <a:prstGeom prst="rect">
              <a:avLst/>
            </a:prstGeom>
          </p:spPr>
        </p:pic>
        <p:pic>
          <p:nvPicPr>
            <p:cNvPr id="337" name="object 337"/>
            <p:cNvPicPr/>
            <p:nvPr/>
          </p:nvPicPr>
          <p:blipFill>
            <a:blip r:embed="rId4" cstate="print"/>
            <a:stretch>
              <a:fillRect/>
            </a:stretch>
          </p:blipFill>
          <p:spPr>
            <a:xfrm>
              <a:off x="12390747" y="9638622"/>
              <a:ext cx="251955" cy="251939"/>
            </a:xfrm>
            <a:prstGeom prst="rect">
              <a:avLst/>
            </a:prstGeom>
          </p:spPr>
        </p:pic>
      </p:grpSp>
      <p:grpSp>
        <p:nvGrpSpPr>
          <p:cNvPr id="338" name="object 338"/>
          <p:cNvGrpSpPr/>
          <p:nvPr/>
        </p:nvGrpSpPr>
        <p:grpSpPr>
          <a:xfrm>
            <a:off x="8977745" y="1615784"/>
            <a:ext cx="634971" cy="634971"/>
            <a:chOff x="14804260" y="2664547"/>
            <a:chExt cx="1047115" cy="1047115"/>
          </a:xfrm>
        </p:grpSpPr>
        <p:sp>
          <p:nvSpPr>
            <p:cNvPr id="339" name="object 339"/>
            <p:cNvSpPr/>
            <p:nvPr/>
          </p:nvSpPr>
          <p:spPr>
            <a:xfrm>
              <a:off x="14804260"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40" name="object 340"/>
            <p:cNvPicPr/>
            <p:nvPr/>
          </p:nvPicPr>
          <p:blipFill>
            <a:blip r:embed="rId13" cstate="print"/>
            <a:stretch>
              <a:fillRect/>
            </a:stretch>
          </p:blipFill>
          <p:spPr>
            <a:xfrm>
              <a:off x="14886404" y="3372436"/>
              <a:ext cx="251955" cy="251939"/>
            </a:xfrm>
            <a:prstGeom prst="rect">
              <a:avLst/>
            </a:prstGeom>
          </p:spPr>
        </p:pic>
        <p:pic>
          <p:nvPicPr>
            <p:cNvPr id="341" name="object 341"/>
            <p:cNvPicPr/>
            <p:nvPr/>
          </p:nvPicPr>
          <p:blipFill>
            <a:blip r:embed="rId14" cstate="print"/>
            <a:stretch>
              <a:fillRect/>
            </a:stretch>
          </p:blipFill>
          <p:spPr>
            <a:xfrm>
              <a:off x="15517170" y="2751806"/>
              <a:ext cx="251929" cy="251947"/>
            </a:xfrm>
            <a:prstGeom prst="rect">
              <a:avLst/>
            </a:prstGeom>
          </p:spPr>
        </p:pic>
      </p:grpSp>
      <p:grpSp>
        <p:nvGrpSpPr>
          <p:cNvPr id="342" name="object 342"/>
          <p:cNvGrpSpPr/>
          <p:nvPr/>
        </p:nvGrpSpPr>
        <p:grpSpPr>
          <a:xfrm>
            <a:off x="8977745" y="2612784"/>
            <a:ext cx="634971" cy="634971"/>
            <a:chOff x="14804260" y="4308674"/>
            <a:chExt cx="1047115" cy="1047115"/>
          </a:xfrm>
        </p:grpSpPr>
        <p:sp>
          <p:nvSpPr>
            <p:cNvPr id="343" name="object 343"/>
            <p:cNvSpPr/>
            <p:nvPr/>
          </p:nvSpPr>
          <p:spPr>
            <a:xfrm>
              <a:off x="14804260"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44" name="object 344"/>
            <p:cNvPicPr/>
            <p:nvPr/>
          </p:nvPicPr>
          <p:blipFill>
            <a:blip r:embed="rId13" cstate="print"/>
            <a:stretch>
              <a:fillRect/>
            </a:stretch>
          </p:blipFill>
          <p:spPr>
            <a:xfrm>
              <a:off x="14886404" y="5016553"/>
              <a:ext cx="251955" cy="251939"/>
            </a:xfrm>
            <a:prstGeom prst="rect">
              <a:avLst/>
            </a:prstGeom>
          </p:spPr>
        </p:pic>
        <p:pic>
          <p:nvPicPr>
            <p:cNvPr id="345" name="object 345"/>
            <p:cNvPicPr/>
            <p:nvPr/>
          </p:nvPicPr>
          <p:blipFill>
            <a:blip r:embed="rId15" cstate="print"/>
            <a:stretch>
              <a:fillRect/>
            </a:stretch>
          </p:blipFill>
          <p:spPr>
            <a:xfrm>
              <a:off x="15517170" y="4395934"/>
              <a:ext cx="251929" cy="251939"/>
            </a:xfrm>
            <a:prstGeom prst="rect">
              <a:avLst/>
            </a:prstGeom>
          </p:spPr>
        </p:pic>
        <p:pic>
          <p:nvPicPr>
            <p:cNvPr id="346" name="object 346"/>
            <p:cNvPicPr/>
            <p:nvPr/>
          </p:nvPicPr>
          <p:blipFill>
            <a:blip r:embed="rId5" cstate="print"/>
            <a:stretch>
              <a:fillRect/>
            </a:stretch>
          </p:blipFill>
          <p:spPr>
            <a:xfrm>
              <a:off x="15201787" y="4706249"/>
              <a:ext cx="251929" cy="251939"/>
            </a:xfrm>
            <a:prstGeom prst="rect">
              <a:avLst/>
            </a:prstGeom>
          </p:spPr>
        </p:pic>
      </p:grpSp>
      <p:grpSp>
        <p:nvGrpSpPr>
          <p:cNvPr id="347" name="object 347"/>
          <p:cNvGrpSpPr/>
          <p:nvPr/>
        </p:nvGrpSpPr>
        <p:grpSpPr>
          <a:xfrm>
            <a:off x="8977745" y="3609779"/>
            <a:ext cx="634971" cy="634971"/>
            <a:chOff x="14804260" y="5952792"/>
            <a:chExt cx="1047115" cy="1047115"/>
          </a:xfrm>
        </p:grpSpPr>
        <p:sp>
          <p:nvSpPr>
            <p:cNvPr id="348" name="object 348"/>
            <p:cNvSpPr/>
            <p:nvPr/>
          </p:nvSpPr>
          <p:spPr>
            <a:xfrm>
              <a:off x="14804260"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49" name="object 349"/>
            <p:cNvPicPr/>
            <p:nvPr/>
          </p:nvPicPr>
          <p:blipFill>
            <a:blip r:embed="rId13" cstate="print"/>
            <a:stretch>
              <a:fillRect/>
            </a:stretch>
          </p:blipFill>
          <p:spPr>
            <a:xfrm>
              <a:off x="14886404" y="6660681"/>
              <a:ext cx="251955" cy="251939"/>
            </a:xfrm>
            <a:prstGeom prst="rect">
              <a:avLst/>
            </a:prstGeom>
          </p:spPr>
        </p:pic>
        <p:pic>
          <p:nvPicPr>
            <p:cNvPr id="350" name="object 350"/>
            <p:cNvPicPr/>
            <p:nvPr/>
          </p:nvPicPr>
          <p:blipFill>
            <a:blip r:embed="rId14" cstate="print"/>
            <a:stretch>
              <a:fillRect/>
            </a:stretch>
          </p:blipFill>
          <p:spPr>
            <a:xfrm>
              <a:off x="15517170" y="6040062"/>
              <a:ext cx="251929" cy="251939"/>
            </a:xfrm>
            <a:prstGeom prst="rect">
              <a:avLst/>
            </a:prstGeom>
          </p:spPr>
        </p:pic>
        <p:pic>
          <p:nvPicPr>
            <p:cNvPr id="351" name="object 351"/>
            <p:cNvPicPr/>
            <p:nvPr/>
          </p:nvPicPr>
          <p:blipFill>
            <a:blip r:embed="rId13" cstate="print"/>
            <a:stretch>
              <a:fillRect/>
            </a:stretch>
          </p:blipFill>
          <p:spPr>
            <a:xfrm>
              <a:off x="14886404" y="6040062"/>
              <a:ext cx="251955" cy="251939"/>
            </a:xfrm>
            <a:prstGeom prst="rect">
              <a:avLst/>
            </a:prstGeom>
          </p:spPr>
        </p:pic>
        <p:pic>
          <p:nvPicPr>
            <p:cNvPr id="352" name="object 352"/>
            <p:cNvPicPr/>
            <p:nvPr/>
          </p:nvPicPr>
          <p:blipFill>
            <a:blip r:embed="rId14" cstate="print"/>
            <a:stretch>
              <a:fillRect/>
            </a:stretch>
          </p:blipFill>
          <p:spPr>
            <a:xfrm>
              <a:off x="15517170" y="6660681"/>
              <a:ext cx="251929" cy="251939"/>
            </a:xfrm>
            <a:prstGeom prst="rect">
              <a:avLst/>
            </a:prstGeom>
          </p:spPr>
        </p:pic>
      </p:grpSp>
      <p:grpSp>
        <p:nvGrpSpPr>
          <p:cNvPr id="353" name="object 353"/>
          <p:cNvGrpSpPr/>
          <p:nvPr/>
        </p:nvGrpSpPr>
        <p:grpSpPr>
          <a:xfrm>
            <a:off x="8977745" y="4606780"/>
            <a:ext cx="634971" cy="634971"/>
            <a:chOff x="14804260" y="7596920"/>
            <a:chExt cx="1047115" cy="1047115"/>
          </a:xfrm>
        </p:grpSpPr>
        <p:sp>
          <p:nvSpPr>
            <p:cNvPr id="354" name="object 354"/>
            <p:cNvSpPr/>
            <p:nvPr/>
          </p:nvSpPr>
          <p:spPr>
            <a:xfrm>
              <a:off x="14804260"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55" name="object 355"/>
            <p:cNvPicPr/>
            <p:nvPr/>
          </p:nvPicPr>
          <p:blipFill>
            <a:blip r:embed="rId13" cstate="print"/>
            <a:stretch>
              <a:fillRect/>
            </a:stretch>
          </p:blipFill>
          <p:spPr>
            <a:xfrm>
              <a:off x="14886404" y="8304802"/>
              <a:ext cx="251955" cy="251945"/>
            </a:xfrm>
            <a:prstGeom prst="rect">
              <a:avLst/>
            </a:prstGeom>
          </p:spPr>
        </p:pic>
        <p:pic>
          <p:nvPicPr>
            <p:cNvPr id="356" name="object 356"/>
            <p:cNvPicPr/>
            <p:nvPr/>
          </p:nvPicPr>
          <p:blipFill>
            <a:blip r:embed="rId14" cstate="print"/>
            <a:stretch>
              <a:fillRect/>
            </a:stretch>
          </p:blipFill>
          <p:spPr>
            <a:xfrm>
              <a:off x="15517170" y="7684179"/>
              <a:ext cx="251929" cy="251939"/>
            </a:xfrm>
            <a:prstGeom prst="rect">
              <a:avLst/>
            </a:prstGeom>
          </p:spPr>
        </p:pic>
        <p:pic>
          <p:nvPicPr>
            <p:cNvPr id="357" name="object 357"/>
            <p:cNvPicPr/>
            <p:nvPr/>
          </p:nvPicPr>
          <p:blipFill>
            <a:blip r:embed="rId13" cstate="print"/>
            <a:stretch>
              <a:fillRect/>
            </a:stretch>
          </p:blipFill>
          <p:spPr>
            <a:xfrm>
              <a:off x="14886404" y="7684179"/>
              <a:ext cx="251955" cy="251939"/>
            </a:xfrm>
            <a:prstGeom prst="rect">
              <a:avLst/>
            </a:prstGeom>
          </p:spPr>
        </p:pic>
        <p:pic>
          <p:nvPicPr>
            <p:cNvPr id="358" name="object 358"/>
            <p:cNvPicPr/>
            <p:nvPr/>
          </p:nvPicPr>
          <p:blipFill>
            <a:blip r:embed="rId14" cstate="print"/>
            <a:stretch>
              <a:fillRect/>
            </a:stretch>
          </p:blipFill>
          <p:spPr>
            <a:xfrm>
              <a:off x="15517170" y="8304802"/>
              <a:ext cx="251929" cy="251945"/>
            </a:xfrm>
            <a:prstGeom prst="rect">
              <a:avLst/>
            </a:prstGeom>
          </p:spPr>
        </p:pic>
        <p:pic>
          <p:nvPicPr>
            <p:cNvPr id="359" name="object 359"/>
            <p:cNvPicPr/>
            <p:nvPr/>
          </p:nvPicPr>
          <p:blipFill>
            <a:blip r:embed="rId5" cstate="print"/>
            <a:stretch>
              <a:fillRect/>
            </a:stretch>
          </p:blipFill>
          <p:spPr>
            <a:xfrm>
              <a:off x="15201787" y="7994495"/>
              <a:ext cx="251929" cy="251939"/>
            </a:xfrm>
            <a:prstGeom prst="rect">
              <a:avLst/>
            </a:prstGeom>
          </p:spPr>
        </p:pic>
      </p:grpSp>
      <p:grpSp>
        <p:nvGrpSpPr>
          <p:cNvPr id="360" name="object 360"/>
          <p:cNvGrpSpPr/>
          <p:nvPr/>
        </p:nvGrpSpPr>
        <p:grpSpPr>
          <a:xfrm>
            <a:off x="8977745" y="5603780"/>
            <a:ext cx="634971" cy="634971"/>
            <a:chOff x="14804260" y="9241048"/>
            <a:chExt cx="1047115" cy="1047115"/>
          </a:xfrm>
        </p:grpSpPr>
        <p:sp>
          <p:nvSpPr>
            <p:cNvPr id="361" name="object 361"/>
            <p:cNvSpPr/>
            <p:nvPr/>
          </p:nvSpPr>
          <p:spPr>
            <a:xfrm>
              <a:off x="14804260"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62" name="object 362"/>
            <p:cNvPicPr/>
            <p:nvPr/>
          </p:nvPicPr>
          <p:blipFill>
            <a:blip r:embed="rId16" cstate="print"/>
            <a:stretch>
              <a:fillRect/>
            </a:stretch>
          </p:blipFill>
          <p:spPr>
            <a:xfrm>
              <a:off x="14886404" y="9948927"/>
              <a:ext cx="251955" cy="251939"/>
            </a:xfrm>
            <a:prstGeom prst="rect">
              <a:avLst/>
            </a:prstGeom>
          </p:spPr>
        </p:pic>
        <p:pic>
          <p:nvPicPr>
            <p:cNvPr id="363" name="object 363"/>
            <p:cNvPicPr/>
            <p:nvPr/>
          </p:nvPicPr>
          <p:blipFill>
            <a:blip r:embed="rId14" cstate="print"/>
            <a:stretch>
              <a:fillRect/>
            </a:stretch>
          </p:blipFill>
          <p:spPr>
            <a:xfrm>
              <a:off x="15517170" y="9328307"/>
              <a:ext cx="251929" cy="251939"/>
            </a:xfrm>
            <a:prstGeom prst="rect">
              <a:avLst/>
            </a:prstGeom>
          </p:spPr>
        </p:pic>
        <p:pic>
          <p:nvPicPr>
            <p:cNvPr id="364" name="object 364"/>
            <p:cNvPicPr/>
            <p:nvPr/>
          </p:nvPicPr>
          <p:blipFill>
            <a:blip r:embed="rId13" cstate="print"/>
            <a:stretch>
              <a:fillRect/>
            </a:stretch>
          </p:blipFill>
          <p:spPr>
            <a:xfrm>
              <a:off x="14886404" y="9328307"/>
              <a:ext cx="251955" cy="251939"/>
            </a:xfrm>
            <a:prstGeom prst="rect">
              <a:avLst/>
            </a:prstGeom>
          </p:spPr>
        </p:pic>
        <p:pic>
          <p:nvPicPr>
            <p:cNvPr id="365" name="object 365"/>
            <p:cNvPicPr/>
            <p:nvPr/>
          </p:nvPicPr>
          <p:blipFill>
            <a:blip r:embed="rId15" cstate="print"/>
            <a:stretch>
              <a:fillRect/>
            </a:stretch>
          </p:blipFill>
          <p:spPr>
            <a:xfrm>
              <a:off x="15517170" y="9948927"/>
              <a:ext cx="251929" cy="251939"/>
            </a:xfrm>
            <a:prstGeom prst="rect">
              <a:avLst/>
            </a:prstGeom>
          </p:spPr>
        </p:pic>
        <p:pic>
          <p:nvPicPr>
            <p:cNvPr id="366" name="object 366"/>
            <p:cNvPicPr/>
            <p:nvPr/>
          </p:nvPicPr>
          <p:blipFill>
            <a:blip r:embed="rId13" cstate="print"/>
            <a:stretch>
              <a:fillRect/>
            </a:stretch>
          </p:blipFill>
          <p:spPr>
            <a:xfrm>
              <a:off x="14886404" y="9638622"/>
              <a:ext cx="251955" cy="251939"/>
            </a:xfrm>
            <a:prstGeom prst="rect">
              <a:avLst/>
            </a:prstGeom>
          </p:spPr>
        </p:pic>
        <p:pic>
          <p:nvPicPr>
            <p:cNvPr id="367" name="object 367"/>
            <p:cNvPicPr/>
            <p:nvPr/>
          </p:nvPicPr>
          <p:blipFill>
            <a:blip r:embed="rId14" cstate="print"/>
            <a:stretch>
              <a:fillRect/>
            </a:stretch>
          </p:blipFill>
          <p:spPr>
            <a:xfrm>
              <a:off x="15517170" y="9638622"/>
              <a:ext cx="251929" cy="251939"/>
            </a:xfrm>
            <a:prstGeom prst="rect">
              <a:avLst/>
            </a:prstGeom>
          </p:spPr>
        </p:pic>
      </p:grpSp>
      <p:grpSp>
        <p:nvGrpSpPr>
          <p:cNvPr id="368" name="object 368"/>
          <p:cNvGrpSpPr/>
          <p:nvPr/>
        </p:nvGrpSpPr>
        <p:grpSpPr>
          <a:xfrm>
            <a:off x="10873595" y="1615784"/>
            <a:ext cx="634971" cy="634971"/>
            <a:chOff x="17930657" y="2664547"/>
            <a:chExt cx="1047115" cy="1047115"/>
          </a:xfrm>
        </p:grpSpPr>
        <p:sp>
          <p:nvSpPr>
            <p:cNvPr id="369" name="object 369"/>
            <p:cNvSpPr/>
            <p:nvPr/>
          </p:nvSpPr>
          <p:spPr>
            <a:xfrm>
              <a:off x="17930657"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0" name="object 370"/>
            <p:cNvPicPr/>
            <p:nvPr/>
          </p:nvPicPr>
          <p:blipFill>
            <a:blip r:embed="rId13" cstate="print"/>
            <a:stretch>
              <a:fillRect/>
            </a:stretch>
          </p:blipFill>
          <p:spPr>
            <a:xfrm>
              <a:off x="18012801" y="3372436"/>
              <a:ext cx="251955" cy="251939"/>
            </a:xfrm>
            <a:prstGeom prst="rect">
              <a:avLst/>
            </a:prstGeom>
          </p:spPr>
        </p:pic>
        <p:pic>
          <p:nvPicPr>
            <p:cNvPr id="371" name="object 371"/>
            <p:cNvPicPr/>
            <p:nvPr/>
          </p:nvPicPr>
          <p:blipFill>
            <a:blip r:embed="rId14" cstate="print"/>
            <a:stretch>
              <a:fillRect/>
            </a:stretch>
          </p:blipFill>
          <p:spPr>
            <a:xfrm>
              <a:off x="18643567" y="2751806"/>
              <a:ext cx="251929" cy="251947"/>
            </a:xfrm>
            <a:prstGeom prst="rect">
              <a:avLst/>
            </a:prstGeom>
          </p:spPr>
        </p:pic>
      </p:grpSp>
      <p:grpSp>
        <p:nvGrpSpPr>
          <p:cNvPr id="372" name="object 372"/>
          <p:cNvGrpSpPr/>
          <p:nvPr/>
        </p:nvGrpSpPr>
        <p:grpSpPr>
          <a:xfrm>
            <a:off x="10873595" y="2612784"/>
            <a:ext cx="634971" cy="634971"/>
            <a:chOff x="17930657" y="4308674"/>
            <a:chExt cx="1047115" cy="1047115"/>
          </a:xfrm>
        </p:grpSpPr>
        <p:sp>
          <p:nvSpPr>
            <p:cNvPr id="373" name="object 373"/>
            <p:cNvSpPr/>
            <p:nvPr/>
          </p:nvSpPr>
          <p:spPr>
            <a:xfrm>
              <a:off x="17930657"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4" name="object 374"/>
            <p:cNvPicPr/>
            <p:nvPr/>
          </p:nvPicPr>
          <p:blipFill>
            <a:blip r:embed="rId13" cstate="print"/>
            <a:stretch>
              <a:fillRect/>
            </a:stretch>
          </p:blipFill>
          <p:spPr>
            <a:xfrm>
              <a:off x="18012801" y="5016553"/>
              <a:ext cx="251955" cy="251939"/>
            </a:xfrm>
            <a:prstGeom prst="rect">
              <a:avLst/>
            </a:prstGeom>
          </p:spPr>
        </p:pic>
        <p:pic>
          <p:nvPicPr>
            <p:cNvPr id="375" name="object 375"/>
            <p:cNvPicPr/>
            <p:nvPr/>
          </p:nvPicPr>
          <p:blipFill>
            <a:blip r:embed="rId15" cstate="print"/>
            <a:stretch>
              <a:fillRect/>
            </a:stretch>
          </p:blipFill>
          <p:spPr>
            <a:xfrm>
              <a:off x="18643567" y="4395934"/>
              <a:ext cx="251929" cy="251939"/>
            </a:xfrm>
            <a:prstGeom prst="rect">
              <a:avLst/>
            </a:prstGeom>
          </p:spPr>
        </p:pic>
        <p:pic>
          <p:nvPicPr>
            <p:cNvPr id="376" name="object 376"/>
            <p:cNvPicPr/>
            <p:nvPr/>
          </p:nvPicPr>
          <p:blipFill>
            <a:blip r:embed="rId5" cstate="print"/>
            <a:stretch>
              <a:fillRect/>
            </a:stretch>
          </p:blipFill>
          <p:spPr>
            <a:xfrm>
              <a:off x="18328184" y="4706249"/>
              <a:ext cx="251929" cy="251939"/>
            </a:xfrm>
            <a:prstGeom prst="rect">
              <a:avLst/>
            </a:prstGeom>
          </p:spPr>
        </p:pic>
      </p:grpSp>
      <p:grpSp>
        <p:nvGrpSpPr>
          <p:cNvPr id="377" name="object 377"/>
          <p:cNvGrpSpPr/>
          <p:nvPr/>
        </p:nvGrpSpPr>
        <p:grpSpPr>
          <a:xfrm>
            <a:off x="10873595" y="3609779"/>
            <a:ext cx="634971" cy="634971"/>
            <a:chOff x="17930657" y="5952792"/>
            <a:chExt cx="1047115" cy="1047115"/>
          </a:xfrm>
        </p:grpSpPr>
        <p:sp>
          <p:nvSpPr>
            <p:cNvPr id="378" name="object 378"/>
            <p:cNvSpPr/>
            <p:nvPr/>
          </p:nvSpPr>
          <p:spPr>
            <a:xfrm>
              <a:off x="17930657"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79" name="object 379"/>
            <p:cNvPicPr/>
            <p:nvPr/>
          </p:nvPicPr>
          <p:blipFill>
            <a:blip r:embed="rId13" cstate="print"/>
            <a:stretch>
              <a:fillRect/>
            </a:stretch>
          </p:blipFill>
          <p:spPr>
            <a:xfrm>
              <a:off x="18012801" y="6660681"/>
              <a:ext cx="251955" cy="251939"/>
            </a:xfrm>
            <a:prstGeom prst="rect">
              <a:avLst/>
            </a:prstGeom>
          </p:spPr>
        </p:pic>
        <p:pic>
          <p:nvPicPr>
            <p:cNvPr id="380" name="object 380"/>
            <p:cNvPicPr/>
            <p:nvPr/>
          </p:nvPicPr>
          <p:blipFill>
            <a:blip r:embed="rId14" cstate="print"/>
            <a:stretch>
              <a:fillRect/>
            </a:stretch>
          </p:blipFill>
          <p:spPr>
            <a:xfrm>
              <a:off x="18643567" y="6040062"/>
              <a:ext cx="251929" cy="251939"/>
            </a:xfrm>
            <a:prstGeom prst="rect">
              <a:avLst/>
            </a:prstGeom>
          </p:spPr>
        </p:pic>
        <p:pic>
          <p:nvPicPr>
            <p:cNvPr id="381" name="object 381"/>
            <p:cNvPicPr/>
            <p:nvPr/>
          </p:nvPicPr>
          <p:blipFill>
            <a:blip r:embed="rId13" cstate="print"/>
            <a:stretch>
              <a:fillRect/>
            </a:stretch>
          </p:blipFill>
          <p:spPr>
            <a:xfrm>
              <a:off x="18012801" y="6040062"/>
              <a:ext cx="251955" cy="251939"/>
            </a:xfrm>
            <a:prstGeom prst="rect">
              <a:avLst/>
            </a:prstGeom>
          </p:spPr>
        </p:pic>
        <p:pic>
          <p:nvPicPr>
            <p:cNvPr id="382" name="object 382"/>
            <p:cNvPicPr/>
            <p:nvPr/>
          </p:nvPicPr>
          <p:blipFill>
            <a:blip r:embed="rId14" cstate="print"/>
            <a:stretch>
              <a:fillRect/>
            </a:stretch>
          </p:blipFill>
          <p:spPr>
            <a:xfrm>
              <a:off x="18643567" y="6660681"/>
              <a:ext cx="251929" cy="251939"/>
            </a:xfrm>
            <a:prstGeom prst="rect">
              <a:avLst/>
            </a:prstGeom>
          </p:spPr>
        </p:pic>
      </p:grpSp>
      <p:grpSp>
        <p:nvGrpSpPr>
          <p:cNvPr id="383" name="object 383"/>
          <p:cNvGrpSpPr/>
          <p:nvPr/>
        </p:nvGrpSpPr>
        <p:grpSpPr>
          <a:xfrm>
            <a:off x="10873595" y="4606780"/>
            <a:ext cx="634971" cy="634971"/>
            <a:chOff x="17930657" y="7596920"/>
            <a:chExt cx="1047115" cy="1047115"/>
          </a:xfrm>
        </p:grpSpPr>
        <p:sp>
          <p:nvSpPr>
            <p:cNvPr id="384" name="object 384"/>
            <p:cNvSpPr/>
            <p:nvPr/>
          </p:nvSpPr>
          <p:spPr>
            <a:xfrm>
              <a:off x="17930657"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85" name="object 385"/>
            <p:cNvPicPr/>
            <p:nvPr/>
          </p:nvPicPr>
          <p:blipFill>
            <a:blip r:embed="rId13" cstate="print"/>
            <a:stretch>
              <a:fillRect/>
            </a:stretch>
          </p:blipFill>
          <p:spPr>
            <a:xfrm>
              <a:off x="18012801" y="8304802"/>
              <a:ext cx="251955" cy="251945"/>
            </a:xfrm>
            <a:prstGeom prst="rect">
              <a:avLst/>
            </a:prstGeom>
          </p:spPr>
        </p:pic>
        <p:pic>
          <p:nvPicPr>
            <p:cNvPr id="386" name="object 386"/>
            <p:cNvPicPr/>
            <p:nvPr/>
          </p:nvPicPr>
          <p:blipFill>
            <a:blip r:embed="rId14" cstate="print"/>
            <a:stretch>
              <a:fillRect/>
            </a:stretch>
          </p:blipFill>
          <p:spPr>
            <a:xfrm>
              <a:off x="18643567" y="7684179"/>
              <a:ext cx="251929" cy="251939"/>
            </a:xfrm>
            <a:prstGeom prst="rect">
              <a:avLst/>
            </a:prstGeom>
          </p:spPr>
        </p:pic>
        <p:pic>
          <p:nvPicPr>
            <p:cNvPr id="387" name="object 387"/>
            <p:cNvPicPr/>
            <p:nvPr/>
          </p:nvPicPr>
          <p:blipFill>
            <a:blip r:embed="rId13" cstate="print"/>
            <a:stretch>
              <a:fillRect/>
            </a:stretch>
          </p:blipFill>
          <p:spPr>
            <a:xfrm>
              <a:off x="18012801" y="7684179"/>
              <a:ext cx="251955" cy="251939"/>
            </a:xfrm>
            <a:prstGeom prst="rect">
              <a:avLst/>
            </a:prstGeom>
          </p:spPr>
        </p:pic>
        <p:pic>
          <p:nvPicPr>
            <p:cNvPr id="388" name="object 388"/>
            <p:cNvPicPr/>
            <p:nvPr/>
          </p:nvPicPr>
          <p:blipFill>
            <a:blip r:embed="rId14" cstate="print"/>
            <a:stretch>
              <a:fillRect/>
            </a:stretch>
          </p:blipFill>
          <p:spPr>
            <a:xfrm>
              <a:off x="18643567" y="8304802"/>
              <a:ext cx="251929" cy="251945"/>
            </a:xfrm>
            <a:prstGeom prst="rect">
              <a:avLst/>
            </a:prstGeom>
          </p:spPr>
        </p:pic>
        <p:pic>
          <p:nvPicPr>
            <p:cNvPr id="389" name="object 389"/>
            <p:cNvPicPr/>
            <p:nvPr/>
          </p:nvPicPr>
          <p:blipFill>
            <a:blip r:embed="rId5" cstate="print"/>
            <a:stretch>
              <a:fillRect/>
            </a:stretch>
          </p:blipFill>
          <p:spPr>
            <a:xfrm>
              <a:off x="18328184" y="7994495"/>
              <a:ext cx="251929" cy="251939"/>
            </a:xfrm>
            <a:prstGeom prst="rect">
              <a:avLst/>
            </a:prstGeom>
          </p:spPr>
        </p:pic>
      </p:grpSp>
      <p:grpSp>
        <p:nvGrpSpPr>
          <p:cNvPr id="390" name="object 390"/>
          <p:cNvGrpSpPr/>
          <p:nvPr/>
        </p:nvGrpSpPr>
        <p:grpSpPr>
          <a:xfrm>
            <a:off x="10873595" y="5603780"/>
            <a:ext cx="634971" cy="634971"/>
            <a:chOff x="17930657" y="9241048"/>
            <a:chExt cx="1047115" cy="1047115"/>
          </a:xfrm>
        </p:grpSpPr>
        <p:sp>
          <p:nvSpPr>
            <p:cNvPr id="391" name="object 391"/>
            <p:cNvSpPr/>
            <p:nvPr/>
          </p:nvSpPr>
          <p:spPr>
            <a:xfrm>
              <a:off x="17930657"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pPr defTabSz="554492">
                <a:buClrTx/>
              </a:pPr>
              <a:endParaRPr sz="1092">
                <a:solidFill>
                  <a:sysClr val="windowText" lastClr="000000"/>
                </a:solidFill>
              </a:endParaRPr>
            </a:p>
          </p:txBody>
        </p:sp>
        <p:pic>
          <p:nvPicPr>
            <p:cNvPr id="392" name="object 392"/>
            <p:cNvPicPr/>
            <p:nvPr/>
          </p:nvPicPr>
          <p:blipFill>
            <a:blip r:embed="rId16" cstate="print"/>
            <a:stretch>
              <a:fillRect/>
            </a:stretch>
          </p:blipFill>
          <p:spPr>
            <a:xfrm>
              <a:off x="18012801" y="9948927"/>
              <a:ext cx="251955" cy="251939"/>
            </a:xfrm>
            <a:prstGeom prst="rect">
              <a:avLst/>
            </a:prstGeom>
          </p:spPr>
        </p:pic>
        <p:pic>
          <p:nvPicPr>
            <p:cNvPr id="393" name="object 393"/>
            <p:cNvPicPr/>
            <p:nvPr/>
          </p:nvPicPr>
          <p:blipFill>
            <a:blip r:embed="rId14" cstate="print"/>
            <a:stretch>
              <a:fillRect/>
            </a:stretch>
          </p:blipFill>
          <p:spPr>
            <a:xfrm>
              <a:off x="18643567" y="9328307"/>
              <a:ext cx="251929" cy="251939"/>
            </a:xfrm>
            <a:prstGeom prst="rect">
              <a:avLst/>
            </a:prstGeom>
          </p:spPr>
        </p:pic>
        <p:pic>
          <p:nvPicPr>
            <p:cNvPr id="394" name="object 394"/>
            <p:cNvPicPr/>
            <p:nvPr/>
          </p:nvPicPr>
          <p:blipFill>
            <a:blip r:embed="rId13" cstate="print"/>
            <a:stretch>
              <a:fillRect/>
            </a:stretch>
          </p:blipFill>
          <p:spPr>
            <a:xfrm>
              <a:off x="18012801" y="9328307"/>
              <a:ext cx="251955" cy="251939"/>
            </a:xfrm>
            <a:prstGeom prst="rect">
              <a:avLst/>
            </a:prstGeom>
          </p:spPr>
        </p:pic>
        <p:pic>
          <p:nvPicPr>
            <p:cNvPr id="395" name="object 395"/>
            <p:cNvPicPr/>
            <p:nvPr/>
          </p:nvPicPr>
          <p:blipFill>
            <a:blip r:embed="rId15" cstate="print"/>
            <a:stretch>
              <a:fillRect/>
            </a:stretch>
          </p:blipFill>
          <p:spPr>
            <a:xfrm>
              <a:off x="18643567" y="9948927"/>
              <a:ext cx="251929" cy="251939"/>
            </a:xfrm>
            <a:prstGeom prst="rect">
              <a:avLst/>
            </a:prstGeom>
          </p:spPr>
        </p:pic>
        <p:pic>
          <p:nvPicPr>
            <p:cNvPr id="396" name="object 396"/>
            <p:cNvPicPr/>
            <p:nvPr/>
          </p:nvPicPr>
          <p:blipFill>
            <a:blip r:embed="rId13" cstate="print"/>
            <a:stretch>
              <a:fillRect/>
            </a:stretch>
          </p:blipFill>
          <p:spPr>
            <a:xfrm>
              <a:off x="18012801" y="9638622"/>
              <a:ext cx="251955" cy="251939"/>
            </a:xfrm>
            <a:prstGeom prst="rect">
              <a:avLst/>
            </a:prstGeom>
          </p:spPr>
        </p:pic>
        <p:pic>
          <p:nvPicPr>
            <p:cNvPr id="397" name="object 397"/>
            <p:cNvPicPr/>
            <p:nvPr/>
          </p:nvPicPr>
          <p:blipFill>
            <a:blip r:embed="rId14" cstate="print"/>
            <a:stretch>
              <a:fillRect/>
            </a:stretch>
          </p:blipFill>
          <p:spPr>
            <a:xfrm>
              <a:off x="18643567" y="9638622"/>
              <a:ext cx="251929" cy="251939"/>
            </a:xfrm>
            <a:prstGeom prst="rect">
              <a:avLst/>
            </a:prstGeom>
          </p:spPr>
        </p:pic>
      </p:grpSp>
      <p:sp>
        <p:nvSpPr>
          <p:cNvPr id="398" name="object 398"/>
          <p:cNvSpPr txBox="1"/>
          <p:nvPr/>
        </p:nvSpPr>
        <p:spPr>
          <a:xfrm>
            <a:off x="1034053" y="347874"/>
            <a:ext cx="6551104" cy="6124058"/>
          </a:xfrm>
          <a:prstGeom prst="rect">
            <a:avLst/>
          </a:prstGeom>
        </p:spPr>
        <p:txBody>
          <a:bodyPr vert="horz" wrap="square" lIns="0" tIns="6931" rIns="0" bIns="0" rtlCol="0">
            <a:spAutoFit/>
          </a:bodyPr>
          <a:lstStyle/>
          <a:p>
            <a:pPr marL="32730" defTabSz="554492">
              <a:lnSpc>
                <a:spcPts val="8202"/>
              </a:lnSpc>
              <a:spcBef>
                <a:spcPts val="55"/>
              </a:spcBef>
              <a:buClrTx/>
              <a:tabLst>
                <a:tab pos="1950349" algn="l"/>
                <a:tab pos="3829847" algn="l"/>
                <a:tab pos="5766333" algn="l"/>
              </a:tabLst>
            </a:pPr>
            <a:r>
              <a:rPr sz="7004" b="1" spc="-30" dirty="0">
                <a:solidFill>
                  <a:srgbClr val="FFFFFF"/>
                </a:solidFill>
                <a:latin typeface="Lucida Sans"/>
                <a:cs typeface="Lucida Sans"/>
              </a:rPr>
              <a:t>2</a:t>
            </a:r>
            <a:r>
              <a:rPr sz="7004" b="1" dirty="0">
                <a:solidFill>
                  <a:srgbClr val="FFFFFF"/>
                </a:solidFill>
                <a:latin typeface="Lucida Sans"/>
                <a:cs typeface="Lucida Sans"/>
              </a:rPr>
              <a:t>	</a:t>
            </a:r>
            <a:r>
              <a:rPr sz="7004" b="1" spc="-30" dirty="0">
                <a:solidFill>
                  <a:srgbClr val="FFFFFF"/>
                </a:solidFill>
                <a:latin typeface="Lucida Sans"/>
                <a:cs typeface="Lucida Sans"/>
              </a:rPr>
              <a:t>3</a:t>
            </a:r>
            <a:r>
              <a:rPr sz="7004" b="1" dirty="0">
                <a:solidFill>
                  <a:srgbClr val="FFFFFF"/>
                </a:solidFill>
                <a:latin typeface="Lucida Sans"/>
                <a:cs typeface="Lucida Sans"/>
              </a:rPr>
              <a:t>	</a:t>
            </a:r>
            <a:r>
              <a:rPr sz="7004" b="1" spc="282" dirty="0">
                <a:solidFill>
                  <a:srgbClr val="FFFFFF"/>
                </a:solidFill>
                <a:latin typeface="Lucida Sans"/>
                <a:cs typeface="Lucida Sans"/>
              </a:rPr>
              <a:t>4</a:t>
            </a:r>
            <a:r>
              <a:rPr sz="7004" b="1" dirty="0">
                <a:solidFill>
                  <a:srgbClr val="FFFFFF"/>
                </a:solidFill>
                <a:latin typeface="Lucida Sans"/>
                <a:cs typeface="Lucida Sans"/>
              </a:rPr>
              <a:t>	</a:t>
            </a:r>
            <a:r>
              <a:rPr sz="10506" b="1" spc="-45" baseline="-1202" dirty="0">
                <a:solidFill>
                  <a:srgbClr val="FFFFFF"/>
                </a:solidFill>
                <a:latin typeface="Lucida Sans"/>
                <a:cs typeface="Lucida Sans"/>
              </a:rPr>
              <a:t>5</a:t>
            </a:r>
            <a:endParaRPr sz="10506" baseline="-1202">
              <a:solidFill>
                <a:sysClr val="windowText" lastClr="000000"/>
              </a:solidFill>
              <a:latin typeface="Lucida Sans"/>
              <a:cs typeface="Lucida Sans"/>
            </a:endParaRPr>
          </a:p>
          <a:p>
            <a:pPr marL="32730" defTabSz="554492">
              <a:lnSpc>
                <a:spcPts val="7874"/>
              </a:lnSpc>
              <a:buClrTx/>
              <a:tabLst>
                <a:tab pos="1918774" algn="l"/>
                <a:tab pos="3855261" algn="l"/>
                <a:tab pos="5753626" algn="l"/>
              </a:tabLst>
            </a:pPr>
            <a:r>
              <a:rPr sz="7004" b="1" spc="-30" dirty="0">
                <a:solidFill>
                  <a:srgbClr val="FFFFFF"/>
                </a:solidFill>
                <a:latin typeface="Lucida Sans"/>
                <a:cs typeface="Lucida Sans"/>
              </a:rPr>
              <a:t>3</a:t>
            </a:r>
            <a:r>
              <a:rPr sz="7004" b="1" dirty="0">
                <a:solidFill>
                  <a:srgbClr val="FFFFFF"/>
                </a:solidFill>
                <a:latin typeface="Lucida Sans"/>
                <a:cs typeface="Lucida Sans"/>
              </a:rPr>
              <a:t>	</a:t>
            </a:r>
            <a:r>
              <a:rPr sz="10506" b="1" spc="423" baseline="2405" dirty="0">
                <a:solidFill>
                  <a:srgbClr val="FFFFFF"/>
                </a:solidFill>
                <a:latin typeface="Lucida Sans"/>
                <a:cs typeface="Lucida Sans"/>
              </a:rPr>
              <a:t>4</a:t>
            </a:r>
            <a:r>
              <a:rPr sz="10506" b="1" baseline="2405" dirty="0">
                <a:solidFill>
                  <a:srgbClr val="FFFFFF"/>
                </a:solidFill>
                <a:latin typeface="Lucida Sans"/>
                <a:cs typeface="Lucida Sans"/>
              </a:rPr>
              <a:t>	</a:t>
            </a:r>
            <a:r>
              <a:rPr sz="7004" b="1" spc="-30" dirty="0">
                <a:solidFill>
                  <a:srgbClr val="FFFFFF"/>
                </a:solidFill>
                <a:latin typeface="Lucida Sans"/>
                <a:cs typeface="Lucida Sans"/>
              </a:rPr>
              <a:t>5</a:t>
            </a:r>
            <a:r>
              <a:rPr sz="7004" b="1" dirty="0">
                <a:solidFill>
                  <a:srgbClr val="FFFFFF"/>
                </a:solidFill>
                <a:latin typeface="Lucida Sans"/>
                <a:cs typeface="Lucida Sans"/>
              </a:rPr>
              <a:t>	</a:t>
            </a:r>
            <a:r>
              <a:rPr sz="10506" b="1" spc="154" baseline="1202" dirty="0">
                <a:solidFill>
                  <a:srgbClr val="FFFFFF"/>
                </a:solidFill>
                <a:latin typeface="Lucida Sans"/>
                <a:cs typeface="Lucida Sans"/>
              </a:rPr>
              <a:t>6</a:t>
            </a:r>
            <a:endParaRPr sz="10506" baseline="1202">
              <a:solidFill>
                <a:sysClr val="windowText" lastClr="000000"/>
              </a:solidFill>
              <a:latin typeface="Lucida Sans"/>
              <a:cs typeface="Lucida Sans"/>
            </a:endParaRPr>
          </a:p>
          <a:p>
            <a:pPr marL="7701" defTabSz="554492">
              <a:lnSpc>
                <a:spcPts val="7898"/>
              </a:lnSpc>
              <a:buClrTx/>
              <a:tabLst>
                <a:tab pos="1944188" algn="l"/>
                <a:tab pos="3842554" algn="l"/>
                <a:tab pos="5772879" algn="l"/>
              </a:tabLst>
            </a:pPr>
            <a:r>
              <a:rPr sz="7004" b="1" spc="282" dirty="0">
                <a:solidFill>
                  <a:srgbClr val="FFFFFF"/>
                </a:solidFill>
                <a:latin typeface="Lucida Sans"/>
                <a:cs typeface="Lucida Sans"/>
              </a:rPr>
              <a:t>4</a:t>
            </a:r>
            <a:r>
              <a:rPr sz="7004" b="1" dirty="0">
                <a:solidFill>
                  <a:srgbClr val="FFFFFF"/>
                </a:solidFill>
                <a:latin typeface="Lucida Sans"/>
                <a:cs typeface="Lucida Sans"/>
              </a:rPr>
              <a:t>	</a:t>
            </a:r>
            <a:r>
              <a:rPr sz="7004" b="1" spc="-30" dirty="0">
                <a:solidFill>
                  <a:srgbClr val="FFFFFF"/>
                </a:solidFill>
                <a:latin typeface="Lucida Sans"/>
                <a:cs typeface="Lucida Sans"/>
              </a:rPr>
              <a:t>5</a:t>
            </a:r>
            <a:r>
              <a:rPr sz="7004" b="1" dirty="0">
                <a:solidFill>
                  <a:srgbClr val="FFFFFF"/>
                </a:solidFill>
                <a:latin typeface="Lucida Sans"/>
                <a:cs typeface="Lucida Sans"/>
              </a:rPr>
              <a:t>	</a:t>
            </a:r>
            <a:r>
              <a:rPr sz="7004" b="1" spc="103" dirty="0">
                <a:solidFill>
                  <a:srgbClr val="FFFFFF"/>
                </a:solidFill>
                <a:latin typeface="Lucida Sans"/>
                <a:cs typeface="Lucida Sans"/>
              </a:rPr>
              <a:t>6</a:t>
            </a:r>
            <a:r>
              <a:rPr sz="7004" b="1" dirty="0">
                <a:solidFill>
                  <a:srgbClr val="FFFFFF"/>
                </a:solidFill>
                <a:latin typeface="Lucida Sans"/>
                <a:cs typeface="Lucida Sans"/>
              </a:rPr>
              <a:t>	</a:t>
            </a:r>
            <a:r>
              <a:rPr sz="10506" b="1" spc="-314" baseline="-1683" dirty="0">
                <a:solidFill>
                  <a:srgbClr val="FFFFFF"/>
                </a:solidFill>
                <a:latin typeface="Lucida Sans"/>
                <a:cs typeface="Lucida Sans"/>
              </a:rPr>
              <a:t>7</a:t>
            </a:r>
            <a:endParaRPr sz="10506" baseline="-1683">
              <a:solidFill>
                <a:sysClr val="windowText" lastClr="000000"/>
              </a:solidFill>
              <a:latin typeface="Lucida Sans"/>
              <a:cs typeface="Lucida Sans"/>
            </a:endParaRPr>
          </a:p>
          <a:p>
            <a:pPr marL="32730" defTabSz="554492">
              <a:lnSpc>
                <a:spcPts val="7874"/>
              </a:lnSpc>
              <a:buClrTx/>
              <a:tabLst>
                <a:tab pos="1931481" algn="l"/>
                <a:tab pos="3861807" algn="l"/>
                <a:tab pos="5766333" algn="l"/>
              </a:tabLst>
            </a:pPr>
            <a:r>
              <a:rPr sz="7004" b="1" spc="-30" dirty="0">
                <a:solidFill>
                  <a:srgbClr val="FFFFFF"/>
                </a:solidFill>
                <a:latin typeface="Lucida Sans"/>
                <a:cs typeface="Lucida Sans"/>
              </a:rPr>
              <a:t>5</a:t>
            </a:r>
            <a:r>
              <a:rPr sz="7004" b="1" dirty="0">
                <a:solidFill>
                  <a:srgbClr val="FFFFFF"/>
                </a:solidFill>
                <a:latin typeface="Lucida Sans"/>
                <a:cs typeface="Lucida Sans"/>
              </a:rPr>
              <a:t>	</a:t>
            </a:r>
            <a:r>
              <a:rPr sz="10506" b="1" spc="154" baseline="2886" dirty="0">
                <a:solidFill>
                  <a:srgbClr val="FFFFFF"/>
                </a:solidFill>
                <a:latin typeface="Lucida Sans"/>
                <a:cs typeface="Lucida Sans"/>
              </a:rPr>
              <a:t>6</a:t>
            </a:r>
            <a:r>
              <a:rPr sz="10506" b="1" baseline="2886" dirty="0">
                <a:solidFill>
                  <a:srgbClr val="FFFFFF"/>
                </a:solidFill>
                <a:latin typeface="Lucida Sans"/>
                <a:cs typeface="Lucida Sans"/>
              </a:rPr>
              <a:t>	</a:t>
            </a:r>
            <a:r>
              <a:rPr sz="7004" b="1" spc="-209" dirty="0">
                <a:solidFill>
                  <a:srgbClr val="FFFFFF"/>
                </a:solidFill>
                <a:latin typeface="Lucida Sans"/>
                <a:cs typeface="Lucida Sans"/>
              </a:rPr>
              <a:t>7</a:t>
            </a:r>
            <a:r>
              <a:rPr sz="7004" b="1" dirty="0">
                <a:solidFill>
                  <a:srgbClr val="FFFFFF"/>
                </a:solidFill>
                <a:latin typeface="Lucida Sans"/>
                <a:cs typeface="Lucida Sans"/>
              </a:rPr>
              <a:t>	</a:t>
            </a:r>
            <a:r>
              <a:rPr sz="10506" b="1" spc="-45" baseline="1683" dirty="0">
                <a:solidFill>
                  <a:srgbClr val="FFFFFF"/>
                </a:solidFill>
                <a:latin typeface="Lucida Sans"/>
                <a:cs typeface="Lucida Sans"/>
              </a:rPr>
              <a:t>8</a:t>
            </a:r>
            <a:endParaRPr sz="10506" baseline="1683">
              <a:solidFill>
                <a:sysClr val="windowText" lastClr="000000"/>
              </a:solidFill>
              <a:latin typeface="Lucida Sans"/>
              <a:cs typeface="Lucida Sans"/>
            </a:endParaRPr>
          </a:p>
          <a:p>
            <a:pPr marL="20023" defTabSz="554492">
              <a:lnSpc>
                <a:spcPts val="7698"/>
              </a:lnSpc>
              <a:buClrTx/>
              <a:tabLst>
                <a:tab pos="1950349" algn="l"/>
                <a:tab pos="3855261" algn="l"/>
                <a:tab pos="5741304" algn="l"/>
              </a:tabLst>
            </a:pPr>
            <a:r>
              <a:rPr sz="7004" b="1" spc="103" dirty="0">
                <a:solidFill>
                  <a:srgbClr val="FFFFFF"/>
                </a:solidFill>
                <a:latin typeface="Lucida Sans"/>
                <a:cs typeface="Lucida Sans"/>
              </a:rPr>
              <a:t>6</a:t>
            </a:r>
            <a:r>
              <a:rPr sz="7004" b="1" dirty="0">
                <a:solidFill>
                  <a:srgbClr val="FFFFFF"/>
                </a:solidFill>
                <a:latin typeface="Lucida Sans"/>
                <a:cs typeface="Lucida Sans"/>
              </a:rPr>
              <a:t>	</a:t>
            </a:r>
            <a:r>
              <a:rPr sz="7004" b="1" spc="-209" dirty="0">
                <a:solidFill>
                  <a:srgbClr val="FFFFFF"/>
                </a:solidFill>
                <a:latin typeface="Lucida Sans"/>
                <a:cs typeface="Lucida Sans"/>
              </a:rPr>
              <a:t>7</a:t>
            </a:r>
            <a:r>
              <a:rPr sz="7004" b="1" dirty="0">
                <a:solidFill>
                  <a:srgbClr val="FFFFFF"/>
                </a:solidFill>
                <a:latin typeface="Lucida Sans"/>
                <a:cs typeface="Lucida Sans"/>
              </a:rPr>
              <a:t>	</a:t>
            </a:r>
            <a:r>
              <a:rPr sz="7004" b="1" spc="-30" dirty="0">
                <a:solidFill>
                  <a:srgbClr val="FFFFFF"/>
                </a:solidFill>
                <a:latin typeface="Lucida Sans"/>
                <a:cs typeface="Lucida Sans"/>
              </a:rPr>
              <a:t>8</a:t>
            </a:r>
            <a:r>
              <a:rPr sz="7004" b="1" dirty="0">
                <a:solidFill>
                  <a:srgbClr val="FFFFFF"/>
                </a:solidFill>
                <a:latin typeface="Lucida Sans"/>
                <a:cs typeface="Lucida Sans"/>
              </a:rPr>
              <a:t>	</a:t>
            </a:r>
            <a:r>
              <a:rPr sz="10506" b="1" spc="154" baseline="1683" dirty="0">
                <a:solidFill>
                  <a:srgbClr val="FFFFFF"/>
                </a:solidFill>
                <a:latin typeface="Lucida Sans"/>
                <a:cs typeface="Lucida Sans"/>
              </a:rPr>
              <a:t>9</a:t>
            </a:r>
            <a:endParaRPr sz="10506" baseline="1683">
              <a:solidFill>
                <a:sysClr val="windowText" lastClr="000000"/>
              </a:solidFill>
              <a:latin typeface="Lucida Sans"/>
              <a:cs typeface="Lucida Sans"/>
            </a:endParaRPr>
          </a:p>
          <a:p>
            <a:pPr marL="39276" defTabSz="554492">
              <a:lnSpc>
                <a:spcPts val="8053"/>
              </a:lnSpc>
              <a:buClrTx/>
              <a:tabLst>
                <a:tab pos="1944188" algn="l"/>
                <a:tab pos="3829847" algn="l"/>
                <a:tab pos="5518737" algn="l"/>
              </a:tabLst>
            </a:pPr>
            <a:r>
              <a:rPr sz="10506" b="1" spc="-314" baseline="-2886" dirty="0">
                <a:solidFill>
                  <a:srgbClr val="FFFFFF"/>
                </a:solidFill>
                <a:latin typeface="Lucida Sans"/>
                <a:cs typeface="Lucida Sans"/>
              </a:rPr>
              <a:t>7</a:t>
            </a:r>
            <a:r>
              <a:rPr sz="10506" b="1" baseline="-2886" dirty="0">
                <a:solidFill>
                  <a:srgbClr val="FFFFFF"/>
                </a:solidFill>
                <a:latin typeface="Lucida Sans"/>
                <a:cs typeface="Lucida Sans"/>
              </a:rPr>
              <a:t>	</a:t>
            </a:r>
            <a:r>
              <a:rPr sz="7004" b="1" spc="-30" dirty="0">
                <a:solidFill>
                  <a:srgbClr val="FFFFFF"/>
                </a:solidFill>
                <a:latin typeface="Lucida Sans"/>
                <a:cs typeface="Lucida Sans"/>
              </a:rPr>
              <a:t>8</a:t>
            </a:r>
            <a:r>
              <a:rPr sz="7004" b="1" dirty="0">
                <a:solidFill>
                  <a:srgbClr val="FFFFFF"/>
                </a:solidFill>
                <a:latin typeface="Lucida Sans"/>
                <a:cs typeface="Lucida Sans"/>
              </a:rPr>
              <a:t>	</a:t>
            </a:r>
            <a:r>
              <a:rPr sz="7004" b="1" spc="103" dirty="0">
                <a:solidFill>
                  <a:srgbClr val="FFFFFF"/>
                </a:solidFill>
                <a:latin typeface="Lucida Sans"/>
                <a:cs typeface="Lucida Sans"/>
              </a:rPr>
              <a:t>9</a:t>
            </a:r>
            <a:r>
              <a:rPr sz="7004" b="1" dirty="0">
                <a:solidFill>
                  <a:srgbClr val="FFFFFF"/>
                </a:solidFill>
                <a:latin typeface="Lucida Sans"/>
                <a:cs typeface="Lucida Sans"/>
              </a:rPr>
              <a:t>	</a:t>
            </a:r>
            <a:r>
              <a:rPr sz="7004" b="1" spc="-470" dirty="0">
                <a:solidFill>
                  <a:srgbClr val="FFFFFF"/>
                </a:solidFill>
                <a:latin typeface="Lucida Sans"/>
                <a:cs typeface="Lucida Sans"/>
              </a:rPr>
              <a:t>10</a:t>
            </a:r>
            <a:endParaRPr sz="7004">
              <a:solidFill>
                <a:sysClr val="windowText" lastClr="000000"/>
              </a:solidFill>
              <a:latin typeface="Lucida Sans"/>
              <a:cs typeface="Lucida Sans"/>
            </a:endParaRPr>
          </a:p>
        </p:txBody>
      </p:sp>
      <p:sp>
        <p:nvSpPr>
          <p:cNvPr id="399" name="object 399"/>
          <p:cNvSpPr txBox="1"/>
          <p:nvPr/>
        </p:nvSpPr>
        <p:spPr>
          <a:xfrm>
            <a:off x="8424934" y="379622"/>
            <a:ext cx="1039674" cy="6085586"/>
          </a:xfrm>
          <a:prstGeom prst="rect">
            <a:avLst/>
          </a:prstGeom>
        </p:spPr>
        <p:txBody>
          <a:bodyPr vert="horz" wrap="square" lIns="0" tIns="6931" rIns="0" bIns="0" rtlCol="0">
            <a:spAutoFit/>
          </a:bodyPr>
          <a:lstStyle/>
          <a:p>
            <a:pPr marL="34271" algn="ctr" defTabSz="554492">
              <a:lnSpc>
                <a:spcPts val="8253"/>
              </a:lnSpc>
              <a:spcBef>
                <a:spcPts val="55"/>
              </a:spcBef>
              <a:buClrTx/>
            </a:pPr>
            <a:r>
              <a:rPr sz="7004" b="1" spc="103" dirty="0">
                <a:solidFill>
                  <a:srgbClr val="FFFFFF"/>
                </a:solidFill>
                <a:latin typeface="Lucida Sans"/>
                <a:cs typeface="Lucida Sans"/>
              </a:rPr>
              <a:t>6</a:t>
            </a:r>
            <a:endParaRPr sz="7004">
              <a:solidFill>
                <a:sysClr val="windowText" lastClr="000000"/>
              </a:solidFill>
              <a:latin typeface="Lucida Sans"/>
              <a:cs typeface="Lucida Sans"/>
            </a:endParaRPr>
          </a:p>
          <a:p>
            <a:pPr marL="33886" algn="ctr" defTabSz="554492">
              <a:lnSpc>
                <a:spcPts val="7874"/>
              </a:lnSpc>
              <a:buClrTx/>
            </a:pPr>
            <a:r>
              <a:rPr sz="7004" b="1" spc="-209" dirty="0">
                <a:solidFill>
                  <a:srgbClr val="FFFFFF"/>
                </a:solidFill>
                <a:latin typeface="Lucida Sans"/>
                <a:cs typeface="Lucida Sans"/>
              </a:rPr>
              <a:t>7</a:t>
            </a:r>
            <a:endParaRPr sz="7004">
              <a:solidFill>
                <a:sysClr val="windowText" lastClr="000000"/>
              </a:solidFill>
              <a:latin typeface="Lucida Sans"/>
              <a:cs typeface="Lucida Sans"/>
            </a:endParaRPr>
          </a:p>
          <a:p>
            <a:pPr marL="31190" algn="ctr" defTabSz="554492">
              <a:lnSpc>
                <a:spcPts val="7674"/>
              </a:lnSpc>
              <a:buClrTx/>
            </a:pPr>
            <a:r>
              <a:rPr sz="7004" b="1" spc="-30" dirty="0">
                <a:solidFill>
                  <a:srgbClr val="FFFFFF"/>
                </a:solidFill>
                <a:latin typeface="Lucida Sans"/>
                <a:cs typeface="Lucida Sans"/>
              </a:rPr>
              <a:t>8</a:t>
            </a:r>
            <a:endParaRPr sz="7004">
              <a:solidFill>
                <a:sysClr val="windowText" lastClr="000000"/>
              </a:solidFill>
              <a:latin typeface="Lucida Sans"/>
              <a:cs typeface="Lucida Sans"/>
            </a:endParaRPr>
          </a:p>
          <a:p>
            <a:pPr algn="ctr" defTabSz="554492">
              <a:lnSpc>
                <a:spcPts val="7798"/>
              </a:lnSpc>
              <a:buClrTx/>
            </a:pPr>
            <a:r>
              <a:rPr sz="7004" b="1" spc="103" dirty="0">
                <a:solidFill>
                  <a:srgbClr val="FFFFFF"/>
                </a:solidFill>
                <a:latin typeface="Lucida Sans"/>
                <a:cs typeface="Lucida Sans"/>
              </a:rPr>
              <a:t>9</a:t>
            </a:r>
            <a:endParaRPr sz="7004">
              <a:solidFill>
                <a:sysClr val="windowText" lastClr="000000"/>
              </a:solidFill>
              <a:latin typeface="Lucida Sans"/>
              <a:cs typeface="Lucida Sans"/>
            </a:endParaRPr>
          </a:p>
          <a:p>
            <a:pPr algn="ctr" defTabSz="554492">
              <a:lnSpc>
                <a:spcPts val="7698"/>
              </a:lnSpc>
              <a:buClrTx/>
            </a:pPr>
            <a:r>
              <a:rPr sz="7004" b="1" spc="-464" dirty="0">
                <a:solidFill>
                  <a:srgbClr val="FFFFFF"/>
                </a:solidFill>
                <a:latin typeface="Lucida Sans"/>
                <a:cs typeface="Lucida Sans"/>
              </a:rPr>
              <a:t>10</a:t>
            </a:r>
            <a:endParaRPr sz="7004">
              <a:solidFill>
                <a:sysClr val="windowText" lastClr="000000"/>
              </a:solidFill>
              <a:latin typeface="Lucida Sans"/>
              <a:cs typeface="Lucida Sans"/>
            </a:endParaRPr>
          </a:p>
          <a:p>
            <a:pPr marL="5391" algn="ctr" defTabSz="554492">
              <a:lnSpc>
                <a:spcPts val="7953"/>
              </a:lnSpc>
              <a:buClrTx/>
            </a:pPr>
            <a:r>
              <a:rPr sz="7004" b="1" spc="-1537" dirty="0">
                <a:solidFill>
                  <a:srgbClr val="FFFFFF"/>
                </a:solidFill>
                <a:latin typeface="Lucida Sans"/>
                <a:cs typeface="Lucida Sans"/>
              </a:rPr>
              <a:t>11</a:t>
            </a:r>
            <a:endParaRPr sz="7004">
              <a:solidFill>
                <a:sysClr val="windowText" lastClr="000000"/>
              </a:solidFill>
              <a:latin typeface="Lucida Sans"/>
              <a:cs typeface="Lucida Sans"/>
            </a:endParaRPr>
          </a:p>
        </p:txBody>
      </p:sp>
      <p:sp>
        <p:nvSpPr>
          <p:cNvPr id="400" name="object 400"/>
          <p:cNvSpPr txBox="1"/>
          <p:nvPr/>
        </p:nvSpPr>
        <p:spPr>
          <a:xfrm>
            <a:off x="10304403" y="392321"/>
            <a:ext cx="1039674" cy="6072762"/>
          </a:xfrm>
          <a:prstGeom prst="rect">
            <a:avLst/>
          </a:prstGeom>
        </p:spPr>
        <p:txBody>
          <a:bodyPr vert="horz" wrap="square" lIns="0" tIns="6931" rIns="0" bIns="0" rtlCol="0">
            <a:spAutoFit/>
          </a:bodyPr>
          <a:lstStyle/>
          <a:p>
            <a:pPr marL="21179" algn="ctr" defTabSz="554492">
              <a:lnSpc>
                <a:spcPts val="8226"/>
              </a:lnSpc>
              <a:spcBef>
                <a:spcPts val="55"/>
              </a:spcBef>
              <a:buClrTx/>
            </a:pPr>
            <a:r>
              <a:rPr sz="7004" b="1" spc="-209" dirty="0">
                <a:solidFill>
                  <a:srgbClr val="FFFFFF"/>
                </a:solidFill>
                <a:latin typeface="Lucida Sans"/>
                <a:cs typeface="Lucida Sans"/>
              </a:rPr>
              <a:t>7</a:t>
            </a:r>
            <a:endParaRPr sz="7004">
              <a:solidFill>
                <a:sysClr val="windowText" lastClr="000000"/>
              </a:solidFill>
              <a:latin typeface="Lucida Sans"/>
              <a:cs typeface="Lucida Sans"/>
            </a:endParaRPr>
          </a:p>
          <a:p>
            <a:pPr marL="31190" algn="ctr" defTabSz="554492">
              <a:lnSpc>
                <a:spcPts val="7874"/>
              </a:lnSpc>
              <a:buClrTx/>
            </a:pPr>
            <a:r>
              <a:rPr sz="7004" b="1" spc="-30" dirty="0">
                <a:solidFill>
                  <a:srgbClr val="FFFFFF"/>
                </a:solidFill>
                <a:latin typeface="Lucida Sans"/>
                <a:cs typeface="Lucida Sans"/>
              </a:rPr>
              <a:t>8</a:t>
            </a:r>
            <a:endParaRPr sz="7004">
              <a:solidFill>
                <a:sysClr val="windowText" lastClr="000000"/>
              </a:solidFill>
              <a:latin typeface="Lucida Sans"/>
              <a:cs typeface="Lucida Sans"/>
            </a:endParaRPr>
          </a:p>
          <a:p>
            <a:pPr marL="21564" algn="ctr" defTabSz="554492">
              <a:lnSpc>
                <a:spcPts val="7698"/>
              </a:lnSpc>
              <a:buClrTx/>
            </a:pPr>
            <a:r>
              <a:rPr sz="7004" b="1" spc="103" dirty="0">
                <a:solidFill>
                  <a:srgbClr val="FFFFFF"/>
                </a:solidFill>
                <a:latin typeface="Lucida Sans"/>
                <a:cs typeface="Lucida Sans"/>
              </a:rPr>
              <a:t>9</a:t>
            </a:r>
            <a:endParaRPr sz="7004">
              <a:solidFill>
                <a:sysClr val="windowText" lastClr="000000"/>
              </a:solidFill>
              <a:latin typeface="Lucida Sans"/>
              <a:cs typeface="Lucida Sans"/>
            </a:endParaRPr>
          </a:p>
          <a:p>
            <a:pPr algn="ctr" defTabSz="554492">
              <a:lnSpc>
                <a:spcPts val="7773"/>
              </a:lnSpc>
              <a:buClrTx/>
            </a:pPr>
            <a:r>
              <a:rPr sz="7004" b="1" spc="-464" dirty="0">
                <a:solidFill>
                  <a:srgbClr val="FFFFFF"/>
                </a:solidFill>
                <a:latin typeface="Lucida Sans"/>
                <a:cs typeface="Lucida Sans"/>
              </a:rPr>
              <a:t>10</a:t>
            </a:r>
            <a:endParaRPr sz="7004">
              <a:solidFill>
                <a:sysClr val="windowText" lastClr="000000"/>
              </a:solidFill>
              <a:latin typeface="Lucida Sans"/>
              <a:cs typeface="Lucida Sans"/>
            </a:endParaRPr>
          </a:p>
          <a:p>
            <a:pPr marR="2310" algn="ctr" defTabSz="554492">
              <a:lnSpc>
                <a:spcPts val="7674"/>
              </a:lnSpc>
              <a:buClrTx/>
            </a:pPr>
            <a:r>
              <a:rPr sz="7004" b="1" spc="-1537" dirty="0">
                <a:solidFill>
                  <a:srgbClr val="FFFFFF"/>
                </a:solidFill>
                <a:latin typeface="Lucida Sans"/>
                <a:cs typeface="Lucida Sans"/>
              </a:rPr>
              <a:t>11</a:t>
            </a:r>
            <a:endParaRPr sz="7004">
              <a:solidFill>
                <a:sysClr val="windowText" lastClr="000000"/>
              </a:solidFill>
              <a:latin typeface="Lucida Sans"/>
              <a:cs typeface="Lucida Sans"/>
            </a:endParaRPr>
          </a:p>
          <a:p>
            <a:pPr marR="1540" algn="ctr" defTabSz="554492">
              <a:lnSpc>
                <a:spcPts val="7953"/>
              </a:lnSpc>
              <a:buClrTx/>
            </a:pPr>
            <a:r>
              <a:rPr sz="7004" b="1" spc="-867" dirty="0">
                <a:solidFill>
                  <a:srgbClr val="FAE232"/>
                </a:solidFill>
                <a:latin typeface="Lucida Sans"/>
                <a:cs typeface="Lucida Sans"/>
              </a:rPr>
              <a:t>12</a:t>
            </a:r>
            <a:endParaRPr sz="7004">
              <a:solidFill>
                <a:sysClr val="windowText" lastClr="000000"/>
              </a:solidFill>
              <a:latin typeface="Lucida Sans"/>
              <a:cs typeface="Lucida Sans"/>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130"/>
        <p:cNvGrpSpPr/>
        <p:nvPr/>
      </p:nvGrpSpPr>
      <p:grpSpPr>
        <a:xfrm>
          <a:off x="0" y="0"/>
          <a:ext cx="0" cy="0"/>
          <a:chOff x="0" y="0"/>
          <a:chExt cx="0" cy="0"/>
        </a:xfrm>
      </p:grpSpPr>
      <p:sp>
        <p:nvSpPr>
          <p:cNvPr id="2131" name="Google Shape;2131;p171"/>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132" name="Google Shape;2132;p171"/>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210</a:t>
            </a:fld>
            <a:endParaRPr sz="1200" i="0">
              <a:solidFill>
                <a:schemeClr val="dk1"/>
              </a:solidFill>
              <a:latin typeface="Times New Roman"/>
              <a:ea typeface="Times New Roman"/>
              <a:cs typeface="Times New Roman"/>
              <a:sym typeface="Times New Roman"/>
            </a:endParaRPr>
          </a:p>
        </p:txBody>
      </p:sp>
      <p:sp>
        <p:nvSpPr>
          <p:cNvPr id="2133" name="Google Shape;2133;p171"/>
          <p:cNvSpPr txBox="1"/>
          <p:nvPr/>
        </p:nvSpPr>
        <p:spPr>
          <a:xfrm>
            <a:off x="294640" y="1793133"/>
            <a:ext cx="10292080" cy="857029"/>
          </a:xfrm>
          <a:prstGeom prst="rect">
            <a:avLst/>
          </a:prstGeom>
          <a:blipFill rotWithShape="1">
            <a:blip r:embed="rId3">
              <a:alphaModFix/>
            </a:blip>
            <a:stretch>
              <a:fillRect b="-3262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34" name="Google Shape;2134;p171"/>
          <p:cNvSpPr txBox="1"/>
          <p:nvPr/>
        </p:nvSpPr>
        <p:spPr>
          <a:xfrm>
            <a:off x="193040" y="2983780"/>
            <a:ext cx="9519920" cy="857029"/>
          </a:xfrm>
          <a:prstGeom prst="rect">
            <a:avLst/>
          </a:prstGeom>
          <a:blipFill rotWithShape="1">
            <a:blip r:embed="rId4">
              <a:alphaModFix/>
            </a:blip>
            <a:stretch>
              <a:fillRect b="-2411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pic>
        <p:nvPicPr>
          <p:cNvPr id="2135" name="Google Shape;2135;p171"/>
          <p:cNvPicPr preferRelativeResize="0"/>
          <p:nvPr/>
        </p:nvPicPr>
        <p:blipFill rotWithShape="1">
          <a:blip r:embed="rId5">
            <a:alphaModFix/>
          </a:blip>
          <a:srcRect/>
          <a:stretch/>
        </p:blipFill>
        <p:spPr>
          <a:xfrm>
            <a:off x="7866614" y="2203828"/>
            <a:ext cx="4142981" cy="3526412"/>
          </a:xfrm>
          <a:prstGeom prst="rect">
            <a:avLst/>
          </a:prstGeom>
          <a:noFill/>
          <a:ln>
            <a:noFill/>
          </a:ln>
        </p:spPr>
      </p:pic>
      <p:sp>
        <p:nvSpPr>
          <p:cNvPr id="2136" name="Google Shape;2136;p171"/>
          <p:cNvSpPr txBox="1"/>
          <p:nvPr/>
        </p:nvSpPr>
        <p:spPr>
          <a:xfrm>
            <a:off x="294640" y="4035396"/>
            <a:ext cx="7914640" cy="857029"/>
          </a:xfrm>
          <a:prstGeom prst="rect">
            <a:avLst/>
          </a:prstGeom>
          <a:blipFill rotWithShape="1">
            <a:blip r:embed="rId6">
              <a:alphaModFix/>
            </a:blip>
            <a:stretch>
              <a:fillRect b="-3191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37" name="Google Shape;2137;p171"/>
          <p:cNvSpPr txBox="1"/>
          <p:nvPr/>
        </p:nvSpPr>
        <p:spPr>
          <a:xfrm>
            <a:off x="193040" y="5281599"/>
            <a:ext cx="7914640" cy="857029"/>
          </a:xfrm>
          <a:prstGeom prst="rect">
            <a:avLst/>
          </a:prstGeom>
          <a:blipFill rotWithShape="1">
            <a:blip r:embed="rId7">
              <a:alphaModFix/>
            </a:blip>
            <a:stretch>
              <a:fillRect b="-3332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sp>
        <p:nvSpPr>
          <p:cNvPr id="2143" name="Google Shape;2143;p172"/>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144" name="Google Shape;2144;p172"/>
          <p:cNvSpPr txBox="1">
            <a:spLocks noGrp="1"/>
          </p:cNvSpPr>
          <p:nvPr>
            <p:ph type="sldNum" idx="12"/>
          </p:nvPr>
        </p:nvSpPr>
        <p:spPr>
          <a:xfrm>
            <a:off x="9276080" y="6395613"/>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211</a:t>
            </a:fld>
            <a:endParaRPr sz="1200" i="0">
              <a:solidFill>
                <a:schemeClr val="dk1"/>
              </a:solidFill>
              <a:latin typeface="Times New Roman"/>
              <a:ea typeface="Times New Roman"/>
              <a:cs typeface="Times New Roman"/>
              <a:sym typeface="Times New Roman"/>
            </a:endParaRPr>
          </a:p>
        </p:txBody>
      </p:sp>
      <p:sp>
        <p:nvSpPr>
          <p:cNvPr id="2145" name="Google Shape;2145;p172"/>
          <p:cNvSpPr txBox="1"/>
          <p:nvPr/>
        </p:nvSpPr>
        <p:spPr>
          <a:xfrm>
            <a:off x="1402080" y="1325773"/>
            <a:ext cx="3373120" cy="909427"/>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pic>
        <p:nvPicPr>
          <p:cNvPr id="2146" name="Google Shape;2146;p172"/>
          <p:cNvPicPr preferRelativeResize="0"/>
          <p:nvPr/>
        </p:nvPicPr>
        <p:blipFill rotWithShape="1">
          <a:blip r:embed="rId4">
            <a:alphaModFix/>
          </a:blip>
          <a:srcRect/>
          <a:stretch/>
        </p:blipFill>
        <p:spPr>
          <a:xfrm>
            <a:off x="7945120" y="1447013"/>
            <a:ext cx="3870960" cy="3294874"/>
          </a:xfrm>
          <a:prstGeom prst="rect">
            <a:avLst/>
          </a:prstGeom>
          <a:noFill/>
          <a:ln>
            <a:noFill/>
          </a:ln>
        </p:spPr>
      </p:pic>
      <p:sp>
        <p:nvSpPr>
          <p:cNvPr id="2147" name="Google Shape;2147;p172"/>
          <p:cNvSpPr txBox="1"/>
          <p:nvPr/>
        </p:nvSpPr>
        <p:spPr>
          <a:xfrm>
            <a:off x="1310640" y="2250333"/>
            <a:ext cx="3373120" cy="909427"/>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48" name="Google Shape;2148;p172"/>
          <p:cNvSpPr txBox="1"/>
          <p:nvPr/>
        </p:nvSpPr>
        <p:spPr>
          <a:xfrm>
            <a:off x="1402080" y="4333326"/>
            <a:ext cx="3373120" cy="909427"/>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49" name="Google Shape;2149;p172"/>
          <p:cNvSpPr txBox="1"/>
          <p:nvPr/>
        </p:nvSpPr>
        <p:spPr>
          <a:xfrm>
            <a:off x="1402080" y="3266333"/>
            <a:ext cx="3373120" cy="909427"/>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150" name="Google Shape;2150;p172"/>
          <p:cNvSpPr/>
          <p:nvPr/>
        </p:nvSpPr>
        <p:spPr>
          <a:xfrm>
            <a:off x="167640" y="5141981"/>
            <a:ext cx="4775200" cy="175432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1" i="1">
                <a:solidFill>
                  <a:srgbClr val="C00000"/>
                </a:solidFill>
                <a:latin typeface="Times New Roman"/>
                <a:ea typeface="Times New Roman"/>
                <a:cs typeface="Times New Roman"/>
                <a:sym typeface="Times New Roman"/>
              </a:rPr>
              <a:t>η (eta)</a:t>
            </a:r>
            <a:r>
              <a:rPr lang="en-US" sz="1800" i="1">
                <a:solidFill>
                  <a:srgbClr val="C00000"/>
                </a:solidFill>
                <a:latin typeface="Times New Roman"/>
                <a:ea typeface="Times New Roman"/>
                <a:cs typeface="Times New Roman"/>
                <a:sym typeface="Times New Roman"/>
              </a:rPr>
              <a:t> is called the </a:t>
            </a:r>
            <a:r>
              <a:rPr lang="en-US" sz="1800" b="1" i="1">
                <a:solidFill>
                  <a:srgbClr val="C00000"/>
                </a:solidFill>
                <a:latin typeface="Times New Roman"/>
                <a:ea typeface="Times New Roman"/>
                <a:cs typeface="Times New Roman"/>
                <a:sym typeface="Times New Roman"/>
              </a:rPr>
              <a:t>learning rate</a:t>
            </a:r>
            <a:endParaRPr sz="18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C00000"/>
                </a:solidFill>
                <a:latin typeface="Arial"/>
                <a:ea typeface="Arial"/>
                <a:cs typeface="Arial"/>
                <a:sym typeface="Arial"/>
              </a:rPr>
              <a:t>Common values:</a:t>
            </a:r>
            <a:endParaRPr/>
          </a:p>
          <a:p>
            <a:pPr marL="0" marR="0" lvl="0" indent="-114300" algn="l" rtl="0">
              <a:lnSpc>
                <a:spcPct val="100000"/>
              </a:lnSpc>
              <a:spcBef>
                <a:spcPts val="0"/>
              </a:spcBef>
              <a:spcAft>
                <a:spcPts val="0"/>
              </a:spcAft>
              <a:buClr>
                <a:srgbClr val="C00000"/>
              </a:buClr>
              <a:buSzPts val="1800"/>
              <a:buFont typeface="Arial"/>
              <a:buChar char="•"/>
            </a:pPr>
            <a:r>
              <a:rPr lang="en-US" sz="1800" b="0" i="0" u="none" strike="noStrike" cap="none">
                <a:solidFill>
                  <a:srgbClr val="C00000"/>
                </a:solidFill>
                <a:latin typeface="Arial"/>
                <a:ea typeface="Arial"/>
                <a:cs typeface="Arial"/>
                <a:sym typeface="Arial"/>
              </a:rPr>
              <a:t>η=0.1</a:t>
            </a:r>
            <a:endParaRPr/>
          </a:p>
          <a:p>
            <a:pPr marL="0" marR="0" lvl="0" indent="-114300" algn="l" rtl="0">
              <a:lnSpc>
                <a:spcPct val="100000"/>
              </a:lnSpc>
              <a:spcBef>
                <a:spcPts val="0"/>
              </a:spcBef>
              <a:spcAft>
                <a:spcPts val="0"/>
              </a:spcAft>
              <a:buClr>
                <a:srgbClr val="C00000"/>
              </a:buClr>
              <a:buSzPts val="1800"/>
              <a:buFont typeface="Arial"/>
              <a:buChar char="•"/>
            </a:pPr>
            <a:r>
              <a:rPr lang="en-US" sz="1800" b="0" i="0" u="none" strike="noStrike" cap="none">
                <a:solidFill>
                  <a:srgbClr val="C00000"/>
                </a:solidFill>
                <a:latin typeface="Arial"/>
                <a:ea typeface="Arial"/>
                <a:cs typeface="Arial"/>
                <a:sym typeface="Arial"/>
              </a:rPr>
              <a:t>η=0.01</a:t>
            </a:r>
            <a:endParaRPr/>
          </a:p>
          <a:p>
            <a:pPr marL="0" marR="0" lvl="0" indent="-114300" algn="l" rtl="0">
              <a:lnSpc>
                <a:spcPct val="100000"/>
              </a:lnSpc>
              <a:spcBef>
                <a:spcPts val="0"/>
              </a:spcBef>
              <a:spcAft>
                <a:spcPts val="0"/>
              </a:spcAft>
              <a:buClr>
                <a:srgbClr val="C00000"/>
              </a:buClr>
              <a:buSzPts val="1800"/>
              <a:buFont typeface="Arial"/>
              <a:buChar char="•"/>
            </a:pPr>
            <a:r>
              <a:rPr lang="en-US" sz="1800" b="0" i="0" u="none" strike="noStrike" cap="none">
                <a:solidFill>
                  <a:srgbClr val="C00000"/>
                </a:solidFill>
                <a:latin typeface="Arial"/>
                <a:ea typeface="Arial"/>
                <a:cs typeface="Arial"/>
                <a:sym typeface="Arial"/>
              </a:rPr>
              <a:t>η=0.001</a:t>
            </a:r>
            <a:endParaRPr/>
          </a:p>
          <a:p>
            <a:pPr marL="0" marR="0" lvl="0" indent="-114300" algn="l" rtl="0">
              <a:lnSpc>
                <a:spcPct val="100000"/>
              </a:lnSpc>
              <a:spcBef>
                <a:spcPts val="0"/>
              </a:spcBef>
              <a:spcAft>
                <a:spcPts val="0"/>
              </a:spcAft>
              <a:buClr>
                <a:srgbClr val="C00000"/>
              </a:buClr>
              <a:buSzPts val="1800"/>
              <a:buFont typeface="Arial"/>
              <a:buChar char="•"/>
            </a:pPr>
            <a:r>
              <a:rPr lang="en-US" sz="1800" b="0" i="0" u="none" strike="noStrike" cap="none">
                <a:solidFill>
                  <a:srgbClr val="C00000"/>
                </a:solidFill>
                <a:latin typeface="Arial"/>
                <a:ea typeface="Arial"/>
                <a:cs typeface="Arial"/>
                <a:sym typeface="Arial"/>
              </a:rPr>
              <a:t>Smaller values = Slower but safer learning</a:t>
            </a:r>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2156" name="Google Shape;2156;p173"/>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157" name="Google Shape;2157;p173"/>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212</a:t>
            </a:fld>
            <a:endParaRPr sz="1200" i="0">
              <a:solidFill>
                <a:schemeClr val="dk1"/>
              </a:solidFill>
              <a:latin typeface="Times New Roman"/>
              <a:ea typeface="Times New Roman"/>
              <a:cs typeface="Times New Roman"/>
              <a:sym typeface="Times New Roman"/>
            </a:endParaRPr>
          </a:p>
        </p:txBody>
      </p:sp>
      <p:sp>
        <p:nvSpPr>
          <p:cNvPr id="2158" name="Google Shape;2158;p173"/>
          <p:cNvSpPr txBox="1">
            <a:spLocks noGrp="1"/>
          </p:cNvSpPr>
          <p:nvPr>
            <p:ph type="body" idx="1"/>
          </p:nvPr>
        </p:nvSpPr>
        <p:spPr>
          <a:xfrm>
            <a:off x="0" y="2654350"/>
            <a:ext cx="6682509" cy="1141472"/>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 </a:t>
            </a:r>
            <a:endParaRPr/>
          </a:p>
        </p:txBody>
      </p:sp>
      <p:sp>
        <p:nvSpPr>
          <p:cNvPr id="2159" name="Google Shape;2159;p173"/>
          <p:cNvSpPr/>
          <p:nvPr/>
        </p:nvSpPr>
        <p:spPr>
          <a:xfrm>
            <a:off x="572086" y="1620828"/>
            <a:ext cx="11402291"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i="1">
                <a:solidFill>
                  <a:srgbClr val="FF0000"/>
                </a:solidFill>
                <a:latin typeface="Arial"/>
                <a:ea typeface="Arial"/>
                <a:cs typeface="Arial"/>
                <a:sym typeface="Arial"/>
              </a:rPr>
              <a:t>Hidden Layer:  </a:t>
            </a:r>
            <a:r>
              <a:rPr lang="en-US" sz="2400" i="1">
                <a:solidFill>
                  <a:schemeClr val="accent6"/>
                </a:solidFill>
                <a:latin typeface="Arial"/>
                <a:ea typeface="Arial"/>
                <a:cs typeface="Arial"/>
                <a:sym typeface="Arial"/>
              </a:rPr>
              <a:t>Next, we’ll continue the backwards pass by calculating new values for w1, w2, w3, and w4  </a:t>
            </a:r>
            <a:endParaRPr/>
          </a:p>
          <a:p>
            <a:pPr marL="0" marR="0" lvl="0" indent="0" algn="l" rtl="0">
              <a:spcBef>
                <a:spcPts val="0"/>
              </a:spcBef>
              <a:spcAft>
                <a:spcPts val="0"/>
              </a:spcAft>
              <a:buNone/>
            </a:pPr>
            <a:endParaRPr sz="1800" i="1">
              <a:solidFill>
                <a:schemeClr val="dk1"/>
              </a:solidFill>
              <a:latin typeface="Times New Roman"/>
              <a:ea typeface="Times New Roman"/>
              <a:cs typeface="Times New Roman"/>
              <a:sym typeface="Times New Roman"/>
            </a:endParaRPr>
          </a:p>
        </p:txBody>
      </p:sp>
      <p:sp>
        <p:nvSpPr>
          <p:cNvPr id="2160" name="Google Shape;2160;p173"/>
          <p:cNvSpPr/>
          <p:nvPr/>
        </p:nvSpPr>
        <p:spPr>
          <a:xfrm>
            <a:off x="431338" y="3996636"/>
            <a:ext cx="4729018" cy="878510"/>
          </a:xfrm>
          <a:prstGeom prst="rect">
            <a:avLst/>
          </a:prstGeom>
          <a:blipFill rotWithShape="1">
            <a:blip r:embed="rId4">
              <a:alphaModFix/>
            </a:blip>
            <a:stretch>
              <a:fillRect b="-208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pic>
        <p:nvPicPr>
          <p:cNvPr id="2161" name="Google Shape;2161;p173"/>
          <p:cNvPicPr preferRelativeResize="0"/>
          <p:nvPr/>
        </p:nvPicPr>
        <p:blipFill rotWithShape="1">
          <a:blip r:embed="rId5">
            <a:alphaModFix/>
          </a:blip>
          <a:srcRect/>
          <a:stretch/>
        </p:blipFill>
        <p:spPr>
          <a:xfrm>
            <a:off x="6273231" y="2654350"/>
            <a:ext cx="5616833" cy="3371562"/>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174"/>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168" name="Google Shape;2168;p174"/>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213</a:t>
            </a:fld>
            <a:endParaRPr sz="1200" i="0">
              <a:solidFill>
                <a:schemeClr val="dk1"/>
              </a:solidFill>
              <a:latin typeface="Times New Roman"/>
              <a:ea typeface="Times New Roman"/>
              <a:cs typeface="Times New Roman"/>
              <a:sym typeface="Times New Roman"/>
            </a:endParaRPr>
          </a:p>
        </p:txBody>
      </p:sp>
      <p:sp>
        <p:nvSpPr>
          <p:cNvPr id="2169" name="Google Shape;2169;p174"/>
          <p:cNvSpPr txBox="1">
            <a:spLocks noGrp="1"/>
          </p:cNvSpPr>
          <p:nvPr>
            <p:ph type="body" idx="1"/>
          </p:nvPr>
        </p:nvSpPr>
        <p:spPr>
          <a:xfrm>
            <a:off x="593900" y="2175965"/>
            <a:ext cx="1555366" cy="73874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 </a:t>
            </a:r>
            <a:endParaRPr/>
          </a:p>
        </p:txBody>
      </p:sp>
      <p:sp>
        <p:nvSpPr>
          <p:cNvPr id="2170" name="Google Shape;2170;p174"/>
          <p:cNvSpPr/>
          <p:nvPr/>
        </p:nvSpPr>
        <p:spPr>
          <a:xfrm>
            <a:off x="465772" y="1400063"/>
            <a:ext cx="11402291"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i="1">
                <a:solidFill>
                  <a:srgbClr val="FF0000"/>
                </a:solidFill>
                <a:latin typeface="Arial"/>
                <a:ea typeface="Arial"/>
                <a:cs typeface="Arial"/>
                <a:sym typeface="Arial"/>
              </a:rPr>
              <a:t>Hidden Layer:  </a:t>
            </a:r>
            <a:r>
              <a:rPr lang="en-US" sz="2400" i="1">
                <a:solidFill>
                  <a:schemeClr val="accent6"/>
                </a:solidFill>
                <a:latin typeface="Arial"/>
                <a:ea typeface="Arial"/>
                <a:cs typeface="Arial"/>
                <a:sym typeface="Arial"/>
              </a:rPr>
              <a:t>Next, we’ll continue the backwards pass by calculating new values for w1, w2, w3, and w4  </a:t>
            </a:r>
            <a:endParaRPr/>
          </a:p>
          <a:p>
            <a:pPr marL="0" marR="0" lvl="0" indent="0" algn="l" rtl="0">
              <a:spcBef>
                <a:spcPts val="0"/>
              </a:spcBef>
              <a:spcAft>
                <a:spcPts val="0"/>
              </a:spcAft>
              <a:buNone/>
            </a:pPr>
            <a:endParaRPr sz="1800" i="1">
              <a:solidFill>
                <a:schemeClr val="dk1"/>
              </a:solidFill>
              <a:latin typeface="Times New Roman"/>
              <a:ea typeface="Times New Roman"/>
              <a:cs typeface="Times New Roman"/>
              <a:sym typeface="Times New Roman"/>
            </a:endParaRPr>
          </a:p>
        </p:txBody>
      </p:sp>
      <p:sp>
        <p:nvSpPr>
          <p:cNvPr id="2171" name="Google Shape;2171;p174"/>
          <p:cNvSpPr/>
          <p:nvPr/>
        </p:nvSpPr>
        <p:spPr>
          <a:xfrm>
            <a:off x="2472006" y="2198760"/>
            <a:ext cx="4729018" cy="681982"/>
          </a:xfrm>
          <a:prstGeom prst="rect">
            <a:avLst/>
          </a:prstGeom>
          <a:blipFill rotWithShape="1">
            <a:blip r:embed="rId4">
              <a:alphaModFix/>
            </a:blip>
            <a:stretch>
              <a:fillRect b="-8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pic>
        <p:nvPicPr>
          <p:cNvPr id="2172" name="Google Shape;2172;p174"/>
          <p:cNvPicPr preferRelativeResize="0"/>
          <p:nvPr/>
        </p:nvPicPr>
        <p:blipFill rotWithShape="1">
          <a:blip r:embed="rId5">
            <a:alphaModFix/>
          </a:blip>
          <a:srcRect/>
          <a:stretch/>
        </p:blipFill>
        <p:spPr>
          <a:xfrm>
            <a:off x="7393004" y="2221064"/>
            <a:ext cx="4392596" cy="2636701"/>
          </a:xfrm>
          <a:prstGeom prst="rect">
            <a:avLst/>
          </a:prstGeom>
          <a:noFill/>
          <a:ln>
            <a:noFill/>
          </a:ln>
        </p:spPr>
      </p:pic>
      <p:sp>
        <p:nvSpPr>
          <p:cNvPr id="2173" name="Google Shape;2173;p174"/>
          <p:cNvSpPr txBox="1"/>
          <p:nvPr/>
        </p:nvSpPr>
        <p:spPr>
          <a:xfrm>
            <a:off x="406400" y="2980241"/>
            <a:ext cx="6096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accent6"/>
                </a:solidFill>
                <a:latin typeface="Times New Roman"/>
                <a:ea typeface="Times New Roman"/>
                <a:cs typeface="Times New Roman"/>
                <a:sym typeface="Times New Roman"/>
              </a:rPr>
              <a:t>Each term​  can be expanded using the chain rule</a:t>
            </a:r>
            <a:endParaRPr sz="2000" i="1">
              <a:solidFill>
                <a:schemeClr val="accent6"/>
              </a:solidFill>
              <a:latin typeface="Times New Roman"/>
              <a:ea typeface="Times New Roman"/>
              <a:cs typeface="Times New Roman"/>
              <a:sym typeface="Times New Roman"/>
            </a:endParaRPr>
          </a:p>
        </p:txBody>
      </p:sp>
      <p:pic>
        <p:nvPicPr>
          <p:cNvPr id="2174" name="Google Shape;2174;p174"/>
          <p:cNvPicPr preferRelativeResize="0"/>
          <p:nvPr/>
        </p:nvPicPr>
        <p:blipFill rotWithShape="1">
          <a:blip r:embed="rId6">
            <a:alphaModFix/>
          </a:blip>
          <a:srcRect/>
          <a:stretch/>
        </p:blipFill>
        <p:spPr>
          <a:xfrm>
            <a:off x="359518" y="3368603"/>
            <a:ext cx="3579495" cy="777221"/>
          </a:xfrm>
          <a:prstGeom prst="rect">
            <a:avLst/>
          </a:prstGeom>
          <a:noFill/>
          <a:ln>
            <a:noFill/>
          </a:ln>
        </p:spPr>
      </p:pic>
      <p:pic>
        <p:nvPicPr>
          <p:cNvPr id="2175" name="Google Shape;2175;p174"/>
          <p:cNvPicPr preferRelativeResize="0"/>
          <p:nvPr/>
        </p:nvPicPr>
        <p:blipFill rotWithShape="1">
          <a:blip r:embed="rId7">
            <a:alphaModFix/>
          </a:blip>
          <a:srcRect/>
          <a:stretch/>
        </p:blipFill>
        <p:spPr>
          <a:xfrm>
            <a:off x="286075" y="4145824"/>
            <a:ext cx="3652938" cy="777221"/>
          </a:xfrm>
          <a:prstGeom prst="rect">
            <a:avLst/>
          </a:prstGeom>
          <a:noFill/>
          <a:ln>
            <a:noFill/>
          </a:ln>
        </p:spPr>
      </p:pic>
      <p:pic>
        <p:nvPicPr>
          <p:cNvPr id="2176" name="Google Shape;2176;p174"/>
          <p:cNvPicPr preferRelativeResize="0"/>
          <p:nvPr/>
        </p:nvPicPr>
        <p:blipFill rotWithShape="1">
          <a:blip r:embed="rId8">
            <a:alphaModFix/>
          </a:blip>
          <a:srcRect/>
          <a:stretch/>
        </p:blipFill>
        <p:spPr>
          <a:xfrm>
            <a:off x="524034" y="5239534"/>
            <a:ext cx="7042468" cy="1038261"/>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181"/>
        <p:cNvGrpSpPr/>
        <p:nvPr/>
      </p:nvGrpSpPr>
      <p:grpSpPr>
        <a:xfrm>
          <a:off x="0" y="0"/>
          <a:ext cx="0" cy="0"/>
          <a:chOff x="0" y="0"/>
          <a:chExt cx="0" cy="0"/>
        </a:xfrm>
      </p:grpSpPr>
      <p:sp>
        <p:nvSpPr>
          <p:cNvPr id="2182" name="Google Shape;2182;p175"/>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183" name="Google Shape;2183;p175"/>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214</a:t>
            </a:fld>
            <a:endParaRPr sz="1200" i="0">
              <a:solidFill>
                <a:schemeClr val="dk1"/>
              </a:solidFill>
              <a:latin typeface="Times New Roman"/>
              <a:ea typeface="Times New Roman"/>
              <a:cs typeface="Times New Roman"/>
              <a:sym typeface="Times New Roman"/>
            </a:endParaRPr>
          </a:p>
        </p:txBody>
      </p:sp>
      <p:pic>
        <p:nvPicPr>
          <p:cNvPr id="2184" name="Google Shape;2184;p175"/>
          <p:cNvPicPr preferRelativeResize="0"/>
          <p:nvPr/>
        </p:nvPicPr>
        <p:blipFill rotWithShape="1">
          <a:blip r:embed="rId3">
            <a:alphaModFix/>
          </a:blip>
          <a:srcRect/>
          <a:stretch/>
        </p:blipFill>
        <p:spPr>
          <a:xfrm>
            <a:off x="209074" y="1956307"/>
            <a:ext cx="6608286" cy="974250"/>
          </a:xfrm>
          <a:prstGeom prst="rect">
            <a:avLst/>
          </a:prstGeom>
          <a:noFill/>
          <a:ln>
            <a:noFill/>
          </a:ln>
        </p:spPr>
      </p:pic>
      <p:pic>
        <p:nvPicPr>
          <p:cNvPr id="2185" name="Google Shape;2185;p175"/>
          <p:cNvPicPr preferRelativeResize="0"/>
          <p:nvPr/>
        </p:nvPicPr>
        <p:blipFill rotWithShape="1">
          <a:blip r:embed="rId4">
            <a:alphaModFix/>
          </a:blip>
          <a:srcRect b="40455"/>
          <a:stretch/>
        </p:blipFill>
        <p:spPr>
          <a:xfrm>
            <a:off x="6817360" y="1470992"/>
            <a:ext cx="5267166" cy="1010084"/>
          </a:xfrm>
          <a:prstGeom prst="rect">
            <a:avLst/>
          </a:prstGeom>
          <a:noFill/>
          <a:ln>
            <a:noFill/>
          </a:ln>
        </p:spPr>
      </p:pic>
      <p:pic>
        <p:nvPicPr>
          <p:cNvPr id="2186" name="Google Shape;2186;p175"/>
          <p:cNvPicPr preferRelativeResize="0"/>
          <p:nvPr/>
        </p:nvPicPr>
        <p:blipFill rotWithShape="1">
          <a:blip r:embed="rId5">
            <a:alphaModFix/>
          </a:blip>
          <a:srcRect/>
          <a:stretch/>
        </p:blipFill>
        <p:spPr>
          <a:xfrm>
            <a:off x="209074" y="4183507"/>
            <a:ext cx="11572558" cy="897950"/>
          </a:xfrm>
          <a:prstGeom prst="rect">
            <a:avLst/>
          </a:prstGeom>
          <a:noFill/>
          <a:ln>
            <a:noFill/>
          </a:ln>
        </p:spPr>
      </p:pic>
      <p:pic>
        <p:nvPicPr>
          <p:cNvPr id="2187" name="Google Shape;2187;p175"/>
          <p:cNvPicPr preferRelativeResize="0"/>
          <p:nvPr/>
        </p:nvPicPr>
        <p:blipFill rotWithShape="1">
          <a:blip r:embed="rId6">
            <a:alphaModFix/>
          </a:blip>
          <a:srcRect/>
          <a:stretch/>
        </p:blipFill>
        <p:spPr>
          <a:xfrm>
            <a:off x="6817360" y="2466279"/>
            <a:ext cx="3986848" cy="794454"/>
          </a:xfrm>
          <a:prstGeom prst="rect">
            <a:avLst/>
          </a:prstGeom>
          <a:noFill/>
          <a:ln>
            <a:noFill/>
          </a:ln>
        </p:spPr>
      </p:pic>
      <p:pic>
        <p:nvPicPr>
          <p:cNvPr id="2188" name="Google Shape;2188;p175"/>
          <p:cNvPicPr preferRelativeResize="0"/>
          <p:nvPr/>
        </p:nvPicPr>
        <p:blipFill rotWithShape="1">
          <a:blip r:embed="rId7">
            <a:alphaModFix/>
          </a:blip>
          <a:srcRect/>
          <a:stretch/>
        </p:blipFill>
        <p:spPr>
          <a:xfrm>
            <a:off x="6817360" y="3223113"/>
            <a:ext cx="3986848" cy="650762"/>
          </a:xfrm>
          <a:prstGeom prst="rect">
            <a:avLst/>
          </a:prstGeom>
          <a:noFill/>
          <a:ln>
            <a:noFill/>
          </a:ln>
        </p:spPr>
      </p:pic>
      <p:pic>
        <p:nvPicPr>
          <p:cNvPr id="2189" name="Google Shape;2189;p175"/>
          <p:cNvPicPr preferRelativeResize="0"/>
          <p:nvPr/>
        </p:nvPicPr>
        <p:blipFill rotWithShape="1">
          <a:blip r:embed="rId3">
            <a:alphaModFix/>
          </a:blip>
          <a:srcRect r="82163"/>
          <a:stretch/>
        </p:blipFill>
        <p:spPr>
          <a:xfrm>
            <a:off x="209074" y="3061369"/>
            <a:ext cx="1178718" cy="974250"/>
          </a:xfrm>
          <a:prstGeom prst="rect">
            <a:avLst/>
          </a:prstGeom>
          <a:noFill/>
          <a:ln>
            <a:noFill/>
          </a:ln>
        </p:spPr>
      </p:pic>
      <p:pic>
        <p:nvPicPr>
          <p:cNvPr id="2190" name="Google Shape;2190;p175"/>
          <p:cNvPicPr preferRelativeResize="0"/>
          <p:nvPr/>
        </p:nvPicPr>
        <p:blipFill rotWithShape="1">
          <a:blip r:embed="rId8">
            <a:alphaModFix/>
          </a:blip>
          <a:srcRect/>
          <a:stretch/>
        </p:blipFill>
        <p:spPr>
          <a:xfrm>
            <a:off x="1387792" y="3122670"/>
            <a:ext cx="3781425" cy="695325"/>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sp>
        <p:nvSpPr>
          <p:cNvPr id="2196" name="Google Shape;2196;p176"/>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197" name="Google Shape;2197;p176"/>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215</a:t>
            </a:fld>
            <a:endParaRPr sz="1200" i="0">
              <a:solidFill>
                <a:schemeClr val="dk1"/>
              </a:solidFill>
              <a:latin typeface="Times New Roman"/>
              <a:ea typeface="Times New Roman"/>
              <a:cs typeface="Times New Roman"/>
              <a:sym typeface="Times New Roman"/>
            </a:endParaRPr>
          </a:p>
        </p:txBody>
      </p:sp>
      <p:sp>
        <p:nvSpPr>
          <p:cNvPr id="2198" name="Google Shape;2198;p176"/>
          <p:cNvSpPr/>
          <p:nvPr/>
        </p:nvSpPr>
        <p:spPr>
          <a:xfrm>
            <a:off x="840416" y="1669996"/>
            <a:ext cx="1760544" cy="681982"/>
          </a:xfrm>
          <a:prstGeom prst="rect">
            <a:avLst/>
          </a:prstGeom>
          <a:blipFill rotWithShape="1">
            <a:blip r:embed="rId3">
              <a:alphaModFix/>
            </a:blip>
            <a:stretch>
              <a:fillRect b="-8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pic>
        <p:nvPicPr>
          <p:cNvPr id="2199" name="Google Shape;2199;p176"/>
          <p:cNvPicPr preferRelativeResize="0"/>
          <p:nvPr/>
        </p:nvPicPr>
        <p:blipFill rotWithShape="1">
          <a:blip r:embed="rId4">
            <a:alphaModFix/>
          </a:blip>
          <a:srcRect/>
          <a:stretch/>
        </p:blipFill>
        <p:spPr>
          <a:xfrm>
            <a:off x="840416" y="2608346"/>
            <a:ext cx="3162624" cy="853406"/>
          </a:xfrm>
          <a:prstGeom prst="rect">
            <a:avLst/>
          </a:prstGeom>
          <a:noFill/>
          <a:ln>
            <a:noFill/>
          </a:ln>
        </p:spPr>
      </p:pic>
      <p:sp>
        <p:nvSpPr>
          <p:cNvPr id="2200" name="Google Shape;2200;p176"/>
          <p:cNvSpPr/>
          <p:nvPr/>
        </p:nvSpPr>
        <p:spPr>
          <a:xfrm>
            <a:off x="895985" y="3998582"/>
            <a:ext cx="3317702" cy="679160"/>
          </a:xfrm>
          <a:prstGeom prst="rect">
            <a:avLst/>
          </a:prstGeom>
          <a:blipFill rotWithShape="1">
            <a:blip r:embed="rId5">
              <a:alphaModFix/>
            </a:blip>
            <a:stretch>
              <a:fillRect t="-13512" b="-1351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pic>
        <p:nvPicPr>
          <p:cNvPr id="2201" name="Google Shape;2201;p176"/>
          <p:cNvPicPr preferRelativeResize="0"/>
          <p:nvPr/>
        </p:nvPicPr>
        <p:blipFill rotWithShape="1">
          <a:blip r:embed="rId6">
            <a:alphaModFix/>
          </a:blip>
          <a:srcRect/>
          <a:stretch/>
        </p:blipFill>
        <p:spPr>
          <a:xfrm>
            <a:off x="526011" y="4897997"/>
            <a:ext cx="4057650" cy="466725"/>
          </a:xfrm>
          <a:prstGeom prst="rect">
            <a:avLst/>
          </a:prstGeom>
          <a:noFill/>
          <a:ln>
            <a:noFill/>
          </a:ln>
        </p:spPr>
      </p:pic>
      <p:pic>
        <p:nvPicPr>
          <p:cNvPr id="2202" name="Google Shape;2202;p176"/>
          <p:cNvPicPr preferRelativeResize="0"/>
          <p:nvPr/>
        </p:nvPicPr>
        <p:blipFill rotWithShape="1">
          <a:blip r:embed="rId7">
            <a:alphaModFix/>
          </a:blip>
          <a:srcRect/>
          <a:stretch/>
        </p:blipFill>
        <p:spPr>
          <a:xfrm>
            <a:off x="895985" y="5467780"/>
            <a:ext cx="1704975" cy="866775"/>
          </a:xfrm>
          <a:prstGeom prst="rect">
            <a:avLst/>
          </a:prstGeom>
          <a:noFill/>
          <a:ln>
            <a:noFill/>
          </a:ln>
        </p:spPr>
      </p:pic>
      <p:pic>
        <p:nvPicPr>
          <p:cNvPr id="2203" name="Google Shape;2203;p176"/>
          <p:cNvPicPr preferRelativeResize="0"/>
          <p:nvPr/>
        </p:nvPicPr>
        <p:blipFill rotWithShape="1">
          <a:blip r:embed="rId8">
            <a:alphaModFix/>
          </a:blip>
          <a:srcRect/>
          <a:stretch/>
        </p:blipFill>
        <p:spPr>
          <a:xfrm>
            <a:off x="6345480" y="1795726"/>
            <a:ext cx="4732910" cy="4028547"/>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177"/>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210" name="Google Shape;2210;p177"/>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216</a:t>
            </a:fld>
            <a:endParaRPr sz="1200" i="0">
              <a:solidFill>
                <a:schemeClr val="dk1"/>
              </a:solidFill>
              <a:latin typeface="Times New Roman"/>
              <a:ea typeface="Times New Roman"/>
              <a:cs typeface="Times New Roman"/>
              <a:sym typeface="Times New Roman"/>
            </a:endParaRPr>
          </a:p>
        </p:txBody>
      </p:sp>
      <p:pic>
        <p:nvPicPr>
          <p:cNvPr id="2211" name="Google Shape;2211;p177"/>
          <p:cNvPicPr preferRelativeResize="0"/>
          <p:nvPr/>
        </p:nvPicPr>
        <p:blipFill rotWithShape="1">
          <a:blip r:embed="rId3">
            <a:alphaModFix/>
          </a:blip>
          <a:srcRect/>
          <a:stretch/>
        </p:blipFill>
        <p:spPr>
          <a:xfrm>
            <a:off x="113631" y="1605188"/>
            <a:ext cx="8507258" cy="726229"/>
          </a:xfrm>
          <a:prstGeom prst="rect">
            <a:avLst/>
          </a:prstGeom>
          <a:noFill/>
          <a:ln>
            <a:noFill/>
          </a:ln>
        </p:spPr>
      </p:pic>
      <p:sp>
        <p:nvSpPr>
          <p:cNvPr id="2212" name="Google Shape;2212;p177"/>
          <p:cNvSpPr txBox="1"/>
          <p:nvPr/>
        </p:nvSpPr>
        <p:spPr>
          <a:xfrm>
            <a:off x="-2" y="2821787"/>
            <a:ext cx="12111791" cy="1149675"/>
          </a:xfrm>
          <a:prstGeom prst="rect">
            <a:avLst/>
          </a:prstGeom>
          <a:blipFill rotWithShape="1">
            <a:blip r:embed="rId4">
              <a:alphaModFix/>
            </a:blip>
            <a:stretch>
              <a:fillRect l="-502" r="-55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213" name="Google Shape;2213;p177"/>
          <p:cNvSpPr txBox="1"/>
          <p:nvPr/>
        </p:nvSpPr>
        <p:spPr>
          <a:xfrm>
            <a:off x="-1" y="3810092"/>
            <a:ext cx="12111791" cy="1149675"/>
          </a:xfrm>
          <a:prstGeom prst="rect">
            <a:avLst/>
          </a:prstGeom>
          <a:blipFill rotWithShape="1">
            <a:blip r:embed="rId5">
              <a:alphaModFix/>
            </a:blip>
            <a:stretch>
              <a:fillRect l="-502" r="-55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214" name="Google Shape;2214;p177"/>
          <p:cNvSpPr txBox="1"/>
          <p:nvPr/>
        </p:nvSpPr>
        <p:spPr>
          <a:xfrm>
            <a:off x="113631" y="5793996"/>
            <a:ext cx="12111790" cy="940835"/>
          </a:xfrm>
          <a:prstGeom prst="rect">
            <a:avLst/>
          </a:prstGeom>
          <a:blipFill rotWithShape="1">
            <a:blip r:embed="rId6">
              <a:alphaModFix/>
            </a:blip>
            <a:stretch>
              <a:fillRect l="-553" r="-602" b="-709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215" name="Google Shape;2215;p177"/>
          <p:cNvSpPr txBox="1"/>
          <p:nvPr/>
        </p:nvSpPr>
        <p:spPr>
          <a:xfrm>
            <a:off x="0" y="4811308"/>
            <a:ext cx="12111790" cy="1070709"/>
          </a:xfrm>
          <a:prstGeom prst="rect">
            <a:avLst/>
          </a:prstGeom>
          <a:blipFill rotWithShape="1">
            <a:blip r:embed="rId7">
              <a:alphaModFix/>
            </a:blip>
            <a:stretch>
              <a:fillRect l="-502" r="-55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pic>
        <p:nvPicPr>
          <p:cNvPr id="2216" name="Google Shape;2216;p177"/>
          <p:cNvPicPr preferRelativeResize="0"/>
          <p:nvPr/>
        </p:nvPicPr>
        <p:blipFill rotWithShape="1">
          <a:blip r:embed="rId8">
            <a:alphaModFix/>
          </a:blip>
          <a:srcRect/>
          <a:stretch/>
        </p:blipFill>
        <p:spPr>
          <a:xfrm>
            <a:off x="8817811" y="210806"/>
            <a:ext cx="3374189" cy="2610981"/>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178"/>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a:t>
            </a:r>
            <a:endParaRPr/>
          </a:p>
        </p:txBody>
      </p:sp>
      <p:sp>
        <p:nvSpPr>
          <p:cNvPr id="2223" name="Google Shape;2223;p178"/>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217</a:t>
            </a:fld>
            <a:endParaRPr sz="1200" i="0">
              <a:solidFill>
                <a:schemeClr val="dk1"/>
              </a:solidFill>
              <a:latin typeface="Times New Roman"/>
              <a:ea typeface="Times New Roman"/>
              <a:cs typeface="Times New Roman"/>
              <a:sym typeface="Times New Roman"/>
            </a:endParaRPr>
          </a:p>
        </p:txBody>
      </p:sp>
      <p:sp>
        <p:nvSpPr>
          <p:cNvPr id="2224" name="Google Shape;2224;p178"/>
          <p:cNvSpPr txBox="1"/>
          <p:nvPr/>
        </p:nvSpPr>
        <p:spPr>
          <a:xfrm>
            <a:off x="1402080" y="1793133"/>
            <a:ext cx="3373120" cy="909427"/>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pic>
        <p:nvPicPr>
          <p:cNvPr id="2225" name="Google Shape;2225;p178"/>
          <p:cNvPicPr preferRelativeResize="0"/>
          <p:nvPr/>
        </p:nvPicPr>
        <p:blipFill rotWithShape="1">
          <a:blip r:embed="rId4">
            <a:alphaModFix/>
          </a:blip>
          <a:srcRect/>
          <a:stretch/>
        </p:blipFill>
        <p:spPr>
          <a:xfrm>
            <a:off x="4968240" y="1338266"/>
            <a:ext cx="4732910" cy="4028547"/>
          </a:xfrm>
          <a:prstGeom prst="rect">
            <a:avLst/>
          </a:prstGeom>
          <a:noFill/>
          <a:ln>
            <a:noFill/>
          </a:ln>
        </p:spPr>
      </p:pic>
      <p:sp>
        <p:nvSpPr>
          <p:cNvPr id="2226" name="Google Shape;2226;p178"/>
          <p:cNvSpPr txBox="1"/>
          <p:nvPr/>
        </p:nvSpPr>
        <p:spPr>
          <a:xfrm>
            <a:off x="1310640" y="2717693"/>
            <a:ext cx="3373120" cy="909427"/>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227" name="Google Shape;2227;p178"/>
          <p:cNvSpPr txBox="1"/>
          <p:nvPr/>
        </p:nvSpPr>
        <p:spPr>
          <a:xfrm>
            <a:off x="1402080" y="4800686"/>
            <a:ext cx="3373120" cy="909427"/>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228" name="Google Shape;2228;p178"/>
          <p:cNvSpPr txBox="1"/>
          <p:nvPr/>
        </p:nvSpPr>
        <p:spPr>
          <a:xfrm>
            <a:off x="1402080" y="3733693"/>
            <a:ext cx="3373120" cy="909427"/>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latin typeface="Times New Roman"/>
                <a:ea typeface="Times New Roman"/>
                <a:cs typeface="Times New Roman"/>
                <a:sym typeface="Times New Roman"/>
              </a:rPr>
              <a:t> </a:t>
            </a:r>
            <a:endParaRPr/>
          </a:p>
        </p:txBody>
      </p:sp>
      <p:sp>
        <p:nvSpPr>
          <p:cNvPr id="2229" name="Google Shape;2229;p178"/>
          <p:cNvSpPr/>
          <p:nvPr/>
        </p:nvSpPr>
        <p:spPr>
          <a:xfrm>
            <a:off x="7655560" y="4512061"/>
            <a:ext cx="4775200" cy="175432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1" i="1">
                <a:solidFill>
                  <a:srgbClr val="C00000"/>
                </a:solidFill>
                <a:latin typeface="Times New Roman"/>
                <a:ea typeface="Times New Roman"/>
                <a:cs typeface="Times New Roman"/>
                <a:sym typeface="Times New Roman"/>
              </a:rPr>
              <a:t>η (eta)</a:t>
            </a:r>
            <a:r>
              <a:rPr lang="en-US" sz="1800" i="1">
                <a:solidFill>
                  <a:srgbClr val="C00000"/>
                </a:solidFill>
                <a:latin typeface="Times New Roman"/>
                <a:ea typeface="Times New Roman"/>
                <a:cs typeface="Times New Roman"/>
                <a:sym typeface="Times New Roman"/>
              </a:rPr>
              <a:t> is called the </a:t>
            </a:r>
            <a:r>
              <a:rPr lang="en-US" sz="1800" b="1" i="1">
                <a:solidFill>
                  <a:srgbClr val="C00000"/>
                </a:solidFill>
                <a:latin typeface="Times New Roman"/>
                <a:ea typeface="Times New Roman"/>
                <a:cs typeface="Times New Roman"/>
                <a:sym typeface="Times New Roman"/>
              </a:rPr>
              <a:t>learning rate</a:t>
            </a:r>
            <a:endParaRPr sz="18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C00000"/>
                </a:solidFill>
                <a:latin typeface="Arial"/>
                <a:ea typeface="Arial"/>
                <a:cs typeface="Arial"/>
                <a:sym typeface="Arial"/>
              </a:rPr>
              <a:t>Common values:</a:t>
            </a:r>
            <a:endParaRPr/>
          </a:p>
          <a:p>
            <a:pPr marL="0" marR="0" lvl="0" indent="-114300" algn="l" rtl="0">
              <a:lnSpc>
                <a:spcPct val="100000"/>
              </a:lnSpc>
              <a:spcBef>
                <a:spcPts val="0"/>
              </a:spcBef>
              <a:spcAft>
                <a:spcPts val="0"/>
              </a:spcAft>
              <a:buClr>
                <a:srgbClr val="C00000"/>
              </a:buClr>
              <a:buSzPts val="1800"/>
              <a:buFont typeface="Arial"/>
              <a:buChar char="•"/>
            </a:pPr>
            <a:r>
              <a:rPr lang="en-US" sz="1800" b="0" i="0" u="none" strike="noStrike" cap="none">
                <a:solidFill>
                  <a:srgbClr val="C00000"/>
                </a:solidFill>
                <a:latin typeface="Arial"/>
                <a:ea typeface="Arial"/>
                <a:cs typeface="Arial"/>
                <a:sym typeface="Arial"/>
              </a:rPr>
              <a:t>η=0.1</a:t>
            </a:r>
            <a:endParaRPr/>
          </a:p>
          <a:p>
            <a:pPr marL="0" marR="0" lvl="0" indent="-114300" algn="l" rtl="0">
              <a:lnSpc>
                <a:spcPct val="100000"/>
              </a:lnSpc>
              <a:spcBef>
                <a:spcPts val="0"/>
              </a:spcBef>
              <a:spcAft>
                <a:spcPts val="0"/>
              </a:spcAft>
              <a:buClr>
                <a:srgbClr val="C00000"/>
              </a:buClr>
              <a:buSzPts val="1800"/>
              <a:buFont typeface="Arial"/>
              <a:buChar char="•"/>
            </a:pPr>
            <a:r>
              <a:rPr lang="en-US" sz="1800" b="0" i="0" u="none" strike="noStrike" cap="none">
                <a:solidFill>
                  <a:srgbClr val="C00000"/>
                </a:solidFill>
                <a:latin typeface="Arial"/>
                <a:ea typeface="Arial"/>
                <a:cs typeface="Arial"/>
                <a:sym typeface="Arial"/>
              </a:rPr>
              <a:t>η=0.01</a:t>
            </a:r>
            <a:endParaRPr/>
          </a:p>
          <a:p>
            <a:pPr marL="0" marR="0" lvl="0" indent="-114300" algn="l" rtl="0">
              <a:lnSpc>
                <a:spcPct val="100000"/>
              </a:lnSpc>
              <a:spcBef>
                <a:spcPts val="0"/>
              </a:spcBef>
              <a:spcAft>
                <a:spcPts val="0"/>
              </a:spcAft>
              <a:buClr>
                <a:srgbClr val="C00000"/>
              </a:buClr>
              <a:buSzPts val="1800"/>
              <a:buFont typeface="Arial"/>
              <a:buChar char="•"/>
            </a:pPr>
            <a:r>
              <a:rPr lang="en-US" sz="1800" b="0" i="0" u="none" strike="noStrike" cap="none">
                <a:solidFill>
                  <a:srgbClr val="C00000"/>
                </a:solidFill>
                <a:latin typeface="Arial"/>
                <a:ea typeface="Arial"/>
                <a:cs typeface="Arial"/>
                <a:sym typeface="Arial"/>
              </a:rPr>
              <a:t>η=0.001</a:t>
            </a:r>
            <a:endParaRPr/>
          </a:p>
          <a:p>
            <a:pPr marL="0" marR="0" lvl="0" indent="-114300" algn="l" rtl="0">
              <a:lnSpc>
                <a:spcPct val="100000"/>
              </a:lnSpc>
              <a:spcBef>
                <a:spcPts val="0"/>
              </a:spcBef>
              <a:spcAft>
                <a:spcPts val="0"/>
              </a:spcAft>
              <a:buClr>
                <a:srgbClr val="C00000"/>
              </a:buClr>
              <a:buSzPts val="1800"/>
              <a:buFont typeface="Arial"/>
              <a:buChar char="•"/>
            </a:pPr>
            <a:r>
              <a:rPr lang="en-US" sz="1800" b="0" i="0" u="none" strike="noStrike" cap="none">
                <a:solidFill>
                  <a:srgbClr val="C00000"/>
                </a:solidFill>
                <a:latin typeface="Arial"/>
                <a:ea typeface="Arial"/>
                <a:cs typeface="Arial"/>
                <a:sym typeface="Arial"/>
              </a:rPr>
              <a:t>Smaller values = Slower but safer learning</a:t>
            </a:r>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2235" name="Google Shape;2235;p179"/>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 propagation Assignment</a:t>
            </a:r>
            <a:endParaRPr/>
          </a:p>
        </p:txBody>
      </p:sp>
      <p:sp>
        <p:nvSpPr>
          <p:cNvPr id="2236" name="Google Shape;2236;p179"/>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218</a:t>
            </a:fld>
            <a:endParaRPr sz="1200" i="0">
              <a:solidFill>
                <a:schemeClr val="dk1"/>
              </a:solidFill>
              <a:latin typeface="Times New Roman"/>
              <a:ea typeface="Times New Roman"/>
              <a:cs typeface="Times New Roman"/>
              <a:sym typeface="Times New Roman"/>
            </a:endParaRPr>
          </a:p>
        </p:txBody>
      </p:sp>
      <p:pic>
        <p:nvPicPr>
          <p:cNvPr id="2237" name="Google Shape;2237;p179" descr="neural_network (9)"/>
          <p:cNvPicPr preferRelativeResize="0"/>
          <p:nvPr/>
        </p:nvPicPr>
        <p:blipFill rotWithShape="1">
          <a:blip r:embed="rId3">
            <a:alphaModFix/>
          </a:blip>
          <a:srcRect/>
          <a:stretch/>
        </p:blipFill>
        <p:spPr>
          <a:xfrm>
            <a:off x="7579360" y="2131536"/>
            <a:ext cx="4336665" cy="3690144"/>
          </a:xfrm>
          <a:prstGeom prst="rect">
            <a:avLst/>
          </a:prstGeom>
          <a:noFill/>
          <a:ln>
            <a:noFill/>
          </a:ln>
        </p:spPr>
      </p:pic>
      <p:sp>
        <p:nvSpPr>
          <p:cNvPr id="2238" name="Google Shape;2238;p179"/>
          <p:cNvSpPr txBox="1">
            <a:spLocks noGrp="1"/>
          </p:cNvSpPr>
          <p:nvPr>
            <p:ph type="body" idx="1"/>
          </p:nvPr>
        </p:nvSpPr>
        <p:spPr>
          <a:xfrm>
            <a:off x="386080" y="1554480"/>
            <a:ext cx="72136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The goal of backpropagation is to optimize the weights so that the neural network can learn how to correctly map arbitrary inputs to outputs.</a:t>
            </a:r>
            <a:endParaRPr/>
          </a:p>
          <a:p>
            <a:pPr marL="342900" lvl="0" indent="-139700" algn="l" rtl="0">
              <a:spcBef>
                <a:spcPts val="640"/>
              </a:spcBef>
              <a:spcAft>
                <a:spcPts val="0"/>
              </a:spcAft>
              <a:buSzPts val="3200"/>
              <a:buFont typeface="Times New Roman"/>
              <a:buNone/>
            </a:pPr>
            <a:endParaRPr/>
          </a:p>
          <a:p>
            <a:pPr marL="342900" lvl="0" indent="-342900" algn="l" rtl="0">
              <a:spcBef>
                <a:spcPts val="640"/>
              </a:spcBef>
              <a:spcAft>
                <a:spcPts val="0"/>
              </a:spcAft>
              <a:buSzPts val="3200"/>
              <a:buFont typeface="Times New Roman"/>
              <a:buChar char="•"/>
            </a:pPr>
            <a:r>
              <a:rPr lang="en-US"/>
              <a:t>For the rest of this tutorial, we’re going to work with a single training set: given inputs 0.05 and 0.10, we want the neural network to output 0.01 and 0.99 and  </a:t>
            </a:r>
            <a:r>
              <a:rPr lang="en-US" sz="3200" b="0" i="0" u="none" strike="noStrike" cap="none">
                <a:solidFill>
                  <a:srgbClr val="C00000"/>
                </a:solidFill>
                <a:latin typeface="Arial"/>
                <a:ea typeface="Arial"/>
                <a:cs typeface="Arial"/>
                <a:sym typeface="Arial"/>
              </a:rPr>
              <a:t>η=0.1</a:t>
            </a:r>
            <a:endParaRPr/>
          </a:p>
          <a:p>
            <a:pPr marL="342900" lvl="0" indent="-139700" algn="l" rtl="0">
              <a:spcBef>
                <a:spcPts val="640"/>
              </a:spcBef>
              <a:spcAft>
                <a:spcPts val="0"/>
              </a:spcAft>
              <a:buSzPts val="3200"/>
              <a:buFont typeface="Times New Roman"/>
              <a:buNone/>
            </a:pPr>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4" name="Google Shape;2244;p180"/>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219</a:t>
            </a:fld>
            <a:endParaRPr sz="1200" i="0">
              <a:solidFill>
                <a:schemeClr val="dk1"/>
              </a:solidFill>
              <a:latin typeface="Times New Roman"/>
              <a:ea typeface="Times New Roman"/>
              <a:cs typeface="Times New Roman"/>
              <a:sym typeface="Times New Roman"/>
            </a:endParaRPr>
          </a:p>
        </p:txBody>
      </p:sp>
      <p:sp>
        <p:nvSpPr>
          <p:cNvPr id="2245" name="Google Shape;2245;p180"/>
          <p:cNvSpPr txBox="1">
            <a:spLocks noGrp="1"/>
          </p:cNvSpPr>
          <p:nvPr>
            <p:ph type="ctrTitle"/>
          </p:nvPr>
        </p:nvSpPr>
        <p:spPr>
          <a:xfrm>
            <a:off x="2049222" y="195897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br>
              <a:rPr lang="en-US" b="1" dirty="0"/>
            </a:br>
            <a:r>
              <a:rPr lang="en-US" b="1" dirty="0"/>
              <a:t>Fuzzy Logic </a:t>
            </a:r>
            <a:br>
              <a:rPr lang="en-US" b="1"/>
            </a:br>
            <a:r>
              <a:rPr lang="en-US"/>
              <a:t>Week-20</a:t>
            </a:r>
            <a:endParaRPr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0248" y="4335394"/>
            <a:ext cx="5582666" cy="1238746"/>
          </a:xfrm>
          <a:prstGeom prst="rect">
            <a:avLst/>
          </a:prstGeom>
        </p:spPr>
        <p:txBody>
          <a:bodyPr vert="horz" wrap="square" lIns="0" tIns="6931" rIns="0" bIns="0" rtlCol="0">
            <a:spAutoFit/>
          </a:bodyPr>
          <a:lstStyle/>
          <a:p>
            <a:pPr marL="7701" defTabSz="554492">
              <a:spcBef>
                <a:spcPts val="55"/>
              </a:spcBef>
              <a:buClrTx/>
            </a:pPr>
            <a:r>
              <a:rPr sz="8004" i="1" dirty="0">
                <a:solidFill>
                  <a:srgbClr val="FFFFFF"/>
                </a:solidFill>
                <a:latin typeface="Times New Roman"/>
                <a:cs typeface="Times New Roman"/>
              </a:rPr>
              <a:t>P</a:t>
            </a:r>
            <a:r>
              <a:rPr sz="8004" dirty="0">
                <a:solidFill>
                  <a:srgbClr val="FFFFFF"/>
                </a:solidFill>
                <a:latin typeface="Times New Roman"/>
                <a:cs typeface="Times New Roman"/>
              </a:rPr>
              <a:t>(</a:t>
            </a:r>
            <a:r>
              <a:rPr sz="8004" i="1" dirty="0">
                <a:solidFill>
                  <a:srgbClr val="FFFFFF"/>
                </a:solidFill>
                <a:latin typeface="Times New Roman"/>
                <a:cs typeface="Times New Roman"/>
              </a:rPr>
              <a:t>sum</a:t>
            </a:r>
            <a:r>
              <a:rPr sz="8004" i="1" spc="-112" dirty="0">
                <a:solidFill>
                  <a:srgbClr val="FFFFFF"/>
                </a:solidFill>
                <a:latin typeface="Times New Roman"/>
                <a:cs typeface="Times New Roman"/>
              </a:rPr>
              <a:t> </a:t>
            </a:r>
            <a:r>
              <a:rPr sz="8004" i="1" dirty="0">
                <a:solidFill>
                  <a:srgbClr val="FFFFFF"/>
                </a:solidFill>
                <a:latin typeface="Times New Roman"/>
                <a:cs typeface="Times New Roman"/>
              </a:rPr>
              <a:t>to</a:t>
            </a:r>
            <a:r>
              <a:rPr sz="8004" i="1" spc="-109" dirty="0">
                <a:solidFill>
                  <a:srgbClr val="FFFFFF"/>
                </a:solidFill>
                <a:latin typeface="Times New Roman"/>
                <a:cs typeface="Times New Roman"/>
              </a:rPr>
              <a:t> </a:t>
            </a:r>
            <a:r>
              <a:rPr sz="8004" dirty="0">
                <a:solidFill>
                  <a:srgbClr val="FFFFFF"/>
                </a:solidFill>
                <a:latin typeface="Times New Roman"/>
                <a:cs typeface="Times New Roman"/>
              </a:rPr>
              <a:t>7)</a:t>
            </a:r>
            <a:r>
              <a:rPr sz="8004" spc="-109" dirty="0">
                <a:solidFill>
                  <a:srgbClr val="FFFFFF"/>
                </a:solidFill>
                <a:latin typeface="Times New Roman"/>
                <a:cs typeface="Times New Roman"/>
              </a:rPr>
              <a:t> </a:t>
            </a:r>
            <a:r>
              <a:rPr sz="8004" spc="-30" dirty="0">
                <a:solidFill>
                  <a:srgbClr val="FFFFFF"/>
                </a:solidFill>
                <a:latin typeface="Times New Roman"/>
                <a:cs typeface="Times New Roman"/>
              </a:rPr>
              <a:t>=</a:t>
            </a:r>
            <a:endParaRPr sz="8004">
              <a:solidFill>
                <a:sysClr val="windowText" lastClr="000000"/>
              </a:solidFill>
              <a:latin typeface="Times New Roman"/>
              <a:cs typeface="Times New Roman"/>
            </a:endParaRPr>
          </a:p>
        </p:txBody>
      </p:sp>
      <p:sp>
        <p:nvSpPr>
          <p:cNvPr id="3" name="object 3"/>
          <p:cNvSpPr txBox="1">
            <a:spLocks noGrp="1"/>
          </p:cNvSpPr>
          <p:nvPr>
            <p:ph type="title"/>
          </p:nvPr>
        </p:nvSpPr>
        <p:spPr>
          <a:xfrm>
            <a:off x="1110248" y="1001877"/>
            <a:ext cx="6090951" cy="1238746"/>
          </a:xfrm>
          <a:prstGeom prst="rect">
            <a:avLst/>
          </a:prstGeom>
        </p:spPr>
        <p:txBody>
          <a:bodyPr vert="horz" wrap="square" lIns="0" tIns="6931" rIns="0" bIns="0" rtlCol="0">
            <a:spAutoFit/>
          </a:bodyPr>
          <a:lstStyle/>
          <a:p>
            <a:pPr marL="7701">
              <a:spcBef>
                <a:spcPts val="55"/>
              </a:spcBef>
            </a:pPr>
            <a:r>
              <a:rPr sz="8004" i="1" dirty="0">
                <a:latin typeface="Times New Roman"/>
                <a:cs typeface="Times New Roman"/>
              </a:rPr>
              <a:t>P</a:t>
            </a:r>
            <a:r>
              <a:rPr sz="8004" dirty="0">
                <a:latin typeface="Times New Roman"/>
                <a:cs typeface="Times New Roman"/>
              </a:rPr>
              <a:t>(</a:t>
            </a:r>
            <a:r>
              <a:rPr sz="8004" i="1" dirty="0">
                <a:latin typeface="Times New Roman"/>
                <a:cs typeface="Times New Roman"/>
              </a:rPr>
              <a:t>sum</a:t>
            </a:r>
            <a:r>
              <a:rPr sz="8004" i="1" spc="-124" dirty="0">
                <a:latin typeface="Times New Roman"/>
                <a:cs typeface="Times New Roman"/>
              </a:rPr>
              <a:t> </a:t>
            </a:r>
            <a:r>
              <a:rPr sz="8004" i="1" dirty="0">
                <a:latin typeface="Times New Roman"/>
                <a:cs typeface="Times New Roman"/>
              </a:rPr>
              <a:t>to</a:t>
            </a:r>
            <a:r>
              <a:rPr sz="8004" i="1" spc="-124" dirty="0">
                <a:latin typeface="Times New Roman"/>
                <a:cs typeface="Times New Roman"/>
              </a:rPr>
              <a:t> </a:t>
            </a:r>
            <a:r>
              <a:rPr sz="8004" dirty="0">
                <a:latin typeface="Times New Roman"/>
                <a:cs typeface="Times New Roman"/>
              </a:rPr>
              <a:t>12)</a:t>
            </a:r>
            <a:r>
              <a:rPr sz="8004" spc="-124" dirty="0">
                <a:latin typeface="Times New Roman"/>
                <a:cs typeface="Times New Roman"/>
              </a:rPr>
              <a:t> </a:t>
            </a:r>
            <a:r>
              <a:rPr sz="8004" spc="-30" dirty="0">
                <a:latin typeface="Times New Roman"/>
                <a:cs typeface="Times New Roman"/>
              </a:rPr>
              <a:t>=</a:t>
            </a:r>
            <a:endParaRPr sz="8004">
              <a:latin typeface="Times New Roman"/>
              <a:cs typeface="Times New Roman"/>
            </a:endParaRPr>
          </a:p>
        </p:txBody>
      </p:sp>
      <p:sp>
        <p:nvSpPr>
          <p:cNvPr id="4" name="object 4"/>
          <p:cNvSpPr txBox="1"/>
          <p:nvPr/>
        </p:nvSpPr>
        <p:spPr>
          <a:xfrm>
            <a:off x="8091202" y="83510"/>
            <a:ext cx="583758" cy="1384567"/>
          </a:xfrm>
          <a:prstGeom prst="rect">
            <a:avLst/>
          </a:prstGeom>
        </p:spPr>
        <p:txBody>
          <a:bodyPr vert="horz" wrap="square" lIns="0" tIns="8086" rIns="0" bIns="0" rtlCol="0">
            <a:spAutoFit/>
          </a:bodyPr>
          <a:lstStyle/>
          <a:p>
            <a:pPr marL="7701" defTabSz="554492">
              <a:spcBef>
                <a:spcPts val="64"/>
              </a:spcBef>
              <a:buClrTx/>
            </a:pPr>
            <a:r>
              <a:rPr sz="8944" spc="-527" dirty="0">
                <a:solidFill>
                  <a:srgbClr val="FFFFFF"/>
                </a:solidFill>
                <a:latin typeface="Cambria"/>
                <a:cs typeface="Cambria"/>
              </a:rPr>
              <a:t>1</a:t>
            </a:r>
            <a:endParaRPr sz="8944">
              <a:solidFill>
                <a:sysClr val="windowText" lastClr="000000"/>
              </a:solidFill>
              <a:latin typeface="Cambria"/>
              <a:cs typeface="Cambria"/>
            </a:endParaRPr>
          </a:p>
        </p:txBody>
      </p:sp>
      <p:sp>
        <p:nvSpPr>
          <p:cNvPr id="5" name="object 5"/>
          <p:cNvSpPr/>
          <p:nvPr/>
        </p:nvSpPr>
        <p:spPr>
          <a:xfrm>
            <a:off x="7701104" y="1704004"/>
            <a:ext cx="1363899" cy="76243"/>
          </a:xfrm>
          <a:custGeom>
            <a:avLst/>
            <a:gdLst/>
            <a:ahLst/>
            <a:cxnLst/>
            <a:rect l="l" t="t" r="r" b="b"/>
            <a:pathLst>
              <a:path w="2249169" h="125730">
                <a:moveTo>
                  <a:pt x="2249146" y="0"/>
                </a:moveTo>
                <a:lnTo>
                  <a:pt x="0" y="0"/>
                </a:lnTo>
                <a:lnTo>
                  <a:pt x="0" y="125577"/>
                </a:lnTo>
                <a:lnTo>
                  <a:pt x="2249146" y="125577"/>
                </a:lnTo>
                <a:lnTo>
                  <a:pt x="2249146"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6" name="object 6"/>
          <p:cNvSpPr/>
          <p:nvPr/>
        </p:nvSpPr>
        <p:spPr>
          <a:xfrm>
            <a:off x="7172503" y="5048574"/>
            <a:ext cx="1363899" cy="76243"/>
          </a:xfrm>
          <a:custGeom>
            <a:avLst/>
            <a:gdLst/>
            <a:ahLst/>
            <a:cxnLst/>
            <a:rect l="l" t="t" r="r" b="b"/>
            <a:pathLst>
              <a:path w="2249169" h="125729">
                <a:moveTo>
                  <a:pt x="2249146" y="0"/>
                </a:moveTo>
                <a:lnTo>
                  <a:pt x="0" y="0"/>
                </a:lnTo>
                <a:lnTo>
                  <a:pt x="0" y="125577"/>
                </a:lnTo>
                <a:lnTo>
                  <a:pt x="2249146" y="125577"/>
                </a:lnTo>
                <a:lnTo>
                  <a:pt x="2249146"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7" name="object 7"/>
          <p:cNvSpPr txBox="1"/>
          <p:nvPr/>
        </p:nvSpPr>
        <p:spPr>
          <a:xfrm>
            <a:off x="8901227" y="4229364"/>
            <a:ext cx="794003" cy="1384567"/>
          </a:xfrm>
          <a:prstGeom prst="rect">
            <a:avLst/>
          </a:prstGeom>
        </p:spPr>
        <p:txBody>
          <a:bodyPr vert="horz" wrap="square" lIns="0" tIns="8086" rIns="0" bIns="0" rtlCol="0">
            <a:spAutoFit/>
          </a:bodyPr>
          <a:lstStyle/>
          <a:p>
            <a:pPr marL="7701" defTabSz="554492">
              <a:spcBef>
                <a:spcPts val="64"/>
              </a:spcBef>
              <a:buClrTx/>
            </a:pPr>
            <a:r>
              <a:rPr sz="8944" spc="1107" dirty="0">
                <a:solidFill>
                  <a:srgbClr val="FFFFFF"/>
                </a:solidFill>
                <a:latin typeface="Cambria"/>
                <a:cs typeface="Cambria"/>
              </a:rPr>
              <a:t>=</a:t>
            </a:r>
            <a:endParaRPr sz="8944">
              <a:solidFill>
                <a:sysClr val="windowText" lastClr="000000"/>
              </a:solidFill>
              <a:latin typeface="Cambria"/>
              <a:cs typeface="Cambria"/>
            </a:endParaRPr>
          </a:p>
        </p:txBody>
      </p:sp>
      <p:sp>
        <p:nvSpPr>
          <p:cNvPr id="8" name="object 8"/>
          <p:cNvSpPr txBox="1"/>
          <p:nvPr/>
        </p:nvSpPr>
        <p:spPr>
          <a:xfrm>
            <a:off x="7562601" y="1410243"/>
            <a:ext cx="3130575" cy="3424507"/>
          </a:xfrm>
          <a:prstGeom prst="rect">
            <a:avLst/>
          </a:prstGeom>
        </p:spPr>
        <p:txBody>
          <a:bodyPr vert="horz" wrap="square" lIns="0" tIns="335006" rIns="0" bIns="0" rtlCol="0">
            <a:spAutoFit/>
          </a:bodyPr>
          <a:lstStyle/>
          <a:p>
            <a:pPr marL="251832" defTabSz="554492">
              <a:spcBef>
                <a:spcPts val="2638"/>
              </a:spcBef>
              <a:buClrTx/>
            </a:pPr>
            <a:r>
              <a:rPr sz="8944" spc="-512" dirty="0">
                <a:solidFill>
                  <a:srgbClr val="FFFFFF"/>
                </a:solidFill>
                <a:latin typeface="Cambria"/>
                <a:cs typeface="Cambria"/>
              </a:rPr>
              <a:t>36</a:t>
            </a:r>
            <a:endParaRPr sz="8944">
              <a:solidFill>
                <a:sysClr val="windowText" lastClr="000000"/>
              </a:solidFill>
              <a:latin typeface="Cambria"/>
              <a:cs typeface="Cambria"/>
            </a:endParaRPr>
          </a:p>
          <a:p>
            <a:pPr marL="7701" defTabSz="554492">
              <a:spcBef>
                <a:spcPts val="2583"/>
              </a:spcBef>
              <a:buClrTx/>
              <a:tabLst>
                <a:tab pos="2554130" algn="l"/>
              </a:tabLst>
            </a:pPr>
            <a:r>
              <a:rPr sz="8944" spc="-527" dirty="0">
                <a:solidFill>
                  <a:srgbClr val="FFFFFF"/>
                </a:solidFill>
                <a:latin typeface="Cambria"/>
                <a:cs typeface="Cambria"/>
              </a:rPr>
              <a:t>6</a:t>
            </a:r>
            <a:r>
              <a:rPr sz="8944" dirty="0">
                <a:solidFill>
                  <a:srgbClr val="FFFFFF"/>
                </a:solidFill>
                <a:latin typeface="Cambria"/>
                <a:cs typeface="Cambria"/>
              </a:rPr>
              <a:t>	</a:t>
            </a:r>
            <a:r>
              <a:rPr sz="8944" spc="-534" dirty="0">
                <a:solidFill>
                  <a:srgbClr val="FFFFFF"/>
                </a:solidFill>
                <a:latin typeface="Cambria"/>
                <a:cs typeface="Cambria"/>
              </a:rPr>
              <a:t>1</a:t>
            </a:r>
            <a:endParaRPr sz="8944">
              <a:solidFill>
                <a:sysClr val="windowText" lastClr="000000"/>
              </a:solidFill>
              <a:latin typeface="Cambria"/>
              <a:cs typeface="Cambria"/>
            </a:endParaRPr>
          </a:p>
        </p:txBody>
      </p:sp>
      <p:sp>
        <p:nvSpPr>
          <p:cNvPr id="9" name="object 9"/>
          <p:cNvSpPr/>
          <p:nvPr/>
        </p:nvSpPr>
        <p:spPr>
          <a:xfrm>
            <a:off x="10003199" y="5048574"/>
            <a:ext cx="795928" cy="76243"/>
          </a:xfrm>
          <a:custGeom>
            <a:avLst/>
            <a:gdLst/>
            <a:ahLst/>
            <a:cxnLst/>
            <a:rect l="l" t="t" r="r" b="b"/>
            <a:pathLst>
              <a:path w="1312544" h="125729">
                <a:moveTo>
                  <a:pt x="1312001" y="0"/>
                </a:moveTo>
                <a:lnTo>
                  <a:pt x="0" y="0"/>
                </a:lnTo>
                <a:lnTo>
                  <a:pt x="0" y="125577"/>
                </a:lnTo>
                <a:lnTo>
                  <a:pt x="1312001" y="125577"/>
                </a:lnTo>
                <a:lnTo>
                  <a:pt x="1312001"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10" name="object 10"/>
          <p:cNvSpPr txBox="1"/>
          <p:nvPr/>
        </p:nvSpPr>
        <p:spPr>
          <a:xfrm>
            <a:off x="7278459" y="5081790"/>
            <a:ext cx="3414753" cy="1384567"/>
          </a:xfrm>
          <a:prstGeom prst="rect">
            <a:avLst/>
          </a:prstGeom>
        </p:spPr>
        <p:txBody>
          <a:bodyPr vert="horz" wrap="square" lIns="0" tIns="8086" rIns="0" bIns="0" rtlCol="0">
            <a:spAutoFit/>
          </a:bodyPr>
          <a:lstStyle/>
          <a:p>
            <a:pPr marL="7701" defTabSz="554492">
              <a:spcBef>
                <a:spcPts val="64"/>
              </a:spcBef>
              <a:buClrTx/>
              <a:tabLst>
                <a:tab pos="2838307" algn="l"/>
              </a:tabLst>
            </a:pPr>
            <a:r>
              <a:rPr sz="8944" spc="-512" dirty="0">
                <a:solidFill>
                  <a:srgbClr val="FFFFFF"/>
                </a:solidFill>
                <a:latin typeface="Cambria"/>
                <a:cs typeface="Cambria"/>
              </a:rPr>
              <a:t>36</a:t>
            </a:r>
            <a:r>
              <a:rPr sz="8944" dirty="0">
                <a:solidFill>
                  <a:srgbClr val="FFFFFF"/>
                </a:solidFill>
                <a:latin typeface="Cambria"/>
                <a:cs typeface="Cambria"/>
              </a:rPr>
              <a:t>	</a:t>
            </a:r>
            <a:r>
              <a:rPr sz="8944" spc="-527" dirty="0">
                <a:solidFill>
                  <a:srgbClr val="FFFFFF"/>
                </a:solidFill>
                <a:latin typeface="Cambria"/>
                <a:cs typeface="Cambria"/>
              </a:rPr>
              <a:t>6</a:t>
            </a:r>
            <a:endParaRPr sz="8944">
              <a:solidFill>
                <a:sysClr val="windowText" lastClr="000000"/>
              </a:solidFill>
              <a:latin typeface="Cambria"/>
              <a:cs typeface="Cambria"/>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250"/>
        <p:cNvGrpSpPr/>
        <p:nvPr/>
      </p:nvGrpSpPr>
      <p:grpSpPr>
        <a:xfrm>
          <a:off x="0" y="0"/>
          <a:ext cx="0" cy="0"/>
          <a:chOff x="0" y="0"/>
          <a:chExt cx="0" cy="0"/>
        </a:xfrm>
      </p:grpSpPr>
      <p:sp>
        <p:nvSpPr>
          <p:cNvPr id="2251" name="Google Shape;2251;p181"/>
          <p:cNvSpPr/>
          <p:nvPr/>
        </p:nvSpPr>
        <p:spPr>
          <a:xfrm>
            <a:off x="1945640" y="396241"/>
            <a:ext cx="8077200"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a:solidFill>
                  <a:srgbClr val="C00000"/>
                </a:solidFill>
                <a:latin typeface="Times New Roman"/>
                <a:ea typeface="Times New Roman"/>
                <a:cs typeface="Times New Roman"/>
                <a:sym typeface="Times New Roman"/>
              </a:rPr>
              <a:t>Fuzzy expert systems:  </a:t>
            </a:r>
            <a:r>
              <a:rPr lang="en-US" sz="3600" b="1" i="0">
                <a:solidFill>
                  <a:srgbClr val="C00000"/>
                </a:solidFill>
                <a:latin typeface="Times New Roman"/>
                <a:ea typeface="Times New Roman"/>
                <a:cs typeface="Times New Roman"/>
                <a:sym typeface="Times New Roman"/>
              </a:rPr>
              <a:t>Fuzzy logic</a:t>
            </a:r>
            <a:endParaRPr/>
          </a:p>
        </p:txBody>
      </p:sp>
      <p:sp>
        <p:nvSpPr>
          <p:cNvPr id="2252" name="Google Shape;2252;p181"/>
          <p:cNvSpPr/>
          <p:nvPr/>
        </p:nvSpPr>
        <p:spPr>
          <a:xfrm>
            <a:off x="1790700" y="1734820"/>
            <a:ext cx="8610600" cy="3911840"/>
          </a:xfrm>
          <a:prstGeom prst="rect">
            <a:avLst/>
          </a:prstGeom>
          <a:noFill/>
          <a:ln>
            <a:noFill/>
          </a:ln>
        </p:spPr>
        <p:txBody>
          <a:bodyPr spcFirstLastPara="1" wrap="square" lIns="91425" tIns="45700" rIns="91425" bIns="45700" anchor="t" anchorCtr="0">
            <a:noAutofit/>
          </a:bodyPr>
          <a:lstStyle/>
          <a:p>
            <a:pPr marL="377825" marR="0" lvl="0" indent="-377825" algn="l" rtl="0">
              <a:lnSpc>
                <a:spcPct val="80000"/>
              </a:lnSpc>
              <a:spcBef>
                <a:spcPts val="0"/>
              </a:spcBef>
              <a:spcAft>
                <a:spcPts val="0"/>
              </a:spcAft>
              <a:buClr>
                <a:schemeClr val="dk2"/>
              </a:buClr>
              <a:buSzPts val="3400"/>
              <a:buFont typeface="Noto Sans Symbols"/>
              <a:buChar char="■"/>
            </a:pPr>
            <a:r>
              <a:rPr lang="en-US" sz="3400" i="0">
                <a:solidFill>
                  <a:schemeClr val="dk1"/>
                </a:solidFill>
                <a:latin typeface="Times New Roman"/>
                <a:ea typeface="Times New Roman"/>
                <a:cs typeface="Times New Roman"/>
                <a:sym typeface="Times New Roman"/>
              </a:rPr>
              <a:t>Introduction, or what is fuzzy thinking?</a:t>
            </a:r>
            <a:endParaRPr/>
          </a:p>
          <a:p>
            <a:pPr marL="377825" marR="0" lvl="0" indent="-377825" algn="l" rtl="0">
              <a:lnSpc>
                <a:spcPct val="80000"/>
              </a:lnSpc>
              <a:spcBef>
                <a:spcPts val="1700"/>
              </a:spcBef>
              <a:spcAft>
                <a:spcPts val="0"/>
              </a:spcAft>
              <a:buClr>
                <a:schemeClr val="dk2"/>
              </a:buClr>
              <a:buSzPts val="3400"/>
              <a:buFont typeface="Noto Sans Symbols"/>
              <a:buChar char="■"/>
            </a:pPr>
            <a:r>
              <a:rPr lang="en-US" sz="3400" i="0">
                <a:solidFill>
                  <a:schemeClr val="dk1"/>
                </a:solidFill>
                <a:latin typeface="Times New Roman"/>
                <a:ea typeface="Times New Roman"/>
                <a:cs typeface="Times New Roman"/>
                <a:sym typeface="Times New Roman"/>
              </a:rPr>
              <a:t>Fuzzy sets</a:t>
            </a:r>
            <a:endParaRPr/>
          </a:p>
          <a:p>
            <a:pPr marL="377825" marR="0" lvl="0" indent="-377825" algn="l" rtl="0">
              <a:lnSpc>
                <a:spcPct val="80000"/>
              </a:lnSpc>
              <a:spcBef>
                <a:spcPts val="1700"/>
              </a:spcBef>
              <a:spcAft>
                <a:spcPts val="0"/>
              </a:spcAft>
              <a:buClr>
                <a:schemeClr val="dk2"/>
              </a:buClr>
              <a:buSzPts val="3400"/>
              <a:buFont typeface="Noto Sans Symbols"/>
              <a:buChar char="■"/>
            </a:pPr>
            <a:r>
              <a:rPr lang="en-US" sz="3400" i="0">
                <a:solidFill>
                  <a:schemeClr val="dk1"/>
                </a:solidFill>
                <a:latin typeface="Times New Roman"/>
                <a:ea typeface="Times New Roman"/>
                <a:cs typeface="Times New Roman"/>
                <a:sym typeface="Times New Roman"/>
              </a:rPr>
              <a:t>Linguistic variables and hedges</a:t>
            </a:r>
            <a:endParaRPr/>
          </a:p>
          <a:p>
            <a:pPr marL="377825" marR="0" lvl="0" indent="-377825" algn="l" rtl="0">
              <a:lnSpc>
                <a:spcPct val="80000"/>
              </a:lnSpc>
              <a:spcBef>
                <a:spcPts val="1700"/>
              </a:spcBef>
              <a:spcAft>
                <a:spcPts val="0"/>
              </a:spcAft>
              <a:buClr>
                <a:schemeClr val="dk2"/>
              </a:buClr>
              <a:buSzPts val="3400"/>
              <a:buFont typeface="Noto Sans Symbols"/>
              <a:buChar char="■"/>
            </a:pPr>
            <a:r>
              <a:rPr lang="en-US" sz="3400" i="0">
                <a:solidFill>
                  <a:schemeClr val="dk1"/>
                </a:solidFill>
                <a:latin typeface="Times New Roman"/>
                <a:ea typeface="Times New Roman"/>
                <a:cs typeface="Times New Roman"/>
                <a:sym typeface="Times New Roman"/>
              </a:rPr>
              <a:t>Operations of fuzzy sets</a:t>
            </a:r>
            <a:endParaRPr/>
          </a:p>
          <a:p>
            <a:pPr marL="377825" marR="0" lvl="0" indent="-377825" algn="l" rtl="0">
              <a:lnSpc>
                <a:spcPct val="80000"/>
              </a:lnSpc>
              <a:spcBef>
                <a:spcPts val="1700"/>
              </a:spcBef>
              <a:spcAft>
                <a:spcPts val="0"/>
              </a:spcAft>
              <a:buClr>
                <a:schemeClr val="dk2"/>
              </a:buClr>
              <a:buSzPts val="3400"/>
              <a:buFont typeface="Noto Sans Symbols"/>
              <a:buChar char="■"/>
            </a:pPr>
            <a:r>
              <a:rPr lang="en-US" sz="3400" i="0">
                <a:solidFill>
                  <a:schemeClr val="dk1"/>
                </a:solidFill>
                <a:latin typeface="Times New Roman"/>
                <a:ea typeface="Times New Roman"/>
                <a:cs typeface="Times New Roman"/>
                <a:sym typeface="Times New Roman"/>
              </a:rPr>
              <a:t>Fuzzy rules</a:t>
            </a:r>
            <a:endParaRPr/>
          </a:p>
          <a:p>
            <a:pPr marL="377825" marR="0" lvl="0" indent="-377825" algn="l" rtl="0">
              <a:lnSpc>
                <a:spcPct val="80000"/>
              </a:lnSpc>
              <a:spcBef>
                <a:spcPts val="1700"/>
              </a:spcBef>
              <a:spcAft>
                <a:spcPts val="0"/>
              </a:spcAft>
              <a:buClr>
                <a:schemeClr val="dk2"/>
              </a:buClr>
              <a:buSzPts val="3400"/>
              <a:buFont typeface="Noto Sans Symbols"/>
              <a:buChar char="■"/>
            </a:pPr>
            <a:r>
              <a:rPr lang="en-US" sz="3400" i="0">
                <a:solidFill>
                  <a:schemeClr val="dk1"/>
                </a:solidFill>
                <a:latin typeface="Times New Roman"/>
                <a:ea typeface="Times New Roman"/>
                <a:cs typeface="Times New Roman"/>
                <a:sym typeface="Times New Roman"/>
              </a:rPr>
              <a:t>Summary</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p182"/>
          <p:cNvSpPr/>
          <p:nvPr/>
        </p:nvSpPr>
        <p:spPr>
          <a:xfrm>
            <a:off x="1809116" y="279400"/>
            <a:ext cx="8761413" cy="685800"/>
          </a:xfrm>
          <a:prstGeom prst="rect">
            <a:avLst/>
          </a:prstGeom>
          <a:noFill/>
          <a:ln>
            <a:noFill/>
          </a:ln>
        </p:spPr>
        <p:txBody>
          <a:bodyPr spcFirstLastPara="1" wrap="square" lIns="91425" tIns="45700" rIns="91425" bIns="45700" anchor="t" anchorCtr="0">
            <a:noAutofit/>
          </a:bodyPr>
          <a:lstStyle/>
          <a:p>
            <a:pPr marL="381000" marR="0" lvl="0" indent="-381000" algn="l" rtl="0">
              <a:spcBef>
                <a:spcPts val="0"/>
              </a:spcBef>
              <a:spcAft>
                <a:spcPts val="0"/>
              </a:spcAft>
              <a:buNone/>
            </a:pPr>
            <a:r>
              <a:rPr lang="en-US" sz="3900" b="1" i="0">
                <a:solidFill>
                  <a:schemeClr val="dk1"/>
                </a:solidFill>
                <a:latin typeface="Times New Roman"/>
                <a:ea typeface="Times New Roman"/>
                <a:cs typeface="Times New Roman"/>
                <a:sym typeface="Times New Roman"/>
              </a:rPr>
              <a:t>Introduction, or what is fuzzy thinking? </a:t>
            </a:r>
            <a:endParaRPr/>
          </a:p>
        </p:txBody>
      </p:sp>
      <p:sp>
        <p:nvSpPr>
          <p:cNvPr id="2259" name="Google Shape;2259;p182"/>
          <p:cNvSpPr/>
          <p:nvPr/>
        </p:nvSpPr>
        <p:spPr>
          <a:xfrm>
            <a:off x="1241426" y="1401445"/>
            <a:ext cx="10676254" cy="5456555"/>
          </a:xfrm>
          <a:prstGeom prst="rect">
            <a:avLst/>
          </a:prstGeom>
          <a:noFill/>
          <a:ln>
            <a:noFill/>
          </a:ln>
        </p:spPr>
        <p:txBody>
          <a:bodyPr spcFirstLastPara="1" wrap="square" lIns="91425" tIns="45700" rIns="91425" bIns="45700" anchor="t" anchorCtr="0">
            <a:noAutofit/>
          </a:bodyPr>
          <a:lstStyle/>
          <a:p>
            <a:pPr marL="384175" marR="0" lvl="0" indent="-384175" algn="l" rtl="0">
              <a:lnSpc>
                <a:spcPct val="105000"/>
              </a:lnSpc>
              <a:spcBef>
                <a:spcPts val="0"/>
              </a:spcBef>
              <a:spcAft>
                <a:spcPts val="0"/>
              </a:spcAft>
              <a:buClr>
                <a:schemeClr val="dk2"/>
              </a:buClr>
              <a:buSzPts val="3000"/>
              <a:buFont typeface="Noto Sans Symbols"/>
              <a:buChar char="■"/>
            </a:pPr>
            <a:r>
              <a:rPr lang="en-US" sz="3000" i="0">
                <a:solidFill>
                  <a:schemeClr val="dk1"/>
                </a:solidFill>
                <a:latin typeface="Times New Roman"/>
                <a:ea typeface="Times New Roman"/>
                <a:cs typeface="Times New Roman"/>
                <a:sym typeface="Times New Roman"/>
              </a:rPr>
              <a:t>Experts rely on common sense when they solve</a:t>
            </a:r>
            <a:endParaRPr/>
          </a:p>
          <a:p>
            <a:pPr marL="384175" marR="0" lvl="0" indent="-384175" algn="l" rtl="0">
              <a:lnSpc>
                <a:spcPct val="105000"/>
              </a:lnSpc>
              <a:spcBef>
                <a:spcPts val="0"/>
              </a:spcBef>
              <a:spcAft>
                <a:spcPts val="0"/>
              </a:spcAft>
              <a:buNone/>
            </a:pPr>
            <a:r>
              <a:rPr lang="en-US" sz="3000" i="0">
                <a:solidFill>
                  <a:schemeClr val="dk1"/>
                </a:solidFill>
                <a:latin typeface="Times New Roman"/>
                <a:ea typeface="Times New Roman"/>
                <a:cs typeface="Times New Roman"/>
                <a:sym typeface="Times New Roman"/>
              </a:rPr>
              <a:t>	problems.</a:t>
            </a:r>
            <a:endParaRPr/>
          </a:p>
          <a:p>
            <a:pPr marL="384175" marR="0" lvl="0" indent="-384175" algn="l" rtl="0">
              <a:lnSpc>
                <a:spcPct val="105000"/>
              </a:lnSpc>
              <a:spcBef>
                <a:spcPts val="0"/>
              </a:spcBef>
              <a:spcAft>
                <a:spcPts val="0"/>
              </a:spcAft>
              <a:buClr>
                <a:schemeClr val="dk2"/>
              </a:buClr>
              <a:buSzPts val="3000"/>
              <a:buFont typeface="Noto Sans Symbols"/>
              <a:buChar char="■"/>
            </a:pPr>
            <a:r>
              <a:rPr lang="en-US" sz="3000" i="0">
                <a:solidFill>
                  <a:schemeClr val="dk1"/>
                </a:solidFill>
                <a:latin typeface="Times New Roman"/>
                <a:ea typeface="Times New Roman"/>
                <a:cs typeface="Times New Roman"/>
                <a:sym typeface="Times New Roman"/>
              </a:rPr>
              <a:t>How can we represent expert knowledge that</a:t>
            </a:r>
            <a:endParaRPr/>
          </a:p>
          <a:p>
            <a:pPr marL="384175" marR="0" lvl="0" indent="-384175" algn="l" rtl="0">
              <a:lnSpc>
                <a:spcPct val="105000"/>
              </a:lnSpc>
              <a:spcBef>
                <a:spcPts val="0"/>
              </a:spcBef>
              <a:spcAft>
                <a:spcPts val="0"/>
              </a:spcAft>
              <a:buNone/>
            </a:pPr>
            <a:r>
              <a:rPr lang="en-US" sz="3000" i="0">
                <a:solidFill>
                  <a:schemeClr val="dk1"/>
                </a:solidFill>
                <a:latin typeface="Times New Roman"/>
                <a:ea typeface="Times New Roman"/>
                <a:cs typeface="Times New Roman"/>
                <a:sym typeface="Times New Roman"/>
              </a:rPr>
              <a:t>	uses vague and ambiguous terms in a computer?</a:t>
            </a:r>
            <a:endParaRPr/>
          </a:p>
          <a:p>
            <a:pPr marL="384175" marR="0" lvl="0" indent="-384175" algn="l" rtl="0">
              <a:lnSpc>
                <a:spcPct val="105000"/>
              </a:lnSpc>
              <a:spcBef>
                <a:spcPts val="0"/>
              </a:spcBef>
              <a:spcAft>
                <a:spcPts val="0"/>
              </a:spcAft>
              <a:buClr>
                <a:schemeClr val="dk2"/>
              </a:buClr>
              <a:buSzPts val="3000"/>
              <a:buFont typeface="Noto Sans Symbols"/>
              <a:buChar char="■"/>
            </a:pPr>
            <a:r>
              <a:rPr lang="en-US" sz="3000" i="0">
                <a:solidFill>
                  <a:schemeClr val="dk1"/>
                </a:solidFill>
                <a:latin typeface="Times New Roman"/>
                <a:ea typeface="Times New Roman"/>
                <a:cs typeface="Times New Roman"/>
                <a:sym typeface="Times New Roman"/>
              </a:rPr>
              <a:t>Fuzzy logic is not logic that is fuzzy, but logic that</a:t>
            </a:r>
            <a:endParaRPr/>
          </a:p>
          <a:p>
            <a:pPr marL="384175" marR="0" lvl="0" indent="-384175" algn="l" rtl="0">
              <a:lnSpc>
                <a:spcPct val="105000"/>
              </a:lnSpc>
              <a:spcBef>
                <a:spcPts val="0"/>
              </a:spcBef>
              <a:spcAft>
                <a:spcPts val="0"/>
              </a:spcAft>
              <a:buNone/>
            </a:pPr>
            <a:r>
              <a:rPr lang="en-US" sz="3000" i="0">
                <a:solidFill>
                  <a:schemeClr val="dk1"/>
                </a:solidFill>
                <a:latin typeface="Times New Roman"/>
                <a:ea typeface="Times New Roman"/>
                <a:cs typeface="Times New Roman"/>
                <a:sym typeface="Times New Roman"/>
              </a:rPr>
              <a:t>	is used to describe fuzziness. Fuzzy logic is the</a:t>
            </a:r>
            <a:endParaRPr/>
          </a:p>
          <a:p>
            <a:pPr marL="384175" marR="0" lvl="0" indent="-384175" algn="l" rtl="0">
              <a:lnSpc>
                <a:spcPct val="105000"/>
              </a:lnSpc>
              <a:spcBef>
                <a:spcPts val="0"/>
              </a:spcBef>
              <a:spcAft>
                <a:spcPts val="0"/>
              </a:spcAft>
              <a:buNone/>
            </a:pPr>
            <a:r>
              <a:rPr lang="en-US" sz="3000" i="0">
                <a:solidFill>
                  <a:schemeClr val="dk1"/>
                </a:solidFill>
                <a:latin typeface="Times New Roman"/>
                <a:ea typeface="Times New Roman"/>
                <a:cs typeface="Times New Roman"/>
                <a:sym typeface="Times New Roman"/>
              </a:rPr>
              <a:t>	theory of fuzzy sets, sets that calibrate vagueness.</a:t>
            </a:r>
            <a:endParaRPr/>
          </a:p>
          <a:p>
            <a:pPr marL="384175" marR="0" lvl="0" indent="-384175" algn="l" rtl="0">
              <a:lnSpc>
                <a:spcPct val="105000"/>
              </a:lnSpc>
              <a:spcBef>
                <a:spcPts val="0"/>
              </a:spcBef>
              <a:spcAft>
                <a:spcPts val="0"/>
              </a:spcAft>
              <a:buClr>
                <a:schemeClr val="dk2"/>
              </a:buClr>
              <a:buSzPts val="3000"/>
              <a:buFont typeface="Noto Sans Symbols"/>
              <a:buChar char="■"/>
            </a:pPr>
            <a:r>
              <a:rPr lang="en-US" sz="3000" i="0">
                <a:solidFill>
                  <a:schemeClr val="dk1"/>
                </a:solidFill>
                <a:latin typeface="Times New Roman"/>
                <a:ea typeface="Times New Roman"/>
                <a:cs typeface="Times New Roman"/>
                <a:sym typeface="Times New Roman"/>
              </a:rPr>
              <a:t>Fuzzy logic is based on the idea that all things</a:t>
            </a:r>
            <a:endParaRPr/>
          </a:p>
          <a:p>
            <a:pPr marL="384175" marR="0" lvl="0" indent="-384175" algn="l" rtl="0">
              <a:lnSpc>
                <a:spcPct val="105000"/>
              </a:lnSpc>
              <a:spcBef>
                <a:spcPts val="0"/>
              </a:spcBef>
              <a:spcAft>
                <a:spcPts val="0"/>
              </a:spcAft>
              <a:buNone/>
            </a:pPr>
            <a:r>
              <a:rPr lang="en-US" sz="3000" i="0">
                <a:solidFill>
                  <a:schemeClr val="dk1"/>
                </a:solidFill>
                <a:latin typeface="Times New Roman"/>
                <a:ea typeface="Times New Roman"/>
                <a:cs typeface="Times New Roman"/>
                <a:sym typeface="Times New Roman"/>
              </a:rPr>
              <a:t>	admit of degrees. Temperature, height, speed,</a:t>
            </a:r>
            <a:endParaRPr/>
          </a:p>
          <a:p>
            <a:pPr marL="384175" marR="0" lvl="0" indent="-384175" algn="l" rtl="0">
              <a:lnSpc>
                <a:spcPct val="105000"/>
              </a:lnSpc>
              <a:spcBef>
                <a:spcPts val="0"/>
              </a:spcBef>
              <a:spcAft>
                <a:spcPts val="0"/>
              </a:spcAft>
              <a:buNone/>
            </a:pPr>
            <a:r>
              <a:rPr lang="en-US" sz="3000" i="0">
                <a:solidFill>
                  <a:schemeClr val="dk1"/>
                </a:solidFill>
                <a:latin typeface="Times New Roman"/>
                <a:ea typeface="Times New Roman"/>
                <a:cs typeface="Times New Roman"/>
                <a:sym typeface="Times New Roman"/>
              </a:rPr>
              <a:t>	distance, beauty – all come on a sliding scale. The</a:t>
            </a:r>
            <a:endParaRPr/>
          </a:p>
          <a:p>
            <a:pPr marL="384175" marR="0" lvl="0" indent="-384175" algn="l" rtl="0">
              <a:lnSpc>
                <a:spcPct val="105000"/>
              </a:lnSpc>
              <a:spcBef>
                <a:spcPts val="0"/>
              </a:spcBef>
              <a:spcAft>
                <a:spcPts val="0"/>
              </a:spcAft>
              <a:buNone/>
            </a:pPr>
            <a:r>
              <a:rPr lang="en-US" sz="3000" i="0">
                <a:solidFill>
                  <a:schemeClr val="dk1"/>
                </a:solidFill>
                <a:latin typeface="Times New Roman"/>
                <a:ea typeface="Times New Roman"/>
                <a:cs typeface="Times New Roman"/>
                <a:sym typeface="Times New Roman"/>
              </a:rPr>
              <a:t>	motor is running </a:t>
            </a:r>
            <a:r>
              <a:rPr lang="en-US" sz="3000" i="1">
                <a:solidFill>
                  <a:schemeClr val="dk1"/>
                </a:solidFill>
                <a:latin typeface="Times New Roman"/>
                <a:ea typeface="Times New Roman"/>
                <a:cs typeface="Times New Roman"/>
                <a:sym typeface="Times New Roman"/>
              </a:rPr>
              <a:t>really hot</a:t>
            </a:r>
            <a:r>
              <a:rPr lang="en-US" sz="3000" i="0">
                <a:solidFill>
                  <a:schemeClr val="dk1"/>
                </a:solidFill>
                <a:latin typeface="Times New Roman"/>
                <a:ea typeface="Times New Roman"/>
                <a:cs typeface="Times New Roman"/>
                <a:sym typeface="Times New Roman"/>
              </a:rPr>
              <a:t>. Tom is a </a:t>
            </a:r>
            <a:r>
              <a:rPr lang="en-US" sz="3000" i="1">
                <a:solidFill>
                  <a:schemeClr val="dk1"/>
                </a:solidFill>
                <a:latin typeface="Times New Roman"/>
                <a:ea typeface="Times New Roman"/>
                <a:cs typeface="Times New Roman"/>
                <a:sym typeface="Times New Roman"/>
              </a:rPr>
              <a:t>very tall </a:t>
            </a:r>
            <a:r>
              <a:rPr lang="en-US" sz="3000" i="0">
                <a:solidFill>
                  <a:schemeClr val="dk1"/>
                </a:solidFill>
                <a:latin typeface="Times New Roman"/>
                <a:ea typeface="Times New Roman"/>
                <a:cs typeface="Times New Roman"/>
                <a:sym typeface="Times New Roman"/>
              </a:rPr>
              <a:t>guy.</a:t>
            </a:r>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183"/>
          <p:cNvSpPr/>
          <p:nvPr/>
        </p:nvSpPr>
        <p:spPr>
          <a:xfrm>
            <a:off x="1056640" y="1310641"/>
            <a:ext cx="9803590" cy="5558198"/>
          </a:xfrm>
          <a:custGeom>
            <a:avLst/>
            <a:gdLst/>
            <a:ahLst/>
            <a:cxnLst/>
            <a:rect l="l" t="t" r="r" b="b"/>
            <a:pathLst>
              <a:path w="9144000" h="5143500" extrusionOk="0">
                <a:moveTo>
                  <a:pt x="9143999" y="5143499"/>
                </a:moveTo>
                <a:lnTo>
                  <a:pt x="0" y="5143499"/>
                </a:lnTo>
                <a:lnTo>
                  <a:pt x="0" y="0"/>
                </a:lnTo>
                <a:lnTo>
                  <a:pt x="9143999" y="0"/>
                </a:lnTo>
                <a:lnTo>
                  <a:pt x="9143999" y="5143499"/>
                </a:lnTo>
                <a:close/>
              </a:path>
            </a:pathLst>
          </a:custGeom>
          <a:solidFill>
            <a:srgbClr val="DEF3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265" name="Google Shape;2265;p183"/>
          <p:cNvSpPr/>
          <p:nvPr/>
        </p:nvSpPr>
        <p:spPr>
          <a:xfrm>
            <a:off x="9117443" y="1310643"/>
            <a:ext cx="1161454" cy="1708632"/>
          </a:xfrm>
          <a:custGeom>
            <a:avLst/>
            <a:gdLst/>
            <a:ahLst/>
            <a:cxnLst/>
            <a:rect l="l" t="t" r="r" b="b"/>
            <a:pathLst>
              <a:path w="1083309" h="1581150" extrusionOk="0">
                <a:moveTo>
                  <a:pt x="1083175" y="1580574"/>
                </a:moveTo>
                <a:lnTo>
                  <a:pt x="1034817" y="1555726"/>
                </a:lnTo>
                <a:lnTo>
                  <a:pt x="987006" y="1529690"/>
                </a:lnTo>
                <a:lnTo>
                  <a:pt x="942500" y="1504134"/>
                </a:lnTo>
                <a:lnTo>
                  <a:pt x="898526" y="1477593"/>
                </a:lnTo>
                <a:lnTo>
                  <a:pt x="855123" y="1450070"/>
                </a:lnTo>
                <a:lnTo>
                  <a:pt x="812330" y="1421571"/>
                </a:lnTo>
                <a:lnTo>
                  <a:pt x="770185" y="1392099"/>
                </a:lnTo>
                <a:lnTo>
                  <a:pt x="728727" y="1361660"/>
                </a:lnTo>
                <a:lnTo>
                  <a:pt x="687995" y="1330258"/>
                </a:lnTo>
                <a:lnTo>
                  <a:pt x="648027" y="1297896"/>
                </a:lnTo>
                <a:lnTo>
                  <a:pt x="608863" y="1264581"/>
                </a:lnTo>
                <a:lnTo>
                  <a:pt x="570540" y="1230315"/>
                </a:lnTo>
                <a:lnTo>
                  <a:pt x="533098" y="1195104"/>
                </a:lnTo>
                <a:lnTo>
                  <a:pt x="496575" y="1158952"/>
                </a:lnTo>
                <a:lnTo>
                  <a:pt x="461010" y="1121863"/>
                </a:lnTo>
                <a:lnTo>
                  <a:pt x="426442" y="1083843"/>
                </a:lnTo>
                <a:lnTo>
                  <a:pt x="392909" y="1044894"/>
                </a:lnTo>
                <a:lnTo>
                  <a:pt x="360449" y="1005023"/>
                </a:lnTo>
                <a:lnTo>
                  <a:pt x="330295" y="965760"/>
                </a:lnTo>
                <a:lnTo>
                  <a:pt x="301288" y="925711"/>
                </a:lnTo>
                <a:lnTo>
                  <a:pt x="273453" y="884901"/>
                </a:lnTo>
                <a:lnTo>
                  <a:pt x="246815" y="843356"/>
                </a:lnTo>
                <a:lnTo>
                  <a:pt x="221399" y="801099"/>
                </a:lnTo>
                <a:lnTo>
                  <a:pt x="197230" y="758157"/>
                </a:lnTo>
                <a:lnTo>
                  <a:pt x="174332" y="714554"/>
                </a:lnTo>
                <a:lnTo>
                  <a:pt x="152732" y="670316"/>
                </a:lnTo>
                <a:lnTo>
                  <a:pt x="132454" y="625467"/>
                </a:lnTo>
                <a:lnTo>
                  <a:pt x="113523" y="580034"/>
                </a:lnTo>
                <a:lnTo>
                  <a:pt x="95964" y="534040"/>
                </a:lnTo>
                <a:lnTo>
                  <a:pt x="79801" y="487512"/>
                </a:lnTo>
                <a:lnTo>
                  <a:pt x="65060" y="440474"/>
                </a:lnTo>
                <a:lnTo>
                  <a:pt x="51767" y="392951"/>
                </a:lnTo>
                <a:lnTo>
                  <a:pt x="39945" y="344968"/>
                </a:lnTo>
                <a:lnTo>
                  <a:pt x="29619" y="296551"/>
                </a:lnTo>
                <a:lnTo>
                  <a:pt x="20816" y="247725"/>
                </a:lnTo>
                <a:lnTo>
                  <a:pt x="13544" y="198507"/>
                </a:lnTo>
                <a:lnTo>
                  <a:pt x="7809" y="149061"/>
                </a:lnTo>
                <a:lnTo>
                  <a:pt x="3628" y="99452"/>
                </a:lnTo>
                <a:lnTo>
                  <a:pt x="1019" y="49743"/>
                </a:lnTo>
                <a:lnTo>
                  <a:pt x="0" y="0"/>
                </a:lnTo>
                <a:lnTo>
                  <a:pt x="26293" y="0"/>
                </a:lnTo>
                <a:lnTo>
                  <a:pt x="27438" y="49581"/>
                </a:lnTo>
                <a:lnTo>
                  <a:pt x="30236" y="99143"/>
                </a:lnTo>
                <a:lnTo>
                  <a:pt x="34664" y="148634"/>
                </a:lnTo>
                <a:lnTo>
                  <a:pt x="40700" y="198005"/>
                </a:lnTo>
                <a:lnTo>
                  <a:pt x="48319" y="247206"/>
                </a:lnTo>
                <a:lnTo>
                  <a:pt x="57500" y="296187"/>
                </a:lnTo>
                <a:lnTo>
                  <a:pt x="68219" y="344900"/>
                </a:lnTo>
                <a:lnTo>
                  <a:pt x="80454" y="393293"/>
                </a:lnTo>
                <a:lnTo>
                  <a:pt x="94180" y="441317"/>
                </a:lnTo>
                <a:lnTo>
                  <a:pt x="109376" y="488923"/>
                </a:lnTo>
                <a:lnTo>
                  <a:pt x="126018" y="536060"/>
                </a:lnTo>
                <a:lnTo>
                  <a:pt x="144083" y="582679"/>
                </a:lnTo>
                <a:lnTo>
                  <a:pt x="163548" y="628731"/>
                </a:lnTo>
                <a:lnTo>
                  <a:pt x="184391" y="674164"/>
                </a:lnTo>
                <a:lnTo>
                  <a:pt x="206587" y="718931"/>
                </a:lnTo>
                <a:lnTo>
                  <a:pt x="230115" y="762980"/>
                </a:lnTo>
                <a:lnTo>
                  <a:pt x="254951" y="806262"/>
                </a:lnTo>
                <a:lnTo>
                  <a:pt x="281072" y="848728"/>
                </a:lnTo>
                <a:lnTo>
                  <a:pt x="308455" y="890327"/>
                </a:lnTo>
                <a:lnTo>
                  <a:pt x="337077" y="931010"/>
                </a:lnTo>
                <a:lnTo>
                  <a:pt x="368280" y="972646"/>
                </a:lnTo>
                <a:lnTo>
                  <a:pt x="400552" y="1013254"/>
                </a:lnTo>
                <a:lnTo>
                  <a:pt x="433864" y="1052839"/>
                </a:lnTo>
                <a:lnTo>
                  <a:pt x="468184" y="1091404"/>
                </a:lnTo>
                <a:lnTo>
                  <a:pt x="503483" y="1128953"/>
                </a:lnTo>
                <a:lnTo>
                  <a:pt x="539729" y="1165491"/>
                </a:lnTo>
                <a:lnTo>
                  <a:pt x="576891" y="1201021"/>
                </a:lnTo>
                <a:lnTo>
                  <a:pt x="614940" y="1235547"/>
                </a:lnTo>
                <a:lnTo>
                  <a:pt x="653843" y="1269074"/>
                </a:lnTo>
                <a:lnTo>
                  <a:pt x="693572" y="1301606"/>
                </a:lnTo>
                <a:lnTo>
                  <a:pt x="734094" y="1333146"/>
                </a:lnTo>
                <a:lnTo>
                  <a:pt x="775380" y="1363699"/>
                </a:lnTo>
                <a:lnTo>
                  <a:pt x="817398" y="1393268"/>
                </a:lnTo>
                <a:lnTo>
                  <a:pt x="860118" y="1421859"/>
                </a:lnTo>
                <a:lnTo>
                  <a:pt x="903510" y="1449474"/>
                </a:lnTo>
                <a:lnTo>
                  <a:pt x="947542" y="1476118"/>
                </a:lnTo>
                <a:lnTo>
                  <a:pt x="992184" y="1501794"/>
                </a:lnTo>
                <a:lnTo>
                  <a:pt x="1037405" y="1526508"/>
                </a:lnTo>
                <a:lnTo>
                  <a:pt x="1083175" y="1550263"/>
                </a:lnTo>
                <a:lnTo>
                  <a:pt x="1083175" y="1580574"/>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266" name="Google Shape;2266;p183"/>
          <p:cNvSpPr/>
          <p:nvPr/>
        </p:nvSpPr>
        <p:spPr>
          <a:xfrm>
            <a:off x="1056619" y="1310690"/>
            <a:ext cx="3515676" cy="2593826"/>
          </a:xfrm>
          <a:custGeom>
            <a:avLst/>
            <a:gdLst/>
            <a:ahLst/>
            <a:cxnLst/>
            <a:rect l="l" t="t" r="r" b="b"/>
            <a:pathLst>
              <a:path w="3279140" h="2400300" extrusionOk="0">
                <a:moveTo>
                  <a:pt x="409960" y="2399848"/>
                </a:moveTo>
                <a:lnTo>
                  <a:pt x="256541" y="2383424"/>
                </a:lnTo>
                <a:lnTo>
                  <a:pt x="125546" y="2347290"/>
                </a:lnTo>
                <a:lnTo>
                  <a:pt x="34268" y="2311156"/>
                </a:lnTo>
                <a:lnTo>
                  <a:pt x="0" y="2294731"/>
                </a:lnTo>
                <a:lnTo>
                  <a:pt x="0" y="0"/>
                </a:lnTo>
                <a:lnTo>
                  <a:pt x="3279050" y="0"/>
                </a:lnTo>
                <a:lnTo>
                  <a:pt x="3255459" y="44248"/>
                </a:lnTo>
                <a:lnTo>
                  <a:pt x="3230171" y="86584"/>
                </a:lnTo>
                <a:lnTo>
                  <a:pt x="3203245" y="127055"/>
                </a:lnTo>
                <a:lnTo>
                  <a:pt x="3174742" y="165708"/>
                </a:lnTo>
                <a:lnTo>
                  <a:pt x="3144721" y="202590"/>
                </a:lnTo>
                <a:lnTo>
                  <a:pt x="3113241" y="237749"/>
                </a:lnTo>
                <a:lnTo>
                  <a:pt x="3080361" y="271232"/>
                </a:lnTo>
                <a:lnTo>
                  <a:pt x="3046142" y="303086"/>
                </a:lnTo>
                <a:lnTo>
                  <a:pt x="3010642" y="333358"/>
                </a:lnTo>
                <a:lnTo>
                  <a:pt x="2973921" y="362096"/>
                </a:lnTo>
                <a:lnTo>
                  <a:pt x="2936039" y="389346"/>
                </a:lnTo>
                <a:lnTo>
                  <a:pt x="2897055" y="415157"/>
                </a:lnTo>
                <a:lnTo>
                  <a:pt x="2857028" y="439576"/>
                </a:lnTo>
                <a:lnTo>
                  <a:pt x="2816018" y="462649"/>
                </a:lnTo>
                <a:lnTo>
                  <a:pt x="2774085" y="484424"/>
                </a:lnTo>
                <a:lnTo>
                  <a:pt x="2731287" y="504948"/>
                </a:lnTo>
                <a:lnTo>
                  <a:pt x="2687685" y="524268"/>
                </a:lnTo>
                <a:lnTo>
                  <a:pt x="2643338" y="542433"/>
                </a:lnTo>
                <a:lnTo>
                  <a:pt x="2598305" y="559488"/>
                </a:lnTo>
                <a:lnTo>
                  <a:pt x="2552646" y="575481"/>
                </a:lnTo>
                <a:lnTo>
                  <a:pt x="2506420" y="590460"/>
                </a:lnTo>
                <a:lnTo>
                  <a:pt x="2459687" y="604472"/>
                </a:lnTo>
                <a:lnTo>
                  <a:pt x="2412506" y="617563"/>
                </a:lnTo>
                <a:lnTo>
                  <a:pt x="2364937" y="629782"/>
                </a:lnTo>
                <a:lnTo>
                  <a:pt x="2317039" y="641175"/>
                </a:lnTo>
                <a:lnTo>
                  <a:pt x="2268872" y="651791"/>
                </a:lnTo>
                <a:lnTo>
                  <a:pt x="2220494" y="661675"/>
                </a:lnTo>
                <a:lnTo>
                  <a:pt x="2171967" y="670875"/>
                </a:lnTo>
                <a:lnTo>
                  <a:pt x="2123348" y="679439"/>
                </a:lnTo>
                <a:lnTo>
                  <a:pt x="2074698" y="687414"/>
                </a:lnTo>
                <a:lnTo>
                  <a:pt x="2026075" y="694846"/>
                </a:lnTo>
                <a:lnTo>
                  <a:pt x="1977541" y="701784"/>
                </a:lnTo>
                <a:lnTo>
                  <a:pt x="1929153" y="708275"/>
                </a:lnTo>
                <a:lnTo>
                  <a:pt x="1880971" y="714365"/>
                </a:lnTo>
                <a:lnTo>
                  <a:pt x="1833056" y="720103"/>
                </a:lnTo>
                <a:lnTo>
                  <a:pt x="1785465" y="725535"/>
                </a:lnTo>
                <a:lnTo>
                  <a:pt x="1738260" y="730708"/>
                </a:lnTo>
                <a:lnTo>
                  <a:pt x="1691499" y="735670"/>
                </a:lnTo>
                <a:lnTo>
                  <a:pt x="1645241" y="740469"/>
                </a:lnTo>
                <a:lnTo>
                  <a:pt x="1599547" y="745150"/>
                </a:lnTo>
                <a:lnTo>
                  <a:pt x="1554476" y="749763"/>
                </a:lnTo>
                <a:lnTo>
                  <a:pt x="1510086" y="754353"/>
                </a:lnTo>
                <a:lnTo>
                  <a:pt x="1466439" y="758968"/>
                </a:lnTo>
                <a:lnTo>
                  <a:pt x="1423592" y="763656"/>
                </a:lnTo>
                <a:lnTo>
                  <a:pt x="1381606" y="768463"/>
                </a:lnTo>
                <a:lnTo>
                  <a:pt x="1340540" y="773438"/>
                </a:lnTo>
                <a:lnTo>
                  <a:pt x="1300454" y="778626"/>
                </a:lnTo>
                <a:lnTo>
                  <a:pt x="1261407" y="784076"/>
                </a:lnTo>
                <a:lnTo>
                  <a:pt x="1223458" y="789834"/>
                </a:lnTo>
                <a:lnTo>
                  <a:pt x="1151093" y="802467"/>
                </a:lnTo>
                <a:lnTo>
                  <a:pt x="1083837" y="816901"/>
                </a:lnTo>
                <a:lnTo>
                  <a:pt x="1022163" y="833514"/>
                </a:lnTo>
                <a:lnTo>
                  <a:pt x="984770" y="846595"/>
                </a:lnTo>
                <a:lnTo>
                  <a:pt x="921425" y="879157"/>
                </a:lnTo>
                <a:lnTo>
                  <a:pt x="872160" y="919671"/>
                </a:lnTo>
                <a:lnTo>
                  <a:pt x="835563" y="967441"/>
                </a:lnTo>
                <a:lnTo>
                  <a:pt x="810227" y="1021771"/>
                </a:lnTo>
                <a:lnTo>
                  <a:pt x="794741" y="1081963"/>
                </a:lnTo>
                <a:lnTo>
                  <a:pt x="787696" y="1147322"/>
                </a:lnTo>
                <a:lnTo>
                  <a:pt x="786898" y="1181720"/>
                </a:lnTo>
                <a:lnTo>
                  <a:pt x="787681" y="1217149"/>
                </a:lnTo>
                <a:lnTo>
                  <a:pt x="793288" y="1290748"/>
                </a:lnTo>
                <a:lnTo>
                  <a:pt x="797759" y="1328745"/>
                </a:lnTo>
                <a:lnTo>
                  <a:pt x="803106" y="1367423"/>
                </a:lnTo>
                <a:lnTo>
                  <a:pt x="809154" y="1406696"/>
                </a:lnTo>
                <a:lnTo>
                  <a:pt x="815727" y="1446477"/>
                </a:lnTo>
                <a:lnTo>
                  <a:pt x="822647" y="1486678"/>
                </a:lnTo>
                <a:lnTo>
                  <a:pt x="829739" y="1527213"/>
                </a:lnTo>
                <a:lnTo>
                  <a:pt x="836827" y="1567994"/>
                </a:lnTo>
                <a:lnTo>
                  <a:pt x="843735" y="1608934"/>
                </a:lnTo>
                <a:lnTo>
                  <a:pt x="850285" y="1649946"/>
                </a:lnTo>
                <a:lnTo>
                  <a:pt x="856303" y="1690943"/>
                </a:lnTo>
                <a:lnTo>
                  <a:pt x="861612" y="1731839"/>
                </a:lnTo>
                <a:lnTo>
                  <a:pt x="866035" y="1772545"/>
                </a:lnTo>
                <a:lnTo>
                  <a:pt x="869396" y="1812975"/>
                </a:lnTo>
                <a:lnTo>
                  <a:pt x="871520" y="1853042"/>
                </a:lnTo>
                <a:lnTo>
                  <a:pt x="872230" y="1892658"/>
                </a:lnTo>
                <a:lnTo>
                  <a:pt x="871350" y="1931737"/>
                </a:lnTo>
                <a:lnTo>
                  <a:pt x="868703" y="1970191"/>
                </a:lnTo>
                <a:lnTo>
                  <a:pt x="857405" y="2044877"/>
                </a:lnTo>
                <a:lnTo>
                  <a:pt x="836928" y="2116019"/>
                </a:lnTo>
                <a:lnTo>
                  <a:pt x="805860" y="2182921"/>
                </a:lnTo>
                <a:lnTo>
                  <a:pt x="751543" y="2258322"/>
                </a:lnTo>
                <a:lnTo>
                  <a:pt x="714389" y="2295221"/>
                </a:lnTo>
                <a:lnTo>
                  <a:pt x="674852" y="2325719"/>
                </a:lnTo>
                <a:lnTo>
                  <a:pt x="633332" y="2350272"/>
                </a:lnTo>
                <a:lnTo>
                  <a:pt x="590227" y="2369337"/>
                </a:lnTo>
                <a:lnTo>
                  <a:pt x="545939" y="2383371"/>
                </a:lnTo>
                <a:lnTo>
                  <a:pt x="500865" y="2392830"/>
                </a:lnTo>
                <a:lnTo>
                  <a:pt x="455405" y="2398170"/>
                </a:lnTo>
                <a:lnTo>
                  <a:pt x="409960" y="2399848"/>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267" name="Google Shape;2267;p183"/>
          <p:cNvSpPr/>
          <p:nvPr/>
        </p:nvSpPr>
        <p:spPr>
          <a:xfrm>
            <a:off x="6119747" y="4221124"/>
            <a:ext cx="4375533" cy="2413356"/>
          </a:xfrm>
          <a:custGeom>
            <a:avLst/>
            <a:gdLst/>
            <a:ahLst/>
            <a:cxnLst/>
            <a:rect l="l" t="t" r="r" b="b"/>
            <a:pathLst>
              <a:path w="4081145" h="2233295" extrusionOk="0">
                <a:moveTo>
                  <a:pt x="4080865" y="2233019"/>
                </a:moveTo>
                <a:lnTo>
                  <a:pt x="0" y="2233019"/>
                </a:lnTo>
                <a:lnTo>
                  <a:pt x="15265" y="2210730"/>
                </a:lnTo>
                <a:lnTo>
                  <a:pt x="51713" y="2167629"/>
                </a:lnTo>
                <a:lnTo>
                  <a:pt x="96016" y="2126595"/>
                </a:lnTo>
                <a:lnTo>
                  <a:pt x="148139" y="2087743"/>
                </a:lnTo>
                <a:lnTo>
                  <a:pt x="208043" y="2051188"/>
                </a:lnTo>
                <a:lnTo>
                  <a:pt x="275689" y="2017046"/>
                </a:lnTo>
                <a:lnTo>
                  <a:pt x="312405" y="2000916"/>
                </a:lnTo>
                <a:lnTo>
                  <a:pt x="351042" y="1985432"/>
                </a:lnTo>
                <a:lnTo>
                  <a:pt x="391596" y="1970608"/>
                </a:lnTo>
                <a:lnTo>
                  <a:pt x="434063" y="1956460"/>
                </a:lnTo>
                <a:lnTo>
                  <a:pt x="478437" y="1943002"/>
                </a:lnTo>
                <a:lnTo>
                  <a:pt x="524714" y="1930247"/>
                </a:lnTo>
                <a:lnTo>
                  <a:pt x="572889" y="1918211"/>
                </a:lnTo>
                <a:lnTo>
                  <a:pt x="622957" y="1906908"/>
                </a:lnTo>
                <a:lnTo>
                  <a:pt x="674915" y="1896352"/>
                </a:lnTo>
                <a:lnTo>
                  <a:pt x="728756" y="1886557"/>
                </a:lnTo>
                <a:lnTo>
                  <a:pt x="784477" y="1877539"/>
                </a:lnTo>
                <a:lnTo>
                  <a:pt x="842072" y="1869311"/>
                </a:lnTo>
                <a:lnTo>
                  <a:pt x="901538" y="1861888"/>
                </a:lnTo>
                <a:lnTo>
                  <a:pt x="962868" y="1855285"/>
                </a:lnTo>
                <a:lnTo>
                  <a:pt x="1026059" y="1849515"/>
                </a:lnTo>
                <a:lnTo>
                  <a:pt x="1091106" y="1844593"/>
                </a:lnTo>
                <a:lnTo>
                  <a:pt x="1158004" y="1840534"/>
                </a:lnTo>
                <a:lnTo>
                  <a:pt x="1226748" y="1837352"/>
                </a:lnTo>
                <a:lnTo>
                  <a:pt x="1297334" y="1835061"/>
                </a:lnTo>
                <a:lnTo>
                  <a:pt x="1369757" y="1833676"/>
                </a:lnTo>
                <a:lnTo>
                  <a:pt x="1444012" y="1833211"/>
                </a:lnTo>
                <a:lnTo>
                  <a:pt x="1466473" y="1833251"/>
                </a:lnTo>
                <a:lnTo>
                  <a:pt x="1489089" y="1833375"/>
                </a:lnTo>
                <a:lnTo>
                  <a:pt x="1511863" y="1833586"/>
                </a:lnTo>
                <a:lnTo>
                  <a:pt x="1534793" y="1833891"/>
                </a:lnTo>
                <a:lnTo>
                  <a:pt x="1542526" y="1833967"/>
                </a:lnTo>
                <a:lnTo>
                  <a:pt x="1550210" y="1834034"/>
                </a:lnTo>
                <a:lnTo>
                  <a:pt x="1557855" y="1834082"/>
                </a:lnTo>
                <a:lnTo>
                  <a:pt x="1565471" y="1834100"/>
                </a:lnTo>
                <a:lnTo>
                  <a:pt x="1617558" y="1833418"/>
                </a:lnTo>
                <a:lnTo>
                  <a:pt x="1667484" y="1831391"/>
                </a:lnTo>
                <a:lnTo>
                  <a:pt x="1715308" y="1828050"/>
                </a:lnTo>
                <a:lnTo>
                  <a:pt x="1761090" y="1823425"/>
                </a:lnTo>
                <a:lnTo>
                  <a:pt x="1804888" y="1817544"/>
                </a:lnTo>
                <a:lnTo>
                  <a:pt x="1846762" y="1810438"/>
                </a:lnTo>
                <a:lnTo>
                  <a:pt x="1886771" y="1802137"/>
                </a:lnTo>
                <a:lnTo>
                  <a:pt x="1924975" y="1792669"/>
                </a:lnTo>
                <a:lnTo>
                  <a:pt x="1996206" y="1770357"/>
                </a:lnTo>
                <a:lnTo>
                  <a:pt x="2060927" y="1743738"/>
                </a:lnTo>
                <a:lnTo>
                  <a:pt x="2119615" y="1713052"/>
                </a:lnTo>
                <a:lnTo>
                  <a:pt x="2172744" y="1678537"/>
                </a:lnTo>
                <a:lnTo>
                  <a:pt x="2220788" y="1640429"/>
                </a:lnTo>
                <a:lnTo>
                  <a:pt x="2264223" y="1598968"/>
                </a:lnTo>
                <a:lnTo>
                  <a:pt x="2303524" y="1554392"/>
                </a:lnTo>
                <a:lnTo>
                  <a:pt x="2339166" y="1506939"/>
                </a:lnTo>
                <a:lnTo>
                  <a:pt x="2371622" y="1456846"/>
                </a:lnTo>
                <a:lnTo>
                  <a:pt x="2401369" y="1404352"/>
                </a:lnTo>
                <a:lnTo>
                  <a:pt x="2428880" y="1349695"/>
                </a:lnTo>
                <a:lnTo>
                  <a:pt x="2454632" y="1293113"/>
                </a:lnTo>
                <a:lnTo>
                  <a:pt x="2479098" y="1234845"/>
                </a:lnTo>
                <a:lnTo>
                  <a:pt x="2502753" y="1175127"/>
                </a:lnTo>
                <a:lnTo>
                  <a:pt x="2526073" y="1114199"/>
                </a:lnTo>
                <a:lnTo>
                  <a:pt x="2537755" y="1083355"/>
                </a:lnTo>
                <a:lnTo>
                  <a:pt x="2549532" y="1052298"/>
                </a:lnTo>
                <a:lnTo>
                  <a:pt x="2573605" y="989663"/>
                </a:lnTo>
                <a:lnTo>
                  <a:pt x="2598767" y="926531"/>
                </a:lnTo>
                <a:lnTo>
                  <a:pt x="2625492" y="863141"/>
                </a:lnTo>
                <a:lnTo>
                  <a:pt x="2654256" y="799730"/>
                </a:lnTo>
                <a:lnTo>
                  <a:pt x="2685534" y="736538"/>
                </a:lnTo>
                <a:lnTo>
                  <a:pt x="2719800" y="673801"/>
                </a:lnTo>
                <a:lnTo>
                  <a:pt x="2757528" y="611758"/>
                </a:lnTo>
                <a:lnTo>
                  <a:pt x="2799195" y="550647"/>
                </a:lnTo>
                <a:lnTo>
                  <a:pt x="2845275" y="490707"/>
                </a:lnTo>
                <a:lnTo>
                  <a:pt x="2870118" y="461249"/>
                </a:lnTo>
                <a:lnTo>
                  <a:pt x="2896242" y="432174"/>
                </a:lnTo>
                <a:lnTo>
                  <a:pt x="2923707" y="403511"/>
                </a:lnTo>
                <a:lnTo>
                  <a:pt x="2952572" y="375288"/>
                </a:lnTo>
                <a:lnTo>
                  <a:pt x="2982896" y="347537"/>
                </a:lnTo>
                <a:lnTo>
                  <a:pt x="3014739" y="320287"/>
                </a:lnTo>
                <a:lnTo>
                  <a:pt x="3048160" y="293567"/>
                </a:lnTo>
                <a:lnTo>
                  <a:pt x="3083218" y="267407"/>
                </a:lnTo>
                <a:lnTo>
                  <a:pt x="3119973" y="241838"/>
                </a:lnTo>
                <a:lnTo>
                  <a:pt x="3158484" y="216889"/>
                </a:lnTo>
                <a:lnTo>
                  <a:pt x="3204168" y="189821"/>
                </a:lnTo>
                <a:lnTo>
                  <a:pt x="3251367" y="164655"/>
                </a:lnTo>
                <a:lnTo>
                  <a:pt x="3299859" y="141369"/>
                </a:lnTo>
                <a:lnTo>
                  <a:pt x="3349420" y="119942"/>
                </a:lnTo>
                <a:lnTo>
                  <a:pt x="3399827" y="100352"/>
                </a:lnTo>
                <a:lnTo>
                  <a:pt x="3450856" y="82578"/>
                </a:lnTo>
                <a:lnTo>
                  <a:pt x="3502285" y="66599"/>
                </a:lnTo>
                <a:lnTo>
                  <a:pt x="3553889" y="52393"/>
                </a:lnTo>
                <a:lnTo>
                  <a:pt x="3605445" y="39938"/>
                </a:lnTo>
                <a:lnTo>
                  <a:pt x="3656730" y="29213"/>
                </a:lnTo>
                <a:lnTo>
                  <a:pt x="3707521" y="20198"/>
                </a:lnTo>
                <a:lnTo>
                  <a:pt x="3757594" y="12869"/>
                </a:lnTo>
                <a:lnTo>
                  <a:pt x="3806725" y="7207"/>
                </a:lnTo>
                <a:lnTo>
                  <a:pt x="3854691" y="3188"/>
                </a:lnTo>
                <a:lnTo>
                  <a:pt x="3901270" y="793"/>
                </a:lnTo>
                <a:lnTo>
                  <a:pt x="3946237" y="0"/>
                </a:lnTo>
                <a:lnTo>
                  <a:pt x="3982111" y="537"/>
                </a:lnTo>
                <a:lnTo>
                  <a:pt x="4016589" y="2142"/>
                </a:lnTo>
                <a:lnTo>
                  <a:pt x="4049547" y="4806"/>
                </a:lnTo>
                <a:lnTo>
                  <a:pt x="4080865" y="8518"/>
                </a:lnTo>
                <a:lnTo>
                  <a:pt x="4080865" y="2233019"/>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nvGrpSpPr>
          <p:cNvPr id="2268" name="Google Shape;2268;p183"/>
          <p:cNvGrpSpPr/>
          <p:nvPr/>
        </p:nvGrpSpPr>
        <p:grpSpPr>
          <a:xfrm>
            <a:off x="1056619" y="1611542"/>
            <a:ext cx="9482938" cy="5233293"/>
            <a:chOff x="-21" y="300900"/>
            <a:chExt cx="8844921" cy="4842836"/>
          </a:xfrm>
        </p:grpSpPr>
        <p:sp>
          <p:nvSpPr>
            <p:cNvPr id="2269" name="Google Shape;2269;p183"/>
            <p:cNvSpPr/>
            <p:nvPr/>
          </p:nvSpPr>
          <p:spPr>
            <a:xfrm>
              <a:off x="-21" y="3972796"/>
              <a:ext cx="802640" cy="1170940"/>
            </a:xfrm>
            <a:custGeom>
              <a:avLst/>
              <a:gdLst/>
              <a:ahLst/>
              <a:cxnLst/>
              <a:rect l="l" t="t" r="r" b="b"/>
              <a:pathLst>
                <a:path w="802640" h="1170939" extrusionOk="0">
                  <a:moveTo>
                    <a:pt x="802288" y="1170702"/>
                  </a:moveTo>
                  <a:lnTo>
                    <a:pt x="782812" y="1170702"/>
                  </a:lnTo>
                  <a:lnTo>
                    <a:pt x="781409" y="1121737"/>
                  </a:lnTo>
                  <a:lnTo>
                    <a:pt x="777838" y="1072822"/>
                  </a:lnTo>
                  <a:lnTo>
                    <a:pt x="772142" y="1024043"/>
                  </a:lnTo>
                  <a:lnTo>
                    <a:pt x="764359" y="975487"/>
                  </a:lnTo>
                  <a:lnTo>
                    <a:pt x="754530" y="927243"/>
                  </a:lnTo>
                  <a:lnTo>
                    <a:pt x="742697" y="879397"/>
                  </a:lnTo>
                  <a:lnTo>
                    <a:pt x="728898" y="832036"/>
                  </a:lnTo>
                  <a:lnTo>
                    <a:pt x="713175" y="785249"/>
                  </a:lnTo>
                  <a:lnTo>
                    <a:pt x="695568" y="739121"/>
                  </a:lnTo>
                  <a:lnTo>
                    <a:pt x="676117" y="693742"/>
                  </a:lnTo>
                  <a:lnTo>
                    <a:pt x="654863" y="649198"/>
                  </a:lnTo>
                  <a:lnTo>
                    <a:pt x="631846" y="605576"/>
                  </a:lnTo>
                  <a:lnTo>
                    <a:pt x="607106" y="562964"/>
                  </a:lnTo>
                  <a:lnTo>
                    <a:pt x="580684" y="521450"/>
                  </a:lnTo>
                  <a:lnTo>
                    <a:pt x="552621" y="481120"/>
                  </a:lnTo>
                  <a:lnTo>
                    <a:pt x="521062" y="439451"/>
                  </a:lnTo>
                  <a:lnTo>
                    <a:pt x="488059" y="399183"/>
                  </a:lnTo>
                  <a:lnTo>
                    <a:pt x="453668" y="360307"/>
                  </a:lnTo>
                  <a:lnTo>
                    <a:pt x="417946" y="322817"/>
                  </a:lnTo>
                  <a:lnTo>
                    <a:pt x="380949" y="286704"/>
                  </a:lnTo>
                  <a:lnTo>
                    <a:pt x="342735" y="251961"/>
                  </a:lnTo>
                  <a:lnTo>
                    <a:pt x="303360" y="218582"/>
                  </a:lnTo>
                  <a:lnTo>
                    <a:pt x="262880" y="186557"/>
                  </a:lnTo>
                  <a:lnTo>
                    <a:pt x="221354" y="155880"/>
                  </a:lnTo>
                  <a:lnTo>
                    <a:pt x="178837" y="126544"/>
                  </a:lnTo>
                  <a:lnTo>
                    <a:pt x="135386" y="98540"/>
                  </a:lnTo>
                  <a:lnTo>
                    <a:pt x="91059" y="71861"/>
                  </a:lnTo>
                  <a:lnTo>
                    <a:pt x="45911" y="46501"/>
                  </a:lnTo>
                  <a:lnTo>
                    <a:pt x="0" y="22450"/>
                  </a:lnTo>
                  <a:lnTo>
                    <a:pt x="0" y="0"/>
                  </a:lnTo>
                  <a:lnTo>
                    <a:pt x="35818" y="18404"/>
                  </a:lnTo>
                  <a:lnTo>
                    <a:pt x="71230" y="37688"/>
                  </a:lnTo>
                  <a:lnTo>
                    <a:pt x="115097" y="63089"/>
                  </a:lnTo>
                  <a:lnTo>
                    <a:pt x="158246" y="89785"/>
                  </a:lnTo>
                  <a:lnTo>
                    <a:pt x="200610" y="117770"/>
                  </a:lnTo>
                  <a:lnTo>
                    <a:pt x="242119" y="147035"/>
                  </a:lnTo>
                  <a:lnTo>
                    <a:pt x="282707" y="177572"/>
                  </a:lnTo>
                  <a:lnTo>
                    <a:pt x="322306" y="209374"/>
                  </a:lnTo>
                  <a:lnTo>
                    <a:pt x="360846" y="242432"/>
                  </a:lnTo>
                  <a:lnTo>
                    <a:pt x="398262" y="276739"/>
                  </a:lnTo>
                  <a:lnTo>
                    <a:pt x="434483" y="312287"/>
                  </a:lnTo>
                  <a:lnTo>
                    <a:pt x="469444" y="349069"/>
                  </a:lnTo>
                  <a:lnTo>
                    <a:pt x="503075" y="387075"/>
                  </a:lnTo>
                  <a:lnTo>
                    <a:pt x="535309" y="426299"/>
                  </a:lnTo>
                  <a:lnTo>
                    <a:pt x="566700" y="467671"/>
                  </a:lnTo>
                  <a:lnTo>
                    <a:pt x="596371" y="510195"/>
                  </a:lnTo>
                  <a:lnTo>
                    <a:pt x="624268" y="553820"/>
                  </a:lnTo>
                  <a:lnTo>
                    <a:pt x="650340" y="598491"/>
                  </a:lnTo>
                  <a:lnTo>
                    <a:pt x="674533" y="644157"/>
                  </a:lnTo>
                  <a:lnTo>
                    <a:pt x="696795" y="690765"/>
                  </a:lnTo>
                  <a:lnTo>
                    <a:pt x="717073" y="738261"/>
                  </a:lnTo>
                  <a:lnTo>
                    <a:pt x="735315" y="786592"/>
                  </a:lnTo>
                  <a:lnTo>
                    <a:pt x="751468" y="835706"/>
                  </a:lnTo>
                  <a:lnTo>
                    <a:pt x="765480" y="885550"/>
                  </a:lnTo>
                  <a:lnTo>
                    <a:pt x="777298" y="936071"/>
                  </a:lnTo>
                  <a:lnTo>
                    <a:pt x="786869" y="987216"/>
                  </a:lnTo>
                  <a:lnTo>
                    <a:pt x="793425" y="1032813"/>
                  </a:lnTo>
                  <a:lnTo>
                    <a:pt x="798196" y="1078655"/>
                  </a:lnTo>
                  <a:lnTo>
                    <a:pt x="801159" y="1124649"/>
                  </a:lnTo>
                  <a:lnTo>
                    <a:pt x="802288" y="1170702"/>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2270" name="Google Shape;2270;p183"/>
            <p:cNvPicPr preferRelativeResize="0"/>
            <p:nvPr/>
          </p:nvPicPr>
          <p:blipFill rotWithShape="1">
            <a:blip r:embed="rId3">
              <a:alphaModFix/>
            </a:blip>
            <a:srcRect/>
            <a:stretch/>
          </p:blipFill>
          <p:spPr>
            <a:xfrm>
              <a:off x="299100" y="300900"/>
              <a:ext cx="8545800" cy="4579800"/>
            </a:xfrm>
            <a:prstGeom prst="rect">
              <a:avLst/>
            </a:prstGeom>
            <a:noFill/>
            <a:ln>
              <a:noFill/>
            </a:ln>
          </p:spPr>
        </p:pic>
        <p:sp>
          <p:nvSpPr>
            <p:cNvPr id="2271" name="Google Shape;2271;p183"/>
            <p:cNvSpPr/>
            <p:nvPr/>
          </p:nvSpPr>
          <p:spPr>
            <a:xfrm>
              <a:off x="356250" y="339000"/>
              <a:ext cx="8431530" cy="4465955"/>
            </a:xfrm>
            <a:custGeom>
              <a:avLst/>
              <a:gdLst/>
              <a:ahLst/>
              <a:cxnLst/>
              <a:rect l="l" t="t" r="r" b="b"/>
              <a:pathLst>
                <a:path w="8431530" h="4465955" extrusionOk="0">
                  <a:moveTo>
                    <a:pt x="8315619" y="4465499"/>
                  </a:moveTo>
                  <a:lnTo>
                    <a:pt x="115879" y="4465499"/>
                  </a:lnTo>
                  <a:lnTo>
                    <a:pt x="70774" y="4456393"/>
                  </a:lnTo>
                  <a:lnTo>
                    <a:pt x="33940" y="4431559"/>
                  </a:lnTo>
                  <a:lnTo>
                    <a:pt x="9106" y="4394725"/>
                  </a:lnTo>
                  <a:lnTo>
                    <a:pt x="0" y="4349620"/>
                  </a:lnTo>
                  <a:lnTo>
                    <a:pt x="0" y="115879"/>
                  </a:lnTo>
                  <a:lnTo>
                    <a:pt x="9106" y="70774"/>
                  </a:lnTo>
                  <a:lnTo>
                    <a:pt x="33940" y="33940"/>
                  </a:lnTo>
                  <a:lnTo>
                    <a:pt x="70774" y="9106"/>
                  </a:lnTo>
                  <a:lnTo>
                    <a:pt x="115879" y="0"/>
                  </a:lnTo>
                  <a:lnTo>
                    <a:pt x="8315619" y="0"/>
                  </a:lnTo>
                  <a:lnTo>
                    <a:pt x="8359965" y="8820"/>
                  </a:lnTo>
                  <a:lnTo>
                    <a:pt x="8397559" y="33940"/>
                  </a:lnTo>
                  <a:lnTo>
                    <a:pt x="8422679" y="71534"/>
                  </a:lnTo>
                  <a:lnTo>
                    <a:pt x="8431499" y="115879"/>
                  </a:lnTo>
                  <a:lnTo>
                    <a:pt x="8431499" y="4349620"/>
                  </a:lnTo>
                  <a:lnTo>
                    <a:pt x="8422393" y="4394725"/>
                  </a:lnTo>
                  <a:lnTo>
                    <a:pt x="8397559" y="4431559"/>
                  </a:lnTo>
                  <a:lnTo>
                    <a:pt x="8360725" y="4456393"/>
                  </a:lnTo>
                  <a:lnTo>
                    <a:pt x="8315619" y="446549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272" name="Google Shape;2272;p183"/>
            <p:cNvSpPr/>
            <p:nvPr/>
          </p:nvSpPr>
          <p:spPr>
            <a:xfrm>
              <a:off x="927498" y="1574724"/>
              <a:ext cx="267970" cy="262255"/>
            </a:xfrm>
            <a:custGeom>
              <a:avLst/>
              <a:gdLst/>
              <a:ahLst/>
              <a:cxnLst/>
              <a:rect l="l" t="t" r="r" b="b"/>
              <a:pathLst>
                <a:path w="267969" h="262255" extrusionOk="0">
                  <a:moveTo>
                    <a:pt x="241112" y="55626"/>
                  </a:moveTo>
                  <a:lnTo>
                    <a:pt x="79469" y="55626"/>
                  </a:lnTo>
                  <a:lnTo>
                    <a:pt x="85398" y="51766"/>
                  </a:lnTo>
                  <a:lnTo>
                    <a:pt x="91639" y="48345"/>
                  </a:lnTo>
                  <a:lnTo>
                    <a:pt x="98169" y="45384"/>
                  </a:lnTo>
                  <a:lnTo>
                    <a:pt x="104920" y="42915"/>
                  </a:lnTo>
                  <a:lnTo>
                    <a:pt x="104920" y="0"/>
                  </a:lnTo>
                  <a:lnTo>
                    <a:pt x="162548" y="0"/>
                  </a:lnTo>
                  <a:lnTo>
                    <a:pt x="162548" y="42915"/>
                  </a:lnTo>
                  <a:lnTo>
                    <a:pt x="170199" y="45384"/>
                  </a:lnTo>
                  <a:lnTo>
                    <a:pt x="177356" y="48777"/>
                  </a:lnTo>
                  <a:lnTo>
                    <a:pt x="183989" y="52973"/>
                  </a:lnTo>
                  <a:lnTo>
                    <a:pt x="238966" y="52973"/>
                  </a:lnTo>
                  <a:lnTo>
                    <a:pt x="241112" y="55626"/>
                  </a:lnTo>
                  <a:close/>
                </a:path>
                <a:path w="267969" h="262255" extrusionOk="0">
                  <a:moveTo>
                    <a:pt x="238966" y="52973"/>
                  </a:moveTo>
                  <a:lnTo>
                    <a:pt x="183989" y="52973"/>
                  </a:lnTo>
                  <a:lnTo>
                    <a:pt x="217183" y="26039"/>
                  </a:lnTo>
                  <a:lnTo>
                    <a:pt x="238966" y="52973"/>
                  </a:lnTo>
                  <a:close/>
                </a:path>
                <a:path w="267969" h="262255" extrusionOk="0">
                  <a:moveTo>
                    <a:pt x="14900" y="192457"/>
                  </a:moveTo>
                  <a:lnTo>
                    <a:pt x="0" y="136707"/>
                  </a:lnTo>
                  <a:lnTo>
                    <a:pt x="39703" y="126124"/>
                  </a:lnTo>
                  <a:lnTo>
                    <a:pt x="40290" y="117609"/>
                  </a:lnTo>
                  <a:lnTo>
                    <a:pt x="42017" y="109433"/>
                  </a:lnTo>
                  <a:lnTo>
                    <a:pt x="44670" y="101689"/>
                  </a:lnTo>
                  <a:lnTo>
                    <a:pt x="11013" y="77223"/>
                  </a:lnTo>
                  <a:lnTo>
                    <a:pt x="44917" y="30605"/>
                  </a:lnTo>
                  <a:lnTo>
                    <a:pt x="79469" y="55626"/>
                  </a:lnTo>
                  <a:lnTo>
                    <a:pt x="241112" y="55626"/>
                  </a:lnTo>
                  <a:lnTo>
                    <a:pt x="253463" y="70898"/>
                  </a:lnTo>
                  <a:lnTo>
                    <a:pt x="244681" y="77994"/>
                  </a:lnTo>
                  <a:lnTo>
                    <a:pt x="133734" y="77994"/>
                  </a:lnTo>
                  <a:lnTo>
                    <a:pt x="112464" y="82303"/>
                  </a:lnTo>
                  <a:lnTo>
                    <a:pt x="95087" y="94042"/>
                  </a:lnTo>
                  <a:lnTo>
                    <a:pt x="83367" y="111432"/>
                  </a:lnTo>
                  <a:lnTo>
                    <a:pt x="79068" y="132696"/>
                  </a:lnTo>
                  <a:lnTo>
                    <a:pt x="83367" y="153978"/>
                  </a:lnTo>
                  <a:lnTo>
                    <a:pt x="95087" y="171377"/>
                  </a:lnTo>
                  <a:lnTo>
                    <a:pt x="110942" y="182091"/>
                  </a:lnTo>
                  <a:lnTo>
                    <a:pt x="53432" y="182091"/>
                  </a:lnTo>
                  <a:lnTo>
                    <a:pt x="14900" y="192457"/>
                  </a:lnTo>
                  <a:close/>
                </a:path>
                <a:path w="267969" h="262255" extrusionOk="0">
                  <a:moveTo>
                    <a:pt x="210436" y="187428"/>
                  </a:moveTo>
                  <a:lnTo>
                    <a:pt x="133734" y="187428"/>
                  </a:lnTo>
                  <a:lnTo>
                    <a:pt x="155004" y="183120"/>
                  </a:lnTo>
                  <a:lnTo>
                    <a:pt x="172382" y="171377"/>
                  </a:lnTo>
                  <a:lnTo>
                    <a:pt x="184102" y="153978"/>
                  </a:lnTo>
                  <a:lnTo>
                    <a:pt x="188400" y="132696"/>
                  </a:lnTo>
                  <a:lnTo>
                    <a:pt x="184102" y="111432"/>
                  </a:lnTo>
                  <a:lnTo>
                    <a:pt x="172382" y="94042"/>
                  </a:lnTo>
                  <a:lnTo>
                    <a:pt x="155004" y="82303"/>
                  </a:lnTo>
                  <a:lnTo>
                    <a:pt x="133734" y="77994"/>
                  </a:lnTo>
                  <a:lnTo>
                    <a:pt x="244681" y="77994"/>
                  </a:lnTo>
                  <a:lnTo>
                    <a:pt x="221009" y="97123"/>
                  </a:lnTo>
                  <a:lnTo>
                    <a:pt x="224156" y="104682"/>
                  </a:lnTo>
                  <a:lnTo>
                    <a:pt x="226284" y="112735"/>
                  </a:lnTo>
                  <a:lnTo>
                    <a:pt x="227302" y="121157"/>
                  </a:lnTo>
                  <a:lnTo>
                    <a:pt x="267592" y="129734"/>
                  </a:lnTo>
                  <a:lnTo>
                    <a:pt x="257358" y="177833"/>
                  </a:lnTo>
                  <a:lnTo>
                    <a:pt x="216536" y="177833"/>
                  </a:lnTo>
                  <a:lnTo>
                    <a:pt x="213144" y="183534"/>
                  </a:lnTo>
                  <a:lnTo>
                    <a:pt x="210436" y="187428"/>
                  </a:lnTo>
                  <a:close/>
                </a:path>
                <a:path w="267969" h="262255" extrusionOk="0">
                  <a:moveTo>
                    <a:pt x="255592" y="186133"/>
                  </a:moveTo>
                  <a:lnTo>
                    <a:pt x="216536" y="177833"/>
                  </a:lnTo>
                  <a:lnTo>
                    <a:pt x="257358" y="177833"/>
                  </a:lnTo>
                  <a:lnTo>
                    <a:pt x="255592" y="186133"/>
                  </a:lnTo>
                  <a:close/>
                </a:path>
                <a:path w="267969" h="262255" extrusionOk="0">
                  <a:moveTo>
                    <a:pt x="106926" y="261937"/>
                  </a:moveTo>
                  <a:lnTo>
                    <a:pt x="54203" y="238458"/>
                  </a:lnTo>
                  <a:lnTo>
                    <a:pt x="70245" y="202392"/>
                  </a:lnTo>
                  <a:lnTo>
                    <a:pt x="65557" y="197801"/>
                  </a:lnTo>
                  <a:lnTo>
                    <a:pt x="61179" y="192878"/>
                  </a:lnTo>
                  <a:lnTo>
                    <a:pt x="57130" y="187636"/>
                  </a:lnTo>
                  <a:lnTo>
                    <a:pt x="53432" y="182091"/>
                  </a:lnTo>
                  <a:lnTo>
                    <a:pt x="110942" y="182091"/>
                  </a:lnTo>
                  <a:lnTo>
                    <a:pt x="112464" y="183120"/>
                  </a:lnTo>
                  <a:lnTo>
                    <a:pt x="133734" y="187428"/>
                  </a:lnTo>
                  <a:lnTo>
                    <a:pt x="210436" y="187428"/>
                  </a:lnTo>
                  <a:lnTo>
                    <a:pt x="209371" y="188959"/>
                  </a:lnTo>
                  <a:lnTo>
                    <a:pt x="205239" y="194090"/>
                  </a:lnTo>
                  <a:lnTo>
                    <a:pt x="200771" y="198905"/>
                  </a:lnTo>
                  <a:lnTo>
                    <a:pt x="214449" y="225655"/>
                  </a:lnTo>
                  <a:lnTo>
                    <a:pt x="149714" y="225655"/>
                  </a:lnTo>
                  <a:lnTo>
                    <a:pt x="145580" y="226364"/>
                  </a:lnTo>
                  <a:lnTo>
                    <a:pt x="122721" y="226364"/>
                  </a:lnTo>
                  <a:lnTo>
                    <a:pt x="106926" y="261937"/>
                  </a:lnTo>
                  <a:close/>
                </a:path>
                <a:path w="267969" h="262255" extrusionOk="0">
                  <a:moveTo>
                    <a:pt x="167422" y="260333"/>
                  </a:moveTo>
                  <a:lnTo>
                    <a:pt x="149714" y="225655"/>
                  </a:lnTo>
                  <a:lnTo>
                    <a:pt x="214449" y="225655"/>
                  </a:lnTo>
                  <a:lnTo>
                    <a:pt x="218788" y="234139"/>
                  </a:lnTo>
                  <a:lnTo>
                    <a:pt x="167422" y="260333"/>
                  </a:lnTo>
                  <a:close/>
                </a:path>
                <a:path w="267969" h="262255" extrusionOk="0">
                  <a:moveTo>
                    <a:pt x="139195" y="227012"/>
                  </a:moveTo>
                  <a:lnTo>
                    <a:pt x="130001" y="227012"/>
                  </a:lnTo>
                  <a:lnTo>
                    <a:pt x="126330" y="226796"/>
                  </a:lnTo>
                  <a:lnTo>
                    <a:pt x="122721" y="226364"/>
                  </a:lnTo>
                  <a:lnTo>
                    <a:pt x="145580" y="226364"/>
                  </a:lnTo>
                  <a:lnTo>
                    <a:pt x="144501" y="226549"/>
                  </a:lnTo>
                  <a:lnTo>
                    <a:pt x="139195" y="227012"/>
                  </a:lnTo>
                  <a:close/>
                </a:path>
              </a:pathLst>
            </a:custGeom>
            <a:solidFill>
              <a:srgbClr val="A0BED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273" name="Google Shape;2273;p183"/>
            <p:cNvSpPr/>
            <p:nvPr/>
          </p:nvSpPr>
          <p:spPr>
            <a:xfrm>
              <a:off x="356247" y="339038"/>
              <a:ext cx="8431530" cy="4470400"/>
            </a:xfrm>
            <a:custGeom>
              <a:avLst/>
              <a:gdLst/>
              <a:ahLst/>
              <a:cxnLst/>
              <a:rect l="l" t="t" r="r" b="b"/>
              <a:pathLst>
                <a:path w="8431530" h="4470400" extrusionOk="0">
                  <a:moveTo>
                    <a:pt x="1289291" y="0"/>
                  </a:moveTo>
                  <a:lnTo>
                    <a:pt x="96012" y="0"/>
                  </a:lnTo>
                  <a:lnTo>
                    <a:pt x="58635" y="7531"/>
                  </a:lnTo>
                  <a:lnTo>
                    <a:pt x="28117" y="28092"/>
                  </a:lnTo>
                  <a:lnTo>
                    <a:pt x="7543" y="58572"/>
                  </a:lnTo>
                  <a:lnTo>
                    <a:pt x="0" y="95910"/>
                  </a:lnTo>
                  <a:lnTo>
                    <a:pt x="0" y="682955"/>
                  </a:lnTo>
                  <a:lnTo>
                    <a:pt x="18694" y="683831"/>
                  </a:lnTo>
                  <a:lnTo>
                    <a:pt x="37553" y="684466"/>
                  </a:lnTo>
                  <a:lnTo>
                    <a:pt x="56553" y="684834"/>
                  </a:lnTo>
                  <a:lnTo>
                    <a:pt x="75717" y="684961"/>
                  </a:lnTo>
                  <a:lnTo>
                    <a:pt x="115303" y="684428"/>
                  </a:lnTo>
                  <a:lnTo>
                    <a:pt x="155409" y="682764"/>
                  </a:lnTo>
                  <a:lnTo>
                    <a:pt x="195999" y="679932"/>
                  </a:lnTo>
                  <a:lnTo>
                    <a:pt x="237007" y="675906"/>
                  </a:lnTo>
                  <a:lnTo>
                    <a:pt x="278396" y="670623"/>
                  </a:lnTo>
                  <a:lnTo>
                    <a:pt x="320116" y="664032"/>
                  </a:lnTo>
                  <a:lnTo>
                    <a:pt x="362102" y="656107"/>
                  </a:lnTo>
                  <a:lnTo>
                    <a:pt x="404317" y="646798"/>
                  </a:lnTo>
                  <a:lnTo>
                    <a:pt x="446709" y="636054"/>
                  </a:lnTo>
                  <a:lnTo>
                    <a:pt x="489216" y="623824"/>
                  </a:lnTo>
                  <a:lnTo>
                    <a:pt x="531812" y="610082"/>
                  </a:lnTo>
                  <a:lnTo>
                    <a:pt x="574433" y="594779"/>
                  </a:lnTo>
                  <a:lnTo>
                    <a:pt x="617029" y="577850"/>
                  </a:lnTo>
                  <a:lnTo>
                    <a:pt x="659549" y="559269"/>
                  </a:lnTo>
                  <a:lnTo>
                    <a:pt x="701954" y="538988"/>
                  </a:lnTo>
                  <a:lnTo>
                    <a:pt x="744181" y="516953"/>
                  </a:lnTo>
                  <a:lnTo>
                    <a:pt x="786180" y="493141"/>
                  </a:lnTo>
                  <a:lnTo>
                    <a:pt x="827913" y="467487"/>
                  </a:lnTo>
                  <a:lnTo>
                    <a:pt x="869327" y="439940"/>
                  </a:lnTo>
                  <a:lnTo>
                    <a:pt x="910361" y="410476"/>
                  </a:lnTo>
                  <a:lnTo>
                    <a:pt x="950976" y="379044"/>
                  </a:lnTo>
                  <a:lnTo>
                    <a:pt x="991120" y="345592"/>
                  </a:lnTo>
                  <a:lnTo>
                    <a:pt x="1030744" y="310070"/>
                  </a:lnTo>
                  <a:lnTo>
                    <a:pt x="1069797" y="272453"/>
                  </a:lnTo>
                  <a:lnTo>
                    <a:pt x="1108214" y="232689"/>
                  </a:lnTo>
                  <a:lnTo>
                    <a:pt x="1145971" y="190715"/>
                  </a:lnTo>
                  <a:lnTo>
                    <a:pt x="1183005" y="146507"/>
                  </a:lnTo>
                  <a:lnTo>
                    <a:pt x="1219276" y="100025"/>
                  </a:lnTo>
                  <a:lnTo>
                    <a:pt x="1254721" y="51193"/>
                  </a:lnTo>
                  <a:lnTo>
                    <a:pt x="1289291" y="0"/>
                  </a:lnTo>
                  <a:close/>
                </a:path>
                <a:path w="8431530" h="4470400" extrusionOk="0">
                  <a:moveTo>
                    <a:pt x="8431505" y="3787063"/>
                  </a:moveTo>
                  <a:lnTo>
                    <a:pt x="8412810" y="3786187"/>
                  </a:lnTo>
                  <a:lnTo>
                    <a:pt x="8393951" y="3785565"/>
                  </a:lnTo>
                  <a:lnTo>
                    <a:pt x="8374939" y="3785184"/>
                  </a:lnTo>
                  <a:lnTo>
                    <a:pt x="8355787" y="3785057"/>
                  </a:lnTo>
                  <a:lnTo>
                    <a:pt x="8316201" y="3785603"/>
                  </a:lnTo>
                  <a:lnTo>
                    <a:pt x="8276095" y="3787267"/>
                  </a:lnTo>
                  <a:lnTo>
                    <a:pt x="8235505" y="3790086"/>
                  </a:lnTo>
                  <a:lnTo>
                    <a:pt x="8194497" y="3794125"/>
                  </a:lnTo>
                  <a:lnTo>
                    <a:pt x="8153108" y="3799408"/>
                  </a:lnTo>
                  <a:lnTo>
                    <a:pt x="8111388" y="3805986"/>
                  </a:lnTo>
                  <a:lnTo>
                    <a:pt x="8069402" y="3813911"/>
                  </a:lnTo>
                  <a:lnTo>
                    <a:pt x="8027187" y="3823220"/>
                  </a:lnTo>
                  <a:lnTo>
                    <a:pt x="7984795" y="3833965"/>
                  </a:lnTo>
                  <a:lnTo>
                    <a:pt x="7942275" y="3846195"/>
                  </a:lnTo>
                  <a:lnTo>
                    <a:pt x="7899692" y="3859936"/>
                  </a:lnTo>
                  <a:lnTo>
                    <a:pt x="7857071" y="3875252"/>
                  </a:lnTo>
                  <a:lnTo>
                    <a:pt x="7814475" y="3892169"/>
                  </a:lnTo>
                  <a:lnTo>
                    <a:pt x="7771943" y="3910749"/>
                  </a:lnTo>
                  <a:lnTo>
                    <a:pt x="7729550" y="3931031"/>
                  </a:lnTo>
                  <a:lnTo>
                    <a:pt x="7687323" y="3953065"/>
                  </a:lnTo>
                  <a:lnTo>
                    <a:pt x="7645311" y="3976890"/>
                  </a:lnTo>
                  <a:lnTo>
                    <a:pt x="7603579" y="4002544"/>
                  </a:lnTo>
                  <a:lnTo>
                    <a:pt x="7562177" y="4030078"/>
                  </a:lnTo>
                  <a:lnTo>
                    <a:pt x="7521143" y="4059542"/>
                  </a:lnTo>
                  <a:lnTo>
                    <a:pt x="7480528" y="4090987"/>
                  </a:lnTo>
                  <a:lnTo>
                    <a:pt x="7440384" y="4124439"/>
                  </a:lnTo>
                  <a:lnTo>
                    <a:pt x="7400760" y="4159948"/>
                  </a:lnTo>
                  <a:lnTo>
                    <a:pt x="7361707" y="4197566"/>
                  </a:lnTo>
                  <a:lnTo>
                    <a:pt x="7323277" y="4237342"/>
                  </a:lnTo>
                  <a:lnTo>
                    <a:pt x="7285533" y="4279303"/>
                  </a:lnTo>
                  <a:lnTo>
                    <a:pt x="7248487" y="4323512"/>
                  </a:lnTo>
                  <a:lnTo>
                    <a:pt x="7212228" y="4370006"/>
                  </a:lnTo>
                  <a:lnTo>
                    <a:pt x="7176783" y="4418825"/>
                  </a:lnTo>
                  <a:lnTo>
                    <a:pt x="7142213" y="4470019"/>
                  </a:lnTo>
                  <a:lnTo>
                    <a:pt x="8335492" y="4470019"/>
                  </a:lnTo>
                  <a:lnTo>
                    <a:pt x="8372869" y="4462488"/>
                  </a:lnTo>
                  <a:lnTo>
                    <a:pt x="8403387" y="4441939"/>
                  </a:lnTo>
                  <a:lnTo>
                    <a:pt x="8423961" y="4411446"/>
                  </a:lnTo>
                  <a:lnTo>
                    <a:pt x="8431505" y="4374121"/>
                  </a:lnTo>
                  <a:lnTo>
                    <a:pt x="8431505" y="3787063"/>
                  </a:lnTo>
                  <a:close/>
                </a:path>
              </a:pathLst>
            </a:custGeom>
            <a:solidFill>
              <a:srgbClr val="DEF3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2274" name="Google Shape;2274;p183"/>
            <p:cNvPicPr preferRelativeResize="0"/>
            <p:nvPr/>
          </p:nvPicPr>
          <p:blipFill rotWithShape="1">
            <a:blip r:embed="rId4">
              <a:alphaModFix/>
            </a:blip>
            <a:srcRect/>
            <a:stretch/>
          </p:blipFill>
          <p:spPr>
            <a:xfrm>
              <a:off x="8107881" y="4122700"/>
              <a:ext cx="142349" cy="142349"/>
            </a:xfrm>
            <a:prstGeom prst="rect">
              <a:avLst/>
            </a:prstGeom>
            <a:noFill/>
            <a:ln>
              <a:noFill/>
            </a:ln>
          </p:spPr>
        </p:pic>
      </p:grpSp>
      <p:sp>
        <p:nvSpPr>
          <p:cNvPr id="2275" name="Google Shape;2275;p183"/>
          <p:cNvSpPr txBox="1">
            <a:spLocks noGrp="1"/>
          </p:cNvSpPr>
          <p:nvPr>
            <p:ph type="title"/>
          </p:nvPr>
        </p:nvSpPr>
        <p:spPr>
          <a:xfrm>
            <a:off x="4066631" y="2086429"/>
            <a:ext cx="3242674" cy="351378"/>
          </a:xfrm>
          <a:prstGeom prst="rect">
            <a:avLst/>
          </a:prstGeom>
          <a:noFill/>
          <a:ln>
            <a:noFill/>
          </a:ln>
        </p:spPr>
        <p:txBody>
          <a:bodyPr spcFirstLastPara="1" wrap="square" lIns="0" tIns="12700" rIns="0" bIns="0" anchor="ctr" anchorCtr="0">
            <a:spAutoFit/>
          </a:bodyPr>
          <a:lstStyle/>
          <a:p>
            <a:pPr marL="12700" lvl="0" indent="0" algn="ctr" rtl="0">
              <a:spcBef>
                <a:spcPts val="0"/>
              </a:spcBef>
              <a:spcAft>
                <a:spcPts val="0"/>
              </a:spcAft>
              <a:buNone/>
            </a:pPr>
            <a:r>
              <a:rPr lang="en-US" sz="2200">
                <a:solidFill>
                  <a:srgbClr val="210A26"/>
                </a:solidFill>
                <a:latin typeface="Arial Black"/>
                <a:ea typeface="Arial Black"/>
                <a:cs typeface="Arial Black"/>
                <a:sym typeface="Arial Black"/>
              </a:rPr>
              <a:t>Fuzzy System Theory</a:t>
            </a:r>
            <a:endParaRPr sz="2200">
              <a:latin typeface="Arial Black"/>
              <a:ea typeface="Arial Black"/>
              <a:cs typeface="Arial Black"/>
              <a:sym typeface="Arial Black"/>
            </a:endParaRPr>
          </a:p>
        </p:txBody>
      </p:sp>
      <p:pic>
        <p:nvPicPr>
          <p:cNvPr id="2276" name="Google Shape;2276;p183"/>
          <p:cNvPicPr preferRelativeResize="0"/>
          <p:nvPr/>
        </p:nvPicPr>
        <p:blipFill rotWithShape="1">
          <a:blip r:embed="rId5">
            <a:alphaModFix/>
          </a:blip>
          <a:srcRect/>
          <a:stretch/>
        </p:blipFill>
        <p:spPr>
          <a:xfrm>
            <a:off x="5586419" y="3147339"/>
            <a:ext cx="3846414" cy="2084337"/>
          </a:xfrm>
          <a:prstGeom prst="rect">
            <a:avLst/>
          </a:prstGeom>
          <a:noFill/>
          <a:ln>
            <a:noFill/>
          </a:ln>
        </p:spPr>
      </p:pic>
      <p:sp>
        <p:nvSpPr>
          <p:cNvPr id="2277" name="Google Shape;2277;p183"/>
          <p:cNvSpPr txBox="1"/>
          <p:nvPr/>
        </p:nvSpPr>
        <p:spPr>
          <a:xfrm>
            <a:off x="2438330" y="2950747"/>
            <a:ext cx="3080642" cy="2551981"/>
          </a:xfrm>
          <a:prstGeom prst="rect">
            <a:avLst/>
          </a:prstGeom>
          <a:noFill/>
          <a:ln>
            <a:noFill/>
          </a:ln>
        </p:spPr>
        <p:txBody>
          <a:bodyPr spcFirstLastPara="1" wrap="square" lIns="0" tIns="12700" rIns="0" bIns="0" anchor="t" anchorCtr="0">
            <a:spAutoFit/>
          </a:bodyPr>
          <a:lstStyle/>
          <a:p>
            <a:pPr marL="356226" marR="5080" lvl="0" indent="-344162" algn="l" rtl="0">
              <a:spcBef>
                <a:spcPts val="0"/>
              </a:spcBef>
              <a:spcAft>
                <a:spcPts val="0"/>
              </a:spcAft>
              <a:buClr>
                <a:srgbClr val="210A26"/>
              </a:buClr>
              <a:buSzPts val="1500"/>
              <a:buFont typeface="Helvetica Neue"/>
              <a:buChar char="●"/>
            </a:pPr>
            <a:r>
              <a:rPr lang="en-US" sz="1500" i="1">
                <a:solidFill>
                  <a:srgbClr val="210A26"/>
                </a:solidFill>
                <a:latin typeface="Lucida Sans"/>
                <a:ea typeface="Lucida Sans"/>
                <a:cs typeface="Lucida Sans"/>
                <a:sym typeface="Lucida Sans"/>
              </a:rPr>
              <a:t>Professor Lotfi A Zadeh proposed the idea of fuzzy logic in 1965</a:t>
            </a:r>
            <a:endParaRPr sz="1500" i="1">
              <a:solidFill>
                <a:schemeClr val="dk1"/>
              </a:solidFill>
              <a:latin typeface="Lucida Sans"/>
              <a:ea typeface="Lucida Sans"/>
              <a:cs typeface="Lucida Sans"/>
              <a:sym typeface="Lucida Sans"/>
            </a:endParaRPr>
          </a:p>
          <a:p>
            <a:pPr marL="356226" marR="117472" lvl="0" indent="-344162" algn="l" rtl="0">
              <a:spcBef>
                <a:spcPts val="0"/>
              </a:spcBef>
              <a:spcAft>
                <a:spcPts val="0"/>
              </a:spcAft>
              <a:buClr>
                <a:srgbClr val="210A26"/>
              </a:buClr>
              <a:buSzPts val="1500"/>
              <a:buFont typeface="Helvetica Neue"/>
              <a:buChar char="●"/>
            </a:pPr>
            <a:r>
              <a:rPr lang="en-US" sz="1500" i="1">
                <a:solidFill>
                  <a:srgbClr val="210A26"/>
                </a:solidFill>
                <a:latin typeface="Lucida Sans"/>
                <a:ea typeface="Lucida Sans"/>
                <a:cs typeface="Lucida Sans"/>
                <a:sym typeface="Lucida Sans"/>
              </a:rPr>
              <a:t>Differs from conventional computing</a:t>
            </a:r>
            <a:endParaRPr sz="1500" i="1">
              <a:solidFill>
                <a:schemeClr val="dk1"/>
              </a:solidFill>
              <a:latin typeface="Lucida Sans"/>
              <a:ea typeface="Lucida Sans"/>
              <a:cs typeface="Lucida Sans"/>
              <a:sym typeface="Lucida Sans"/>
            </a:endParaRPr>
          </a:p>
          <a:p>
            <a:pPr marL="356226" marR="426708" lvl="0" indent="-344162" algn="l" rtl="0">
              <a:spcBef>
                <a:spcPts val="0"/>
              </a:spcBef>
              <a:spcAft>
                <a:spcPts val="0"/>
              </a:spcAft>
              <a:buClr>
                <a:srgbClr val="210A26"/>
              </a:buClr>
              <a:buSzPts val="1500"/>
              <a:buFont typeface="Helvetica Neue"/>
              <a:buChar char="●"/>
            </a:pPr>
            <a:r>
              <a:rPr lang="en-US" sz="1500" i="1">
                <a:solidFill>
                  <a:srgbClr val="210A26"/>
                </a:solidFill>
                <a:latin typeface="Lucida Sans"/>
                <a:ea typeface="Lucida Sans"/>
                <a:cs typeface="Lucida Sans"/>
                <a:sym typeface="Lucida Sans"/>
              </a:rPr>
              <a:t>Involves Soft or Partial Truth</a:t>
            </a:r>
            <a:endParaRPr sz="1500" i="1">
              <a:solidFill>
                <a:schemeClr val="dk1"/>
              </a:solidFill>
              <a:latin typeface="Lucida Sans"/>
              <a:ea typeface="Lucida Sans"/>
              <a:cs typeface="Lucida Sans"/>
              <a:sym typeface="Lucida Sans"/>
            </a:endParaRPr>
          </a:p>
          <a:p>
            <a:pPr marL="356226" marR="235579" lvl="0" indent="-344162" algn="l" rtl="0">
              <a:spcBef>
                <a:spcPts val="0"/>
              </a:spcBef>
              <a:spcAft>
                <a:spcPts val="0"/>
              </a:spcAft>
              <a:buClr>
                <a:srgbClr val="210A26"/>
              </a:buClr>
              <a:buSzPts val="1500"/>
              <a:buFont typeface="Helvetica Neue"/>
              <a:buChar char="●"/>
            </a:pPr>
            <a:r>
              <a:rPr lang="en-US" sz="1500" i="1">
                <a:solidFill>
                  <a:srgbClr val="210A26"/>
                </a:solidFill>
                <a:latin typeface="Lucida Sans"/>
                <a:ea typeface="Lucida Sans"/>
                <a:cs typeface="Lucida Sans"/>
                <a:sym typeface="Lucida Sans"/>
              </a:rPr>
              <a:t>Deals with uncertainties due to ambiguity &amp; imprecision</a:t>
            </a:r>
            <a:endParaRPr sz="1500" i="1">
              <a:solidFill>
                <a:schemeClr val="dk1"/>
              </a:solidFill>
              <a:latin typeface="Lucida Sans"/>
              <a:ea typeface="Lucida Sans"/>
              <a:cs typeface="Lucida Sans"/>
              <a:sym typeface="Lucida Sans"/>
            </a:endParaRPr>
          </a:p>
          <a:p>
            <a:pPr marL="356226" marR="0" lvl="0" indent="-343526" algn="l" rtl="0">
              <a:spcBef>
                <a:spcPts val="0"/>
              </a:spcBef>
              <a:spcAft>
                <a:spcPts val="0"/>
              </a:spcAft>
              <a:buClr>
                <a:srgbClr val="210A26"/>
              </a:buClr>
              <a:buSzPts val="1500"/>
              <a:buFont typeface="Helvetica Neue"/>
              <a:buChar char="●"/>
            </a:pPr>
            <a:r>
              <a:rPr lang="en-US" sz="1500" i="1">
                <a:solidFill>
                  <a:srgbClr val="210A26"/>
                </a:solidFill>
                <a:latin typeface="Lucida Sans"/>
                <a:ea typeface="Lucida Sans"/>
                <a:cs typeface="Lucida Sans"/>
                <a:sym typeface="Lucida Sans"/>
              </a:rPr>
              <a:t>multidisciplinary area</a:t>
            </a:r>
            <a:endParaRPr sz="1500" i="1">
              <a:solidFill>
                <a:schemeClr val="dk1"/>
              </a:solidFill>
              <a:latin typeface="Lucida Sans"/>
              <a:ea typeface="Lucida Sans"/>
              <a:cs typeface="Lucida Sans"/>
              <a:sym typeface="Lucida Sans"/>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184"/>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223</a:t>
            </a:fld>
            <a:endParaRPr>
              <a:latin typeface="Times New Roman"/>
              <a:ea typeface="Times New Roman"/>
              <a:cs typeface="Times New Roman"/>
              <a:sym typeface="Times New Roman"/>
            </a:endParaRPr>
          </a:p>
        </p:txBody>
      </p:sp>
      <p:sp>
        <p:nvSpPr>
          <p:cNvPr id="2283" name="Google Shape;2283;p184"/>
          <p:cNvSpPr/>
          <p:nvPr/>
        </p:nvSpPr>
        <p:spPr>
          <a:xfrm>
            <a:off x="1788273" y="1336776"/>
            <a:ext cx="9144000" cy="5143500"/>
          </a:xfrm>
          <a:custGeom>
            <a:avLst/>
            <a:gdLst/>
            <a:ahLst/>
            <a:cxnLst/>
            <a:rect l="l" t="t" r="r" b="b"/>
            <a:pathLst>
              <a:path w="9144000" h="5143500" extrusionOk="0">
                <a:moveTo>
                  <a:pt x="9143999" y="5143499"/>
                </a:moveTo>
                <a:lnTo>
                  <a:pt x="0" y="5143499"/>
                </a:lnTo>
                <a:lnTo>
                  <a:pt x="0" y="0"/>
                </a:lnTo>
                <a:lnTo>
                  <a:pt x="9143999" y="0"/>
                </a:lnTo>
                <a:lnTo>
                  <a:pt x="9143999" y="5143499"/>
                </a:lnTo>
                <a:close/>
              </a:path>
            </a:pathLst>
          </a:custGeom>
          <a:solidFill>
            <a:srgbClr val="DEF3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284" name="Google Shape;2284;p184"/>
          <p:cNvSpPr/>
          <p:nvPr/>
        </p:nvSpPr>
        <p:spPr>
          <a:xfrm>
            <a:off x="9848962" y="1310642"/>
            <a:ext cx="1083311" cy="1581151"/>
          </a:xfrm>
          <a:custGeom>
            <a:avLst/>
            <a:gdLst/>
            <a:ahLst/>
            <a:cxnLst/>
            <a:rect l="l" t="t" r="r" b="b"/>
            <a:pathLst>
              <a:path w="1083309" h="1581150" extrusionOk="0">
                <a:moveTo>
                  <a:pt x="1083175" y="1580574"/>
                </a:moveTo>
                <a:lnTo>
                  <a:pt x="1034817" y="1555726"/>
                </a:lnTo>
                <a:lnTo>
                  <a:pt x="987006" y="1529690"/>
                </a:lnTo>
                <a:lnTo>
                  <a:pt x="942500" y="1504134"/>
                </a:lnTo>
                <a:lnTo>
                  <a:pt x="898526" y="1477593"/>
                </a:lnTo>
                <a:lnTo>
                  <a:pt x="855123" y="1450070"/>
                </a:lnTo>
                <a:lnTo>
                  <a:pt x="812330" y="1421571"/>
                </a:lnTo>
                <a:lnTo>
                  <a:pt x="770185" y="1392099"/>
                </a:lnTo>
                <a:lnTo>
                  <a:pt x="728727" y="1361660"/>
                </a:lnTo>
                <a:lnTo>
                  <a:pt x="687995" y="1330258"/>
                </a:lnTo>
                <a:lnTo>
                  <a:pt x="648027" y="1297896"/>
                </a:lnTo>
                <a:lnTo>
                  <a:pt x="608863" y="1264581"/>
                </a:lnTo>
                <a:lnTo>
                  <a:pt x="570540" y="1230315"/>
                </a:lnTo>
                <a:lnTo>
                  <a:pt x="533098" y="1195104"/>
                </a:lnTo>
                <a:lnTo>
                  <a:pt x="496575" y="1158952"/>
                </a:lnTo>
                <a:lnTo>
                  <a:pt x="461010" y="1121863"/>
                </a:lnTo>
                <a:lnTo>
                  <a:pt x="426442" y="1083843"/>
                </a:lnTo>
                <a:lnTo>
                  <a:pt x="392909" y="1044894"/>
                </a:lnTo>
                <a:lnTo>
                  <a:pt x="360449" y="1005023"/>
                </a:lnTo>
                <a:lnTo>
                  <a:pt x="330295" y="965760"/>
                </a:lnTo>
                <a:lnTo>
                  <a:pt x="301288" y="925711"/>
                </a:lnTo>
                <a:lnTo>
                  <a:pt x="273453" y="884901"/>
                </a:lnTo>
                <a:lnTo>
                  <a:pt x="246815" y="843356"/>
                </a:lnTo>
                <a:lnTo>
                  <a:pt x="221399" y="801099"/>
                </a:lnTo>
                <a:lnTo>
                  <a:pt x="197230" y="758157"/>
                </a:lnTo>
                <a:lnTo>
                  <a:pt x="174332" y="714554"/>
                </a:lnTo>
                <a:lnTo>
                  <a:pt x="152732" y="670316"/>
                </a:lnTo>
                <a:lnTo>
                  <a:pt x="132454" y="625467"/>
                </a:lnTo>
                <a:lnTo>
                  <a:pt x="113523" y="580034"/>
                </a:lnTo>
                <a:lnTo>
                  <a:pt x="95964" y="534040"/>
                </a:lnTo>
                <a:lnTo>
                  <a:pt x="79801" y="487512"/>
                </a:lnTo>
                <a:lnTo>
                  <a:pt x="65060" y="440474"/>
                </a:lnTo>
                <a:lnTo>
                  <a:pt x="51767" y="392951"/>
                </a:lnTo>
                <a:lnTo>
                  <a:pt x="39945" y="344968"/>
                </a:lnTo>
                <a:lnTo>
                  <a:pt x="29619" y="296551"/>
                </a:lnTo>
                <a:lnTo>
                  <a:pt x="20816" y="247725"/>
                </a:lnTo>
                <a:lnTo>
                  <a:pt x="13544" y="198507"/>
                </a:lnTo>
                <a:lnTo>
                  <a:pt x="7809" y="149061"/>
                </a:lnTo>
                <a:lnTo>
                  <a:pt x="3628" y="99452"/>
                </a:lnTo>
                <a:lnTo>
                  <a:pt x="1019" y="49743"/>
                </a:lnTo>
                <a:lnTo>
                  <a:pt x="0" y="0"/>
                </a:lnTo>
                <a:lnTo>
                  <a:pt x="26293" y="0"/>
                </a:lnTo>
                <a:lnTo>
                  <a:pt x="27438" y="49581"/>
                </a:lnTo>
                <a:lnTo>
                  <a:pt x="30236" y="99143"/>
                </a:lnTo>
                <a:lnTo>
                  <a:pt x="34664" y="148634"/>
                </a:lnTo>
                <a:lnTo>
                  <a:pt x="40700" y="198005"/>
                </a:lnTo>
                <a:lnTo>
                  <a:pt x="48319" y="247206"/>
                </a:lnTo>
                <a:lnTo>
                  <a:pt x="57500" y="296187"/>
                </a:lnTo>
                <a:lnTo>
                  <a:pt x="68219" y="344900"/>
                </a:lnTo>
                <a:lnTo>
                  <a:pt x="80454" y="393293"/>
                </a:lnTo>
                <a:lnTo>
                  <a:pt x="94180" y="441317"/>
                </a:lnTo>
                <a:lnTo>
                  <a:pt x="109376" y="488923"/>
                </a:lnTo>
                <a:lnTo>
                  <a:pt x="126018" y="536060"/>
                </a:lnTo>
                <a:lnTo>
                  <a:pt x="144083" y="582679"/>
                </a:lnTo>
                <a:lnTo>
                  <a:pt x="163548" y="628731"/>
                </a:lnTo>
                <a:lnTo>
                  <a:pt x="184391" y="674164"/>
                </a:lnTo>
                <a:lnTo>
                  <a:pt x="206587" y="718931"/>
                </a:lnTo>
                <a:lnTo>
                  <a:pt x="230115" y="762980"/>
                </a:lnTo>
                <a:lnTo>
                  <a:pt x="254951" y="806262"/>
                </a:lnTo>
                <a:lnTo>
                  <a:pt x="281072" y="848728"/>
                </a:lnTo>
                <a:lnTo>
                  <a:pt x="308455" y="890327"/>
                </a:lnTo>
                <a:lnTo>
                  <a:pt x="337077" y="931010"/>
                </a:lnTo>
                <a:lnTo>
                  <a:pt x="368280" y="972646"/>
                </a:lnTo>
                <a:lnTo>
                  <a:pt x="400552" y="1013254"/>
                </a:lnTo>
                <a:lnTo>
                  <a:pt x="433864" y="1052839"/>
                </a:lnTo>
                <a:lnTo>
                  <a:pt x="468184" y="1091404"/>
                </a:lnTo>
                <a:lnTo>
                  <a:pt x="503483" y="1128953"/>
                </a:lnTo>
                <a:lnTo>
                  <a:pt x="539729" y="1165491"/>
                </a:lnTo>
                <a:lnTo>
                  <a:pt x="576891" y="1201021"/>
                </a:lnTo>
                <a:lnTo>
                  <a:pt x="614940" y="1235547"/>
                </a:lnTo>
                <a:lnTo>
                  <a:pt x="653843" y="1269074"/>
                </a:lnTo>
                <a:lnTo>
                  <a:pt x="693572" y="1301606"/>
                </a:lnTo>
                <a:lnTo>
                  <a:pt x="734094" y="1333146"/>
                </a:lnTo>
                <a:lnTo>
                  <a:pt x="775380" y="1363699"/>
                </a:lnTo>
                <a:lnTo>
                  <a:pt x="817398" y="1393268"/>
                </a:lnTo>
                <a:lnTo>
                  <a:pt x="860118" y="1421859"/>
                </a:lnTo>
                <a:lnTo>
                  <a:pt x="903510" y="1449474"/>
                </a:lnTo>
                <a:lnTo>
                  <a:pt x="947542" y="1476118"/>
                </a:lnTo>
                <a:lnTo>
                  <a:pt x="992184" y="1501794"/>
                </a:lnTo>
                <a:lnTo>
                  <a:pt x="1037405" y="1526508"/>
                </a:lnTo>
                <a:lnTo>
                  <a:pt x="1083175" y="1550263"/>
                </a:lnTo>
                <a:lnTo>
                  <a:pt x="1083175" y="1580574"/>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285" name="Google Shape;2285;p184"/>
          <p:cNvSpPr/>
          <p:nvPr/>
        </p:nvSpPr>
        <p:spPr>
          <a:xfrm>
            <a:off x="1788139" y="1310690"/>
            <a:ext cx="3279140" cy="2400300"/>
          </a:xfrm>
          <a:custGeom>
            <a:avLst/>
            <a:gdLst/>
            <a:ahLst/>
            <a:cxnLst/>
            <a:rect l="l" t="t" r="r" b="b"/>
            <a:pathLst>
              <a:path w="3279140" h="2400300" extrusionOk="0">
                <a:moveTo>
                  <a:pt x="409960" y="2399848"/>
                </a:moveTo>
                <a:lnTo>
                  <a:pt x="256541" y="2383424"/>
                </a:lnTo>
                <a:lnTo>
                  <a:pt x="125546" y="2347290"/>
                </a:lnTo>
                <a:lnTo>
                  <a:pt x="34268" y="2311156"/>
                </a:lnTo>
                <a:lnTo>
                  <a:pt x="0" y="2294731"/>
                </a:lnTo>
                <a:lnTo>
                  <a:pt x="0" y="0"/>
                </a:lnTo>
                <a:lnTo>
                  <a:pt x="3279050" y="0"/>
                </a:lnTo>
                <a:lnTo>
                  <a:pt x="3255459" y="44248"/>
                </a:lnTo>
                <a:lnTo>
                  <a:pt x="3230171" y="86584"/>
                </a:lnTo>
                <a:lnTo>
                  <a:pt x="3203245" y="127055"/>
                </a:lnTo>
                <a:lnTo>
                  <a:pt x="3174742" y="165708"/>
                </a:lnTo>
                <a:lnTo>
                  <a:pt x="3144721" y="202590"/>
                </a:lnTo>
                <a:lnTo>
                  <a:pt x="3113241" y="237749"/>
                </a:lnTo>
                <a:lnTo>
                  <a:pt x="3080361" y="271232"/>
                </a:lnTo>
                <a:lnTo>
                  <a:pt x="3046142" y="303086"/>
                </a:lnTo>
                <a:lnTo>
                  <a:pt x="3010642" y="333358"/>
                </a:lnTo>
                <a:lnTo>
                  <a:pt x="2973921" y="362096"/>
                </a:lnTo>
                <a:lnTo>
                  <a:pt x="2936039" y="389346"/>
                </a:lnTo>
                <a:lnTo>
                  <a:pt x="2897055" y="415157"/>
                </a:lnTo>
                <a:lnTo>
                  <a:pt x="2857028" y="439576"/>
                </a:lnTo>
                <a:lnTo>
                  <a:pt x="2816018" y="462649"/>
                </a:lnTo>
                <a:lnTo>
                  <a:pt x="2774085" y="484424"/>
                </a:lnTo>
                <a:lnTo>
                  <a:pt x="2731287" y="504948"/>
                </a:lnTo>
                <a:lnTo>
                  <a:pt x="2687685" y="524268"/>
                </a:lnTo>
                <a:lnTo>
                  <a:pt x="2643338" y="542433"/>
                </a:lnTo>
                <a:lnTo>
                  <a:pt x="2598305" y="559488"/>
                </a:lnTo>
                <a:lnTo>
                  <a:pt x="2552646" y="575481"/>
                </a:lnTo>
                <a:lnTo>
                  <a:pt x="2506420" y="590460"/>
                </a:lnTo>
                <a:lnTo>
                  <a:pt x="2459687" y="604472"/>
                </a:lnTo>
                <a:lnTo>
                  <a:pt x="2412506" y="617563"/>
                </a:lnTo>
                <a:lnTo>
                  <a:pt x="2364937" y="629782"/>
                </a:lnTo>
                <a:lnTo>
                  <a:pt x="2317039" y="641175"/>
                </a:lnTo>
                <a:lnTo>
                  <a:pt x="2268872" y="651791"/>
                </a:lnTo>
                <a:lnTo>
                  <a:pt x="2220494" y="661675"/>
                </a:lnTo>
                <a:lnTo>
                  <a:pt x="2171967" y="670875"/>
                </a:lnTo>
                <a:lnTo>
                  <a:pt x="2123348" y="679439"/>
                </a:lnTo>
                <a:lnTo>
                  <a:pt x="2074698" y="687414"/>
                </a:lnTo>
                <a:lnTo>
                  <a:pt x="2026075" y="694846"/>
                </a:lnTo>
                <a:lnTo>
                  <a:pt x="1977541" y="701784"/>
                </a:lnTo>
                <a:lnTo>
                  <a:pt x="1929153" y="708275"/>
                </a:lnTo>
                <a:lnTo>
                  <a:pt x="1880971" y="714365"/>
                </a:lnTo>
                <a:lnTo>
                  <a:pt x="1833056" y="720103"/>
                </a:lnTo>
                <a:lnTo>
                  <a:pt x="1785465" y="725535"/>
                </a:lnTo>
                <a:lnTo>
                  <a:pt x="1738260" y="730708"/>
                </a:lnTo>
                <a:lnTo>
                  <a:pt x="1691499" y="735670"/>
                </a:lnTo>
                <a:lnTo>
                  <a:pt x="1645241" y="740469"/>
                </a:lnTo>
                <a:lnTo>
                  <a:pt x="1599547" y="745150"/>
                </a:lnTo>
                <a:lnTo>
                  <a:pt x="1554476" y="749763"/>
                </a:lnTo>
                <a:lnTo>
                  <a:pt x="1510086" y="754353"/>
                </a:lnTo>
                <a:lnTo>
                  <a:pt x="1466439" y="758968"/>
                </a:lnTo>
                <a:lnTo>
                  <a:pt x="1423592" y="763656"/>
                </a:lnTo>
                <a:lnTo>
                  <a:pt x="1381606" y="768463"/>
                </a:lnTo>
                <a:lnTo>
                  <a:pt x="1340540" y="773438"/>
                </a:lnTo>
                <a:lnTo>
                  <a:pt x="1300454" y="778626"/>
                </a:lnTo>
                <a:lnTo>
                  <a:pt x="1261407" y="784076"/>
                </a:lnTo>
                <a:lnTo>
                  <a:pt x="1223458" y="789834"/>
                </a:lnTo>
                <a:lnTo>
                  <a:pt x="1151093" y="802467"/>
                </a:lnTo>
                <a:lnTo>
                  <a:pt x="1083837" y="816901"/>
                </a:lnTo>
                <a:lnTo>
                  <a:pt x="1022163" y="833514"/>
                </a:lnTo>
                <a:lnTo>
                  <a:pt x="984770" y="846595"/>
                </a:lnTo>
                <a:lnTo>
                  <a:pt x="921425" y="879157"/>
                </a:lnTo>
                <a:lnTo>
                  <a:pt x="872160" y="919671"/>
                </a:lnTo>
                <a:lnTo>
                  <a:pt x="835563" y="967441"/>
                </a:lnTo>
                <a:lnTo>
                  <a:pt x="810227" y="1021771"/>
                </a:lnTo>
                <a:lnTo>
                  <a:pt x="794741" y="1081963"/>
                </a:lnTo>
                <a:lnTo>
                  <a:pt x="787696" y="1147322"/>
                </a:lnTo>
                <a:lnTo>
                  <a:pt x="786898" y="1181720"/>
                </a:lnTo>
                <a:lnTo>
                  <a:pt x="787681" y="1217149"/>
                </a:lnTo>
                <a:lnTo>
                  <a:pt x="793288" y="1290748"/>
                </a:lnTo>
                <a:lnTo>
                  <a:pt x="797759" y="1328745"/>
                </a:lnTo>
                <a:lnTo>
                  <a:pt x="803106" y="1367423"/>
                </a:lnTo>
                <a:lnTo>
                  <a:pt x="809154" y="1406696"/>
                </a:lnTo>
                <a:lnTo>
                  <a:pt x="815727" y="1446477"/>
                </a:lnTo>
                <a:lnTo>
                  <a:pt x="822647" y="1486678"/>
                </a:lnTo>
                <a:lnTo>
                  <a:pt x="829739" y="1527213"/>
                </a:lnTo>
                <a:lnTo>
                  <a:pt x="836827" y="1567994"/>
                </a:lnTo>
                <a:lnTo>
                  <a:pt x="843735" y="1608934"/>
                </a:lnTo>
                <a:lnTo>
                  <a:pt x="850285" y="1649946"/>
                </a:lnTo>
                <a:lnTo>
                  <a:pt x="856303" y="1690943"/>
                </a:lnTo>
                <a:lnTo>
                  <a:pt x="861612" y="1731839"/>
                </a:lnTo>
                <a:lnTo>
                  <a:pt x="866035" y="1772545"/>
                </a:lnTo>
                <a:lnTo>
                  <a:pt x="869396" y="1812975"/>
                </a:lnTo>
                <a:lnTo>
                  <a:pt x="871520" y="1853042"/>
                </a:lnTo>
                <a:lnTo>
                  <a:pt x="872230" y="1892658"/>
                </a:lnTo>
                <a:lnTo>
                  <a:pt x="871350" y="1931737"/>
                </a:lnTo>
                <a:lnTo>
                  <a:pt x="868703" y="1970191"/>
                </a:lnTo>
                <a:lnTo>
                  <a:pt x="857405" y="2044877"/>
                </a:lnTo>
                <a:lnTo>
                  <a:pt x="836928" y="2116019"/>
                </a:lnTo>
                <a:lnTo>
                  <a:pt x="805860" y="2182921"/>
                </a:lnTo>
                <a:lnTo>
                  <a:pt x="751543" y="2258322"/>
                </a:lnTo>
                <a:lnTo>
                  <a:pt x="714389" y="2295221"/>
                </a:lnTo>
                <a:lnTo>
                  <a:pt x="674852" y="2325719"/>
                </a:lnTo>
                <a:lnTo>
                  <a:pt x="633332" y="2350272"/>
                </a:lnTo>
                <a:lnTo>
                  <a:pt x="590227" y="2369337"/>
                </a:lnTo>
                <a:lnTo>
                  <a:pt x="545939" y="2383371"/>
                </a:lnTo>
                <a:lnTo>
                  <a:pt x="500865" y="2392830"/>
                </a:lnTo>
                <a:lnTo>
                  <a:pt x="455405" y="2398170"/>
                </a:lnTo>
                <a:lnTo>
                  <a:pt x="409960" y="2399848"/>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286" name="Google Shape;2286;p184"/>
          <p:cNvSpPr/>
          <p:nvPr/>
        </p:nvSpPr>
        <p:spPr>
          <a:xfrm>
            <a:off x="6851266" y="4221123"/>
            <a:ext cx="4081145" cy="2233295"/>
          </a:xfrm>
          <a:custGeom>
            <a:avLst/>
            <a:gdLst/>
            <a:ahLst/>
            <a:cxnLst/>
            <a:rect l="l" t="t" r="r" b="b"/>
            <a:pathLst>
              <a:path w="4081145" h="2233295" extrusionOk="0">
                <a:moveTo>
                  <a:pt x="4080865" y="2233019"/>
                </a:moveTo>
                <a:lnTo>
                  <a:pt x="0" y="2233019"/>
                </a:lnTo>
                <a:lnTo>
                  <a:pt x="15265" y="2210730"/>
                </a:lnTo>
                <a:lnTo>
                  <a:pt x="51713" y="2167629"/>
                </a:lnTo>
                <a:lnTo>
                  <a:pt x="96016" y="2126595"/>
                </a:lnTo>
                <a:lnTo>
                  <a:pt x="148139" y="2087743"/>
                </a:lnTo>
                <a:lnTo>
                  <a:pt x="208043" y="2051188"/>
                </a:lnTo>
                <a:lnTo>
                  <a:pt x="275689" y="2017046"/>
                </a:lnTo>
                <a:lnTo>
                  <a:pt x="312405" y="2000916"/>
                </a:lnTo>
                <a:lnTo>
                  <a:pt x="351042" y="1985432"/>
                </a:lnTo>
                <a:lnTo>
                  <a:pt x="391596" y="1970608"/>
                </a:lnTo>
                <a:lnTo>
                  <a:pt x="434063" y="1956460"/>
                </a:lnTo>
                <a:lnTo>
                  <a:pt x="478437" y="1943002"/>
                </a:lnTo>
                <a:lnTo>
                  <a:pt x="524714" y="1930247"/>
                </a:lnTo>
                <a:lnTo>
                  <a:pt x="572889" y="1918211"/>
                </a:lnTo>
                <a:lnTo>
                  <a:pt x="622957" y="1906908"/>
                </a:lnTo>
                <a:lnTo>
                  <a:pt x="674915" y="1896352"/>
                </a:lnTo>
                <a:lnTo>
                  <a:pt x="728756" y="1886557"/>
                </a:lnTo>
                <a:lnTo>
                  <a:pt x="784477" y="1877539"/>
                </a:lnTo>
                <a:lnTo>
                  <a:pt x="842072" y="1869311"/>
                </a:lnTo>
                <a:lnTo>
                  <a:pt x="901538" y="1861888"/>
                </a:lnTo>
                <a:lnTo>
                  <a:pt x="962868" y="1855285"/>
                </a:lnTo>
                <a:lnTo>
                  <a:pt x="1026059" y="1849515"/>
                </a:lnTo>
                <a:lnTo>
                  <a:pt x="1091106" y="1844593"/>
                </a:lnTo>
                <a:lnTo>
                  <a:pt x="1158004" y="1840534"/>
                </a:lnTo>
                <a:lnTo>
                  <a:pt x="1226748" y="1837352"/>
                </a:lnTo>
                <a:lnTo>
                  <a:pt x="1297334" y="1835061"/>
                </a:lnTo>
                <a:lnTo>
                  <a:pt x="1369757" y="1833676"/>
                </a:lnTo>
                <a:lnTo>
                  <a:pt x="1444012" y="1833211"/>
                </a:lnTo>
                <a:lnTo>
                  <a:pt x="1466473" y="1833251"/>
                </a:lnTo>
                <a:lnTo>
                  <a:pt x="1489089" y="1833375"/>
                </a:lnTo>
                <a:lnTo>
                  <a:pt x="1511863" y="1833586"/>
                </a:lnTo>
                <a:lnTo>
                  <a:pt x="1534793" y="1833891"/>
                </a:lnTo>
                <a:lnTo>
                  <a:pt x="1542526" y="1833967"/>
                </a:lnTo>
                <a:lnTo>
                  <a:pt x="1550210" y="1834034"/>
                </a:lnTo>
                <a:lnTo>
                  <a:pt x="1557855" y="1834082"/>
                </a:lnTo>
                <a:lnTo>
                  <a:pt x="1565471" y="1834100"/>
                </a:lnTo>
                <a:lnTo>
                  <a:pt x="1617558" y="1833418"/>
                </a:lnTo>
                <a:lnTo>
                  <a:pt x="1667484" y="1831391"/>
                </a:lnTo>
                <a:lnTo>
                  <a:pt x="1715308" y="1828050"/>
                </a:lnTo>
                <a:lnTo>
                  <a:pt x="1761090" y="1823425"/>
                </a:lnTo>
                <a:lnTo>
                  <a:pt x="1804888" y="1817544"/>
                </a:lnTo>
                <a:lnTo>
                  <a:pt x="1846762" y="1810438"/>
                </a:lnTo>
                <a:lnTo>
                  <a:pt x="1886771" y="1802137"/>
                </a:lnTo>
                <a:lnTo>
                  <a:pt x="1924975" y="1792669"/>
                </a:lnTo>
                <a:lnTo>
                  <a:pt x="1996206" y="1770357"/>
                </a:lnTo>
                <a:lnTo>
                  <a:pt x="2060927" y="1743738"/>
                </a:lnTo>
                <a:lnTo>
                  <a:pt x="2119615" y="1713052"/>
                </a:lnTo>
                <a:lnTo>
                  <a:pt x="2172744" y="1678537"/>
                </a:lnTo>
                <a:lnTo>
                  <a:pt x="2220788" y="1640429"/>
                </a:lnTo>
                <a:lnTo>
                  <a:pt x="2264223" y="1598968"/>
                </a:lnTo>
                <a:lnTo>
                  <a:pt x="2303524" y="1554392"/>
                </a:lnTo>
                <a:lnTo>
                  <a:pt x="2339166" y="1506939"/>
                </a:lnTo>
                <a:lnTo>
                  <a:pt x="2371622" y="1456846"/>
                </a:lnTo>
                <a:lnTo>
                  <a:pt x="2401369" y="1404352"/>
                </a:lnTo>
                <a:lnTo>
                  <a:pt x="2428880" y="1349695"/>
                </a:lnTo>
                <a:lnTo>
                  <a:pt x="2454632" y="1293113"/>
                </a:lnTo>
                <a:lnTo>
                  <a:pt x="2479098" y="1234845"/>
                </a:lnTo>
                <a:lnTo>
                  <a:pt x="2502753" y="1175127"/>
                </a:lnTo>
                <a:lnTo>
                  <a:pt x="2526073" y="1114199"/>
                </a:lnTo>
                <a:lnTo>
                  <a:pt x="2537755" y="1083355"/>
                </a:lnTo>
                <a:lnTo>
                  <a:pt x="2549532" y="1052298"/>
                </a:lnTo>
                <a:lnTo>
                  <a:pt x="2573605" y="989663"/>
                </a:lnTo>
                <a:lnTo>
                  <a:pt x="2598767" y="926531"/>
                </a:lnTo>
                <a:lnTo>
                  <a:pt x="2625492" y="863141"/>
                </a:lnTo>
                <a:lnTo>
                  <a:pt x="2654256" y="799730"/>
                </a:lnTo>
                <a:lnTo>
                  <a:pt x="2685534" y="736538"/>
                </a:lnTo>
                <a:lnTo>
                  <a:pt x="2719800" y="673801"/>
                </a:lnTo>
                <a:lnTo>
                  <a:pt x="2757528" y="611758"/>
                </a:lnTo>
                <a:lnTo>
                  <a:pt x="2799195" y="550647"/>
                </a:lnTo>
                <a:lnTo>
                  <a:pt x="2845275" y="490707"/>
                </a:lnTo>
                <a:lnTo>
                  <a:pt x="2870118" y="461249"/>
                </a:lnTo>
                <a:lnTo>
                  <a:pt x="2896242" y="432174"/>
                </a:lnTo>
                <a:lnTo>
                  <a:pt x="2923707" y="403511"/>
                </a:lnTo>
                <a:lnTo>
                  <a:pt x="2952572" y="375288"/>
                </a:lnTo>
                <a:lnTo>
                  <a:pt x="2982896" y="347537"/>
                </a:lnTo>
                <a:lnTo>
                  <a:pt x="3014739" y="320287"/>
                </a:lnTo>
                <a:lnTo>
                  <a:pt x="3048160" y="293567"/>
                </a:lnTo>
                <a:lnTo>
                  <a:pt x="3083218" y="267407"/>
                </a:lnTo>
                <a:lnTo>
                  <a:pt x="3119973" y="241838"/>
                </a:lnTo>
                <a:lnTo>
                  <a:pt x="3158484" y="216889"/>
                </a:lnTo>
                <a:lnTo>
                  <a:pt x="3204168" y="189821"/>
                </a:lnTo>
                <a:lnTo>
                  <a:pt x="3251367" y="164655"/>
                </a:lnTo>
                <a:lnTo>
                  <a:pt x="3299859" y="141369"/>
                </a:lnTo>
                <a:lnTo>
                  <a:pt x="3349420" y="119942"/>
                </a:lnTo>
                <a:lnTo>
                  <a:pt x="3399827" y="100352"/>
                </a:lnTo>
                <a:lnTo>
                  <a:pt x="3450856" y="82578"/>
                </a:lnTo>
                <a:lnTo>
                  <a:pt x="3502285" y="66599"/>
                </a:lnTo>
                <a:lnTo>
                  <a:pt x="3553889" y="52393"/>
                </a:lnTo>
                <a:lnTo>
                  <a:pt x="3605445" y="39938"/>
                </a:lnTo>
                <a:lnTo>
                  <a:pt x="3656730" y="29213"/>
                </a:lnTo>
                <a:lnTo>
                  <a:pt x="3707521" y="20198"/>
                </a:lnTo>
                <a:lnTo>
                  <a:pt x="3757594" y="12869"/>
                </a:lnTo>
                <a:lnTo>
                  <a:pt x="3806725" y="7207"/>
                </a:lnTo>
                <a:lnTo>
                  <a:pt x="3854691" y="3188"/>
                </a:lnTo>
                <a:lnTo>
                  <a:pt x="3901270" y="793"/>
                </a:lnTo>
                <a:lnTo>
                  <a:pt x="3946237" y="0"/>
                </a:lnTo>
                <a:lnTo>
                  <a:pt x="3982111" y="537"/>
                </a:lnTo>
                <a:lnTo>
                  <a:pt x="4016589" y="2142"/>
                </a:lnTo>
                <a:lnTo>
                  <a:pt x="4049547" y="4806"/>
                </a:lnTo>
                <a:lnTo>
                  <a:pt x="4080865" y="8518"/>
                </a:lnTo>
                <a:lnTo>
                  <a:pt x="4080865" y="2233019"/>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grpSp>
        <p:nvGrpSpPr>
          <p:cNvPr id="2287" name="Google Shape;2287;p184"/>
          <p:cNvGrpSpPr/>
          <p:nvPr/>
        </p:nvGrpSpPr>
        <p:grpSpPr>
          <a:xfrm>
            <a:off x="1788139" y="1611541"/>
            <a:ext cx="8844921" cy="4842836"/>
            <a:chOff x="-1524021" y="300901"/>
            <a:chExt cx="8844921" cy="4842836"/>
          </a:xfrm>
        </p:grpSpPr>
        <p:sp>
          <p:nvSpPr>
            <p:cNvPr id="2288" name="Google Shape;2288;p184"/>
            <p:cNvSpPr/>
            <p:nvPr/>
          </p:nvSpPr>
          <p:spPr>
            <a:xfrm>
              <a:off x="-1524021" y="3972797"/>
              <a:ext cx="802640" cy="1170940"/>
            </a:xfrm>
            <a:custGeom>
              <a:avLst/>
              <a:gdLst/>
              <a:ahLst/>
              <a:cxnLst/>
              <a:rect l="l" t="t" r="r" b="b"/>
              <a:pathLst>
                <a:path w="802640" h="1170939" extrusionOk="0">
                  <a:moveTo>
                    <a:pt x="802288" y="1170702"/>
                  </a:moveTo>
                  <a:lnTo>
                    <a:pt x="782812" y="1170702"/>
                  </a:lnTo>
                  <a:lnTo>
                    <a:pt x="781409" y="1121737"/>
                  </a:lnTo>
                  <a:lnTo>
                    <a:pt x="777838" y="1072822"/>
                  </a:lnTo>
                  <a:lnTo>
                    <a:pt x="772142" y="1024043"/>
                  </a:lnTo>
                  <a:lnTo>
                    <a:pt x="764359" y="975487"/>
                  </a:lnTo>
                  <a:lnTo>
                    <a:pt x="754530" y="927243"/>
                  </a:lnTo>
                  <a:lnTo>
                    <a:pt x="742697" y="879397"/>
                  </a:lnTo>
                  <a:lnTo>
                    <a:pt x="728898" y="832036"/>
                  </a:lnTo>
                  <a:lnTo>
                    <a:pt x="713175" y="785249"/>
                  </a:lnTo>
                  <a:lnTo>
                    <a:pt x="695568" y="739121"/>
                  </a:lnTo>
                  <a:lnTo>
                    <a:pt x="676117" y="693742"/>
                  </a:lnTo>
                  <a:lnTo>
                    <a:pt x="654863" y="649198"/>
                  </a:lnTo>
                  <a:lnTo>
                    <a:pt x="631846" y="605576"/>
                  </a:lnTo>
                  <a:lnTo>
                    <a:pt x="607106" y="562964"/>
                  </a:lnTo>
                  <a:lnTo>
                    <a:pt x="580684" y="521450"/>
                  </a:lnTo>
                  <a:lnTo>
                    <a:pt x="552621" y="481120"/>
                  </a:lnTo>
                  <a:lnTo>
                    <a:pt x="521062" y="439451"/>
                  </a:lnTo>
                  <a:lnTo>
                    <a:pt x="488059" y="399183"/>
                  </a:lnTo>
                  <a:lnTo>
                    <a:pt x="453668" y="360307"/>
                  </a:lnTo>
                  <a:lnTo>
                    <a:pt x="417946" y="322817"/>
                  </a:lnTo>
                  <a:lnTo>
                    <a:pt x="380949" y="286704"/>
                  </a:lnTo>
                  <a:lnTo>
                    <a:pt x="342735" y="251961"/>
                  </a:lnTo>
                  <a:lnTo>
                    <a:pt x="303360" y="218582"/>
                  </a:lnTo>
                  <a:lnTo>
                    <a:pt x="262880" y="186557"/>
                  </a:lnTo>
                  <a:lnTo>
                    <a:pt x="221354" y="155880"/>
                  </a:lnTo>
                  <a:lnTo>
                    <a:pt x="178837" y="126544"/>
                  </a:lnTo>
                  <a:lnTo>
                    <a:pt x="135386" y="98540"/>
                  </a:lnTo>
                  <a:lnTo>
                    <a:pt x="91059" y="71861"/>
                  </a:lnTo>
                  <a:lnTo>
                    <a:pt x="45911" y="46501"/>
                  </a:lnTo>
                  <a:lnTo>
                    <a:pt x="0" y="22450"/>
                  </a:lnTo>
                  <a:lnTo>
                    <a:pt x="0" y="0"/>
                  </a:lnTo>
                  <a:lnTo>
                    <a:pt x="35818" y="18404"/>
                  </a:lnTo>
                  <a:lnTo>
                    <a:pt x="71230" y="37688"/>
                  </a:lnTo>
                  <a:lnTo>
                    <a:pt x="115097" y="63089"/>
                  </a:lnTo>
                  <a:lnTo>
                    <a:pt x="158246" y="89785"/>
                  </a:lnTo>
                  <a:lnTo>
                    <a:pt x="200610" y="117770"/>
                  </a:lnTo>
                  <a:lnTo>
                    <a:pt x="242119" y="147035"/>
                  </a:lnTo>
                  <a:lnTo>
                    <a:pt x="282707" y="177572"/>
                  </a:lnTo>
                  <a:lnTo>
                    <a:pt x="322306" y="209374"/>
                  </a:lnTo>
                  <a:lnTo>
                    <a:pt x="360846" y="242432"/>
                  </a:lnTo>
                  <a:lnTo>
                    <a:pt x="398262" y="276739"/>
                  </a:lnTo>
                  <a:lnTo>
                    <a:pt x="434483" y="312287"/>
                  </a:lnTo>
                  <a:lnTo>
                    <a:pt x="469444" y="349069"/>
                  </a:lnTo>
                  <a:lnTo>
                    <a:pt x="503075" y="387075"/>
                  </a:lnTo>
                  <a:lnTo>
                    <a:pt x="535309" y="426299"/>
                  </a:lnTo>
                  <a:lnTo>
                    <a:pt x="566700" y="467671"/>
                  </a:lnTo>
                  <a:lnTo>
                    <a:pt x="596371" y="510195"/>
                  </a:lnTo>
                  <a:lnTo>
                    <a:pt x="624268" y="553820"/>
                  </a:lnTo>
                  <a:lnTo>
                    <a:pt x="650340" y="598491"/>
                  </a:lnTo>
                  <a:lnTo>
                    <a:pt x="674533" y="644157"/>
                  </a:lnTo>
                  <a:lnTo>
                    <a:pt x="696795" y="690765"/>
                  </a:lnTo>
                  <a:lnTo>
                    <a:pt x="717073" y="738261"/>
                  </a:lnTo>
                  <a:lnTo>
                    <a:pt x="735315" y="786592"/>
                  </a:lnTo>
                  <a:lnTo>
                    <a:pt x="751468" y="835706"/>
                  </a:lnTo>
                  <a:lnTo>
                    <a:pt x="765480" y="885550"/>
                  </a:lnTo>
                  <a:lnTo>
                    <a:pt x="777298" y="936071"/>
                  </a:lnTo>
                  <a:lnTo>
                    <a:pt x="786869" y="987216"/>
                  </a:lnTo>
                  <a:lnTo>
                    <a:pt x="793425" y="1032813"/>
                  </a:lnTo>
                  <a:lnTo>
                    <a:pt x="798196" y="1078655"/>
                  </a:lnTo>
                  <a:lnTo>
                    <a:pt x="801159" y="1124649"/>
                  </a:lnTo>
                  <a:lnTo>
                    <a:pt x="802288" y="1170702"/>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2289" name="Google Shape;2289;p184"/>
            <p:cNvPicPr preferRelativeResize="0"/>
            <p:nvPr/>
          </p:nvPicPr>
          <p:blipFill rotWithShape="1">
            <a:blip r:embed="rId3">
              <a:alphaModFix/>
            </a:blip>
            <a:srcRect/>
            <a:stretch/>
          </p:blipFill>
          <p:spPr>
            <a:xfrm>
              <a:off x="-1224900" y="300901"/>
              <a:ext cx="8545800" cy="4579800"/>
            </a:xfrm>
            <a:prstGeom prst="rect">
              <a:avLst/>
            </a:prstGeom>
            <a:noFill/>
            <a:ln>
              <a:noFill/>
            </a:ln>
          </p:spPr>
        </p:pic>
        <p:sp>
          <p:nvSpPr>
            <p:cNvPr id="2290" name="Google Shape;2290;p184"/>
            <p:cNvSpPr/>
            <p:nvPr/>
          </p:nvSpPr>
          <p:spPr>
            <a:xfrm>
              <a:off x="-1167750" y="339001"/>
              <a:ext cx="8431530" cy="4465955"/>
            </a:xfrm>
            <a:custGeom>
              <a:avLst/>
              <a:gdLst/>
              <a:ahLst/>
              <a:cxnLst/>
              <a:rect l="l" t="t" r="r" b="b"/>
              <a:pathLst>
                <a:path w="8431530" h="4465955" extrusionOk="0">
                  <a:moveTo>
                    <a:pt x="8315619" y="4465499"/>
                  </a:moveTo>
                  <a:lnTo>
                    <a:pt x="115879" y="4465499"/>
                  </a:lnTo>
                  <a:lnTo>
                    <a:pt x="70774" y="4456393"/>
                  </a:lnTo>
                  <a:lnTo>
                    <a:pt x="33940" y="4431559"/>
                  </a:lnTo>
                  <a:lnTo>
                    <a:pt x="9106" y="4394725"/>
                  </a:lnTo>
                  <a:lnTo>
                    <a:pt x="0" y="4349620"/>
                  </a:lnTo>
                  <a:lnTo>
                    <a:pt x="0" y="115879"/>
                  </a:lnTo>
                  <a:lnTo>
                    <a:pt x="9106" y="70774"/>
                  </a:lnTo>
                  <a:lnTo>
                    <a:pt x="33940" y="33940"/>
                  </a:lnTo>
                  <a:lnTo>
                    <a:pt x="70774" y="9106"/>
                  </a:lnTo>
                  <a:lnTo>
                    <a:pt x="115879" y="0"/>
                  </a:lnTo>
                  <a:lnTo>
                    <a:pt x="8315619" y="0"/>
                  </a:lnTo>
                  <a:lnTo>
                    <a:pt x="8359965" y="8820"/>
                  </a:lnTo>
                  <a:lnTo>
                    <a:pt x="8397559" y="33940"/>
                  </a:lnTo>
                  <a:lnTo>
                    <a:pt x="8422679" y="71534"/>
                  </a:lnTo>
                  <a:lnTo>
                    <a:pt x="8431499" y="115879"/>
                  </a:lnTo>
                  <a:lnTo>
                    <a:pt x="8431499" y="4349620"/>
                  </a:lnTo>
                  <a:lnTo>
                    <a:pt x="8422393" y="4394725"/>
                  </a:lnTo>
                  <a:lnTo>
                    <a:pt x="8397559" y="4431559"/>
                  </a:lnTo>
                  <a:lnTo>
                    <a:pt x="8360725" y="4456393"/>
                  </a:lnTo>
                  <a:lnTo>
                    <a:pt x="8315619" y="446549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291" name="Google Shape;2291;p184"/>
            <p:cNvSpPr/>
            <p:nvPr/>
          </p:nvSpPr>
          <p:spPr>
            <a:xfrm>
              <a:off x="-596502" y="1574725"/>
              <a:ext cx="267970" cy="262255"/>
            </a:xfrm>
            <a:custGeom>
              <a:avLst/>
              <a:gdLst/>
              <a:ahLst/>
              <a:cxnLst/>
              <a:rect l="l" t="t" r="r" b="b"/>
              <a:pathLst>
                <a:path w="267969" h="262255" extrusionOk="0">
                  <a:moveTo>
                    <a:pt x="241112" y="55626"/>
                  </a:moveTo>
                  <a:lnTo>
                    <a:pt x="79469" y="55626"/>
                  </a:lnTo>
                  <a:lnTo>
                    <a:pt x="85398" y="51766"/>
                  </a:lnTo>
                  <a:lnTo>
                    <a:pt x="91639" y="48345"/>
                  </a:lnTo>
                  <a:lnTo>
                    <a:pt x="98169" y="45384"/>
                  </a:lnTo>
                  <a:lnTo>
                    <a:pt x="104920" y="42915"/>
                  </a:lnTo>
                  <a:lnTo>
                    <a:pt x="104920" y="0"/>
                  </a:lnTo>
                  <a:lnTo>
                    <a:pt x="162548" y="0"/>
                  </a:lnTo>
                  <a:lnTo>
                    <a:pt x="162548" y="42915"/>
                  </a:lnTo>
                  <a:lnTo>
                    <a:pt x="170199" y="45384"/>
                  </a:lnTo>
                  <a:lnTo>
                    <a:pt x="177356" y="48777"/>
                  </a:lnTo>
                  <a:lnTo>
                    <a:pt x="183989" y="52973"/>
                  </a:lnTo>
                  <a:lnTo>
                    <a:pt x="238966" y="52973"/>
                  </a:lnTo>
                  <a:lnTo>
                    <a:pt x="241112" y="55626"/>
                  </a:lnTo>
                  <a:close/>
                </a:path>
                <a:path w="267969" h="262255" extrusionOk="0">
                  <a:moveTo>
                    <a:pt x="238966" y="52973"/>
                  </a:moveTo>
                  <a:lnTo>
                    <a:pt x="183989" y="52973"/>
                  </a:lnTo>
                  <a:lnTo>
                    <a:pt x="217183" y="26039"/>
                  </a:lnTo>
                  <a:lnTo>
                    <a:pt x="238966" y="52973"/>
                  </a:lnTo>
                  <a:close/>
                </a:path>
                <a:path w="267969" h="262255" extrusionOk="0">
                  <a:moveTo>
                    <a:pt x="14900" y="192457"/>
                  </a:moveTo>
                  <a:lnTo>
                    <a:pt x="0" y="136707"/>
                  </a:lnTo>
                  <a:lnTo>
                    <a:pt x="39703" y="126124"/>
                  </a:lnTo>
                  <a:lnTo>
                    <a:pt x="40290" y="117609"/>
                  </a:lnTo>
                  <a:lnTo>
                    <a:pt x="42017" y="109433"/>
                  </a:lnTo>
                  <a:lnTo>
                    <a:pt x="44670" y="101689"/>
                  </a:lnTo>
                  <a:lnTo>
                    <a:pt x="11013" y="77223"/>
                  </a:lnTo>
                  <a:lnTo>
                    <a:pt x="44917" y="30605"/>
                  </a:lnTo>
                  <a:lnTo>
                    <a:pt x="79469" y="55626"/>
                  </a:lnTo>
                  <a:lnTo>
                    <a:pt x="241112" y="55626"/>
                  </a:lnTo>
                  <a:lnTo>
                    <a:pt x="253463" y="70898"/>
                  </a:lnTo>
                  <a:lnTo>
                    <a:pt x="244681" y="77994"/>
                  </a:lnTo>
                  <a:lnTo>
                    <a:pt x="133734" y="77994"/>
                  </a:lnTo>
                  <a:lnTo>
                    <a:pt x="112464" y="82303"/>
                  </a:lnTo>
                  <a:lnTo>
                    <a:pt x="95087" y="94042"/>
                  </a:lnTo>
                  <a:lnTo>
                    <a:pt x="83367" y="111432"/>
                  </a:lnTo>
                  <a:lnTo>
                    <a:pt x="79068" y="132696"/>
                  </a:lnTo>
                  <a:lnTo>
                    <a:pt x="83367" y="153978"/>
                  </a:lnTo>
                  <a:lnTo>
                    <a:pt x="95087" y="171377"/>
                  </a:lnTo>
                  <a:lnTo>
                    <a:pt x="110942" y="182091"/>
                  </a:lnTo>
                  <a:lnTo>
                    <a:pt x="53432" y="182091"/>
                  </a:lnTo>
                  <a:lnTo>
                    <a:pt x="14900" y="192457"/>
                  </a:lnTo>
                  <a:close/>
                </a:path>
                <a:path w="267969" h="262255" extrusionOk="0">
                  <a:moveTo>
                    <a:pt x="210436" y="187428"/>
                  </a:moveTo>
                  <a:lnTo>
                    <a:pt x="133734" y="187428"/>
                  </a:lnTo>
                  <a:lnTo>
                    <a:pt x="155004" y="183120"/>
                  </a:lnTo>
                  <a:lnTo>
                    <a:pt x="172382" y="171377"/>
                  </a:lnTo>
                  <a:lnTo>
                    <a:pt x="184102" y="153978"/>
                  </a:lnTo>
                  <a:lnTo>
                    <a:pt x="188400" y="132696"/>
                  </a:lnTo>
                  <a:lnTo>
                    <a:pt x="184102" y="111432"/>
                  </a:lnTo>
                  <a:lnTo>
                    <a:pt x="172382" y="94042"/>
                  </a:lnTo>
                  <a:lnTo>
                    <a:pt x="155004" y="82303"/>
                  </a:lnTo>
                  <a:lnTo>
                    <a:pt x="133734" y="77994"/>
                  </a:lnTo>
                  <a:lnTo>
                    <a:pt x="244681" y="77994"/>
                  </a:lnTo>
                  <a:lnTo>
                    <a:pt x="221009" y="97123"/>
                  </a:lnTo>
                  <a:lnTo>
                    <a:pt x="224156" y="104682"/>
                  </a:lnTo>
                  <a:lnTo>
                    <a:pt x="226284" y="112735"/>
                  </a:lnTo>
                  <a:lnTo>
                    <a:pt x="227302" y="121157"/>
                  </a:lnTo>
                  <a:lnTo>
                    <a:pt x="267592" y="129734"/>
                  </a:lnTo>
                  <a:lnTo>
                    <a:pt x="257358" y="177833"/>
                  </a:lnTo>
                  <a:lnTo>
                    <a:pt x="216536" y="177833"/>
                  </a:lnTo>
                  <a:lnTo>
                    <a:pt x="213144" y="183534"/>
                  </a:lnTo>
                  <a:lnTo>
                    <a:pt x="210436" y="187428"/>
                  </a:lnTo>
                  <a:close/>
                </a:path>
                <a:path w="267969" h="262255" extrusionOk="0">
                  <a:moveTo>
                    <a:pt x="255592" y="186133"/>
                  </a:moveTo>
                  <a:lnTo>
                    <a:pt x="216536" y="177833"/>
                  </a:lnTo>
                  <a:lnTo>
                    <a:pt x="257358" y="177833"/>
                  </a:lnTo>
                  <a:lnTo>
                    <a:pt x="255592" y="186133"/>
                  </a:lnTo>
                  <a:close/>
                </a:path>
                <a:path w="267969" h="262255" extrusionOk="0">
                  <a:moveTo>
                    <a:pt x="106926" y="261937"/>
                  </a:moveTo>
                  <a:lnTo>
                    <a:pt x="54203" y="238458"/>
                  </a:lnTo>
                  <a:lnTo>
                    <a:pt x="70245" y="202392"/>
                  </a:lnTo>
                  <a:lnTo>
                    <a:pt x="65557" y="197801"/>
                  </a:lnTo>
                  <a:lnTo>
                    <a:pt x="61179" y="192878"/>
                  </a:lnTo>
                  <a:lnTo>
                    <a:pt x="57130" y="187636"/>
                  </a:lnTo>
                  <a:lnTo>
                    <a:pt x="53432" y="182091"/>
                  </a:lnTo>
                  <a:lnTo>
                    <a:pt x="110942" y="182091"/>
                  </a:lnTo>
                  <a:lnTo>
                    <a:pt x="112464" y="183120"/>
                  </a:lnTo>
                  <a:lnTo>
                    <a:pt x="133734" y="187428"/>
                  </a:lnTo>
                  <a:lnTo>
                    <a:pt x="210436" y="187428"/>
                  </a:lnTo>
                  <a:lnTo>
                    <a:pt x="209371" y="188959"/>
                  </a:lnTo>
                  <a:lnTo>
                    <a:pt x="205239" y="194090"/>
                  </a:lnTo>
                  <a:lnTo>
                    <a:pt x="200771" y="198905"/>
                  </a:lnTo>
                  <a:lnTo>
                    <a:pt x="214449" y="225655"/>
                  </a:lnTo>
                  <a:lnTo>
                    <a:pt x="149714" y="225655"/>
                  </a:lnTo>
                  <a:lnTo>
                    <a:pt x="145580" y="226364"/>
                  </a:lnTo>
                  <a:lnTo>
                    <a:pt x="122721" y="226364"/>
                  </a:lnTo>
                  <a:lnTo>
                    <a:pt x="106926" y="261937"/>
                  </a:lnTo>
                  <a:close/>
                </a:path>
                <a:path w="267969" h="262255" extrusionOk="0">
                  <a:moveTo>
                    <a:pt x="167422" y="260333"/>
                  </a:moveTo>
                  <a:lnTo>
                    <a:pt x="149714" y="225655"/>
                  </a:lnTo>
                  <a:lnTo>
                    <a:pt x="214449" y="225655"/>
                  </a:lnTo>
                  <a:lnTo>
                    <a:pt x="218788" y="234139"/>
                  </a:lnTo>
                  <a:lnTo>
                    <a:pt x="167422" y="260333"/>
                  </a:lnTo>
                  <a:close/>
                </a:path>
                <a:path w="267969" h="262255" extrusionOk="0">
                  <a:moveTo>
                    <a:pt x="139195" y="227012"/>
                  </a:moveTo>
                  <a:lnTo>
                    <a:pt x="130001" y="227012"/>
                  </a:lnTo>
                  <a:lnTo>
                    <a:pt x="126330" y="226796"/>
                  </a:lnTo>
                  <a:lnTo>
                    <a:pt x="122721" y="226364"/>
                  </a:lnTo>
                  <a:lnTo>
                    <a:pt x="145580" y="226364"/>
                  </a:lnTo>
                  <a:lnTo>
                    <a:pt x="144501" y="226549"/>
                  </a:lnTo>
                  <a:lnTo>
                    <a:pt x="139195" y="227012"/>
                  </a:lnTo>
                  <a:close/>
                </a:path>
              </a:pathLst>
            </a:custGeom>
            <a:solidFill>
              <a:srgbClr val="A0BED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292" name="Google Shape;2292;p184"/>
            <p:cNvSpPr/>
            <p:nvPr/>
          </p:nvSpPr>
          <p:spPr>
            <a:xfrm>
              <a:off x="-1167753" y="339039"/>
              <a:ext cx="8431530" cy="4470400"/>
            </a:xfrm>
            <a:custGeom>
              <a:avLst/>
              <a:gdLst/>
              <a:ahLst/>
              <a:cxnLst/>
              <a:rect l="l" t="t" r="r" b="b"/>
              <a:pathLst>
                <a:path w="8431530" h="4470400" extrusionOk="0">
                  <a:moveTo>
                    <a:pt x="1289291" y="0"/>
                  </a:moveTo>
                  <a:lnTo>
                    <a:pt x="96012" y="0"/>
                  </a:lnTo>
                  <a:lnTo>
                    <a:pt x="58635" y="7531"/>
                  </a:lnTo>
                  <a:lnTo>
                    <a:pt x="28117" y="28092"/>
                  </a:lnTo>
                  <a:lnTo>
                    <a:pt x="7543" y="58572"/>
                  </a:lnTo>
                  <a:lnTo>
                    <a:pt x="0" y="95910"/>
                  </a:lnTo>
                  <a:lnTo>
                    <a:pt x="0" y="682955"/>
                  </a:lnTo>
                  <a:lnTo>
                    <a:pt x="18694" y="683831"/>
                  </a:lnTo>
                  <a:lnTo>
                    <a:pt x="37553" y="684466"/>
                  </a:lnTo>
                  <a:lnTo>
                    <a:pt x="56553" y="684834"/>
                  </a:lnTo>
                  <a:lnTo>
                    <a:pt x="75717" y="684961"/>
                  </a:lnTo>
                  <a:lnTo>
                    <a:pt x="115303" y="684428"/>
                  </a:lnTo>
                  <a:lnTo>
                    <a:pt x="155409" y="682764"/>
                  </a:lnTo>
                  <a:lnTo>
                    <a:pt x="195999" y="679932"/>
                  </a:lnTo>
                  <a:lnTo>
                    <a:pt x="237007" y="675906"/>
                  </a:lnTo>
                  <a:lnTo>
                    <a:pt x="278396" y="670623"/>
                  </a:lnTo>
                  <a:lnTo>
                    <a:pt x="320116" y="664032"/>
                  </a:lnTo>
                  <a:lnTo>
                    <a:pt x="362102" y="656107"/>
                  </a:lnTo>
                  <a:lnTo>
                    <a:pt x="404317" y="646798"/>
                  </a:lnTo>
                  <a:lnTo>
                    <a:pt x="446709" y="636054"/>
                  </a:lnTo>
                  <a:lnTo>
                    <a:pt x="489216" y="623824"/>
                  </a:lnTo>
                  <a:lnTo>
                    <a:pt x="531812" y="610082"/>
                  </a:lnTo>
                  <a:lnTo>
                    <a:pt x="574433" y="594779"/>
                  </a:lnTo>
                  <a:lnTo>
                    <a:pt x="617029" y="577850"/>
                  </a:lnTo>
                  <a:lnTo>
                    <a:pt x="659549" y="559269"/>
                  </a:lnTo>
                  <a:lnTo>
                    <a:pt x="701954" y="538988"/>
                  </a:lnTo>
                  <a:lnTo>
                    <a:pt x="744181" y="516953"/>
                  </a:lnTo>
                  <a:lnTo>
                    <a:pt x="786180" y="493141"/>
                  </a:lnTo>
                  <a:lnTo>
                    <a:pt x="827913" y="467487"/>
                  </a:lnTo>
                  <a:lnTo>
                    <a:pt x="869327" y="439940"/>
                  </a:lnTo>
                  <a:lnTo>
                    <a:pt x="910361" y="410476"/>
                  </a:lnTo>
                  <a:lnTo>
                    <a:pt x="950976" y="379044"/>
                  </a:lnTo>
                  <a:lnTo>
                    <a:pt x="991120" y="345592"/>
                  </a:lnTo>
                  <a:lnTo>
                    <a:pt x="1030744" y="310070"/>
                  </a:lnTo>
                  <a:lnTo>
                    <a:pt x="1069797" y="272453"/>
                  </a:lnTo>
                  <a:lnTo>
                    <a:pt x="1108214" y="232689"/>
                  </a:lnTo>
                  <a:lnTo>
                    <a:pt x="1145971" y="190715"/>
                  </a:lnTo>
                  <a:lnTo>
                    <a:pt x="1183005" y="146507"/>
                  </a:lnTo>
                  <a:lnTo>
                    <a:pt x="1219276" y="100025"/>
                  </a:lnTo>
                  <a:lnTo>
                    <a:pt x="1254721" y="51193"/>
                  </a:lnTo>
                  <a:lnTo>
                    <a:pt x="1289291" y="0"/>
                  </a:lnTo>
                  <a:close/>
                </a:path>
                <a:path w="8431530" h="4470400" extrusionOk="0">
                  <a:moveTo>
                    <a:pt x="8431505" y="3787063"/>
                  </a:moveTo>
                  <a:lnTo>
                    <a:pt x="8412810" y="3786187"/>
                  </a:lnTo>
                  <a:lnTo>
                    <a:pt x="8393951" y="3785565"/>
                  </a:lnTo>
                  <a:lnTo>
                    <a:pt x="8374939" y="3785184"/>
                  </a:lnTo>
                  <a:lnTo>
                    <a:pt x="8355787" y="3785057"/>
                  </a:lnTo>
                  <a:lnTo>
                    <a:pt x="8316201" y="3785603"/>
                  </a:lnTo>
                  <a:lnTo>
                    <a:pt x="8276095" y="3787267"/>
                  </a:lnTo>
                  <a:lnTo>
                    <a:pt x="8235505" y="3790086"/>
                  </a:lnTo>
                  <a:lnTo>
                    <a:pt x="8194497" y="3794125"/>
                  </a:lnTo>
                  <a:lnTo>
                    <a:pt x="8153108" y="3799408"/>
                  </a:lnTo>
                  <a:lnTo>
                    <a:pt x="8111388" y="3805986"/>
                  </a:lnTo>
                  <a:lnTo>
                    <a:pt x="8069402" y="3813911"/>
                  </a:lnTo>
                  <a:lnTo>
                    <a:pt x="8027187" y="3823220"/>
                  </a:lnTo>
                  <a:lnTo>
                    <a:pt x="7984795" y="3833965"/>
                  </a:lnTo>
                  <a:lnTo>
                    <a:pt x="7942275" y="3846195"/>
                  </a:lnTo>
                  <a:lnTo>
                    <a:pt x="7899692" y="3859936"/>
                  </a:lnTo>
                  <a:lnTo>
                    <a:pt x="7857071" y="3875252"/>
                  </a:lnTo>
                  <a:lnTo>
                    <a:pt x="7814475" y="3892169"/>
                  </a:lnTo>
                  <a:lnTo>
                    <a:pt x="7771943" y="3910749"/>
                  </a:lnTo>
                  <a:lnTo>
                    <a:pt x="7729550" y="3931031"/>
                  </a:lnTo>
                  <a:lnTo>
                    <a:pt x="7687323" y="3953065"/>
                  </a:lnTo>
                  <a:lnTo>
                    <a:pt x="7645311" y="3976890"/>
                  </a:lnTo>
                  <a:lnTo>
                    <a:pt x="7603579" y="4002544"/>
                  </a:lnTo>
                  <a:lnTo>
                    <a:pt x="7562177" y="4030078"/>
                  </a:lnTo>
                  <a:lnTo>
                    <a:pt x="7521143" y="4059542"/>
                  </a:lnTo>
                  <a:lnTo>
                    <a:pt x="7480528" y="4090987"/>
                  </a:lnTo>
                  <a:lnTo>
                    <a:pt x="7440384" y="4124439"/>
                  </a:lnTo>
                  <a:lnTo>
                    <a:pt x="7400760" y="4159948"/>
                  </a:lnTo>
                  <a:lnTo>
                    <a:pt x="7361707" y="4197566"/>
                  </a:lnTo>
                  <a:lnTo>
                    <a:pt x="7323277" y="4237342"/>
                  </a:lnTo>
                  <a:lnTo>
                    <a:pt x="7285533" y="4279303"/>
                  </a:lnTo>
                  <a:lnTo>
                    <a:pt x="7248487" y="4323512"/>
                  </a:lnTo>
                  <a:lnTo>
                    <a:pt x="7212228" y="4370006"/>
                  </a:lnTo>
                  <a:lnTo>
                    <a:pt x="7176783" y="4418825"/>
                  </a:lnTo>
                  <a:lnTo>
                    <a:pt x="7142213" y="4470019"/>
                  </a:lnTo>
                  <a:lnTo>
                    <a:pt x="8335492" y="4470019"/>
                  </a:lnTo>
                  <a:lnTo>
                    <a:pt x="8372869" y="4462488"/>
                  </a:lnTo>
                  <a:lnTo>
                    <a:pt x="8403387" y="4441939"/>
                  </a:lnTo>
                  <a:lnTo>
                    <a:pt x="8423961" y="4411446"/>
                  </a:lnTo>
                  <a:lnTo>
                    <a:pt x="8431505" y="4374121"/>
                  </a:lnTo>
                  <a:lnTo>
                    <a:pt x="8431505" y="3787063"/>
                  </a:lnTo>
                  <a:close/>
                </a:path>
              </a:pathLst>
            </a:custGeom>
            <a:solidFill>
              <a:srgbClr val="DEF3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pic>
          <p:nvPicPr>
            <p:cNvPr id="2293" name="Google Shape;2293;p184"/>
            <p:cNvPicPr preferRelativeResize="0"/>
            <p:nvPr/>
          </p:nvPicPr>
          <p:blipFill rotWithShape="1">
            <a:blip r:embed="rId4">
              <a:alphaModFix/>
            </a:blip>
            <a:srcRect/>
            <a:stretch/>
          </p:blipFill>
          <p:spPr>
            <a:xfrm>
              <a:off x="6583881" y="4122701"/>
              <a:ext cx="142349" cy="142349"/>
            </a:xfrm>
            <a:prstGeom prst="rect">
              <a:avLst/>
            </a:prstGeom>
            <a:noFill/>
            <a:ln>
              <a:noFill/>
            </a:ln>
          </p:spPr>
        </p:pic>
      </p:grpSp>
      <p:sp>
        <p:nvSpPr>
          <p:cNvPr id="2294" name="Google Shape;2294;p184"/>
          <p:cNvSpPr txBox="1">
            <a:spLocks noGrp="1"/>
          </p:cNvSpPr>
          <p:nvPr>
            <p:ph type="title"/>
          </p:nvPr>
        </p:nvSpPr>
        <p:spPr>
          <a:xfrm>
            <a:off x="4385839" y="2085289"/>
            <a:ext cx="3738245" cy="351378"/>
          </a:xfrm>
          <a:prstGeom prst="rect">
            <a:avLst/>
          </a:prstGeom>
          <a:noFill/>
          <a:ln>
            <a:noFill/>
          </a:ln>
        </p:spPr>
        <p:txBody>
          <a:bodyPr spcFirstLastPara="1" wrap="square" lIns="0" tIns="12700" rIns="0" bIns="0" anchor="ctr" anchorCtr="0">
            <a:spAutoFit/>
          </a:bodyPr>
          <a:lstStyle/>
          <a:p>
            <a:pPr marL="12700" lvl="0" indent="0" algn="ctr" rtl="0">
              <a:spcBef>
                <a:spcPts val="0"/>
              </a:spcBef>
              <a:spcAft>
                <a:spcPts val="0"/>
              </a:spcAft>
              <a:buNone/>
            </a:pPr>
            <a:r>
              <a:rPr lang="en-US" sz="2200" b="0">
                <a:solidFill>
                  <a:srgbClr val="210A26"/>
                </a:solidFill>
                <a:latin typeface="Arial Black"/>
                <a:ea typeface="Arial Black"/>
                <a:cs typeface="Arial Black"/>
                <a:sym typeface="Arial Black"/>
              </a:rPr>
              <a:t>Boolean (Binary) Vs Fuzzy</a:t>
            </a:r>
            <a:endParaRPr sz="2200">
              <a:latin typeface="Arial Black"/>
              <a:ea typeface="Arial Black"/>
              <a:cs typeface="Arial Black"/>
              <a:sym typeface="Arial Black"/>
            </a:endParaRPr>
          </a:p>
        </p:txBody>
      </p:sp>
      <p:sp>
        <p:nvSpPr>
          <p:cNvPr id="2295" name="Google Shape;2295;p184"/>
          <p:cNvSpPr txBox="1"/>
          <p:nvPr/>
        </p:nvSpPr>
        <p:spPr>
          <a:xfrm>
            <a:off x="4050236" y="2753647"/>
            <a:ext cx="4879975" cy="2782813"/>
          </a:xfrm>
          <a:prstGeom prst="rect">
            <a:avLst/>
          </a:prstGeom>
          <a:noFill/>
          <a:ln>
            <a:noFill/>
          </a:ln>
        </p:spPr>
        <p:txBody>
          <a:bodyPr spcFirstLastPara="1" wrap="square" lIns="0" tIns="12700" rIns="0" bIns="0" anchor="t" anchorCtr="0">
            <a:spAutoFit/>
          </a:bodyPr>
          <a:lstStyle/>
          <a:p>
            <a:pPr marL="356226" marR="435598" lvl="0" indent="-344162" algn="just" rtl="0">
              <a:spcBef>
                <a:spcPts val="0"/>
              </a:spcBef>
              <a:spcAft>
                <a:spcPts val="0"/>
              </a:spcAft>
              <a:buClr>
                <a:srgbClr val="210A26"/>
              </a:buClr>
              <a:buSzPts val="1500"/>
              <a:buFont typeface="Helvetica Neue"/>
              <a:buChar char="●"/>
            </a:pPr>
            <a:r>
              <a:rPr lang="en-US" sz="1500" i="1">
                <a:solidFill>
                  <a:srgbClr val="210A26"/>
                </a:solidFill>
                <a:latin typeface="Lucida Sans"/>
                <a:ea typeface="Lucida Sans"/>
                <a:cs typeface="Lucida Sans"/>
                <a:sym typeface="Lucida Sans"/>
              </a:rPr>
              <a:t>Aristotle came us with the Binary logic (0,1) which has been the principal foundation of conventional mathematics.</a:t>
            </a:r>
            <a:endParaRPr sz="1500" i="1">
              <a:solidFill>
                <a:schemeClr val="dk1"/>
              </a:solidFill>
              <a:latin typeface="Lucida Sans"/>
              <a:ea typeface="Lucida Sans"/>
              <a:cs typeface="Lucida Sans"/>
              <a:sym typeface="Lucida Sans"/>
            </a:endParaRPr>
          </a:p>
          <a:p>
            <a:pPr marL="356226" marR="207639" lvl="0" indent="-344162" algn="l" rtl="0">
              <a:spcBef>
                <a:spcPts val="0"/>
              </a:spcBef>
              <a:spcAft>
                <a:spcPts val="0"/>
              </a:spcAft>
              <a:buClr>
                <a:srgbClr val="210A26"/>
              </a:buClr>
              <a:buSzPts val="1500"/>
              <a:buFont typeface="Helvetica Neue"/>
              <a:buChar char="●"/>
            </a:pPr>
            <a:r>
              <a:rPr lang="en-US" sz="1500" i="1">
                <a:solidFill>
                  <a:srgbClr val="210A26"/>
                </a:solidFill>
                <a:latin typeface="Lucida Sans"/>
                <a:ea typeface="Lucida Sans"/>
                <a:cs typeface="Lucida Sans"/>
                <a:sym typeface="Lucida Sans"/>
              </a:rPr>
              <a:t>Boolean logic states A glass can be full or not full. Suppose a glass was only halfway filled which means glass can be half-full and</a:t>
            </a:r>
            <a:endParaRPr sz="1500" i="1">
              <a:solidFill>
                <a:schemeClr val="dk1"/>
              </a:solidFill>
              <a:latin typeface="Lucida Sans"/>
              <a:ea typeface="Lucida Sans"/>
              <a:cs typeface="Lucida Sans"/>
              <a:sym typeface="Lucida Sans"/>
            </a:endParaRPr>
          </a:p>
          <a:p>
            <a:pPr marL="356226" marR="92072" lvl="0" indent="0" algn="l" rtl="0">
              <a:spcBef>
                <a:spcPts val="0"/>
              </a:spcBef>
              <a:spcAft>
                <a:spcPts val="0"/>
              </a:spcAft>
              <a:buNone/>
            </a:pPr>
            <a:r>
              <a:rPr lang="en-US" sz="1500" i="1">
                <a:solidFill>
                  <a:srgbClr val="210A26"/>
                </a:solidFill>
                <a:latin typeface="Lucida Sans"/>
                <a:ea typeface="Lucida Sans"/>
                <a:cs typeface="Lucida Sans"/>
                <a:sym typeface="Lucida Sans"/>
              </a:rPr>
              <a:t>half-not-full. This disapproves Aristotle's law of bivalence logic.</a:t>
            </a:r>
            <a:endParaRPr sz="1500" i="1">
              <a:solidFill>
                <a:schemeClr val="dk1"/>
              </a:solidFill>
              <a:latin typeface="Lucida Sans"/>
              <a:ea typeface="Lucida Sans"/>
              <a:cs typeface="Lucida Sans"/>
              <a:sym typeface="Lucida Sans"/>
            </a:endParaRPr>
          </a:p>
          <a:p>
            <a:pPr marL="356226" marR="5080" lvl="0" indent="-344162" algn="l" rtl="0">
              <a:spcBef>
                <a:spcPts val="0"/>
              </a:spcBef>
              <a:spcAft>
                <a:spcPts val="0"/>
              </a:spcAft>
              <a:buClr>
                <a:srgbClr val="210A26"/>
              </a:buClr>
              <a:buSzPts val="1500"/>
              <a:buFont typeface="Helvetica Neue"/>
              <a:buChar char="●"/>
            </a:pPr>
            <a:r>
              <a:rPr lang="en-US" sz="1500" i="1">
                <a:solidFill>
                  <a:srgbClr val="210A26"/>
                </a:solidFill>
                <a:latin typeface="Lucida Sans"/>
                <a:ea typeface="Lucida Sans"/>
                <a:cs typeface="Lucida Sans"/>
                <a:sym typeface="Lucida Sans"/>
              </a:rPr>
              <a:t>This concept of certain degree or multivalence is the fundamental concept stated by L. A. Zadeh, a Professor in the EE Dept of University of Berkeley, San Francisco, USA.</a:t>
            </a:r>
            <a:endParaRPr sz="1500" i="1">
              <a:solidFill>
                <a:schemeClr val="dk1"/>
              </a:solidFill>
              <a:latin typeface="Lucida Sans"/>
              <a:ea typeface="Lucida Sans"/>
              <a:cs typeface="Lucida Sans"/>
              <a:sym typeface="Lucida Sans"/>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sp>
        <p:nvSpPr>
          <p:cNvPr id="2300" name="Google Shape;2300;p185"/>
          <p:cNvSpPr/>
          <p:nvPr/>
        </p:nvSpPr>
        <p:spPr>
          <a:xfrm>
            <a:off x="8335123" y="477523"/>
            <a:ext cx="1594503" cy="2217984"/>
          </a:xfrm>
          <a:custGeom>
            <a:avLst/>
            <a:gdLst/>
            <a:ahLst/>
            <a:cxnLst/>
            <a:rect l="l" t="t" r="r" b="b"/>
            <a:pathLst>
              <a:path w="1083309" h="1581150" extrusionOk="0">
                <a:moveTo>
                  <a:pt x="1083175" y="1580574"/>
                </a:moveTo>
                <a:lnTo>
                  <a:pt x="1034817" y="1555726"/>
                </a:lnTo>
                <a:lnTo>
                  <a:pt x="987006" y="1529690"/>
                </a:lnTo>
                <a:lnTo>
                  <a:pt x="942500" y="1504134"/>
                </a:lnTo>
                <a:lnTo>
                  <a:pt x="898526" y="1477593"/>
                </a:lnTo>
                <a:lnTo>
                  <a:pt x="855123" y="1450070"/>
                </a:lnTo>
                <a:lnTo>
                  <a:pt x="812330" y="1421571"/>
                </a:lnTo>
                <a:lnTo>
                  <a:pt x="770185" y="1392099"/>
                </a:lnTo>
                <a:lnTo>
                  <a:pt x="728727" y="1361660"/>
                </a:lnTo>
                <a:lnTo>
                  <a:pt x="687995" y="1330258"/>
                </a:lnTo>
                <a:lnTo>
                  <a:pt x="648027" y="1297896"/>
                </a:lnTo>
                <a:lnTo>
                  <a:pt x="608863" y="1264581"/>
                </a:lnTo>
                <a:lnTo>
                  <a:pt x="570540" y="1230315"/>
                </a:lnTo>
                <a:lnTo>
                  <a:pt x="533098" y="1195104"/>
                </a:lnTo>
                <a:lnTo>
                  <a:pt x="496575" y="1158952"/>
                </a:lnTo>
                <a:lnTo>
                  <a:pt x="461010" y="1121863"/>
                </a:lnTo>
                <a:lnTo>
                  <a:pt x="426442" y="1083843"/>
                </a:lnTo>
                <a:lnTo>
                  <a:pt x="392909" y="1044894"/>
                </a:lnTo>
                <a:lnTo>
                  <a:pt x="360449" y="1005023"/>
                </a:lnTo>
                <a:lnTo>
                  <a:pt x="330295" y="965760"/>
                </a:lnTo>
                <a:lnTo>
                  <a:pt x="301288" y="925711"/>
                </a:lnTo>
                <a:lnTo>
                  <a:pt x="273453" y="884901"/>
                </a:lnTo>
                <a:lnTo>
                  <a:pt x="246815" y="843356"/>
                </a:lnTo>
                <a:lnTo>
                  <a:pt x="221399" y="801099"/>
                </a:lnTo>
                <a:lnTo>
                  <a:pt x="197230" y="758157"/>
                </a:lnTo>
                <a:lnTo>
                  <a:pt x="174332" y="714554"/>
                </a:lnTo>
                <a:lnTo>
                  <a:pt x="152732" y="670316"/>
                </a:lnTo>
                <a:lnTo>
                  <a:pt x="132454" y="625467"/>
                </a:lnTo>
                <a:lnTo>
                  <a:pt x="113523" y="580034"/>
                </a:lnTo>
                <a:lnTo>
                  <a:pt x="95964" y="534040"/>
                </a:lnTo>
                <a:lnTo>
                  <a:pt x="79801" y="487512"/>
                </a:lnTo>
                <a:lnTo>
                  <a:pt x="65060" y="440474"/>
                </a:lnTo>
                <a:lnTo>
                  <a:pt x="51767" y="392951"/>
                </a:lnTo>
                <a:lnTo>
                  <a:pt x="39945" y="344968"/>
                </a:lnTo>
                <a:lnTo>
                  <a:pt x="29619" y="296551"/>
                </a:lnTo>
                <a:lnTo>
                  <a:pt x="20816" y="247725"/>
                </a:lnTo>
                <a:lnTo>
                  <a:pt x="13544" y="198507"/>
                </a:lnTo>
                <a:lnTo>
                  <a:pt x="7809" y="149061"/>
                </a:lnTo>
                <a:lnTo>
                  <a:pt x="3628" y="99452"/>
                </a:lnTo>
                <a:lnTo>
                  <a:pt x="1019" y="49743"/>
                </a:lnTo>
                <a:lnTo>
                  <a:pt x="0" y="0"/>
                </a:lnTo>
                <a:lnTo>
                  <a:pt x="26293" y="0"/>
                </a:lnTo>
                <a:lnTo>
                  <a:pt x="27438" y="49581"/>
                </a:lnTo>
                <a:lnTo>
                  <a:pt x="30236" y="99143"/>
                </a:lnTo>
                <a:lnTo>
                  <a:pt x="34664" y="148634"/>
                </a:lnTo>
                <a:lnTo>
                  <a:pt x="40700" y="198005"/>
                </a:lnTo>
                <a:lnTo>
                  <a:pt x="48319" y="247206"/>
                </a:lnTo>
                <a:lnTo>
                  <a:pt x="57500" y="296187"/>
                </a:lnTo>
                <a:lnTo>
                  <a:pt x="68219" y="344900"/>
                </a:lnTo>
                <a:lnTo>
                  <a:pt x="80454" y="393293"/>
                </a:lnTo>
                <a:lnTo>
                  <a:pt x="94180" y="441317"/>
                </a:lnTo>
                <a:lnTo>
                  <a:pt x="109376" y="488923"/>
                </a:lnTo>
                <a:lnTo>
                  <a:pt x="126018" y="536060"/>
                </a:lnTo>
                <a:lnTo>
                  <a:pt x="144083" y="582679"/>
                </a:lnTo>
                <a:lnTo>
                  <a:pt x="163548" y="628731"/>
                </a:lnTo>
                <a:lnTo>
                  <a:pt x="184391" y="674164"/>
                </a:lnTo>
                <a:lnTo>
                  <a:pt x="206587" y="718931"/>
                </a:lnTo>
                <a:lnTo>
                  <a:pt x="230115" y="762980"/>
                </a:lnTo>
                <a:lnTo>
                  <a:pt x="254951" y="806262"/>
                </a:lnTo>
                <a:lnTo>
                  <a:pt x="281072" y="848728"/>
                </a:lnTo>
                <a:lnTo>
                  <a:pt x="308455" y="890327"/>
                </a:lnTo>
                <a:lnTo>
                  <a:pt x="337077" y="931010"/>
                </a:lnTo>
                <a:lnTo>
                  <a:pt x="368280" y="972646"/>
                </a:lnTo>
                <a:lnTo>
                  <a:pt x="400552" y="1013254"/>
                </a:lnTo>
                <a:lnTo>
                  <a:pt x="433864" y="1052839"/>
                </a:lnTo>
                <a:lnTo>
                  <a:pt x="468184" y="1091404"/>
                </a:lnTo>
                <a:lnTo>
                  <a:pt x="503483" y="1128953"/>
                </a:lnTo>
                <a:lnTo>
                  <a:pt x="539729" y="1165491"/>
                </a:lnTo>
                <a:lnTo>
                  <a:pt x="576891" y="1201021"/>
                </a:lnTo>
                <a:lnTo>
                  <a:pt x="614940" y="1235547"/>
                </a:lnTo>
                <a:lnTo>
                  <a:pt x="653843" y="1269074"/>
                </a:lnTo>
                <a:lnTo>
                  <a:pt x="693572" y="1301606"/>
                </a:lnTo>
                <a:lnTo>
                  <a:pt x="734094" y="1333146"/>
                </a:lnTo>
                <a:lnTo>
                  <a:pt x="775380" y="1363699"/>
                </a:lnTo>
                <a:lnTo>
                  <a:pt x="817398" y="1393268"/>
                </a:lnTo>
                <a:lnTo>
                  <a:pt x="860118" y="1421859"/>
                </a:lnTo>
                <a:lnTo>
                  <a:pt x="903510" y="1449474"/>
                </a:lnTo>
                <a:lnTo>
                  <a:pt x="947542" y="1476118"/>
                </a:lnTo>
                <a:lnTo>
                  <a:pt x="992184" y="1501794"/>
                </a:lnTo>
                <a:lnTo>
                  <a:pt x="1037405" y="1526508"/>
                </a:lnTo>
                <a:lnTo>
                  <a:pt x="1083175" y="1550263"/>
                </a:lnTo>
                <a:lnTo>
                  <a:pt x="1083175" y="1580574"/>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301" name="Google Shape;2301;p185"/>
          <p:cNvSpPr/>
          <p:nvPr/>
        </p:nvSpPr>
        <p:spPr>
          <a:xfrm>
            <a:off x="-21" y="50"/>
            <a:ext cx="3279140" cy="2400300"/>
          </a:xfrm>
          <a:custGeom>
            <a:avLst/>
            <a:gdLst/>
            <a:ahLst/>
            <a:cxnLst/>
            <a:rect l="l" t="t" r="r" b="b"/>
            <a:pathLst>
              <a:path w="3279140" h="2400300" extrusionOk="0">
                <a:moveTo>
                  <a:pt x="409960" y="2399848"/>
                </a:moveTo>
                <a:lnTo>
                  <a:pt x="256541" y="2383424"/>
                </a:lnTo>
                <a:lnTo>
                  <a:pt x="125546" y="2347290"/>
                </a:lnTo>
                <a:lnTo>
                  <a:pt x="34268" y="2311156"/>
                </a:lnTo>
                <a:lnTo>
                  <a:pt x="0" y="2294731"/>
                </a:lnTo>
                <a:lnTo>
                  <a:pt x="0" y="0"/>
                </a:lnTo>
                <a:lnTo>
                  <a:pt x="3279050" y="0"/>
                </a:lnTo>
                <a:lnTo>
                  <a:pt x="3255459" y="44248"/>
                </a:lnTo>
                <a:lnTo>
                  <a:pt x="3230171" y="86584"/>
                </a:lnTo>
                <a:lnTo>
                  <a:pt x="3203245" y="127055"/>
                </a:lnTo>
                <a:lnTo>
                  <a:pt x="3174742" y="165708"/>
                </a:lnTo>
                <a:lnTo>
                  <a:pt x="3144721" y="202590"/>
                </a:lnTo>
                <a:lnTo>
                  <a:pt x="3113241" y="237749"/>
                </a:lnTo>
                <a:lnTo>
                  <a:pt x="3080361" y="271232"/>
                </a:lnTo>
                <a:lnTo>
                  <a:pt x="3046142" y="303086"/>
                </a:lnTo>
                <a:lnTo>
                  <a:pt x="3010642" y="333358"/>
                </a:lnTo>
                <a:lnTo>
                  <a:pt x="2973921" y="362096"/>
                </a:lnTo>
                <a:lnTo>
                  <a:pt x="2936039" y="389346"/>
                </a:lnTo>
                <a:lnTo>
                  <a:pt x="2897055" y="415157"/>
                </a:lnTo>
                <a:lnTo>
                  <a:pt x="2857028" y="439576"/>
                </a:lnTo>
                <a:lnTo>
                  <a:pt x="2816018" y="462649"/>
                </a:lnTo>
                <a:lnTo>
                  <a:pt x="2774085" y="484424"/>
                </a:lnTo>
                <a:lnTo>
                  <a:pt x="2731287" y="504948"/>
                </a:lnTo>
                <a:lnTo>
                  <a:pt x="2687685" y="524268"/>
                </a:lnTo>
                <a:lnTo>
                  <a:pt x="2643338" y="542433"/>
                </a:lnTo>
                <a:lnTo>
                  <a:pt x="2598305" y="559488"/>
                </a:lnTo>
                <a:lnTo>
                  <a:pt x="2552646" y="575481"/>
                </a:lnTo>
                <a:lnTo>
                  <a:pt x="2506420" y="590460"/>
                </a:lnTo>
                <a:lnTo>
                  <a:pt x="2459687" y="604472"/>
                </a:lnTo>
                <a:lnTo>
                  <a:pt x="2412506" y="617563"/>
                </a:lnTo>
                <a:lnTo>
                  <a:pt x="2364937" y="629782"/>
                </a:lnTo>
                <a:lnTo>
                  <a:pt x="2317039" y="641175"/>
                </a:lnTo>
                <a:lnTo>
                  <a:pt x="2268872" y="651791"/>
                </a:lnTo>
                <a:lnTo>
                  <a:pt x="2220494" y="661675"/>
                </a:lnTo>
                <a:lnTo>
                  <a:pt x="2171967" y="670875"/>
                </a:lnTo>
                <a:lnTo>
                  <a:pt x="2123348" y="679439"/>
                </a:lnTo>
                <a:lnTo>
                  <a:pt x="2074698" y="687414"/>
                </a:lnTo>
                <a:lnTo>
                  <a:pt x="2026075" y="694846"/>
                </a:lnTo>
                <a:lnTo>
                  <a:pt x="1977541" y="701784"/>
                </a:lnTo>
                <a:lnTo>
                  <a:pt x="1929153" y="708275"/>
                </a:lnTo>
                <a:lnTo>
                  <a:pt x="1880971" y="714365"/>
                </a:lnTo>
                <a:lnTo>
                  <a:pt x="1833056" y="720103"/>
                </a:lnTo>
                <a:lnTo>
                  <a:pt x="1785465" y="725535"/>
                </a:lnTo>
                <a:lnTo>
                  <a:pt x="1738260" y="730708"/>
                </a:lnTo>
                <a:lnTo>
                  <a:pt x="1691499" y="735670"/>
                </a:lnTo>
                <a:lnTo>
                  <a:pt x="1645241" y="740469"/>
                </a:lnTo>
                <a:lnTo>
                  <a:pt x="1599547" y="745150"/>
                </a:lnTo>
                <a:lnTo>
                  <a:pt x="1554476" y="749763"/>
                </a:lnTo>
                <a:lnTo>
                  <a:pt x="1510086" y="754353"/>
                </a:lnTo>
                <a:lnTo>
                  <a:pt x="1466439" y="758968"/>
                </a:lnTo>
                <a:lnTo>
                  <a:pt x="1423592" y="763656"/>
                </a:lnTo>
                <a:lnTo>
                  <a:pt x="1381606" y="768463"/>
                </a:lnTo>
                <a:lnTo>
                  <a:pt x="1340540" y="773438"/>
                </a:lnTo>
                <a:lnTo>
                  <a:pt x="1300454" y="778626"/>
                </a:lnTo>
                <a:lnTo>
                  <a:pt x="1261407" y="784076"/>
                </a:lnTo>
                <a:lnTo>
                  <a:pt x="1223458" y="789834"/>
                </a:lnTo>
                <a:lnTo>
                  <a:pt x="1151093" y="802467"/>
                </a:lnTo>
                <a:lnTo>
                  <a:pt x="1083837" y="816901"/>
                </a:lnTo>
                <a:lnTo>
                  <a:pt x="1022163" y="833514"/>
                </a:lnTo>
                <a:lnTo>
                  <a:pt x="984770" y="846595"/>
                </a:lnTo>
                <a:lnTo>
                  <a:pt x="921425" y="879157"/>
                </a:lnTo>
                <a:lnTo>
                  <a:pt x="872160" y="919671"/>
                </a:lnTo>
                <a:lnTo>
                  <a:pt x="835563" y="967441"/>
                </a:lnTo>
                <a:lnTo>
                  <a:pt x="810227" y="1021771"/>
                </a:lnTo>
                <a:lnTo>
                  <a:pt x="794741" y="1081963"/>
                </a:lnTo>
                <a:lnTo>
                  <a:pt x="787696" y="1147322"/>
                </a:lnTo>
                <a:lnTo>
                  <a:pt x="786898" y="1181720"/>
                </a:lnTo>
                <a:lnTo>
                  <a:pt x="787681" y="1217149"/>
                </a:lnTo>
                <a:lnTo>
                  <a:pt x="793288" y="1290748"/>
                </a:lnTo>
                <a:lnTo>
                  <a:pt x="797759" y="1328745"/>
                </a:lnTo>
                <a:lnTo>
                  <a:pt x="803106" y="1367423"/>
                </a:lnTo>
                <a:lnTo>
                  <a:pt x="809154" y="1406696"/>
                </a:lnTo>
                <a:lnTo>
                  <a:pt x="815727" y="1446477"/>
                </a:lnTo>
                <a:lnTo>
                  <a:pt x="822647" y="1486678"/>
                </a:lnTo>
                <a:lnTo>
                  <a:pt x="829739" y="1527213"/>
                </a:lnTo>
                <a:lnTo>
                  <a:pt x="836827" y="1567994"/>
                </a:lnTo>
                <a:lnTo>
                  <a:pt x="843735" y="1608934"/>
                </a:lnTo>
                <a:lnTo>
                  <a:pt x="850285" y="1649946"/>
                </a:lnTo>
                <a:lnTo>
                  <a:pt x="856303" y="1690943"/>
                </a:lnTo>
                <a:lnTo>
                  <a:pt x="861612" y="1731839"/>
                </a:lnTo>
                <a:lnTo>
                  <a:pt x="866035" y="1772545"/>
                </a:lnTo>
                <a:lnTo>
                  <a:pt x="869396" y="1812975"/>
                </a:lnTo>
                <a:lnTo>
                  <a:pt x="871520" y="1853042"/>
                </a:lnTo>
                <a:lnTo>
                  <a:pt x="872230" y="1892658"/>
                </a:lnTo>
                <a:lnTo>
                  <a:pt x="871350" y="1931737"/>
                </a:lnTo>
                <a:lnTo>
                  <a:pt x="868703" y="1970191"/>
                </a:lnTo>
                <a:lnTo>
                  <a:pt x="857405" y="2044877"/>
                </a:lnTo>
                <a:lnTo>
                  <a:pt x="836928" y="2116019"/>
                </a:lnTo>
                <a:lnTo>
                  <a:pt x="805860" y="2182921"/>
                </a:lnTo>
                <a:lnTo>
                  <a:pt x="751543" y="2258322"/>
                </a:lnTo>
                <a:lnTo>
                  <a:pt x="714389" y="2295221"/>
                </a:lnTo>
                <a:lnTo>
                  <a:pt x="674852" y="2325719"/>
                </a:lnTo>
                <a:lnTo>
                  <a:pt x="633332" y="2350272"/>
                </a:lnTo>
                <a:lnTo>
                  <a:pt x="590227" y="2369337"/>
                </a:lnTo>
                <a:lnTo>
                  <a:pt x="545939" y="2383371"/>
                </a:lnTo>
                <a:lnTo>
                  <a:pt x="500865" y="2392830"/>
                </a:lnTo>
                <a:lnTo>
                  <a:pt x="455405" y="2398170"/>
                </a:lnTo>
                <a:lnTo>
                  <a:pt x="409960" y="2399848"/>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302" name="Google Shape;2302;p185"/>
          <p:cNvSpPr txBox="1">
            <a:spLocks noGrp="1"/>
          </p:cNvSpPr>
          <p:nvPr>
            <p:ph type="title"/>
          </p:nvPr>
        </p:nvSpPr>
        <p:spPr>
          <a:xfrm>
            <a:off x="2094523" y="477523"/>
            <a:ext cx="8210841" cy="351378"/>
          </a:xfrm>
          <a:prstGeom prst="rect">
            <a:avLst/>
          </a:prstGeom>
          <a:noFill/>
          <a:ln>
            <a:noFill/>
          </a:ln>
        </p:spPr>
        <p:txBody>
          <a:bodyPr spcFirstLastPara="1" wrap="square" lIns="0" tIns="12700" rIns="0" bIns="0" anchor="ctr" anchorCtr="0">
            <a:spAutoFit/>
          </a:bodyPr>
          <a:lstStyle/>
          <a:p>
            <a:pPr marL="12700" lvl="0" indent="0" algn="ctr" rtl="0">
              <a:spcBef>
                <a:spcPts val="0"/>
              </a:spcBef>
              <a:spcAft>
                <a:spcPts val="0"/>
              </a:spcAft>
              <a:buNone/>
            </a:pPr>
            <a:r>
              <a:rPr lang="en-US" sz="2200">
                <a:solidFill>
                  <a:srgbClr val="210A26"/>
                </a:solidFill>
                <a:latin typeface="Arial Black"/>
                <a:ea typeface="Arial Black"/>
                <a:cs typeface="Arial Black"/>
                <a:sym typeface="Arial Black"/>
              </a:rPr>
              <a:t>Real Life Applications of Fuzzy Systems</a:t>
            </a:r>
            <a:endParaRPr sz="2200">
              <a:latin typeface="Arial Black"/>
              <a:ea typeface="Arial Black"/>
              <a:cs typeface="Arial Black"/>
              <a:sym typeface="Arial Black"/>
            </a:endParaRPr>
          </a:p>
        </p:txBody>
      </p:sp>
      <p:pic>
        <p:nvPicPr>
          <p:cNvPr id="2303" name="Google Shape;2303;p185"/>
          <p:cNvPicPr preferRelativeResize="0"/>
          <p:nvPr/>
        </p:nvPicPr>
        <p:blipFill rotWithShape="1">
          <a:blip r:embed="rId3">
            <a:alphaModFix/>
          </a:blip>
          <a:srcRect/>
          <a:stretch/>
        </p:blipFill>
        <p:spPr>
          <a:xfrm>
            <a:off x="6878320" y="2783840"/>
            <a:ext cx="4978400" cy="2760556"/>
          </a:xfrm>
          <a:prstGeom prst="rect">
            <a:avLst/>
          </a:prstGeom>
          <a:noFill/>
          <a:ln>
            <a:noFill/>
          </a:ln>
        </p:spPr>
      </p:pic>
      <p:sp>
        <p:nvSpPr>
          <p:cNvPr id="2304" name="Google Shape;2304;p185"/>
          <p:cNvSpPr txBox="1"/>
          <p:nvPr/>
        </p:nvSpPr>
        <p:spPr>
          <a:xfrm>
            <a:off x="1479510" y="1770616"/>
            <a:ext cx="4978400" cy="3582391"/>
          </a:xfrm>
          <a:prstGeom prst="rect">
            <a:avLst/>
          </a:prstGeom>
          <a:noFill/>
          <a:ln>
            <a:noFill/>
          </a:ln>
        </p:spPr>
        <p:txBody>
          <a:bodyPr spcFirstLastPara="1" wrap="square" lIns="0" tIns="12700" rIns="0" bIns="0" anchor="t" anchorCtr="0">
            <a:spAutoFit/>
          </a:bodyPr>
          <a:lstStyle/>
          <a:p>
            <a:pPr marL="342891" marR="0" lvl="0" indent="0" algn="l" rtl="0">
              <a:spcBef>
                <a:spcPts val="0"/>
              </a:spcBef>
              <a:spcAft>
                <a:spcPts val="0"/>
              </a:spcAft>
              <a:buNone/>
            </a:pPr>
            <a:r>
              <a:rPr lang="en-US" sz="1800" i="1">
                <a:solidFill>
                  <a:srgbClr val="210A26"/>
                </a:solidFill>
                <a:latin typeface="Arial Black"/>
                <a:ea typeface="Arial Black"/>
                <a:cs typeface="Arial Black"/>
                <a:sym typeface="Arial Black"/>
              </a:rPr>
              <a:t>Fuzzy in Washing Machine</a:t>
            </a:r>
            <a:endParaRPr sz="1800" i="1">
              <a:solidFill>
                <a:schemeClr val="dk1"/>
              </a:solidFill>
              <a:latin typeface="Arial Black"/>
              <a:ea typeface="Arial Black"/>
              <a:cs typeface="Arial Black"/>
              <a:sym typeface="Arial Black"/>
            </a:endParaRPr>
          </a:p>
          <a:p>
            <a:pPr marL="0" marR="0" lvl="0" indent="0" algn="l" rtl="0">
              <a:spcBef>
                <a:spcPts val="1075"/>
              </a:spcBef>
              <a:spcAft>
                <a:spcPts val="0"/>
              </a:spcAft>
              <a:buNone/>
            </a:pPr>
            <a:endParaRPr sz="1800" i="1">
              <a:solidFill>
                <a:schemeClr val="dk1"/>
              </a:solidFill>
              <a:latin typeface="Arial Black"/>
              <a:ea typeface="Arial Black"/>
              <a:cs typeface="Arial Black"/>
              <a:sym typeface="Arial Black"/>
            </a:endParaRPr>
          </a:p>
          <a:p>
            <a:pPr marL="356226" marR="264153" lvl="0" indent="-344162" algn="l" rtl="0">
              <a:lnSpc>
                <a:spcPct val="101499"/>
              </a:lnSpc>
              <a:spcBef>
                <a:spcPts val="0"/>
              </a:spcBef>
              <a:spcAft>
                <a:spcPts val="0"/>
              </a:spcAft>
              <a:buClr>
                <a:srgbClr val="210A26"/>
              </a:buClr>
              <a:buSzPts val="2077"/>
              <a:buFont typeface="Helvetica Neue"/>
              <a:buChar char="●"/>
            </a:pPr>
            <a:r>
              <a:rPr lang="en-US" sz="1800" i="1">
                <a:solidFill>
                  <a:schemeClr val="dk1"/>
                </a:solidFill>
                <a:latin typeface="Arial Black"/>
                <a:ea typeface="Arial Black"/>
                <a:cs typeface="Arial Black"/>
                <a:sym typeface="Arial Black"/>
              </a:rPr>
              <a:t>Energy Efficiency</a:t>
            </a:r>
            <a:r>
              <a:rPr lang="en-US" sz="1800" i="1">
                <a:solidFill>
                  <a:schemeClr val="dk1"/>
                </a:solidFill>
                <a:latin typeface="Lucida Sans"/>
                <a:ea typeface="Lucida Sans"/>
                <a:cs typeface="Lucida Sans"/>
                <a:sym typeface="Lucida Sans"/>
              </a:rPr>
              <a:t>: Reduces energy consumption by optimizing the wash cycle.</a:t>
            </a:r>
            <a:endParaRPr sz="1800" i="1">
              <a:solidFill>
                <a:schemeClr val="dk1"/>
              </a:solidFill>
              <a:latin typeface="Lucida Sans"/>
              <a:ea typeface="Lucida Sans"/>
              <a:cs typeface="Lucida Sans"/>
              <a:sym typeface="Lucida Sans"/>
            </a:endParaRPr>
          </a:p>
          <a:p>
            <a:pPr marL="356226" marR="231134" lvl="0" indent="-344162" algn="l" rtl="0">
              <a:lnSpc>
                <a:spcPct val="101499"/>
              </a:lnSpc>
              <a:spcBef>
                <a:spcPts val="169"/>
              </a:spcBef>
              <a:spcAft>
                <a:spcPts val="0"/>
              </a:spcAft>
              <a:buClr>
                <a:srgbClr val="210A26"/>
              </a:buClr>
              <a:buSzPts val="2077"/>
              <a:buFont typeface="Helvetica Neue"/>
              <a:buChar char="●"/>
            </a:pPr>
            <a:r>
              <a:rPr lang="en-US" sz="1800" i="1">
                <a:solidFill>
                  <a:schemeClr val="dk1"/>
                </a:solidFill>
                <a:latin typeface="Arial Black"/>
                <a:ea typeface="Arial Black"/>
                <a:cs typeface="Arial Black"/>
                <a:sym typeface="Arial Black"/>
              </a:rPr>
              <a:t>User Convenience</a:t>
            </a:r>
            <a:r>
              <a:rPr lang="en-US" sz="1800" i="1">
                <a:solidFill>
                  <a:schemeClr val="dk1"/>
                </a:solidFill>
                <a:latin typeface="Lucida Sans"/>
                <a:ea typeface="Lucida Sans"/>
                <a:cs typeface="Lucida Sans"/>
                <a:sym typeface="Lucida Sans"/>
              </a:rPr>
              <a:t>: Minimal manual input needed; the machine auto-adjusts.</a:t>
            </a:r>
            <a:endParaRPr sz="1800" i="1">
              <a:solidFill>
                <a:schemeClr val="dk1"/>
              </a:solidFill>
              <a:latin typeface="Lucida Sans"/>
              <a:ea typeface="Lucida Sans"/>
              <a:cs typeface="Lucida Sans"/>
              <a:sym typeface="Lucida Sans"/>
            </a:endParaRPr>
          </a:p>
          <a:p>
            <a:pPr marL="356226" marR="139697" lvl="0" indent="-344162" algn="l" rtl="0">
              <a:lnSpc>
                <a:spcPct val="101499"/>
              </a:lnSpc>
              <a:spcBef>
                <a:spcPts val="165"/>
              </a:spcBef>
              <a:spcAft>
                <a:spcPts val="0"/>
              </a:spcAft>
              <a:buClr>
                <a:srgbClr val="210A26"/>
              </a:buClr>
              <a:buSzPts val="2077"/>
              <a:buFont typeface="Helvetica Neue"/>
              <a:buChar char="●"/>
            </a:pPr>
            <a:r>
              <a:rPr lang="en-US" sz="1800" i="1">
                <a:solidFill>
                  <a:schemeClr val="dk1"/>
                </a:solidFill>
                <a:latin typeface="Arial Black"/>
                <a:ea typeface="Arial Black"/>
                <a:cs typeface="Arial Black"/>
                <a:sym typeface="Arial Black"/>
              </a:rPr>
              <a:t>Damage Prevention</a:t>
            </a:r>
            <a:r>
              <a:rPr lang="en-US" sz="1800" i="1">
                <a:solidFill>
                  <a:schemeClr val="dk1"/>
                </a:solidFill>
                <a:latin typeface="Lucida Sans"/>
                <a:ea typeface="Lucida Sans"/>
                <a:cs typeface="Lucida Sans"/>
                <a:sym typeface="Lucida Sans"/>
              </a:rPr>
              <a:t>: Selects gentle actions to protect delicate fabrics.</a:t>
            </a:r>
            <a:endParaRPr sz="1800" i="1">
              <a:solidFill>
                <a:schemeClr val="dk1"/>
              </a:solidFill>
              <a:latin typeface="Lucida Sans"/>
              <a:ea typeface="Lucida Sans"/>
              <a:cs typeface="Lucida Sans"/>
              <a:sym typeface="Lucida Sans"/>
            </a:endParaRPr>
          </a:p>
          <a:p>
            <a:pPr marL="356226" marR="5080" lvl="0" indent="-344162" algn="l" rtl="0">
              <a:lnSpc>
                <a:spcPct val="101499"/>
              </a:lnSpc>
              <a:spcBef>
                <a:spcPts val="169"/>
              </a:spcBef>
              <a:spcAft>
                <a:spcPts val="0"/>
              </a:spcAft>
              <a:buClr>
                <a:srgbClr val="210A26"/>
              </a:buClr>
              <a:buSzPts val="2077"/>
              <a:buFont typeface="Helvetica Neue"/>
              <a:buChar char="●"/>
            </a:pPr>
            <a:r>
              <a:rPr lang="en-US" sz="1800" i="1">
                <a:solidFill>
                  <a:schemeClr val="dk1"/>
                </a:solidFill>
                <a:latin typeface="Arial Black"/>
                <a:ea typeface="Arial Black"/>
                <a:cs typeface="Arial Black"/>
                <a:sym typeface="Arial Black"/>
              </a:rPr>
              <a:t>Error Detection</a:t>
            </a:r>
            <a:r>
              <a:rPr lang="en-US" sz="1800" i="1">
                <a:solidFill>
                  <a:schemeClr val="dk1"/>
                </a:solidFill>
                <a:latin typeface="Lucida Sans"/>
                <a:ea typeface="Lucida Sans"/>
                <a:cs typeface="Lucida Sans"/>
                <a:sym typeface="Lucida Sans"/>
              </a:rPr>
              <a:t>: Automatically corrects imbalances and errors during the cycle.</a:t>
            </a:r>
            <a:endParaRPr sz="1800" i="1">
              <a:solidFill>
                <a:schemeClr val="dk1"/>
              </a:solidFill>
              <a:latin typeface="Lucida Sans"/>
              <a:ea typeface="Lucida Sans"/>
              <a:cs typeface="Lucida Sans"/>
              <a:sym typeface="Lucida Sans"/>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sp>
        <p:nvSpPr>
          <p:cNvPr id="2309" name="Google Shape;2309;p186"/>
          <p:cNvSpPr/>
          <p:nvPr/>
        </p:nvSpPr>
        <p:spPr>
          <a:xfrm>
            <a:off x="8060803" y="3"/>
            <a:ext cx="1083311" cy="1581151"/>
          </a:xfrm>
          <a:custGeom>
            <a:avLst/>
            <a:gdLst/>
            <a:ahLst/>
            <a:cxnLst/>
            <a:rect l="l" t="t" r="r" b="b"/>
            <a:pathLst>
              <a:path w="1083309" h="1581150" extrusionOk="0">
                <a:moveTo>
                  <a:pt x="1083175" y="1580574"/>
                </a:moveTo>
                <a:lnTo>
                  <a:pt x="1034817" y="1555726"/>
                </a:lnTo>
                <a:lnTo>
                  <a:pt x="987006" y="1529690"/>
                </a:lnTo>
                <a:lnTo>
                  <a:pt x="942500" y="1504134"/>
                </a:lnTo>
                <a:lnTo>
                  <a:pt x="898526" y="1477593"/>
                </a:lnTo>
                <a:lnTo>
                  <a:pt x="855123" y="1450070"/>
                </a:lnTo>
                <a:lnTo>
                  <a:pt x="812330" y="1421571"/>
                </a:lnTo>
                <a:lnTo>
                  <a:pt x="770185" y="1392099"/>
                </a:lnTo>
                <a:lnTo>
                  <a:pt x="728727" y="1361660"/>
                </a:lnTo>
                <a:lnTo>
                  <a:pt x="687995" y="1330258"/>
                </a:lnTo>
                <a:lnTo>
                  <a:pt x="648027" y="1297896"/>
                </a:lnTo>
                <a:lnTo>
                  <a:pt x="608863" y="1264581"/>
                </a:lnTo>
                <a:lnTo>
                  <a:pt x="570540" y="1230315"/>
                </a:lnTo>
                <a:lnTo>
                  <a:pt x="533098" y="1195104"/>
                </a:lnTo>
                <a:lnTo>
                  <a:pt x="496575" y="1158952"/>
                </a:lnTo>
                <a:lnTo>
                  <a:pt x="461010" y="1121863"/>
                </a:lnTo>
                <a:lnTo>
                  <a:pt x="426442" y="1083843"/>
                </a:lnTo>
                <a:lnTo>
                  <a:pt x="392909" y="1044894"/>
                </a:lnTo>
                <a:lnTo>
                  <a:pt x="360449" y="1005023"/>
                </a:lnTo>
                <a:lnTo>
                  <a:pt x="330295" y="965760"/>
                </a:lnTo>
                <a:lnTo>
                  <a:pt x="301288" y="925711"/>
                </a:lnTo>
                <a:lnTo>
                  <a:pt x="273453" y="884901"/>
                </a:lnTo>
                <a:lnTo>
                  <a:pt x="246815" y="843356"/>
                </a:lnTo>
                <a:lnTo>
                  <a:pt x="221399" y="801099"/>
                </a:lnTo>
                <a:lnTo>
                  <a:pt x="197230" y="758157"/>
                </a:lnTo>
                <a:lnTo>
                  <a:pt x="174332" y="714554"/>
                </a:lnTo>
                <a:lnTo>
                  <a:pt x="152732" y="670316"/>
                </a:lnTo>
                <a:lnTo>
                  <a:pt x="132454" y="625467"/>
                </a:lnTo>
                <a:lnTo>
                  <a:pt x="113523" y="580034"/>
                </a:lnTo>
                <a:lnTo>
                  <a:pt x="95964" y="534040"/>
                </a:lnTo>
                <a:lnTo>
                  <a:pt x="79801" y="487512"/>
                </a:lnTo>
                <a:lnTo>
                  <a:pt x="65060" y="440474"/>
                </a:lnTo>
                <a:lnTo>
                  <a:pt x="51767" y="392951"/>
                </a:lnTo>
                <a:lnTo>
                  <a:pt x="39945" y="344968"/>
                </a:lnTo>
                <a:lnTo>
                  <a:pt x="29619" y="296551"/>
                </a:lnTo>
                <a:lnTo>
                  <a:pt x="20816" y="247725"/>
                </a:lnTo>
                <a:lnTo>
                  <a:pt x="13544" y="198507"/>
                </a:lnTo>
                <a:lnTo>
                  <a:pt x="7809" y="149061"/>
                </a:lnTo>
                <a:lnTo>
                  <a:pt x="3628" y="99452"/>
                </a:lnTo>
                <a:lnTo>
                  <a:pt x="1019" y="49743"/>
                </a:lnTo>
                <a:lnTo>
                  <a:pt x="0" y="0"/>
                </a:lnTo>
                <a:lnTo>
                  <a:pt x="26293" y="0"/>
                </a:lnTo>
                <a:lnTo>
                  <a:pt x="27438" y="49581"/>
                </a:lnTo>
                <a:lnTo>
                  <a:pt x="30236" y="99143"/>
                </a:lnTo>
                <a:lnTo>
                  <a:pt x="34664" y="148634"/>
                </a:lnTo>
                <a:lnTo>
                  <a:pt x="40700" y="198005"/>
                </a:lnTo>
                <a:lnTo>
                  <a:pt x="48319" y="247206"/>
                </a:lnTo>
                <a:lnTo>
                  <a:pt x="57500" y="296187"/>
                </a:lnTo>
                <a:lnTo>
                  <a:pt x="68219" y="344900"/>
                </a:lnTo>
                <a:lnTo>
                  <a:pt x="80454" y="393293"/>
                </a:lnTo>
                <a:lnTo>
                  <a:pt x="94180" y="441317"/>
                </a:lnTo>
                <a:lnTo>
                  <a:pt x="109376" y="488923"/>
                </a:lnTo>
                <a:lnTo>
                  <a:pt x="126018" y="536060"/>
                </a:lnTo>
                <a:lnTo>
                  <a:pt x="144083" y="582679"/>
                </a:lnTo>
                <a:lnTo>
                  <a:pt x="163548" y="628731"/>
                </a:lnTo>
                <a:lnTo>
                  <a:pt x="184391" y="674164"/>
                </a:lnTo>
                <a:lnTo>
                  <a:pt x="206587" y="718931"/>
                </a:lnTo>
                <a:lnTo>
                  <a:pt x="230115" y="762980"/>
                </a:lnTo>
                <a:lnTo>
                  <a:pt x="254951" y="806262"/>
                </a:lnTo>
                <a:lnTo>
                  <a:pt x="281072" y="848728"/>
                </a:lnTo>
                <a:lnTo>
                  <a:pt x="308455" y="890327"/>
                </a:lnTo>
                <a:lnTo>
                  <a:pt x="337077" y="931010"/>
                </a:lnTo>
                <a:lnTo>
                  <a:pt x="368280" y="972646"/>
                </a:lnTo>
                <a:lnTo>
                  <a:pt x="400552" y="1013254"/>
                </a:lnTo>
                <a:lnTo>
                  <a:pt x="433864" y="1052839"/>
                </a:lnTo>
                <a:lnTo>
                  <a:pt x="468184" y="1091404"/>
                </a:lnTo>
                <a:lnTo>
                  <a:pt x="503483" y="1128953"/>
                </a:lnTo>
                <a:lnTo>
                  <a:pt x="539729" y="1165491"/>
                </a:lnTo>
                <a:lnTo>
                  <a:pt x="576891" y="1201021"/>
                </a:lnTo>
                <a:lnTo>
                  <a:pt x="614940" y="1235547"/>
                </a:lnTo>
                <a:lnTo>
                  <a:pt x="653843" y="1269074"/>
                </a:lnTo>
                <a:lnTo>
                  <a:pt x="693572" y="1301606"/>
                </a:lnTo>
                <a:lnTo>
                  <a:pt x="734094" y="1333146"/>
                </a:lnTo>
                <a:lnTo>
                  <a:pt x="775380" y="1363699"/>
                </a:lnTo>
                <a:lnTo>
                  <a:pt x="817398" y="1393268"/>
                </a:lnTo>
                <a:lnTo>
                  <a:pt x="860118" y="1421859"/>
                </a:lnTo>
                <a:lnTo>
                  <a:pt x="903510" y="1449474"/>
                </a:lnTo>
                <a:lnTo>
                  <a:pt x="947542" y="1476118"/>
                </a:lnTo>
                <a:lnTo>
                  <a:pt x="992184" y="1501794"/>
                </a:lnTo>
                <a:lnTo>
                  <a:pt x="1037405" y="1526508"/>
                </a:lnTo>
                <a:lnTo>
                  <a:pt x="1083175" y="1550263"/>
                </a:lnTo>
                <a:lnTo>
                  <a:pt x="1083175" y="1580574"/>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310" name="Google Shape;2310;p186"/>
          <p:cNvSpPr/>
          <p:nvPr/>
        </p:nvSpPr>
        <p:spPr>
          <a:xfrm>
            <a:off x="-21" y="50"/>
            <a:ext cx="3279140" cy="2400300"/>
          </a:xfrm>
          <a:custGeom>
            <a:avLst/>
            <a:gdLst/>
            <a:ahLst/>
            <a:cxnLst/>
            <a:rect l="l" t="t" r="r" b="b"/>
            <a:pathLst>
              <a:path w="3279140" h="2400300" extrusionOk="0">
                <a:moveTo>
                  <a:pt x="409960" y="2399848"/>
                </a:moveTo>
                <a:lnTo>
                  <a:pt x="256541" y="2383424"/>
                </a:lnTo>
                <a:lnTo>
                  <a:pt x="125546" y="2347290"/>
                </a:lnTo>
                <a:lnTo>
                  <a:pt x="34268" y="2311156"/>
                </a:lnTo>
                <a:lnTo>
                  <a:pt x="0" y="2294731"/>
                </a:lnTo>
                <a:lnTo>
                  <a:pt x="0" y="0"/>
                </a:lnTo>
                <a:lnTo>
                  <a:pt x="3279050" y="0"/>
                </a:lnTo>
                <a:lnTo>
                  <a:pt x="3255459" y="44248"/>
                </a:lnTo>
                <a:lnTo>
                  <a:pt x="3230171" y="86584"/>
                </a:lnTo>
                <a:lnTo>
                  <a:pt x="3203245" y="127055"/>
                </a:lnTo>
                <a:lnTo>
                  <a:pt x="3174742" y="165708"/>
                </a:lnTo>
                <a:lnTo>
                  <a:pt x="3144721" y="202590"/>
                </a:lnTo>
                <a:lnTo>
                  <a:pt x="3113241" y="237749"/>
                </a:lnTo>
                <a:lnTo>
                  <a:pt x="3080361" y="271232"/>
                </a:lnTo>
                <a:lnTo>
                  <a:pt x="3046142" y="303086"/>
                </a:lnTo>
                <a:lnTo>
                  <a:pt x="3010642" y="333358"/>
                </a:lnTo>
                <a:lnTo>
                  <a:pt x="2973921" y="362096"/>
                </a:lnTo>
                <a:lnTo>
                  <a:pt x="2936039" y="389346"/>
                </a:lnTo>
                <a:lnTo>
                  <a:pt x="2897055" y="415157"/>
                </a:lnTo>
                <a:lnTo>
                  <a:pt x="2857028" y="439576"/>
                </a:lnTo>
                <a:lnTo>
                  <a:pt x="2816018" y="462649"/>
                </a:lnTo>
                <a:lnTo>
                  <a:pt x="2774085" y="484424"/>
                </a:lnTo>
                <a:lnTo>
                  <a:pt x="2731287" y="504948"/>
                </a:lnTo>
                <a:lnTo>
                  <a:pt x="2687685" y="524268"/>
                </a:lnTo>
                <a:lnTo>
                  <a:pt x="2643338" y="542433"/>
                </a:lnTo>
                <a:lnTo>
                  <a:pt x="2598305" y="559488"/>
                </a:lnTo>
                <a:lnTo>
                  <a:pt x="2552646" y="575481"/>
                </a:lnTo>
                <a:lnTo>
                  <a:pt x="2506420" y="590460"/>
                </a:lnTo>
                <a:lnTo>
                  <a:pt x="2459687" y="604472"/>
                </a:lnTo>
                <a:lnTo>
                  <a:pt x="2412506" y="617563"/>
                </a:lnTo>
                <a:lnTo>
                  <a:pt x="2364937" y="629782"/>
                </a:lnTo>
                <a:lnTo>
                  <a:pt x="2317039" y="641175"/>
                </a:lnTo>
                <a:lnTo>
                  <a:pt x="2268872" y="651791"/>
                </a:lnTo>
                <a:lnTo>
                  <a:pt x="2220494" y="661675"/>
                </a:lnTo>
                <a:lnTo>
                  <a:pt x="2171967" y="670875"/>
                </a:lnTo>
                <a:lnTo>
                  <a:pt x="2123348" y="679439"/>
                </a:lnTo>
                <a:lnTo>
                  <a:pt x="2074698" y="687414"/>
                </a:lnTo>
                <a:lnTo>
                  <a:pt x="2026075" y="694846"/>
                </a:lnTo>
                <a:lnTo>
                  <a:pt x="1977541" y="701784"/>
                </a:lnTo>
                <a:lnTo>
                  <a:pt x="1929153" y="708275"/>
                </a:lnTo>
                <a:lnTo>
                  <a:pt x="1880971" y="714365"/>
                </a:lnTo>
                <a:lnTo>
                  <a:pt x="1833056" y="720103"/>
                </a:lnTo>
                <a:lnTo>
                  <a:pt x="1785465" y="725535"/>
                </a:lnTo>
                <a:lnTo>
                  <a:pt x="1738260" y="730708"/>
                </a:lnTo>
                <a:lnTo>
                  <a:pt x="1691499" y="735670"/>
                </a:lnTo>
                <a:lnTo>
                  <a:pt x="1645241" y="740469"/>
                </a:lnTo>
                <a:lnTo>
                  <a:pt x="1599547" y="745150"/>
                </a:lnTo>
                <a:lnTo>
                  <a:pt x="1554476" y="749763"/>
                </a:lnTo>
                <a:lnTo>
                  <a:pt x="1510086" y="754353"/>
                </a:lnTo>
                <a:lnTo>
                  <a:pt x="1466439" y="758968"/>
                </a:lnTo>
                <a:lnTo>
                  <a:pt x="1423592" y="763656"/>
                </a:lnTo>
                <a:lnTo>
                  <a:pt x="1381606" y="768463"/>
                </a:lnTo>
                <a:lnTo>
                  <a:pt x="1340540" y="773438"/>
                </a:lnTo>
                <a:lnTo>
                  <a:pt x="1300454" y="778626"/>
                </a:lnTo>
                <a:lnTo>
                  <a:pt x="1261407" y="784076"/>
                </a:lnTo>
                <a:lnTo>
                  <a:pt x="1223458" y="789834"/>
                </a:lnTo>
                <a:lnTo>
                  <a:pt x="1151093" y="802467"/>
                </a:lnTo>
                <a:lnTo>
                  <a:pt x="1083837" y="816901"/>
                </a:lnTo>
                <a:lnTo>
                  <a:pt x="1022163" y="833514"/>
                </a:lnTo>
                <a:lnTo>
                  <a:pt x="984770" y="846595"/>
                </a:lnTo>
                <a:lnTo>
                  <a:pt x="921425" y="879157"/>
                </a:lnTo>
                <a:lnTo>
                  <a:pt x="872160" y="919671"/>
                </a:lnTo>
                <a:lnTo>
                  <a:pt x="835563" y="967441"/>
                </a:lnTo>
                <a:lnTo>
                  <a:pt x="810227" y="1021771"/>
                </a:lnTo>
                <a:lnTo>
                  <a:pt x="794741" y="1081963"/>
                </a:lnTo>
                <a:lnTo>
                  <a:pt x="787696" y="1147322"/>
                </a:lnTo>
                <a:lnTo>
                  <a:pt x="786898" y="1181720"/>
                </a:lnTo>
                <a:lnTo>
                  <a:pt x="787681" y="1217149"/>
                </a:lnTo>
                <a:lnTo>
                  <a:pt x="793288" y="1290748"/>
                </a:lnTo>
                <a:lnTo>
                  <a:pt x="797759" y="1328745"/>
                </a:lnTo>
                <a:lnTo>
                  <a:pt x="803106" y="1367423"/>
                </a:lnTo>
                <a:lnTo>
                  <a:pt x="809154" y="1406696"/>
                </a:lnTo>
                <a:lnTo>
                  <a:pt x="815727" y="1446477"/>
                </a:lnTo>
                <a:lnTo>
                  <a:pt x="822647" y="1486678"/>
                </a:lnTo>
                <a:lnTo>
                  <a:pt x="829739" y="1527213"/>
                </a:lnTo>
                <a:lnTo>
                  <a:pt x="836827" y="1567994"/>
                </a:lnTo>
                <a:lnTo>
                  <a:pt x="843735" y="1608934"/>
                </a:lnTo>
                <a:lnTo>
                  <a:pt x="850285" y="1649946"/>
                </a:lnTo>
                <a:lnTo>
                  <a:pt x="856303" y="1690943"/>
                </a:lnTo>
                <a:lnTo>
                  <a:pt x="861612" y="1731839"/>
                </a:lnTo>
                <a:lnTo>
                  <a:pt x="866035" y="1772545"/>
                </a:lnTo>
                <a:lnTo>
                  <a:pt x="869396" y="1812975"/>
                </a:lnTo>
                <a:lnTo>
                  <a:pt x="871520" y="1853042"/>
                </a:lnTo>
                <a:lnTo>
                  <a:pt x="872230" y="1892658"/>
                </a:lnTo>
                <a:lnTo>
                  <a:pt x="871350" y="1931737"/>
                </a:lnTo>
                <a:lnTo>
                  <a:pt x="868703" y="1970191"/>
                </a:lnTo>
                <a:lnTo>
                  <a:pt x="857405" y="2044877"/>
                </a:lnTo>
                <a:lnTo>
                  <a:pt x="836928" y="2116019"/>
                </a:lnTo>
                <a:lnTo>
                  <a:pt x="805860" y="2182921"/>
                </a:lnTo>
                <a:lnTo>
                  <a:pt x="751543" y="2258322"/>
                </a:lnTo>
                <a:lnTo>
                  <a:pt x="714389" y="2295221"/>
                </a:lnTo>
                <a:lnTo>
                  <a:pt x="674852" y="2325719"/>
                </a:lnTo>
                <a:lnTo>
                  <a:pt x="633332" y="2350272"/>
                </a:lnTo>
                <a:lnTo>
                  <a:pt x="590227" y="2369337"/>
                </a:lnTo>
                <a:lnTo>
                  <a:pt x="545939" y="2383371"/>
                </a:lnTo>
                <a:lnTo>
                  <a:pt x="500865" y="2392830"/>
                </a:lnTo>
                <a:lnTo>
                  <a:pt x="455405" y="2398170"/>
                </a:lnTo>
                <a:lnTo>
                  <a:pt x="409960" y="2399848"/>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
        <p:nvSpPr>
          <p:cNvPr id="2311" name="Google Shape;2311;p186"/>
          <p:cNvSpPr txBox="1">
            <a:spLocks noGrp="1"/>
          </p:cNvSpPr>
          <p:nvPr>
            <p:ph type="title"/>
          </p:nvPr>
        </p:nvSpPr>
        <p:spPr>
          <a:xfrm>
            <a:off x="1718603" y="765324"/>
            <a:ext cx="5578475" cy="351378"/>
          </a:xfrm>
          <a:prstGeom prst="rect">
            <a:avLst/>
          </a:prstGeom>
          <a:noFill/>
          <a:ln>
            <a:noFill/>
          </a:ln>
        </p:spPr>
        <p:txBody>
          <a:bodyPr spcFirstLastPara="1" wrap="square" lIns="0" tIns="12700" rIns="0" bIns="0" anchor="ctr" anchorCtr="0">
            <a:spAutoFit/>
          </a:bodyPr>
          <a:lstStyle/>
          <a:p>
            <a:pPr marL="12700" lvl="0" indent="0" algn="ctr" rtl="0">
              <a:spcBef>
                <a:spcPts val="0"/>
              </a:spcBef>
              <a:spcAft>
                <a:spcPts val="0"/>
              </a:spcAft>
              <a:buNone/>
            </a:pPr>
            <a:r>
              <a:rPr lang="en-US" sz="2200">
                <a:solidFill>
                  <a:srgbClr val="210A26"/>
                </a:solidFill>
                <a:latin typeface="Arial Black"/>
                <a:ea typeface="Arial Black"/>
                <a:cs typeface="Arial Black"/>
                <a:sym typeface="Arial Black"/>
              </a:rPr>
              <a:t>Real Life Applications of Fuzzy Systems</a:t>
            </a:r>
            <a:endParaRPr sz="2200">
              <a:latin typeface="Arial Black"/>
              <a:ea typeface="Arial Black"/>
              <a:cs typeface="Arial Black"/>
              <a:sym typeface="Arial Black"/>
            </a:endParaRPr>
          </a:p>
        </p:txBody>
      </p:sp>
      <p:pic>
        <p:nvPicPr>
          <p:cNvPr id="2312" name="Google Shape;2312;p186"/>
          <p:cNvPicPr preferRelativeResize="0"/>
          <p:nvPr/>
        </p:nvPicPr>
        <p:blipFill rotWithShape="1">
          <a:blip r:embed="rId3">
            <a:alphaModFix/>
          </a:blip>
          <a:srcRect/>
          <a:stretch/>
        </p:blipFill>
        <p:spPr>
          <a:xfrm>
            <a:off x="7297078" y="2579300"/>
            <a:ext cx="4244682" cy="2419420"/>
          </a:xfrm>
          <a:prstGeom prst="rect">
            <a:avLst/>
          </a:prstGeom>
          <a:noFill/>
          <a:ln>
            <a:noFill/>
          </a:ln>
        </p:spPr>
      </p:pic>
      <p:sp>
        <p:nvSpPr>
          <p:cNvPr id="2313" name="Google Shape;2313;p186"/>
          <p:cNvSpPr txBox="1"/>
          <p:nvPr/>
        </p:nvSpPr>
        <p:spPr>
          <a:xfrm>
            <a:off x="939439" y="1484504"/>
            <a:ext cx="5816961" cy="4798621"/>
          </a:xfrm>
          <a:prstGeom prst="rect">
            <a:avLst/>
          </a:prstGeom>
          <a:noFill/>
          <a:ln>
            <a:noFill/>
          </a:ln>
        </p:spPr>
        <p:txBody>
          <a:bodyPr spcFirstLastPara="1" wrap="square" lIns="0" tIns="119375" rIns="0" bIns="0" anchor="t" anchorCtr="0">
            <a:spAutoFit/>
          </a:bodyPr>
          <a:lstStyle/>
          <a:p>
            <a:pPr marL="380356" marR="0" lvl="0" indent="0" algn="l" rtl="0">
              <a:spcBef>
                <a:spcPts val="0"/>
              </a:spcBef>
              <a:spcAft>
                <a:spcPts val="0"/>
              </a:spcAft>
              <a:buNone/>
            </a:pPr>
            <a:r>
              <a:rPr lang="en-US" sz="2400" i="1">
                <a:solidFill>
                  <a:srgbClr val="210A26"/>
                </a:solidFill>
                <a:latin typeface="Arial Black"/>
                <a:ea typeface="Arial Black"/>
                <a:cs typeface="Arial Black"/>
                <a:sym typeface="Arial Black"/>
              </a:rPr>
              <a:t>Fuzzy in auto controller in cars</a:t>
            </a:r>
            <a:endParaRPr sz="2400" i="1">
              <a:solidFill>
                <a:schemeClr val="dk1"/>
              </a:solidFill>
              <a:latin typeface="Arial Black"/>
              <a:ea typeface="Arial Black"/>
              <a:cs typeface="Arial Black"/>
              <a:sym typeface="Arial Black"/>
            </a:endParaRPr>
          </a:p>
          <a:p>
            <a:pPr marL="356226" marR="198115" lvl="0" indent="-344162" algn="l" rtl="0">
              <a:lnSpc>
                <a:spcPct val="101000"/>
              </a:lnSpc>
              <a:spcBef>
                <a:spcPts val="1160"/>
              </a:spcBef>
              <a:spcAft>
                <a:spcPts val="0"/>
              </a:spcAft>
              <a:buClr>
                <a:srgbClr val="210A26"/>
              </a:buClr>
              <a:buSzPts val="2769"/>
              <a:buFont typeface="Helvetica Neue"/>
              <a:buChar char="●"/>
            </a:pPr>
            <a:r>
              <a:rPr lang="en-US" sz="2400" i="1">
                <a:solidFill>
                  <a:schemeClr val="dk1"/>
                </a:solidFill>
                <a:latin typeface="Arial Black"/>
                <a:ea typeface="Arial Black"/>
                <a:cs typeface="Arial Black"/>
                <a:sym typeface="Arial Black"/>
              </a:rPr>
              <a:t>Fuel Efficiency</a:t>
            </a:r>
            <a:r>
              <a:rPr lang="en-US" sz="2400" i="1">
                <a:solidFill>
                  <a:schemeClr val="dk1"/>
                </a:solidFill>
                <a:latin typeface="Lucida Sans"/>
                <a:ea typeface="Lucida Sans"/>
                <a:cs typeface="Lucida Sans"/>
                <a:sym typeface="Lucida Sans"/>
              </a:rPr>
              <a:t>: Nissan's fuzzy automatic transmission improves fuel efficiency by 12-17%.</a:t>
            </a:r>
            <a:endParaRPr sz="2400" i="1">
              <a:solidFill>
                <a:schemeClr val="dk1"/>
              </a:solidFill>
              <a:latin typeface="Lucida Sans"/>
              <a:ea typeface="Lucida Sans"/>
              <a:cs typeface="Lucida Sans"/>
              <a:sym typeface="Lucida Sans"/>
            </a:endParaRPr>
          </a:p>
          <a:p>
            <a:pPr marL="356226" marR="186050" lvl="0" indent="-344162" algn="l" rtl="0">
              <a:lnSpc>
                <a:spcPct val="101000"/>
              </a:lnSpc>
              <a:spcBef>
                <a:spcPts val="175"/>
              </a:spcBef>
              <a:spcAft>
                <a:spcPts val="0"/>
              </a:spcAft>
              <a:buClr>
                <a:srgbClr val="210A26"/>
              </a:buClr>
              <a:buSzPts val="2769"/>
              <a:buFont typeface="Helvetica Neue"/>
              <a:buChar char="●"/>
            </a:pPr>
            <a:r>
              <a:rPr lang="en-US" sz="2400" i="1">
                <a:solidFill>
                  <a:schemeClr val="dk1"/>
                </a:solidFill>
                <a:latin typeface="Arial Black"/>
                <a:ea typeface="Arial Black"/>
                <a:cs typeface="Arial Black"/>
                <a:sym typeface="Arial Black"/>
              </a:rPr>
              <a:t>Adaptive Control</a:t>
            </a:r>
            <a:r>
              <a:rPr lang="en-US" sz="2400" i="1">
                <a:solidFill>
                  <a:schemeClr val="dk1"/>
                </a:solidFill>
                <a:latin typeface="Lucida Sans"/>
                <a:ea typeface="Lucida Sans"/>
                <a:cs typeface="Lucida Sans"/>
                <a:sym typeface="Lucida Sans"/>
              </a:rPr>
              <a:t>: The fuzzy controller adapts to driving conditions, optimizing gear shifts for better performance.</a:t>
            </a:r>
            <a:endParaRPr sz="2400" i="1">
              <a:solidFill>
                <a:schemeClr val="dk1"/>
              </a:solidFill>
              <a:latin typeface="Lucida Sans"/>
              <a:ea typeface="Lucida Sans"/>
              <a:cs typeface="Lucida Sans"/>
              <a:sym typeface="Lucida Sans"/>
            </a:endParaRPr>
          </a:p>
          <a:p>
            <a:pPr marL="356226" marR="123822" lvl="0" indent="-344162" algn="l" rtl="0">
              <a:lnSpc>
                <a:spcPct val="101000"/>
              </a:lnSpc>
              <a:spcBef>
                <a:spcPts val="175"/>
              </a:spcBef>
              <a:spcAft>
                <a:spcPts val="0"/>
              </a:spcAft>
              <a:buClr>
                <a:srgbClr val="210A26"/>
              </a:buClr>
              <a:buSzPts val="2769"/>
              <a:buFont typeface="Helvetica Neue"/>
              <a:buChar char="●"/>
            </a:pPr>
            <a:r>
              <a:rPr lang="en-US" sz="2400" i="1">
                <a:solidFill>
                  <a:schemeClr val="dk1"/>
                </a:solidFill>
                <a:latin typeface="Arial Black"/>
                <a:ea typeface="Arial Black"/>
                <a:cs typeface="Arial Black"/>
                <a:sym typeface="Arial Black"/>
              </a:rPr>
              <a:t>Smooth Driving</a:t>
            </a:r>
            <a:r>
              <a:rPr lang="en-US" sz="2400" i="1">
                <a:solidFill>
                  <a:schemeClr val="dk1"/>
                </a:solidFill>
                <a:latin typeface="Lucida Sans"/>
                <a:ea typeface="Lucida Sans"/>
                <a:cs typeface="Lucida Sans"/>
                <a:sym typeface="Lucida Sans"/>
              </a:rPr>
              <a:t>: Provides smoother transitions between gears, enhancing the overall driving experience.</a:t>
            </a:r>
            <a:endParaRPr sz="2400" i="1">
              <a:solidFill>
                <a:schemeClr val="dk1"/>
              </a:solidFill>
              <a:latin typeface="Lucida Sans"/>
              <a:ea typeface="Lucida Sans"/>
              <a:cs typeface="Lucida Sans"/>
              <a:sym typeface="Lucida Sans"/>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317"/>
        <p:cNvGrpSpPr/>
        <p:nvPr/>
      </p:nvGrpSpPr>
      <p:grpSpPr>
        <a:xfrm>
          <a:off x="0" y="0"/>
          <a:ext cx="0" cy="0"/>
          <a:chOff x="0" y="0"/>
          <a:chExt cx="0" cy="0"/>
        </a:xfrm>
      </p:grpSpPr>
      <p:sp>
        <p:nvSpPr>
          <p:cNvPr id="2318" name="Google Shape;2318;p187"/>
          <p:cNvSpPr/>
          <p:nvPr/>
        </p:nvSpPr>
        <p:spPr>
          <a:xfrm>
            <a:off x="1336650" y="1127606"/>
            <a:ext cx="9890150" cy="5600855"/>
          </a:xfrm>
          <a:custGeom>
            <a:avLst/>
            <a:gdLst/>
            <a:ahLst/>
            <a:cxnLst/>
            <a:rect l="l" t="t" r="r" b="b"/>
            <a:pathLst>
              <a:path w="9144000" h="5143500" extrusionOk="0">
                <a:moveTo>
                  <a:pt x="9143999" y="5143499"/>
                </a:moveTo>
                <a:lnTo>
                  <a:pt x="0" y="5143499"/>
                </a:lnTo>
                <a:lnTo>
                  <a:pt x="0" y="0"/>
                </a:lnTo>
                <a:lnTo>
                  <a:pt x="9143999" y="0"/>
                </a:lnTo>
                <a:lnTo>
                  <a:pt x="9143999" y="5143499"/>
                </a:lnTo>
                <a:close/>
              </a:path>
            </a:pathLst>
          </a:custGeom>
          <a:solidFill>
            <a:srgbClr val="DEF3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19" name="Google Shape;2319;p187"/>
          <p:cNvSpPr/>
          <p:nvPr/>
        </p:nvSpPr>
        <p:spPr>
          <a:xfrm>
            <a:off x="10055205" y="1444369"/>
            <a:ext cx="1171709" cy="1721745"/>
          </a:xfrm>
          <a:custGeom>
            <a:avLst/>
            <a:gdLst/>
            <a:ahLst/>
            <a:cxnLst/>
            <a:rect l="l" t="t" r="r" b="b"/>
            <a:pathLst>
              <a:path w="1083309" h="1581150" extrusionOk="0">
                <a:moveTo>
                  <a:pt x="1083175" y="1580574"/>
                </a:moveTo>
                <a:lnTo>
                  <a:pt x="1034817" y="1555726"/>
                </a:lnTo>
                <a:lnTo>
                  <a:pt x="987006" y="1529690"/>
                </a:lnTo>
                <a:lnTo>
                  <a:pt x="942500" y="1504134"/>
                </a:lnTo>
                <a:lnTo>
                  <a:pt x="898526" y="1477593"/>
                </a:lnTo>
                <a:lnTo>
                  <a:pt x="855123" y="1450070"/>
                </a:lnTo>
                <a:lnTo>
                  <a:pt x="812330" y="1421571"/>
                </a:lnTo>
                <a:lnTo>
                  <a:pt x="770185" y="1392099"/>
                </a:lnTo>
                <a:lnTo>
                  <a:pt x="728727" y="1361660"/>
                </a:lnTo>
                <a:lnTo>
                  <a:pt x="687995" y="1330258"/>
                </a:lnTo>
                <a:lnTo>
                  <a:pt x="648027" y="1297896"/>
                </a:lnTo>
                <a:lnTo>
                  <a:pt x="608863" y="1264581"/>
                </a:lnTo>
                <a:lnTo>
                  <a:pt x="570540" y="1230315"/>
                </a:lnTo>
                <a:lnTo>
                  <a:pt x="533098" y="1195104"/>
                </a:lnTo>
                <a:lnTo>
                  <a:pt x="496575" y="1158952"/>
                </a:lnTo>
                <a:lnTo>
                  <a:pt x="461010" y="1121863"/>
                </a:lnTo>
                <a:lnTo>
                  <a:pt x="426442" y="1083843"/>
                </a:lnTo>
                <a:lnTo>
                  <a:pt x="392909" y="1044894"/>
                </a:lnTo>
                <a:lnTo>
                  <a:pt x="360449" y="1005023"/>
                </a:lnTo>
                <a:lnTo>
                  <a:pt x="330295" y="965760"/>
                </a:lnTo>
                <a:lnTo>
                  <a:pt x="301288" y="925711"/>
                </a:lnTo>
                <a:lnTo>
                  <a:pt x="273453" y="884901"/>
                </a:lnTo>
                <a:lnTo>
                  <a:pt x="246815" y="843356"/>
                </a:lnTo>
                <a:lnTo>
                  <a:pt x="221399" y="801099"/>
                </a:lnTo>
                <a:lnTo>
                  <a:pt x="197230" y="758157"/>
                </a:lnTo>
                <a:lnTo>
                  <a:pt x="174332" y="714554"/>
                </a:lnTo>
                <a:lnTo>
                  <a:pt x="152732" y="670316"/>
                </a:lnTo>
                <a:lnTo>
                  <a:pt x="132454" y="625467"/>
                </a:lnTo>
                <a:lnTo>
                  <a:pt x="113523" y="580034"/>
                </a:lnTo>
                <a:lnTo>
                  <a:pt x="95964" y="534040"/>
                </a:lnTo>
                <a:lnTo>
                  <a:pt x="79801" y="487512"/>
                </a:lnTo>
                <a:lnTo>
                  <a:pt x="65060" y="440474"/>
                </a:lnTo>
                <a:lnTo>
                  <a:pt x="51767" y="392951"/>
                </a:lnTo>
                <a:lnTo>
                  <a:pt x="39945" y="344968"/>
                </a:lnTo>
                <a:lnTo>
                  <a:pt x="29619" y="296551"/>
                </a:lnTo>
                <a:lnTo>
                  <a:pt x="20816" y="247725"/>
                </a:lnTo>
                <a:lnTo>
                  <a:pt x="13544" y="198507"/>
                </a:lnTo>
                <a:lnTo>
                  <a:pt x="7809" y="149061"/>
                </a:lnTo>
                <a:lnTo>
                  <a:pt x="3628" y="99452"/>
                </a:lnTo>
                <a:lnTo>
                  <a:pt x="1019" y="49743"/>
                </a:lnTo>
                <a:lnTo>
                  <a:pt x="0" y="0"/>
                </a:lnTo>
                <a:lnTo>
                  <a:pt x="26293" y="0"/>
                </a:lnTo>
                <a:lnTo>
                  <a:pt x="27438" y="49581"/>
                </a:lnTo>
                <a:lnTo>
                  <a:pt x="30236" y="99143"/>
                </a:lnTo>
                <a:lnTo>
                  <a:pt x="34664" y="148634"/>
                </a:lnTo>
                <a:lnTo>
                  <a:pt x="40700" y="198005"/>
                </a:lnTo>
                <a:lnTo>
                  <a:pt x="48319" y="247206"/>
                </a:lnTo>
                <a:lnTo>
                  <a:pt x="57500" y="296187"/>
                </a:lnTo>
                <a:lnTo>
                  <a:pt x="68219" y="344900"/>
                </a:lnTo>
                <a:lnTo>
                  <a:pt x="80454" y="393293"/>
                </a:lnTo>
                <a:lnTo>
                  <a:pt x="94180" y="441317"/>
                </a:lnTo>
                <a:lnTo>
                  <a:pt x="109376" y="488923"/>
                </a:lnTo>
                <a:lnTo>
                  <a:pt x="126018" y="536060"/>
                </a:lnTo>
                <a:lnTo>
                  <a:pt x="144083" y="582679"/>
                </a:lnTo>
                <a:lnTo>
                  <a:pt x="163548" y="628731"/>
                </a:lnTo>
                <a:lnTo>
                  <a:pt x="184391" y="674164"/>
                </a:lnTo>
                <a:lnTo>
                  <a:pt x="206587" y="718931"/>
                </a:lnTo>
                <a:lnTo>
                  <a:pt x="230115" y="762980"/>
                </a:lnTo>
                <a:lnTo>
                  <a:pt x="254951" y="806262"/>
                </a:lnTo>
                <a:lnTo>
                  <a:pt x="281072" y="848728"/>
                </a:lnTo>
                <a:lnTo>
                  <a:pt x="308455" y="890327"/>
                </a:lnTo>
                <a:lnTo>
                  <a:pt x="337077" y="931010"/>
                </a:lnTo>
                <a:lnTo>
                  <a:pt x="368280" y="972646"/>
                </a:lnTo>
                <a:lnTo>
                  <a:pt x="400552" y="1013254"/>
                </a:lnTo>
                <a:lnTo>
                  <a:pt x="433864" y="1052839"/>
                </a:lnTo>
                <a:lnTo>
                  <a:pt x="468184" y="1091404"/>
                </a:lnTo>
                <a:lnTo>
                  <a:pt x="503483" y="1128953"/>
                </a:lnTo>
                <a:lnTo>
                  <a:pt x="539729" y="1165491"/>
                </a:lnTo>
                <a:lnTo>
                  <a:pt x="576891" y="1201021"/>
                </a:lnTo>
                <a:lnTo>
                  <a:pt x="614940" y="1235547"/>
                </a:lnTo>
                <a:lnTo>
                  <a:pt x="653843" y="1269074"/>
                </a:lnTo>
                <a:lnTo>
                  <a:pt x="693572" y="1301606"/>
                </a:lnTo>
                <a:lnTo>
                  <a:pt x="734094" y="1333146"/>
                </a:lnTo>
                <a:lnTo>
                  <a:pt x="775380" y="1363699"/>
                </a:lnTo>
                <a:lnTo>
                  <a:pt x="817398" y="1393268"/>
                </a:lnTo>
                <a:lnTo>
                  <a:pt x="860118" y="1421859"/>
                </a:lnTo>
                <a:lnTo>
                  <a:pt x="903510" y="1449474"/>
                </a:lnTo>
                <a:lnTo>
                  <a:pt x="947542" y="1476118"/>
                </a:lnTo>
                <a:lnTo>
                  <a:pt x="992184" y="1501794"/>
                </a:lnTo>
                <a:lnTo>
                  <a:pt x="1037405" y="1526508"/>
                </a:lnTo>
                <a:lnTo>
                  <a:pt x="1083175" y="1550263"/>
                </a:lnTo>
                <a:lnTo>
                  <a:pt x="1083175" y="1580574"/>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20" name="Google Shape;2320;p187"/>
          <p:cNvSpPr/>
          <p:nvPr/>
        </p:nvSpPr>
        <p:spPr>
          <a:xfrm>
            <a:off x="1815201" y="1371578"/>
            <a:ext cx="3546718" cy="2613732"/>
          </a:xfrm>
          <a:custGeom>
            <a:avLst/>
            <a:gdLst/>
            <a:ahLst/>
            <a:cxnLst/>
            <a:rect l="l" t="t" r="r" b="b"/>
            <a:pathLst>
              <a:path w="3279140" h="2400300" extrusionOk="0">
                <a:moveTo>
                  <a:pt x="409960" y="2399848"/>
                </a:moveTo>
                <a:lnTo>
                  <a:pt x="256541" y="2383424"/>
                </a:lnTo>
                <a:lnTo>
                  <a:pt x="125546" y="2347290"/>
                </a:lnTo>
                <a:lnTo>
                  <a:pt x="34268" y="2311156"/>
                </a:lnTo>
                <a:lnTo>
                  <a:pt x="0" y="2294731"/>
                </a:lnTo>
                <a:lnTo>
                  <a:pt x="0" y="0"/>
                </a:lnTo>
                <a:lnTo>
                  <a:pt x="3279050" y="0"/>
                </a:lnTo>
                <a:lnTo>
                  <a:pt x="3255459" y="44248"/>
                </a:lnTo>
                <a:lnTo>
                  <a:pt x="3230171" y="86584"/>
                </a:lnTo>
                <a:lnTo>
                  <a:pt x="3203245" y="127055"/>
                </a:lnTo>
                <a:lnTo>
                  <a:pt x="3174742" y="165708"/>
                </a:lnTo>
                <a:lnTo>
                  <a:pt x="3144721" y="202590"/>
                </a:lnTo>
                <a:lnTo>
                  <a:pt x="3113241" y="237749"/>
                </a:lnTo>
                <a:lnTo>
                  <a:pt x="3080361" y="271232"/>
                </a:lnTo>
                <a:lnTo>
                  <a:pt x="3046142" y="303086"/>
                </a:lnTo>
                <a:lnTo>
                  <a:pt x="3010642" y="333358"/>
                </a:lnTo>
                <a:lnTo>
                  <a:pt x="2973921" y="362096"/>
                </a:lnTo>
                <a:lnTo>
                  <a:pt x="2936039" y="389346"/>
                </a:lnTo>
                <a:lnTo>
                  <a:pt x="2897055" y="415157"/>
                </a:lnTo>
                <a:lnTo>
                  <a:pt x="2857028" y="439576"/>
                </a:lnTo>
                <a:lnTo>
                  <a:pt x="2816018" y="462649"/>
                </a:lnTo>
                <a:lnTo>
                  <a:pt x="2774085" y="484424"/>
                </a:lnTo>
                <a:lnTo>
                  <a:pt x="2731287" y="504948"/>
                </a:lnTo>
                <a:lnTo>
                  <a:pt x="2687685" y="524268"/>
                </a:lnTo>
                <a:lnTo>
                  <a:pt x="2643338" y="542433"/>
                </a:lnTo>
                <a:lnTo>
                  <a:pt x="2598305" y="559488"/>
                </a:lnTo>
                <a:lnTo>
                  <a:pt x="2552646" y="575481"/>
                </a:lnTo>
                <a:lnTo>
                  <a:pt x="2506420" y="590460"/>
                </a:lnTo>
                <a:lnTo>
                  <a:pt x="2459687" y="604472"/>
                </a:lnTo>
                <a:lnTo>
                  <a:pt x="2412506" y="617563"/>
                </a:lnTo>
                <a:lnTo>
                  <a:pt x="2364937" y="629782"/>
                </a:lnTo>
                <a:lnTo>
                  <a:pt x="2317039" y="641175"/>
                </a:lnTo>
                <a:lnTo>
                  <a:pt x="2268872" y="651791"/>
                </a:lnTo>
                <a:lnTo>
                  <a:pt x="2220494" y="661675"/>
                </a:lnTo>
                <a:lnTo>
                  <a:pt x="2171967" y="670875"/>
                </a:lnTo>
                <a:lnTo>
                  <a:pt x="2123348" y="679439"/>
                </a:lnTo>
                <a:lnTo>
                  <a:pt x="2074698" y="687414"/>
                </a:lnTo>
                <a:lnTo>
                  <a:pt x="2026075" y="694846"/>
                </a:lnTo>
                <a:lnTo>
                  <a:pt x="1977541" y="701784"/>
                </a:lnTo>
                <a:lnTo>
                  <a:pt x="1929153" y="708275"/>
                </a:lnTo>
                <a:lnTo>
                  <a:pt x="1880971" y="714365"/>
                </a:lnTo>
                <a:lnTo>
                  <a:pt x="1833056" y="720103"/>
                </a:lnTo>
                <a:lnTo>
                  <a:pt x="1785465" y="725535"/>
                </a:lnTo>
                <a:lnTo>
                  <a:pt x="1738260" y="730708"/>
                </a:lnTo>
                <a:lnTo>
                  <a:pt x="1691499" y="735670"/>
                </a:lnTo>
                <a:lnTo>
                  <a:pt x="1645241" y="740469"/>
                </a:lnTo>
                <a:lnTo>
                  <a:pt x="1599547" y="745150"/>
                </a:lnTo>
                <a:lnTo>
                  <a:pt x="1554476" y="749763"/>
                </a:lnTo>
                <a:lnTo>
                  <a:pt x="1510086" y="754353"/>
                </a:lnTo>
                <a:lnTo>
                  <a:pt x="1466439" y="758968"/>
                </a:lnTo>
                <a:lnTo>
                  <a:pt x="1423592" y="763656"/>
                </a:lnTo>
                <a:lnTo>
                  <a:pt x="1381606" y="768463"/>
                </a:lnTo>
                <a:lnTo>
                  <a:pt x="1340540" y="773438"/>
                </a:lnTo>
                <a:lnTo>
                  <a:pt x="1300454" y="778626"/>
                </a:lnTo>
                <a:lnTo>
                  <a:pt x="1261407" y="784076"/>
                </a:lnTo>
                <a:lnTo>
                  <a:pt x="1223458" y="789834"/>
                </a:lnTo>
                <a:lnTo>
                  <a:pt x="1151093" y="802467"/>
                </a:lnTo>
                <a:lnTo>
                  <a:pt x="1083837" y="816901"/>
                </a:lnTo>
                <a:lnTo>
                  <a:pt x="1022163" y="833514"/>
                </a:lnTo>
                <a:lnTo>
                  <a:pt x="984770" y="846595"/>
                </a:lnTo>
                <a:lnTo>
                  <a:pt x="921425" y="879157"/>
                </a:lnTo>
                <a:lnTo>
                  <a:pt x="872160" y="919671"/>
                </a:lnTo>
                <a:lnTo>
                  <a:pt x="835563" y="967441"/>
                </a:lnTo>
                <a:lnTo>
                  <a:pt x="810227" y="1021771"/>
                </a:lnTo>
                <a:lnTo>
                  <a:pt x="794741" y="1081963"/>
                </a:lnTo>
                <a:lnTo>
                  <a:pt x="787696" y="1147322"/>
                </a:lnTo>
                <a:lnTo>
                  <a:pt x="786898" y="1181720"/>
                </a:lnTo>
                <a:lnTo>
                  <a:pt x="787681" y="1217149"/>
                </a:lnTo>
                <a:lnTo>
                  <a:pt x="793288" y="1290748"/>
                </a:lnTo>
                <a:lnTo>
                  <a:pt x="797759" y="1328745"/>
                </a:lnTo>
                <a:lnTo>
                  <a:pt x="803106" y="1367423"/>
                </a:lnTo>
                <a:lnTo>
                  <a:pt x="809154" y="1406696"/>
                </a:lnTo>
                <a:lnTo>
                  <a:pt x="815727" y="1446477"/>
                </a:lnTo>
                <a:lnTo>
                  <a:pt x="822647" y="1486678"/>
                </a:lnTo>
                <a:lnTo>
                  <a:pt x="829739" y="1527213"/>
                </a:lnTo>
                <a:lnTo>
                  <a:pt x="836827" y="1567994"/>
                </a:lnTo>
                <a:lnTo>
                  <a:pt x="843735" y="1608934"/>
                </a:lnTo>
                <a:lnTo>
                  <a:pt x="850285" y="1649946"/>
                </a:lnTo>
                <a:lnTo>
                  <a:pt x="856303" y="1690943"/>
                </a:lnTo>
                <a:lnTo>
                  <a:pt x="861612" y="1731839"/>
                </a:lnTo>
                <a:lnTo>
                  <a:pt x="866035" y="1772545"/>
                </a:lnTo>
                <a:lnTo>
                  <a:pt x="869396" y="1812975"/>
                </a:lnTo>
                <a:lnTo>
                  <a:pt x="871520" y="1853042"/>
                </a:lnTo>
                <a:lnTo>
                  <a:pt x="872230" y="1892658"/>
                </a:lnTo>
                <a:lnTo>
                  <a:pt x="871350" y="1931737"/>
                </a:lnTo>
                <a:lnTo>
                  <a:pt x="868703" y="1970191"/>
                </a:lnTo>
                <a:lnTo>
                  <a:pt x="857405" y="2044877"/>
                </a:lnTo>
                <a:lnTo>
                  <a:pt x="836928" y="2116019"/>
                </a:lnTo>
                <a:lnTo>
                  <a:pt x="805860" y="2182921"/>
                </a:lnTo>
                <a:lnTo>
                  <a:pt x="751543" y="2258322"/>
                </a:lnTo>
                <a:lnTo>
                  <a:pt x="714389" y="2295221"/>
                </a:lnTo>
                <a:lnTo>
                  <a:pt x="674852" y="2325719"/>
                </a:lnTo>
                <a:lnTo>
                  <a:pt x="633332" y="2350272"/>
                </a:lnTo>
                <a:lnTo>
                  <a:pt x="590227" y="2369337"/>
                </a:lnTo>
                <a:lnTo>
                  <a:pt x="545939" y="2383371"/>
                </a:lnTo>
                <a:lnTo>
                  <a:pt x="500865" y="2392830"/>
                </a:lnTo>
                <a:lnTo>
                  <a:pt x="455405" y="2398170"/>
                </a:lnTo>
                <a:lnTo>
                  <a:pt x="409960" y="2399848"/>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21" name="Google Shape;2321;p187"/>
          <p:cNvSpPr/>
          <p:nvPr/>
        </p:nvSpPr>
        <p:spPr>
          <a:xfrm>
            <a:off x="6812887" y="4296862"/>
            <a:ext cx="4414166" cy="2431878"/>
          </a:xfrm>
          <a:custGeom>
            <a:avLst/>
            <a:gdLst/>
            <a:ahLst/>
            <a:cxnLst/>
            <a:rect l="l" t="t" r="r" b="b"/>
            <a:pathLst>
              <a:path w="4081145" h="2233295" extrusionOk="0">
                <a:moveTo>
                  <a:pt x="4080865" y="2233019"/>
                </a:moveTo>
                <a:lnTo>
                  <a:pt x="0" y="2233019"/>
                </a:lnTo>
                <a:lnTo>
                  <a:pt x="15265" y="2210730"/>
                </a:lnTo>
                <a:lnTo>
                  <a:pt x="51713" y="2167629"/>
                </a:lnTo>
                <a:lnTo>
                  <a:pt x="96016" y="2126595"/>
                </a:lnTo>
                <a:lnTo>
                  <a:pt x="148139" y="2087743"/>
                </a:lnTo>
                <a:lnTo>
                  <a:pt x="208043" y="2051188"/>
                </a:lnTo>
                <a:lnTo>
                  <a:pt x="275689" y="2017046"/>
                </a:lnTo>
                <a:lnTo>
                  <a:pt x="312405" y="2000916"/>
                </a:lnTo>
                <a:lnTo>
                  <a:pt x="351042" y="1985432"/>
                </a:lnTo>
                <a:lnTo>
                  <a:pt x="391596" y="1970608"/>
                </a:lnTo>
                <a:lnTo>
                  <a:pt x="434063" y="1956460"/>
                </a:lnTo>
                <a:lnTo>
                  <a:pt x="478437" y="1943002"/>
                </a:lnTo>
                <a:lnTo>
                  <a:pt x="524714" y="1930247"/>
                </a:lnTo>
                <a:lnTo>
                  <a:pt x="572889" y="1918211"/>
                </a:lnTo>
                <a:lnTo>
                  <a:pt x="622957" y="1906908"/>
                </a:lnTo>
                <a:lnTo>
                  <a:pt x="674915" y="1896352"/>
                </a:lnTo>
                <a:lnTo>
                  <a:pt x="728756" y="1886557"/>
                </a:lnTo>
                <a:lnTo>
                  <a:pt x="784477" y="1877539"/>
                </a:lnTo>
                <a:lnTo>
                  <a:pt x="842072" y="1869311"/>
                </a:lnTo>
                <a:lnTo>
                  <a:pt x="901538" y="1861888"/>
                </a:lnTo>
                <a:lnTo>
                  <a:pt x="962868" y="1855285"/>
                </a:lnTo>
                <a:lnTo>
                  <a:pt x="1026059" y="1849515"/>
                </a:lnTo>
                <a:lnTo>
                  <a:pt x="1091106" y="1844593"/>
                </a:lnTo>
                <a:lnTo>
                  <a:pt x="1158004" y="1840534"/>
                </a:lnTo>
                <a:lnTo>
                  <a:pt x="1226748" y="1837352"/>
                </a:lnTo>
                <a:lnTo>
                  <a:pt x="1297334" y="1835061"/>
                </a:lnTo>
                <a:lnTo>
                  <a:pt x="1369757" y="1833676"/>
                </a:lnTo>
                <a:lnTo>
                  <a:pt x="1444012" y="1833211"/>
                </a:lnTo>
                <a:lnTo>
                  <a:pt x="1466473" y="1833251"/>
                </a:lnTo>
                <a:lnTo>
                  <a:pt x="1489089" y="1833375"/>
                </a:lnTo>
                <a:lnTo>
                  <a:pt x="1511863" y="1833586"/>
                </a:lnTo>
                <a:lnTo>
                  <a:pt x="1534793" y="1833891"/>
                </a:lnTo>
                <a:lnTo>
                  <a:pt x="1542526" y="1833967"/>
                </a:lnTo>
                <a:lnTo>
                  <a:pt x="1550210" y="1834034"/>
                </a:lnTo>
                <a:lnTo>
                  <a:pt x="1557855" y="1834082"/>
                </a:lnTo>
                <a:lnTo>
                  <a:pt x="1565471" y="1834100"/>
                </a:lnTo>
                <a:lnTo>
                  <a:pt x="1617558" y="1833418"/>
                </a:lnTo>
                <a:lnTo>
                  <a:pt x="1667484" y="1831391"/>
                </a:lnTo>
                <a:lnTo>
                  <a:pt x="1715308" y="1828050"/>
                </a:lnTo>
                <a:lnTo>
                  <a:pt x="1761090" y="1823425"/>
                </a:lnTo>
                <a:lnTo>
                  <a:pt x="1804888" y="1817544"/>
                </a:lnTo>
                <a:lnTo>
                  <a:pt x="1846762" y="1810438"/>
                </a:lnTo>
                <a:lnTo>
                  <a:pt x="1886771" y="1802137"/>
                </a:lnTo>
                <a:lnTo>
                  <a:pt x="1924975" y="1792669"/>
                </a:lnTo>
                <a:lnTo>
                  <a:pt x="1996206" y="1770357"/>
                </a:lnTo>
                <a:lnTo>
                  <a:pt x="2060927" y="1743738"/>
                </a:lnTo>
                <a:lnTo>
                  <a:pt x="2119615" y="1713052"/>
                </a:lnTo>
                <a:lnTo>
                  <a:pt x="2172744" y="1678537"/>
                </a:lnTo>
                <a:lnTo>
                  <a:pt x="2220788" y="1640429"/>
                </a:lnTo>
                <a:lnTo>
                  <a:pt x="2264223" y="1598968"/>
                </a:lnTo>
                <a:lnTo>
                  <a:pt x="2303524" y="1554392"/>
                </a:lnTo>
                <a:lnTo>
                  <a:pt x="2339166" y="1506939"/>
                </a:lnTo>
                <a:lnTo>
                  <a:pt x="2371622" y="1456846"/>
                </a:lnTo>
                <a:lnTo>
                  <a:pt x="2401369" y="1404352"/>
                </a:lnTo>
                <a:lnTo>
                  <a:pt x="2428880" y="1349695"/>
                </a:lnTo>
                <a:lnTo>
                  <a:pt x="2454632" y="1293113"/>
                </a:lnTo>
                <a:lnTo>
                  <a:pt x="2479098" y="1234845"/>
                </a:lnTo>
                <a:lnTo>
                  <a:pt x="2502753" y="1175127"/>
                </a:lnTo>
                <a:lnTo>
                  <a:pt x="2526073" y="1114199"/>
                </a:lnTo>
                <a:lnTo>
                  <a:pt x="2537755" y="1083355"/>
                </a:lnTo>
                <a:lnTo>
                  <a:pt x="2549532" y="1052298"/>
                </a:lnTo>
                <a:lnTo>
                  <a:pt x="2573605" y="989663"/>
                </a:lnTo>
                <a:lnTo>
                  <a:pt x="2598767" y="926531"/>
                </a:lnTo>
                <a:lnTo>
                  <a:pt x="2625492" y="863141"/>
                </a:lnTo>
                <a:lnTo>
                  <a:pt x="2654256" y="799730"/>
                </a:lnTo>
                <a:lnTo>
                  <a:pt x="2685534" y="736538"/>
                </a:lnTo>
                <a:lnTo>
                  <a:pt x="2719800" y="673801"/>
                </a:lnTo>
                <a:lnTo>
                  <a:pt x="2757528" y="611758"/>
                </a:lnTo>
                <a:lnTo>
                  <a:pt x="2799195" y="550647"/>
                </a:lnTo>
                <a:lnTo>
                  <a:pt x="2845275" y="490707"/>
                </a:lnTo>
                <a:lnTo>
                  <a:pt x="2870118" y="461249"/>
                </a:lnTo>
                <a:lnTo>
                  <a:pt x="2896242" y="432174"/>
                </a:lnTo>
                <a:lnTo>
                  <a:pt x="2923707" y="403511"/>
                </a:lnTo>
                <a:lnTo>
                  <a:pt x="2952572" y="375288"/>
                </a:lnTo>
                <a:lnTo>
                  <a:pt x="2982896" y="347537"/>
                </a:lnTo>
                <a:lnTo>
                  <a:pt x="3014739" y="320287"/>
                </a:lnTo>
                <a:lnTo>
                  <a:pt x="3048160" y="293567"/>
                </a:lnTo>
                <a:lnTo>
                  <a:pt x="3083218" y="267407"/>
                </a:lnTo>
                <a:lnTo>
                  <a:pt x="3119973" y="241838"/>
                </a:lnTo>
                <a:lnTo>
                  <a:pt x="3158484" y="216889"/>
                </a:lnTo>
                <a:lnTo>
                  <a:pt x="3204168" y="189821"/>
                </a:lnTo>
                <a:lnTo>
                  <a:pt x="3251367" y="164655"/>
                </a:lnTo>
                <a:lnTo>
                  <a:pt x="3299859" y="141369"/>
                </a:lnTo>
                <a:lnTo>
                  <a:pt x="3349420" y="119942"/>
                </a:lnTo>
                <a:lnTo>
                  <a:pt x="3399827" y="100352"/>
                </a:lnTo>
                <a:lnTo>
                  <a:pt x="3450856" y="82578"/>
                </a:lnTo>
                <a:lnTo>
                  <a:pt x="3502285" y="66599"/>
                </a:lnTo>
                <a:lnTo>
                  <a:pt x="3553889" y="52393"/>
                </a:lnTo>
                <a:lnTo>
                  <a:pt x="3605445" y="39938"/>
                </a:lnTo>
                <a:lnTo>
                  <a:pt x="3656730" y="29213"/>
                </a:lnTo>
                <a:lnTo>
                  <a:pt x="3707521" y="20198"/>
                </a:lnTo>
                <a:lnTo>
                  <a:pt x="3757594" y="12869"/>
                </a:lnTo>
                <a:lnTo>
                  <a:pt x="3806725" y="7207"/>
                </a:lnTo>
                <a:lnTo>
                  <a:pt x="3854691" y="3188"/>
                </a:lnTo>
                <a:lnTo>
                  <a:pt x="3901270" y="793"/>
                </a:lnTo>
                <a:lnTo>
                  <a:pt x="3946237" y="0"/>
                </a:lnTo>
                <a:lnTo>
                  <a:pt x="3982111" y="537"/>
                </a:lnTo>
                <a:lnTo>
                  <a:pt x="4016589" y="2142"/>
                </a:lnTo>
                <a:lnTo>
                  <a:pt x="4049547" y="4806"/>
                </a:lnTo>
                <a:lnTo>
                  <a:pt x="4080865" y="8518"/>
                </a:lnTo>
                <a:lnTo>
                  <a:pt x="4080865" y="2233019"/>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grpSp>
        <p:nvGrpSpPr>
          <p:cNvPr id="2322" name="Google Shape;2322;p187"/>
          <p:cNvGrpSpPr/>
          <p:nvPr/>
        </p:nvGrpSpPr>
        <p:grpSpPr>
          <a:xfrm>
            <a:off x="1575092" y="1953349"/>
            <a:ext cx="9566666" cy="5273457"/>
            <a:chOff x="-21" y="300900"/>
            <a:chExt cx="8844921" cy="4842836"/>
          </a:xfrm>
        </p:grpSpPr>
        <p:sp>
          <p:nvSpPr>
            <p:cNvPr id="2323" name="Google Shape;2323;p187"/>
            <p:cNvSpPr/>
            <p:nvPr/>
          </p:nvSpPr>
          <p:spPr>
            <a:xfrm>
              <a:off x="-21" y="3972796"/>
              <a:ext cx="802640" cy="1170940"/>
            </a:xfrm>
            <a:custGeom>
              <a:avLst/>
              <a:gdLst/>
              <a:ahLst/>
              <a:cxnLst/>
              <a:rect l="l" t="t" r="r" b="b"/>
              <a:pathLst>
                <a:path w="802640" h="1170939" extrusionOk="0">
                  <a:moveTo>
                    <a:pt x="802288" y="1170702"/>
                  </a:moveTo>
                  <a:lnTo>
                    <a:pt x="782812" y="1170702"/>
                  </a:lnTo>
                  <a:lnTo>
                    <a:pt x="781409" y="1121737"/>
                  </a:lnTo>
                  <a:lnTo>
                    <a:pt x="777838" y="1072822"/>
                  </a:lnTo>
                  <a:lnTo>
                    <a:pt x="772142" y="1024043"/>
                  </a:lnTo>
                  <a:lnTo>
                    <a:pt x="764359" y="975487"/>
                  </a:lnTo>
                  <a:lnTo>
                    <a:pt x="754530" y="927243"/>
                  </a:lnTo>
                  <a:lnTo>
                    <a:pt x="742697" y="879397"/>
                  </a:lnTo>
                  <a:lnTo>
                    <a:pt x="728898" y="832036"/>
                  </a:lnTo>
                  <a:lnTo>
                    <a:pt x="713175" y="785249"/>
                  </a:lnTo>
                  <a:lnTo>
                    <a:pt x="695568" y="739121"/>
                  </a:lnTo>
                  <a:lnTo>
                    <a:pt x="676117" y="693742"/>
                  </a:lnTo>
                  <a:lnTo>
                    <a:pt x="654863" y="649198"/>
                  </a:lnTo>
                  <a:lnTo>
                    <a:pt x="631846" y="605576"/>
                  </a:lnTo>
                  <a:lnTo>
                    <a:pt x="607106" y="562964"/>
                  </a:lnTo>
                  <a:lnTo>
                    <a:pt x="580684" y="521450"/>
                  </a:lnTo>
                  <a:lnTo>
                    <a:pt x="552621" y="481120"/>
                  </a:lnTo>
                  <a:lnTo>
                    <a:pt x="521062" y="439451"/>
                  </a:lnTo>
                  <a:lnTo>
                    <a:pt x="488059" y="399183"/>
                  </a:lnTo>
                  <a:lnTo>
                    <a:pt x="453668" y="360307"/>
                  </a:lnTo>
                  <a:lnTo>
                    <a:pt x="417946" y="322817"/>
                  </a:lnTo>
                  <a:lnTo>
                    <a:pt x="380949" y="286704"/>
                  </a:lnTo>
                  <a:lnTo>
                    <a:pt x="342735" y="251961"/>
                  </a:lnTo>
                  <a:lnTo>
                    <a:pt x="303360" y="218582"/>
                  </a:lnTo>
                  <a:lnTo>
                    <a:pt x="262880" y="186557"/>
                  </a:lnTo>
                  <a:lnTo>
                    <a:pt x="221354" y="155880"/>
                  </a:lnTo>
                  <a:lnTo>
                    <a:pt x="178837" y="126544"/>
                  </a:lnTo>
                  <a:lnTo>
                    <a:pt x="135386" y="98540"/>
                  </a:lnTo>
                  <a:lnTo>
                    <a:pt x="91059" y="71861"/>
                  </a:lnTo>
                  <a:lnTo>
                    <a:pt x="45911" y="46501"/>
                  </a:lnTo>
                  <a:lnTo>
                    <a:pt x="0" y="22450"/>
                  </a:lnTo>
                  <a:lnTo>
                    <a:pt x="0" y="0"/>
                  </a:lnTo>
                  <a:lnTo>
                    <a:pt x="35818" y="18404"/>
                  </a:lnTo>
                  <a:lnTo>
                    <a:pt x="71230" y="37688"/>
                  </a:lnTo>
                  <a:lnTo>
                    <a:pt x="115097" y="63089"/>
                  </a:lnTo>
                  <a:lnTo>
                    <a:pt x="158246" y="89785"/>
                  </a:lnTo>
                  <a:lnTo>
                    <a:pt x="200610" y="117770"/>
                  </a:lnTo>
                  <a:lnTo>
                    <a:pt x="242119" y="147035"/>
                  </a:lnTo>
                  <a:lnTo>
                    <a:pt x="282707" y="177572"/>
                  </a:lnTo>
                  <a:lnTo>
                    <a:pt x="322306" y="209374"/>
                  </a:lnTo>
                  <a:lnTo>
                    <a:pt x="360846" y="242432"/>
                  </a:lnTo>
                  <a:lnTo>
                    <a:pt x="398262" y="276739"/>
                  </a:lnTo>
                  <a:lnTo>
                    <a:pt x="434483" y="312287"/>
                  </a:lnTo>
                  <a:lnTo>
                    <a:pt x="469444" y="349069"/>
                  </a:lnTo>
                  <a:lnTo>
                    <a:pt x="503075" y="387075"/>
                  </a:lnTo>
                  <a:lnTo>
                    <a:pt x="535309" y="426299"/>
                  </a:lnTo>
                  <a:lnTo>
                    <a:pt x="566700" y="467671"/>
                  </a:lnTo>
                  <a:lnTo>
                    <a:pt x="596371" y="510195"/>
                  </a:lnTo>
                  <a:lnTo>
                    <a:pt x="624268" y="553820"/>
                  </a:lnTo>
                  <a:lnTo>
                    <a:pt x="650340" y="598491"/>
                  </a:lnTo>
                  <a:lnTo>
                    <a:pt x="674533" y="644157"/>
                  </a:lnTo>
                  <a:lnTo>
                    <a:pt x="696795" y="690765"/>
                  </a:lnTo>
                  <a:lnTo>
                    <a:pt x="717073" y="738261"/>
                  </a:lnTo>
                  <a:lnTo>
                    <a:pt x="735315" y="786592"/>
                  </a:lnTo>
                  <a:lnTo>
                    <a:pt x="751468" y="835706"/>
                  </a:lnTo>
                  <a:lnTo>
                    <a:pt x="765480" y="885550"/>
                  </a:lnTo>
                  <a:lnTo>
                    <a:pt x="777298" y="936071"/>
                  </a:lnTo>
                  <a:lnTo>
                    <a:pt x="786869" y="987216"/>
                  </a:lnTo>
                  <a:lnTo>
                    <a:pt x="793425" y="1032813"/>
                  </a:lnTo>
                  <a:lnTo>
                    <a:pt x="798196" y="1078655"/>
                  </a:lnTo>
                  <a:lnTo>
                    <a:pt x="801159" y="1124649"/>
                  </a:lnTo>
                  <a:lnTo>
                    <a:pt x="802288" y="1170702"/>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pic>
          <p:nvPicPr>
            <p:cNvPr id="2324" name="Google Shape;2324;p187"/>
            <p:cNvPicPr preferRelativeResize="0"/>
            <p:nvPr/>
          </p:nvPicPr>
          <p:blipFill rotWithShape="1">
            <a:blip r:embed="rId3">
              <a:alphaModFix/>
            </a:blip>
            <a:srcRect/>
            <a:stretch/>
          </p:blipFill>
          <p:spPr>
            <a:xfrm>
              <a:off x="299100" y="300900"/>
              <a:ext cx="8545800" cy="4579800"/>
            </a:xfrm>
            <a:prstGeom prst="rect">
              <a:avLst/>
            </a:prstGeom>
            <a:noFill/>
            <a:ln>
              <a:noFill/>
            </a:ln>
          </p:spPr>
        </p:pic>
        <p:sp>
          <p:nvSpPr>
            <p:cNvPr id="2325" name="Google Shape;2325;p187"/>
            <p:cNvSpPr/>
            <p:nvPr/>
          </p:nvSpPr>
          <p:spPr>
            <a:xfrm>
              <a:off x="356250" y="339000"/>
              <a:ext cx="8431530" cy="4465955"/>
            </a:xfrm>
            <a:custGeom>
              <a:avLst/>
              <a:gdLst/>
              <a:ahLst/>
              <a:cxnLst/>
              <a:rect l="l" t="t" r="r" b="b"/>
              <a:pathLst>
                <a:path w="8431530" h="4465955" extrusionOk="0">
                  <a:moveTo>
                    <a:pt x="8315619" y="4465499"/>
                  </a:moveTo>
                  <a:lnTo>
                    <a:pt x="115879" y="4465499"/>
                  </a:lnTo>
                  <a:lnTo>
                    <a:pt x="70774" y="4456393"/>
                  </a:lnTo>
                  <a:lnTo>
                    <a:pt x="33940" y="4431559"/>
                  </a:lnTo>
                  <a:lnTo>
                    <a:pt x="9106" y="4394725"/>
                  </a:lnTo>
                  <a:lnTo>
                    <a:pt x="0" y="4349620"/>
                  </a:lnTo>
                  <a:lnTo>
                    <a:pt x="0" y="115879"/>
                  </a:lnTo>
                  <a:lnTo>
                    <a:pt x="9106" y="70774"/>
                  </a:lnTo>
                  <a:lnTo>
                    <a:pt x="33940" y="33940"/>
                  </a:lnTo>
                  <a:lnTo>
                    <a:pt x="70774" y="9106"/>
                  </a:lnTo>
                  <a:lnTo>
                    <a:pt x="115879" y="0"/>
                  </a:lnTo>
                  <a:lnTo>
                    <a:pt x="8315619" y="0"/>
                  </a:lnTo>
                  <a:lnTo>
                    <a:pt x="8359965" y="8820"/>
                  </a:lnTo>
                  <a:lnTo>
                    <a:pt x="8397559" y="33940"/>
                  </a:lnTo>
                  <a:lnTo>
                    <a:pt x="8422679" y="71534"/>
                  </a:lnTo>
                  <a:lnTo>
                    <a:pt x="8431499" y="115879"/>
                  </a:lnTo>
                  <a:lnTo>
                    <a:pt x="8431499" y="4349620"/>
                  </a:lnTo>
                  <a:lnTo>
                    <a:pt x="8422393" y="4394725"/>
                  </a:lnTo>
                  <a:lnTo>
                    <a:pt x="8397559" y="4431559"/>
                  </a:lnTo>
                  <a:lnTo>
                    <a:pt x="8360725" y="4456393"/>
                  </a:lnTo>
                  <a:lnTo>
                    <a:pt x="8315619" y="446549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26" name="Google Shape;2326;p187"/>
            <p:cNvSpPr/>
            <p:nvPr/>
          </p:nvSpPr>
          <p:spPr>
            <a:xfrm>
              <a:off x="927498" y="1574724"/>
              <a:ext cx="267970" cy="262255"/>
            </a:xfrm>
            <a:custGeom>
              <a:avLst/>
              <a:gdLst/>
              <a:ahLst/>
              <a:cxnLst/>
              <a:rect l="l" t="t" r="r" b="b"/>
              <a:pathLst>
                <a:path w="267969" h="262255" extrusionOk="0">
                  <a:moveTo>
                    <a:pt x="241112" y="55626"/>
                  </a:moveTo>
                  <a:lnTo>
                    <a:pt x="79469" y="55626"/>
                  </a:lnTo>
                  <a:lnTo>
                    <a:pt x="85398" y="51766"/>
                  </a:lnTo>
                  <a:lnTo>
                    <a:pt x="91639" y="48345"/>
                  </a:lnTo>
                  <a:lnTo>
                    <a:pt x="98169" y="45384"/>
                  </a:lnTo>
                  <a:lnTo>
                    <a:pt x="104920" y="42915"/>
                  </a:lnTo>
                  <a:lnTo>
                    <a:pt x="104920" y="0"/>
                  </a:lnTo>
                  <a:lnTo>
                    <a:pt x="162548" y="0"/>
                  </a:lnTo>
                  <a:lnTo>
                    <a:pt x="162548" y="42915"/>
                  </a:lnTo>
                  <a:lnTo>
                    <a:pt x="170199" y="45384"/>
                  </a:lnTo>
                  <a:lnTo>
                    <a:pt x="177356" y="48777"/>
                  </a:lnTo>
                  <a:lnTo>
                    <a:pt x="183989" y="52973"/>
                  </a:lnTo>
                  <a:lnTo>
                    <a:pt x="238966" y="52973"/>
                  </a:lnTo>
                  <a:lnTo>
                    <a:pt x="241112" y="55626"/>
                  </a:lnTo>
                  <a:close/>
                </a:path>
                <a:path w="267969" h="262255" extrusionOk="0">
                  <a:moveTo>
                    <a:pt x="238966" y="52973"/>
                  </a:moveTo>
                  <a:lnTo>
                    <a:pt x="183989" y="52973"/>
                  </a:lnTo>
                  <a:lnTo>
                    <a:pt x="217183" y="26039"/>
                  </a:lnTo>
                  <a:lnTo>
                    <a:pt x="238966" y="52973"/>
                  </a:lnTo>
                  <a:close/>
                </a:path>
                <a:path w="267969" h="262255" extrusionOk="0">
                  <a:moveTo>
                    <a:pt x="14900" y="192457"/>
                  </a:moveTo>
                  <a:lnTo>
                    <a:pt x="0" y="136707"/>
                  </a:lnTo>
                  <a:lnTo>
                    <a:pt x="39703" y="126124"/>
                  </a:lnTo>
                  <a:lnTo>
                    <a:pt x="40290" y="117609"/>
                  </a:lnTo>
                  <a:lnTo>
                    <a:pt x="42017" y="109433"/>
                  </a:lnTo>
                  <a:lnTo>
                    <a:pt x="44670" y="101689"/>
                  </a:lnTo>
                  <a:lnTo>
                    <a:pt x="11013" y="77223"/>
                  </a:lnTo>
                  <a:lnTo>
                    <a:pt x="44917" y="30605"/>
                  </a:lnTo>
                  <a:lnTo>
                    <a:pt x="79469" y="55626"/>
                  </a:lnTo>
                  <a:lnTo>
                    <a:pt x="241112" y="55626"/>
                  </a:lnTo>
                  <a:lnTo>
                    <a:pt x="253463" y="70898"/>
                  </a:lnTo>
                  <a:lnTo>
                    <a:pt x="244681" y="77994"/>
                  </a:lnTo>
                  <a:lnTo>
                    <a:pt x="133734" y="77994"/>
                  </a:lnTo>
                  <a:lnTo>
                    <a:pt x="112464" y="82303"/>
                  </a:lnTo>
                  <a:lnTo>
                    <a:pt x="95087" y="94042"/>
                  </a:lnTo>
                  <a:lnTo>
                    <a:pt x="83367" y="111432"/>
                  </a:lnTo>
                  <a:lnTo>
                    <a:pt x="79068" y="132696"/>
                  </a:lnTo>
                  <a:lnTo>
                    <a:pt x="83367" y="153978"/>
                  </a:lnTo>
                  <a:lnTo>
                    <a:pt x="95087" y="171377"/>
                  </a:lnTo>
                  <a:lnTo>
                    <a:pt x="110942" y="182091"/>
                  </a:lnTo>
                  <a:lnTo>
                    <a:pt x="53432" y="182091"/>
                  </a:lnTo>
                  <a:lnTo>
                    <a:pt x="14900" y="192457"/>
                  </a:lnTo>
                  <a:close/>
                </a:path>
                <a:path w="267969" h="262255" extrusionOk="0">
                  <a:moveTo>
                    <a:pt x="210436" y="187428"/>
                  </a:moveTo>
                  <a:lnTo>
                    <a:pt x="133734" y="187428"/>
                  </a:lnTo>
                  <a:lnTo>
                    <a:pt x="155004" y="183120"/>
                  </a:lnTo>
                  <a:lnTo>
                    <a:pt x="172382" y="171377"/>
                  </a:lnTo>
                  <a:lnTo>
                    <a:pt x="184102" y="153978"/>
                  </a:lnTo>
                  <a:lnTo>
                    <a:pt x="188400" y="132696"/>
                  </a:lnTo>
                  <a:lnTo>
                    <a:pt x="184102" y="111432"/>
                  </a:lnTo>
                  <a:lnTo>
                    <a:pt x="172382" y="94042"/>
                  </a:lnTo>
                  <a:lnTo>
                    <a:pt x="155004" y="82303"/>
                  </a:lnTo>
                  <a:lnTo>
                    <a:pt x="133734" y="77994"/>
                  </a:lnTo>
                  <a:lnTo>
                    <a:pt x="244681" y="77994"/>
                  </a:lnTo>
                  <a:lnTo>
                    <a:pt x="221009" y="97123"/>
                  </a:lnTo>
                  <a:lnTo>
                    <a:pt x="224156" y="104682"/>
                  </a:lnTo>
                  <a:lnTo>
                    <a:pt x="226284" y="112735"/>
                  </a:lnTo>
                  <a:lnTo>
                    <a:pt x="227302" y="121157"/>
                  </a:lnTo>
                  <a:lnTo>
                    <a:pt x="267592" y="129734"/>
                  </a:lnTo>
                  <a:lnTo>
                    <a:pt x="257358" y="177833"/>
                  </a:lnTo>
                  <a:lnTo>
                    <a:pt x="216536" y="177833"/>
                  </a:lnTo>
                  <a:lnTo>
                    <a:pt x="213144" y="183534"/>
                  </a:lnTo>
                  <a:lnTo>
                    <a:pt x="210436" y="187428"/>
                  </a:lnTo>
                  <a:close/>
                </a:path>
                <a:path w="267969" h="262255" extrusionOk="0">
                  <a:moveTo>
                    <a:pt x="255592" y="186133"/>
                  </a:moveTo>
                  <a:lnTo>
                    <a:pt x="216536" y="177833"/>
                  </a:lnTo>
                  <a:lnTo>
                    <a:pt x="257358" y="177833"/>
                  </a:lnTo>
                  <a:lnTo>
                    <a:pt x="255592" y="186133"/>
                  </a:lnTo>
                  <a:close/>
                </a:path>
                <a:path w="267969" h="262255" extrusionOk="0">
                  <a:moveTo>
                    <a:pt x="106926" y="261937"/>
                  </a:moveTo>
                  <a:lnTo>
                    <a:pt x="54203" y="238458"/>
                  </a:lnTo>
                  <a:lnTo>
                    <a:pt x="70245" y="202392"/>
                  </a:lnTo>
                  <a:lnTo>
                    <a:pt x="65557" y="197801"/>
                  </a:lnTo>
                  <a:lnTo>
                    <a:pt x="61179" y="192878"/>
                  </a:lnTo>
                  <a:lnTo>
                    <a:pt x="57130" y="187636"/>
                  </a:lnTo>
                  <a:lnTo>
                    <a:pt x="53432" y="182091"/>
                  </a:lnTo>
                  <a:lnTo>
                    <a:pt x="110942" y="182091"/>
                  </a:lnTo>
                  <a:lnTo>
                    <a:pt x="112464" y="183120"/>
                  </a:lnTo>
                  <a:lnTo>
                    <a:pt x="133734" y="187428"/>
                  </a:lnTo>
                  <a:lnTo>
                    <a:pt x="210436" y="187428"/>
                  </a:lnTo>
                  <a:lnTo>
                    <a:pt x="209371" y="188959"/>
                  </a:lnTo>
                  <a:lnTo>
                    <a:pt x="205239" y="194090"/>
                  </a:lnTo>
                  <a:lnTo>
                    <a:pt x="200771" y="198905"/>
                  </a:lnTo>
                  <a:lnTo>
                    <a:pt x="214449" y="225655"/>
                  </a:lnTo>
                  <a:lnTo>
                    <a:pt x="149714" y="225655"/>
                  </a:lnTo>
                  <a:lnTo>
                    <a:pt x="145580" y="226364"/>
                  </a:lnTo>
                  <a:lnTo>
                    <a:pt x="122721" y="226364"/>
                  </a:lnTo>
                  <a:lnTo>
                    <a:pt x="106926" y="261937"/>
                  </a:lnTo>
                  <a:close/>
                </a:path>
                <a:path w="267969" h="262255" extrusionOk="0">
                  <a:moveTo>
                    <a:pt x="167422" y="260333"/>
                  </a:moveTo>
                  <a:lnTo>
                    <a:pt x="149714" y="225655"/>
                  </a:lnTo>
                  <a:lnTo>
                    <a:pt x="214449" y="225655"/>
                  </a:lnTo>
                  <a:lnTo>
                    <a:pt x="218788" y="234139"/>
                  </a:lnTo>
                  <a:lnTo>
                    <a:pt x="167422" y="260333"/>
                  </a:lnTo>
                  <a:close/>
                </a:path>
                <a:path w="267969" h="262255" extrusionOk="0">
                  <a:moveTo>
                    <a:pt x="139195" y="227012"/>
                  </a:moveTo>
                  <a:lnTo>
                    <a:pt x="130001" y="227012"/>
                  </a:lnTo>
                  <a:lnTo>
                    <a:pt x="126330" y="226796"/>
                  </a:lnTo>
                  <a:lnTo>
                    <a:pt x="122721" y="226364"/>
                  </a:lnTo>
                  <a:lnTo>
                    <a:pt x="145580" y="226364"/>
                  </a:lnTo>
                  <a:lnTo>
                    <a:pt x="144501" y="226549"/>
                  </a:lnTo>
                  <a:lnTo>
                    <a:pt x="139195" y="227012"/>
                  </a:lnTo>
                  <a:close/>
                </a:path>
              </a:pathLst>
            </a:custGeom>
            <a:solidFill>
              <a:srgbClr val="A0BED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27" name="Google Shape;2327;p187"/>
            <p:cNvSpPr/>
            <p:nvPr/>
          </p:nvSpPr>
          <p:spPr>
            <a:xfrm>
              <a:off x="356247" y="339038"/>
              <a:ext cx="8431530" cy="4470400"/>
            </a:xfrm>
            <a:custGeom>
              <a:avLst/>
              <a:gdLst/>
              <a:ahLst/>
              <a:cxnLst/>
              <a:rect l="l" t="t" r="r" b="b"/>
              <a:pathLst>
                <a:path w="8431530" h="4470400" extrusionOk="0">
                  <a:moveTo>
                    <a:pt x="1289291" y="0"/>
                  </a:moveTo>
                  <a:lnTo>
                    <a:pt x="96012" y="0"/>
                  </a:lnTo>
                  <a:lnTo>
                    <a:pt x="58635" y="7531"/>
                  </a:lnTo>
                  <a:lnTo>
                    <a:pt x="28117" y="28092"/>
                  </a:lnTo>
                  <a:lnTo>
                    <a:pt x="7543" y="58572"/>
                  </a:lnTo>
                  <a:lnTo>
                    <a:pt x="0" y="95910"/>
                  </a:lnTo>
                  <a:lnTo>
                    <a:pt x="0" y="682955"/>
                  </a:lnTo>
                  <a:lnTo>
                    <a:pt x="18694" y="683831"/>
                  </a:lnTo>
                  <a:lnTo>
                    <a:pt x="37553" y="684466"/>
                  </a:lnTo>
                  <a:lnTo>
                    <a:pt x="56553" y="684834"/>
                  </a:lnTo>
                  <a:lnTo>
                    <a:pt x="75717" y="684961"/>
                  </a:lnTo>
                  <a:lnTo>
                    <a:pt x="115303" y="684428"/>
                  </a:lnTo>
                  <a:lnTo>
                    <a:pt x="155409" y="682764"/>
                  </a:lnTo>
                  <a:lnTo>
                    <a:pt x="195999" y="679932"/>
                  </a:lnTo>
                  <a:lnTo>
                    <a:pt x="237007" y="675906"/>
                  </a:lnTo>
                  <a:lnTo>
                    <a:pt x="278396" y="670623"/>
                  </a:lnTo>
                  <a:lnTo>
                    <a:pt x="320116" y="664032"/>
                  </a:lnTo>
                  <a:lnTo>
                    <a:pt x="362102" y="656107"/>
                  </a:lnTo>
                  <a:lnTo>
                    <a:pt x="404317" y="646798"/>
                  </a:lnTo>
                  <a:lnTo>
                    <a:pt x="446709" y="636054"/>
                  </a:lnTo>
                  <a:lnTo>
                    <a:pt x="489216" y="623824"/>
                  </a:lnTo>
                  <a:lnTo>
                    <a:pt x="531812" y="610082"/>
                  </a:lnTo>
                  <a:lnTo>
                    <a:pt x="574433" y="594779"/>
                  </a:lnTo>
                  <a:lnTo>
                    <a:pt x="617029" y="577850"/>
                  </a:lnTo>
                  <a:lnTo>
                    <a:pt x="659549" y="559269"/>
                  </a:lnTo>
                  <a:lnTo>
                    <a:pt x="701954" y="538988"/>
                  </a:lnTo>
                  <a:lnTo>
                    <a:pt x="744181" y="516953"/>
                  </a:lnTo>
                  <a:lnTo>
                    <a:pt x="786180" y="493141"/>
                  </a:lnTo>
                  <a:lnTo>
                    <a:pt x="827913" y="467487"/>
                  </a:lnTo>
                  <a:lnTo>
                    <a:pt x="869327" y="439940"/>
                  </a:lnTo>
                  <a:lnTo>
                    <a:pt x="910361" y="410476"/>
                  </a:lnTo>
                  <a:lnTo>
                    <a:pt x="950976" y="379044"/>
                  </a:lnTo>
                  <a:lnTo>
                    <a:pt x="991120" y="345592"/>
                  </a:lnTo>
                  <a:lnTo>
                    <a:pt x="1030744" y="310070"/>
                  </a:lnTo>
                  <a:lnTo>
                    <a:pt x="1069797" y="272453"/>
                  </a:lnTo>
                  <a:lnTo>
                    <a:pt x="1108214" y="232689"/>
                  </a:lnTo>
                  <a:lnTo>
                    <a:pt x="1145971" y="190715"/>
                  </a:lnTo>
                  <a:lnTo>
                    <a:pt x="1183005" y="146507"/>
                  </a:lnTo>
                  <a:lnTo>
                    <a:pt x="1219276" y="100025"/>
                  </a:lnTo>
                  <a:lnTo>
                    <a:pt x="1254721" y="51193"/>
                  </a:lnTo>
                  <a:lnTo>
                    <a:pt x="1289291" y="0"/>
                  </a:lnTo>
                  <a:close/>
                </a:path>
                <a:path w="8431530" h="4470400" extrusionOk="0">
                  <a:moveTo>
                    <a:pt x="8431505" y="3787063"/>
                  </a:moveTo>
                  <a:lnTo>
                    <a:pt x="8412810" y="3786187"/>
                  </a:lnTo>
                  <a:lnTo>
                    <a:pt x="8393951" y="3785565"/>
                  </a:lnTo>
                  <a:lnTo>
                    <a:pt x="8374939" y="3785184"/>
                  </a:lnTo>
                  <a:lnTo>
                    <a:pt x="8355787" y="3785057"/>
                  </a:lnTo>
                  <a:lnTo>
                    <a:pt x="8316201" y="3785603"/>
                  </a:lnTo>
                  <a:lnTo>
                    <a:pt x="8276095" y="3787267"/>
                  </a:lnTo>
                  <a:lnTo>
                    <a:pt x="8235505" y="3790086"/>
                  </a:lnTo>
                  <a:lnTo>
                    <a:pt x="8194497" y="3794125"/>
                  </a:lnTo>
                  <a:lnTo>
                    <a:pt x="8153108" y="3799408"/>
                  </a:lnTo>
                  <a:lnTo>
                    <a:pt x="8111388" y="3805986"/>
                  </a:lnTo>
                  <a:lnTo>
                    <a:pt x="8069402" y="3813911"/>
                  </a:lnTo>
                  <a:lnTo>
                    <a:pt x="8027187" y="3823220"/>
                  </a:lnTo>
                  <a:lnTo>
                    <a:pt x="7984795" y="3833965"/>
                  </a:lnTo>
                  <a:lnTo>
                    <a:pt x="7942275" y="3846195"/>
                  </a:lnTo>
                  <a:lnTo>
                    <a:pt x="7899692" y="3859936"/>
                  </a:lnTo>
                  <a:lnTo>
                    <a:pt x="7857071" y="3875252"/>
                  </a:lnTo>
                  <a:lnTo>
                    <a:pt x="7814475" y="3892169"/>
                  </a:lnTo>
                  <a:lnTo>
                    <a:pt x="7771943" y="3910749"/>
                  </a:lnTo>
                  <a:lnTo>
                    <a:pt x="7729550" y="3931031"/>
                  </a:lnTo>
                  <a:lnTo>
                    <a:pt x="7687323" y="3953065"/>
                  </a:lnTo>
                  <a:lnTo>
                    <a:pt x="7645311" y="3976890"/>
                  </a:lnTo>
                  <a:lnTo>
                    <a:pt x="7603579" y="4002544"/>
                  </a:lnTo>
                  <a:lnTo>
                    <a:pt x="7562177" y="4030078"/>
                  </a:lnTo>
                  <a:lnTo>
                    <a:pt x="7521143" y="4059542"/>
                  </a:lnTo>
                  <a:lnTo>
                    <a:pt x="7480528" y="4090987"/>
                  </a:lnTo>
                  <a:lnTo>
                    <a:pt x="7440384" y="4124439"/>
                  </a:lnTo>
                  <a:lnTo>
                    <a:pt x="7400760" y="4159948"/>
                  </a:lnTo>
                  <a:lnTo>
                    <a:pt x="7361707" y="4197566"/>
                  </a:lnTo>
                  <a:lnTo>
                    <a:pt x="7323277" y="4237342"/>
                  </a:lnTo>
                  <a:lnTo>
                    <a:pt x="7285533" y="4279303"/>
                  </a:lnTo>
                  <a:lnTo>
                    <a:pt x="7248487" y="4323512"/>
                  </a:lnTo>
                  <a:lnTo>
                    <a:pt x="7212228" y="4370006"/>
                  </a:lnTo>
                  <a:lnTo>
                    <a:pt x="7176783" y="4418825"/>
                  </a:lnTo>
                  <a:lnTo>
                    <a:pt x="7142213" y="4470019"/>
                  </a:lnTo>
                  <a:lnTo>
                    <a:pt x="8335492" y="4470019"/>
                  </a:lnTo>
                  <a:lnTo>
                    <a:pt x="8372869" y="4462488"/>
                  </a:lnTo>
                  <a:lnTo>
                    <a:pt x="8403387" y="4441939"/>
                  </a:lnTo>
                  <a:lnTo>
                    <a:pt x="8423961" y="4411446"/>
                  </a:lnTo>
                  <a:lnTo>
                    <a:pt x="8431505" y="4374121"/>
                  </a:lnTo>
                  <a:lnTo>
                    <a:pt x="8431505" y="3787063"/>
                  </a:lnTo>
                  <a:close/>
                </a:path>
              </a:pathLst>
            </a:custGeom>
            <a:solidFill>
              <a:srgbClr val="DEF3F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pic>
          <p:nvPicPr>
            <p:cNvPr id="2328" name="Google Shape;2328;p187"/>
            <p:cNvPicPr preferRelativeResize="0"/>
            <p:nvPr/>
          </p:nvPicPr>
          <p:blipFill rotWithShape="1">
            <a:blip r:embed="rId4">
              <a:alphaModFix/>
            </a:blip>
            <a:srcRect/>
            <a:stretch/>
          </p:blipFill>
          <p:spPr>
            <a:xfrm>
              <a:off x="8107881" y="4122700"/>
              <a:ext cx="142349" cy="142349"/>
            </a:xfrm>
            <a:prstGeom prst="rect">
              <a:avLst/>
            </a:prstGeom>
            <a:noFill/>
            <a:ln>
              <a:noFill/>
            </a:ln>
          </p:spPr>
        </p:pic>
      </p:grpSp>
      <p:sp>
        <p:nvSpPr>
          <p:cNvPr id="2329" name="Google Shape;2329;p187"/>
          <p:cNvSpPr txBox="1">
            <a:spLocks noGrp="1"/>
          </p:cNvSpPr>
          <p:nvPr>
            <p:ph type="title"/>
          </p:nvPr>
        </p:nvSpPr>
        <p:spPr>
          <a:xfrm>
            <a:off x="2352547" y="475391"/>
            <a:ext cx="7702657" cy="443711"/>
          </a:xfrm>
          <a:prstGeom prst="rect">
            <a:avLst/>
          </a:prstGeom>
          <a:noFill/>
          <a:ln>
            <a:noFill/>
          </a:ln>
        </p:spPr>
        <p:txBody>
          <a:bodyPr spcFirstLastPara="1" wrap="square" lIns="0" tIns="12700" rIns="0" bIns="0" anchor="ctr" anchorCtr="0">
            <a:spAutoFit/>
          </a:bodyPr>
          <a:lstStyle/>
          <a:p>
            <a:pPr marL="12700" lvl="0" indent="0" algn="ctr" rtl="0">
              <a:spcBef>
                <a:spcPts val="0"/>
              </a:spcBef>
              <a:spcAft>
                <a:spcPts val="0"/>
              </a:spcAft>
              <a:buNone/>
            </a:pPr>
            <a:r>
              <a:rPr lang="en-US" sz="2800">
                <a:solidFill>
                  <a:srgbClr val="210A26"/>
                </a:solidFill>
                <a:latin typeface="Arial Black"/>
                <a:ea typeface="Arial Black"/>
                <a:cs typeface="Arial Black"/>
                <a:sym typeface="Arial Black"/>
              </a:rPr>
              <a:t>Real Life Applications of Fuzzy Systems</a:t>
            </a:r>
            <a:endParaRPr sz="2800">
              <a:latin typeface="Arial Black"/>
              <a:ea typeface="Arial Black"/>
              <a:cs typeface="Arial Black"/>
              <a:sym typeface="Arial Black"/>
            </a:endParaRPr>
          </a:p>
        </p:txBody>
      </p:sp>
      <p:pic>
        <p:nvPicPr>
          <p:cNvPr id="2330" name="Google Shape;2330;p187"/>
          <p:cNvPicPr preferRelativeResize="0"/>
          <p:nvPr/>
        </p:nvPicPr>
        <p:blipFill rotWithShape="1">
          <a:blip r:embed="rId5">
            <a:alphaModFix/>
          </a:blip>
          <a:srcRect/>
          <a:stretch/>
        </p:blipFill>
        <p:spPr>
          <a:xfrm>
            <a:off x="6112335" y="2733506"/>
            <a:ext cx="4504573" cy="2823146"/>
          </a:xfrm>
          <a:prstGeom prst="rect">
            <a:avLst/>
          </a:prstGeom>
          <a:noFill/>
          <a:ln>
            <a:noFill/>
          </a:ln>
        </p:spPr>
      </p:pic>
      <p:sp>
        <p:nvSpPr>
          <p:cNvPr id="2331" name="Google Shape;2331;p187"/>
          <p:cNvSpPr txBox="1"/>
          <p:nvPr/>
        </p:nvSpPr>
        <p:spPr>
          <a:xfrm>
            <a:off x="2766756" y="2062255"/>
            <a:ext cx="3127761" cy="4705006"/>
          </a:xfrm>
          <a:prstGeom prst="rect">
            <a:avLst/>
          </a:prstGeom>
          <a:noFill/>
          <a:ln>
            <a:noFill/>
          </a:ln>
        </p:spPr>
        <p:txBody>
          <a:bodyPr spcFirstLastPara="1" wrap="square" lIns="0" tIns="79375" rIns="0" bIns="0" anchor="t" anchorCtr="0">
            <a:spAutoFit/>
          </a:bodyPr>
          <a:lstStyle/>
          <a:p>
            <a:pPr marL="295267" marR="0" lvl="0" indent="0" algn="l" rtl="0">
              <a:spcBef>
                <a:spcPts val="0"/>
              </a:spcBef>
              <a:spcAft>
                <a:spcPts val="0"/>
              </a:spcAft>
              <a:buNone/>
            </a:pPr>
            <a:r>
              <a:rPr lang="en-US" sz="1600" i="1">
                <a:solidFill>
                  <a:srgbClr val="210A26"/>
                </a:solidFill>
                <a:latin typeface="Arial Black"/>
                <a:ea typeface="Arial Black"/>
                <a:cs typeface="Arial Black"/>
                <a:sym typeface="Arial Black"/>
              </a:rPr>
              <a:t>Fuzzy in auto controller in cars</a:t>
            </a:r>
            <a:endParaRPr sz="1600" i="1">
              <a:solidFill>
                <a:schemeClr val="dk1"/>
              </a:solidFill>
              <a:latin typeface="Arial Black"/>
              <a:ea typeface="Arial Black"/>
              <a:cs typeface="Arial Black"/>
              <a:sym typeface="Arial Black"/>
            </a:endParaRPr>
          </a:p>
          <a:p>
            <a:pPr marL="348606" marR="5080" lvl="0" indent="-336542" algn="l" rtl="0">
              <a:lnSpc>
                <a:spcPct val="101099"/>
              </a:lnSpc>
              <a:spcBef>
                <a:spcPts val="751"/>
              </a:spcBef>
              <a:spcAft>
                <a:spcPts val="0"/>
              </a:spcAft>
              <a:buClr>
                <a:srgbClr val="210A26"/>
              </a:buClr>
              <a:buSzPts val="1867"/>
              <a:buFont typeface="Helvetica Neue"/>
              <a:buChar char="●"/>
            </a:pPr>
            <a:r>
              <a:rPr lang="en-US" sz="1600" i="1">
                <a:solidFill>
                  <a:schemeClr val="dk1"/>
                </a:solidFill>
                <a:latin typeface="Arial Black"/>
                <a:ea typeface="Arial Black"/>
                <a:cs typeface="Arial Black"/>
                <a:sym typeface="Arial Black"/>
              </a:rPr>
              <a:t>Real-Time Adjustments</a:t>
            </a:r>
            <a:r>
              <a:rPr lang="en-US" sz="1600" i="1">
                <a:solidFill>
                  <a:schemeClr val="dk1"/>
                </a:solidFill>
                <a:latin typeface="Lucida Sans"/>
                <a:ea typeface="Lucida Sans"/>
                <a:cs typeface="Lucida Sans"/>
                <a:sym typeface="Lucida Sans"/>
              </a:rPr>
              <a:t>: Continuously adjusts transmission settings based on speed, load, and road conditions.</a:t>
            </a:r>
            <a:endParaRPr sz="1600" i="1">
              <a:solidFill>
                <a:schemeClr val="dk1"/>
              </a:solidFill>
              <a:latin typeface="Lucida Sans"/>
              <a:ea typeface="Lucida Sans"/>
              <a:cs typeface="Lucida Sans"/>
              <a:sym typeface="Lucida Sans"/>
            </a:endParaRPr>
          </a:p>
          <a:p>
            <a:pPr marL="348606" marR="210814" lvl="0" indent="-336542" algn="l" rtl="0">
              <a:lnSpc>
                <a:spcPct val="101099"/>
              </a:lnSpc>
              <a:spcBef>
                <a:spcPts val="175"/>
              </a:spcBef>
              <a:spcAft>
                <a:spcPts val="0"/>
              </a:spcAft>
              <a:buClr>
                <a:srgbClr val="210A26"/>
              </a:buClr>
              <a:buSzPts val="1867"/>
              <a:buFont typeface="Helvetica Neue"/>
              <a:buChar char="●"/>
            </a:pPr>
            <a:r>
              <a:rPr lang="en-US" sz="1600" i="1">
                <a:solidFill>
                  <a:schemeClr val="dk1"/>
                </a:solidFill>
                <a:latin typeface="Arial Black"/>
                <a:ea typeface="Arial Black"/>
                <a:cs typeface="Arial Black"/>
                <a:sym typeface="Arial Black"/>
              </a:rPr>
              <a:t>Enhanced Control</a:t>
            </a:r>
            <a:r>
              <a:rPr lang="en-US" sz="1600" i="1">
                <a:solidFill>
                  <a:schemeClr val="dk1"/>
                </a:solidFill>
                <a:latin typeface="Lucida Sans"/>
                <a:ea typeface="Lucida Sans"/>
                <a:cs typeface="Lucida Sans"/>
                <a:sym typeface="Lucida Sans"/>
              </a:rPr>
              <a:t>: Improves vehicle control and stability by fine-tuning transmission responses.</a:t>
            </a:r>
            <a:endParaRPr sz="1600" i="1">
              <a:solidFill>
                <a:schemeClr val="dk1"/>
              </a:solidFill>
              <a:latin typeface="Lucida Sans"/>
              <a:ea typeface="Lucida Sans"/>
              <a:cs typeface="Lucida Sans"/>
              <a:sym typeface="Lucida Sans"/>
            </a:endParaRPr>
          </a:p>
          <a:p>
            <a:pPr marL="348606" marR="8890" lvl="0" indent="-336542" algn="l" rtl="0">
              <a:lnSpc>
                <a:spcPct val="100800"/>
              </a:lnSpc>
              <a:spcBef>
                <a:spcPts val="180"/>
              </a:spcBef>
              <a:spcAft>
                <a:spcPts val="0"/>
              </a:spcAft>
              <a:buClr>
                <a:srgbClr val="210A26"/>
              </a:buClr>
              <a:buSzPts val="1867"/>
              <a:buFont typeface="Helvetica Neue"/>
              <a:buChar char="●"/>
            </a:pPr>
            <a:r>
              <a:rPr lang="en-US" sz="1600" i="1">
                <a:solidFill>
                  <a:schemeClr val="dk1"/>
                </a:solidFill>
                <a:latin typeface="Arial Black"/>
                <a:ea typeface="Arial Black"/>
                <a:cs typeface="Arial Black"/>
                <a:sym typeface="Arial Black"/>
              </a:rPr>
              <a:t>Technology Integration</a:t>
            </a:r>
            <a:r>
              <a:rPr lang="en-US" sz="1600" i="1">
                <a:solidFill>
                  <a:schemeClr val="dk1"/>
                </a:solidFill>
                <a:latin typeface="Lucida Sans"/>
                <a:ea typeface="Lucida Sans"/>
                <a:cs typeface="Lucida Sans"/>
                <a:sym typeface="Lucida Sans"/>
              </a:rPr>
              <a:t>: Demonstrates advanced integration of fuzzy logic in automotive technology for better efficiency and driving dynamics.</a:t>
            </a:r>
            <a:endParaRPr sz="1600" i="1">
              <a:solidFill>
                <a:schemeClr val="dk1"/>
              </a:solidFill>
              <a:latin typeface="Lucida Sans"/>
              <a:ea typeface="Lucida Sans"/>
              <a:cs typeface="Lucida Sans"/>
              <a:sym typeface="Lucida Sans"/>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2336" name="Google Shape;2336;p188"/>
          <p:cNvSpPr/>
          <p:nvPr/>
        </p:nvSpPr>
        <p:spPr>
          <a:xfrm>
            <a:off x="10055205" y="1444369"/>
            <a:ext cx="1171709" cy="1721745"/>
          </a:xfrm>
          <a:custGeom>
            <a:avLst/>
            <a:gdLst/>
            <a:ahLst/>
            <a:cxnLst/>
            <a:rect l="l" t="t" r="r" b="b"/>
            <a:pathLst>
              <a:path w="1083309" h="1581150" extrusionOk="0">
                <a:moveTo>
                  <a:pt x="1083175" y="1580574"/>
                </a:moveTo>
                <a:lnTo>
                  <a:pt x="1034817" y="1555726"/>
                </a:lnTo>
                <a:lnTo>
                  <a:pt x="987006" y="1529690"/>
                </a:lnTo>
                <a:lnTo>
                  <a:pt x="942500" y="1504134"/>
                </a:lnTo>
                <a:lnTo>
                  <a:pt x="898526" y="1477593"/>
                </a:lnTo>
                <a:lnTo>
                  <a:pt x="855123" y="1450070"/>
                </a:lnTo>
                <a:lnTo>
                  <a:pt x="812330" y="1421571"/>
                </a:lnTo>
                <a:lnTo>
                  <a:pt x="770185" y="1392099"/>
                </a:lnTo>
                <a:lnTo>
                  <a:pt x="728727" y="1361660"/>
                </a:lnTo>
                <a:lnTo>
                  <a:pt x="687995" y="1330258"/>
                </a:lnTo>
                <a:lnTo>
                  <a:pt x="648027" y="1297896"/>
                </a:lnTo>
                <a:lnTo>
                  <a:pt x="608863" y="1264581"/>
                </a:lnTo>
                <a:lnTo>
                  <a:pt x="570540" y="1230315"/>
                </a:lnTo>
                <a:lnTo>
                  <a:pt x="533098" y="1195104"/>
                </a:lnTo>
                <a:lnTo>
                  <a:pt x="496575" y="1158952"/>
                </a:lnTo>
                <a:lnTo>
                  <a:pt x="461010" y="1121863"/>
                </a:lnTo>
                <a:lnTo>
                  <a:pt x="426442" y="1083843"/>
                </a:lnTo>
                <a:lnTo>
                  <a:pt x="392909" y="1044894"/>
                </a:lnTo>
                <a:lnTo>
                  <a:pt x="360449" y="1005023"/>
                </a:lnTo>
                <a:lnTo>
                  <a:pt x="330295" y="965760"/>
                </a:lnTo>
                <a:lnTo>
                  <a:pt x="301288" y="925711"/>
                </a:lnTo>
                <a:lnTo>
                  <a:pt x="273453" y="884901"/>
                </a:lnTo>
                <a:lnTo>
                  <a:pt x="246815" y="843356"/>
                </a:lnTo>
                <a:lnTo>
                  <a:pt x="221399" y="801099"/>
                </a:lnTo>
                <a:lnTo>
                  <a:pt x="197230" y="758157"/>
                </a:lnTo>
                <a:lnTo>
                  <a:pt x="174332" y="714554"/>
                </a:lnTo>
                <a:lnTo>
                  <a:pt x="152732" y="670316"/>
                </a:lnTo>
                <a:lnTo>
                  <a:pt x="132454" y="625467"/>
                </a:lnTo>
                <a:lnTo>
                  <a:pt x="113523" y="580034"/>
                </a:lnTo>
                <a:lnTo>
                  <a:pt x="95964" y="534040"/>
                </a:lnTo>
                <a:lnTo>
                  <a:pt x="79801" y="487512"/>
                </a:lnTo>
                <a:lnTo>
                  <a:pt x="65060" y="440474"/>
                </a:lnTo>
                <a:lnTo>
                  <a:pt x="51767" y="392951"/>
                </a:lnTo>
                <a:lnTo>
                  <a:pt x="39945" y="344968"/>
                </a:lnTo>
                <a:lnTo>
                  <a:pt x="29619" y="296551"/>
                </a:lnTo>
                <a:lnTo>
                  <a:pt x="20816" y="247725"/>
                </a:lnTo>
                <a:lnTo>
                  <a:pt x="13544" y="198507"/>
                </a:lnTo>
                <a:lnTo>
                  <a:pt x="7809" y="149061"/>
                </a:lnTo>
                <a:lnTo>
                  <a:pt x="3628" y="99452"/>
                </a:lnTo>
                <a:lnTo>
                  <a:pt x="1019" y="49743"/>
                </a:lnTo>
                <a:lnTo>
                  <a:pt x="0" y="0"/>
                </a:lnTo>
                <a:lnTo>
                  <a:pt x="26293" y="0"/>
                </a:lnTo>
                <a:lnTo>
                  <a:pt x="27438" y="49581"/>
                </a:lnTo>
                <a:lnTo>
                  <a:pt x="30236" y="99143"/>
                </a:lnTo>
                <a:lnTo>
                  <a:pt x="34664" y="148634"/>
                </a:lnTo>
                <a:lnTo>
                  <a:pt x="40700" y="198005"/>
                </a:lnTo>
                <a:lnTo>
                  <a:pt x="48319" y="247206"/>
                </a:lnTo>
                <a:lnTo>
                  <a:pt x="57500" y="296187"/>
                </a:lnTo>
                <a:lnTo>
                  <a:pt x="68219" y="344900"/>
                </a:lnTo>
                <a:lnTo>
                  <a:pt x="80454" y="393293"/>
                </a:lnTo>
                <a:lnTo>
                  <a:pt x="94180" y="441317"/>
                </a:lnTo>
                <a:lnTo>
                  <a:pt x="109376" y="488923"/>
                </a:lnTo>
                <a:lnTo>
                  <a:pt x="126018" y="536060"/>
                </a:lnTo>
                <a:lnTo>
                  <a:pt x="144083" y="582679"/>
                </a:lnTo>
                <a:lnTo>
                  <a:pt x="163548" y="628731"/>
                </a:lnTo>
                <a:lnTo>
                  <a:pt x="184391" y="674164"/>
                </a:lnTo>
                <a:lnTo>
                  <a:pt x="206587" y="718931"/>
                </a:lnTo>
                <a:lnTo>
                  <a:pt x="230115" y="762980"/>
                </a:lnTo>
                <a:lnTo>
                  <a:pt x="254951" y="806262"/>
                </a:lnTo>
                <a:lnTo>
                  <a:pt x="281072" y="848728"/>
                </a:lnTo>
                <a:lnTo>
                  <a:pt x="308455" y="890327"/>
                </a:lnTo>
                <a:lnTo>
                  <a:pt x="337077" y="931010"/>
                </a:lnTo>
                <a:lnTo>
                  <a:pt x="368280" y="972646"/>
                </a:lnTo>
                <a:lnTo>
                  <a:pt x="400552" y="1013254"/>
                </a:lnTo>
                <a:lnTo>
                  <a:pt x="433864" y="1052839"/>
                </a:lnTo>
                <a:lnTo>
                  <a:pt x="468184" y="1091404"/>
                </a:lnTo>
                <a:lnTo>
                  <a:pt x="503483" y="1128953"/>
                </a:lnTo>
                <a:lnTo>
                  <a:pt x="539729" y="1165491"/>
                </a:lnTo>
                <a:lnTo>
                  <a:pt x="576891" y="1201021"/>
                </a:lnTo>
                <a:lnTo>
                  <a:pt x="614940" y="1235547"/>
                </a:lnTo>
                <a:lnTo>
                  <a:pt x="653843" y="1269074"/>
                </a:lnTo>
                <a:lnTo>
                  <a:pt x="693572" y="1301606"/>
                </a:lnTo>
                <a:lnTo>
                  <a:pt x="734094" y="1333146"/>
                </a:lnTo>
                <a:lnTo>
                  <a:pt x="775380" y="1363699"/>
                </a:lnTo>
                <a:lnTo>
                  <a:pt x="817398" y="1393268"/>
                </a:lnTo>
                <a:lnTo>
                  <a:pt x="860118" y="1421859"/>
                </a:lnTo>
                <a:lnTo>
                  <a:pt x="903510" y="1449474"/>
                </a:lnTo>
                <a:lnTo>
                  <a:pt x="947542" y="1476118"/>
                </a:lnTo>
                <a:lnTo>
                  <a:pt x="992184" y="1501794"/>
                </a:lnTo>
                <a:lnTo>
                  <a:pt x="1037405" y="1526508"/>
                </a:lnTo>
                <a:lnTo>
                  <a:pt x="1083175" y="1550263"/>
                </a:lnTo>
                <a:lnTo>
                  <a:pt x="1083175" y="1580574"/>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37" name="Google Shape;2337;p188"/>
          <p:cNvSpPr/>
          <p:nvPr/>
        </p:nvSpPr>
        <p:spPr>
          <a:xfrm>
            <a:off x="1815201" y="1371578"/>
            <a:ext cx="3546718" cy="2613732"/>
          </a:xfrm>
          <a:custGeom>
            <a:avLst/>
            <a:gdLst/>
            <a:ahLst/>
            <a:cxnLst/>
            <a:rect l="l" t="t" r="r" b="b"/>
            <a:pathLst>
              <a:path w="3279140" h="2400300" extrusionOk="0">
                <a:moveTo>
                  <a:pt x="409960" y="2399848"/>
                </a:moveTo>
                <a:lnTo>
                  <a:pt x="256541" y="2383424"/>
                </a:lnTo>
                <a:lnTo>
                  <a:pt x="125546" y="2347290"/>
                </a:lnTo>
                <a:lnTo>
                  <a:pt x="34268" y="2311156"/>
                </a:lnTo>
                <a:lnTo>
                  <a:pt x="0" y="2294731"/>
                </a:lnTo>
                <a:lnTo>
                  <a:pt x="0" y="0"/>
                </a:lnTo>
                <a:lnTo>
                  <a:pt x="3279050" y="0"/>
                </a:lnTo>
                <a:lnTo>
                  <a:pt x="3255459" y="44248"/>
                </a:lnTo>
                <a:lnTo>
                  <a:pt x="3230171" y="86584"/>
                </a:lnTo>
                <a:lnTo>
                  <a:pt x="3203245" y="127055"/>
                </a:lnTo>
                <a:lnTo>
                  <a:pt x="3174742" y="165708"/>
                </a:lnTo>
                <a:lnTo>
                  <a:pt x="3144721" y="202590"/>
                </a:lnTo>
                <a:lnTo>
                  <a:pt x="3113241" y="237749"/>
                </a:lnTo>
                <a:lnTo>
                  <a:pt x="3080361" y="271232"/>
                </a:lnTo>
                <a:lnTo>
                  <a:pt x="3046142" y="303086"/>
                </a:lnTo>
                <a:lnTo>
                  <a:pt x="3010642" y="333358"/>
                </a:lnTo>
                <a:lnTo>
                  <a:pt x="2973921" y="362096"/>
                </a:lnTo>
                <a:lnTo>
                  <a:pt x="2936039" y="389346"/>
                </a:lnTo>
                <a:lnTo>
                  <a:pt x="2897055" y="415157"/>
                </a:lnTo>
                <a:lnTo>
                  <a:pt x="2857028" y="439576"/>
                </a:lnTo>
                <a:lnTo>
                  <a:pt x="2816018" y="462649"/>
                </a:lnTo>
                <a:lnTo>
                  <a:pt x="2774085" y="484424"/>
                </a:lnTo>
                <a:lnTo>
                  <a:pt x="2731287" y="504948"/>
                </a:lnTo>
                <a:lnTo>
                  <a:pt x="2687685" y="524268"/>
                </a:lnTo>
                <a:lnTo>
                  <a:pt x="2643338" y="542433"/>
                </a:lnTo>
                <a:lnTo>
                  <a:pt x="2598305" y="559488"/>
                </a:lnTo>
                <a:lnTo>
                  <a:pt x="2552646" y="575481"/>
                </a:lnTo>
                <a:lnTo>
                  <a:pt x="2506420" y="590460"/>
                </a:lnTo>
                <a:lnTo>
                  <a:pt x="2459687" y="604472"/>
                </a:lnTo>
                <a:lnTo>
                  <a:pt x="2412506" y="617563"/>
                </a:lnTo>
                <a:lnTo>
                  <a:pt x="2364937" y="629782"/>
                </a:lnTo>
                <a:lnTo>
                  <a:pt x="2317039" y="641175"/>
                </a:lnTo>
                <a:lnTo>
                  <a:pt x="2268872" y="651791"/>
                </a:lnTo>
                <a:lnTo>
                  <a:pt x="2220494" y="661675"/>
                </a:lnTo>
                <a:lnTo>
                  <a:pt x="2171967" y="670875"/>
                </a:lnTo>
                <a:lnTo>
                  <a:pt x="2123348" y="679439"/>
                </a:lnTo>
                <a:lnTo>
                  <a:pt x="2074698" y="687414"/>
                </a:lnTo>
                <a:lnTo>
                  <a:pt x="2026075" y="694846"/>
                </a:lnTo>
                <a:lnTo>
                  <a:pt x="1977541" y="701784"/>
                </a:lnTo>
                <a:lnTo>
                  <a:pt x="1929153" y="708275"/>
                </a:lnTo>
                <a:lnTo>
                  <a:pt x="1880971" y="714365"/>
                </a:lnTo>
                <a:lnTo>
                  <a:pt x="1833056" y="720103"/>
                </a:lnTo>
                <a:lnTo>
                  <a:pt x="1785465" y="725535"/>
                </a:lnTo>
                <a:lnTo>
                  <a:pt x="1738260" y="730708"/>
                </a:lnTo>
                <a:lnTo>
                  <a:pt x="1691499" y="735670"/>
                </a:lnTo>
                <a:lnTo>
                  <a:pt x="1645241" y="740469"/>
                </a:lnTo>
                <a:lnTo>
                  <a:pt x="1599547" y="745150"/>
                </a:lnTo>
                <a:lnTo>
                  <a:pt x="1554476" y="749763"/>
                </a:lnTo>
                <a:lnTo>
                  <a:pt x="1510086" y="754353"/>
                </a:lnTo>
                <a:lnTo>
                  <a:pt x="1466439" y="758968"/>
                </a:lnTo>
                <a:lnTo>
                  <a:pt x="1423592" y="763656"/>
                </a:lnTo>
                <a:lnTo>
                  <a:pt x="1381606" y="768463"/>
                </a:lnTo>
                <a:lnTo>
                  <a:pt x="1340540" y="773438"/>
                </a:lnTo>
                <a:lnTo>
                  <a:pt x="1300454" y="778626"/>
                </a:lnTo>
                <a:lnTo>
                  <a:pt x="1261407" y="784076"/>
                </a:lnTo>
                <a:lnTo>
                  <a:pt x="1223458" y="789834"/>
                </a:lnTo>
                <a:lnTo>
                  <a:pt x="1151093" y="802467"/>
                </a:lnTo>
                <a:lnTo>
                  <a:pt x="1083837" y="816901"/>
                </a:lnTo>
                <a:lnTo>
                  <a:pt x="1022163" y="833514"/>
                </a:lnTo>
                <a:lnTo>
                  <a:pt x="984770" y="846595"/>
                </a:lnTo>
                <a:lnTo>
                  <a:pt x="921425" y="879157"/>
                </a:lnTo>
                <a:lnTo>
                  <a:pt x="872160" y="919671"/>
                </a:lnTo>
                <a:lnTo>
                  <a:pt x="835563" y="967441"/>
                </a:lnTo>
                <a:lnTo>
                  <a:pt x="810227" y="1021771"/>
                </a:lnTo>
                <a:lnTo>
                  <a:pt x="794741" y="1081963"/>
                </a:lnTo>
                <a:lnTo>
                  <a:pt x="787696" y="1147322"/>
                </a:lnTo>
                <a:lnTo>
                  <a:pt x="786898" y="1181720"/>
                </a:lnTo>
                <a:lnTo>
                  <a:pt x="787681" y="1217149"/>
                </a:lnTo>
                <a:lnTo>
                  <a:pt x="793288" y="1290748"/>
                </a:lnTo>
                <a:lnTo>
                  <a:pt x="797759" y="1328745"/>
                </a:lnTo>
                <a:lnTo>
                  <a:pt x="803106" y="1367423"/>
                </a:lnTo>
                <a:lnTo>
                  <a:pt x="809154" y="1406696"/>
                </a:lnTo>
                <a:lnTo>
                  <a:pt x="815727" y="1446477"/>
                </a:lnTo>
                <a:lnTo>
                  <a:pt x="822647" y="1486678"/>
                </a:lnTo>
                <a:lnTo>
                  <a:pt x="829739" y="1527213"/>
                </a:lnTo>
                <a:lnTo>
                  <a:pt x="836827" y="1567994"/>
                </a:lnTo>
                <a:lnTo>
                  <a:pt x="843735" y="1608934"/>
                </a:lnTo>
                <a:lnTo>
                  <a:pt x="850285" y="1649946"/>
                </a:lnTo>
                <a:lnTo>
                  <a:pt x="856303" y="1690943"/>
                </a:lnTo>
                <a:lnTo>
                  <a:pt x="861612" y="1731839"/>
                </a:lnTo>
                <a:lnTo>
                  <a:pt x="866035" y="1772545"/>
                </a:lnTo>
                <a:lnTo>
                  <a:pt x="869396" y="1812975"/>
                </a:lnTo>
                <a:lnTo>
                  <a:pt x="871520" y="1853042"/>
                </a:lnTo>
                <a:lnTo>
                  <a:pt x="872230" y="1892658"/>
                </a:lnTo>
                <a:lnTo>
                  <a:pt x="871350" y="1931737"/>
                </a:lnTo>
                <a:lnTo>
                  <a:pt x="868703" y="1970191"/>
                </a:lnTo>
                <a:lnTo>
                  <a:pt x="857405" y="2044877"/>
                </a:lnTo>
                <a:lnTo>
                  <a:pt x="836928" y="2116019"/>
                </a:lnTo>
                <a:lnTo>
                  <a:pt x="805860" y="2182921"/>
                </a:lnTo>
                <a:lnTo>
                  <a:pt x="751543" y="2258322"/>
                </a:lnTo>
                <a:lnTo>
                  <a:pt x="714389" y="2295221"/>
                </a:lnTo>
                <a:lnTo>
                  <a:pt x="674852" y="2325719"/>
                </a:lnTo>
                <a:lnTo>
                  <a:pt x="633332" y="2350272"/>
                </a:lnTo>
                <a:lnTo>
                  <a:pt x="590227" y="2369337"/>
                </a:lnTo>
                <a:lnTo>
                  <a:pt x="545939" y="2383371"/>
                </a:lnTo>
                <a:lnTo>
                  <a:pt x="500865" y="2392830"/>
                </a:lnTo>
                <a:lnTo>
                  <a:pt x="455405" y="2398170"/>
                </a:lnTo>
                <a:lnTo>
                  <a:pt x="409960" y="2399848"/>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38" name="Google Shape;2338;p188"/>
          <p:cNvSpPr/>
          <p:nvPr/>
        </p:nvSpPr>
        <p:spPr>
          <a:xfrm>
            <a:off x="6812887" y="4296862"/>
            <a:ext cx="4414166" cy="2431878"/>
          </a:xfrm>
          <a:custGeom>
            <a:avLst/>
            <a:gdLst/>
            <a:ahLst/>
            <a:cxnLst/>
            <a:rect l="l" t="t" r="r" b="b"/>
            <a:pathLst>
              <a:path w="4081145" h="2233295" extrusionOk="0">
                <a:moveTo>
                  <a:pt x="4080865" y="2233019"/>
                </a:moveTo>
                <a:lnTo>
                  <a:pt x="0" y="2233019"/>
                </a:lnTo>
                <a:lnTo>
                  <a:pt x="15265" y="2210730"/>
                </a:lnTo>
                <a:lnTo>
                  <a:pt x="51713" y="2167629"/>
                </a:lnTo>
                <a:lnTo>
                  <a:pt x="96016" y="2126595"/>
                </a:lnTo>
                <a:lnTo>
                  <a:pt x="148139" y="2087743"/>
                </a:lnTo>
                <a:lnTo>
                  <a:pt x="208043" y="2051188"/>
                </a:lnTo>
                <a:lnTo>
                  <a:pt x="275689" y="2017046"/>
                </a:lnTo>
                <a:lnTo>
                  <a:pt x="312405" y="2000916"/>
                </a:lnTo>
                <a:lnTo>
                  <a:pt x="351042" y="1985432"/>
                </a:lnTo>
                <a:lnTo>
                  <a:pt x="391596" y="1970608"/>
                </a:lnTo>
                <a:lnTo>
                  <a:pt x="434063" y="1956460"/>
                </a:lnTo>
                <a:lnTo>
                  <a:pt x="478437" y="1943002"/>
                </a:lnTo>
                <a:lnTo>
                  <a:pt x="524714" y="1930247"/>
                </a:lnTo>
                <a:lnTo>
                  <a:pt x="572889" y="1918211"/>
                </a:lnTo>
                <a:lnTo>
                  <a:pt x="622957" y="1906908"/>
                </a:lnTo>
                <a:lnTo>
                  <a:pt x="674915" y="1896352"/>
                </a:lnTo>
                <a:lnTo>
                  <a:pt x="728756" y="1886557"/>
                </a:lnTo>
                <a:lnTo>
                  <a:pt x="784477" y="1877539"/>
                </a:lnTo>
                <a:lnTo>
                  <a:pt x="842072" y="1869311"/>
                </a:lnTo>
                <a:lnTo>
                  <a:pt x="901538" y="1861888"/>
                </a:lnTo>
                <a:lnTo>
                  <a:pt x="962868" y="1855285"/>
                </a:lnTo>
                <a:lnTo>
                  <a:pt x="1026059" y="1849515"/>
                </a:lnTo>
                <a:lnTo>
                  <a:pt x="1091106" y="1844593"/>
                </a:lnTo>
                <a:lnTo>
                  <a:pt x="1158004" y="1840534"/>
                </a:lnTo>
                <a:lnTo>
                  <a:pt x="1226748" y="1837352"/>
                </a:lnTo>
                <a:lnTo>
                  <a:pt x="1297334" y="1835061"/>
                </a:lnTo>
                <a:lnTo>
                  <a:pt x="1369757" y="1833676"/>
                </a:lnTo>
                <a:lnTo>
                  <a:pt x="1444012" y="1833211"/>
                </a:lnTo>
                <a:lnTo>
                  <a:pt x="1466473" y="1833251"/>
                </a:lnTo>
                <a:lnTo>
                  <a:pt x="1489089" y="1833375"/>
                </a:lnTo>
                <a:lnTo>
                  <a:pt x="1511863" y="1833586"/>
                </a:lnTo>
                <a:lnTo>
                  <a:pt x="1534793" y="1833891"/>
                </a:lnTo>
                <a:lnTo>
                  <a:pt x="1542526" y="1833967"/>
                </a:lnTo>
                <a:lnTo>
                  <a:pt x="1550210" y="1834034"/>
                </a:lnTo>
                <a:lnTo>
                  <a:pt x="1557855" y="1834082"/>
                </a:lnTo>
                <a:lnTo>
                  <a:pt x="1565471" y="1834100"/>
                </a:lnTo>
                <a:lnTo>
                  <a:pt x="1617558" y="1833418"/>
                </a:lnTo>
                <a:lnTo>
                  <a:pt x="1667484" y="1831391"/>
                </a:lnTo>
                <a:lnTo>
                  <a:pt x="1715308" y="1828050"/>
                </a:lnTo>
                <a:lnTo>
                  <a:pt x="1761090" y="1823425"/>
                </a:lnTo>
                <a:lnTo>
                  <a:pt x="1804888" y="1817544"/>
                </a:lnTo>
                <a:lnTo>
                  <a:pt x="1846762" y="1810438"/>
                </a:lnTo>
                <a:lnTo>
                  <a:pt x="1886771" y="1802137"/>
                </a:lnTo>
                <a:lnTo>
                  <a:pt x="1924975" y="1792669"/>
                </a:lnTo>
                <a:lnTo>
                  <a:pt x="1996206" y="1770357"/>
                </a:lnTo>
                <a:lnTo>
                  <a:pt x="2060927" y="1743738"/>
                </a:lnTo>
                <a:lnTo>
                  <a:pt x="2119615" y="1713052"/>
                </a:lnTo>
                <a:lnTo>
                  <a:pt x="2172744" y="1678537"/>
                </a:lnTo>
                <a:lnTo>
                  <a:pt x="2220788" y="1640429"/>
                </a:lnTo>
                <a:lnTo>
                  <a:pt x="2264223" y="1598968"/>
                </a:lnTo>
                <a:lnTo>
                  <a:pt x="2303524" y="1554392"/>
                </a:lnTo>
                <a:lnTo>
                  <a:pt x="2339166" y="1506939"/>
                </a:lnTo>
                <a:lnTo>
                  <a:pt x="2371622" y="1456846"/>
                </a:lnTo>
                <a:lnTo>
                  <a:pt x="2401369" y="1404352"/>
                </a:lnTo>
                <a:lnTo>
                  <a:pt x="2428880" y="1349695"/>
                </a:lnTo>
                <a:lnTo>
                  <a:pt x="2454632" y="1293113"/>
                </a:lnTo>
                <a:lnTo>
                  <a:pt x="2479098" y="1234845"/>
                </a:lnTo>
                <a:lnTo>
                  <a:pt x="2502753" y="1175127"/>
                </a:lnTo>
                <a:lnTo>
                  <a:pt x="2526073" y="1114199"/>
                </a:lnTo>
                <a:lnTo>
                  <a:pt x="2537755" y="1083355"/>
                </a:lnTo>
                <a:lnTo>
                  <a:pt x="2549532" y="1052298"/>
                </a:lnTo>
                <a:lnTo>
                  <a:pt x="2573605" y="989663"/>
                </a:lnTo>
                <a:lnTo>
                  <a:pt x="2598767" y="926531"/>
                </a:lnTo>
                <a:lnTo>
                  <a:pt x="2625492" y="863141"/>
                </a:lnTo>
                <a:lnTo>
                  <a:pt x="2654256" y="799730"/>
                </a:lnTo>
                <a:lnTo>
                  <a:pt x="2685534" y="736538"/>
                </a:lnTo>
                <a:lnTo>
                  <a:pt x="2719800" y="673801"/>
                </a:lnTo>
                <a:lnTo>
                  <a:pt x="2757528" y="611758"/>
                </a:lnTo>
                <a:lnTo>
                  <a:pt x="2799195" y="550647"/>
                </a:lnTo>
                <a:lnTo>
                  <a:pt x="2845275" y="490707"/>
                </a:lnTo>
                <a:lnTo>
                  <a:pt x="2870118" y="461249"/>
                </a:lnTo>
                <a:lnTo>
                  <a:pt x="2896242" y="432174"/>
                </a:lnTo>
                <a:lnTo>
                  <a:pt x="2923707" y="403511"/>
                </a:lnTo>
                <a:lnTo>
                  <a:pt x="2952572" y="375288"/>
                </a:lnTo>
                <a:lnTo>
                  <a:pt x="2982896" y="347537"/>
                </a:lnTo>
                <a:lnTo>
                  <a:pt x="3014739" y="320287"/>
                </a:lnTo>
                <a:lnTo>
                  <a:pt x="3048160" y="293567"/>
                </a:lnTo>
                <a:lnTo>
                  <a:pt x="3083218" y="267407"/>
                </a:lnTo>
                <a:lnTo>
                  <a:pt x="3119973" y="241838"/>
                </a:lnTo>
                <a:lnTo>
                  <a:pt x="3158484" y="216889"/>
                </a:lnTo>
                <a:lnTo>
                  <a:pt x="3204168" y="189821"/>
                </a:lnTo>
                <a:lnTo>
                  <a:pt x="3251367" y="164655"/>
                </a:lnTo>
                <a:lnTo>
                  <a:pt x="3299859" y="141369"/>
                </a:lnTo>
                <a:lnTo>
                  <a:pt x="3349420" y="119942"/>
                </a:lnTo>
                <a:lnTo>
                  <a:pt x="3399827" y="100352"/>
                </a:lnTo>
                <a:lnTo>
                  <a:pt x="3450856" y="82578"/>
                </a:lnTo>
                <a:lnTo>
                  <a:pt x="3502285" y="66599"/>
                </a:lnTo>
                <a:lnTo>
                  <a:pt x="3553889" y="52393"/>
                </a:lnTo>
                <a:lnTo>
                  <a:pt x="3605445" y="39938"/>
                </a:lnTo>
                <a:lnTo>
                  <a:pt x="3656730" y="29213"/>
                </a:lnTo>
                <a:lnTo>
                  <a:pt x="3707521" y="20198"/>
                </a:lnTo>
                <a:lnTo>
                  <a:pt x="3757594" y="12869"/>
                </a:lnTo>
                <a:lnTo>
                  <a:pt x="3806725" y="7207"/>
                </a:lnTo>
                <a:lnTo>
                  <a:pt x="3854691" y="3188"/>
                </a:lnTo>
                <a:lnTo>
                  <a:pt x="3901270" y="793"/>
                </a:lnTo>
                <a:lnTo>
                  <a:pt x="3946237" y="0"/>
                </a:lnTo>
                <a:lnTo>
                  <a:pt x="3982111" y="537"/>
                </a:lnTo>
                <a:lnTo>
                  <a:pt x="4016589" y="2142"/>
                </a:lnTo>
                <a:lnTo>
                  <a:pt x="4049547" y="4806"/>
                </a:lnTo>
                <a:lnTo>
                  <a:pt x="4080865" y="8518"/>
                </a:lnTo>
                <a:lnTo>
                  <a:pt x="4080865" y="2233019"/>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39" name="Google Shape;2339;p188"/>
          <p:cNvSpPr txBox="1">
            <a:spLocks noGrp="1"/>
          </p:cNvSpPr>
          <p:nvPr>
            <p:ph type="title"/>
          </p:nvPr>
        </p:nvSpPr>
        <p:spPr>
          <a:xfrm>
            <a:off x="2352547" y="475391"/>
            <a:ext cx="7702657" cy="443711"/>
          </a:xfrm>
          <a:prstGeom prst="rect">
            <a:avLst/>
          </a:prstGeom>
          <a:noFill/>
          <a:ln>
            <a:noFill/>
          </a:ln>
        </p:spPr>
        <p:txBody>
          <a:bodyPr spcFirstLastPara="1" wrap="square" lIns="0" tIns="12700" rIns="0" bIns="0" anchor="ctr" anchorCtr="0">
            <a:spAutoFit/>
          </a:bodyPr>
          <a:lstStyle/>
          <a:p>
            <a:pPr marL="12700" lvl="0" indent="0" algn="ctr" rtl="0">
              <a:spcBef>
                <a:spcPts val="0"/>
              </a:spcBef>
              <a:spcAft>
                <a:spcPts val="0"/>
              </a:spcAft>
              <a:buNone/>
            </a:pPr>
            <a:endParaRPr sz="2800">
              <a:latin typeface="Arial Black"/>
              <a:ea typeface="Arial Black"/>
              <a:cs typeface="Arial Black"/>
              <a:sym typeface="Arial Black"/>
            </a:endParaRPr>
          </a:p>
        </p:txBody>
      </p:sp>
      <p:sp>
        <p:nvSpPr>
          <p:cNvPr id="2340" name="Google Shape;2340;p188"/>
          <p:cNvSpPr txBox="1"/>
          <p:nvPr/>
        </p:nvSpPr>
        <p:spPr>
          <a:xfrm>
            <a:off x="3441495" y="2678444"/>
            <a:ext cx="5578475" cy="2652008"/>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200" i="1">
                <a:solidFill>
                  <a:srgbClr val="210A26"/>
                </a:solidFill>
                <a:latin typeface="Arial Black"/>
                <a:ea typeface="Arial Black"/>
                <a:cs typeface="Arial Black"/>
                <a:sym typeface="Arial Black"/>
              </a:rPr>
              <a:t>Real Life Applications of Fuzzy Systems</a:t>
            </a:r>
            <a:endParaRPr sz="2200" i="1">
              <a:solidFill>
                <a:schemeClr val="dk1"/>
              </a:solidFill>
              <a:latin typeface="Arial Black"/>
              <a:ea typeface="Arial Black"/>
              <a:cs typeface="Arial Black"/>
              <a:sym typeface="Arial Black"/>
            </a:endParaRPr>
          </a:p>
          <a:p>
            <a:pPr marL="0" marR="0" lvl="0" indent="0" algn="l" rtl="0">
              <a:spcBef>
                <a:spcPts val="915"/>
              </a:spcBef>
              <a:spcAft>
                <a:spcPts val="0"/>
              </a:spcAft>
              <a:buNone/>
            </a:pPr>
            <a:endParaRPr sz="2200" i="1">
              <a:solidFill>
                <a:schemeClr val="dk1"/>
              </a:solidFill>
              <a:latin typeface="Arial Black"/>
              <a:ea typeface="Arial Black"/>
              <a:cs typeface="Arial Black"/>
              <a:sym typeface="Arial Black"/>
            </a:endParaRPr>
          </a:p>
          <a:p>
            <a:pPr marL="469888" marR="2754562" lvl="0" indent="-344162" algn="l" rtl="0">
              <a:spcBef>
                <a:spcPts val="0"/>
              </a:spcBef>
              <a:spcAft>
                <a:spcPts val="0"/>
              </a:spcAft>
              <a:buClr>
                <a:srgbClr val="210A26"/>
              </a:buClr>
              <a:buSzPts val="1500"/>
              <a:buFont typeface="Helvetica Neue"/>
              <a:buChar char="●"/>
            </a:pPr>
            <a:r>
              <a:rPr lang="en-US" sz="1500" i="1">
                <a:solidFill>
                  <a:srgbClr val="210A26"/>
                </a:solidFill>
                <a:latin typeface="Lucida Sans"/>
                <a:ea typeface="Lucida Sans"/>
                <a:cs typeface="Lucida Sans"/>
                <a:sym typeface="Lucida Sans"/>
              </a:rPr>
              <a:t>In 1988, Hitachi turned over control of a subway in Sendai, Japan, to a fuzzy system.</a:t>
            </a:r>
            <a:endParaRPr sz="1500" i="1">
              <a:solidFill>
                <a:schemeClr val="dk1"/>
              </a:solidFill>
              <a:latin typeface="Lucida Sans"/>
              <a:ea typeface="Lucida Sans"/>
              <a:cs typeface="Lucida Sans"/>
              <a:sym typeface="Lucida Sans"/>
            </a:endParaRPr>
          </a:p>
          <a:p>
            <a:pPr marL="469888" marR="2619945" lvl="0" indent="-344162" algn="l" rtl="0">
              <a:spcBef>
                <a:spcPts val="0"/>
              </a:spcBef>
              <a:spcAft>
                <a:spcPts val="0"/>
              </a:spcAft>
              <a:buClr>
                <a:srgbClr val="210A26"/>
              </a:buClr>
              <a:buSzPts val="1500"/>
              <a:buFont typeface="Helvetica Neue"/>
              <a:buChar char="●"/>
            </a:pPr>
            <a:r>
              <a:rPr lang="en-US" sz="1500" i="1">
                <a:solidFill>
                  <a:srgbClr val="210A26"/>
                </a:solidFill>
                <a:latin typeface="Lucida Sans"/>
                <a:ea typeface="Lucida Sans"/>
                <a:cs typeface="Lucida Sans"/>
                <a:sym typeface="Lucida Sans"/>
              </a:rPr>
              <a:t>This is perhaps the most visible application of fuzzy logic, the Sendai Subway System of Japan.</a:t>
            </a:r>
            <a:endParaRPr sz="1500" i="1">
              <a:solidFill>
                <a:schemeClr val="dk1"/>
              </a:solidFill>
              <a:latin typeface="Lucida Sans"/>
              <a:ea typeface="Lucida Sans"/>
              <a:cs typeface="Lucida Sans"/>
              <a:sym typeface="Lucida Sans"/>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sp>
        <p:nvSpPr>
          <p:cNvPr id="2345" name="Google Shape;2345;p189"/>
          <p:cNvSpPr/>
          <p:nvPr/>
        </p:nvSpPr>
        <p:spPr>
          <a:xfrm>
            <a:off x="10055205" y="1444369"/>
            <a:ext cx="1171709" cy="1721745"/>
          </a:xfrm>
          <a:custGeom>
            <a:avLst/>
            <a:gdLst/>
            <a:ahLst/>
            <a:cxnLst/>
            <a:rect l="l" t="t" r="r" b="b"/>
            <a:pathLst>
              <a:path w="1083309" h="1581150" extrusionOk="0">
                <a:moveTo>
                  <a:pt x="1083175" y="1580574"/>
                </a:moveTo>
                <a:lnTo>
                  <a:pt x="1034817" y="1555726"/>
                </a:lnTo>
                <a:lnTo>
                  <a:pt x="987006" y="1529690"/>
                </a:lnTo>
                <a:lnTo>
                  <a:pt x="942500" y="1504134"/>
                </a:lnTo>
                <a:lnTo>
                  <a:pt x="898526" y="1477593"/>
                </a:lnTo>
                <a:lnTo>
                  <a:pt x="855123" y="1450070"/>
                </a:lnTo>
                <a:lnTo>
                  <a:pt x="812330" y="1421571"/>
                </a:lnTo>
                <a:lnTo>
                  <a:pt x="770185" y="1392099"/>
                </a:lnTo>
                <a:lnTo>
                  <a:pt x="728727" y="1361660"/>
                </a:lnTo>
                <a:lnTo>
                  <a:pt x="687995" y="1330258"/>
                </a:lnTo>
                <a:lnTo>
                  <a:pt x="648027" y="1297896"/>
                </a:lnTo>
                <a:lnTo>
                  <a:pt x="608863" y="1264581"/>
                </a:lnTo>
                <a:lnTo>
                  <a:pt x="570540" y="1230315"/>
                </a:lnTo>
                <a:lnTo>
                  <a:pt x="533098" y="1195104"/>
                </a:lnTo>
                <a:lnTo>
                  <a:pt x="496575" y="1158952"/>
                </a:lnTo>
                <a:lnTo>
                  <a:pt x="461010" y="1121863"/>
                </a:lnTo>
                <a:lnTo>
                  <a:pt x="426442" y="1083843"/>
                </a:lnTo>
                <a:lnTo>
                  <a:pt x="392909" y="1044894"/>
                </a:lnTo>
                <a:lnTo>
                  <a:pt x="360449" y="1005023"/>
                </a:lnTo>
                <a:lnTo>
                  <a:pt x="330295" y="965760"/>
                </a:lnTo>
                <a:lnTo>
                  <a:pt x="301288" y="925711"/>
                </a:lnTo>
                <a:lnTo>
                  <a:pt x="273453" y="884901"/>
                </a:lnTo>
                <a:lnTo>
                  <a:pt x="246815" y="843356"/>
                </a:lnTo>
                <a:lnTo>
                  <a:pt x="221399" y="801099"/>
                </a:lnTo>
                <a:lnTo>
                  <a:pt x="197230" y="758157"/>
                </a:lnTo>
                <a:lnTo>
                  <a:pt x="174332" y="714554"/>
                </a:lnTo>
                <a:lnTo>
                  <a:pt x="152732" y="670316"/>
                </a:lnTo>
                <a:lnTo>
                  <a:pt x="132454" y="625467"/>
                </a:lnTo>
                <a:lnTo>
                  <a:pt x="113523" y="580034"/>
                </a:lnTo>
                <a:lnTo>
                  <a:pt x="95964" y="534040"/>
                </a:lnTo>
                <a:lnTo>
                  <a:pt x="79801" y="487512"/>
                </a:lnTo>
                <a:lnTo>
                  <a:pt x="65060" y="440474"/>
                </a:lnTo>
                <a:lnTo>
                  <a:pt x="51767" y="392951"/>
                </a:lnTo>
                <a:lnTo>
                  <a:pt x="39945" y="344968"/>
                </a:lnTo>
                <a:lnTo>
                  <a:pt x="29619" y="296551"/>
                </a:lnTo>
                <a:lnTo>
                  <a:pt x="20816" y="247725"/>
                </a:lnTo>
                <a:lnTo>
                  <a:pt x="13544" y="198507"/>
                </a:lnTo>
                <a:lnTo>
                  <a:pt x="7809" y="149061"/>
                </a:lnTo>
                <a:lnTo>
                  <a:pt x="3628" y="99452"/>
                </a:lnTo>
                <a:lnTo>
                  <a:pt x="1019" y="49743"/>
                </a:lnTo>
                <a:lnTo>
                  <a:pt x="0" y="0"/>
                </a:lnTo>
                <a:lnTo>
                  <a:pt x="26293" y="0"/>
                </a:lnTo>
                <a:lnTo>
                  <a:pt x="27438" y="49581"/>
                </a:lnTo>
                <a:lnTo>
                  <a:pt x="30236" y="99143"/>
                </a:lnTo>
                <a:lnTo>
                  <a:pt x="34664" y="148634"/>
                </a:lnTo>
                <a:lnTo>
                  <a:pt x="40700" y="198005"/>
                </a:lnTo>
                <a:lnTo>
                  <a:pt x="48319" y="247206"/>
                </a:lnTo>
                <a:lnTo>
                  <a:pt x="57500" y="296187"/>
                </a:lnTo>
                <a:lnTo>
                  <a:pt x="68219" y="344900"/>
                </a:lnTo>
                <a:lnTo>
                  <a:pt x="80454" y="393293"/>
                </a:lnTo>
                <a:lnTo>
                  <a:pt x="94180" y="441317"/>
                </a:lnTo>
                <a:lnTo>
                  <a:pt x="109376" y="488923"/>
                </a:lnTo>
                <a:lnTo>
                  <a:pt x="126018" y="536060"/>
                </a:lnTo>
                <a:lnTo>
                  <a:pt x="144083" y="582679"/>
                </a:lnTo>
                <a:lnTo>
                  <a:pt x="163548" y="628731"/>
                </a:lnTo>
                <a:lnTo>
                  <a:pt x="184391" y="674164"/>
                </a:lnTo>
                <a:lnTo>
                  <a:pt x="206587" y="718931"/>
                </a:lnTo>
                <a:lnTo>
                  <a:pt x="230115" y="762980"/>
                </a:lnTo>
                <a:lnTo>
                  <a:pt x="254951" y="806262"/>
                </a:lnTo>
                <a:lnTo>
                  <a:pt x="281072" y="848728"/>
                </a:lnTo>
                <a:lnTo>
                  <a:pt x="308455" y="890327"/>
                </a:lnTo>
                <a:lnTo>
                  <a:pt x="337077" y="931010"/>
                </a:lnTo>
                <a:lnTo>
                  <a:pt x="368280" y="972646"/>
                </a:lnTo>
                <a:lnTo>
                  <a:pt x="400552" y="1013254"/>
                </a:lnTo>
                <a:lnTo>
                  <a:pt x="433864" y="1052839"/>
                </a:lnTo>
                <a:lnTo>
                  <a:pt x="468184" y="1091404"/>
                </a:lnTo>
                <a:lnTo>
                  <a:pt x="503483" y="1128953"/>
                </a:lnTo>
                <a:lnTo>
                  <a:pt x="539729" y="1165491"/>
                </a:lnTo>
                <a:lnTo>
                  <a:pt x="576891" y="1201021"/>
                </a:lnTo>
                <a:lnTo>
                  <a:pt x="614940" y="1235547"/>
                </a:lnTo>
                <a:lnTo>
                  <a:pt x="653843" y="1269074"/>
                </a:lnTo>
                <a:lnTo>
                  <a:pt x="693572" y="1301606"/>
                </a:lnTo>
                <a:lnTo>
                  <a:pt x="734094" y="1333146"/>
                </a:lnTo>
                <a:lnTo>
                  <a:pt x="775380" y="1363699"/>
                </a:lnTo>
                <a:lnTo>
                  <a:pt x="817398" y="1393268"/>
                </a:lnTo>
                <a:lnTo>
                  <a:pt x="860118" y="1421859"/>
                </a:lnTo>
                <a:lnTo>
                  <a:pt x="903510" y="1449474"/>
                </a:lnTo>
                <a:lnTo>
                  <a:pt x="947542" y="1476118"/>
                </a:lnTo>
                <a:lnTo>
                  <a:pt x="992184" y="1501794"/>
                </a:lnTo>
                <a:lnTo>
                  <a:pt x="1037405" y="1526508"/>
                </a:lnTo>
                <a:lnTo>
                  <a:pt x="1083175" y="1550263"/>
                </a:lnTo>
                <a:lnTo>
                  <a:pt x="1083175" y="1580574"/>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46" name="Google Shape;2346;p189"/>
          <p:cNvSpPr/>
          <p:nvPr/>
        </p:nvSpPr>
        <p:spPr>
          <a:xfrm>
            <a:off x="1815201" y="1371578"/>
            <a:ext cx="3546718" cy="2613732"/>
          </a:xfrm>
          <a:custGeom>
            <a:avLst/>
            <a:gdLst/>
            <a:ahLst/>
            <a:cxnLst/>
            <a:rect l="l" t="t" r="r" b="b"/>
            <a:pathLst>
              <a:path w="3279140" h="2400300" extrusionOk="0">
                <a:moveTo>
                  <a:pt x="409960" y="2399848"/>
                </a:moveTo>
                <a:lnTo>
                  <a:pt x="256541" y="2383424"/>
                </a:lnTo>
                <a:lnTo>
                  <a:pt x="125546" y="2347290"/>
                </a:lnTo>
                <a:lnTo>
                  <a:pt x="34268" y="2311156"/>
                </a:lnTo>
                <a:lnTo>
                  <a:pt x="0" y="2294731"/>
                </a:lnTo>
                <a:lnTo>
                  <a:pt x="0" y="0"/>
                </a:lnTo>
                <a:lnTo>
                  <a:pt x="3279050" y="0"/>
                </a:lnTo>
                <a:lnTo>
                  <a:pt x="3255459" y="44248"/>
                </a:lnTo>
                <a:lnTo>
                  <a:pt x="3230171" y="86584"/>
                </a:lnTo>
                <a:lnTo>
                  <a:pt x="3203245" y="127055"/>
                </a:lnTo>
                <a:lnTo>
                  <a:pt x="3174742" y="165708"/>
                </a:lnTo>
                <a:lnTo>
                  <a:pt x="3144721" y="202590"/>
                </a:lnTo>
                <a:lnTo>
                  <a:pt x="3113241" y="237749"/>
                </a:lnTo>
                <a:lnTo>
                  <a:pt x="3080361" y="271232"/>
                </a:lnTo>
                <a:lnTo>
                  <a:pt x="3046142" y="303086"/>
                </a:lnTo>
                <a:lnTo>
                  <a:pt x="3010642" y="333358"/>
                </a:lnTo>
                <a:lnTo>
                  <a:pt x="2973921" y="362096"/>
                </a:lnTo>
                <a:lnTo>
                  <a:pt x="2936039" y="389346"/>
                </a:lnTo>
                <a:lnTo>
                  <a:pt x="2897055" y="415157"/>
                </a:lnTo>
                <a:lnTo>
                  <a:pt x="2857028" y="439576"/>
                </a:lnTo>
                <a:lnTo>
                  <a:pt x="2816018" y="462649"/>
                </a:lnTo>
                <a:lnTo>
                  <a:pt x="2774085" y="484424"/>
                </a:lnTo>
                <a:lnTo>
                  <a:pt x="2731287" y="504948"/>
                </a:lnTo>
                <a:lnTo>
                  <a:pt x="2687685" y="524268"/>
                </a:lnTo>
                <a:lnTo>
                  <a:pt x="2643338" y="542433"/>
                </a:lnTo>
                <a:lnTo>
                  <a:pt x="2598305" y="559488"/>
                </a:lnTo>
                <a:lnTo>
                  <a:pt x="2552646" y="575481"/>
                </a:lnTo>
                <a:lnTo>
                  <a:pt x="2506420" y="590460"/>
                </a:lnTo>
                <a:lnTo>
                  <a:pt x="2459687" y="604472"/>
                </a:lnTo>
                <a:lnTo>
                  <a:pt x="2412506" y="617563"/>
                </a:lnTo>
                <a:lnTo>
                  <a:pt x="2364937" y="629782"/>
                </a:lnTo>
                <a:lnTo>
                  <a:pt x="2317039" y="641175"/>
                </a:lnTo>
                <a:lnTo>
                  <a:pt x="2268872" y="651791"/>
                </a:lnTo>
                <a:lnTo>
                  <a:pt x="2220494" y="661675"/>
                </a:lnTo>
                <a:lnTo>
                  <a:pt x="2171967" y="670875"/>
                </a:lnTo>
                <a:lnTo>
                  <a:pt x="2123348" y="679439"/>
                </a:lnTo>
                <a:lnTo>
                  <a:pt x="2074698" y="687414"/>
                </a:lnTo>
                <a:lnTo>
                  <a:pt x="2026075" y="694846"/>
                </a:lnTo>
                <a:lnTo>
                  <a:pt x="1977541" y="701784"/>
                </a:lnTo>
                <a:lnTo>
                  <a:pt x="1929153" y="708275"/>
                </a:lnTo>
                <a:lnTo>
                  <a:pt x="1880971" y="714365"/>
                </a:lnTo>
                <a:lnTo>
                  <a:pt x="1833056" y="720103"/>
                </a:lnTo>
                <a:lnTo>
                  <a:pt x="1785465" y="725535"/>
                </a:lnTo>
                <a:lnTo>
                  <a:pt x="1738260" y="730708"/>
                </a:lnTo>
                <a:lnTo>
                  <a:pt x="1691499" y="735670"/>
                </a:lnTo>
                <a:lnTo>
                  <a:pt x="1645241" y="740469"/>
                </a:lnTo>
                <a:lnTo>
                  <a:pt x="1599547" y="745150"/>
                </a:lnTo>
                <a:lnTo>
                  <a:pt x="1554476" y="749763"/>
                </a:lnTo>
                <a:lnTo>
                  <a:pt x="1510086" y="754353"/>
                </a:lnTo>
                <a:lnTo>
                  <a:pt x="1466439" y="758968"/>
                </a:lnTo>
                <a:lnTo>
                  <a:pt x="1423592" y="763656"/>
                </a:lnTo>
                <a:lnTo>
                  <a:pt x="1381606" y="768463"/>
                </a:lnTo>
                <a:lnTo>
                  <a:pt x="1340540" y="773438"/>
                </a:lnTo>
                <a:lnTo>
                  <a:pt x="1300454" y="778626"/>
                </a:lnTo>
                <a:lnTo>
                  <a:pt x="1261407" y="784076"/>
                </a:lnTo>
                <a:lnTo>
                  <a:pt x="1223458" y="789834"/>
                </a:lnTo>
                <a:lnTo>
                  <a:pt x="1151093" y="802467"/>
                </a:lnTo>
                <a:lnTo>
                  <a:pt x="1083837" y="816901"/>
                </a:lnTo>
                <a:lnTo>
                  <a:pt x="1022163" y="833514"/>
                </a:lnTo>
                <a:lnTo>
                  <a:pt x="984770" y="846595"/>
                </a:lnTo>
                <a:lnTo>
                  <a:pt x="921425" y="879157"/>
                </a:lnTo>
                <a:lnTo>
                  <a:pt x="872160" y="919671"/>
                </a:lnTo>
                <a:lnTo>
                  <a:pt x="835563" y="967441"/>
                </a:lnTo>
                <a:lnTo>
                  <a:pt x="810227" y="1021771"/>
                </a:lnTo>
                <a:lnTo>
                  <a:pt x="794741" y="1081963"/>
                </a:lnTo>
                <a:lnTo>
                  <a:pt x="787696" y="1147322"/>
                </a:lnTo>
                <a:lnTo>
                  <a:pt x="786898" y="1181720"/>
                </a:lnTo>
                <a:lnTo>
                  <a:pt x="787681" y="1217149"/>
                </a:lnTo>
                <a:lnTo>
                  <a:pt x="793288" y="1290748"/>
                </a:lnTo>
                <a:lnTo>
                  <a:pt x="797759" y="1328745"/>
                </a:lnTo>
                <a:lnTo>
                  <a:pt x="803106" y="1367423"/>
                </a:lnTo>
                <a:lnTo>
                  <a:pt x="809154" y="1406696"/>
                </a:lnTo>
                <a:lnTo>
                  <a:pt x="815727" y="1446477"/>
                </a:lnTo>
                <a:lnTo>
                  <a:pt x="822647" y="1486678"/>
                </a:lnTo>
                <a:lnTo>
                  <a:pt x="829739" y="1527213"/>
                </a:lnTo>
                <a:lnTo>
                  <a:pt x="836827" y="1567994"/>
                </a:lnTo>
                <a:lnTo>
                  <a:pt x="843735" y="1608934"/>
                </a:lnTo>
                <a:lnTo>
                  <a:pt x="850285" y="1649946"/>
                </a:lnTo>
                <a:lnTo>
                  <a:pt x="856303" y="1690943"/>
                </a:lnTo>
                <a:lnTo>
                  <a:pt x="861612" y="1731839"/>
                </a:lnTo>
                <a:lnTo>
                  <a:pt x="866035" y="1772545"/>
                </a:lnTo>
                <a:lnTo>
                  <a:pt x="869396" y="1812975"/>
                </a:lnTo>
                <a:lnTo>
                  <a:pt x="871520" y="1853042"/>
                </a:lnTo>
                <a:lnTo>
                  <a:pt x="872230" y="1892658"/>
                </a:lnTo>
                <a:lnTo>
                  <a:pt x="871350" y="1931737"/>
                </a:lnTo>
                <a:lnTo>
                  <a:pt x="868703" y="1970191"/>
                </a:lnTo>
                <a:lnTo>
                  <a:pt x="857405" y="2044877"/>
                </a:lnTo>
                <a:lnTo>
                  <a:pt x="836928" y="2116019"/>
                </a:lnTo>
                <a:lnTo>
                  <a:pt x="805860" y="2182921"/>
                </a:lnTo>
                <a:lnTo>
                  <a:pt x="751543" y="2258322"/>
                </a:lnTo>
                <a:lnTo>
                  <a:pt x="714389" y="2295221"/>
                </a:lnTo>
                <a:lnTo>
                  <a:pt x="674852" y="2325719"/>
                </a:lnTo>
                <a:lnTo>
                  <a:pt x="633332" y="2350272"/>
                </a:lnTo>
                <a:lnTo>
                  <a:pt x="590227" y="2369337"/>
                </a:lnTo>
                <a:lnTo>
                  <a:pt x="545939" y="2383371"/>
                </a:lnTo>
                <a:lnTo>
                  <a:pt x="500865" y="2392830"/>
                </a:lnTo>
                <a:lnTo>
                  <a:pt x="455405" y="2398170"/>
                </a:lnTo>
                <a:lnTo>
                  <a:pt x="409960" y="2399848"/>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47" name="Google Shape;2347;p189"/>
          <p:cNvSpPr/>
          <p:nvPr/>
        </p:nvSpPr>
        <p:spPr>
          <a:xfrm>
            <a:off x="6812887" y="4296862"/>
            <a:ext cx="4414166" cy="2431878"/>
          </a:xfrm>
          <a:custGeom>
            <a:avLst/>
            <a:gdLst/>
            <a:ahLst/>
            <a:cxnLst/>
            <a:rect l="l" t="t" r="r" b="b"/>
            <a:pathLst>
              <a:path w="4081145" h="2233295" extrusionOk="0">
                <a:moveTo>
                  <a:pt x="4080865" y="2233019"/>
                </a:moveTo>
                <a:lnTo>
                  <a:pt x="0" y="2233019"/>
                </a:lnTo>
                <a:lnTo>
                  <a:pt x="15265" y="2210730"/>
                </a:lnTo>
                <a:lnTo>
                  <a:pt x="51713" y="2167629"/>
                </a:lnTo>
                <a:lnTo>
                  <a:pt x="96016" y="2126595"/>
                </a:lnTo>
                <a:lnTo>
                  <a:pt x="148139" y="2087743"/>
                </a:lnTo>
                <a:lnTo>
                  <a:pt x="208043" y="2051188"/>
                </a:lnTo>
                <a:lnTo>
                  <a:pt x="275689" y="2017046"/>
                </a:lnTo>
                <a:lnTo>
                  <a:pt x="312405" y="2000916"/>
                </a:lnTo>
                <a:lnTo>
                  <a:pt x="351042" y="1985432"/>
                </a:lnTo>
                <a:lnTo>
                  <a:pt x="391596" y="1970608"/>
                </a:lnTo>
                <a:lnTo>
                  <a:pt x="434063" y="1956460"/>
                </a:lnTo>
                <a:lnTo>
                  <a:pt x="478437" y="1943002"/>
                </a:lnTo>
                <a:lnTo>
                  <a:pt x="524714" y="1930247"/>
                </a:lnTo>
                <a:lnTo>
                  <a:pt x="572889" y="1918211"/>
                </a:lnTo>
                <a:lnTo>
                  <a:pt x="622957" y="1906908"/>
                </a:lnTo>
                <a:lnTo>
                  <a:pt x="674915" y="1896352"/>
                </a:lnTo>
                <a:lnTo>
                  <a:pt x="728756" y="1886557"/>
                </a:lnTo>
                <a:lnTo>
                  <a:pt x="784477" y="1877539"/>
                </a:lnTo>
                <a:lnTo>
                  <a:pt x="842072" y="1869311"/>
                </a:lnTo>
                <a:lnTo>
                  <a:pt x="901538" y="1861888"/>
                </a:lnTo>
                <a:lnTo>
                  <a:pt x="962868" y="1855285"/>
                </a:lnTo>
                <a:lnTo>
                  <a:pt x="1026059" y="1849515"/>
                </a:lnTo>
                <a:lnTo>
                  <a:pt x="1091106" y="1844593"/>
                </a:lnTo>
                <a:lnTo>
                  <a:pt x="1158004" y="1840534"/>
                </a:lnTo>
                <a:lnTo>
                  <a:pt x="1226748" y="1837352"/>
                </a:lnTo>
                <a:lnTo>
                  <a:pt x="1297334" y="1835061"/>
                </a:lnTo>
                <a:lnTo>
                  <a:pt x="1369757" y="1833676"/>
                </a:lnTo>
                <a:lnTo>
                  <a:pt x="1444012" y="1833211"/>
                </a:lnTo>
                <a:lnTo>
                  <a:pt x="1466473" y="1833251"/>
                </a:lnTo>
                <a:lnTo>
                  <a:pt x="1489089" y="1833375"/>
                </a:lnTo>
                <a:lnTo>
                  <a:pt x="1511863" y="1833586"/>
                </a:lnTo>
                <a:lnTo>
                  <a:pt x="1534793" y="1833891"/>
                </a:lnTo>
                <a:lnTo>
                  <a:pt x="1542526" y="1833967"/>
                </a:lnTo>
                <a:lnTo>
                  <a:pt x="1550210" y="1834034"/>
                </a:lnTo>
                <a:lnTo>
                  <a:pt x="1557855" y="1834082"/>
                </a:lnTo>
                <a:lnTo>
                  <a:pt x="1565471" y="1834100"/>
                </a:lnTo>
                <a:lnTo>
                  <a:pt x="1617558" y="1833418"/>
                </a:lnTo>
                <a:lnTo>
                  <a:pt x="1667484" y="1831391"/>
                </a:lnTo>
                <a:lnTo>
                  <a:pt x="1715308" y="1828050"/>
                </a:lnTo>
                <a:lnTo>
                  <a:pt x="1761090" y="1823425"/>
                </a:lnTo>
                <a:lnTo>
                  <a:pt x="1804888" y="1817544"/>
                </a:lnTo>
                <a:lnTo>
                  <a:pt x="1846762" y="1810438"/>
                </a:lnTo>
                <a:lnTo>
                  <a:pt x="1886771" y="1802137"/>
                </a:lnTo>
                <a:lnTo>
                  <a:pt x="1924975" y="1792669"/>
                </a:lnTo>
                <a:lnTo>
                  <a:pt x="1996206" y="1770357"/>
                </a:lnTo>
                <a:lnTo>
                  <a:pt x="2060927" y="1743738"/>
                </a:lnTo>
                <a:lnTo>
                  <a:pt x="2119615" y="1713052"/>
                </a:lnTo>
                <a:lnTo>
                  <a:pt x="2172744" y="1678537"/>
                </a:lnTo>
                <a:lnTo>
                  <a:pt x="2220788" y="1640429"/>
                </a:lnTo>
                <a:lnTo>
                  <a:pt x="2264223" y="1598968"/>
                </a:lnTo>
                <a:lnTo>
                  <a:pt x="2303524" y="1554392"/>
                </a:lnTo>
                <a:lnTo>
                  <a:pt x="2339166" y="1506939"/>
                </a:lnTo>
                <a:lnTo>
                  <a:pt x="2371622" y="1456846"/>
                </a:lnTo>
                <a:lnTo>
                  <a:pt x="2401369" y="1404352"/>
                </a:lnTo>
                <a:lnTo>
                  <a:pt x="2428880" y="1349695"/>
                </a:lnTo>
                <a:lnTo>
                  <a:pt x="2454632" y="1293113"/>
                </a:lnTo>
                <a:lnTo>
                  <a:pt x="2479098" y="1234845"/>
                </a:lnTo>
                <a:lnTo>
                  <a:pt x="2502753" y="1175127"/>
                </a:lnTo>
                <a:lnTo>
                  <a:pt x="2526073" y="1114199"/>
                </a:lnTo>
                <a:lnTo>
                  <a:pt x="2537755" y="1083355"/>
                </a:lnTo>
                <a:lnTo>
                  <a:pt x="2549532" y="1052298"/>
                </a:lnTo>
                <a:lnTo>
                  <a:pt x="2573605" y="989663"/>
                </a:lnTo>
                <a:lnTo>
                  <a:pt x="2598767" y="926531"/>
                </a:lnTo>
                <a:lnTo>
                  <a:pt x="2625492" y="863141"/>
                </a:lnTo>
                <a:lnTo>
                  <a:pt x="2654256" y="799730"/>
                </a:lnTo>
                <a:lnTo>
                  <a:pt x="2685534" y="736538"/>
                </a:lnTo>
                <a:lnTo>
                  <a:pt x="2719800" y="673801"/>
                </a:lnTo>
                <a:lnTo>
                  <a:pt x="2757528" y="611758"/>
                </a:lnTo>
                <a:lnTo>
                  <a:pt x="2799195" y="550647"/>
                </a:lnTo>
                <a:lnTo>
                  <a:pt x="2845275" y="490707"/>
                </a:lnTo>
                <a:lnTo>
                  <a:pt x="2870118" y="461249"/>
                </a:lnTo>
                <a:lnTo>
                  <a:pt x="2896242" y="432174"/>
                </a:lnTo>
                <a:lnTo>
                  <a:pt x="2923707" y="403511"/>
                </a:lnTo>
                <a:lnTo>
                  <a:pt x="2952572" y="375288"/>
                </a:lnTo>
                <a:lnTo>
                  <a:pt x="2982896" y="347537"/>
                </a:lnTo>
                <a:lnTo>
                  <a:pt x="3014739" y="320287"/>
                </a:lnTo>
                <a:lnTo>
                  <a:pt x="3048160" y="293567"/>
                </a:lnTo>
                <a:lnTo>
                  <a:pt x="3083218" y="267407"/>
                </a:lnTo>
                <a:lnTo>
                  <a:pt x="3119973" y="241838"/>
                </a:lnTo>
                <a:lnTo>
                  <a:pt x="3158484" y="216889"/>
                </a:lnTo>
                <a:lnTo>
                  <a:pt x="3204168" y="189821"/>
                </a:lnTo>
                <a:lnTo>
                  <a:pt x="3251367" y="164655"/>
                </a:lnTo>
                <a:lnTo>
                  <a:pt x="3299859" y="141369"/>
                </a:lnTo>
                <a:lnTo>
                  <a:pt x="3349420" y="119942"/>
                </a:lnTo>
                <a:lnTo>
                  <a:pt x="3399827" y="100352"/>
                </a:lnTo>
                <a:lnTo>
                  <a:pt x="3450856" y="82578"/>
                </a:lnTo>
                <a:lnTo>
                  <a:pt x="3502285" y="66599"/>
                </a:lnTo>
                <a:lnTo>
                  <a:pt x="3553889" y="52393"/>
                </a:lnTo>
                <a:lnTo>
                  <a:pt x="3605445" y="39938"/>
                </a:lnTo>
                <a:lnTo>
                  <a:pt x="3656730" y="29213"/>
                </a:lnTo>
                <a:lnTo>
                  <a:pt x="3707521" y="20198"/>
                </a:lnTo>
                <a:lnTo>
                  <a:pt x="3757594" y="12869"/>
                </a:lnTo>
                <a:lnTo>
                  <a:pt x="3806725" y="7207"/>
                </a:lnTo>
                <a:lnTo>
                  <a:pt x="3854691" y="3188"/>
                </a:lnTo>
                <a:lnTo>
                  <a:pt x="3901270" y="793"/>
                </a:lnTo>
                <a:lnTo>
                  <a:pt x="3946237" y="0"/>
                </a:lnTo>
                <a:lnTo>
                  <a:pt x="3982111" y="537"/>
                </a:lnTo>
                <a:lnTo>
                  <a:pt x="4016589" y="2142"/>
                </a:lnTo>
                <a:lnTo>
                  <a:pt x="4049547" y="4806"/>
                </a:lnTo>
                <a:lnTo>
                  <a:pt x="4080865" y="8518"/>
                </a:lnTo>
                <a:lnTo>
                  <a:pt x="4080865" y="2233019"/>
                </a:lnTo>
                <a:close/>
              </a:path>
            </a:pathLst>
          </a:custGeom>
          <a:solidFill>
            <a:srgbClr val="A0BEDB">
              <a:alpha val="4823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800" i="1">
              <a:solidFill>
                <a:schemeClr val="dk1"/>
              </a:solidFill>
              <a:latin typeface="Times New Roman"/>
              <a:ea typeface="Times New Roman"/>
              <a:cs typeface="Times New Roman"/>
              <a:sym typeface="Times New Roman"/>
            </a:endParaRPr>
          </a:p>
        </p:txBody>
      </p:sp>
      <p:sp>
        <p:nvSpPr>
          <p:cNvPr id="2348" name="Google Shape;2348;p189"/>
          <p:cNvSpPr txBox="1"/>
          <p:nvPr/>
        </p:nvSpPr>
        <p:spPr>
          <a:xfrm>
            <a:off x="1670346" y="2678444"/>
            <a:ext cx="8384859" cy="3082895"/>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2400" i="1">
                <a:solidFill>
                  <a:srgbClr val="210A26"/>
                </a:solidFill>
                <a:latin typeface="Arial Black"/>
                <a:ea typeface="Arial Black"/>
                <a:cs typeface="Arial Black"/>
                <a:sym typeface="Arial Black"/>
              </a:rPr>
              <a:t>Real Life Applications of Fuzzy Systems</a:t>
            </a:r>
            <a:endParaRPr sz="2400" i="1">
              <a:solidFill>
                <a:schemeClr val="dk1"/>
              </a:solidFill>
              <a:latin typeface="Arial Black"/>
              <a:ea typeface="Arial Black"/>
              <a:cs typeface="Arial Black"/>
              <a:sym typeface="Arial Black"/>
            </a:endParaRPr>
          </a:p>
          <a:p>
            <a:pPr marL="0" marR="0" lvl="0" indent="0" algn="l" rtl="0">
              <a:spcBef>
                <a:spcPts val="915"/>
              </a:spcBef>
              <a:spcAft>
                <a:spcPts val="0"/>
              </a:spcAft>
              <a:buNone/>
            </a:pPr>
            <a:endParaRPr sz="2400" i="1">
              <a:solidFill>
                <a:schemeClr val="dk1"/>
              </a:solidFill>
              <a:latin typeface="Arial Black"/>
              <a:ea typeface="Arial Black"/>
              <a:cs typeface="Arial Black"/>
              <a:sym typeface="Arial Black"/>
            </a:endParaRPr>
          </a:p>
          <a:p>
            <a:pPr marL="469888" marR="2754562" lvl="0" indent="-344162" algn="l" rtl="0">
              <a:spcBef>
                <a:spcPts val="0"/>
              </a:spcBef>
              <a:spcAft>
                <a:spcPts val="0"/>
              </a:spcAft>
              <a:buClr>
                <a:srgbClr val="210A26"/>
              </a:buClr>
              <a:buSzPts val="2400"/>
              <a:buFont typeface="Helvetica Neue"/>
              <a:buChar char="●"/>
            </a:pPr>
            <a:r>
              <a:rPr lang="en-US" sz="2400" i="1">
                <a:solidFill>
                  <a:srgbClr val="210A26"/>
                </a:solidFill>
                <a:latin typeface="Lucida Sans"/>
                <a:ea typeface="Lucida Sans"/>
                <a:cs typeface="Lucida Sans"/>
                <a:sym typeface="Lucida Sans"/>
              </a:rPr>
              <a:t>In 1988, Hitachi turned over control of a subway in Sendai, Japan, to a fuzzy system.</a:t>
            </a:r>
            <a:endParaRPr sz="2400" i="1">
              <a:solidFill>
                <a:schemeClr val="dk1"/>
              </a:solidFill>
              <a:latin typeface="Lucida Sans"/>
              <a:ea typeface="Lucida Sans"/>
              <a:cs typeface="Lucida Sans"/>
              <a:sym typeface="Lucida Sans"/>
            </a:endParaRPr>
          </a:p>
          <a:p>
            <a:pPr marL="469888" marR="2619945" lvl="0" indent="-344162" algn="l" rtl="0">
              <a:spcBef>
                <a:spcPts val="0"/>
              </a:spcBef>
              <a:spcAft>
                <a:spcPts val="0"/>
              </a:spcAft>
              <a:buClr>
                <a:srgbClr val="210A26"/>
              </a:buClr>
              <a:buSzPts val="2400"/>
              <a:buFont typeface="Helvetica Neue"/>
              <a:buChar char="●"/>
            </a:pPr>
            <a:r>
              <a:rPr lang="en-US" sz="2400" i="1">
                <a:solidFill>
                  <a:srgbClr val="210A26"/>
                </a:solidFill>
                <a:latin typeface="Lucida Sans"/>
                <a:ea typeface="Lucida Sans"/>
                <a:cs typeface="Lucida Sans"/>
                <a:sym typeface="Lucida Sans"/>
              </a:rPr>
              <a:t>This is perhaps the most visible application of fuzzy logic, the Sendai Subway System of Japan.</a:t>
            </a:r>
            <a:endParaRPr sz="2400" i="1">
              <a:solidFill>
                <a:schemeClr val="dk1"/>
              </a:solidFill>
              <a:latin typeface="Lucida Sans"/>
              <a:ea typeface="Lucida Sans"/>
              <a:cs typeface="Lucida Sans"/>
              <a:sym typeface="Lucida Sans"/>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353" name="Google Shape;2353;p190"/>
          <p:cNvSpPr txBox="1">
            <a:spLocks noGrp="1"/>
          </p:cNvSpPr>
          <p:nvPr>
            <p:ph type="ctrTitle"/>
          </p:nvPr>
        </p:nvSpPr>
        <p:spPr>
          <a:xfrm>
            <a:off x="2155065" y="2806164"/>
            <a:ext cx="8397025" cy="217653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latin typeface="Times New Roman"/>
                <a:ea typeface="Times New Roman"/>
                <a:cs typeface="Times New Roman"/>
                <a:sym typeface="Times New Roman"/>
              </a:rPr>
              <a:t>Fuzzy logic control in automated car system</a:t>
            </a:r>
            <a:endParaRPr b="1" dirty="0">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7062" y="2036855"/>
            <a:ext cx="9062110" cy="869067"/>
          </a:xfrm>
          <a:prstGeom prst="rect">
            <a:avLst/>
          </a:prstGeom>
        </p:spPr>
        <p:txBody>
          <a:bodyPr vert="horz" wrap="square" lIns="0" tIns="10397" rIns="0" bIns="0" rtlCol="0">
            <a:spAutoFit/>
          </a:bodyPr>
          <a:lstStyle/>
          <a:p>
            <a:pPr marL="7701">
              <a:spcBef>
                <a:spcPts val="82"/>
              </a:spcBef>
            </a:pPr>
            <a:r>
              <a:rPr sz="5579" spc="85" dirty="0">
                <a:latin typeface="Verdana"/>
                <a:cs typeface="Verdana"/>
              </a:rPr>
              <a:t>unconditional</a:t>
            </a:r>
            <a:r>
              <a:rPr sz="5579" spc="-263" dirty="0">
                <a:latin typeface="Verdana"/>
                <a:cs typeface="Verdana"/>
              </a:rPr>
              <a:t> </a:t>
            </a:r>
            <a:r>
              <a:rPr sz="5579" spc="100" dirty="0">
                <a:latin typeface="Verdana"/>
                <a:cs typeface="Verdana"/>
              </a:rPr>
              <a:t>probability</a:t>
            </a:r>
            <a:endParaRPr sz="5579" dirty="0">
              <a:latin typeface="Verdana"/>
              <a:cs typeface="Verdana"/>
            </a:endParaRPr>
          </a:p>
        </p:txBody>
      </p:sp>
      <p:sp>
        <p:nvSpPr>
          <p:cNvPr id="3" name="object 3"/>
          <p:cNvSpPr txBox="1"/>
          <p:nvPr/>
        </p:nvSpPr>
        <p:spPr>
          <a:xfrm>
            <a:off x="907062" y="3351213"/>
            <a:ext cx="8641234" cy="1138624"/>
          </a:xfrm>
          <a:prstGeom prst="rect">
            <a:avLst/>
          </a:prstGeom>
        </p:spPr>
        <p:txBody>
          <a:bodyPr vert="horz" wrap="square" lIns="0" tIns="10012" rIns="0" bIns="0" rtlCol="0">
            <a:spAutoFit/>
          </a:bodyPr>
          <a:lstStyle/>
          <a:p>
            <a:pPr marL="7701" defTabSz="554492">
              <a:lnSpc>
                <a:spcPts val="4439"/>
              </a:lnSpc>
              <a:spcBef>
                <a:spcPts val="79"/>
              </a:spcBef>
              <a:buClrTx/>
            </a:pPr>
            <a:r>
              <a:rPr sz="3729" spc="69" dirty="0">
                <a:solidFill>
                  <a:srgbClr val="FFFFFF"/>
                </a:solidFill>
                <a:latin typeface="Lucida Sans"/>
                <a:cs typeface="Lucida Sans"/>
              </a:rPr>
              <a:t>degree</a:t>
            </a:r>
            <a:r>
              <a:rPr sz="3729" spc="-91" dirty="0">
                <a:solidFill>
                  <a:srgbClr val="FFFFFF"/>
                </a:solidFill>
                <a:latin typeface="Lucida Sans"/>
                <a:cs typeface="Lucida Sans"/>
              </a:rPr>
              <a:t> </a:t>
            </a:r>
            <a:r>
              <a:rPr sz="3729" spc="36" dirty="0">
                <a:solidFill>
                  <a:srgbClr val="FFFFFF"/>
                </a:solidFill>
                <a:latin typeface="Lucida Sans"/>
                <a:cs typeface="Lucida Sans"/>
              </a:rPr>
              <a:t>of</a:t>
            </a:r>
            <a:r>
              <a:rPr sz="3729" spc="-91" dirty="0">
                <a:solidFill>
                  <a:srgbClr val="FFFFFF"/>
                </a:solidFill>
                <a:latin typeface="Lucida Sans"/>
                <a:cs typeface="Lucida Sans"/>
              </a:rPr>
              <a:t> </a:t>
            </a:r>
            <a:r>
              <a:rPr sz="3729" dirty="0">
                <a:solidFill>
                  <a:srgbClr val="FFFFFF"/>
                </a:solidFill>
                <a:latin typeface="Lucida Sans"/>
                <a:cs typeface="Lucida Sans"/>
              </a:rPr>
              <a:t>belief</a:t>
            </a:r>
            <a:r>
              <a:rPr sz="3729" spc="-91" dirty="0">
                <a:solidFill>
                  <a:srgbClr val="FFFFFF"/>
                </a:solidFill>
                <a:latin typeface="Lucida Sans"/>
                <a:cs typeface="Lucida Sans"/>
              </a:rPr>
              <a:t> </a:t>
            </a:r>
            <a:r>
              <a:rPr sz="3729" dirty="0">
                <a:solidFill>
                  <a:srgbClr val="FFFFFF"/>
                </a:solidFill>
                <a:latin typeface="Lucida Sans"/>
                <a:cs typeface="Lucida Sans"/>
              </a:rPr>
              <a:t>in</a:t>
            </a:r>
            <a:r>
              <a:rPr sz="3729" spc="-91" dirty="0">
                <a:solidFill>
                  <a:srgbClr val="FFFFFF"/>
                </a:solidFill>
                <a:latin typeface="Lucida Sans"/>
                <a:cs typeface="Lucida Sans"/>
              </a:rPr>
              <a:t> </a:t>
            </a:r>
            <a:r>
              <a:rPr sz="3729" spc="82" dirty="0">
                <a:solidFill>
                  <a:srgbClr val="FFFFFF"/>
                </a:solidFill>
                <a:latin typeface="Lucida Sans"/>
                <a:cs typeface="Lucida Sans"/>
              </a:rPr>
              <a:t>a</a:t>
            </a:r>
            <a:r>
              <a:rPr sz="3729" spc="-91" dirty="0">
                <a:solidFill>
                  <a:srgbClr val="FFFFFF"/>
                </a:solidFill>
                <a:latin typeface="Lucida Sans"/>
                <a:cs typeface="Lucida Sans"/>
              </a:rPr>
              <a:t> </a:t>
            </a:r>
            <a:r>
              <a:rPr sz="3729" spc="-6" dirty="0">
                <a:solidFill>
                  <a:srgbClr val="FFFFFF"/>
                </a:solidFill>
                <a:latin typeface="Lucida Sans"/>
                <a:cs typeface="Lucida Sans"/>
              </a:rPr>
              <a:t>proposition</a:t>
            </a:r>
            <a:endParaRPr sz="3729">
              <a:solidFill>
                <a:sysClr val="windowText" lastClr="000000"/>
              </a:solidFill>
              <a:latin typeface="Lucida Sans"/>
              <a:cs typeface="Lucida Sans"/>
            </a:endParaRPr>
          </a:p>
          <a:p>
            <a:pPr marL="7701" defTabSz="554492">
              <a:lnSpc>
                <a:spcPts val="4439"/>
              </a:lnSpc>
              <a:buClrTx/>
            </a:pPr>
            <a:r>
              <a:rPr sz="3729" dirty="0">
                <a:solidFill>
                  <a:srgbClr val="FFFFFF"/>
                </a:solidFill>
                <a:latin typeface="Lucida Sans"/>
                <a:cs typeface="Lucida Sans"/>
              </a:rPr>
              <a:t>in</a:t>
            </a:r>
            <a:r>
              <a:rPr sz="3729" spc="-82" dirty="0">
                <a:solidFill>
                  <a:srgbClr val="FFFFFF"/>
                </a:solidFill>
                <a:latin typeface="Lucida Sans"/>
                <a:cs typeface="Lucida Sans"/>
              </a:rPr>
              <a:t> </a:t>
            </a:r>
            <a:r>
              <a:rPr sz="3729" spc="58" dirty="0">
                <a:solidFill>
                  <a:srgbClr val="FFFFFF"/>
                </a:solidFill>
                <a:latin typeface="Lucida Sans"/>
                <a:cs typeface="Lucida Sans"/>
              </a:rPr>
              <a:t>the</a:t>
            </a:r>
            <a:r>
              <a:rPr sz="3729" spc="-82" dirty="0">
                <a:solidFill>
                  <a:srgbClr val="FFFFFF"/>
                </a:solidFill>
                <a:latin typeface="Lucida Sans"/>
                <a:cs typeface="Lucida Sans"/>
              </a:rPr>
              <a:t> </a:t>
            </a:r>
            <a:r>
              <a:rPr sz="3729" spc="76" dirty="0">
                <a:solidFill>
                  <a:srgbClr val="FFFFFF"/>
                </a:solidFill>
                <a:latin typeface="Lucida Sans"/>
                <a:cs typeface="Lucida Sans"/>
              </a:rPr>
              <a:t>absence</a:t>
            </a:r>
            <a:r>
              <a:rPr sz="3729" spc="-82" dirty="0">
                <a:solidFill>
                  <a:srgbClr val="FFFFFF"/>
                </a:solidFill>
                <a:latin typeface="Lucida Sans"/>
                <a:cs typeface="Lucida Sans"/>
              </a:rPr>
              <a:t> </a:t>
            </a:r>
            <a:r>
              <a:rPr sz="3729" spc="36" dirty="0">
                <a:solidFill>
                  <a:srgbClr val="FFFFFF"/>
                </a:solidFill>
                <a:latin typeface="Lucida Sans"/>
                <a:cs typeface="Lucida Sans"/>
              </a:rPr>
              <a:t>of</a:t>
            </a:r>
            <a:r>
              <a:rPr sz="3729" spc="-82" dirty="0">
                <a:solidFill>
                  <a:srgbClr val="FFFFFF"/>
                </a:solidFill>
                <a:latin typeface="Lucida Sans"/>
                <a:cs typeface="Lucida Sans"/>
              </a:rPr>
              <a:t> </a:t>
            </a:r>
            <a:r>
              <a:rPr sz="3729" spc="79" dirty="0">
                <a:solidFill>
                  <a:srgbClr val="FFFFFF"/>
                </a:solidFill>
                <a:latin typeface="Lucida Sans"/>
                <a:cs typeface="Lucida Sans"/>
              </a:rPr>
              <a:t>any</a:t>
            </a:r>
            <a:r>
              <a:rPr sz="3729" spc="-82" dirty="0">
                <a:solidFill>
                  <a:srgbClr val="FFFFFF"/>
                </a:solidFill>
                <a:latin typeface="Lucida Sans"/>
                <a:cs typeface="Lucida Sans"/>
              </a:rPr>
              <a:t> </a:t>
            </a:r>
            <a:r>
              <a:rPr sz="3729" spc="58" dirty="0">
                <a:solidFill>
                  <a:srgbClr val="FFFFFF"/>
                </a:solidFill>
                <a:latin typeface="Lucida Sans"/>
                <a:cs typeface="Lucida Sans"/>
              </a:rPr>
              <a:t>other</a:t>
            </a:r>
            <a:r>
              <a:rPr sz="3729" spc="-82" dirty="0">
                <a:solidFill>
                  <a:srgbClr val="FFFFFF"/>
                </a:solidFill>
                <a:latin typeface="Lucida Sans"/>
                <a:cs typeface="Lucida Sans"/>
              </a:rPr>
              <a:t> </a:t>
            </a:r>
            <a:r>
              <a:rPr sz="3729" spc="64" dirty="0">
                <a:solidFill>
                  <a:srgbClr val="FFFFFF"/>
                </a:solidFill>
                <a:latin typeface="Lucida Sans"/>
                <a:cs typeface="Lucida Sans"/>
              </a:rPr>
              <a:t>evidence</a:t>
            </a:r>
            <a:endParaRPr sz="3729">
              <a:solidFill>
                <a:sysClr val="windowText" lastClr="000000"/>
              </a:solidFill>
              <a:latin typeface="Lucida Sans"/>
              <a:cs typeface="Lucida Sans"/>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sp>
        <p:nvSpPr>
          <p:cNvPr id="2358" name="Google Shape;2358;p191"/>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What is it…..?</a:t>
            </a:r>
            <a:endParaRPr/>
          </a:p>
        </p:txBody>
      </p:sp>
      <p:sp>
        <p:nvSpPr>
          <p:cNvPr id="2359" name="Google Shape;2359;p191"/>
          <p:cNvSpPr txBox="1"/>
          <p:nvPr/>
        </p:nvSpPr>
        <p:spPr>
          <a:xfrm>
            <a:off x="2695979" y="2678804"/>
            <a:ext cx="6783141"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The automated car system takes the car speed and the distance of the obstacle as an input and decides what angular turn the car should take ☺</a:t>
            </a:r>
            <a:endParaRPr sz="2800" i="1">
              <a:solidFill>
                <a:schemeClr val="dk1"/>
              </a:solidFill>
              <a:latin typeface="Times New Roman"/>
              <a:ea typeface="Times New Roman"/>
              <a:cs typeface="Times New Roman"/>
              <a:sym typeface="Times New Roman"/>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sp>
        <p:nvSpPr>
          <p:cNvPr id="2364" name="Google Shape;2364;p192"/>
          <p:cNvSpPr txBox="1">
            <a:spLocks noGrp="1"/>
          </p:cNvSpPr>
          <p:nvPr>
            <p:ph type="title"/>
          </p:nvPr>
        </p:nvSpPr>
        <p:spPr>
          <a:xfrm>
            <a:off x="2643260" y="0"/>
            <a:ext cx="7290054" cy="149961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Steps in fuzzy inference system</a:t>
            </a:r>
            <a:endParaRPr/>
          </a:p>
        </p:txBody>
      </p:sp>
      <p:sp>
        <p:nvSpPr>
          <p:cNvPr id="2365" name="Google Shape;2365;p192"/>
          <p:cNvSpPr txBox="1"/>
          <p:nvPr/>
        </p:nvSpPr>
        <p:spPr>
          <a:xfrm>
            <a:off x="3339920" y="1864148"/>
            <a:ext cx="5512159" cy="255454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3200"/>
              <a:buFont typeface="Arial"/>
              <a:buChar char="•"/>
            </a:pPr>
            <a:r>
              <a:rPr lang="en-US" sz="3200" i="1">
                <a:solidFill>
                  <a:schemeClr val="dk1"/>
                </a:solidFill>
                <a:latin typeface="Times New Roman"/>
                <a:ea typeface="Times New Roman"/>
                <a:cs typeface="Times New Roman"/>
                <a:sym typeface="Times New Roman"/>
              </a:rPr>
              <a:t>Fuzzification</a:t>
            </a:r>
            <a:endParaRPr/>
          </a:p>
          <a:p>
            <a:pPr marL="285750" marR="0" lvl="0" indent="-285750" algn="l" rtl="0">
              <a:spcBef>
                <a:spcPts val="0"/>
              </a:spcBef>
              <a:spcAft>
                <a:spcPts val="0"/>
              </a:spcAft>
              <a:buClr>
                <a:schemeClr val="dk1"/>
              </a:buClr>
              <a:buSzPts val="3200"/>
              <a:buFont typeface="Arial"/>
              <a:buChar char="•"/>
            </a:pPr>
            <a:r>
              <a:rPr lang="en-US" sz="3200" i="1">
                <a:solidFill>
                  <a:schemeClr val="dk1"/>
                </a:solidFill>
                <a:latin typeface="Times New Roman"/>
                <a:ea typeface="Times New Roman"/>
                <a:cs typeface="Times New Roman"/>
                <a:sym typeface="Times New Roman"/>
              </a:rPr>
              <a:t>Rules</a:t>
            </a:r>
            <a:endParaRPr/>
          </a:p>
          <a:p>
            <a:pPr marL="285750" marR="0" lvl="0" indent="-285750" algn="l" rtl="0">
              <a:spcBef>
                <a:spcPts val="0"/>
              </a:spcBef>
              <a:spcAft>
                <a:spcPts val="0"/>
              </a:spcAft>
              <a:buClr>
                <a:schemeClr val="dk1"/>
              </a:buClr>
              <a:buSzPts val="3200"/>
              <a:buFont typeface="Arial"/>
              <a:buChar char="•"/>
            </a:pPr>
            <a:r>
              <a:rPr lang="en-US" sz="3200" i="1">
                <a:solidFill>
                  <a:schemeClr val="dk1"/>
                </a:solidFill>
                <a:latin typeface="Times New Roman"/>
                <a:ea typeface="Times New Roman"/>
                <a:cs typeface="Times New Roman"/>
                <a:sym typeface="Times New Roman"/>
              </a:rPr>
              <a:t>Inference</a:t>
            </a:r>
            <a:endParaRPr/>
          </a:p>
          <a:p>
            <a:pPr marL="285750" marR="0" lvl="0" indent="-285750" algn="l" rtl="0">
              <a:spcBef>
                <a:spcPts val="0"/>
              </a:spcBef>
              <a:spcAft>
                <a:spcPts val="0"/>
              </a:spcAft>
              <a:buClr>
                <a:schemeClr val="dk1"/>
              </a:buClr>
              <a:buSzPts val="3200"/>
              <a:buFont typeface="Arial"/>
              <a:buChar char="•"/>
            </a:pPr>
            <a:r>
              <a:rPr lang="en-US" sz="3200" i="1">
                <a:solidFill>
                  <a:schemeClr val="dk1"/>
                </a:solidFill>
                <a:latin typeface="Times New Roman"/>
                <a:ea typeface="Times New Roman"/>
                <a:cs typeface="Times New Roman"/>
                <a:sym typeface="Times New Roman"/>
              </a:rPr>
              <a:t>Defuzzification</a:t>
            </a:r>
            <a:endParaRPr/>
          </a:p>
          <a:p>
            <a:pPr marL="0" marR="0" lvl="0" indent="0" algn="l" rtl="0">
              <a:spcBef>
                <a:spcPts val="0"/>
              </a:spcBef>
              <a:spcAft>
                <a:spcPts val="0"/>
              </a:spcAft>
              <a:buNone/>
            </a:pPr>
            <a:endParaRPr sz="3200" i="1">
              <a:solidFill>
                <a:schemeClr val="dk1"/>
              </a:solidFill>
              <a:latin typeface="Times New Roman"/>
              <a:ea typeface="Times New Roman"/>
              <a:cs typeface="Times New Roman"/>
              <a:sym typeface="Times New Roman"/>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2370" name="Google Shape;2370;p193"/>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Fuzzification</a:t>
            </a:r>
            <a:endParaRPr/>
          </a:p>
        </p:txBody>
      </p:sp>
      <p:sp>
        <p:nvSpPr>
          <p:cNvPr id="2371" name="Google Shape;2371;p193"/>
          <p:cNvSpPr txBox="1"/>
          <p:nvPr/>
        </p:nvSpPr>
        <p:spPr>
          <a:xfrm>
            <a:off x="1609574" y="1574798"/>
            <a:ext cx="8286266" cy="47705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Parameters of the fuzzy sets</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2400" i="1">
                <a:solidFill>
                  <a:srgbClr val="C00000"/>
                </a:solidFill>
                <a:latin typeface="Times New Roman"/>
                <a:ea typeface="Times New Roman"/>
                <a:cs typeface="Times New Roman"/>
                <a:sym typeface="Times New Roman"/>
              </a:rPr>
              <a:t>SPEED:</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slow [20 to 60 kmph] </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Medium [40 to 80 kmph] </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fast [60 to 100 kmph] </a:t>
            </a:r>
            <a:endParaRPr/>
          </a:p>
          <a:p>
            <a:pPr marL="0" marR="0" lvl="0" indent="0" algn="l" rtl="0">
              <a:spcBef>
                <a:spcPts val="0"/>
              </a:spcBef>
              <a:spcAft>
                <a:spcPts val="0"/>
              </a:spcAft>
              <a:buNone/>
            </a:pPr>
            <a:endParaRPr sz="24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i="1">
                <a:solidFill>
                  <a:srgbClr val="C00000"/>
                </a:solidFill>
                <a:latin typeface="Times New Roman"/>
                <a:ea typeface="Times New Roman"/>
                <a:cs typeface="Times New Roman"/>
                <a:sym typeface="Times New Roman"/>
              </a:rPr>
              <a:t>OBSTACLE DISTANCE:</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Close [5 to 15 meters]</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Medium [10 to 20 meters]</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Far [15 to 25 meters]</a:t>
            </a:r>
            <a:endParaRPr/>
          </a:p>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pic>
        <p:nvPicPr>
          <p:cNvPr id="2376" name="Google Shape;2376;p194"/>
          <p:cNvPicPr preferRelativeResize="0"/>
          <p:nvPr/>
        </p:nvPicPr>
        <p:blipFill rotWithShape="1">
          <a:blip r:embed="rId3">
            <a:alphaModFix/>
          </a:blip>
          <a:srcRect/>
          <a:stretch/>
        </p:blipFill>
        <p:spPr>
          <a:xfrm>
            <a:off x="3230245" y="1572589"/>
            <a:ext cx="5731510" cy="2609850"/>
          </a:xfrm>
          <a:prstGeom prst="rect">
            <a:avLst/>
          </a:prstGeom>
          <a:noFill/>
          <a:ln>
            <a:noFill/>
          </a:ln>
        </p:spPr>
      </p:pic>
      <p:pic>
        <p:nvPicPr>
          <p:cNvPr id="2377" name="Google Shape;2377;p194"/>
          <p:cNvPicPr preferRelativeResize="0"/>
          <p:nvPr/>
        </p:nvPicPr>
        <p:blipFill rotWithShape="1">
          <a:blip r:embed="rId4">
            <a:alphaModFix/>
          </a:blip>
          <a:srcRect/>
          <a:stretch/>
        </p:blipFill>
        <p:spPr>
          <a:xfrm rot="-5400000">
            <a:off x="2372194" y="2163908"/>
            <a:ext cx="1343025" cy="447675"/>
          </a:xfrm>
          <a:prstGeom prst="rect">
            <a:avLst/>
          </a:prstGeom>
          <a:noFill/>
          <a:ln>
            <a:noFill/>
          </a:ln>
        </p:spPr>
      </p:pic>
      <p:pic>
        <p:nvPicPr>
          <p:cNvPr id="2378" name="Google Shape;2378;p194"/>
          <p:cNvPicPr preferRelativeResize="0"/>
          <p:nvPr/>
        </p:nvPicPr>
        <p:blipFill rotWithShape="1">
          <a:blip r:embed="rId5">
            <a:alphaModFix/>
          </a:blip>
          <a:srcRect/>
          <a:stretch/>
        </p:blipFill>
        <p:spPr>
          <a:xfrm>
            <a:off x="3091663" y="3859106"/>
            <a:ext cx="5731510" cy="2587625"/>
          </a:xfrm>
          <a:prstGeom prst="rect">
            <a:avLst/>
          </a:prstGeom>
          <a:noFill/>
          <a:ln>
            <a:noFill/>
          </a:ln>
        </p:spPr>
      </p:pic>
      <p:pic>
        <p:nvPicPr>
          <p:cNvPr id="2379" name="Google Shape;2379;p194"/>
          <p:cNvPicPr preferRelativeResize="0"/>
          <p:nvPr/>
        </p:nvPicPr>
        <p:blipFill rotWithShape="1">
          <a:blip r:embed="rId4">
            <a:alphaModFix/>
          </a:blip>
          <a:srcRect/>
          <a:stretch/>
        </p:blipFill>
        <p:spPr>
          <a:xfrm rot="-5400000">
            <a:off x="2473478" y="5059719"/>
            <a:ext cx="1343025" cy="447675"/>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2384" name="Google Shape;2384;p195"/>
          <p:cNvSpPr txBox="1">
            <a:spLocks noGrp="1"/>
          </p:cNvSpPr>
          <p:nvPr>
            <p:ph type="title"/>
          </p:nvPr>
        </p:nvSpPr>
        <p:spPr>
          <a:xfrm>
            <a:off x="2369369" y="263244"/>
            <a:ext cx="7290054" cy="149961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Rules</a:t>
            </a:r>
            <a:endParaRPr/>
          </a:p>
        </p:txBody>
      </p:sp>
      <p:sp>
        <p:nvSpPr>
          <p:cNvPr id="2385" name="Google Shape;2385;p195"/>
          <p:cNvSpPr txBox="1"/>
          <p:nvPr/>
        </p:nvSpPr>
        <p:spPr>
          <a:xfrm>
            <a:off x="2142186" y="1621193"/>
            <a:ext cx="8036416" cy="47089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i="1">
                <a:solidFill>
                  <a:schemeClr val="dk1"/>
                </a:solidFill>
                <a:latin typeface="Arial"/>
                <a:ea typeface="Arial"/>
                <a:cs typeface="Arial"/>
                <a:sym typeface="Arial"/>
              </a:rPr>
              <a:t>Rule 1: </a:t>
            </a:r>
            <a:r>
              <a:rPr lang="en-US" sz="2000" i="1">
                <a:solidFill>
                  <a:srgbClr val="009900"/>
                </a:solidFill>
                <a:latin typeface="Arial"/>
                <a:ea typeface="Arial"/>
                <a:cs typeface="Arial"/>
                <a:sym typeface="Arial"/>
              </a:rPr>
              <a:t>If (obstacle is far)&amp;(speed is slow) </a:t>
            </a:r>
            <a:r>
              <a:rPr lang="en-US" sz="2000" i="1">
                <a:solidFill>
                  <a:schemeClr val="dk1"/>
                </a:solidFill>
                <a:latin typeface="Arial"/>
                <a:ea typeface="Arial"/>
                <a:cs typeface="Arial"/>
                <a:sym typeface="Arial"/>
              </a:rPr>
              <a:t>then angle is straight</a:t>
            </a:r>
            <a:endParaRPr/>
          </a:p>
          <a:p>
            <a:pPr marL="0" marR="0" lvl="0" indent="0" algn="l" rtl="0">
              <a:lnSpc>
                <a:spcPct val="150000"/>
              </a:lnSpc>
              <a:spcBef>
                <a:spcPts val="0"/>
              </a:spcBef>
              <a:spcAft>
                <a:spcPts val="0"/>
              </a:spcAft>
              <a:buNone/>
            </a:pPr>
            <a:r>
              <a:rPr lang="en-US" sz="2000" i="1">
                <a:solidFill>
                  <a:schemeClr val="dk1"/>
                </a:solidFill>
                <a:latin typeface="Arial"/>
                <a:ea typeface="Arial"/>
                <a:cs typeface="Arial"/>
                <a:sym typeface="Arial"/>
              </a:rPr>
              <a:t>Rule 2: </a:t>
            </a:r>
            <a:r>
              <a:rPr lang="en-US" sz="2000" i="1">
                <a:solidFill>
                  <a:srgbClr val="009900"/>
                </a:solidFill>
                <a:latin typeface="Arial"/>
                <a:ea typeface="Arial"/>
                <a:cs typeface="Arial"/>
                <a:sym typeface="Arial"/>
              </a:rPr>
              <a:t>If (obstacle is far)&amp;(</a:t>
            </a:r>
            <a:r>
              <a:rPr lang="en-US" sz="2000" i="1">
                <a:solidFill>
                  <a:srgbClr val="3399FF"/>
                </a:solidFill>
                <a:latin typeface="Arial"/>
                <a:ea typeface="Arial"/>
                <a:cs typeface="Arial"/>
                <a:sym typeface="Arial"/>
              </a:rPr>
              <a:t>speed is medium) </a:t>
            </a:r>
            <a:r>
              <a:rPr lang="en-US" sz="2000" i="1">
                <a:solidFill>
                  <a:schemeClr val="dk1"/>
                </a:solidFill>
                <a:latin typeface="Arial"/>
                <a:ea typeface="Arial"/>
                <a:cs typeface="Arial"/>
                <a:sym typeface="Arial"/>
              </a:rPr>
              <a:t>then angle is smallT</a:t>
            </a:r>
            <a:endParaRPr/>
          </a:p>
          <a:p>
            <a:pPr marL="0" marR="0" lvl="0" indent="0" algn="l" rtl="0">
              <a:lnSpc>
                <a:spcPct val="150000"/>
              </a:lnSpc>
              <a:spcBef>
                <a:spcPts val="0"/>
              </a:spcBef>
              <a:spcAft>
                <a:spcPts val="0"/>
              </a:spcAft>
              <a:buNone/>
            </a:pPr>
            <a:r>
              <a:rPr lang="en-US" sz="2000" i="1">
                <a:solidFill>
                  <a:schemeClr val="dk1"/>
                </a:solidFill>
                <a:latin typeface="Arial"/>
                <a:ea typeface="Arial"/>
                <a:cs typeface="Arial"/>
                <a:sym typeface="Arial"/>
              </a:rPr>
              <a:t>Rule 3: </a:t>
            </a:r>
            <a:r>
              <a:rPr lang="en-US" sz="2000" i="1">
                <a:solidFill>
                  <a:srgbClr val="009900"/>
                </a:solidFill>
                <a:latin typeface="Arial"/>
                <a:ea typeface="Arial"/>
                <a:cs typeface="Arial"/>
                <a:sym typeface="Arial"/>
              </a:rPr>
              <a:t>If (obstacle is far)&amp;(</a:t>
            </a:r>
            <a:r>
              <a:rPr lang="en-US" sz="2000" i="1">
                <a:solidFill>
                  <a:srgbClr val="C00000"/>
                </a:solidFill>
                <a:latin typeface="Arial"/>
                <a:ea typeface="Arial"/>
                <a:cs typeface="Arial"/>
                <a:sym typeface="Arial"/>
              </a:rPr>
              <a:t>speed is fast</a:t>
            </a:r>
            <a:r>
              <a:rPr lang="en-US" sz="2000" i="1">
                <a:solidFill>
                  <a:schemeClr val="dk1"/>
                </a:solidFill>
                <a:latin typeface="Arial"/>
                <a:ea typeface="Arial"/>
                <a:cs typeface="Arial"/>
                <a:sym typeface="Arial"/>
              </a:rPr>
              <a:t>) then angle is medT</a:t>
            </a:r>
            <a:endParaRPr/>
          </a:p>
          <a:p>
            <a:pPr marL="0" marR="0" lvl="0" indent="0" algn="l" rtl="0">
              <a:lnSpc>
                <a:spcPct val="150000"/>
              </a:lnSpc>
              <a:spcBef>
                <a:spcPts val="0"/>
              </a:spcBef>
              <a:spcAft>
                <a:spcPts val="0"/>
              </a:spcAft>
              <a:buNone/>
            </a:pPr>
            <a:r>
              <a:rPr lang="en-US" sz="2000" i="1">
                <a:solidFill>
                  <a:schemeClr val="dk1"/>
                </a:solidFill>
                <a:latin typeface="Arial"/>
                <a:ea typeface="Arial"/>
                <a:cs typeface="Arial"/>
                <a:sym typeface="Arial"/>
              </a:rPr>
              <a:t>Rule 4: </a:t>
            </a:r>
            <a:r>
              <a:rPr lang="en-US" sz="2000" i="1">
                <a:solidFill>
                  <a:srgbClr val="0070C0"/>
                </a:solidFill>
                <a:latin typeface="Arial"/>
                <a:ea typeface="Arial"/>
                <a:cs typeface="Arial"/>
                <a:sym typeface="Arial"/>
              </a:rPr>
              <a:t>If (obstacle is med)&amp;(</a:t>
            </a:r>
            <a:r>
              <a:rPr lang="en-US" sz="2000" i="1">
                <a:solidFill>
                  <a:srgbClr val="009900"/>
                </a:solidFill>
                <a:latin typeface="Arial"/>
                <a:ea typeface="Arial"/>
                <a:cs typeface="Arial"/>
                <a:sym typeface="Arial"/>
              </a:rPr>
              <a:t>speed is slow) </a:t>
            </a:r>
            <a:r>
              <a:rPr lang="en-US" sz="2000" i="1">
                <a:solidFill>
                  <a:schemeClr val="dk1"/>
                </a:solidFill>
                <a:latin typeface="Arial"/>
                <a:ea typeface="Arial"/>
                <a:cs typeface="Arial"/>
                <a:sym typeface="Arial"/>
              </a:rPr>
              <a:t>then angle is smallT</a:t>
            </a:r>
            <a:endParaRPr/>
          </a:p>
          <a:p>
            <a:pPr marL="0" marR="0" lvl="0" indent="0" algn="l" rtl="0">
              <a:lnSpc>
                <a:spcPct val="150000"/>
              </a:lnSpc>
              <a:spcBef>
                <a:spcPts val="0"/>
              </a:spcBef>
              <a:spcAft>
                <a:spcPts val="0"/>
              </a:spcAft>
              <a:buNone/>
            </a:pPr>
            <a:r>
              <a:rPr lang="en-US" sz="2000" i="1">
                <a:solidFill>
                  <a:schemeClr val="dk1"/>
                </a:solidFill>
                <a:latin typeface="Arial"/>
                <a:ea typeface="Arial"/>
                <a:cs typeface="Arial"/>
                <a:sym typeface="Arial"/>
              </a:rPr>
              <a:t>Rule 5: </a:t>
            </a:r>
            <a:r>
              <a:rPr lang="en-US" sz="2000" i="1">
                <a:solidFill>
                  <a:srgbClr val="0070C0"/>
                </a:solidFill>
                <a:latin typeface="Arial"/>
                <a:ea typeface="Arial"/>
                <a:cs typeface="Arial"/>
                <a:sym typeface="Arial"/>
              </a:rPr>
              <a:t>If (obstacle is med)&amp;(</a:t>
            </a:r>
            <a:r>
              <a:rPr lang="en-US" sz="2000" i="1">
                <a:solidFill>
                  <a:srgbClr val="3399FF"/>
                </a:solidFill>
                <a:latin typeface="Arial"/>
                <a:ea typeface="Arial"/>
                <a:cs typeface="Arial"/>
                <a:sym typeface="Arial"/>
              </a:rPr>
              <a:t>speed is medium) </a:t>
            </a:r>
            <a:r>
              <a:rPr lang="en-US" sz="2000" i="1">
                <a:solidFill>
                  <a:schemeClr val="dk1"/>
                </a:solidFill>
                <a:latin typeface="Arial"/>
                <a:ea typeface="Arial"/>
                <a:cs typeface="Arial"/>
                <a:sym typeface="Arial"/>
              </a:rPr>
              <a:t>then angle is medT</a:t>
            </a:r>
            <a:endParaRPr/>
          </a:p>
          <a:p>
            <a:pPr marL="0" marR="0" lvl="0" indent="0" algn="l" rtl="0">
              <a:lnSpc>
                <a:spcPct val="150000"/>
              </a:lnSpc>
              <a:spcBef>
                <a:spcPts val="0"/>
              </a:spcBef>
              <a:spcAft>
                <a:spcPts val="0"/>
              </a:spcAft>
              <a:buNone/>
            </a:pPr>
            <a:r>
              <a:rPr lang="en-US" sz="2000" i="1">
                <a:solidFill>
                  <a:schemeClr val="dk1"/>
                </a:solidFill>
                <a:latin typeface="Arial"/>
                <a:ea typeface="Arial"/>
                <a:cs typeface="Arial"/>
                <a:sym typeface="Arial"/>
              </a:rPr>
              <a:t>Rule 6: If </a:t>
            </a:r>
            <a:r>
              <a:rPr lang="en-US" sz="2000" i="1">
                <a:solidFill>
                  <a:srgbClr val="0070C0"/>
                </a:solidFill>
                <a:latin typeface="Arial"/>
                <a:ea typeface="Arial"/>
                <a:cs typeface="Arial"/>
                <a:sym typeface="Arial"/>
              </a:rPr>
              <a:t>(obstacle is med)&amp;(</a:t>
            </a:r>
            <a:r>
              <a:rPr lang="en-US" sz="2000" i="1">
                <a:solidFill>
                  <a:schemeClr val="dk1"/>
                </a:solidFill>
                <a:latin typeface="Arial"/>
                <a:ea typeface="Arial"/>
                <a:cs typeface="Arial"/>
                <a:sym typeface="Arial"/>
              </a:rPr>
              <a:t>speed is fast) then angle is bigT</a:t>
            </a:r>
            <a:endParaRPr/>
          </a:p>
          <a:p>
            <a:pPr marL="0" marR="0" lvl="0" indent="0" algn="l" rtl="0">
              <a:lnSpc>
                <a:spcPct val="150000"/>
              </a:lnSpc>
              <a:spcBef>
                <a:spcPts val="0"/>
              </a:spcBef>
              <a:spcAft>
                <a:spcPts val="0"/>
              </a:spcAft>
              <a:buNone/>
            </a:pPr>
            <a:r>
              <a:rPr lang="en-US" sz="2000" i="1">
                <a:solidFill>
                  <a:schemeClr val="dk1"/>
                </a:solidFill>
                <a:latin typeface="Arial"/>
                <a:ea typeface="Arial"/>
                <a:cs typeface="Arial"/>
                <a:sym typeface="Arial"/>
              </a:rPr>
              <a:t>Rule 7: If </a:t>
            </a:r>
            <a:r>
              <a:rPr lang="en-US" sz="2000" i="1">
                <a:solidFill>
                  <a:srgbClr val="C00000"/>
                </a:solidFill>
                <a:latin typeface="Arial"/>
                <a:ea typeface="Arial"/>
                <a:cs typeface="Arial"/>
                <a:sym typeface="Arial"/>
              </a:rPr>
              <a:t>(obstacle is close)&amp;(</a:t>
            </a:r>
            <a:r>
              <a:rPr lang="en-US" sz="2000" i="1">
                <a:solidFill>
                  <a:srgbClr val="009900"/>
                </a:solidFill>
                <a:latin typeface="Arial"/>
                <a:ea typeface="Arial"/>
                <a:cs typeface="Arial"/>
                <a:sym typeface="Arial"/>
              </a:rPr>
              <a:t>speed is slow) </a:t>
            </a:r>
            <a:r>
              <a:rPr lang="en-US" sz="2000" i="1">
                <a:solidFill>
                  <a:schemeClr val="dk1"/>
                </a:solidFill>
                <a:latin typeface="Arial"/>
                <a:ea typeface="Arial"/>
                <a:cs typeface="Arial"/>
                <a:sym typeface="Arial"/>
              </a:rPr>
              <a:t>then angle is medT</a:t>
            </a:r>
            <a:endParaRPr/>
          </a:p>
          <a:p>
            <a:pPr marL="0" marR="0" lvl="0" indent="0" algn="l" rtl="0">
              <a:lnSpc>
                <a:spcPct val="150000"/>
              </a:lnSpc>
              <a:spcBef>
                <a:spcPts val="0"/>
              </a:spcBef>
              <a:spcAft>
                <a:spcPts val="0"/>
              </a:spcAft>
              <a:buNone/>
            </a:pPr>
            <a:r>
              <a:rPr lang="en-US" sz="2000" i="1">
                <a:solidFill>
                  <a:schemeClr val="dk1"/>
                </a:solidFill>
                <a:latin typeface="Arial"/>
                <a:ea typeface="Arial"/>
                <a:cs typeface="Arial"/>
                <a:sym typeface="Arial"/>
              </a:rPr>
              <a:t>Rule 8: If </a:t>
            </a:r>
            <a:r>
              <a:rPr lang="en-US" sz="2000" i="1">
                <a:solidFill>
                  <a:srgbClr val="C00000"/>
                </a:solidFill>
                <a:latin typeface="Arial"/>
                <a:ea typeface="Arial"/>
                <a:cs typeface="Arial"/>
                <a:sym typeface="Arial"/>
              </a:rPr>
              <a:t>(obstacle is close)&amp;(</a:t>
            </a:r>
            <a:r>
              <a:rPr lang="en-US" sz="2000" i="1">
                <a:solidFill>
                  <a:srgbClr val="3399FF"/>
                </a:solidFill>
                <a:latin typeface="Arial"/>
                <a:ea typeface="Arial"/>
                <a:cs typeface="Arial"/>
                <a:sym typeface="Arial"/>
              </a:rPr>
              <a:t>speed is medium) </a:t>
            </a:r>
            <a:r>
              <a:rPr lang="en-US" sz="2000" i="1">
                <a:solidFill>
                  <a:schemeClr val="dk1"/>
                </a:solidFill>
                <a:latin typeface="Arial"/>
                <a:ea typeface="Arial"/>
                <a:cs typeface="Arial"/>
                <a:sym typeface="Arial"/>
              </a:rPr>
              <a:t>then angle is bigT</a:t>
            </a:r>
            <a:endParaRPr/>
          </a:p>
          <a:p>
            <a:pPr marL="0" marR="0" lvl="0" indent="0" algn="l" rtl="0">
              <a:lnSpc>
                <a:spcPct val="150000"/>
              </a:lnSpc>
              <a:spcBef>
                <a:spcPts val="0"/>
              </a:spcBef>
              <a:spcAft>
                <a:spcPts val="0"/>
              </a:spcAft>
              <a:buNone/>
            </a:pPr>
            <a:r>
              <a:rPr lang="en-US" sz="2000" i="1">
                <a:solidFill>
                  <a:schemeClr val="dk1"/>
                </a:solidFill>
                <a:latin typeface="Arial"/>
                <a:ea typeface="Arial"/>
                <a:cs typeface="Arial"/>
                <a:sym typeface="Arial"/>
              </a:rPr>
              <a:t>Rule 9: If </a:t>
            </a:r>
            <a:r>
              <a:rPr lang="en-US" sz="2000" i="1">
                <a:solidFill>
                  <a:srgbClr val="C00000"/>
                </a:solidFill>
                <a:latin typeface="Arial"/>
                <a:ea typeface="Arial"/>
                <a:cs typeface="Arial"/>
                <a:sym typeface="Arial"/>
              </a:rPr>
              <a:t>(obstacle is close)&amp;(speed is fast) </a:t>
            </a:r>
            <a:r>
              <a:rPr lang="en-US" sz="2000" i="1">
                <a:solidFill>
                  <a:schemeClr val="dk1"/>
                </a:solidFill>
                <a:latin typeface="Arial"/>
                <a:ea typeface="Arial"/>
                <a:cs typeface="Arial"/>
                <a:sym typeface="Arial"/>
              </a:rPr>
              <a:t>then angle is bigT</a:t>
            </a:r>
            <a:endParaRPr/>
          </a:p>
          <a:p>
            <a:pPr marL="0" marR="0" lvl="0" indent="0" algn="l" rtl="0">
              <a:lnSpc>
                <a:spcPct val="150000"/>
              </a:lnSpc>
              <a:spcBef>
                <a:spcPts val="0"/>
              </a:spcBef>
              <a:spcAft>
                <a:spcPts val="0"/>
              </a:spcAft>
              <a:buNone/>
            </a:pPr>
            <a:endParaRPr sz="2000" i="1">
              <a:solidFill>
                <a:schemeClr val="dk1"/>
              </a:solidFill>
              <a:latin typeface="Arial"/>
              <a:ea typeface="Arial"/>
              <a:cs typeface="Arial"/>
              <a:sym typeface="Aria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196"/>
          <p:cNvSpPr txBox="1">
            <a:spLocks noGrp="1"/>
          </p:cNvSpPr>
          <p:nvPr>
            <p:ph type="title"/>
          </p:nvPr>
        </p:nvSpPr>
        <p:spPr>
          <a:xfrm>
            <a:off x="2292096" y="163991"/>
            <a:ext cx="7290054" cy="149961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example</a:t>
            </a:r>
            <a:endParaRPr/>
          </a:p>
        </p:txBody>
      </p:sp>
      <p:sp>
        <p:nvSpPr>
          <p:cNvPr id="2391" name="Google Shape;2391;p196"/>
          <p:cNvSpPr txBox="1"/>
          <p:nvPr/>
        </p:nvSpPr>
        <p:spPr>
          <a:xfrm>
            <a:off x="3257296" y="1970812"/>
            <a:ext cx="729005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rgbClr val="C00000"/>
                </a:solidFill>
                <a:latin typeface="Times New Roman"/>
                <a:ea typeface="Times New Roman"/>
                <a:cs typeface="Times New Roman"/>
                <a:sym typeface="Times New Roman"/>
              </a:rPr>
              <a:t>Speed= </a:t>
            </a:r>
            <a:r>
              <a:rPr lang="en-US" sz="2800" i="1">
                <a:solidFill>
                  <a:schemeClr val="dk1"/>
                </a:solidFill>
                <a:latin typeface="Times New Roman"/>
                <a:ea typeface="Times New Roman"/>
                <a:cs typeface="Times New Roman"/>
                <a:sym typeface="Times New Roman"/>
              </a:rPr>
              <a:t>45kmph ; obstacle</a:t>
            </a:r>
            <a:r>
              <a:rPr lang="en-US" sz="2800" i="1">
                <a:solidFill>
                  <a:srgbClr val="C00000"/>
                </a:solidFill>
                <a:latin typeface="Times New Roman"/>
                <a:ea typeface="Times New Roman"/>
                <a:cs typeface="Times New Roman"/>
                <a:sym typeface="Times New Roman"/>
              </a:rPr>
              <a:t> distance</a:t>
            </a:r>
            <a:r>
              <a:rPr lang="en-US" sz="2800" i="1">
                <a:solidFill>
                  <a:schemeClr val="dk1"/>
                </a:solidFill>
                <a:latin typeface="Times New Roman"/>
                <a:ea typeface="Times New Roman"/>
                <a:cs typeface="Times New Roman"/>
                <a:sym typeface="Times New Roman"/>
              </a:rPr>
              <a:t>= 12 meter</a:t>
            </a:r>
            <a:endParaRPr sz="2800" i="1">
              <a:solidFill>
                <a:schemeClr val="dk1"/>
              </a:solidFill>
              <a:latin typeface="Times New Roman"/>
              <a:ea typeface="Times New Roman"/>
              <a:cs typeface="Times New Roman"/>
              <a:sym typeface="Times New Roman"/>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6" name="Google Shape;2396;p197"/>
          <p:cNvPicPr preferRelativeResize="0"/>
          <p:nvPr/>
        </p:nvPicPr>
        <p:blipFill rotWithShape="1">
          <a:blip r:embed="rId3">
            <a:alphaModFix/>
          </a:blip>
          <a:srcRect/>
          <a:stretch/>
        </p:blipFill>
        <p:spPr>
          <a:xfrm rot="-5400000">
            <a:off x="1986704" y="4688907"/>
            <a:ext cx="1343025" cy="447675"/>
          </a:xfrm>
          <a:prstGeom prst="rect">
            <a:avLst/>
          </a:prstGeom>
          <a:noFill/>
          <a:ln>
            <a:noFill/>
          </a:ln>
        </p:spPr>
      </p:pic>
      <p:pic>
        <p:nvPicPr>
          <p:cNvPr id="2397" name="Google Shape;2397;p197"/>
          <p:cNvPicPr preferRelativeResize="0"/>
          <p:nvPr/>
        </p:nvPicPr>
        <p:blipFill rotWithShape="1">
          <a:blip r:embed="rId3">
            <a:alphaModFix/>
          </a:blip>
          <a:srcRect/>
          <a:stretch/>
        </p:blipFill>
        <p:spPr>
          <a:xfrm rot="-5400000">
            <a:off x="2504541" y="5098145"/>
            <a:ext cx="1343025" cy="447675"/>
          </a:xfrm>
          <a:prstGeom prst="rect">
            <a:avLst/>
          </a:prstGeom>
          <a:noFill/>
          <a:ln>
            <a:noFill/>
          </a:ln>
        </p:spPr>
      </p:pic>
      <p:pic>
        <p:nvPicPr>
          <p:cNvPr id="2398" name="Google Shape;2398;p197" descr="Screen Clipping"/>
          <p:cNvPicPr preferRelativeResize="0"/>
          <p:nvPr/>
        </p:nvPicPr>
        <p:blipFill rotWithShape="1">
          <a:blip r:embed="rId4">
            <a:alphaModFix/>
          </a:blip>
          <a:srcRect/>
          <a:stretch/>
        </p:blipFill>
        <p:spPr>
          <a:xfrm>
            <a:off x="2862063" y="3312322"/>
            <a:ext cx="6792273" cy="3200847"/>
          </a:xfrm>
          <a:prstGeom prst="rect">
            <a:avLst/>
          </a:prstGeom>
          <a:noFill/>
          <a:ln>
            <a:noFill/>
          </a:ln>
        </p:spPr>
      </p:pic>
      <p:pic>
        <p:nvPicPr>
          <p:cNvPr id="2399" name="Google Shape;2399;p197" descr="Screen Clipping"/>
          <p:cNvPicPr preferRelativeResize="0"/>
          <p:nvPr/>
        </p:nvPicPr>
        <p:blipFill rotWithShape="1">
          <a:blip r:embed="rId5">
            <a:alphaModFix/>
          </a:blip>
          <a:srcRect/>
          <a:stretch/>
        </p:blipFill>
        <p:spPr>
          <a:xfrm>
            <a:off x="2862062" y="829831"/>
            <a:ext cx="6020640" cy="2648320"/>
          </a:xfrm>
          <a:prstGeom prst="rect">
            <a:avLst/>
          </a:prstGeom>
          <a:noFill/>
          <a:ln>
            <a:noFill/>
          </a:ln>
        </p:spPr>
      </p:pic>
      <p:pic>
        <p:nvPicPr>
          <p:cNvPr id="2400" name="Google Shape;2400;p197"/>
          <p:cNvPicPr preferRelativeResize="0"/>
          <p:nvPr/>
        </p:nvPicPr>
        <p:blipFill rotWithShape="1">
          <a:blip r:embed="rId3">
            <a:alphaModFix/>
          </a:blip>
          <a:srcRect/>
          <a:stretch/>
        </p:blipFill>
        <p:spPr>
          <a:xfrm rot="-5400000">
            <a:off x="1966713" y="1924514"/>
            <a:ext cx="1343025" cy="447675"/>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404"/>
        <p:cNvGrpSpPr/>
        <p:nvPr/>
      </p:nvGrpSpPr>
      <p:grpSpPr>
        <a:xfrm>
          <a:off x="0" y="0"/>
          <a:ext cx="0" cy="0"/>
          <a:chOff x="0" y="0"/>
          <a:chExt cx="0" cy="0"/>
        </a:xfrm>
      </p:grpSpPr>
      <p:sp>
        <p:nvSpPr>
          <p:cNvPr id="2405" name="Google Shape;2405;p198"/>
          <p:cNvSpPr txBox="1"/>
          <p:nvPr/>
        </p:nvSpPr>
        <p:spPr>
          <a:xfrm>
            <a:off x="2394898" y="2283424"/>
            <a:ext cx="7753082"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Delta1 =x - point1</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Delta2 =point 2 – x</a:t>
            </a:r>
            <a:endParaRPr/>
          </a:p>
          <a:p>
            <a:pPr marL="0" marR="0" lvl="0" indent="0" algn="l" rtl="0">
              <a:spcBef>
                <a:spcPts val="0"/>
              </a:spcBef>
              <a:spcAft>
                <a:spcPts val="0"/>
              </a:spcAft>
              <a:buNone/>
            </a:pPr>
            <a:endParaRPr sz="24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If(Delta1&lt;=0 or Delta2&lt;=0)</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	the </a:t>
            </a:r>
            <a:r>
              <a:rPr lang="en-US" sz="2400" i="1">
                <a:solidFill>
                  <a:srgbClr val="C00000"/>
                </a:solidFill>
                <a:latin typeface="Times New Roman"/>
                <a:ea typeface="Times New Roman"/>
                <a:cs typeface="Times New Roman"/>
                <a:sym typeface="Times New Roman"/>
              </a:rPr>
              <a:t>Degree of membership</a:t>
            </a:r>
            <a:r>
              <a:rPr lang="en-US" sz="2400" i="1">
                <a:solidFill>
                  <a:schemeClr val="dk1"/>
                </a:solidFill>
                <a:latin typeface="Times New Roman"/>
                <a:ea typeface="Times New Roman"/>
                <a:cs typeface="Times New Roman"/>
                <a:sym typeface="Times New Roman"/>
              </a:rPr>
              <a:t>=0</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Else</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	</a:t>
            </a:r>
            <a:r>
              <a:rPr lang="en-US" sz="2400" i="1">
                <a:solidFill>
                  <a:srgbClr val="C00000"/>
                </a:solidFill>
                <a:latin typeface="Times New Roman"/>
                <a:ea typeface="Times New Roman"/>
                <a:cs typeface="Times New Roman"/>
                <a:sym typeface="Times New Roman"/>
              </a:rPr>
              <a:t>Degree of membership</a:t>
            </a:r>
            <a:r>
              <a:rPr lang="en-US" sz="2400" i="1">
                <a:solidFill>
                  <a:schemeClr val="dk1"/>
                </a:solidFill>
                <a:latin typeface="Times New Roman"/>
                <a:ea typeface="Times New Roman"/>
                <a:cs typeface="Times New Roman"/>
                <a:sym typeface="Times New Roman"/>
              </a:rPr>
              <a:t>= min { (Delta1 *slope1),(Delta2 *slope2 ),1}</a:t>
            </a:r>
            <a:endParaRPr sz="2400" i="1">
              <a:solidFill>
                <a:schemeClr val="dk1"/>
              </a:solidFill>
              <a:latin typeface="Times New Roman"/>
              <a:ea typeface="Times New Roman"/>
              <a:cs typeface="Times New Roman"/>
              <a:sym typeface="Times New Roman"/>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409"/>
        <p:cNvGrpSpPr/>
        <p:nvPr/>
      </p:nvGrpSpPr>
      <p:grpSpPr>
        <a:xfrm>
          <a:off x="0" y="0"/>
          <a:ext cx="0" cy="0"/>
          <a:chOff x="0" y="0"/>
          <a:chExt cx="0" cy="0"/>
        </a:xfrm>
      </p:grpSpPr>
      <p:sp>
        <p:nvSpPr>
          <p:cNvPr id="2410" name="Google Shape;2410;p199"/>
          <p:cNvSpPr txBox="1"/>
          <p:nvPr/>
        </p:nvSpPr>
        <p:spPr>
          <a:xfrm>
            <a:off x="1676400" y="1352283"/>
            <a:ext cx="9865360" cy="50783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a:ea typeface="Times New Roman"/>
                <a:cs typeface="Times New Roman"/>
                <a:sym typeface="Times New Roman"/>
              </a:rPr>
              <a:t>For speed under a </a:t>
            </a:r>
            <a:r>
              <a:rPr lang="en-US" sz="2400" b="1" i="1" u="sng">
                <a:solidFill>
                  <a:srgbClr val="FF0000"/>
                </a:solidFill>
                <a:latin typeface="Times New Roman"/>
                <a:ea typeface="Times New Roman"/>
                <a:cs typeface="Times New Roman"/>
                <a:sym typeface="Times New Roman"/>
              </a:rPr>
              <a:t>slow</a:t>
            </a:r>
            <a:r>
              <a:rPr lang="en-US" sz="2400" b="1" i="1">
                <a:solidFill>
                  <a:schemeClr val="dk1"/>
                </a:solidFill>
                <a:latin typeface="Times New Roman"/>
                <a:ea typeface="Times New Roman"/>
                <a:cs typeface="Times New Roman"/>
                <a:sym typeface="Times New Roman"/>
              </a:rPr>
              <a:t> region:</a:t>
            </a:r>
            <a:endParaRPr/>
          </a:p>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Point1=20,point2=60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Delta1=45-20=25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Delta2=60-45=15</a:t>
            </a:r>
            <a:endParaRPr/>
          </a:p>
          <a:p>
            <a:pPr marL="0" marR="0" lvl="0" indent="0" algn="l" rtl="0">
              <a:spcBef>
                <a:spcPts val="0"/>
              </a:spcBef>
              <a:spcAft>
                <a:spcPts val="0"/>
              </a:spcAft>
              <a:buNone/>
            </a:pPr>
            <a:r>
              <a:rPr lang="en-US" sz="2000" i="1">
                <a:solidFill>
                  <a:srgbClr val="3399FF"/>
                </a:solidFill>
                <a:latin typeface="Times New Roman"/>
                <a:ea typeface="Times New Roman"/>
                <a:cs typeface="Times New Roman"/>
                <a:sym typeface="Times New Roman"/>
              </a:rPr>
              <a:t>Slope1</a:t>
            </a:r>
            <a:r>
              <a:rPr lang="en-US" sz="2000" i="1">
                <a:solidFill>
                  <a:schemeClr val="dk1"/>
                </a:solidFill>
                <a:latin typeface="Times New Roman"/>
                <a:ea typeface="Times New Roman"/>
                <a:cs typeface="Times New Roman"/>
                <a:sym typeface="Times New Roman"/>
              </a:rPr>
              <a:t>=y2-y1/x2-x1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=1-0/40-20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=1/20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=0.05</a:t>
            </a:r>
            <a:endParaRPr/>
          </a:p>
          <a:p>
            <a:pPr marL="0" marR="0" lvl="0" indent="0" algn="l" rtl="0">
              <a:spcBef>
                <a:spcPts val="0"/>
              </a:spcBef>
              <a:spcAft>
                <a:spcPts val="0"/>
              </a:spcAft>
              <a:buNone/>
            </a:pPr>
            <a:r>
              <a:rPr lang="en-US" sz="2000" i="1">
                <a:solidFill>
                  <a:srgbClr val="3399FF"/>
                </a:solidFill>
                <a:latin typeface="Times New Roman"/>
                <a:ea typeface="Times New Roman"/>
                <a:cs typeface="Times New Roman"/>
                <a:sym typeface="Times New Roman"/>
              </a:rPr>
              <a:t>Slope1</a:t>
            </a:r>
            <a:r>
              <a:rPr lang="en-US" sz="2000" i="1">
                <a:solidFill>
                  <a:schemeClr val="dk1"/>
                </a:solidFill>
                <a:latin typeface="Times New Roman"/>
                <a:ea typeface="Times New Roman"/>
                <a:cs typeface="Times New Roman"/>
                <a:sym typeface="Times New Roman"/>
              </a:rPr>
              <a:t>=y2-y1/x2-x1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=1-0/60-40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=1/20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=0.05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µ=min{25*0.05 , 15*0.05 , 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=min{1.25,0.75,1}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a:t>
            </a:r>
            <a:r>
              <a:rPr lang="en-US" sz="2000" i="1">
                <a:solidFill>
                  <a:srgbClr val="0070C0"/>
                </a:solidFill>
                <a:latin typeface="Times New Roman"/>
                <a:ea typeface="Times New Roman"/>
                <a:cs typeface="Times New Roman"/>
                <a:sym typeface="Times New Roman"/>
              </a:rPr>
              <a:t>0.75</a:t>
            </a:r>
            <a:endParaRPr sz="2000" i="1">
              <a:solidFill>
                <a:srgbClr val="0070C0"/>
              </a:solidFill>
              <a:latin typeface="Times New Roman"/>
              <a:ea typeface="Times New Roman"/>
              <a:cs typeface="Times New Roman"/>
              <a:sym typeface="Times New Roman"/>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Google Shape;2415;p200"/>
          <p:cNvSpPr txBox="1"/>
          <p:nvPr/>
        </p:nvSpPr>
        <p:spPr>
          <a:xfrm>
            <a:off x="2515674" y="1352282"/>
            <a:ext cx="7418231" cy="53860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a:ea typeface="Times New Roman"/>
                <a:cs typeface="Times New Roman"/>
                <a:sym typeface="Times New Roman"/>
              </a:rPr>
              <a:t>For speed under</a:t>
            </a:r>
            <a:r>
              <a:rPr lang="en-US" sz="2400" b="1" i="1" u="sng">
                <a:solidFill>
                  <a:srgbClr val="FF0000"/>
                </a:solidFill>
                <a:latin typeface="Times New Roman"/>
                <a:ea typeface="Times New Roman"/>
                <a:cs typeface="Times New Roman"/>
                <a:sym typeface="Times New Roman"/>
              </a:rPr>
              <a:t> medium </a:t>
            </a:r>
            <a:r>
              <a:rPr lang="en-US" sz="2400" b="1" i="1">
                <a:solidFill>
                  <a:schemeClr val="dk1"/>
                </a:solidFill>
                <a:latin typeface="Times New Roman"/>
                <a:ea typeface="Times New Roman"/>
                <a:cs typeface="Times New Roman"/>
                <a:sym typeface="Times New Roman"/>
              </a:rPr>
              <a:t>region</a:t>
            </a:r>
            <a:r>
              <a:rPr lang="en-US" sz="2000" i="1">
                <a:solidFill>
                  <a:schemeClr val="dk1"/>
                </a:solidFill>
                <a:latin typeface="Times New Roman"/>
                <a:ea typeface="Times New Roman"/>
                <a:cs typeface="Times New Roman"/>
                <a:sym typeface="Times New Roman"/>
              </a:rPr>
              <a:t>:</a:t>
            </a:r>
            <a:endParaRPr/>
          </a:p>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Point1=40,point2=80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Delta1=45-40=5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Delta2=80-45=35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Slope1=y2-y1/x2-x1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=1-0/60-40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=1/20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=0.05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Slope1=y2-y1/x2-x1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=1-0/80-60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=1/20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=0.05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µ=min{5*0.05 , 35*0.05 , 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=min{0.25,1.75,1}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a:t>
            </a:r>
            <a:r>
              <a:rPr lang="en-US" sz="2000" i="1">
                <a:solidFill>
                  <a:srgbClr val="0070C0"/>
                </a:solidFill>
                <a:latin typeface="Times New Roman"/>
                <a:ea typeface="Times New Roman"/>
                <a:cs typeface="Times New Roman"/>
                <a:sym typeface="Times New Roman"/>
              </a:rPr>
              <a:t>0.25</a:t>
            </a:r>
            <a:endParaRPr/>
          </a:p>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50250" y="1234458"/>
            <a:ext cx="9843816" cy="869067"/>
          </a:xfrm>
          <a:prstGeom prst="rect">
            <a:avLst/>
          </a:prstGeom>
        </p:spPr>
        <p:txBody>
          <a:bodyPr vert="horz" wrap="square" lIns="0" tIns="10397" rIns="0" bIns="0" rtlCol="0">
            <a:spAutoFit/>
          </a:bodyPr>
          <a:lstStyle/>
          <a:p>
            <a:pPr marL="7701">
              <a:spcBef>
                <a:spcPts val="82"/>
              </a:spcBef>
            </a:pPr>
            <a:r>
              <a:rPr sz="5579" spc="109" dirty="0">
                <a:latin typeface="Verdana"/>
                <a:cs typeface="Verdana"/>
              </a:rPr>
              <a:t>conditional</a:t>
            </a:r>
            <a:r>
              <a:rPr sz="5579" spc="-270" dirty="0">
                <a:latin typeface="Verdana"/>
                <a:cs typeface="Verdana"/>
              </a:rPr>
              <a:t> </a:t>
            </a:r>
            <a:r>
              <a:rPr sz="5579" spc="100" dirty="0">
                <a:latin typeface="Verdana"/>
                <a:cs typeface="Verdana"/>
              </a:rPr>
              <a:t>probability</a:t>
            </a:r>
            <a:endParaRPr sz="5579" dirty="0">
              <a:latin typeface="Verdana"/>
              <a:cs typeface="Verdana"/>
            </a:endParaRPr>
          </a:p>
        </p:txBody>
      </p:sp>
      <p:sp>
        <p:nvSpPr>
          <p:cNvPr id="3" name="object 3"/>
          <p:cNvSpPr txBox="1"/>
          <p:nvPr/>
        </p:nvSpPr>
        <p:spPr>
          <a:xfrm>
            <a:off x="907062" y="3351213"/>
            <a:ext cx="8819519" cy="1719989"/>
          </a:xfrm>
          <a:prstGeom prst="rect">
            <a:avLst/>
          </a:prstGeom>
        </p:spPr>
        <p:txBody>
          <a:bodyPr vert="horz" wrap="square" lIns="0" tIns="26955" rIns="0" bIns="0" rtlCol="0">
            <a:spAutoFit/>
          </a:bodyPr>
          <a:lstStyle/>
          <a:p>
            <a:pPr marL="7701" marR="3081" defTabSz="554492">
              <a:lnSpc>
                <a:spcPts val="4402"/>
              </a:lnSpc>
              <a:spcBef>
                <a:spcPts val="212"/>
              </a:spcBef>
              <a:buClrTx/>
            </a:pPr>
            <a:r>
              <a:rPr sz="3729" spc="69" dirty="0">
                <a:solidFill>
                  <a:srgbClr val="FFFFFF"/>
                </a:solidFill>
                <a:latin typeface="Lucida Sans"/>
                <a:cs typeface="Lucida Sans"/>
              </a:rPr>
              <a:t>degree</a:t>
            </a:r>
            <a:r>
              <a:rPr sz="3729" spc="-91" dirty="0">
                <a:solidFill>
                  <a:srgbClr val="FFFFFF"/>
                </a:solidFill>
                <a:latin typeface="Lucida Sans"/>
                <a:cs typeface="Lucida Sans"/>
              </a:rPr>
              <a:t> </a:t>
            </a:r>
            <a:r>
              <a:rPr sz="3729" spc="36" dirty="0">
                <a:solidFill>
                  <a:srgbClr val="FFFFFF"/>
                </a:solidFill>
                <a:latin typeface="Lucida Sans"/>
                <a:cs typeface="Lucida Sans"/>
              </a:rPr>
              <a:t>of</a:t>
            </a:r>
            <a:r>
              <a:rPr sz="3729" spc="-91" dirty="0">
                <a:solidFill>
                  <a:srgbClr val="FFFFFF"/>
                </a:solidFill>
                <a:latin typeface="Lucida Sans"/>
                <a:cs typeface="Lucida Sans"/>
              </a:rPr>
              <a:t> </a:t>
            </a:r>
            <a:r>
              <a:rPr sz="3729" dirty="0">
                <a:solidFill>
                  <a:srgbClr val="FFFFFF"/>
                </a:solidFill>
                <a:latin typeface="Lucida Sans"/>
                <a:cs typeface="Lucida Sans"/>
              </a:rPr>
              <a:t>belief</a:t>
            </a:r>
            <a:r>
              <a:rPr sz="3729" spc="-91" dirty="0">
                <a:solidFill>
                  <a:srgbClr val="FFFFFF"/>
                </a:solidFill>
                <a:latin typeface="Lucida Sans"/>
                <a:cs typeface="Lucida Sans"/>
              </a:rPr>
              <a:t> </a:t>
            </a:r>
            <a:r>
              <a:rPr sz="3729" dirty="0">
                <a:solidFill>
                  <a:srgbClr val="FFFFFF"/>
                </a:solidFill>
                <a:latin typeface="Lucida Sans"/>
                <a:cs typeface="Lucida Sans"/>
              </a:rPr>
              <a:t>in</a:t>
            </a:r>
            <a:r>
              <a:rPr sz="3729" spc="-91" dirty="0">
                <a:solidFill>
                  <a:srgbClr val="FFFFFF"/>
                </a:solidFill>
                <a:latin typeface="Lucida Sans"/>
                <a:cs typeface="Lucida Sans"/>
              </a:rPr>
              <a:t> </a:t>
            </a:r>
            <a:r>
              <a:rPr sz="3729" spc="82" dirty="0">
                <a:solidFill>
                  <a:srgbClr val="FFFFFF"/>
                </a:solidFill>
                <a:latin typeface="Lucida Sans"/>
                <a:cs typeface="Lucida Sans"/>
              </a:rPr>
              <a:t>a</a:t>
            </a:r>
            <a:r>
              <a:rPr sz="3729" spc="-91" dirty="0">
                <a:solidFill>
                  <a:srgbClr val="FFFFFF"/>
                </a:solidFill>
                <a:latin typeface="Lucida Sans"/>
                <a:cs typeface="Lucida Sans"/>
              </a:rPr>
              <a:t> </a:t>
            </a:r>
            <a:r>
              <a:rPr sz="3729" spc="-6" dirty="0">
                <a:solidFill>
                  <a:srgbClr val="FFFFFF"/>
                </a:solidFill>
                <a:latin typeface="Lucida Sans"/>
                <a:cs typeface="Lucida Sans"/>
              </a:rPr>
              <a:t>proposition </a:t>
            </a:r>
            <a:r>
              <a:rPr sz="3729" spc="39" dirty="0">
                <a:solidFill>
                  <a:srgbClr val="FFFFFF"/>
                </a:solidFill>
                <a:latin typeface="Lucida Sans"/>
                <a:cs typeface="Lucida Sans"/>
              </a:rPr>
              <a:t>given</a:t>
            </a:r>
            <a:r>
              <a:rPr sz="3729" spc="-55" dirty="0">
                <a:solidFill>
                  <a:srgbClr val="FFFFFF"/>
                </a:solidFill>
                <a:latin typeface="Lucida Sans"/>
                <a:cs typeface="Lucida Sans"/>
              </a:rPr>
              <a:t> </a:t>
            </a:r>
            <a:r>
              <a:rPr sz="3729" spc="49" dirty="0">
                <a:solidFill>
                  <a:srgbClr val="FFFFFF"/>
                </a:solidFill>
                <a:latin typeface="Lucida Sans"/>
                <a:cs typeface="Lucida Sans"/>
              </a:rPr>
              <a:t>some</a:t>
            </a:r>
            <a:r>
              <a:rPr sz="3729" spc="-52" dirty="0">
                <a:solidFill>
                  <a:srgbClr val="FFFFFF"/>
                </a:solidFill>
                <a:latin typeface="Lucida Sans"/>
                <a:cs typeface="Lucida Sans"/>
              </a:rPr>
              <a:t> </a:t>
            </a:r>
            <a:r>
              <a:rPr sz="3729" spc="69" dirty="0">
                <a:solidFill>
                  <a:srgbClr val="FFFFFF"/>
                </a:solidFill>
                <a:latin typeface="Lucida Sans"/>
                <a:cs typeface="Lucida Sans"/>
              </a:rPr>
              <a:t>evidence</a:t>
            </a:r>
            <a:r>
              <a:rPr sz="3729" spc="-52" dirty="0">
                <a:solidFill>
                  <a:srgbClr val="FFFFFF"/>
                </a:solidFill>
                <a:latin typeface="Lucida Sans"/>
                <a:cs typeface="Lucida Sans"/>
              </a:rPr>
              <a:t> </a:t>
            </a:r>
            <a:r>
              <a:rPr sz="3729" spc="61" dirty="0">
                <a:solidFill>
                  <a:srgbClr val="FFFFFF"/>
                </a:solidFill>
                <a:latin typeface="Lucida Sans"/>
                <a:cs typeface="Lucida Sans"/>
              </a:rPr>
              <a:t>that</a:t>
            </a:r>
            <a:r>
              <a:rPr sz="3729" spc="-52" dirty="0">
                <a:solidFill>
                  <a:srgbClr val="FFFFFF"/>
                </a:solidFill>
                <a:latin typeface="Lucida Sans"/>
                <a:cs typeface="Lucida Sans"/>
              </a:rPr>
              <a:t> </a:t>
            </a:r>
            <a:r>
              <a:rPr sz="3729" dirty="0">
                <a:solidFill>
                  <a:srgbClr val="FFFFFF"/>
                </a:solidFill>
                <a:latin typeface="Lucida Sans"/>
                <a:cs typeface="Lucida Sans"/>
              </a:rPr>
              <a:t>has</a:t>
            </a:r>
            <a:r>
              <a:rPr sz="3729" spc="-52" dirty="0">
                <a:solidFill>
                  <a:srgbClr val="FFFFFF"/>
                </a:solidFill>
                <a:latin typeface="Lucida Sans"/>
                <a:cs typeface="Lucida Sans"/>
              </a:rPr>
              <a:t> </a:t>
            </a:r>
            <a:r>
              <a:rPr sz="3729" spc="45" dirty="0">
                <a:solidFill>
                  <a:srgbClr val="FFFFFF"/>
                </a:solidFill>
                <a:latin typeface="Lucida Sans"/>
                <a:cs typeface="Lucida Sans"/>
              </a:rPr>
              <a:t>already </a:t>
            </a:r>
            <a:r>
              <a:rPr sz="3729" spc="64" dirty="0">
                <a:solidFill>
                  <a:srgbClr val="FFFFFF"/>
                </a:solidFill>
                <a:latin typeface="Lucida Sans"/>
                <a:cs typeface="Lucida Sans"/>
              </a:rPr>
              <a:t>been</a:t>
            </a:r>
            <a:r>
              <a:rPr sz="3729" spc="-49" dirty="0">
                <a:solidFill>
                  <a:srgbClr val="FFFFFF"/>
                </a:solidFill>
                <a:latin typeface="Lucida Sans"/>
                <a:cs typeface="Lucida Sans"/>
              </a:rPr>
              <a:t> </a:t>
            </a:r>
            <a:r>
              <a:rPr sz="3729" spc="24" dirty="0">
                <a:solidFill>
                  <a:srgbClr val="FFFFFF"/>
                </a:solidFill>
                <a:latin typeface="Lucida Sans"/>
                <a:cs typeface="Lucida Sans"/>
              </a:rPr>
              <a:t>revealed</a:t>
            </a:r>
            <a:endParaRPr sz="3729">
              <a:solidFill>
                <a:sysClr val="windowText" lastClr="000000"/>
              </a:solidFill>
              <a:latin typeface="Lucida Sans"/>
              <a:cs typeface="Lucida Sans"/>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419"/>
        <p:cNvGrpSpPr/>
        <p:nvPr/>
      </p:nvGrpSpPr>
      <p:grpSpPr>
        <a:xfrm>
          <a:off x="0" y="0"/>
          <a:ext cx="0" cy="0"/>
          <a:chOff x="0" y="0"/>
          <a:chExt cx="0" cy="0"/>
        </a:xfrm>
      </p:grpSpPr>
      <p:sp>
        <p:nvSpPr>
          <p:cNvPr id="2420" name="Google Shape;2420;p201"/>
          <p:cNvSpPr/>
          <p:nvPr/>
        </p:nvSpPr>
        <p:spPr>
          <a:xfrm>
            <a:off x="2522113" y="1282753"/>
            <a:ext cx="6703453" cy="53860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a:solidFill>
                  <a:schemeClr val="dk1"/>
                </a:solidFill>
                <a:latin typeface="Times New Roman"/>
                <a:ea typeface="Times New Roman"/>
                <a:cs typeface="Times New Roman"/>
                <a:sym typeface="Times New Roman"/>
              </a:rPr>
              <a:t>For obstacle distance under </a:t>
            </a:r>
            <a:r>
              <a:rPr lang="en-US" sz="2400" b="1" i="1" u="sng">
                <a:solidFill>
                  <a:srgbClr val="FF0000"/>
                </a:solidFill>
                <a:latin typeface="Times New Roman"/>
                <a:ea typeface="Times New Roman"/>
                <a:cs typeface="Times New Roman"/>
                <a:sym typeface="Times New Roman"/>
              </a:rPr>
              <a:t>close </a:t>
            </a:r>
            <a:r>
              <a:rPr lang="en-US" sz="2400" b="1" i="1">
                <a:solidFill>
                  <a:schemeClr val="dk1"/>
                </a:solidFill>
                <a:latin typeface="Times New Roman"/>
                <a:ea typeface="Times New Roman"/>
                <a:cs typeface="Times New Roman"/>
                <a:sym typeface="Times New Roman"/>
              </a:rPr>
              <a:t>region:</a:t>
            </a:r>
            <a:endParaRPr/>
          </a:p>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Point1=5,point2=15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Delta1=12-5=7</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Delta2=15-12=3</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Slope1=y2-y1/x2-x1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=1-0/10-5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=0.2</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Slope1=y2-y1/x2-x1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=1-0/15-10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=0.2</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µ=min{7*0.2 , 3*0.2 , 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=min{1.4,0.6,1}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a:t>
            </a:r>
            <a:r>
              <a:rPr lang="en-US" sz="2000" i="1">
                <a:solidFill>
                  <a:srgbClr val="0070C0"/>
                </a:solidFill>
                <a:latin typeface="Times New Roman"/>
                <a:ea typeface="Times New Roman"/>
                <a:cs typeface="Times New Roman"/>
                <a:sym typeface="Times New Roman"/>
              </a:rPr>
              <a:t>0.6</a:t>
            </a:r>
            <a:endParaRPr/>
          </a:p>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424"/>
        <p:cNvGrpSpPr/>
        <p:nvPr/>
      </p:nvGrpSpPr>
      <p:grpSpPr>
        <a:xfrm>
          <a:off x="0" y="0"/>
          <a:ext cx="0" cy="0"/>
          <a:chOff x="0" y="0"/>
          <a:chExt cx="0" cy="0"/>
        </a:xfrm>
      </p:grpSpPr>
      <p:sp>
        <p:nvSpPr>
          <p:cNvPr id="2425" name="Google Shape;2425;p202"/>
          <p:cNvSpPr txBox="1"/>
          <p:nvPr/>
        </p:nvSpPr>
        <p:spPr>
          <a:xfrm>
            <a:off x="2541432" y="1249251"/>
            <a:ext cx="7418231" cy="53860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a:ea typeface="Times New Roman"/>
                <a:cs typeface="Times New Roman"/>
                <a:sym typeface="Times New Roman"/>
              </a:rPr>
              <a:t>For obstacle distance under</a:t>
            </a:r>
            <a:r>
              <a:rPr lang="en-US" sz="2400" b="1" i="1" u="sng">
                <a:solidFill>
                  <a:srgbClr val="FF0000"/>
                </a:solidFill>
                <a:latin typeface="Times New Roman"/>
                <a:ea typeface="Times New Roman"/>
                <a:cs typeface="Times New Roman"/>
                <a:sym typeface="Times New Roman"/>
              </a:rPr>
              <a:t> medium </a:t>
            </a:r>
            <a:r>
              <a:rPr lang="en-US" sz="2400" b="1" i="1">
                <a:solidFill>
                  <a:schemeClr val="dk1"/>
                </a:solidFill>
                <a:latin typeface="Times New Roman"/>
                <a:ea typeface="Times New Roman"/>
                <a:cs typeface="Times New Roman"/>
                <a:sym typeface="Times New Roman"/>
              </a:rPr>
              <a:t>region</a:t>
            </a:r>
            <a:r>
              <a:rPr lang="en-US" sz="2000" i="1">
                <a:solidFill>
                  <a:schemeClr val="dk1"/>
                </a:solidFill>
                <a:latin typeface="Times New Roman"/>
                <a:ea typeface="Times New Roman"/>
                <a:cs typeface="Times New Roman"/>
                <a:sym typeface="Times New Roman"/>
              </a:rPr>
              <a:t>:</a:t>
            </a:r>
            <a:endParaRPr/>
          </a:p>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Point1=10,point2=20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Delta1=12-10=2</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Delta2=20-12=8</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Slope1=y2-y1/x2-x1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=1-0/15-10</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=0.2</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Slope1=y2-y1/x2-x1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=1-0/20-15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=1/5</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=0.2</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µ=min{2*0.2 , 8*0.2 , 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=min{0.4,1.6,1}</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a:t>
            </a:r>
            <a:r>
              <a:rPr lang="en-US" sz="2000" i="1">
                <a:solidFill>
                  <a:srgbClr val="0070C0"/>
                </a:solidFill>
                <a:latin typeface="Times New Roman"/>
                <a:ea typeface="Times New Roman"/>
                <a:cs typeface="Times New Roman"/>
                <a:sym typeface="Times New Roman"/>
              </a:rPr>
              <a:t>0.4</a:t>
            </a:r>
            <a:endParaRPr/>
          </a:p>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sp>
        <p:nvSpPr>
          <p:cNvPr id="2430" name="Google Shape;2430;p203"/>
          <p:cNvSpPr txBox="1"/>
          <p:nvPr/>
        </p:nvSpPr>
        <p:spPr>
          <a:xfrm>
            <a:off x="2670221" y="2660784"/>
            <a:ext cx="3026535"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Speed:</a:t>
            </a:r>
            <a:endParaRPr/>
          </a:p>
          <a:p>
            <a:pPr marL="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Slow:      µ= 0.75  </a:t>
            </a:r>
            <a:endParaRPr/>
          </a:p>
          <a:p>
            <a:pPr marL="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Medium: µ= 0.25</a:t>
            </a:r>
            <a:endParaRPr/>
          </a:p>
          <a:p>
            <a:pPr marL="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Fast:       µ= 0</a:t>
            </a:r>
            <a:endParaRPr sz="2800" i="1">
              <a:solidFill>
                <a:schemeClr val="dk1"/>
              </a:solidFill>
              <a:latin typeface="Times New Roman"/>
              <a:ea typeface="Times New Roman"/>
              <a:cs typeface="Times New Roman"/>
              <a:sym typeface="Times New Roman"/>
            </a:endParaRPr>
          </a:p>
        </p:txBody>
      </p:sp>
      <p:sp>
        <p:nvSpPr>
          <p:cNvPr id="2431" name="Google Shape;2431;p203"/>
          <p:cNvSpPr txBox="1"/>
          <p:nvPr/>
        </p:nvSpPr>
        <p:spPr>
          <a:xfrm>
            <a:off x="6121758" y="2660784"/>
            <a:ext cx="3503054"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Obstacle distance:</a:t>
            </a:r>
            <a:endParaRPr/>
          </a:p>
          <a:p>
            <a:pPr marL="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Close:    µ= 0.6</a:t>
            </a:r>
            <a:endParaRPr/>
          </a:p>
          <a:p>
            <a:pPr marL="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Medium: µ= 0.4</a:t>
            </a:r>
            <a:endParaRPr/>
          </a:p>
          <a:p>
            <a:pPr marL="0" marR="0" lvl="0" indent="0" algn="l" rtl="0">
              <a:spcBef>
                <a:spcPts val="0"/>
              </a:spcBef>
              <a:spcAft>
                <a:spcPts val="0"/>
              </a:spcAft>
              <a:buNone/>
            </a:pPr>
            <a:r>
              <a:rPr lang="en-US" sz="2800" i="1">
                <a:solidFill>
                  <a:schemeClr val="dk1"/>
                </a:solidFill>
                <a:latin typeface="Times New Roman"/>
                <a:ea typeface="Times New Roman"/>
                <a:cs typeface="Times New Roman"/>
                <a:sym typeface="Times New Roman"/>
              </a:rPr>
              <a:t>Far:        µ= 0</a:t>
            </a:r>
            <a:endParaRPr sz="2800" i="1">
              <a:solidFill>
                <a:schemeClr val="dk1"/>
              </a:solidFill>
              <a:latin typeface="Times New Roman"/>
              <a:ea typeface="Times New Roman"/>
              <a:cs typeface="Times New Roman"/>
              <a:sym typeface="Times New Roman"/>
            </a:endParaRPr>
          </a:p>
        </p:txBody>
      </p:sp>
      <p:sp>
        <p:nvSpPr>
          <p:cNvPr id="2432" name="Google Shape;2432;p203"/>
          <p:cNvSpPr txBox="1"/>
          <p:nvPr/>
        </p:nvSpPr>
        <p:spPr>
          <a:xfrm>
            <a:off x="2670221" y="238546"/>
            <a:ext cx="616898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chemeClr val="dk1"/>
                </a:solidFill>
                <a:latin typeface="Times New Roman"/>
                <a:ea typeface="Times New Roman"/>
                <a:cs typeface="Times New Roman"/>
                <a:sym typeface="Times New Roman"/>
              </a:rPr>
              <a:t>Resulting degrees of membership</a:t>
            </a:r>
            <a:endParaRPr sz="3200" b="1" i="1">
              <a:solidFill>
                <a:schemeClr val="dk1"/>
              </a:solidFill>
              <a:latin typeface="Times New Roman"/>
              <a:ea typeface="Times New Roman"/>
              <a:cs typeface="Times New Roman"/>
              <a:sym typeface="Times New Roman"/>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436"/>
        <p:cNvGrpSpPr/>
        <p:nvPr/>
      </p:nvGrpSpPr>
      <p:grpSpPr>
        <a:xfrm>
          <a:off x="0" y="0"/>
          <a:ext cx="0" cy="0"/>
          <a:chOff x="0" y="0"/>
          <a:chExt cx="0" cy="0"/>
        </a:xfrm>
      </p:grpSpPr>
      <p:sp>
        <p:nvSpPr>
          <p:cNvPr id="2437" name="Google Shape;2437;p204"/>
          <p:cNvSpPr txBox="1"/>
          <p:nvPr/>
        </p:nvSpPr>
        <p:spPr>
          <a:xfrm>
            <a:off x="2592946" y="1481070"/>
            <a:ext cx="5731098"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Rule 1 =0</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Rule 2 =0</a:t>
            </a:r>
            <a:endParaRPr sz="24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Rule 3 =0</a:t>
            </a:r>
            <a:endParaRPr sz="24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Rule 4 =min{0.4,0.75}=0.4</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Rule 5 =min{0.4,0.25}=0.25</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Rule 6= min{0.4,0}=0</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Rule 7=0</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Rule 8=0</a:t>
            </a:r>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Rule 9=0</a:t>
            </a:r>
            <a:endParaRPr sz="24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Maximum = 0.4</a:t>
            </a:r>
            <a:endParaRPr sz="24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i="1">
              <a:solidFill>
                <a:schemeClr val="dk1"/>
              </a:solidFill>
              <a:latin typeface="Times New Roman"/>
              <a:ea typeface="Times New Roman"/>
              <a:cs typeface="Times New Roman"/>
              <a:sym typeface="Times New Roman"/>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sp>
        <p:nvSpPr>
          <p:cNvPr id="2442" name="Google Shape;2442;p205"/>
          <p:cNvSpPr txBox="1"/>
          <p:nvPr/>
        </p:nvSpPr>
        <p:spPr>
          <a:xfrm>
            <a:off x="3043708" y="4134118"/>
            <a:ext cx="4588797"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Centroid= (∑Ax) ∑A</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=A*40/A</a:t>
            </a:r>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	     = 40 degrees</a:t>
            </a:r>
            <a:endParaRPr/>
          </a:p>
          <a:p>
            <a:pPr marL="0" marR="0" lvl="0" indent="0" algn="l" rtl="0">
              <a:spcBef>
                <a:spcPts val="0"/>
              </a:spcBef>
              <a:spcAft>
                <a:spcPts val="0"/>
              </a:spcAft>
              <a:buNone/>
            </a:pPr>
            <a:endParaRPr sz="2000"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000" i="1">
                <a:solidFill>
                  <a:schemeClr val="dk1"/>
                </a:solidFill>
                <a:latin typeface="Times New Roman"/>
                <a:ea typeface="Times New Roman"/>
                <a:cs typeface="Times New Roman"/>
                <a:sym typeface="Times New Roman"/>
              </a:rPr>
              <a:t>Therefore, the car will turn by 40 degrees.</a:t>
            </a:r>
            <a:endParaRPr sz="2000" i="1">
              <a:solidFill>
                <a:schemeClr val="dk1"/>
              </a:solidFill>
              <a:latin typeface="Times New Roman"/>
              <a:ea typeface="Times New Roman"/>
              <a:cs typeface="Times New Roman"/>
              <a:sym typeface="Times New Roman"/>
            </a:endParaRPr>
          </a:p>
        </p:txBody>
      </p:sp>
      <p:pic>
        <p:nvPicPr>
          <p:cNvPr id="2443" name="Google Shape;2443;p205" descr="Screen Clipping"/>
          <p:cNvPicPr preferRelativeResize="0"/>
          <p:nvPr/>
        </p:nvPicPr>
        <p:blipFill rotWithShape="1">
          <a:blip r:embed="rId3">
            <a:alphaModFix/>
          </a:blip>
          <a:srcRect/>
          <a:stretch/>
        </p:blipFill>
        <p:spPr>
          <a:xfrm>
            <a:off x="2759604" y="830015"/>
            <a:ext cx="4277322" cy="29055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089682" y="1327054"/>
            <a:ext cx="9542874" cy="749162"/>
          </a:xfrm>
          <a:prstGeom prst="rect">
            <a:avLst/>
          </a:prstGeom>
        </p:spPr>
        <p:txBody>
          <a:bodyPr vert="horz" wrap="square" lIns="0" tIns="10397" rIns="0" bIns="0" rtlCol="0">
            <a:spAutoFit/>
          </a:bodyPr>
          <a:lstStyle/>
          <a:p>
            <a:pPr marL="7701">
              <a:spcBef>
                <a:spcPts val="82"/>
              </a:spcBef>
            </a:pPr>
            <a:r>
              <a:rPr sz="4800" spc="109" dirty="0"/>
              <a:t>conditional</a:t>
            </a:r>
            <a:r>
              <a:rPr sz="4800" spc="-270" dirty="0"/>
              <a:t> </a:t>
            </a:r>
            <a:r>
              <a:rPr sz="4800" spc="100" dirty="0"/>
              <a:t>probability</a:t>
            </a:r>
          </a:p>
        </p:txBody>
      </p:sp>
      <p:sp>
        <p:nvSpPr>
          <p:cNvPr id="3" name="object 3"/>
          <p:cNvSpPr txBox="1"/>
          <p:nvPr/>
        </p:nvSpPr>
        <p:spPr>
          <a:xfrm>
            <a:off x="4333168" y="3311990"/>
            <a:ext cx="2851018" cy="1161437"/>
          </a:xfrm>
          <a:prstGeom prst="rect">
            <a:avLst/>
          </a:prstGeom>
        </p:spPr>
        <p:txBody>
          <a:bodyPr vert="horz" wrap="square" lIns="0" tIns="8856" rIns="0" bIns="0" rtlCol="0">
            <a:spAutoFit/>
          </a:bodyPr>
          <a:lstStyle/>
          <a:p>
            <a:pPr marL="7701">
              <a:spcBef>
                <a:spcPts val="69"/>
              </a:spcBef>
            </a:pPr>
            <a:r>
              <a:rPr sz="7489" i="1" dirty="0">
                <a:solidFill>
                  <a:srgbClr val="FFFFFF"/>
                </a:solidFill>
                <a:latin typeface="Times New Roman"/>
                <a:cs typeface="Times New Roman"/>
              </a:rPr>
              <a:t>P</a:t>
            </a:r>
            <a:r>
              <a:rPr sz="7489" dirty="0">
                <a:solidFill>
                  <a:srgbClr val="FFFFFF"/>
                </a:solidFill>
                <a:latin typeface="Times New Roman"/>
                <a:cs typeface="Times New Roman"/>
              </a:rPr>
              <a:t>(</a:t>
            </a:r>
            <a:r>
              <a:rPr sz="7489" i="1" dirty="0">
                <a:solidFill>
                  <a:srgbClr val="FFFFFF"/>
                </a:solidFill>
                <a:latin typeface="Times New Roman"/>
                <a:cs typeface="Times New Roman"/>
              </a:rPr>
              <a:t>a </a:t>
            </a:r>
            <a:r>
              <a:rPr sz="7489" dirty="0">
                <a:solidFill>
                  <a:srgbClr val="FFFFFF"/>
                </a:solidFill>
                <a:latin typeface="Times New Roman"/>
                <a:cs typeface="Times New Roman"/>
              </a:rPr>
              <a:t>| </a:t>
            </a:r>
            <a:r>
              <a:rPr sz="7489" i="1" spc="-15" dirty="0">
                <a:solidFill>
                  <a:srgbClr val="FFFFFF"/>
                </a:solidFill>
                <a:latin typeface="Times New Roman"/>
                <a:cs typeface="Times New Roman"/>
              </a:rPr>
              <a:t>b</a:t>
            </a:r>
            <a:r>
              <a:rPr sz="7489" spc="-15" dirty="0">
                <a:solidFill>
                  <a:srgbClr val="FFFFFF"/>
                </a:solidFill>
                <a:latin typeface="Times New Roman"/>
                <a:cs typeface="Times New Roman"/>
              </a:rPr>
              <a:t>)</a:t>
            </a:r>
            <a:endParaRPr sz="7489" dirty="0">
              <a:latin typeface="Times New Roman"/>
              <a:cs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4394" y="2012586"/>
            <a:ext cx="11089576" cy="1867647"/>
          </a:xfrm>
          <a:prstGeom prst="rect">
            <a:avLst/>
          </a:prstGeom>
        </p:spPr>
        <p:txBody>
          <a:bodyPr vert="horz" wrap="square" lIns="0" tIns="934740" rIns="0" bIns="0" rtlCol="0">
            <a:spAutoFit/>
          </a:bodyPr>
          <a:lstStyle/>
          <a:p>
            <a:pPr marL="852147">
              <a:spcBef>
                <a:spcPts val="55"/>
              </a:spcBef>
            </a:pPr>
            <a:r>
              <a:rPr sz="6003" i="1" dirty="0">
                <a:latin typeface="Times New Roman"/>
                <a:cs typeface="Times New Roman"/>
              </a:rPr>
              <a:t>P</a:t>
            </a:r>
            <a:r>
              <a:rPr sz="6003" dirty="0">
                <a:latin typeface="Times New Roman"/>
                <a:cs typeface="Times New Roman"/>
              </a:rPr>
              <a:t>(</a:t>
            </a:r>
            <a:r>
              <a:rPr sz="6003" i="1" dirty="0">
                <a:latin typeface="Times New Roman"/>
                <a:cs typeface="Times New Roman"/>
              </a:rPr>
              <a:t>rain</a:t>
            </a:r>
            <a:r>
              <a:rPr sz="6003" i="1" spc="-97" dirty="0">
                <a:latin typeface="Times New Roman"/>
                <a:cs typeface="Times New Roman"/>
              </a:rPr>
              <a:t> </a:t>
            </a:r>
            <a:r>
              <a:rPr sz="6003" i="1" dirty="0">
                <a:latin typeface="Times New Roman"/>
                <a:cs typeface="Times New Roman"/>
              </a:rPr>
              <a:t>today</a:t>
            </a:r>
            <a:r>
              <a:rPr sz="6003" i="1" spc="-97" dirty="0">
                <a:latin typeface="Times New Roman"/>
                <a:cs typeface="Times New Roman"/>
              </a:rPr>
              <a:t> </a:t>
            </a:r>
            <a:r>
              <a:rPr sz="6003" dirty="0">
                <a:latin typeface="Times New Roman"/>
                <a:cs typeface="Times New Roman"/>
              </a:rPr>
              <a:t>|</a:t>
            </a:r>
            <a:r>
              <a:rPr sz="6003" spc="-94" dirty="0">
                <a:latin typeface="Times New Roman"/>
                <a:cs typeface="Times New Roman"/>
              </a:rPr>
              <a:t> </a:t>
            </a:r>
            <a:r>
              <a:rPr sz="6003" i="1" dirty="0">
                <a:latin typeface="Times New Roman"/>
                <a:cs typeface="Times New Roman"/>
              </a:rPr>
              <a:t>rain</a:t>
            </a:r>
            <a:r>
              <a:rPr sz="6003" i="1" spc="-94" dirty="0">
                <a:latin typeface="Times New Roman"/>
                <a:cs typeface="Times New Roman"/>
              </a:rPr>
              <a:t> </a:t>
            </a:r>
            <a:r>
              <a:rPr sz="6003" i="1" spc="-6" dirty="0">
                <a:latin typeface="Times New Roman"/>
                <a:cs typeface="Times New Roman"/>
              </a:rPr>
              <a:t>yesterday</a:t>
            </a:r>
            <a:r>
              <a:rPr sz="6003" spc="-6" dirty="0">
                <a:latin typeface="Times New Roman"/>
                <a:cs typeface="Times New Roman"/>
              </a:rPr>
              <a:t>)</a:t>
            </a:r>
            <a:endParaRPr sz="6003" dirty="0">
              <a:latin typeface="Times New Roman"/>
              <a:cs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3533" y="1676920"/>
            <a:ext cx="11031703" cy="1861236"/>
          </a:xfrm>
          <a:prstGeom prst="rect">
            <a:avLst/>
          </a:prstGeom>
        </p:spPr>
        <p:txBody>
          <a:bodyPr vert="horz" wrap="square" lIns="0" tIns="928391" rIns="0" bIns="0" rtlCol="0">
            <a:spAutoFit/>
          </a:bodyPr>
          <a:lstStyle/>
          <a:p>
            <a:pPr marL="7701">
              <a:spcBef>
                <a:spcPts val="55"/>
              </a:spcBef>
            </a:pPr>
            <a:r>
              <a:rPr sz="6003" i="1" spc="-6" dirty="0">
                <a:latin typeface="Times New Roman"/>
                <a:cs typeface="Times New Roman"/>
              </a:rPr>
              <a:t>P</a:t>
            </a:r>
            <a:r>
              <a:rPr sz="6003" spc="-6" dirty="0">
                <a:latin typeface="Times New Roman"/>
                <a:cs typeface="Times New Roman"/>
              </a:rPr>
              <a:t>(</a:t>
            </a:r>
            <a:r>
              <a:rPr sz="6003" i="1" spc="-6" dirty="0">
                <a:latin typeface="Times New Roman"/>
                <a:cs typeface="Times New Roman"/>
              </a:rPr>
              <a:t>route</a:t>
            </a:r>
            <a:r>
              <a:rPr sz="6003" i="1" spc="-173" dirty="0">
                <a:latin typeface="Times New Roman"/>
                <a:cs typeface="Times New Roman"/>
              </a:rPr>
              <a:t> </a:t>
            </a:r>
            <a:r>
              <a:rPr sz="6003" i="1" dirty="0">
                <a:latin typeface="Times New Roman"/>
                <a:cs typeface="Times New Roman"/>
              </a:rPr>
              <a:t>change</a:t>
            </a:r>
            <a:r>
              <a:rPr sz="6003" i="1" spc="-176" dirty="0">
                <a:latin typeface="Times New Roman"/>
                <a:cs typeface="Times New Roman"/>
              </a:rPr>
              <a:t> </a:t>
            </a:r>
            <a:r>
              <a:rPr sz="6003" dirty="0">
                <a:latin typeface="Times New Roman"/>
                <a:cs typeface="Times New Roman"/>
              </a:rPr>
              <a:t>|</a:t>
            </a:r>
            <a:r>
              <a:rPr sz="6003" spc="-170" dirty="0">
                <a:latin typeface="Times New Roman"/>
                <a:cs typeface="Times New Roman"/>
              </a:rPr>
              <a:t> </a:t>
            </a:r>
            <a:r>
              <a:rPr sz="6003" i="1" dirty="0">
                <a:latin typeface="Times New Roman"/>
                <a:cs typeface="Times New Roman"/>
              </a:rPr>
              <a:t>traffic</a:t>
            </a:r>
            <a:r>
              <a:rPr sz="6003" i="1" spc="-170" dirty="0">
                <a:latin typeface="Times New Roman"/>
                <a:cs typeface="Times New Roman"/>
              </a:rPr>
              <a:t> </a:t>
            </a:r>
            <a:r>
              <a:rPr sz="6003" i="1" spc="-6" dirty="0">
                <a:latin typeface="Times New Roman"/>
                <a:cs typeface="Times New Roman"/>
              </a:rPr>
              <a:t>conditions</a:t>
            </a:r>
            <a:r>
              <a:rPr sz="6003" spc="-6" dirty="0">
                <a:latin typeface="Times New Roman"/>
                <a:cs typeface="Times New Roman"/>
              </a:rPr>
              <a:t>)</a:t>
            </a:r>
            <a:endParaRPr sz="6003" dirty="0">
              <a:latin typeface="Times New Roman"/>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0302" y="1700070"/>
            <a:ext cx="10510842" cy="1867647"/>
          </a:xfrm>
          <a:prstGeom prst="rect">
            <a:avLst/>
          </a:prstGeom>
        </p:spPr>
        <p:txBody>
          <a:bodyPr vert="horz" wrap="square" lIns="0" tIns="934740" rIns="0" bIns="0" rtlCol="0">
            <a:spAutoFit/>
          </a:bodyPr>
          <a:lstStyle/>
          <a:p>
            <a:pPr marL="1861399">
              <a:spcBef>
                <a:spcPts val="55"/>
              </a:spcBef>
            </a:pPr>
            <a:r>
              <a:rPr sz="6003" i="1" dirty="0">
                <a:latin typeface="Times New Roman"/>
                <a:cs typeface="Times New Roman"/>
              </a:rPr>
              <a:t>P</a:t>
            </a:r>
            <a:r>
              <a:rPr sz="6003" dirty="0">
                <a:latin typeface="Times New Roman"/>
                <a:cs typeface="Times New Roman"/>
              </a:rPr>
              <a:t>(</a:t>
            </a:r>
            <a:r>
              <a:rPr sz="6003" i="1" dirty="0">
                <a:latin typeface="Times New Roman"/>
                <a:cs typeface="Times New Roman"/>
              </a:rPr>
              <a:t>disease</a:t>
            </a:r>
            <a:r>
              <a:rPr sz="6003" i="1" spc="-103" dirty="0">
                <a:latin typeface="Times New Roman"/>
                <a:cs typeface="Times New Roman"/>
              </a:rPr>
              <a:t> </a:t>
            </a:r>
            <a:r>
              <a:rPr sz="6003" dirty="0">
                <a:latin typeface="Times New Roman"/>
                <a:cs typeface="Times New Roman"/>
              </a:rPr>
              <a:t>|</a:t>
            </a:r>
            <a:r>
              <a:rPr sz="6003" spc="-103" dirty="0">
                <a:latin typeface="Times New Roman"/>
                <a:cs typeface="Times New Roman"/>
              </a:rPr>
              <a:t> </a:t>
            </a:r>
            <a:r>
              <a:rPr sz="6003" i="1" dirty="0">
                <a:latin typeface="Times New Roman"/>
                <a:cs typeface="Times New Roman"/>
              </a:rPr>
              <a:t>test</a:t>
            </a:r>
            <a:r>
              <a:rPr sz="6003" i="1" spc="-103" dirty="0">
                <a:latin typeface="Times New Roman"/>
                <a:cs typeface="Times New Roman"/>
              </a:rPr>
              <a:t> </a:t>
            </a:r>
            <a:r>
              <a:rPr sz="6003" i="1" spc="-6" dirty="0">
                <a:latin typeface="Times New Roman"/>
                <a:cs typeface="Times New Roman"/>
              </a:rPr>
              <a:t>results</a:t>
            </a:r>
            <a:r>
              <a:rPr sz="6003" spc="-6" dirty="0">
                <a:latin typeface="Times New Roman"/>
                <a:cs typeface="Times New Roman"/>
              </a:rPr>
              <a:t>)</a:t>
            </a:r>
            <a:endParaRPr sz="6003" dirty="0">
              <a:latin typeface="Times New Roman"/>
              <a:cs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42358" y="2589901"/>
            <a:ext cx="8145656" cy="1315454"/>
          </a:xfrm>
          <a:prstGeom prst="rect">
            <a:avLst/>
          </a:prstGeom>
        </p:spPr>
        <p:txBody>
          <a:bodyPr vert="horz" wrap="square" lIns="0" tIns="8856" rIns="0" bIns="0" rtlCol="0">
            <a:spAutoFit/>
          </a:bodyPr>
          <a:lstStyle/>
          <a:p>
            <a:pPr marL="23104">
              <a:spcBef>
                <a:spcPts val="69"/>
              </a:spcBef>
              <a:tabLst>
                <a:tab pos="4514105" algn="l"/>
              </a:tabLst>
            </a:pPr>
            <a:r>
              <a:rPr sz="8490" i="1" spc="-146" dirty="0">
                <a:solidFill>
                  <a:srgbClr val="FFFFFF"/>
                </a:solidFill>
                <a:latin typeface="Times New Roman"/>
                <a:cs typeface="Times New Roman"/>
              </a:rPr>
              <a:t>P</a:t>
            </a:r>
            <a:r>
              <a:rPr sz="8490" spc="-146" dirty="0">
                <a:solidFill>
                  <a:srgbClr val="FFFFFF"/>
                </a:solidFill>
                <a:latin typeface="Cambria"/>
                <a:cs typeface="Cambria"/>
              </a:rPr>
              <a:t>(</a:t>
            </a:r>
            <a:r>
              <a:rPr sz="8490" i="1" spc="-146" dirty="0">
                <a:solidFill>
                  <a:srgbClr val="FFFFFF"/>
                </a:solidFill>
                <a:latin typeface="Times New Roman"/>
                <a:cs typeface="Times New Roman"/>
              </a:rPr>
              <a:t>a</a:t>
            </a:r>
            <a:r>
              <a:rPr sz="8490" i="1" spc="-1170" dirty="0">
                <a:solidFill>
                  <a:srgbClr val="FFFFFF"/>
                </a:solidFill>
                <a:latin typeface="Times New Roman"/>
                <a:cs typeface="Times New Roman"/>
              </a:rPr>
              <a:t> </a:t>
            </a:r>
            <a:r>
              <a:rPr sz="8490" dirty="0">
                <a:solidFill>
                  <a:srgbClr val="FFFFFF"/>
                </a:solidFill>
                <a:latin typeface="Cambria"/>
                <a:cs typeface="Cambria"/>
              </a:rPr>
              <a:t>|</a:t>
            </a:r>
            <a:r>
              <a:rPr sz="8490" spc="-919" dirty="0">
                <a:solidFill>
                  <a:srgbClr val="FFFFFF"/>
                </a:solidFill>
                <a:latin typeface="Cambria"/>
                <a:cs typeface="Cambria"/>
              </a:rPr>
              <a:t> </a:t>
            </a:r>
            <a:r>
              <a:rPr sz="8490" i="1" spc="-212" dirty="0">
                <a:solidFill>
                  <a:srgbClr val="FFFFFF"/>
                </a:solidFill>
                <a:latin typeface="Times New Roman"/>
                <a:cs typeface="Times New Roman"/>
              </a:rPr>
              <a:t>b</a:t>
            </a:r>
            <a:r>
              <a:rPr sz="8490" spc="-212" dirty="0">
                <a:solidFill>
                  <a:srgbClr val="FFFFFF"/>
                </a:solidFill>
                <a:latin typeface="Cambria"/>
                <a:cs typeface="Cambria"/>
              </a:rPr>
              <a:t>)</a:t>
            </a:r>
            <a:r>
              <a:rPr sz="8490" spc="515" dirty="0">
                <a:solidFill>
                  <a:srgbClr val="FFFFFF"/>
                </a:solidFill>
                <a:latin typeface="Cambria"/>
                <a:cs typeface="Cambria"/>
              </a:rPr>
              <a:t> </a:t>
            </a:r>
            <a:r>
              <a:rPr sz="8490" spc="1043" dirty="0">
                <a:solidFill>
                  <a:srgbClr val="FFFFFF"/>
                </a:solidFill>
                <a:latin typeface="Cambria"/>
                <a:cs typeface="Cambria"/>
              </a:rPr>
              <a:t>=</a:t>
            </a:r>
            <a:r>
              <a:rPr sz="8490" dirty="0">
                <a:solidFill>
                  <a:srgbClr val="FFFFFF"/>
                </a:solidFill>
                <a:latin typeface="Cambria"/>
                <a:cs typeface="Cambria"/>
              </a:rPr>
              <a:t>	</a:t>
            </a:r>
            <a:r>
              <a:rPr sz="12734" i="1" spc="-100" baseline="39285" dirty="0">
                <a:solidFill>
                  <a:srgbClr val="FFFFFF"/>
                </a:solidFill>
                <a:latin typeface="Times New Roman"/>
                <a:cs typeface="Times New Roman"/>
              </a:rPr>
              <a:t>P</a:t>
            </a:r>
            <a:r>
              <a:rPr sz="12734" spc="-100" baseline="39285" dirty="0">
                <a:solidFill>
                  <a:srgbClr val="FFFFFF"/>
                </a:solidFill>
                <a:latin typeface="Cambria"/>
                <a:cs typeface="Cambria"/>
              </a:rPr>
              <a:t>(</a:t>
            </a:r>
            <a:r>
              <a:rPr sz="12734" i="1" spc="-100" baseline="39285" dirty="0">
                <a:solidFill>
                  <a:srgbClr val="FFFFFF"/>
                </a:solidFill>
                <a:latin typeface="Times New Roman"/>
                <a:cs typeface="Times New Roman"/>
              </a:rPr>
              <a:t>a</a:t>
            </a:r>
            <a:r>
              <a:rPr sz="12734" i="1" spc="-523" baseline="39285" dirty="0">
                <a:solidFill>
                  <a:srgbClr val="FFFFFF"/>
                </a:solidFill>
                <a:latin typeface="Times New Roman"/>
                <a:cs typeface="Times New Roman"/>
              </a:rPr>
              <a:t> </a:t>
            </a:r>
            <a:r>
              <a:rPr sz="12734" spc="373" baseline="39285" dirty="0">
                <a:solidFill>
                  <a:srgbClr val="FFFFFF"/>
                </a:solidFill>
                <a:latin typeface="Cambria"/>
                <a:cs typeface="Cambria"/>
              </a:rPr>
              <a:t>∧</a:t>
            </a:r>
            <a:r>
              <a:rPr sz="12734" spc="-136" baseline="39285" dirty="0">
                <a:solidFill>
                  <a:srgbClr val="FFFFFF"/>
                </a:solidFill>
                <a:latin typeface="Cambria"/>
                <a:cs typeface="Cambria"/>
              </a:rPr>
              <a:t> </a:t>
            </a:r>
            <a:r>
              <a:rPr sz="12734" i="1" spc="-350" baseline="39285" dirty="0">
                <a:solidFill>
                  <a:srgbClr val="FFFFFF"/>
                </a:solidFill>
                <a:latin typeface="Times New Roman"/>
                <a:cs typeface="Times New Roman"/>
              </a:rPr>
              <a:t>b</a:t>
            </a:r>
            <a:r>
              <a:rPr sz="12734" spc="-350" baseline="39285" dirty="0">
                <a:solidFill>
                  <a:srgbClr val="FFFFFF"/>
                </a:solidFill>
                <a:latin typeface="Cambria"/>
                <a:cs typeface="Cambria"/>
              </a:rPr>
              <a:t>)</a:t>
            </a:r>
            <a:endParaRPr sz="12734" baseline="39285">
              <a:latin typeface="Cambria"/>
              <a:cs typeface="Cambria"/>
            </a:endParaRPr>
          </a:p>
        </p:txBody>
      </p:sp>
      <p:sp>
        <p:nvSpPr>
          <p:cNvPr id="3" name="object 3"/>
          <p:cNvSpPr/>
          <p:nvPr/>
        </p:nvSpPr>
        <p:spPr>
          <a:xfrm>
            <a:off x="6348763" y="3368311"/>
            <a:ext cx="3824076" cy="72392"/>
          </a:xfrm>
          <a:custGeom>
            <a:avLst/>
            <a:gdLst/>
            <a:ahLst/>
            <a:cxnLst/>
            <a:rect l="l" t="t" r="r" b="b"/>
            <a:pathLst>
              <a:path w="6306184" h="119379">
                <a:moveTo>
                  <a:pt x="6305692" y="0"/>
                </a:moveTo>
                <a:lnTo>
                  <a:pt x="0" y="0"/>
                </a:lnTo>
                <a:lnTo>
                  <a:pt x="0" y="119263"/>
                </a:lnTo>
                <a:lnTo>
                  <a:pt x="6305692" y="119263"/>
                </a:lnTo>
                <a:lnTo>
                  <a:pt x="6305692" y="0"/>
                </a:lnTo>
                <a:close/>
              </a:path>
            </a:pathLst>
          </a:custGeom>
          <a:solidFill>
            <a:srgbClr val="FFFFFF"/>
          </a:solidFill>
        </p:spPr>
        <p:txBody>
          <a:bodyPr wrap="square" lIns="0" tIns="0" rIns="0" bIns="0" rtlCol="0"/>
          <a:lstStyle/>
          <a:p>
            <a:endParaRPr sz="849"/>
          </a:p>
        </p:txBody>
      </p:sp>
      <p:sp>
        <p:nvSpPr>
          <p:cNvPr id="4" name="object 4"/>
          <p:cNvSpPr txBox="1"/>
          <p:nvPr/>
        </p:nvSpPr>
        <p:spPr>
          <a:xfrm>
            <a:off x="7293895" y="3399466"/>
            <a:ext cx="1933794" cy="1315454"/>
          </a:xfrm>
          <a:prstGeom prst="rect">
            <a:avLst/>
          </a:prstGeom>
        </p:spPr>
        <p:txBody>
          <a:bodyPr vert="horz" wrap="square" lIns="0" tIns="8856" rIns="0" bIns="0" rtlCol="0">
            <a:spAutoFit/>
          </a:bodyPr>
          <a:lstStyle/>
          <a:p>
            <a:pPr marL="7701">
              <a:spcBef>
                <a:spcPts val="69"/>
              </a:spcBef>
            </a:pPr>
            <a:r>
              <a:rPr sz="8490" i="1" spc="-224" dirty="0">
                <a:solidFill>
                  <a:srgbClr val="FFFFFF"/>
                </a:solidFill>
                <a:latin typeface="Times New Roman"/>
                <a:cs typeface="Times New Roman"/>
              </a:rPr>
              <a:t>P</a:t>
            </a:r>
            <a:r>
              <a:rPr sz="8490" spc="-224" dirty="0">
                <a:solidFill>
                  <a:srgbClr val="FFFFFF"/>
                </a:solidFill>
                <a:latin typeface="Cambria"/>
                <a:cs typeface="Cambria"/>
              </a:rPr>
              <a:t>(</a:t>
            </a:r>
            <a:r>
              <a:rPr sz="8490" i="1" spc="-224" dirty="0">
                <a:solidFill>
                  <a:srgbClr val="FFFFFF"/>
                </a:solidFill>
                <a:latin typeface="Times New Roman"/>
                <a:cs typeface="Times New Roman"/>
              </a:rPr>
              <a:t>b</a:t>
            </a:r>
            <a:r>
              <a:rPr sz="8490" spc="-224" dirty="0">
                <a:solidFill>
                  <a:srgbClr val="FFFFFF"/>
                </a:solidFill>
                <a:latin typeface="Cambria"/>
                <a:cs typeface="Cambria"/>
              </a:rPr>
              <a:t>)</a:t>
            </a:r>
            <a:endParaRPr sz="8490">
              <a:latin typeface="Cambria"/>
              <a:cs typeface="Cambr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idx="4294967295"/>
          </p:nvPr>
        </p:nvSpPr>
        <p:spPr>
          <a:xfrm>
            <a:off x="3032760" y="857250"/>
            <a:ext cx="7543800" cy="108806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dirty="0">
                <a:latin typeface="Times New Roman"/>
                <a:ea typeface="Times New Roman"/>
                <a:cs typeface="Times New Roman"/>
                <a:sym typeface="Times New Roman"/>
              </a:rPr>
              <a:t>Summary of Course Content</a:t>
            </a:r>
            <a:endParaRPr dirty="0"/>
          </a:p>
        </p:txBody>
      </p:sp>
      <p:graphicFrame>
        <p:nvGraphicFramePr>
          <p:cNvPr id="154" name="Google Shape;154;p23"/>
          <p:cNvGraphicFramePr/>
          <p:nvPr/>
        </p:nvGraphicFramePr>
        <p:xfrm>
          <a:off x="2445037" y="1934836"/>
          <a:ext cx="7852125" cy="4797055"/>
        </p:xfrm>
        <a:graphic>
          <a:graphicData uri="http://schemas.openxmlformats.org/drawingml/2006/table">
            <a:tbl>
              <a:tblPr>
                <a:noFill/>
                <a:tableStyleId>{D862B436-5040-4191-918B-648DFB2CBFA4}</a:tableStyleId>
              </a:tblPr>
              <a:tblGrid>
                <a:gridCol w="364550">
                  <a:extLst>
                    <a:ext uri="{9D8B030D-6E8A-4147-A177-3AD203B41FA5}">
                      <a16:colId xmlns:a16="http://schemas.microsoft.com/office/drawing/2014/main" val="20000"/>
                    </a:ext>
                  </a:extLst>
                </a:gridCol>
                <a:gridCol w="5794050">
                  <a:extLst>
                    <a:ext uri="{9D8B030D-6E8A-4147-A177-3AD203B41FA5}">
                      <a16:colId xmlns:a16="http://schemas.microsoft.com/office/drawing/2014/main" val="20001"/>
                    </a:ext>
                  </a:extLst>
                </a:gridCol>
                <a:gridCol w="502775">
                  <a:extLst>
                    <a:ext uri="{9D8B030D-6E8A-4147-A177-3AD203B41FA5}">
                      <a16:colId xmlns:a16="http://schemas.microsoft.com/office/drawing/2014/main" val="20002"/>
                    </a:ext>
                  </a:extLst>
                </a:gridCol>
                <a:gridCol w="1190750">
                  <a:extLst>
                    <a:ext uri="{9D8B030D-6E8A-4147-A177-3AD203B41FA5}">
                      <a16:colId xmlns:a16="http://schemas.microsoft.com/office/drawing/2014/main" val="20003"/>
                    </a:ext>
                  </a:extLst>
                </a:gridCol>
              </a:tblGrid>
              <a:tr h="221125">
                <a:tc>
                  <a:txBody>
                    <a:bodyPr/>
                    <a:lstStyle/>
                    <a:p>
                      <a:pPr marL="0" marR="0" lvl="0" indent="0" algn="l" rtl="0">
                        <a:spcBef>
                          <a:spcPts val="0"/>
                        </a:spcBef>
                        <a:spcAft>
                          <a:spcPts val="0"/>
                        </a:spcAft>
                        <a:buNone/>
                      </a:pPr>
                      <a:r>
                        <a:rPr lang="en-US" sz="1600" u="none" strike="noStrike" cap="none"/>
                        <a:t>Sl.</a:t>
                      </a:r>
                      <a:endParaRPr/>
                    </a:p>
                  </a:txBody>
                  <a:tcPr marL="29475" marR="29475" marT="14750" marB="14750" anchor="ctr"/>
                </a:tc>
                <a:tc>
                  <a:txBody>
                    <a:bodyPr/>
                    <a:lstStyle/>
                    <a:p>
                      <a:pPr marL="0" marR="0" lvl="0" indent="0" algn="l" rtl="0">
                        <a:spcBef>
                          <a:spcPts val="0"/>
                        </a:spcBef>
                        <a:spcAft>
                          <a:spcPts val="0"/>
                        </a:spcAft>
                        <a:buNone/>
                      </a:pPr>
                      <a:r>
                        <a:rPr lang="en-US" sz="1600"/>
                        <a:t>Course Content</a:t>
                      </a:r>
                      <a:endParaRPr/>
                    </a:p>
                  </a:txBody>
                  <a:tcPr marL="29475" marR="29475" marT="14750" marB="14750" anchor="ctr"/>
                </a:tc>
                <a:tc>
                  <a:txBody>
                    <a:bodyPr/>
                    <a:lstStyle/>
                    <a:p>
                      <a:pPr marL="0" marR="0" lvl="0" indent="0" algn="l" rtl="0">
                        <a:spcBef>
                          <a:spcPts val="0"/>
                        </a:spcBef>
                        <a:spcAft>
                          <a:spcPts val="0"/>
                        </a:spcAft>
                        <a:buNone/>
                      </a:pPr>
                      <a:r>
                        <a:rPr lang="en-US" sz="1600"/>
                        <a:t>HRs</a:t>
                      </a:r>
                      <a:endParaRPr/>
                    </a:p>
                  </a:txBody>
                  <a:tcPr marL="29475" marR="29475" marT="14750" marB="14750" anchor="ctr"/>
                </a:tc>
                <a:tc>
                  <a:txBody>
                    <a:bodyPr/>
                    <a:lstStyle/>
                    <a:p>
                      <a:pPr marL="0" marR="0" lvl="0" indent="0" algn="l" rtl="0">
                        <a:spcBef>
                          <a:spcPts val="0"/>
                        </a:spcBef>
                        <a:spcAft>
                          <a:spcPts val="0"/>
                        </a:spcAft>
                        <a:buNone/>
                      </a:pPr>
                      <a:r>
                        <a:rPr lang="en-US" sz="1600"/>
                        <a:t>CLOs</a:t>
                      </a:r>
                      <a:endParaRPr/>
                    </a:p>
                  </a:txBody>
                  <a:tcPr marL="29475" marR="29475" marT="14750" marB="14750" anchor="ctr"/>
                </a:tc>
                <a:extLst>
                  <a:ext uri="{0D108BD9-81ED-4DB2-BD59-A6C34878D82A}">
                    <a16:rowId xmlns:a16="http://schemas.microsoft.com/office/drawing/2014/main" val="10000"/>
                  </a:ext>
                </a:extLst>
              </a:tr>
              <a:tr h="221125">
                <a:tc>
                  <a:txBody>
                    <a:bodyPr/>
                    <a:lstStyle/>
                    <a:p>
                      <a:pPr marL="0" marR="0" lvl="0" indent="0" algn="l" rtl="0">
                        <a:spcBef>
                          <a:spcPts val="0"/>
                        </a:spcBef>
                        <a:spcAft>
                          <a:spcPts val="0"/>
                        </a:spcAft>
                        <a:buNone/>
                      </a:pPr>
                      <a:r>
                        <a:rPr lang="en-US" sz="1600"/>
                        <a:t>1</a:t>
                      </a:r>
                      <a:endParaRPr/>
                    </a:p>
                  </a:txBody>
                  <a:tcPr marL="29475" marR="29475" marT="14750" marB="14750" anchor="ctr"/>
                </a:tc>
                <a:tc>
                  <a:txBody>
                    <a:bodyPr/>
                    <a:lstStyle/>
                    <a:p>
                      <a:pPr marL="0" marR="0" lvl="0" indent="0" algn="l" rtl="0">
                        <a:spcBef>
                          <a:spcPts val="0"/>
                        </a:spcBef>
                        <a:spcAft>
                          <a:spcPts val="0"/>
                        </a:spcAft>
                        <a:buNone/>
                      </a:pPr>
                      <a:r>
                        <a:rPr lang="en-US" sz="1600"/>
                        <a:t>History and Evolution of Artificial Intelligence</a:t>
                      </a:r>
                      <a:endParaRPr/>
                    </a:p>
                  </a:txBody>
                  <a:tcPr marL="29475" marR="29475" marT="14750" marB="14750" anchor="ctr"/>
                </a:tc>
                <a:tc>
                  <a:txBody>
                    <a:bodyPr/>
                    <a:lstStyle/>
                    <a:p>
                      <a:pPr marL="0" marR="0" lvl="0" indent="0" algn="l" rtl="0">
                        <a:spcBef>
                          <a:spcPts val="0"/>
                        </a:spcBef>
                        <a:spcAft>
                          <a:spcPts val="0"/>
                        </a:spcAft>
                        <a:buNone/>
                      </a:pPr>
                      <a:r>
                        <a:rPr lang="en-US" sz="1600"/>
                        <a:t>2</a:t>
                      </a:r>
                      <a:endParaRPr/>
                    </a:p>
                  </a:txBody>
                  <a:tcPr marL="29475" marR="29475" marT="14750" marB="14750" anchor="ctr"/>
                </a:tc>
                <a:tc>
                  <a:txBody>
                    <a:bodyPr/>
                    <a:lstStyle/>
                    <a:p>
                      <a:pPr marL="0" marR="0" lvl="0" indent="0" algn="l" rtl="0">
                        <a:spcBef>
                          <a:spcPts val="0"/>
                        </a:spcBef>
                        <a:spcAft>
                          <a:spcPts val="0"/>
                        </a:spcAft>
                        <a:buNone/>
                      </a:pPr>
                      <a:r>
                        <a:rPr lang="en-US" sz="1600"/>
                        <a:t>CLO1</a:t>
                      </a:r>
                      <a:endParaRPr/>
                    </a:p>
                  </a:txBody>
                  <a:tcPr marL="29475" marR="29475" marT="14750" marB="14750" anchor="ctr"/>
                </a:tc>
                <a:extLst>
                  <a:ext uri="{0D108BD9-81ED-4DB2-BD59-A6C34878D82A}">
                    <a16:rowId xmlns:a16="http://schemas.microsoft.com/office/drawing/2014/main" val="10001"/>
                  </a:ext>
                </a:extLst>
              </a:tr>
              <a:tr h="418375">
                <a:tc>
                  <a:txBody>
                    <a:bodyPr/>
                    <a:lstStyle/>
                    <a:p>
                      <a:pPr marL="0" marR="0" lvl="0" indent="0" algn="l" rtl="0">
                        <a:spcBef>
                          <a:spcPts val="0"/>
                        </a:spcBef>
                        <a:spcAft>
                          <a:spcPts val="0"/>
                        </a:spcAft>
                        <a:buNone/>
                      </a:pPr>
                      <a:r>
                        <a:rPr lang="en-US" sz="1600"/>
                        <a:t>2</a:t>
                      </a:r>
                      <a:endParaRPr/>
                    </a:p>
                  </a:txBody>
                  <a:tcPr marL="29475" marR="29475" marT="14750" marB="14750" anchor="ctr"/>
                </a:tc>
                <a:tc>
                  <a:txBody>
                    <a:bodyPr/>
                    <a:lstStyle/>
                    <a:p>
                      <a:pPr marL="0" marR="0" lvl="0" indent="0" algn="l" rtl="0">
                        <a:spcBef>
                          <a:spcPts val="0"/>
                        </a:spcBef>
                        <a:spcAft>
                          <a:spcPts val="0"/>
                        </a:spcAft>
                        <a:buNone/>
                      </a:pPr>
                      <a:r>
                        <a:rPr lang="en-US" sz="1600"/>
                        <a:t>Introduction to Machine Learning and AI Platforms</a:t>
                      </a:r>
                      <a:endParaRPr/>
                    </a:p>
                  </a:txBody>
                  <a:tcPr marL="29475" marR="29475" marT="14750" marB="14750" anchor="ctr"/>
                </a:tc>
                <a:tc>
                  <a:txBody>
                    <a:bodyPr/>
                    <a:lstStyle/>
                    <a:p>
                      <a:pPr marL="0" marR="0" lvl="0" indent="0" algn="l" rtl="0">
                        <a:spcBef>
                          <a:spcPts val="0"/>
                        </a:spcBef>
                        <a:spcAft>
                          <a:spcPts val="0"/>
                        </a:spcAft>
                        <a:buNone/>
                      </a:pPr>
                      <a:r>
                        <a:rPr lang="en-US" sz="1600"/>
                        <a:t>2</a:t>
                      </a:r>
                      <a:endParaRPr/>
                    </a:p>
                  </a:txBody>
                  <a:tcPr marL="29475" marR="29475" marT="14750" marB="14750" anchor="ctr"/>
                </a:tc>
                <a:tc>
                  <a:txBody>
                    <a:bodyPr/>
                    <a:lstStyle/>
                    <a:p>
                      <a:pPr marL="0" marR="0" lvl="0" indent="0" algn="l" rtl="0">
                        <a:spcBef>
                          <a:spcPts val="0"/>
                        </a:spcBef>
                        <a:spcAft>
                          <a:spcPts val="0"/>
                        </a:spcAft>
                        <a:buNone/>
                      </a:pPr>
                      <a:r>
                        <a:rPr lang="en-US" sz="1600"/>
                        <a:t>CLO1, CLO2</a:t>
                      </a:r>
                      <a:endParaRPr/>
                    </a:p>
                  </a:txBody>
                  <a:tcPr marL="29475" marR="29475" marT="14750" marB="14750" anchor="ctr"/>
                </a:tc>
                <a:extLst>
                  <a:ext uri="{0D108BD9-81ED-4DB2-BD59-A6C34878D82A}">
                    <a16:rowId xmlns:a16="http://schemas.microsoft.com/office/drawing/2014/main" val="10002"/>
                  </a:ext>
                </a:extLst>
              </a:tr>
              <a:tr h="221125">
                <a:tc>
                  <a:txBody>
                    <a:bodyPr/>
                    <a:lstStyle/>
                    <a:p>
                      <a:pPr marL="0" marR="0" lvl="0" indent="0" algn="l" rtl="0">
                        <a:spcBef>
                          <a:spcPts val="0"/>
                        </a:spcBef>
                        <a:spcAft>
                          <a:spcPts val="0"/>
                        </a:spcAft>
                        <a:buNone/>
                      </a:pPr>
                      <a:r>
                        <a:rPr lang="en-US" sz="1600"/>
                        <a:t>3</a:t>
                      </a:r>
                      <a:endParaRPr/>
                    </a:p>
                  </a:txBody>
                  <a:tcPr marL="29475" marR="29475" marT="14750" marB="14750" anchor="ctr"/>
                </a:tc>
                <a:tc>
                  <a:txBody>
                    <a:bodyPr/>
                    <a:lstStyle/>
                    <a:p>
                      <a:pPr marL="0" marR="0" lvl="0" indent="0" algn="l" rtl="0">
                        <a:spcBef>
                          <a:spcPts val="0"/>
                        </a:spcBef>
                        <a:spcAft>
                          <a:spcPts val="0"/>
                        </a:spcAft>
                        <a:buNone/>
                      </a:pPr>
                      <a:r>
                        <a:rPr lang="en-US" sz="1600"/>
                        <a:t>Basics of Machine Learning Algorithms and Techniques</a:t>
                      </a:r>
                      <a:endParaRPr/>
                    </a:p>
                  </a:txBody>
                  <a:tcPr marL="29475" marR="29475" marT="14750" marB="14750" anchor="ctr"/>
                </a:tc>
                <a:tc>
                  <a:txBody>
                    <a:bodyPr/>
                    <a:lstStyle/>
                    <a:p>
                      <a:pPr marL="0" marR="0" lvl="0" indent="0" algn="l" rtl="0">
                        <a:spcBef>
                          <a:spcPts val="0"/>
                        </a:spcBef>
                        <a:spcAft>
                          <a:spcPts val="0"/>
                        </a:spcAft>
                        <a:buNone/>
                      </a:pPr>
                      <a:r>
                        <a:rPr lang="en-US" sz="1600"/>
                        <a:t>6</a:t>
                      </a:r>
                      <a:endParaRPr/>
                    </a:p>
                  </a:txBody>
                  <a:tcPr marL="29475" marR="29475" marT="14750" marB="14750" anchor="ctr"/>
                </a:tc>
                <a:tc>
                  <a:txBody>
                    <a:bodyPr/>
                    <a:lstStyle/>
                    <a:p>
                      <a:pPr marL="0" marR="0" lvl="0" indent="0" algn="l" rtl="0">
                        <a:spcBef>
                          <a:spcPts val="0"/>
                        </a:spcBef>
                        <a:spcAft>
                          <a:spcPts val="0"/>
                        </a:spcAft>
                        <a:buNone/>
                      </a:pPr>
                      <a:r>
                        <a:rPr lang="en-US" sz="1600"/>
                        <a:t>CLO2</a:t>
                      </a:r>
                      <a:endParaRPr/>
                    </a:p>
                  </a:txBody>
                  <a:tcPr marL="29475" marR="29475" marT="14750" marB="14750" anchor="ctr"/>
                </a:tc>
                <a:extLst>
                  <a:ext uri="{0D108BD9-81ED-4DB2-BD59-A6C34878D82A}">
                    <a16:rowId xmlns:a16="http://schemas.microsoft.com/office/drawing/2014/main" val="10003"/>
                  </a:ext>
                </a:extLst>
              </a:tr>
              <a:tr h="418375">
                <a:tc>
                  <a:txBody>
                    <a:bodyPr/>
                    <a:lstStyle/>
                    <a:p>
                      <a:pPr marL="0" marR="0" lvl="0" indent="0" algn="l" rtl="0">
                        <a:spcBef>
                          <a:spcPts val="0"/>
                        </a:spcBef>
                        <a:spcAft>
                          <a:spcPts val="0"/>
                        </a:spcAft>
                        <a:buNone/>
                      </a:pPr>
                      <a:r>
                        <a:rPr lang="en-US" sz="1600"/>
                        <a:t>4</a:t>
                      </a:r>
                      <a:endParaRPr/>
                    </a:p>
                  </a:txBody>
                  <a:tcPr marL="29475" marR="29475" marT="14750" marB="14750" anchor="ctr"/>
                </a:tc>
                <a:tc>
                  <a:txBody>
                    <a:bodyPr/>
                    <a:lstStyle/>
                    <a:p>
                      <a:pPr marL="0" marR="0" lvl="0" indent="0" algn="l" rtl="0">
                        <a:spcBef>
                          <a:spcPts val="0"/>
                        </a:spcBef>
                        <a:spcAft>
                          <a:spcPts val="0"/>
                        </a:spcAft>
                        <a:buNone/>
                      </a:pPr>
                      <a:r>
                        <a:rPr lang="en-US" sz="1600"/>
                        <a:t>Advanced Neural Networks and Deep Learning Concepts</a:t>
                      </a:r>
                      <a:endParaRPr/>
                    </a:p>
                  </a:txBody>
                  <a:tcPr marL="29475" marR="29475" marT="14750" marB="14750" anchor="ctr"/>
                </a:tc>
                <a:tc>
                  <a:txBody>
                    <a:bodyPr/>
                    <a:lstStyle/>
                    <a:p>
                      <a:pPr marL="0" marR="0" lvl="0" indent="0" algn="l" rtl="0">
                        <a:spcBef>
                          <a:spcPts val="0"/>
                        </a:spcBef>
                        <a:spcAft>
                          <a:spcPts val="0"/>
                        </a:spcAft>
                        <a:buNone/>
                      </a:pPr>
                      <a:r>
                        <a:rPr lang="en-US" sz="1600"/>
                        <a:t>4</a:t>
                      </a:r>
                      <a:endParaRPr/>
                    </a:p>
                  </a:txBody>
                  <a:tcPr marL="29475" marR="29475" marT="14750" marB="14750" anchor="ctr"/>
                </a:tc>
                <a:tc>
                  <a:txBody>
                    <a:bodyPr/>
                    <a:lstStyle/>
                    <a:p>
                      <a:pPr marL="0" marR="0" lvl="0" indent="0" algn="l" rtl="0">
                        <a:spcBef>
                          <a:spcPts val="0"/>
                        </a:spcBef>
                        <a:spcAft>
                          <a:spcPts val="0"/>
                        </a:spcAft>
                        <a:buNone/>
                      </a:pPr>
                      <a:r>
                        <a:rPr lang="en-US" sz="1600"/>
                        <a:t>CLO2, CLO3</a:t>
                      </a:r>
                      <a:endParaRPr/>
                    </a:p>
                  </a:txBody>
                  <a:tcPr marL="29475" marR="29475" marT="14750" marB="14750" anchor="ctr"/>
                </a:tc>
                <a:extLst>
                  <a:ext uri="{0D108BD9-81ED-4DB2-BD59-A6C34878D82A}">
                    <a16:rowId xmlns:a16="http://schemas.microsoft.com/office/drawing/2014/main" val="10004"/>
                  </a:ext>
                </a:extLst>
              </a:tr>
              <a:tr h="221125">
                <a:tc>
                  <a:txBody>
                    <a:bodyPr/>
                    <a:lstStyle/>
                    <a:p>
                      <a:pPr marL="0" marR="0" lvl="0" indent="0" algn="l" rtl="0">
                        <a:spcBef>
                          <a:spcPts val="0"/>
                        </a:spcBef>
                        <a:spcAft>
                          <a:spcPts val="0"/>
                        </a:spcAft>
                        <a:buNone/>
                      </a:pPr>
                      <a:r>
                        <a:rPr lang="en-US" sz="1600"/>
                        <a:t>5</a:t>
                      </a:r>
                      <a:endParaRPr/>
                    </a:p>
                  </a:txBody>
                  <a:tcPr marL="29475" marR="29475" marT="14750" marB="14750" anchor="ctr"/>
                </a:tc>
                <a:tc>
                  <a:txBody>
                    <a:bodyPr/>
                    <a:lstStyle/>
                    <a:p>
                      <a:pPr marL="0" marR="0" lvl="0" indent="0" algn="l" rtl="0">
                        <a:spcBef>
                          <a:spcPts val="0"/>
                        </a:spcBef>
                        <a:spcAft>
                          <a:spcPts val="0"/>
                        </a:spcAft>
                        <a:buNone/>
                      </a:pPr>
                      <a:r>
                        <a:rPr lang="en-US" sz="1600"/>
                        <a:t>Data Preprocessing and Feature Engineering</a:t>
                      </a:r>
                      <a:endParaRPr/>
                    </a:p>
                  </a:txBody>
                  <a:tcPr marL="29475" marR="29475" marT="14750" marB="14750" anchor="ctr"/>
                </a:tc>
                <a:tc>
                  <a:txBody>
                    <a:bodyPr/>
                    <a:lstStyle/>
                    <a:p>
                      <a:pPr marL="0" marR="0" lvl="0" indent="0" algn="l" rtl="0">
                        <a:spcBef>
                          <a:spcPts val="0"/>
                        </a:spcBef>
                        <a:spcAft>
                          <a:spcPts val="0"/>
                        </a:spcAft>
                        <a:buNone/>
                      </a:pPr>
                      <a:r>
                        <a:rPr lang="en-US" sz="1600"/>
                        <a:t>6</a:t>
                      </a:r>
                      <a:endParaRPr/>
                    </a:p>
                  </a:txBody>
                  <a:tcPr marL="29475" marR="29475" marT="14750" marB="14750" anchor="ctr"/>
                </a:tc>
                <a:tc>
                  <a:txBody>
                    <a:bodyPr/>
                    <a:lstStyle/>
                    <a:p>
                      <a:pPr marL="0" marR="0" lvl="0" indent="0" algn="l" rtl="0">
                        <a:spcBef>
                          <a:spcPts val="0"/>
                        </a:spcBef>
                        <a:spcAft>
                          <a:spcPts val="0"/>
                        </a:spcAft>
                        <a:buNone/>
                      </a:pPr>
                      <a:r>
                        <a:rPr lang="en-US" sz="1600"/>
                        <a:t>CLO3</a:t>
                      </a:r>
                      <a:endParaRPr/>
                    </a:p>
                  </a:txBody>
                  <a:tcPr marL="29475" marR="29475" marT="14750" marB="14750" anchor="ctr"/>
                </a:tc>
                <a:extLst>
                  <a:ext uri="{0D108BD9-81ED-4DB2-BD59-A6C34878D82A}">
                    <a16:rowId xmlns:a16="http://schemas.microsoft.com/office/drawing/2014/main" val="10005"/>
                  </a:ext>
                </a:extLst>
              </a:tr>
              <a:tr h="221125">
                <a:tc>
                  <a:txBody>
                    <a:bodyPr/>
                    <a:lstStyle/>
                    <a:p>
                      <a:pPr marL="0" marR="0" lvl="0" indent="0" algn="l" rtl="0">
                        <a:spcBef>
                          <a:spcPts val="0"/>
                        </a:spcBef>
                        <a:spcAft>
                          <a:spcPts val="0"/>
                        </a:spcAft>
                        <a:buNone/>
                      </a:pPr>
                      <a:r>
                        <a:rPr lang="en-US" sz="1600"/>
                        <a:t>6</a:t>
                      </a:r>
                      <a:endParaRPr/>
                    </a:p>
                  </a:txBody>
                  <a:tcPr marL="29475" marR="29475" marT="14750" marB="14750" anchor="ctr"/>
                </a:tc>
                <a:tc>
                  <a:txBody>
                    <a:bodyPr/>
                    <a:lstStyle/>
                    <a:p>
                      <a:pPr marL="0" marR="0" lvl="0" indent="0" algn="l" rtl="0">
                        <a:spcBef>
                          <a:spcPts val="0"/>
                        </a:spcBef>
                        <a:spcAft>
                          <a:spcPts val="0"/>
                        </a:spcAft>
                        <a:buNone/>
                      </a:pPr>
                      <a:r>
                        <a:rPr lang="en-US" sz="1600"/>
                        <a:t>Supervised vs. Unsupervised Learning</a:t>
                      </a:r>
                      <a:endParaRPr/>
                    </a:p>
                  </a:txBody>
                  <a:tcPr marL="29475" marR="29475" marT="14750" marB="14750" anchor="ctr"/>
                </a:tc>
                <a:tc>
                  <a:txBody>
                    <a:bodyPr/>
                    <a:lstStyle/>
                    <a:p>
                      <a:pPr marL="0" marR="0" lvl="0" indent="0" algn="l" rtl="0">
                        <a:spcBef>
                          <a:spcPts val="0"/>
                        </a:spcBef>
                        <a:spcAft>
                          <a:spcPts val="0"/>
                        </a:spcAft>
                        <a:buNone/>
                      </a:pPr>
                      <a:r>
                        <a:rPr lang="en-US" sz="1600"/>
                        <a:t>3</a:t>
                      </a:r>
                      <a:endParaRPr/>
                    </a:p>
                  </a:txBody>
                  <a:tcPr marL="29475" marR="29475" marT="14750" marB="14750" anchor="ctr"/>
                </a:tc>
                <a:tc>
                  <a:txBody>
                    <a:bodyPr/>
                    <a:lstStyle/>
                    <a:p>
                      <a:pPr marL="0" marR="0" lvl="0" indent="0" algn="l" rtl="0">
                        <a:spcBef>
                          <a:spcPts val="0"/>
                        </a:spcBef>
                        <a:spcAft>
                          <a:spcPts val="0"/>
                        </a:spcAft>
                        <a:buNone/>
                      </a:pPr>
                      <a:r>
                        <a:rPr lang="en-US" sz="1600"/>
                        <a:t>CLO4</a:t>
                      </a:r>
                      <a:endParaRPr/>
                    </a:p>
                  </a:txBody>
                  <a:tcPr marL="29475" marR="29475" marT="14750" marB="14750" anchor="ctr"/>
                </a:tc>
                <a:extLst>
                  <a:ext uri="{0D108BD9-81ED-4DB2-BD59-A6C34878D82A}">
                    <a16:rowId xmlns:a16="http://schemas.microsoft.com/office/drawing/2014/main" val="10006"/>
                  </a:ext>
                </a:extLst>
              </a:tr>
              <a:tr h="221125">
                <a:tc>
                  <a:txBody>
                    <a:bodyPr/>
                    <a:lstStyle/>
                    <a:p>
                      <a:pPr marL="0" marR="0" lvl="0" indent="0" algn="l" rtl="0">
                        <a:spcBef>
                          <a:spcPts val="0"/>
                        </a:spcBef>
                        <a:spcAft>
                          <a:spcPts val="0"/>
                        </a:spcAft>
                        <a:buNone/>
                      </a:pPr>
                      <a:r>
                        <a:rPr lang="en-US" sz="1600"/>
                        <a:t>7</a:t>
                      </a:r>
                      <a:endParaRPr/>
                    </a:p>
                  </a:txBody>
                  <a:tcPr marL="29475" marR="29475" marT="14750" marB="14750" anchor="ctr"/>
                </a:tc>
                <a:tc>
                  <a:txBody>
                    <a:bodyPr/>
                    <a:lstStyle/>
                    <a:p>
                      <a:pPr marL="0" marR="0" lvl="0" indent="0" algn="l" rtl="0">
                        <a:spcBef>
                          <a:spcPts val="0"/>
                        </a:spcBef>
                        <a:spcAft>
                          <a:spcPts val="0"/>
                        </a:spcAft>
                        <a:buNone/>
                      </a:pPr>
                      <a:r>
                        <a:rPr lang="en-US" sz="1600"/>
                        <a:t>Model Training and Validation</a:t>
                      </a:r>
                      <a:endParaRPr/>
                    </a:p>
                  </a:txBody>
                  <a:tcPr marL="29475" marR="29475" marT="14750" marB="14750" anchor="ctr"/>
                </a:tc>
                <a:tc>
                  <a:txBody>
                    <a:bodyPr/>
                    <a:lstStyle/>
                    <a:p>
                      <a:pPr marL="0" marR="0" lvl="0" indent="0" algn="l" rtl="0">
                        <a:spcBef>
                          <a:spcPts val="0"/>
                        </a:spcBef>
                        <a:spcAft>
                          <a:spcPts val="0"/>
                        </a:spcAft>
                        <a:buNone/>
                      </a:pPr>
                      <a:r>
                        <a:rPr lang="en-US" sz="1600"/>
                        <a:t>5</a:t>
                      </a:r>
                      <a:endParaRPr/>
                    </a:p>
                  </a:txBody>
                  <a:tcPr marL="29475" marR="29475" marT="14750" marB="14750" anchor="ctr"/>
                </a:tc>
                <a:tc>
                  <a:txBody>
                    <a:bodyPr/>
                    <a:lstStyle/>
                    <a:p>
                      <a:pPr marL="0" marR="0" lvl="0" indent="0" algn="l" rtl="0">
                        <a:spcBef>
                          <a:spcPts val="0"/>
                        </a:spcBef>
                        <a:spcAft>
                          <a:spcPts val="0"/>
                        </a:spcAft>
                        <a:buNone/>
                      </a:pPr>
                      <a:r>
                        <a:rPr lang="en-US" sz="1600"/>
                        <a:t>CLO5</a:t>
                      </a:r>
                      <a:endParaRPr/>
                    </a:p>
                  </a:txBody>
                  <a:tcPr marL="29475" marR="29475" marT="14750" marB="14750" anchor="ctr"/>
                </a:tc>
                <a:extLst>
                  <a:ext uri="{0D108BD9-81ED-4DB2-BD59-A6C34878D82A}">
                    <a16:rowId xmlns:a16="http://schemas.microsoft.com/office/drawing/2014/main" val="10007"/>
                  </a:ext>
                </a:extLst>
              </a:tr>
              <a:tr h="221125">
                <a:tc>
                  <a:txBody>
                    <a:bodyPr/>
                    <a:lstStyle/>
                    <a:p>
                      <a:pPr marL="0" marR="0" lvl="0" indent="0" algn="l" rtl="0">
                        <a:spcBef>
                          <a:spcPts val="0"/>
                        </a:spcBef>
                        <a:spcAft>
                          <a:spcPts val="0"/>
                        </a:spcAft>
                        <a:buNone/>
                      </a:pPr>
                      <a:r>
                        <a:rPr lang="en-US" sz="1600"/>
                        <a:t>8</a:t>
                      </a:r>
                      <a:endParaRPr/>
                    </a:p>
                  </a:txBody>
                  <a:tcPr marL="29475" marR="29475" marT="14750" marB="14750" anchor="ctr"/>
                </a:tc>
                <a:tc>
                  <a:txBody>
                    <a:bodyPr/>
                    <a:lstStyle/>
                    <a:p>
                      <a:pPr marL="0" marR="0" lvl="0" indent="0" algn="l" rtl="0">
                        <a:spcBef>
                          <a:spcPts val="0"/>
                        </a:spcBef>
                        <a:spcAft>
                          <a:spcPts val="0"/>
                        </a:spcAft>
                        <a:buNone/>
                      </a:pPr>
                      <a:r>
                        <a:rPr lang="en-US" sz="1600"/>
                        <a:t>Natural Language Processing and Computer Vision</a:t>
                      </a:r>
                      <a:endParaRPr/>
                    </a:p>
                  </a:txBody>
                  <a:tcPr marL="29475" marR="29475" marT="14750" marB="14750" anchor="ctr"/>
                </a:tc>
                <a:tc>
                  <a:txBody>
                    <a:bodyPr/>
                    <a:lstStyle/>
                    <a:p>
                      <a:pPr marL="0" marR="0" lvl="0" indent="0" algn="l" rtl="0">
                        <a:spcBef>
                          <a:spcPts val="0"/>
                        </a:spcBef>
                        <a:spcAft>
                          <a:spcPts val="0"/>
                        </a:spcAft>
                        <a:buNone/>
                      </a:pPr>
                      <a:r>
                        <a:rPr lang="en-US" sz="1600"/>
                        <a:t>4</a:t>
                      </a:r>
                      <a:endParaRPr/>
                    </a:p>
                  </a:txBody>
                  <a:tcPr marL="29475" marR="29475" marT="14750" marB="14750" anchor="ctr"/>
                </a:tc>
                <a:tc>
                  <a:txBody>
                    <a:bodyPr/>
                    <a:lstStyle/>
                    <a:p>
                      <a:pPr marL="0" marR="0" lvl="0" indent="0" algn="l" rtl="0">
                        <a:spcBef>
                          <a:spcPts val="0"/>
                        </a:spcBef>
                        <a:spcAft>
                          <a:spcPts val="0"/>
                        </a:spcAft>
                        <a:buNone/>
                      </a:pPr>
                      <a:r>
                        <a:rPr lang="en-US" sz="1600"/>
                        <a:t>CLO6</a:t>
                      </a:r>
                      <a:endParaRPr/>
                    </a:p>
                  </a:txBody>
                  <a:tcPr marL="29475" marR="29475" marT="14750" marB="14750" anchor="ctr"/>
                </a:tc>
                <a:extLst>
                  <a:ext uri="{0D108BD9-81ED-4DB2-BD59-A6C34878D82A}">
                    <a16:rowId xmlns:a16="http://schemas.microsoft.com/office/drawing/2014/main" val="10008"/>
                  </a:ext>
                </a:extLst>
              </a:tr>
              <a:tr h="221125">
                <a:tc>
                  <a:txBody>
                    <a:bodyPr/>
                    <a:lstStyle/>
                    <a:p>
                      <a:pPr marL="0" marR="0" lvl="0" indent="0" algn="l" rtl="0">
                        <a:spcBef>
                          <a:spcPts val="0"/>
                        </a:spcBef>
                        <a:spcAft>
                          <a:spcPts val="0"/>
                        </a:spcAft>
                        <a:buNone/>
                      </a:pPr>
                      <a:r>
                        <a:rPr lang="en-US" sz="1600"/>
                        <a:t>9</a:t>
                      </a:r>
                      <a:endParaRPr/>
                    </a:p>
                  </a:txBody>
                  <a:tcPr marL="29475" marR="29475" marT="14750" marB="14750" anchor="ctr"/>
                </a:tc>
                <a:tc>
                  <a:txBody>
                    <a:bodyPr/>
                    <a:lstStyle/>
                    <a:p>
                      <a:pPr marL="0" marR="0" lvl="0" indent="0" algn="l" rtl="0">
                        <a:spcBef>
                          <a:spcPts val="0"/>
                        </a:spcBef>
                        <a:spcAft>
                          <a:spcPts val="0"/>
                        </a:spcAft>
                        <a:buNone/>
                      </a:pPr>
                      <a:r>
                        <a:rPr lang="en-US" sz="1600"/>
                        <a:t>AI Workflow: Links, Pipelines, and Architecture</a:t>
                      </a:r>
                      <a:endParaRPr/>
                    </a:p>
                  </a:txBody>
                  <a:tcPr marL="29475" marR="29475" marT="14750" marB="14750" anchor="ctr"/>
                </a:tc>
                <a:tc>
                  <a:txBody>
                    <a:bodyPr/>
                    <a:lstStyle/>
                    <a:p>
                      <a:pPr marL="0" marR="0" lvl="0" indent="0" algn="l" rtl="0">
                        <a:spcBef>
                          <a:spcPts val="0"/>
                        </a:spcBef>
                        <a:spcAft>
                          <a:spcPts val="0"/>
                        </a:spcAft>
                        <a:buNone/>
                      </a:pPr>
                      <a:r>
                        <a:rPr lang="en-US" sz="1600"/>
                        <a:t>3</a:t>
                      </a:r>
                      <a:endParaRPr/>
                    </a:p>
                  </a:txBody>
                  <a:tcPr marL="29475" marR="29475" marT="14750" marB="14750" anchor="ctr"/>
                </a:tc>
                <a:tc>
                  <a:txBody>
                    <a:bodyPr/>
                    <a:lstStyle/>
                    <a:p>
                      <a:pPr marL="0" marR="0" lvl="0" indent="0" algn="l" rtl="0">
                        <a:spcBef>
                          <a:spcPts val="0"/>
                        </a:spcBef>
                        <a:spcAft>
                          <a:spcPts val="0"/>
                        </a:spcAft>
                        <a:buNone/>
                      </a:pPr>
                      <a:r>
                        <a:rPr lang="en-US" sz="1600"/>
                        <a:t>CLO7</a:t>
                      </a:r>
                      <a:endParaRPr/>
                    </a:p>
                  </a:txBody>
                  <a:tcPr marL="29475" marR="29475" marT="14750" marB="14750" anchor="ctr"/>
                </a:tc>
                <a:extLst>
                  <a:ext uri="{0D108BD9-81ED-4DB2-BD59-A6C34878D82A}">
                    <a16:rowId xmlns:a16="http://schemas.microsoft.com/office/drawing/2014/main" val="10009"/>
                  </a:ext>
                </a:extLst>
              </a:tr>
              <a:tr h="221125">
                <a:tc>
                  <a:txBody>
                    <a:bodyPr/>
                    <a:lstStyle/>
                    <a:p>
                      <a:pPr marL="0" marR="0" lvl="0" indent="0" algn="l" rtl="0">
                        <a:spcBef>
                          <a:spcPts val="0"/>
                        </a:spcBef>
                        <a:spcAft>
                          <a:spcPts val="0"/>
                        </a:spcAft>
                        <a:buNone/>
                      </a:pPr>
                      <a:r>
                        <a:rPr lang="en-US" sz="1600"/>
                        <a:t>10</a:t>
                      </a:r>
                      <a:endParaRPr/>
                    </a:p>
                  </a:txBody>
                  <a:tcPr marL="29475" marR="29475" marT="14750" marB="14750" anchor="ctr"/>
                </a:tc>
                <a:tc>
                  <a:txBody>
                    <a:bodyPr/>
                    <a:lstStyle/>
                    <a:p>
                      <a:pPr marL="0" marR="0" lvl="0" indent="0" algn="l" rtl="0">
                        <a:spcBef>
                          <a:spcPts val="0"/>
                        </a:spcBef>
                        <a:spcAft>
                          <a:spcPts val="0"/>
                        </a:spcAft>
                        <a:buNone/>
                      </a:pPr>
                      <a:r>
                        <a:rPr lang="en-US" sz="1600"/>
                        <a:t>Data Visualization and Presentation</a:t>
                      </a:r>
                      <a:endParaRPr/>
                    </a:p>
                  </a:txBody>
                  <a:tcPr marL="29475" marR="29475" marT="14750" marB="14750" anchor="ctr"/>
                </a:tc>
                <a:tc>
                  <a:txBody>
                    <a:bodyPr/>
                    <a:lstStyle/>
                    <a:p>
                      <a:pPr marL="0" marR="0" lvl="0" indent="0" algn="l" rtl="0">
                        <a:spcBef>
                          <a:spcPts val="0"/>
                        </a:spcBef>
                        <a:spcAft>
                          <a:spcPts val="0"/>
                        </a:spcAft>
                        <a:buNone/>
                      </a:pPr>
                      <a:r>
                        <a:rPr lang="en-US" sz="1600"/>
                        <a:t>4</a:t>
                      </a:r>
                      <a:endParaRPr/>
                    </a:p>
                  </a:txBody>
                  <a:tcPr marL="29475" marR="29475" marT="14750" marB="14750" anchor="ctr"/>
                </a:tc>
                <a:tc>
                  <a:txBody>
                    <a:bodyPr/>
                    <a:lstStyle/>
                    <a:p>
                      <a:pPr marL="0" marR="0" lvl="0" indent="0" algn="l" rtl="0">
                        <a:spcBef>
                          <a:spcPts val="0"/>
                        </a:spcBef>
                        <a:spcAft>
                          <a:spcPts val="0"/>
                        </a:spcAft>
                        <a:buNone/>
                      </a:pPr>
                      <a:r>
                        <a:rPr lang="en-US" sz="1600"/>
                        <a:t>CLO8</a:t>
                      </a:r>
                      <a:endParaRPr/>
                    </a:p>
                  </a:txBody>
                  <a:tcPr marL="29475" marR="29475" marT="14750" marB="14750" anchor="ctr"/>
                </a:tc>
                <a:extLst>
                  <a:ext uri="{0D108BD9-81ED-4DB2-BD59-A6C34878D82A}">
                    <a16:rowId xmlns:a16="http://schemas.microsoft.com/office/drawing/2014/main" val="10010"/>
                  </a:ext>
                </a:extLst>
              </a:tr>
              <a:tr h="221125">
                <a:tc>
                  <a:txBody>
                    <a:bodyPr/>
                    <a:lstStyle/>
                    <a:p>
                      <a:pPr marL="0" marR="0" lvl="0" indent="0" algn="l" rtl="0">
                        <a:spcBef>
                          <a:spcPts val="0"/>
                        </a:spcBef>
                        <a:spcAft>
                          <a:spcPts val="0"/>
                        </a:spcAft>
                        <a:buNone/>
                      </a:pPr>
                      <a:r>
                        <a:rPr lang="en-US" sz="1600"/>
                        <a:t>11</a:t>
                      </a:r>
                      <a:endParaRPr/>
                    </a:p>
                  </a:txBody>
                  <a:tcPr marL="29475" marR="29475" marT="14750" marB="14750" anchor="ctr"/>
                </a:tc>
                <a:tc>
                  <a:txBody>
                    <a:bodyPr/>
                    <a:lstStyle/>
                    <a:p>
                      <a:pPr marL="0" marR="0" lvl="0" indent="0" algn="l" rtl="0">
                        <a:spcBef>
                          <a:spcPts val="0"/>
                        </a:spcBef>
                        <a:spcAft>
                          <a:spcPts val="0"/>
                        </a:spcAft>
                        <a:buNone/>
                      </a:pPr>
                      <a:r>
                        <a:rPr lang="en-US" sz="1600"/>
                        <a:t>AI Project Management and File Organization</a:t>
                      </a:r>
                      <a:endParaRPr/>
                    </a:p>
                  </a:txBody>
                  <a:tcPr marL="29475" marR="29475" marT="14750" marB="14750" anchor="ctr"/>
                </a:tc>
                <a:tc>
                  <a:txBody>
                    <a:bodyPr/>
                    <a:lstStyle/>
                    <a:p>
                      <a:pPr marL="0" marR="0" lvl="0" indent="0" algn="l" rtl="0">
                        <a:spcBef>
                          <a:spcPts val="0"/>
                        </a:spcBef>
                        <a:spcAft>
                          <a:spcPts val="0"/>
                        </a:spcAft>
                        <a:buNone/>
                      </a:pPr>
                      <a:r>
                        <a:rPr lang="en-US" sz="1600"/>
                        <a:t>2</a:t>
                      </a:r>
                      <a:endParaRPr/>
                    </a:p>
                  </a:txBody>
                  <a:tcPr marL="29475" marR="29475" marT="14750" marB="14750" anchor="ctr"/>
                </a:tc>
                <a:tc>
                  <a:txBody>
                    <a:bodyPr/>
                    <a:lstStyle/>
                    <a:p>
                      <a:pPr marL="0" marR="0" lvl="0" indent="0" algn="l" rtl="0">
                        <a:spcBef>
                          <a:spcPts val="0"/>
                        </a:spcBef>
                        <a:spcAft>
                          <a:spcPts val="0"/>
                        </a:spcAft>
                        <a:buNone/>
                      </a:pPr>
                      <a:r>
                        <a:rPr lang="en-US" sz="1600"/>
                        <a:t>CLO9</a:t>
                      </a:r>
                      <a:endParaRPr/>
                    </a:p>
                  </a:txBody>
                  <a:tcPr marL="29475" marR="29475" marT="14750" marB="14750" anchor="ctr"/>
                </a:tc>
                <a:extLst>
                  <a:ext uri="{0D108BD9-81ED-4DB2-BD59-A6C34878D82A}">
                    <a16:rowId xmlns:a16="http://schemas.microsoft.com/office/drawing/2014/main" val="10011"/>
                  </a:ext>
                </a:extLst>
              </a:tr>
              <a:tr h="291350">
                <a:tc>
                  <a:txBody>
                    <a:bodyPr/>
                    <a:lstStyle/>
                    <a:p>
                      <a:pPr marL="0" marR="0" lvl="0" indent="0" algn="l" rtl="0">
                        <a:spcBef>
                          <a:spcPts val="0"/>
                        </a:spcBef>
                        <a:spcAft>
                          <a:spcPts val="0"/>
                        </a:spcAft>
                        <a:buNone/>
                      </a:pPr>
                      <a:r>
                        <a:rPr lang="en-US" sz="1600"/>
                        <a:t>12</a:t>
                      </a:r>
                      <a:endParaRPr/>
                    </a:p>
                  </a:txBody>
                  <a:tcPr marL="29475" marR="29475" marT="14750" marB="14750" anchor="ctr"/>
                </a:tc>
                <a:tc>
                  <a:txBody>
                    <a:bodyPr/>
                    <a:lstStyle/>
                    <a:p>
                      <a:pPr marL="0" marR="0" lvl="0" indent="0" algn="l" rtl="0">
                        <a:spcBef>
                          <a:spcPts val="0"/>
                        </a:spcBef>
                        <a:spcAft>
                          <a:spcPts val="0"/>
                        </a:spcAft>
                        <a:buNone/>
                      </a:pPr>
                      <a:r>
                        <a:rPr lang="en-US" sz="1600"/>
                        <a:t>Ethics, Usability, and Testing in AI Systems</a:t>
                      </a:r>
                      <a:endParaRPr/>
                    </a:p>
                  </a:txBody>
                  <a:tcPr marL="29475" marR="29475" marT="14750" marB="14750" anchor="ctr"/>
                </a:tc>
                <a:tc>
                  <a:txBody>
                    <a:bodyPr/>
                    <a:lstStyle/>
                    <a:p>
                      <a:pPr marL="0" marR="0" lvl="0" indent="0" algn="l" rtl="0">
                        <a:spcBef>
                          <a:spcPts val="0"/>
                        </a:spcBef>
                        <a:spcAft>
                          <a:spcPts val="0"/>
                        </a:spcAft>
                        <a:buNone/>
                      </a:pPr>
                      <a:r>
                        <a:rPr lang="en-US" sz="1600"/>
                        <a:t>3</a:t>
                      </a:r>
                      <a:endParaRPr/>
                    </a:p>
                  </a:txBody>
                  <a:tcPr marL="29475" marR="29475" marT="14750" marB="14750" anchor="ctr"/>
                </a:tc>
                <a:tc>
                  <a:txBody>
                    <a:bodyPr/>
                    <a:lstStyle/>
                    <a:p>
                      <a:pPr marL="0" marR="0" lvl="0" indent="0" algn="l" rtl="0">
                        <a:spcBef>
                          <a:spcPts val="0"/>
                        </a:spcBef>
                        <a:spcAft>
                          <a:spcPts val="0"/>
                        </a:spcAft>
                        <a:buNone/>
                      </a:pPr>
                      <a:r>
                        <a:rPr lang="en-US" sz="1600"/>
                        <a:t>CLO10</a:t>
                      </a:r>
                      <a:endParaRPr/>
                    </a:p>
                  </a:txBody>
                  <a:tcPr marL="29475" marR="29475" marT="14750" marB="14750" anchor="ctr"/>
                </a:tc>
                <a:extLst>
                  <a:ext uri="{0D108BD9-81ED-4DB2-BD59-A6C34878D82A}">
                    <a16:rowId xmlns:a16="http://schemas.microsoft.com/office/drawing/2014/main" val="10012"/>
                  </a:ext>
                </a:extLst>
              </a:tr>
              <a:tr h="418375">
                <a:tc>
                  <a:txBody>
                    <a:bodyPr/>
                    <a:lstStyle/>
                    <a:p>
                      <a:pPr marL="0" marR="0" lvl="0" indent="0" algn="l" rtl="0">
                        <a:spcBef>
                          <a:spcPts val="0"/>
                        </a:spcBef>
                        <a:spcAft>
                          <a:spcPts val="0"/>
                        </a:spcAft>
                        <a:buNone/>
                      </a:pPr>
                      <a:r>
                        <a:rPr lang="en-US" sz="1600"/>
                        <a:t>13</a:t>
                      </a:r>
                      <a:endParaRPr/>
                    </a:p>
                  </a:txBody>
                  <a:tcPr marL="29475" marR="29475" marT="14750" marB="14750" anchor="ctr"/>
                </a:tc>
                <a:tc>
                  <a:txBody>
                    <a:bodyPr/>
                    <a:lstStyle/>
                    <a:p>
                      <a:pPr marL="0" marR="0" lvl="0" indent="0" algn="l" rtl="0">
                        <a:spcBef>
                          <a:spcPts val="0"/>
                        </a:spcBef>
                        <a:spcAft>
                          <a:spcPts val="0"/>
                        </a:spcAft>
                        <a:buNone/>
                      </a:pPr>
                      <a:r>
                        <a:rPr lang="en-US" sz="1600"/>
                        <a:t>Introduction to Reinforcement Learning and AI Frameworks</a:t>
                      </a:r>
                      <a:endParaRPr/>
                    </a:p>
                  </a:txBody>
                  <a:tcPr marL="29475" marR="29475" marT="14750" marB="14750" anchor="ctr"/>
                </a:tc>
                <a:tc>
                  <a:txBody>
                    <a:bodyPr/>
                    <a:lstStyle/>
                    <a:p>
                      <a:pPr marL="0" marR="0" lvl="0" indent="0" algn="l" rtl="0">
                        <a:spcBef>
                          <a:spcPts val="0"/>
                        </a:spcBef>
                        <a:spcAft>
                          <a:spcPts val="0"/>
                        </a:spcAft>
                        <a:buNone/>
                      </a:pPr>
                      <a:r>
                        <a:rPr lang="en-US" sz="1600"/>
                        <a:t>3</a:t>
                      </a:r>
                      <a:endParaRPr/>
                    </a:p>
                  </a:txBody>
                  <a:tcPr marL="29475" marR="29475" marT="14750" marB="14750" anchor="ctr"/>
                </a:tc>
                <a:tc>
                  <a:txBody>
                    <a:bodyPr/>
                    <a:lstStyle/>
                    <a:p>
                      <a:pPr marL="0" marR="0" lvl="0" indent="0" algn="l" rtl="0">
                        <a:spcBef>
                          <a:spcPts val="0"/>
                        </a:spcBef>
                        <a:spcAft>
                          <a:spcPts val="0"/>
                        </a:spcAft>
                        <a:buNone/>
                      </a:pPr>
                      <a:r>
                        <a:rPr lang="en-US" sz="1600"/>
                        <a:t>CLO2, CLO6</a:t>
                      </a:r>
                      <a:endParaRPr/>
                    </a:p>
                  </a:txBody>
                  <a:tcPr marL="29475" marR="29475" marT="14750" marB="14750" anchor="ctr"/>
                </a:tc>
                <a:extLst>
                  <a:ext uri="{0D108BD9-81ED-4DB2-BD59-A6C34878D82A}">
                    <a16:rowId xmlns:a16="http://schemas.microsoft.com/office/drawing/2014/main" val="10013"/>
                  </a:ext>
                </a:extLst>
              </a:tr>
              <a:tr h="418375">
                <a:tc>
                  <a:txBody>
                    <a:bodyPr/>
                    <a:lstStyle/>
                    <a:p>
                      <a:pPr marL="0" marR="0" lvl="0" indent="0" algn="l" rtl="0">
                        <a:spcBef>
                          <a:spcPts val="0"/>
                        </a:spcBef>
                        <a:spcAft>
                          <a:spcPts val="0"/>
                        </a:spcAft>
                        <a:buNone/>
                      </a:pPr>
                      <a:r>
                        <a:rPr lang="en-US" sz="1600"/>
                        <a:t>14</a:t>
                      </a:r>
                      <a:endParaRPr/>
                    </a:p>
                  </a:txBody>
                  <a:tcPr marL="29475" marR="29475" marT="14750" marB="14750" anchor="ctr"/>
                </a:tc>
                <a:tc>
                  <a:txBody>
                    <a:bodyPr/>
                    <a:lstStyle/>
                    <a:p>
                      <a:pPr marL="0" marR="0" lvl="0" indent="0" algn="l" rtl="0">
                        <a:spcBef>
                          <a:spcPts val="0"/>
                        </a:spcBef>
                        <a:spcAft>
                          <a:spcPts val="0"/>
                        </a:spcAft>
                        <a:buNone/>
                      </a:pPr>
                      <a:r>
                        <a:rPr lang="en-US" sz="1600"/>
                        <a:t>Advanced Topics: Generative AI, Transfer Learning, and Optimization Techniques</a:t>
                      </a:r>
                      <a:endParaRPr/>
                    </a:p>
                  </a:txBody>
                  <a:tcPr marL="29475" marR="29475" marT="14750" marB="14750" anchor="ctr"/>
                </a:tc>
                <a:tc>
                  <a:txBody>
                    <a:bodyPr/>
                    <a:lstStyle/>
                    <a:p>
                      <a:pPr marL="0" marR="0" lvl="0" indent="0" algn="l" rtl="0">
                        <a:spcBef>
                          <a:spcPts val="0"/>
                        </a:spcBef>
                        <a:spcAft>
                          <a:spcPts val="0"/>
                        </a:spcAft>
                        <a:buNone/>
                      </a:pPr>
                      <a:r>
                        <a:rPr lang="en-US" sz="1600"/>
                        <a:t>4</a:t>
                      </a:r>
                      <a:endParaRPr/>
                    </a:p>
                  </a:txBody>
                  <a:tcPr marL="29475" marR="29475" marT="14750" marB="14750" anchor="ctr"/>
                </a:tc>
                <a:tc>
                  <a:txBody>
                    <a:bodyPr/>
                    <a:lstStyle/>
                    <a:p>
                      <a:pPr marL="0" marR="0" lvl="0" indent="0" algn="l" rtl="0">
                        <a:spcBef>
                          <a:spcPts val="0"/>
                        </a:spcBef>
                        <a:spcAft>
                          <a:spcPts val="0"/>
                        </a:spcAft>
                        <a:buNone/>
                      </a:pPr>
                      <a:r>
                        <a:rPr lang="en-US" sz="1600"/>
                        <a:t>CLO6, CLO7</a:t>
                      </a:r>
                      <a:endParaRPr/>
                    </a:p>
                  </a:txBody>
                  <a:tcPr marL="29475" marR="29475" marT="14750" marB="14750" anchor="ctr"/>
                </a:tc>
                <a:extLst>
                  <a:ext uri="{0D108BD9-81ED-4DB2-BD59-A6C34878D82A}">
                    <a16:rowId xmlns:a16="http://schemas.microsoft.com/office/drawing/2014/main" val="10014"/>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75468" y="2855948"/>
            <a:ext cx="4834101" cy="1038567"/>
          </a:xfrm>
          <a:prstGeom prst="rect">
            <a:avLst/>
          </a:prstGeom>
        </p:spPr>
        <p:txBody>
          <a:bodyPr vert="horz" wrap="square" lIns="0" tIns="7316" rIns="0" bIns="0" rtlCol="0">
            <a:spAutoFit/>
          </a:bodyPr>
          <a:lstStyle/>
          <a:p>
            <a:pPr marL="7701">
              <a:spcBef>
                <a:spcPts val="58"/>
              </a:spcBef>
              <a:tabLst>
                <a:tab pos="2394327" algn="l"/>
                <a:tab pos="4542600" algn="l"/>
              </a:tabLst>
            </a:pPr>
            <a:r>
              <a:rPr sz="6701" i="1" spc="-6" dirty="0">
                <a:latin typeface="Times New Roman"/>
                <a:cs typeface="Times New Roman"/>
              </a:rPr>
              <a:t>P</a:t>
            </a:r>
            <a:r>
              <a:rPr sz="6701" spc="-6" dirty="0">
                <a:latin typeface="Times New Roman"/>
                <a:cs typeface="Times New Roman"/>
              </a:rPr>
              <a:t>(</a:t>
            </a:r>
            <a:r>
              <a:rPr sz="6701" i="1" spc="-6" dirty="0">
                <a:latin typeface="Times New Roman"/>
                <a:cs typeface="Times New Roman"/>
              </a:rPr>
              <a:t>sum</a:t>
            </a:r>
            <a:r>
              <a:rPr sz="6701" i="1" dirty="0">
                <a:latin typeface="Times New Roman"/>
                <a:cs typeface="Times New Roman"/>
              </a:rPr>
              <a:t>	12</a:t>
            </a:r>
            <a:r>
              <a:rPr sz="6701" i="1" spc="-73" dirty="0">
                <a:latin typeface="Times New Roman"/>
                <a:cs typeface="Times New Roman"/>
              </a:rPr>
              <a:t> </a:t>
            </a:r>
            <a:r>
              <a:rPr sz="6701" i="1" spc="-30" dirty="0">
                <a:latin typeface="Times New Roman"/>
                <a:cs typeface="Times New Roman"/>
              </a:rPr>
              <a:t>|</a:t>
            </a:r>
            <a:r>
              <a:rPr sz="6701" i="1" dirty="0">
                <a:latin typeface="Times New Roman"/>
                <a:cs typeface="Times New Roman"/>
              </a:rPr>
              <a:t>	</a:t>
            </a:r>
            <a:r>
              <a:rPr sz="6701" spc="-36" dirty="0">
                <a:latin typeface="Times New Roman"/>
                <a:cs typeface="Times New Roman"/>
              </a:rPr>
              <a:t>)</a:t>
            </a:r>
            <a:endParaRPr sz="6701">
              <a:latin typeface="Times New Roman"/>
              <a:cs typeface="Times New Roman"/>
            </a:endParaRPr>
          </a:p>
        </p:txBody>
      </p:sp>
      <p:grpSp>
        <p:nvGrpSpPr>
          <p:cNvPr id="3" name="object 3"/>
          <p:cNvGrpSpPr/>
          <p:nvPr/>
        </p:nvGrpSpPr>
        <p:grpSpPr>
          <a:xfrm>
            <a:off x="7476965" y="3167209"/>
            <a:ext cx="634971" cy="634971"/>
            <a:chOff x="12329362" y="5222961"/>
            <a:chExt cx="1047115" cy="1047115"/>
          </a:xfrm>
        </p:grpSpPr>
        <p:sp>
          <p:nvSpPr>
            <p:cNvPr id="4" name="object 4"/>
            <p:cNvSpPr/>
            <p:nvPr/>
          </p:nvSpPr>
          <p:spPr>
            <a:xfrm>
              <a:off x="12329362" y="5222961"/>
              <a:ext cx="1047115" cy="1047115"/>
            </a:xfrm>
            <a:custGeom>
              <a:avLst/>
              <a:gdLst/>
              <a:ahLst/>
              <a:cxnLst/>
              <a:rect l="l" t="t" r="r" b="b"/>
              <a:pathLst>
                <a:path w="1047115" h="1047114">
                  <a:moveTo>
                    <a:pt x="806991" y="0"/>
                  </a:moveTo>
                  <a:lnTo>
                    <a:pt x="241144" y="0"/>
                  </a:lnTo>
                  <a:lnTo>
                    <a:pt x="194724" y="183"/>
                  </a:lnTo>
                  <a:lnTo>
                    <a:pt x="127249" y="4965"/>
                  </a:lnTo>
                  <a:lnTo>
                    <a:pt x="70495" y="25951"/>
                  </a:lnTo>
                  <a:lnTo>
                    <a:pt x="25993" y="70461"/>
                  </a:lnTo>
                  <a:lnTo>
                    <a:pt x="4989" y="127199"/>
                  </a:lnTo>
                  <a:lnTo>
                    <a:pt x="184" y="194260"/>
                  </a:lnTo>
                  <a:lnTo>
                    <a:pt x="0" y="240097"/>
                  </a:lnTo>
                  <a:lnTo>
                    <a:pt x="4" y="806991"/>
                  </a:lnTo>
                  <a:lnTo>
                    <a:pt x="184" y="852377"/>
                  </a:lnTo>
                  <a:lnTo>
                    <a:pt x="4995" y="919905"/>
                  </a:lnTo>
                  <a:lnTo>
                    <a:pt x="25993" y="976626"/>
                  </a:lnTo>
                  <a:lnTo>
                    <a:pt x="70495"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5" name="object 5"/>
            <p:cNvPicPr/>
            <p:nvPr/>
          </p:nvPicPr>
          <p:blipFill>
            <a:blip r:embed="rId2" cstate="print"/>
            <a:stretch>
              <a:fillRect/>
            </a:stretch>
          </p:blipFill>
          <p:spPr>
            <a:xfrm>
              <a:off x="12411611" y="5930850"/>
              <a:ext cx="251929" cy="251939"/>
            </a:xfrm>
            <a:prstGeom prst="rect">
              <a:avLst/>
            </a:prstGeom>
          </p:spPr>
        </p:pic>
        <p:pic>
          <p:nvPicPr>
            <p:cNvPr id="6" name="object 6"/>
            <p:cNvPicPr/>
            <p:nvPr/>
          </p:nvPicPr>
          <p:blipFill>
            <a:blip r:embed="rId3" cstate="print"/>
            <a:stretch>
              <a:fillRect/>
            </a:stretch>
          </p:blipFill>
          <p:spPr>
            <a:xfrm>
              <a:off x="13042273" y="5310223"/>
              <a:ext cx="252034" cy="251945"/>
            </a:xfrm>
            <a:prstGeom prst="rect">
              <a:avLst/>
            </a:prstGeom>
          </p:spPr>
        </p:pic>
        <p:pic>
          <p:nvPicPr>
            <p:cNvPr id="7" name="object 7"/>
            <p:cNvPicPr/>
            <p:nvPr/>
          </p:nvPicPr>
          <p:blipFill>
            <a:blip r:embed="rId4" cstate="print"/>
            <a:stretch>
              <a:fillRect/>
            </a:stretch>
          </p:blipFill>
          <p:spPr>
            <a:xfrm>
              <a:off x="12411611" y="5310223"/>
              <a:ext cx="251929" cy="251945"/>
            </a:xfrm>
            <a:prstGeom prst="rect">
              <a:avLst/>
            </a:prstGeom>
          </p:spPr>
        </p:pic>
        <p:pic>
          <p:nvPicPr>
            <p:cNvPr id="8" name="object 8"/>
            <p:cNvPicPr/>
            <p:nvPr/>
          </p:nvPicPr>
          <p:blipFill>
            <a:blip r:embed="rId5" cstate="print"/>
            <a:stretch>
              <a:fillRect/>
            </a:stretch>
          </p:blipFill>
          <p:spPr>
            <a:xfrm>
              <a:off x="13042273" y="5930850"/>
              <a:ext cx="252034" cy="251939"/>
            </a:xfrm>
            <a:prstGeom prst="rect">
              <a:avLst/>
            </a:prstGeom>
          </p:spPr>
        </p:pic>
        <p:pic>
          <p:nvPicPr>
            <p:cNvPr id="9" name="object 9"/>
            <p:cNvPicPr/>
            <p:nvPr/>
          </p:nvPicPr>
          <p:blipFill>
            <a:blip r:embed="rId2" cstate="print"/>
            <a:stretch>
              <a:fillRect/>
            </a:stretch>
          </p:blipFill>
          <p:spPr>
            <a:xfrm>
              <a:off x="12411611" y="5620535"/>
              <a:ext cx="251929" cy="251939"/>
            </a:xfrm>
            <a:prstGeom prst="rect">
              <a:avLst/>
            </a:prstGeom>
          </p:spPr>
        </p:pic>
        <p:pic>
          <p:nvPicPr>
            <p:cNvPr id="10" name="object 10"/>
            <p:cNvPicPr/>
            <p:nvPr/>
          </p:nvPicPr>
          <p:blipFill>
            <a:blip r:embed="rId5" cstate="print"/>
            <a:stretch>
              <a:fillRect/>
            </a:stretch>
          </p:blipFill>
          <p:spPr>
            <a:xfrm>
              <a:off x="13042273" y="5620535"/>
              <a:ext cx="252034" cy="251939"/>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3481" y="618784"/>
            <a:ext cx="634971" cy="634971"/>
            <a:chOff x="1126405" y="1020419"/>
            <a:chExt cx="1047115" cy="1047115"/>
          </a:xfrm>
        </p:grpSpPr>
        <p:sp>
          <p:nvSpPr>
            <p:cNvPr id="3" name="object 3"/>
            <p:cNvSpPr/>
            <p:nvPr/>
          </p:nvSpPr>
          <p:spPr>
            <a:xfrm>
              <a:off x="1126405" y="1020419"/>
              <a:ext cx="1047115" cy="1047115"/>
            </a:xfrm>
            <a:custGeom>
              <a:avLst/>
              <a:gdLst/>
              <a:ahLst/>
              <a:cxnLst/>
              <a:rect l="l" t="t" r="r" b="b"/>
              <a:pathLst>
                <a:path w="1047114" h="1047114">
                  <a:moveTo>
                    <a:pt x="806991" y="0"/>
                  </a:moveTo>
                  <a:lnTo>
                    <a:pt x="241165" y="0"/>
                  </a:lnTo>
                  <a:lnTo>
                    <a:pt x="194711" y="183"/>
                  </a:lnTo>
                  <a:lnTo>
                    <a:pt x="127203" y="4965"/>
                  </a:lnTo>
                  <a:lnTo>
                    <a:pt x="70470" y="25953"/>
                  </a:lnTo>
                  <a:lnTo>
                    <a:pt x="25953" y="70470"/>
                  </a:lnTo>
                  <a:lnTo>
                    <a:pt x="4963" y="127208"/>
                  </a:lnTo>
                  <a:lnTo>
                    <a:pt x="183" y="194262"/>
                  </a:lnTo>
                  <a:lnTo>
                    <a:pt x="0" y="240097"/>
                  </a:lnTo>
                  <a:lnTo>
                    <a:pt x="4" y="807001"/>
                  </a:lnTo>
                  <a:lnTo>
                    <a:pt x="183" y="852377"/>
                  </a:lnTo>
                  <a:lnTo>
                    <a:pt x="4969" y="919906"/>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FF644E"/>
            </a:solidFill>
          </p:spPr>
          <p:txBody>
            <a:bodyPr wrap="square" lIns="0" tIns="0" rIns="0" bIns="0" rtlCol="0"/>
            <a:lstStyle/>
            <a:p>
              <a:endParaRPr sz="849"/>
            </a:p>
          </p:txBody>
        </p:sp>
        <p:pic>
          <p:nvPicPr>
            <p:cNvPr id="4" name="object 4"/>
            <p:cNvPicPr/>
            <p:nvPr/>
          </p:nvPicPr>
          <p:blipFill>
            <a:blip r:embed="rId2" cstate="print"/>
            <a:stretch>
              <a:fillRect/>
            </a:stretch>
          </p:blipFill>
          <p:spPr>
            <a:xfrm>
              <a:off x="1523979" y="1417996"/>
              <a:ext cx="251939" cy="251945"/>
            </a:xfrm>
            <a:prstGeom prst="rect">
              <a:avLst/>
            </a:prstGeom>
          </p:spPr>
        </p:pic>
      </p:grpSp>
      <p:grpSp>
        <p:nvGrpSpPr>
          <p:cNvPr id="5" name="object 5"/>
          <p:cNvGrpSpPr/>
          <p:nvPr/>
        </p:nvGrpSpPr>
        <p:grpSpPr>
          <a:xfrm>
            <a:off x="2579331" y="618784"/>
            <a:ext cx="634971" cy="634971"/>
            <a:chOff x="4252802" y="1020419"/>
            <a:chExt cx="1047115" cy="1047115"/>
          </a:xfrm>
        </p:grpSpPr>
        <p:sp>
          <p:nvSpPr>
            <p:cNvPr id="6" name="object 6"/>
            <p:cNvSpPr/>
            <p:nvPr/>
          </p:nvSpPr>
          <p:spPr>
            <a:xfrm>
              <a:off x="4252802"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22" y="1021145"/>
                  </a:lnTo>
                  <a:lnTo>
                    <a:pt x="1021136" y="976628"/>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FF644E"/>
            </a:solidFill>
          </p:spPr>
          <p:txBody>
            <a:bodyPr wrap="square" lIns="0" tIns="0" rIns="0" bIns="0" rtlCol="0"/>
            <a:lstStyle/>
            <a:p>
              <a:endParaRPr sz="849"/>
            </a:p>
          </p:txBody>
        </p:sp>
        <p:pic>
          <p:nvPicPr>
            <p:cNvPr id="7" name="object 7"/>
            <p:cNvPicPr/>
            <p:nvPr/>
          </p:nvPicPr>
          <p:blipFill>
            <a:blip r:embed="rId2" cstate="print"/>
            <a:stretch>
              <a:fillRect/>
            </a:stretch>
          </p:blipFill>
          <p:spPr>
            <a:xfrm>
              <a:off x="4335025" y="1728308"/>
              <a:ext cx="251939" cy="251939"/>
            </a:xfrm>
            <a:prstGeom prst="rect">
              <a:avLst/>
            </a:prstGeom>
          </p:spPr>
        </p:pic>
        <p:pic>
          <p:nvPicPr>
            <p:cNvPr id="8" name="object 8"/>
            <p:cNvPicPr/>
            <p:nvPr/>
          </p:nvPicPr>
          <p:blipFill>
            <a:blip r:embed="rId2" cstate="print"/>
            <a:stretch>
              <a:fillRect/>
            </a:stretch>
          </p:blipFill>
          <p:spPr>
            <a:xfrm>
              <a:off x="4965728" y="1107688"/>
              <a:ext cx="251939" cy="251939"/>
            </a:xfrm>
            <a:prstGeom prst="rect">
              <a:avLst/>
            </a:prstGeom>
          </p:spPr>
        </p:pic>
      </p:grpSp>
      <p:grpSp>
        <p:nvGrpSpPr>
          <p:cNvPr id="9" name="object 9"/>
          <p:cNvGrpSpPr/>
          <p:nvPr/>
        </p:nvGrpSpPr>
        <p:grpSpPr>
          <a:xfrm>
            <a:off x="4475181" y="618784"/>
            <a:ext cx="634971" cy="634971"/>
            <a:chOff x="7379199" y="1020419"/>
            <a:chExt cx="1047115" cy="1047115"/>
          </a:xfrm>
        </p:grpSpPr>
        <p:sp>
          <p:nvSpPr>
            <p:cNvPr id="10" name="object 10"/>
            <p:cNvSpPr/>
            <p:nvPr/>
          </p:nvSpPr>
          <p:spPr>
            <a:xfrm>
              <a:off x="7379199" y="1020419"/>
              <a:ext cx="1047115" cy="1047115"/>
            </a:xfrm>
            <a:custGeom>
              <a:avLst/>
              <a:gdLst/>
              <a:ahLst/>
              <a:cxnLst/>
              <a:rect l="l" t="t" r="r" b="b"/>
              <a:pathLst>
                <a:path w="1047115" h="1047114">
                  <a:moveTo>
                    <a:pt x="806991" y="0"/>
                  </a:moveTo>
                  <a:lnTo>
                    <a:pt x="241154" y="0"/>
                  </a:lnTo>
                  <a:lnTo>
                    <a:pt x="194706"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56" y="1046904"/>
                  </a:lnTo>
                  <a:lnTo>
                    <a:pt x="240086" y="1047088"/>
                  </a:lnTo>
                  <a:lnTo>
                    <a:pt x="805923" y="1047088"/>
                  </a:lnTo>
                  <a:lnTo>
                    <a:pt x="852375" y="1046904"/>
                  </a:lnTo>
                  <a:lnTo>
                    <a:pt x="919880" y="1042127"/>
                  </a:lnTo>
                  <a:lnTo>
                    <a:pt x="976617" y="1021145"/>
                  </a:lnTo>
                  <a:lnTo>
                    <a:pt x="1021135" y="976628"/>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897" y="4965"/>
                  </a:lnTo>
                  <a:lnTo>
                    <a:pt x="852826" y="183"/>
                  </a:lnTo>
                  <a:lnTo>
                    <a:pt x="806991" y="0"/>
                  </a:lnTo>
                  <a:close/>
                </a:path>
              </a:pathLst>
            </a:custGeom>
            <a:solidFill>
              <a:srgbClr val="FF644E"/>
            </a:solidFill>
          </p:spPr>
          <p:txBody>
            <a:bodyPr wrap="square" lIns="0" tIns="0" rIns="0" bIns="0" rtlCol="0"/>
            <a:lstStyle/>
            <a:p>
              <a:endParaRPr sz="849"/>
            </a:p>
          </p:txBody>
        </p:sp>
        <p:pic>
          <p:nvPicPr>
            <p:cNvPr id="11" name="object 11"/>
            <p:cNvPicPr/>
            <p:nvPr/>
          </p:nvPicPr>
          <p:blipFill>
            <a:blip r:embed="rId2" cstate="print"/>
            <a:stretch>
              <a:fillRect/>
            </a:stretch>
          </p:blipFill>
          <p:spPr>
            <a:xfrm>
              <a:off x="7461421" y="1728308"/>
              <a:ext cx="251939" cy="251939"/>
            </a:xfrm>
            <a:prstGeom prst="rect">
              <a:avLst/>
            </a:prstGeom>
          </p:spPr>
        </p:pic>
        <p:pic>
          <p:nvPicPr>
            <p:cNvPr id="12" name="object 12"/>
            <p:cNvPicPr/>
            <p:nvPr/>
          </p:nvPicPr>
          <p:blipFill>
            <a:blip r:embed="rId2" cstate="print"/>
            <a:stretch>
              <a:fillRect/>
            </a:stretch>
          </p:blipFill>
          <p:spPr>
            <a:xfrm>
              <a:off x="8092117" y="1107688"/>
              <a:ext cx="251945" cy="251939"/>
            </a:xfrm>
            <a:prstGeom prst="rect">
              <a:avLst/>
            </a:prstGeom>
          </p:spPr>
        </p:pic>
        <p:pic>
          <p:nvPicPr>
            <p:cNvPr id="13" name="object 13"/>
            <p:cNvPicPr/>
            <p:nvPr/>
          </p:nvPicPr>
          <p:blipFill>
            <a:blip r:embed="rId2" cstate="print"/>
            <a:stretch>
              <a:fillRect/>
            </a:stretch>
          </p:blipFill>
          <p:spPr>
            <a:xfrm>
              <a:off x="7776765" y="1417996"/>
              <a:ext cx="251945" cy="251945"/>
            </a:xfrm>
            <a:prstGeom prst="rect">
              <a:avLst/>
            </a:prstGeom>
          </p:spPr>
        </p:pic>
      </p:grpSp>
      <p:grpSp>
        <p:nvGrpSpPr>
          <p:cNvPr id="14" name="object 14"/>
          <p:cNvGrpSpPr/>
          <p:nvPr/>
        </p:nvGrpSpPr>
        <p:grpSpPr>
          <a:xfrm>
            <a:off x="6371000" y="618784"/>
            <a:ext cx="634971" cy="634971"/>
            <a:chOff x="10505544" y="1020419"/>
            <a:chExt cx="1047115" cy="1047115"/>
          </a:xfrm>
        </p:grpSpPr>
        <p:sp>
          <p:nvSpPr>
            <p:cNvPr id="15" name="object 15"/>
            <p:cNvSpPr/>
            <p:nvPr/>
          </p:nvSpPr>
          <p:spPr>
            <a:xfrm>
              <a:off x="10505544"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16" name="object 16"/>
            <p:cNvPicPr/>
            <p:nvPr/>
          </p:nvPicPr>
          <p:blipFill>
            <a:blip r:embed="rId3" cstate="print"/>
            <a:stretch>
              <a:fillRect/>
            </a:stretch>
          </p:blipFill>
          <p:spPr>
            <a:xfrm>
              <a:off x="10587792" y="1728308"/>
              <a:ext cx="251929" cy="251939"/>
            </a:xfrm>
            <a:prstGeom prst="rect">
              <a:avLst/>
            </a:prstGeom>
          </p:spPr>
        </p:pic>
        <p:pic>
          <p:nvPicPr>
            <p:cNvPr id="17" name="object 17"/>
            <p:cNvPicPr/>
            <p:nvPr/>
          </p:nvPicPr>
          <p:blipFill>
            <a:blip r:embed="rId4" cstate="print"/>
            <a:stretch>
              <a:fillRect/>
            </a:stretch>
          </p:blipFill>
          <p:spPr>
            <a:xfrm>
              <a:off x="11218532" y="1107688"/>
              <a:ext cx="251955" cy="251939"/>
            </a:xfrm>
            <a:prstGeom prst="rect">
              <a:avLst/>
            </a:prstGeom>
          </p:spPr>
        </p:pic>
        <p:pic>
          <p:nvPicPr>
            <p:cNvPr id="18" name="object 18"/>
            <p:cNvPicPr/>
            <p:nvPr/>
          </p:nvPicPr>
          <p:blipFill>
            <a:blip r:embed="rId3" cstate="print"/>
            <a:stretch>
              <a:fillRect/>
            </a:stretch>
          </p:blipFill>
          <p:spPr>
            <a:xfrm>
              <a:off x="10587792" y="1107688"/>
              <a:ext cx="251929" cy="251939"/>
            </a:xfrm>
            <a:prstGeom prst="rect">
              <a:avLst/>
            </a:prstGeom>
          </p:spPr>
        </p:pic>
        <p:pic>
          <p:nvPicPr>
            <p:cNvPr id="19" name="object 19"/>
            <p:cNvPicPr/>
            <p:nvPr/>
          </p:nvPicPr>
          <p:blipFill>
            <a:blip r:embed="rId4" cstate="print"/>
            <a:stretch>
              <a:fillRect/>
            </a:stretch>
          </p:blipFill>
          <p:spPr>
            <a:xfrm>
              <a:off x="11218532" y="1728308"/>
              <a:ext cx="251955" cy="251939"/>
            </a:xfrm>
            <a:prstGeom prst="rect">
              <a:avLst/>
            </a:prstGeom>
          </p:spPr>
        </p:pic>
      </p:grpSp>
      <p:grpSp>
        <p:nvGrpSpPr>
          <p:cNvPr id="20" name="object 20"/>
          <p:cNvGrpSpPr/>
          <p:nvPr/>
        </p:nvGrpSpPr>
        <p:grpSpPr>
          <a:xfrm>
            <a:off x="8266850" y="618784"/>
            <a:ext cx="634971" cy="634971"/>
            <a:chOff x="13631941" y="1020419"/>
            <a:chExt cx="1047115" cy="1047115"/>
          </a:xfrm>
        </p:grpSpPr>
        <p:sp>
          <p:nvSpPr>
            <p:cNvPr id="21" name="object 21"/>
            <p:cNvSpPr/>
            <p:nvPr/>
          </p:nvSpPr>
          <p:spPr>
            <a:xfrm>
              <a:off x="13631941"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22" name="object 22"/>
            <p:cNvPicPr/>
            <p:nvPr/>
          </p:nvPicPr>
          <p:blipFill>
            <a:blip r:embed="rId3" cstate="print"/>
            <a:stretch>
              <a:fillRect/>
            </a:stretch>
          </p:blipFill>
          <p:spPr>
            <a:xfrm>
              <a:off x="13714190" y="1728308"/>
              <a:ext cx="251929" cy="251939"/>
            </a:xfrm>
            <a:prstGeom prst="rect">
              <a:avLst/>
            </a:prstGeom>
          </p:spPr>
        </p:pic>
        <p:pic>
          <p:nvPicPr>
            <p:cNvPr id="23" name="object 23"/>
            <p:cNvPicPr/>
            <p:nvPr/>
          </p:nvPicPr>
          <p:blipFill>
            <a:blip r:embed="rId4" cstate="print"/>
            <a:stretch>
              <a:fillRect/>
            </a:stretch>
          </p:blipFill>
          <p:spPr>
            <a:xfrm>
              <a:off x="14344930" y="1107688"/>
              <a:ext cx="251955" cy="251939"/>
            </a:xfrm>
            <a:prstGeom prst="rect">
              <a:avLst/>
            </a:prstGeom>
          </p:spPr>
        </p:pic>
        <p:pic>
          <p:nvPicPr>
            <p:cNvPr id="24" name="object 24"/>
            <p:cNvPicPr/>
            <p:nvPr/>
          </p:nvPicPr>
          <p:blipFill>
            <a:blip r:embed="rId3" cstate="print"/>
            <a:stretch>
              <a:fillRect/>
            </a:stretch>
          </p:blipFill>
          <p:spPr>
            <a:xfrm>
              <a:off x="13714190" y="1107688"/>
              <a:ext cx="251929" cy="251939"/>
            </a:xfrm>
            <a:prstGeom prst="rect">
              <a:avLst/>
            </a:prstGeom>
          </p:spPr>
        </p:pic>
        <p:pic>
          <p:nvPicPr>
            <p:cNvPr id="25" name="object 25"/>
            <p:cNvPicPr/>
            <p:nvPr/>
          </p:nvPicPr>
          <p:blipFill>
            <a:blip r:embed="rId4" cstate="print"/>
            <a:stretch>
              <a:fillRect/>
            </a:stretch>
          </p:blipFill>
          <p:spPr>
            <a:xfrm>
              <a:off x="14344930" y="1728308"/>
              <a:ext cx="251955" cy="251939"/>
            </a:xfrm>
            <a:prstGeom prst="rect">
              <a:avLst/>
            </a:prstGeom>
          </p:spPr>
        </p:pic>
        <p:pic>
          <p:nvPicPr>
            <p:cNvPr id="26" name="object 26"/>
            <p:cNvPicPr/>
            <p:nvPr/>
          </p:nvPicPr>
          <p:blipFill>
            <a:blip r:embed="rId5" cstate="print"/>
            <a:stretch>
              <a:fillRect/>
            </a:stretch>
          </p:blipFill>
          <p:spPr>
            <a:xfrm>
              <a:off x="14029573" y="1417996"/>
              <a:ext cx="251929" cy="251945"/>
            </a:xfrm>
            <a:prstGeom prst="rect">
              <a:avLst/>
            </a:prstGeom>
          </p:spPr>
        </p:pic>
      </p:grpSp>
      <p:grpSp>
        <p:nvGrpSpPr>
          <p:cNvPr id="27" name="object 27"/>
          <p:cNvGrpSpPr/>
          <p:nvPr/>
        </p:nvGrpSpPr>
        <p:grpSpPr>
          <a:xfrm>
            <a:off x="10162700" y="618784"/>
            <a:ext cx="634971" cy="634971"/>
            <a:chOff x="16758338" y="1020419"/>
            <a:chExt cx="1047115" cy="1047115"/>
          </a:xfrm>
        </p:grpSpPr>
        <p:sp>
          <p:nvSpPr>
            <p:cNvPr id="28" name="object 28"/>
            <p:cNvSpPr/>
            <p:nvPr/>
          </p:nvSpPr>
          <p:spPr>
            <a:xfrm>
              <a:off x="16758338"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29" name="object 29"/>
            <p:cNvPicPr/>
            <p:nvPr/>
          </p:nvPicPr>
          <p:blipFill>
            <a:blip r:embed="rId3" cstate="print"/>
            <a:stretch>
              <a:fillRect/>
            </a:stretch>
          </p:blipFill>
          <p:spPr>
            <a:xfrm>
              <a:off x="16840587" y="1728308"/>
              <a:ext cx="251929" cy="251939"/>
            </a:xfrm>
            <a:prstGeom prst="rect">
              <a:avLst/>
            </a:prstGeom>
          </p:spPr>
        </p:pic>
        <p:pic>
          <p:nvPicPr>
            <p:cNvPr id="30" name="object 30"/>
            <p:cNvPicPr/>
            <p:nvPr/>
          </p:nvPicPr>
          <p:blipFill>
            <a:blip r:embed="rId6" cstate="print"/>
            <a:stretch>
              <a:fillRect/>
            </a:stretch>
          </p:blipFill>
          <p:spPr>
            <a:xfrm>
              <a:off x="17471327" y="1107688"/>
              <a:ext cx="251955" cy="251939"/>
            </a:xfrm>
            <a:prstGeom prst="rect">
              <a:avLst/>
            </a:prstGeom>
          </p:spPr>
        </p:pic>
        <p:pic>
          <p:nvPicPr>
            <p:cNvPr id="31" name="object 31"/>
            <p:cNvPicPr/>
            <p:nvPr/>
          </p:nvPicPr>
          <p:blipFill>
            <a:blip r:embed="rId3" cstate="print"/>
            <a:stretch>
              <a:fillRect/>
            </a:stretch>
          </p:blipFill>
          <p:spPr>
            <a:xfrm>
              <a:off x="16840587" y="1107688"/>
              <a:ext cx="251929" cy="251939"/>
            </a:xfrm>
            <a:prstGeom prst="rect">
              <a:avLst/>
            </a:prstGeom>
          </p:spPr>
        </p:pic>
        <p:pic>
          <p:nvPicPr>
            <p:cNvPr id="32" name="object 32"/>
            <p:cNvPicPr/>
            <p:nvPr/>
          </p:nvPicPr>
          <p:blipFill>
            <a:blip r:embed="rId6" cstate="print"/>
            <a:stretch>
              <a:fillRect/>
            </a:stretch>
          </p:blipFill>
          <p:spPr>
            <a:xfrm>
              <a:off x="17471327" y="1728308"/>
              <a:ext cx="251955" cy="251939"/>
            </a:xfrm>
            <a:prstGeom prst="rect">
              <a:avLst/>
            </a:prstGeom>
          </p:spPr>
        </p:pic>
        <p:pic>
          <p:nvPicPr>
            <p:cNvPr id="33" name="object 33"/>
            <p:cNvPicPr/>
            <p:nvPr/>
          </p:nvPicPr>
          <p:blipFill>
            <a:blip r:embed="rId3" cstate="print"/>
            <a:stretch>
              <a:fillRect/>
            </a:stretch>
          </p:blipFill>
          <p:spPr>
            <a:xfrm>
              <a:off x="16840587" y="1417996"/>
              <a:ext cx="251929" cy="251945"/>
            </a:xfrm>
            <a:prstGeom prst="rect">
              <a:avLst/>
            </a:prstGeom>
          </p:spPr>
        </p:pic>
        <p:pic>
          <p:nvPicPr>
            <p:cNvPr id="34" name="object 34"/>
            <p:cNvPicPr/>
            <p:nvPr/>
          </p:nvPicPr>
          <p:blipFill>
            <a:blip r:embed="rId6" cstate="print"/>
            <a:stretch>
              <a:fillRect/>
            </a:stretch>
          </p:blipFill>
          <p:spPr>
            <a:xfrm>
              <a:off x="17471327" y="1417996"/>
              <a:ext cx="251955" cy="251945"/>
            </a:xfrm>
            <a:prstGeom prst="rect">
              <a:avLst/>
            </a:prstGeom>
          </p:spPr>
        </p:pic>
      </p:grpSp>
      <p:grpSp>
        <p:nvGrpSpPr>
          <p:cNvPr id="35" name="object 35"/>
          <p:cNvGrpSpPr/>
          <p:nvPr/>
        </p:nvGrpSpPr>
        <p:grpSpPr>
          <a:xfrm>
            <a:off x="1394320" y="618784"/>
            <a:ext cx="634971" cy="634971"/>
            <a:chOff x="2298631" y="1020419"/>
            <a:chExt cx="1047115" cy="1047115"/>
          </a:xfrm>
        </p:grpSpPr>
        <p:sp>
          <p:nvSpPr>
            <p:cNvPr id="36" name="object 36"/>
            <p:cNvSpPr/>
            <p:nvPr/>
          </p:nvSpPr>
          <p:spPr>
            <a:xfrm>
              <a:off x="2298631" y="1020419"/>
              <a:ext cx="1047115" cy="1047115"/>
            </a:xfrm>
            <a:custGeom>
              <a:avLst/>
              <a:gdLst/>
              <a:ahLst/>
              <a:cxnLst/>
              <a:rect l="l" t="t" r="r" b="b"/>
              <a:pathLst>
                <a:path w="1047114" h="1047114">
                  <a:moveTo>
                    <a:pt x="806991" y="0"/>
                  </a:moveTo>
                  <a:lnTo>
                    <a:pt x="241165" y="0"/>
                  </a:lnTo>
                  <a:lnTo>
                    <a:pt x="194711" y="183"/>
                  </a:lnTo>
                  <a:lnTo>
                    <a:pt x="127203" y="4965"/>
                  </a:lnTo>
                  <a:lnTo>
                    <a:pt x="70470" y="25953"/>
                  </a:lnTo>
                  <a:lnTo>
                    <a:pt x="25953" y="70470"/>
                  </a:lnTo>
                  <a:lnTo>
                    <a:pt x="4963" y="127208"/>
                  </a:lnTo>
                  <a:lnTo>
                    <a:pt x="183" y="194262"/>
                  </a:lnTo>
                  <a:lnTo>
                    <a:pt x="0" y="240097"/>
                  </a:lnTo>
                  <a:lnTo>
                    <a:pt x="4" y="807001"/>
                  </a:lnTo>
                  <a:lnTo>
                    <a:pt x="183" y="852377"/>
                  </a:lnTo>
                  <a:lnTo>
                    <a:pt x="4969" y="919906"/>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00A2FF"/>
            </a:solidFill>
          </p:spPr>
          <p:txBody>
            <a:bodyPr wrap="square" lIns="0" tIns="0" rIns="0" bIns="0" rtlCol="0"/>
            <a:lstStyle/>
            <a:p>
              <a:endParaRPr sz="849"/>
            </a:p>
          </p:txBody>
        </p:sp>
        <p:pic>
          <p:nvPicPr>
            <p:cNvPr id="37" name="object 37"/>
            <p:cNvPicPr/>
            <p:nvPr/>
          </p:nvPicPr>
          <p:blipFill>
            <a:blip r:embed="rId2" cstate="print"/>
            <a:stretch>
              <a:fillRect/>
            </a:stretch>
          </p:blipFill>
          <p:spPr>
            <a:xfrm>
              <a:off x="2696205" y="1417996"/>
              <a:ext cx="251939" cy="251945"/>
            </a:xfrm>
            <a:prstGeom prst="rect">
              <a:avLst/>
            </a:prstGeom>
          </p:spPr>
        </p:pic>
      </p:grpSp>
      <p:grpSp>
        <p:nvGrpSpPr>
          <p:cNvPr id="38" name="object 38"/>
          <p:cNvGrpSpPr/>
          <p:nvPr/>
        </p:nvGrpSpPr>
        <p:grpSpPr>
          <a:xfrm>
            <a:off x="1394320" y="1615784"/>
            <a:ext cx="634971" cy="634971"/>
            <a:chOff x="2298631" y="2664547"/>
            <a:chExt cx="1047115" cy="1047115"/>
          </a:xfrm>
        </p:grpSpPr>
        <p:sp>
          <p:nvSpPr>
            <p:cNvPr id="39" name="object 39"/>
            <p:cNvSpPr/>
            <p:nvPr/>
          </p:nvSpPr>
          <p:spPr>
            <a:xfrm>
              <a:off x="2298631" y="2664547"/>
              <a:ext cx="1047115" cy="1047115"/>
            </a:xfrm>
            <a:custGeom>
              <a:avLst/>
              <a:gdLst/>
              <a:ahLst/>
              <a:cxnLst/>
              <a:rect l="l" t="t" r="r" b="b"/>
              <a:pathLst>
                <a:path w="1047114" h="1047114">
                  <a:moveTo>
                    <a:pt x="806991" y="0"/>
                  </a:moveTo>
                  <a:lnTo>
                    <a:pt x="241165" y="0"/>
                  </a:lnTo>
                  <a:lnTo>
                    <a:pt x="194711" y="183"/>
                  </a:lnTo>
                  <a:lnTo>
                    <a:pt x="127203" y="4965"/>
                  </a:lnTo>
                  <a:lnTo>
                    <a:pt x="70470" y="25951"/>
                  </a:lnTo>
                  <a:lnTo>
                    <a:pt x="25953" y="70466"/>
                  </a:lnTo>
                  <a:lnTo>
                    <a:pt x="4963" y="127203"/>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00A2FF"/>
            </a:solidFill>
          </p:spPr>
          <p:txBody>
            <a:bodyPr wrap="square" lIns="0" tIns="0" rIns="0" bIns="0" rtlCol="0"/>
            <a:lstStyle/>
            <a:p>
              <a:endParaRPr sz="849"/>
            </a:p>
          </p:txBody>
        </p:sp>
        <p:pic>
          <p:nvPicPr>
            <p:cNvPr id="40" name="object 40"/>
            <p:cNvPicPr/>
            <p:nvPr/>
          </p:nvPicPr>
          <p:blipFill>
            <a:blip r:embed="rId2" cstate="print"/>
            <a:stretch>
              <a:fillRect/>
            </a:stretch>
          </p:blipFill>
          <p:spPr>
            <a:xfrm>
              <a:off x="2380854" y="3372436"/>
              <a:ext cx="251939" cy="251939"/>
            </a:xfrm>
            <a:prstGeom prst="rect">
              <a:avLst/>
            </a:prstGeom>
          </p:spPr>
        </p:pic>
        <p:pic>
          <p:nvPicPr>
            <p:cNvPr id="41" name="object 41"/>
            <p:cNvPicPr/>
            <p:nvPr/>
          </p:nvPicPr>
          <p:blipFill>
            <a:blip r:embed="rId2" cstate="print"/>
            <a:stretch>
              <a:fillRect/>
            </a:stretch>
          </p:blipFill>
          <p:spPr>
            <a:xfrm>
              <a:off x="3011557" y="2751808"/>
              <a:ext cx="251939" cy="251945"/>
            </a:xfrm>
            <a:prstGeom prst="rect">
              <a:avLst/>
            </a:prstGeom>
          </p:spPr>
        </p:pic>
      </p:grpSp>
      <p:grpSp>
        <p:nvGrpSpPr>
          <p:cNvPr id="42" name="object 42"/>
          <p:cNvGrpSpPr/>
          <p:nvPr/>
        </p:nvGrpSpPr>
        <p:grpSpPr>
          <a:xfrm>
            <a:off x="1394320" y="2612784"/>
            <a:ext cx="634971" cy="634971"/>
            <a:chOff x="2298631" y="4308674"/>
            <a:chExt cx="1047115" cy="1047115"/>
          </a:xfrm>
        </p:grpSpPr>
        <p:sp>
          <p:nvSpPr>
            <p:cNvPr id="43" name="object 43"/>
            <p:cNvSpPr/>
            <p:nvPr/>
          </p:nvSpPr>
          <p:spPr>
            <a:xfrm>
              <a:off x="2298631" y="4308674"/>
              <a:ext cx="1047115" cy="1047115"/>
            </a:xfrm>
            <a:custGeom>
              <a:avLst/>
              <a:gdLst/>
              <a:ahLst/>
              <a:cxnLst/>
              <a:rect l="l" t="t" r="r" b="b"/>
              <a:pathLst>
                <a:path w="1047114" h="1047114">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7"/>
                  </a:lnTo>
                  <a:lnTo>
                    <a:pt x="4969" y="919901"/>
                  </a:lnTo>
                  <a:lnTo>
                    <a:pt x="25953" y="976617"/>
                  </a:lnTo>
                  <a:lnTo>
                    <a:pt x="70470"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00A2FF"/>
            </a:solidFill>
          </p:spPr>
          <p:txBody>
            <a:bodyPr wrap="square" lIns="0" tIns="0" rIns="0" bIns="0" rtlCol="0"/>
            <a:lstStyle/>
            <a:p>
              <a:endParaRPr sz="849"/>
            </a:p>
          </p:txBody>
        </p:sp>
        <p:pic>
          <p:nvPicPr>
            <p:cNvPr id="44" name="object 44"/>
            <p:cNvPicPr/>
            <p:nvPr/>
          </p:nvPicPr>
          <p:blipFill>
            <a:blip r:embed="rId2" cstate="print"/>
            <a:stretch>
              <a:fillRect/>
            </a:stretch>
          </p:blipFill>
          <p:spPr>
            <a:xfrm>
              <a:off x="2380854" y="5016553"/>
              <a:ext cx="251939" cy="251939"/>
            </a:xfrm>
            <a:prstGeom prst="rect">
              <a:avLst/>
            </a:prstGeom>
          </p:spPr>
        </p:pic>
        <p:pic>
          <p:nvPicPr>
            <p:cNvPr id="45" name="object 45"/>
            <p:cNvPicPr/>
            <p:nvPr/>
          </p:nvPicPr>
          <p:blipFill>
            <a:blip r:embed="rId7" cstate="print"/>
            <a:stretch>
              <a:fillRect/>
            </a:stretch>
          </p:blipFill>
          <p:spPr>
            <a:xfrm>
              <a:off x="3011557" y="4395934"/>
              <a:ext cx="251939" cy="251939"/>
            </a:xfrm>
            <a:prstGeom prst="rect">
              <a:avLst/>
            </a:prstGeom>
          </p:spPr>
        </p:pic>
        <p:pic>
          <p:nvPicPr>
            <p:cNvPr id="46" name="object 46"/>
            <p:cNvPicPr/>
            <p:nvPr/>
          </p:nvPicPr>
          <p:blipFill>
            <a:blip r:embed="rId2" cstate="print"/>
            <a:stretch>
              <a:fillRect/>
            </a:stretch>
          </p:blipFill>
          <p:spPr>
            <a:xfrm>
              <a:off x="2696205" y="4706249"/>
              <a:ext cx="251939" cy="251939"/>
            </a:xfrm>
            <a:prstGeom prst="rect">
              <a:avLst/>
            </a:prstGeom>
          </p:spPr>
        </p:pic>
      </p:grpSp>
      <p:grpSp>
        <p:nvGrpSpPr>
          <p:cNvPr id="47" name="object 47"/>
          <p:cNvGrpSpPr/>
          <p:nvPr/>
        </p:nvGrpSpPr>
        <p:grpSpPr>
          <a:xfrm>
            <a:off x="1394320" y="3609779"/>
            <a:ext cx="634971" cy="634971"/>
            <a:chOff x="2298631" y="5952792"/>
            <a:chExt cx="1047115" cy="1047115"/>
          </a:xfrm>
        </p:grpSpPr>
        <p:sp>
          <p:nvSpPr>
            <p:cNvPr id="48" name="object 48"/>
            <p:cNvSpPr/>
            <p:nvPr/>
          </p:nvSpPr>
          <p:spPr>
            <a:xfrm>
              <a:off x="2298631" y="5952792"/>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6"/>
                  </a:lnTo>
                  <a:lnTo>
                    <a:pt x="70470"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00A2FF"/>
            </a:solidFill>
          </p:spPr>
          <p:txBody>
            <a:bodyPr wrap="square" lIns="0" tIns="0" rIns="0" bIns="0" rtlCol="0"/>
            <a:lstStyle/>
            <a:p>
              <a:endParaRPr sz="849"/>
            </a:p>
          </p:txBody>
        </p:sp>
        <p:pic>
          <p:nvPicPr>
            <p:cNvPr id="49" name="object 49"/>
            <p:cNvPicPr/>
            <p:nvPr/>
          </p:nvPicPr>
          <p:blipFill>
            <a:blip r:embed="rId2" cstate="print"/>
            <a:stretch>
              <a:fillRect/>
            </a:stretch>
          </p:blipFill>
          <p:spPr>
            <a:xfrm>
              <a:off x="2380854" y="6660681"/>
              <a:ext cx="251939" cy="251939"/>
            </a:xfrm>
            <a:prstGeom prst="rect">
              <a:avLst/>
            </a:prstGeom>
          </p:spPr>
        </p:pic>
        <p:pic>
          <p:nvPicPr>
            <p:cNvPr id="50" name="object 50"/>
            <p:cNvPicPr/>
            <p:nvPr/>
          </p:nvPicPr>
          <p:blipFill>
            <a:blip r:embed="rId2" cstate="print"/>
            <a:stretch>
              <a:fillRect/>
            </a:stretch>
          </p:blipFill>
          <p:spPr>
            <a:xfrm>
              <a:off x="3011557" y="6040062"/>
              <a:ext cx="251939" cy="251939"/>
            </a:xfrm>
            <a:prstGeom prst="rect">
              <a:avLst/>
            </a:prstGeom>
          </p:spPr>
        </p:pic>
        <p:pic>
          <p:nvPicPr>
            <p:cNvPr id="51" name="object 51"/>
            <p:cNvPicPr/>
            <p:nvPr/>
          </p:nvPicPr>
          <p:blipFill>
            <a:blip r:embed="rId2" cstate="print"/>
            <a:stretch>
              <a:fillRect/>
            </a:stretch>
          </p:blipFill>
          <p:spPr>
            <a:xfrm>
              <a:off x="2380854" y="6040062"/>
              <a:ext cx="251939" cy="251939"/>
            </a:xfrm>
            <a:prstGeom prst="rect">
              <a:avLst/>
            </a:prstGeom>
          </p:spPr>
        </p:pic>
        <p:pic>
          <p:nvPicPr>
            <p:cNvPr id="52" name="object 52"/>
            <p:cNvPicPr/>
            <p:nvPr/>
          </p:nvPicPr>
          <p:blipFill>
            <a:blip r:embed="rId2" cstate="print"/>
            <a:stretch>
              <a:fillRect/>
            </a:stretch>
          </p:blipFill>
          <p:spPr>
            <a:xfrm>
              <a:off x="3011557" y="6660681"/>
              <a:ext cx="251939" cy="251939"/>
            </a:xfrm>
            <a:prstGeom prst="rect">
              <a:avLst/>
            </a:prstGeom>
          </p:spPr>
        </p:pic>
      </p:grpSp>
      <p:grpSp>
        <p:nvGrpSpPr>
          <p:cNvPr id="53" name="object 53"/>
          <p:cNvGrpSpPr/>
          <p:nvPr/>
        </p:nvGrpSpPr>
        <p:grpSpPr>
          <a:xfrm>
            <a:off x="1394320" y="4606780"/>
            <a:ext cx="634971" cy="634971"/>
            <a:chOff x="2298631" y="7596920"/>
            <a:chExt cx="1047115" cy="1047115"/>
          </a:xfrm>
        </p:grpSpPr>
        <p:sp>
          <p:nvSpPr>
            <p:cNvPr id="54" name="object 54"/>
            <p:cNvSpPr/>
            <p:nvPr/>
          </p:nvSpPr>
          <p:spPr>
            <a:xfrm>
              <a:off x="2298631" y="7596920"/>
              <a:ext cx="1047115" cy="1047115"/>
            </a:xfrm>
            <a:custGeom>
              <a:avLst/>
              <a:gdLst/>
              <a:ahLst/>
              <a:cxnLst/>
              <a:rect l="l" t="t" r="r" b="b"/>
              <a:pathLst>
                <a:path w="1047114" h="1047115">
                  <a:moveTo>
                    <a:pt x="806991" y="0"/>
                  </a:moveTo>
                  <a:lnTo>
                    <a:pt x="241165" y="0"/>
                  </a:lnTo>
                  <a:lnTo>
                    <a:pt x="194711" y="183"/>
                  </a:lnTo>
                  <a:lnTo>
                    <a:pt x="127203" y="4965"/>
                  </a:lnTo>
                  <a:lnTo>
                    <a:pt x="70470" y="25951"/>
                  </a:lnTo>
                  <a:lnTo>
                    <a:pt x="25953" y="70461"/>
                  </a:lnTo>
                  <a:lnTo>
                    <a:pt x="4963" y="127199"/>
                  </a:lnTo>
                  <a:lnTo>
                    <a:pt x="183" y="194260"/>
                  </a:lnTo>
                  <a:lnTo>
                    <a:pt x="0" y="240097"/>
                  </a:lnTo>
                  <a:lnTo>
                    <a:pt x="4" y="806991"/>
                  </a:lnTo>
                  <a:lnTo>
                    <a:pt x="183" y="852377"/>
                  </a:lnTo>
                  <a:lnTo>
                    <a:pt x="4969" y="919901"/>
                  </a:lnTo>
                  <a:lnTo>
                    <a:pt x="25953" y="976622"/>
                  </a:lnTo>
                  <a:lnTo>
                    <a:pt x="70470" y="1021136"/>
                  </a:lnTo>
                  <a:lnTo>
                    <a:pt x="127187"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00A2FF"/>
            </a:solidFill>
          </p:spPr>
          <p:txBody>
            <a:bodyPr wrap="square" lIns="0" tIns="0" rIns="0" bIns="0" rtlCol="0"/>
            <a:lstStyle/>
            <a:p>
              <a:endParaRPr sz="849"/>
            </a:p>
          </p:txBody>
        </p:sp>
        <p:pic>
          <p:nvPicPr>
            <p:cNvPr id="55" name="object 55"/>
            <p:cNvPicPr/>
            <p:nvPr/>
          </p:nvPicPr>
          <p:blipFill>
            <a:blip r:embed="rId2" cstate="print"/>
            <a:stretch>
              <a:fillRect/>
            </a:stretch>
          </p:blipFill>
          <p:spPr>
            <a:xfrm>
              <a:off x="2380854" y="8304810"/>
              <a:ext cx="251939" cy="251939"/>
            </a:xfrm>
            <a:prstGeom prst="rect">
              <a:avLst/>
            </a:prstGeom>
          </p:spPr>
        </p:pic>
        <p:pic>
          <p:nvPicPr>
            <p:cNvPr id="56" name="object 56"/>
            <p:cNvPicPr/>
            <p:nvPr/>
          </p:nvPicPr>
          <p:blipFill>
            <a:blip r:embed="rId2" cstate="print"/>
            <a:stretch>
              <a:fillRect/>
            </a:stretch>
          </p:blipFill>
          <p:spPr>
            <a:xfrm>
              <a:off x="3011557" y="7684182"/>
              <a:ext cx="251939" cy="251945"/>
            </a:xfrm>
            <a:prstGeom prst="rect">
              <a:avLst/>
            </a:prstGeom>
          </p:spPr>
        </p:pic>
        <p:pic>
          <p:nvPicPr>
            <p:cNvPr id="57" name="object 57"/>
            <p:cNvPicPr/>
            <p:nvPr/>
          </p:nvPicPr>
          <p:blipFill>
            <a:blip r:embed="rId2" cstate="print"/>
            <a:stretch>
              <a:fillRect/>
            </a:stretch>
          </p:blipFill>
          <p:spPr>
            <a:xfrm>
              <a:off x="2380854" y="7684179"/>
              <a:ext cx="251939" cy="251939"/>
            </a:xfrm>
            <a:prstGeom prst="rect">
              <a:avLst/>
            </a:prstGeom>
          </p:spPr>
        </p:pic>
        <p:pic>
          <p:nvPicPr>
            <p:cNvPr id="58" name="object 58"/>
            <p:cNvPicPr/>
            <p:nvPr/>
          </p:nvPicPr>
          <p:blipFill>
            <a:blip r:embed="rId2" cstate="print"/>
            <a:stretch>
              <a:fillRect/>
            </a:stretch>
          </p:blipFill>
          <p:spPr>
            <a:xfrm>
              <a:off x="3011557" y="8304810"/>
              <a:ext cx="251939" cy="251937"/>
            </a:xfrm>
            <a:prstGeom prst="rect">
              <a:avLst/>
            </a:prstGeom>
          </p:spPr>
        </p:pic>
        <p:pic>
          <p:nvPicPr>
            <p:cNvPr id="59" name="object 59"/>
            <p:cNvPicPr/>
            <p:nvPr/>
          </p:nvPicPr>
          <p:blipFill>
            <a:blip r:embed="rId2" cstate="print"/>
            <a:stretch>
              <a:fillRect/>
            </a:stretch>
          </p:blipFill>
          <p:spPr>
            <a:xfrm>
              <a:off x="2696205" y="7994495"/>
              <a:ext cx="251939" cy="251939"/>
            </a:xfrm>
            <a:prstGeom prst="rect">
              <a:avLst/>
            </a:prstGeom>
          </p:spPr>
        </p:pic>
      </p:grpSp>
      <p:grpSp>
        <p:nvGrpSpPr>
          <p:cNvPr id="60" name="object 60"/>
          <p:cNvGrpSpPr/>
          <p:nvPr/>
        </p:nvGrpSpPr>
        <p:grpSpPr>
          <a:xfrm>
            <a:off x="1394320" y="5603780"/>
            <a:ext cx="634971" cy="634971"/>
            <a:chOff x="2298631" y="9241048"/>
            <a:chExt cx="1047115" cy="1047115"/>
          </a:xfrm>
        </p:grpSpPr>
        <p:sp>
          <p:nvSpPr>
            <p:cNvPr id="61" name="object 61"/>
            <p:cNvSpPr/>
            <p:nvPr/>
          </p:nvSpPr>
          <p:spPr>
            <a:xfrm>
              <a:off x="2298631" y="9241048"/>
              <a:ext cx="1047115" cy="1047115"/>
            </a:xfrm>
            <a:custGeom>
              <a:avLst/>
              <a:gdLst/>
              <a:ahLst/>
              <a:cxnLst/>
              <a:rect l="l" t="t" r="r" b="b"/>
              <a:pathLst>
                <a:path w="1047114" h="1047115">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5"/>
                  </a:lnTo>
                  <a:lnTo>
                    <a:pt x="4969" y="919897"/>
                  </a:lnTo>
                  <a:lnTo>
                    <a:pt x="25953" y="976617"/>
                  </a:lnTo>
                  <a:lnTo>
                    <a:pt x="70470"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00A2FF"/>
            </a:solidFill>
          </p:spPr>
          <p:txBody>
            <a:bodyPr wrap="square" lIns="0" tIns="0" rIns="0" bIns="0" rtlCol="0"/>
            <a:lstStyle/>
            <a:p>
              <a:endParaRPr sz="849"/>
            </a:p>
          </p:txBody>
        </p:sp>
        <p:pic>
          <p:nvPicPr>
            <p:cNvPr id="62" name="object 62"/>
            <p:cNvPicPr/>
            <p:nvPr/>
          </p:nvPicPr>
          <p:blipFill>
            <a:blip r:embed="rId7" cstate="print"/>
            <a:stretch>
              <a:fillRect/>
            </a:stretch>
          </p:blipFill>
          <p:spPr>
            <a:xfrm>
              <a:off x="2380854" y="9948927"/>
              <a:ext cx="251939" cy="251939"/>
            </a:xfrm>
            <a:prstGeom prst="rect">
              <a:avLst/>
            </a:prstGeom>
          </p:spPr>
        </p:pic>
        <p:pic>
          <p:nvPicPr>
            <p:cNvPr id="63" name="object 63"/>
            <p:cNvPicPr/>
            <p:nvPr/>
          </p:nvPicPr>
          <p:blipFill>
            <a:blip r:embed="rId2" cstate="print"/>
            <a:stretch>
              <a:fillRect/>
            </a:stretch>
          </p:blipFill>
          <p:spPr>
            <a:xfrm>
              <a:off x="3011557" y="9328307"/>
              <a:ext cx="251939" cy="251939"/>
            </a:xfrm>
            <a:prstGeom prst="rect">
              <a:avLst/>
            </a:prstGeom>
          </p:spPr>
        </p:pic>
        <p:pic>
          <p:nvPicPr>
            <p:cNvPr id="64" name="object 64"/>
            <p:cNvPicPr/>
            <p:nvPr/>
          </p:nvPicPr>
          <p:blipFill>
            <a:blip r:embed="rId2" cstate="print"/>
            <a:stretch>
              <a:fillRect/>
            </a:stretch>
          </p:blipFill>
          <p:spPr>
            <a:xfrm>
              <a:off x="2380854" y="9328307"/>
              <a:ext cx="251939" cy="251939"/>
            </a:xfrm>
            <a:prstGeom prst="rect">
              <a:avLst/>
            </a:prstGeom>
          </p:spPr>
        </p:pic>
        <p:pic>
          <p:nvPicPr>
            <p:cNvPr id="65" name="object 65"/>
            <p:cNvPicPr/>
            <p:nvPr/>
          </p:nvPicPr>
          <p:blipFill>
            <a:blip r:embed="rId7" cstate="print"/>
            <a:stretch>
              <a:fillRect/>
            </a:stretch>
          </p:blipFill>
          <p:spPr>
            <a:xfrm>
              <a:off x="3011557" y="9948927"/>
              <a:ext cx="251939" cy="251939"/>
            </a:xfrm>
            <a:prstGeom prst="rect">
              <a:avLst/>
            </a:prstGeom>
          </p:spPr>
        </p:pic>
        <p:pic>
          <p:nvPicPr>
            <p:cNvPr id="66" name="object 66"/>
            <p:cNvPicPr/>
            <p:nvPr/>
          </p:nvPicPr>
          <p:blipFill>
            <a:blip r:embed="rId2" cstate="print"/>
            <a:stretch>
              <a:fillRect/>
            </a:stretch>
          </p:blipFill>
          <p:spPr>
            <a:xfrm>
              <a:off x="2380854" y="9638622"/>
              <a:ext cx="251939" cy="251939"/>
            </a:xfrm>
            <a:prstGeom prst="rect">
              <a:avLst/>
            </a:prstGeom>
          </p:spPr>
        </p:pic>
        <p:pic>
          <p:nvPicPr>
            <p:cNvPr id="67" name="object 67"/>
            <p:cNvPicPr/>
            <p:nvPr/>
          </p:nvPicPr>
          <p:blipFill>
            <a:blip r:embed="rId2" cstate="print"/>
            <a:stretch>
              <a:fillRect/>
            </a:stretch>
          </p:blipFill>
          <p:spPr>
            <a:xfrm>
              <a:off x="3011557" y="9638622"/>
              <a:ext cx="251939" cy="251939"/>
            </a:xfrm>
            <a:prstGeom prst="rect">
              <a:avLst/>
            </a:prstGeom>
          </p:spPr>
        </p:pic>
      </p:grpSp>
      <p:grpSp>
        <p:nvGrpSpPr>
          <p:cNvPr id="68" name="object 68"/>
          <p:cNvGrpSpPr/>
          <p:nvPr/>
        </p:nvGrpSpPr>
        <p:grpSpPr>
          <a:xfrm>
            <a:off x="683481" y="1615784"/>
            <a:ext cx="634971" cy="634971"/>
            <a:chOff x="1126405" y="2664547"/>
            <a:chExt cx="1047115" cy="1047115"/>
          </a:xfrm>
        </p:grpSpPr>
        <p:sp>
          <p:nvSpPr>
            <p:cNvPr id="69" name="object 69"/>
            <p:cNvSpPr/>
            <p:nvPr/>
          </p:nvSpPr>
          <p:spPr>
            <a:xfrm>
              <a:off x="1126405" y="2664547"/>
              <a:ext cx="1047115" cy="1047115"/>
            </a:xfrm>
            <a:custGeom>
              <a:avLst/>
              <a:gdLst/>
              <a:ahLst/>
              <a:cxnLst/>
              <a:rect l="l" t="t" r="r" b="b"/>
              <a:pathLst>
                <a:path w="1047114" h="1047114">
                  <a:moveTo>
                    <a:pt x="806991" y="0"/>
                  </a:moveTo>
                  <a:lnTo>
                    <a:pt x="241165" y="0"/>
                  </a:lnTo>
                  <a:lnTo>
                    <a:pt x="194711" y="183"/>
                  </a:lnTo>
                  <a:lnTo>
                    <a:pt x="127203" y="4965"/>
                  </a:lnTo>
                  <a:lnTo>
                    <a:pt x="70470" y="25951"/>
                  </a:lnTo>
                  <a:lnTo>
                    <a:pt x="25953" y="70466"/>
                  </a:lnTo>
                  <a:lnTo>
                    <a:pt x="4963" y="127203"/>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FF644E"/>
            </a:solidFill>
          </p:spPr>
          <p:txBody>
            <a:bodyPr wrap="square" lIns="0" tIns="0" rIns="0" bIns="0" rtlCol="0"/>
            <a:lstStyle/>
            <a:p>
              <a:endParaRPr sz="849"/>
            </a:p>
          </p:txBody>
        </p:sp>
        <p:pic>
          <p:nvPicPr>
            <p:cNvPr id="70" name="object 70"/>
            <p:cNvPicPr/>
            <p:nvPr/>
          </p:nvPicPr>
          <p:blipFill>
            <a:blip r:embed="rId2" cstate="print"/>
            <a:stretch>
              <a:fillRect/>
            </a:stretch>
          </p:blipFill>
          <p:spPr>
            <a:xfrm>
              <a:off x="1523979" y="3062121"/>
              <a:ext cx="251939" cy="251939"/>
            </a:xfrm>
            <a:prstGeom prst="rect">
              <a:avLst/>
            </a:prstGeom>
          </p:spPr>
        </p:pic>
      </p:grpSp>
      <p:grpSp>
        <p:nvGrpSpPr>
          <p:cNvPr id="71" name="object 71"/>
          <p:cNvGrpSpPr/>
          <p:nvPr/>
        </p:nvGrpSpPr>
        <p:grpSpPr>
          <a:xfrm>
            <a:off x="2579331" y="1615784"/>
            <a:ext cx="634971" cy="634971"/>
            <a:chOff x="4252802" y="2664547"/>
            <a:chExt cx="1047115" cy="1047115"/>
          </a:xfrm>
        </p:grpSpPr>
        <p:sp>
          <p:nvSpPr>
            <p:cNvPr id="72" name="object 72"/>
            <p:cNvSpPr/>
            <p:nvPr/>
          </p:nvSpPr>
          <p:spPr>
            <a:xfrm>
              <a:off x="4252802"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203"/>
                  </a:lnTo>
                  <a:lnTo>
                    <a:pt x="1021136" y="70466"/>
                  </a:lnTo>
                  <a:lnTo>
                    <a:pt x="976622" y="25951"/>
                  </a:lnTo>
                  <a:lnTo>
                    <a:pt x="919901" y="4965"/>
                  </a:lnTo>
                  <a:lnTo>
                    <a:pt x="852827" y="183"/>
                  </a:lnTo>
                  <a:lnTo>
                    <a:pt x="806991" y="0"/>
                  </a:lnTo>
                  <a:close/>
                </a:path>
              </a:pathLst>
            </a:custGeom>
            <a:solidFill>
              <a:srgbClr val="FF644E"/>
            </a:solidFill>
          </p:spPr>
          <p:txBody>
            <a:bodyPr wrap="square" lIns="0" tIns="0" rIns="0" bIns="0" rtlCol="0"/>
            <a:lstStyle/>
            <a:p>
              <a:endParaRPr sz="849"/>
            </a:p>
          </p:txBody>
        </p:sp>
        <p:pic>
          <p:nvPicPr>
            <p:cNvPr id="73" name="object 73"/>
            <p:cNvPicPr/>
            <p:nvPr/>
          </p:nvPicPr>
          <p:blipFill>
            <a:blip r:embed="rId2" cstate="print"/>
            <a:stretch>
              <a:fillRect/>
            </a:stretch>
          </p:blipFill>
          <p:spPr>
            <a:xfrm>
              <a:off x="4335025" y="3372436"/>
              <a:ext cx="251939" cy="251939"/>
            </a:xfrm>
            <a:prstGeom prst="rect">
              <a:avLst/>
            </a:prstGeom>
          </p:spPr>
        </p:pic>
        <p:pic>
          <p:nvPicPr>
            <p:cNvPr id="74" name="object 74"/>
            <p:cNvPicPr/>
            <p:nvPr/>
          </p:nvPicPr>
          <p:blipFill>
            <a:blip r:embed="rId2" cstate="print"/>
            <a:stretch>
              <a:fillRect/>
            </a:stretch>
          </p:blipFill>
          <p:spPr>
            <a:xfrm>
              <a:off x="4965728" y="2751808"/>
              <a:ext cx="251939" cy="251945"/>
            </a:xfrm>
            <a:prstGeom prst="rect">
              <a:avLst/>
            </a:prstGeom>
          </p:spPr>
        </p:pic>
      </p:grpSp>
      <p:grpSp>
        <p:nvGrpSpPr>
          <p:cNvPr id="75" name="object 75"/>
          <p:cNvGrpSpPr/>
          <p:nvPr/>
        </p:nvGrpSpPr>
        <p:grpSpPr>
          <a:xfrm>
            <a:off x="4475181" y="1615784"/>
            <a:ext cx="634971" cy="634971"/>
            <a:chOff x="7379199" y="2664547"/>
            <a:chExt cx="1047115" cy="1047115"/>
          </a:xfrm>
        </p:grpSpPr>
        <p:sp>
          <p:nvSpPr>
            <p:cNvPr id="76" name="object 76"/>
            <p:cNvSpPr/>
            <p:nvPr/>
          </p:nvSpPr>
          <p:spPr>
            <a:xfrm>
              <a:off x="7379199" y="2664547"/>
              <a:ext cx="1047115" cy="1047115"/>
            </a:xfrm>
            <a:custGeom>
              <a:avLst/>
              <a:gdLst/>
              <a:ahLst/>
              <a:cxnLst/>
              <a:rect l="l" t="t" r="r" b="b"/>
              <a:pathLst>
                <a:path w="1047115" h="1047114">
                  <a:moveTo>
                    <a:pt x="806991" y="0"/>
                  </a:moveTo>
                  <a:lnTo>
                    <a:pt x="241154" y="0"/>
                  </a:lnTo>
                  <a:lnTo>
                    <a:pt x="194706"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56" y="1046904"/>
                  </a:lnTo>
                  <a:lnTo>
                    <a:pt x="240086" y="1047088"/>
                  </a:lnTo>
                  <a:lnTo>
                    <a:pt x="805923" y="1047088"/>
                  </a:lnTo>
                  <a:lnTo>
                    <a:pt x="852375" y="1046904"/>
                  </a:lnTo>
                  <a:lnTo>
                    <a:pt x="919880"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897" y="4965"/>
                  </a:lnTo>
                  <a:lnTo>
                    <a:pt x="852826" y="183"/>
                  </a:lnTo>
                  <a:lnTo>
                    <a:pt x="806991" y="0"/>
                  </a:lnTo>
                  <a:close/>
                </a:path>
              </a:pathLst>
            </a:custGeom>
            <a:solidFill>
              <a:srgbClr val="FF644E"/>
            </a:solidFill>
          </p:spPr>
          <p:txBody>
            <a:bodyPr wrap="square" lIns="0" tIns="0" rIns="0" bIns="0" rtlCol="0"/>
            <a:lstStyle/>
            <a:p>
              <a:endParaRPr sz="849"/>
            </a:p>
          </p:txBody>
        </p:sp>
        <p:pic>
          <p:nvPicPr>
            <p:cNvPr id="77" name="object 77"/>
            <p:cNvPicPr/>
            <p:nvPr/>
          </p:nvPicPr>
          <p:blipFill>
            <a:blip r:embed="rId2" cstate="print"/>
            <a:stretch>
              <a:fillRect/>
            </a:stretch>
          </p:blipFill>
          <p:spPr>
            <a:xfrm>
              <a:off x="7461421" y="3372436"/>
              <a:ext cx="251939" cy="251939"/>
            </a:xfrm>
            <a:prstGeom prst="rect">
              <a:avLst/>
            </a:prstGeom>
          </p:spPr>
        </p:pic>
        <p:pic>
          <p:nvPicPr>
            <p:cNvPr id="78" name="object 78"/>
            <p:cNvPicPr/>
            <p:nvPr/>
          </p:nvPicPr>
          <p:blipFill>
            <a:blip r:embed="rId2" cstate="print"/>
            <a:stretch>
              <a:fillRect/>
            </a:stretch>
          </p:blipFill>
          <p:spPr>
            <a:xfrm>
              <a:off x="7776765" y="3062121"/>
              <a:ext cx="251945" cy="251939"/>
            </a:xfrm>
            <a:prstGeom prst="rect">
              <a:avLst/>
            </a:prstGeom>
          </p:spPr>
        </p:pic>
        <p:pic>
          <p:nvPicPr>
            <p:cNvPr id="79" name="object 79"/>
            <p:cNvPicPr/>
            <p:nvPr/>
          </p:nvPicPr>
          <p:blipFill>
            <a:blip r:embed="rId2" cstate="print"/>
            <a:stretch>
              <a:fillRect/>
            </a:stretch>
          </p:blipFill>
          <p:spPr>
            <a:xfrm>
              <a:off x="8092117" y="2751808"/>
              <a:ext cx="251945" cy="251945"/>
            </a:xfrm>
            <a:prstGeom prst="rect">
              <a:avLst/>
            </a:prstGeom>
          </p:spPr>
        </p:pic>
      </p:grpSp>
      <p:grpSp>
        <p:nvGrpSpPr>
          <p:cNvPr id="80" name="object 80"/>
          <p:cNvGrpSpPr/>
          <p:nvPr/>
        </p:nvGrpSpPr>
        <p:grpSpPr>
          <a:xfrm>
            <a:off x="6371000" y="1615784"/>
            <a:ext cx="634971" cy="634971"/>
            <a:chOff x="10505544" y="2664547"/>
            <a:chExt cx="1047115" cy="1047115"/>
          </a:xfrm>
        </p:grpSpPr>
        <p:sp>
          <p:nvSpPr>
            <p:cNvPr id="81" name="object 81"/>
            <p:cNvSpPr/>
            <p:nvPr/>
          </p:nvSpPr>
          <p:spPr>
            <a:xfrm>
              <a:off x="10505544"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82" name="object 82"/>
            <p:cNvPicPr/>
            <p:nvPr/>
          </p:nvPicPr>
          <p:blipFill>
            <a:blip r:embed="rId3" cstate="print"/>
            <a:stretch>
              <a:fillRect/>
            </a:stretch>
          </p:blipFill>
          <p:spPr>
            <a:xfrm>
              <a:off x="10587792" y="3372436"/>
              <a:ext cx="251929" cy="251939"/>
            </a:xfrm>
            <a:prstGeom prst="rect">
              <a:avLst/>
            </a:prstGeom>
          </p:spPr>
        </p:pic>
        <p:pic>
          <p:nvPicPr>
            <p:cNvPr id="83" name="object 83"/>
            <p:cNvPicPr/>
            <p:nvPr/>
          </p:nvPicPr>
          <p:blipFill>
            <a:blip r:embed="rId4" cstate="print"/>
            <a:stretch>
              <a:fillRect/>
            </a:stretch>
          </p:blipFill>
          <p:spPr>
            <a:xfrm>
              <a:off x="11218532" y="2751808"/>
              <a:ext cx="251955" cy="251945"/>
            </a:xfrm>
            <a:prstGeom prst="rect">
              <a:avLst/>
            </a:prstGeom>
          </p:spPr>
        </p:pic>
        <p:pic>
          <p:nvPicPr>
            <p:cNvPr id="84" name="object 84"/>
            <p:cNvPicPr/>
            <p:nvPr/>
          </p:nvPicPr>
          <p:blipFill>
            <a:blip r:embed="rId3" cstate="print"/>
            <a:stretch>
              <a:fillRect/>
            </a:stretch>
          </p:blipFill>
          <p:spPr>
            <a:xfrm>
              <a:off x="10587792" y="2751806"/>
              <a:ext cx="251929" cy="251947"/>
            </a:xfrm>
            <a:prstGeom prst="rect">
              <a:avLst/>
            </a:prstGeom>
          </p:spPr>
        </p:pic>
        <p:pic>
          <p:nvPicPr>
            <p:cNvPr id="85" name="object 85"/>
            <p:cNvPicPr/>
            <p:nvPr/>
          </p:nvPicPr>
          <p:blipFill>
            <a:blip r:embed="rId4" cstate="print"/>
            <a:stretch>
              <a:fillRect/>
            </a:stretch>
          </p:blipFill>
          <p:spPr>
            <a:xfrm>
              <a:off x="11218532" y="3372436"/>
              <a:ext cx="251955" cy="251939"/>
            </a:xfrm>
            <a:prstGeom prst="rect">
              <a:avLst/>
            </a:prstGeom>
          </p:spPr>
        </p:pic>
      </p:grpSp>
      <p:grpSp>
        <p:nvGrpSpPr>
          <p:cNvPr id="86" name="object 86"/>
          <p:cNvGrpSpPr/>
          <p:nvPr/>
        </p:nvGrpSpPr>
        <p:grpSpPr>
          <a:xfrm>
            <a:off x="8266850" y="1615784"/>
            <a:ext cx="634971" cy="634971"/>
            <a:chOff x="13631941" y="2664547"/>
            <a:chExt cx="1047115" cy="1047115"/>
          </a:xfrm>
        </p:grpSpPr>
        <p:sp>
          <p:nvSpPr>
            <p:cNvPr id="87" name="object 87"/>
            <p:cNvSpPr/>
            <p:nvPr/>
          </p:nvSpPr>
          <p:spPr>
            <a:xfrm>
              <a:off x="13631941"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88" name="object 88"/>
            <p:cNvPicPr/>
            <p:nvPr/>
          </p:nvPicPr>
          <p:blipFill>
            <a:blip r:embed="rId3" cstate="print"/>
            <a:stretch>
              <a:fillRect/>
            </a:stretch>
          </p:blipFill>
          <p:spPr>
            <a:xfrm>
              <a:off x="13714190" y="3372436"/>
              <a:ext cx="251929" cy="251939"/>
            </a:xfrm>
            <a:prstGeom prst="rect">
              <a:avLst/>
            </a:prstGeom>
          </p:spPr>
        </p:pic>
        <p:pic>
          <p:nvPicPr>
            <p:cNvPr id="89" name="object 89"/>
            <p:cNvPicPr/>
            <p:nvPr/>
          </p:nvPicPr>
          <p:blipFill>
            <a:blip r:embed="rId4" cstate="print"/>
            <a:stretch>
              <a:fillRect/>
            </a:stretch>
          </p:blipFill>
          <p:spPr>
            <a:xfrm>
              <a:off x="14344930" y="2751808"/>
              <a:ext cx="251955" cy="251945"/>
            </a:xfrm>
            <a:prstGeom prst="rect">
              <a:avLst/>
            </a:prstGeom>
          </p:spPr>
        </p:pic>
        <p:pic>
          <p:nvPicPr>
            <p:cNvPr id="90" name="object 90"/>
            <p:cNvPicPr/>
            <p:nvPr/>
          </p:nvPicPr>
          <p:blipFill>
            <a:blip r:embed="rId3" cstate="print"/>
            <a:stretch>
              <a:fillRect/>
            </a:stretch>
          </p:blipFill>
          <p:spPr>
            <a:xfrm>
              <a:off x="13714190" y="2751806"/>
              <a:ext cx="251929" cy="251947"/>
            </a:xfrm>
            <a:prstGeom prst="rect">
              <a:avLst/>
            </a:prstGeom>
          </p:spPr>
        </p:pic>
        <p:pic>
          <p:nvPicPr>
            <p:cNvPr id="91" name="object 91"/>
            <p:cNvPicPr/>
            <p:nvPr/>
          </p:nvPicPr>
          <p:blipFill>
            <a:blip r:embed="rId4" cstate="print"/>
            <a:stretch>
              <a:fillRect/>
            </a:stretch>
          </p:blipFill>
          <p:spPr>
            <a:xfrm>
              <a:off x="14344930" y="3372436"/>
              <a:ext cx="251955" cy="251939"/>
            </a:xfrm>
            <a:prstGeom prst="rect">
              <a:avLst/>
            </a:prstGeom>
          </p:spPr>
        </p:pic>
        <p:pic>
          <p:nvPicPr>
            <p:cNvPr id="92" name="object 92"/>
            <p:cNvPicPr/>
            <p:nvPr/>
          </p:nvPicPr>
          <p:blipFill>
            <a:blip r:embed="rId5" cstate="print"/>
            <a:stretch>
              <a:fillRect/>
            </a:stretch>
          </p:blipFill>
          <p:spPr>
            <a:xfrm>
              <a:off x="14029573" y="3062121"/>
              <a:ext cx="251929" cy="251939"/>
            </a:xfrm>
            <a:prstGeom prst="rect">
              <a:avLst/>
            </a:prstGeom>
          </p:spPr>
        </p:pic>
      </p:grpSp>
      <p:grpSp>
        <p:nvGrpSpPr>
          <p:cNvPr id="93" name="object 93"/>
          <p:cNvGrpSpPr/>
          <p:nvPr/>
        </p:nvGrpSpPr>
        <p:grpSpPr>
          <a:xfrm>
            <a:off x="10162700" y="1615784"/>
            <a:ext cx="634971" cy="634971"/>
            <a:chOff x="16758338" y="2664547"/>
            <a:chExt cx="1047115" cy="1047115"/>
          </a:xfrm>
        </p:grpSpPr>
        <p:sp>
          <p:nvSpPr>
            <p:cNvPr id="94" name="object 94"/>
            <p:cNvSpPr/>
            <p:nvPr/>
          </p:nvSpPr>
          <p:spPr>
            <a:xfrm>
              <a:off x="16758338"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95" name="object 95"/>
            <p:cNvPicPr/>
            <p:nvPr/>
          </p:nvPicPr>
          <p:blipFill>
            <a:blip r:embed="rId3" cstate="print"/>
            <a:stretch>
              <a:fillRect/>
            </a:stretch>
          </p:blipFill>
          <p:spPr>
            <a:xfrm>
              <a:off x="16840587" y="3372436"/>
              <a:ext cx="251929" cy="251939"/>
            </a:xfrm>
            <a:prstGeom prst="rect">
              <a:avLst/>
            </a:prstGeom>
          </p:spPr>
        </p:pic>
        <p:pic>
          <p:nvPicPr>
            <p:cNvPr id="96" name="object 96"/>
            <p:cNvPicPr/>
            <p:nvPr/>
          </p:nvPicPr>
          <p:blipFill>
            <a:blip r:embed="rId6" cstate="print"/>
            <a:stretch>
              <a:fillRect/>
            </a:stretch>
          </p:blipFill>
          <p:spPr>
            <a:xfrm>
              <a:off x="17471327" y="2751808"/>
              <a:ext cx="251955" cy="251945"/>
            </a:xfrm>
            <a:prstGeom prst="rect">
              <a:avLst/>
            </a:prstGeom>
          </p:spPr>
        </p:pic>
        <p:pic>
          <p:nvPicPr>
            <p:cNvPr id="97" name="object 97"/>
            <p:cNvPicPr/>
            <p:nvPr/>
          </p:nvPicPr>
          <p:blipFill>
            <a:blip r:embed="rId3" cstate="print"/>
            <a:stretch>
              <a:fillRect/>
            </a:stretch>
          </p:blipFill>
          <p:spPr>
            <a:xfrm>
              <a:off x="16840587" y="2751806"/>
              <a:ext cx="251929" cy="251947"/>
            </a:xfrm>
            <a:prstGeom prst="rect">
              <a:avLst/>
            </a:prstGeom>
          </p:spPr>
        </p:pic>
        <p:pic>
          <p:nvPicPr>
            <p:cNvPr id="98" name="object 98"/>
            <p:cNvPicPr/>
            <p:nvPr/>
          </p:nvPicPr>
          <p:blipFill>
            <a:blip r:embed="rId6" cstate="print"/>
            <a:stretch>
              <a:fillRect/>
            </a:stretch>
          </p:blipFill>
          <p:spPr>
            <a:xfrm>
              <a:off x="17471327" y="3372436"/>
              <a:ext cx="251955" cy="251939"/>
            </a:xfrm>
            <a:prstGeom prst="rect">
              <a:avLst/>
            </a:prstGeom>
          </p:spPr>
        </p:pic>
        <p:pic>
          <p:nvPicPr>
            <p:cNvPr id="99" name="object 99"/>
            <p:cNvPicPr/>
            <p:nvPr/>
          </p:nvPicPr>
          <p:blipFill>
            <a:blip r:embed="rId3" cstate="print"/>
            <a:stretch>
              <a:fillRect/>
            </a:stretch>
          </p:blipFill>
          <p:spPr>
            <a:xfrm>
              <a:off x="16840587" y="3062121"/>
              <a:ext cx="251929" cy="251939"/>
            </a:xfrm>
            <a:prstGeom prst="rect">
              <a:avLst/>
            </a:prstGeom>
          </p:spPr>
        </p:pic>
        <p:pic>
          <p:nvPicPr>
            <p:cNvPr id="100" name="object 100"/>
            <p:cNvPicPr/>
            <p:nvPr/>
          </p:nvPicPr>
          <p:blipFill>
            <a:blip r:embed="rId6" cstate="print"/>
            <a:stretch>
              <a:fillRect/>
            </a:stretch>
          </p:blipFill>
          <p:spPr>
            <a:xfrm>
              <a:off x="17471327" y="3062121"/>
              <a:ext cx="251955" cy="251939"/>
            </a:xfrm>
            <a:prstGeom prst="rect">
              <a:avLst/>
            </a:prstGeom>
          </p:spPr>
        </p:pic>
      </p:grpSp>
      <p:grpSp>
        <p:nvGrpSpPr>
          <p:cNvPr id="101" name="object 101"/>
          <p:cNvGrpSpPr/>
          <p:nvPr/>
        </p:nvGrpSpPr>
        <p:grpSpPr>
          <a:xfrm>
            <a:off x="683481" y="2612784"/>
            <a:ext cx="634971" cy="634971"/>
            <a:chOff x="1126405" y="4308674"/>
            <a:chExt cx="1047115" cy="1047115"/>
          </a:xfrm>
        </p:grpSpPr>
        <p:sp>
          <p:nvSpPr>
            <p:cNvPr id="102" name="object 102"/>
            <p:cNvSpPr/>
            <p:nvPr/>
          </p:nvSpPr>
          <p:spPr>
            <a:xfrm>
              <a:off x="1126405" y="4308674"/>
              <a:ext cx="1047115" cy="1047115"/>
            </a:xfrm>
            <a:custGeom>
              <a:avLst/>
              <a:gdLst/>
              <a:ahLst/>
              <a:cxnLst/>
              <a:rect l="l" t="t" r="r" b="b"/>
              <a:pathLst>
                <a:path w="1047114" h="1047114">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7"/>
                  </a:lnTo>
                  <a:lnTo>
                    <a:pt x="4969" y="919901"/>
                  </a:lnTo>
                  <a:lnTo>
                    <a:pt x="25953" y="976617"/>
                  </a:lnTo>
                  <a:lnTo>
                    <a:pt x="70470"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FF644E"/>
            </a:solidFill>
          </p:spPr>
          <p:txBody>
            <a:bodyPr wrap="square" lIns="0" tIns="0" rIns="0" bIns="0" rtlCol="0"/>
            <a:lstStyle/>
            <a:p>
              <a:endParaRPr sz="849"/>
            </a:p>
          </p:txBody>
        </p:sp>
        <p:pic>
          <p:nvPicPr>
            <p:cNvPr id="103" name="object 103"/>
            <p:cNvPicPr/>
            <p:nvPr/>
          </p:nvPicPr>
          <p:blipFill>
            <a:blip r:embed="rId2" cstate="print"/>
            <a:stretch>
              <a:fillRect/>
            </a:stretch>
          </p:blipFill>
          <p:spPr>
            <a:xfrm>
              <a:off x="1523979" y="4706249"/>
              <a:ext cx="251939" cy="251939"/>
            </a:xfrm>
            <a:prstGeom prst="rect">
              <a:avLst/>
            </a:prstGeom>
          </p:spPr>
        </p:pic>
      </p:grpSp>
      <p:grpSp>
        <p:nvGrpSpPr>
          <p:cNvPr id="104" name="object 104"/>
          <p:cNvGrpSpPr/>
          <p:nvPr/>
        </p:nvGrpSpPr>
        <p:grpSpPr>
          <a:xfrm>
            <a:off x="2579331" y="2612784"/>
            <a:ext cx="634971" cy="634971"/>
            <a:chOff x="4252802" y="4308674"/>
            <a:chExt cx="1047115" cy="1047115"/>
          </a:xfrm>
        </p:grpSpPr>
        <p:sp>
          <p:nvSpPr>
            <p:cNvPr id="105" name="object 105"/>
            <p:cNvSpPr/>
            <p:nvPr/>
          </p:nvSpPr>
          <p:spPr>
            <a:xfrm>
              <a:off x="4252802"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22" y="1021135"/>
                  </a:lnTo>
                  <a:lnTo>
                    <a:pt x="1021136" y="976617"/>
                  </a:lnTo>
                  <a:lnTo>
                    <a:pt x="1042123" y="919901"/>
                  </a:lnTo>
                  <a:lnTo>
                    <a:pt x="1046904" y="852827"/>
                  </a:lnTo>
                  <a:lnTo>
                    <a:pt x="1047088" y="806991"/>
                  </a:lnTo>
                  <a:lnTo>
                    <a:pt x="1047084" y="240097"/>
                  </a:lnTo>
                  <a:lnTo>
                    <a:pt x="1046904" y="194711"/>
                  </a:lnTo>
                  <a:lnTo>
                    <a:pt x="1042123" y="127199"/>
                  </a:lnTo>
                  <a:lnTo>
                    <a:pt x="1021136" y="70461"/>
                  </a:lnTo>
                  <a:lnTo>
                    <a:pt x="976622" y="25947"/>
                  </a:lnTo>
                  <a:lnTo>
                    <a:pt x="919901" y="4960"/>
                  </a:lnTo>
                  <a:lnTo>
                    <a:pt x="852827" y="183"/>
                  </a:lnTo>
                  <a:lnTo>
                    <a:pt x="806991" y="0"/>
                  </a:lnTo>
                  <a:close/>
                </a:path>
              </a:pathLst>
            </a:custGeom>
            <a:solidFill>
              <a:srgbClr val="FF644E"/>
            </a:solidFill>
          </p:spPr>
          <p:txBody>
            <a:bodyPr wrap="square" lIns="0" tIns="0" rIns="0" bIns="0" rtlCol="0"/>
            <a:lstStyle/>
            <a:p>
              <a:endParaRPr sz="849"/>
            </a:p>
          </p:txBody>
        </p:sp>
        <p:pic>
          <p:nvPicPr>
            <p:cNvPr id="106" name="object 106"/>
            <p:cNvPicPr/>
            <p:nvPr/>
          </p:nvPicPr>
          <p:blipFill>
            <a:blip r:embed="rId2" cstate="print"/>
            <a:stretch>
              <a:fillRect/>
            </a:stretch>
          </p:blipFill>
          <p:spPr>
            <a:xfrm>
              <a:off x="4335025" y="5016553"/>
              <a:ext cx="251939" cy="251939"/>
            </a:xfrm>
            <a:prstGeom prst="rect">
              <a:avLst/>
            </a:prstGeom>
          </p:spPr>
        </p:pic>
        <p:pic>
          <p:nvPicPr>
            <p:cNvPr id="107" name="object 107"/>
            <p:cNvPicPr/>
            <p:nvPr/>
          </p:nvPicPr>
          <p:blipFill>
            <a:blip r:embed="rId7" cstate="print"/>
            <a:stretch>
              <a:fillRect/>
            </a:stretch>
          </p:blipFill>
          <p:spPr>
            <a:xfrm>
              <a:off x="4965728" y="4395934"/>
              <a:ext cx="251939" cy="251939"/>
            </a:xfrm>
            <a:prstGeom prst="rect">
              <a:avLst/>
            </a:prstGeom>
          </p:spPr>
        </p:pic>
      </p:grpSp>
      <p:grpSp>
        <p:nvGrpSpPr>
          <p:cNvPr id="108" name="object 108"/>
          <p:cNvGrpSpPr/>
          <p:nvPr/>
        </p:nvGrpSpPr>
        <p:grpSpPr>
          <a:xfrm>
            <a:off x="4475181" y="2612784"/>
            <a:ext cx="634971" cy="634971"/>
            <a:chOff x="7379199" y="4308674"/>
            <a:chExt cx="1047115" cy="1047115"/>
          </a:xfrm>
        </p:grpSpPr>
        <p:sp>
          <p:nvSpPr>
            <p:cNvPr id="109" name="object 109"/>
            <p:cNvSpPr/>
            <p:nvPr/>
          </p:nvSpPr>
          <p:spPr>
            <a:xfrm>
              <a:off x="7379199" y="4308674"/>
              <a:ext cx="1047115" cy="1047115"/>
            </a:xfrm>
            <a:custGeom>
              <a:avLst/>
              <a:gdLst/>
              <a:ahLst/>
              <a:cxnLst/>
              <a:rect l="l" t="t" r="r" b="b"/>
              <a:pathLst>
                <a:path w="1047115" h="1047114">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56" y="1046904"/>
                  </a:lnTo>
                  <a:lnTo>
                    <a:pt x="240086" y="1047088"/>
                  </a:lnTo>
                  <a:lnTo>
                    <a:pt x="805923" y="1047088"/>
                  </a:lnTo>
                  <a:lnTo>
                    <a:pt x="852375" y="1046904"/>
                  </a:lnTo>
                  <a:lnTo>
                    <a:pt x="919880"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897" y="4960"/>
                  </a:lnTo>
                  <a:lnTo>
                    <a:pt x="852826" y="183"/>
                  </a:lnTo>
                  <a:lnTo>
                    <a:pt x="806991" y="0"/>
                  </a:lnTo>
                  <a:close/>
                </a:path>
              </a:pathLst>
            </a:custGeom>
            <a:solidFill>
              <a:srgbClr val="FF644E"/>
            </a:solidFill>
          </p:spPr>
          <p:txBody>
            <a:bodyPr wrap="square" lIns="0" tIns="0" rIns="0" bIns="0" rtlCol="0"/>
            <a:lstStyle/>
            <a:p>
              <a:endParaRPr sz="849"/>
            </a:p>
          </p:txBody>
        </p:sp>
        <p:pic>
          <p:nvPicPr>
            <p:cNvPr id="110" name="object 110"/>
            <p:cNvPicPr/>
            <p:nvPr/>
          </p:nvPicPr>
          <p:blipFill>
            <a:blip r:embed="rId2" cstate="print"/>
            <a:stretch>
              <a:fillRect/>
            </a:stretch>
          </p:blipFill>
          <p:spPr>
            <a:xfrm>
              <a:off x="7461421" y="5016553"/>
              <a:ext cx="251939" cy="251939"/>
            </a:xfrm>
            <a:prstGeom prst="rect">
              <a:avLst/>
            </a:prstGeom>
          </p:spPr>
        </p:pic>
        <p:pic>
          <p:nvPicPr>
            <p:cNvPr id="111" name="object 111"/>
            <p:cNvPicPr/>
            <p:nvPr/>
          </p:nvPicPr>
          <p:blipFill>
            <a:blip r:embed="rId7" cstate="print"/>
            <a:stretch>
              <a:fillRect/>
            </a:stretch>
          </p:blipFill>
          <p:spPr>
            <a:xfrm>
              <a:off x="8092117" y="4395934"/>
              <a:ext cx="251945" cy="251939"/>
            </a:xfrm>
            <a:prstGeom prst="rect">
              <a:avLst/>
            </a:prstGeom>
          </p:spPr>
        </p:pic>
        <p:pic>
          <p:nvPicPr>
            <p:cNvPr id="112" name="object 112"/>
            <p:cNvPicPr/>
            <p:nvPr/>
          </p:nvPicPr>
          <p:blipFill>
            <a:blip r:embed="rId2" cstate="print"/>
            <a:stretch>
              <a:fillRect/>
            </a:stretch>
          </p:blipFill>
          <p:spPr>
            <a:xfrm>
              <a:off x="7776765" y="4706249"/>
              <a:ext cx="251945" cy="251939"/>
            </a:xfrm>
            <a:prstGeom prst="rect">
              <a:avLst/>
            </a:prstGeom>
          </p:spPr>
        </p:pic>
      </p:grpSp>
      <p:grpSp>
        <p:nvGrpSpPr>
          <p:cNvPr id="113" name="object 113"/>
          <p:cNvGrpSpPr/>
          <p:nvPr/>
        </p:nvGrpSpPr>
        <p:grpSpPr>
          <a:xfrm>
            <a:off x="6371000" y="2612784"/>
            <a:ext cx="634971" cy="634971"/>
            <a:chOff x="10505544" y="4308674"/>
            <a:chExt cx="1047115" cy="1047115"/>
          </a:xfrm>
        </p:grpSpPr>
        <p:sp>
          <p:nvSpPr>
            <p:cNvPr id="114" name="object 114"/>
            <p:cNvSpPr/>
            <p:nvPr/>
          </p:nvSpPr>
          <p:spPr>
            <a:xfrm>
              <a:off x="10505544"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endParaRPr sz="849"/>
            </a:p>
          </p:txBody>
        </p:sp>
        <p:pic>
          <p:nvPicPr>
            <p:cNvPr id="115" name="object 115"/>
            <p:cNvPicPr/>
            <p:nvPr/>
          </p:nvPicPr>
          <p:blipFill>
            <a:blip r:embed="rId3" cstate="print"/>
            <a:stretch>
              <a:fillRect/>
            </a:stretch>
          </p:blipFill>
          <p:spPr>
            <a:xfrm>
              <a:off x="10587792" y="5016553"/>
              <a:ext cx="251929" cy="251939"/>
            </a:xfrm>
            <a:prstGeom prst="rect">
              <a:avLst/>
            </a:prstGeom>
          </p:spPr>
        </p:pic>
        <p:pic>
          <p:nvPicPr>
            <p:cNvPr id="116" name="object 116"/>
            <p:cNvPicPr/>
            <p:nvPr/>
          </p:nvPicPr>
          <p:blipFill>
            <a:blip r:embed="rId8" cstate="print"/>
            <a:stretch>
              <a:fillRect/>
            </a:stretch>
          </p:blipFill>
          <p:spPr>
            <a:xfrm>
              <a:off x="11218532" y="4395934"/>
              <a:ext cx="251955" cy="251939"/>
            </a:xfrm>
            <a:prstGeom prst="rect">
              <a:avLst/>
            </a:prstGeom>
          </p:spPr>
        </p:pic>
        <p:pic>
          <p:nvPicPr>
            <p:cNvPr id="117" name="object 117"/>
            <p:cNvPicPr/>
            <p:nvPr/>
          </p:nvPicPr>
          <p:blipFill>
            <a:blip r:embed="rId9" cstate="print"/>
            <a:stretch>
              <a:fillRect/>
            </a:stretch>
          </p:blipFill>
          <p:spPr>
            <a:xfrm>
              <a:off x="10587792" y="4395934"/>
              <a:ext cx="251929" cy="251939"/>
            </a:xfrm>
            <a:prstGeom prst="rect">
              <a:avLst/>
            </a:prstGeom>
          </p:spPr>
        </p:pic>
        <p:pic>
          <p:nvPicPr>
            <p:cNvPr id="118" name="object 118"/>
            <p:cNvPicPr/>
            <p:nvPr/>
          </p:nvPicPr>
          <p:blipFill>
            <a:blip r:embed="rId4" cstate="print"/>
            <a:stretch>
              <a:fillRect/>
            </a:stretch>
          </p:blipFill>
          <p:spPr>
            <a:xfrm>
              <a:off x="11218532" y="5016553"/>
              <a:ext cx="251955" cy="251939"/>
            </a:xfrm>
            <a:prstGeom prst="rect">
              <a:avLst/>
            </a:prstGeom>
          </p:spPr>
        </p:pic>
      </p:grpSp>
      <p:grpSp>
        <p:nvGrpSpPr>
          <p:cNvPr id="119" name="object 119"/>
          <p:cNvGrpSpPr/>
          <p:nvPr/>
        </p:nvGrpSpPr>
        <p:grpSpPr>
          <a:xfrm>
            <a:off x="8266850" y="2612784"/>
            <a:ext cx="634971" cy="634971"/>
            <a:chOff x="13631941" y="4308674"/>
            <a:chExt cx="1047115" cy="1047115"/>
          </a:xfrm>
        </p:grpSpPr>
        <p:sp>
          <p:nvSpPr>
            <p:cNvPr id="120" name="object 120"/>
            <p:cNvSpPr/>
            <p:nvPr/>
          </p:nvSpPr>
          <p:spPr>
            <a:xfrm>
              <a:off x="13631941"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endParaRPr sz="849"/>
            </a:p>
          </p:txBody>
        </p:sp>
        <p:pic>
          <p:nvPicPr>
            <p:cNvPr id="121" name="object 121"/>
            <p:cNvPicPr/>
            <p:nvPr/>
          </p:nvPicPr>
          <p:blipFill>
            <a:blip r:embed="rId3" cstate="print"/>
            <a:stretch>
              <a:fillRect/>
            </a:stretch>
          </p:blipFill>
          <p:spPr>
            <a:xfrm>
              <a:off x="13714190" y="5016553"/>
              <a:ext cx="251929" cy="251939"/>
            </a:xfrm>
            <a:prstGeom prst="rect">
              <a:avLst/>
            </a:prstGeom>
          </p:spPr>
        </p:pic>
        <p:pic>
          <p:nvPicPr>
            <p:cNvPr id="122" name="object 122"/>
            <p:cNvPicPr/>
            <p:nvPr/>
          </p:nvPicPr>
          <p:blipFill>
            <a:blip r:embed="rId8" cstate="print"/>
            <a:stretch>
              <a:fillRect/>
            </a:stretch>
          </p:blipFill>
          <p:spPr>
            <a:xfrm>
              <a:off x="14344930" y="4395934"/>
              <a:ext cx="251955" cy="251939"/>
            </a:xfrm>
            <a:prstGeom prst="rect">
              <a:avLst/>
            </a:prstGeom>
          </p:spPr>
        </p:pic>
        <p:pic>
          <p:nvPicPr>
            <p:cNvPr id="123" name="object 123"/>
            <p:cNvPicPr/>
            <p:nvPr/>
          </p:nvPicPr>
          <p:blipFill>
            <a:blip r:embed="rId4" cstate="print"/>
            <a:stretch>
              <a:fillRect/>
            </a:stretch>
          </p:blipFill>
          <p:spPr>
            <a:xfrm>
              <a:off x="14344930" y="5016553"/>
              <a:ext cx="251955" cy="251939"/>
            </a:xfrm>
            <a:prstGeom prst="rect">
              <a:avLst/>
            </a:prstGeom>
          </p:spPr>
        </p:pic>
        <p:pic>
          <p:nvPicPr>
            <p:cNvPr id="124" name="object 124"/>
            <p:cNvPicPr/>
            <p:nvPr/>
          </p:nvPicPr>
          <p:blipFill>
            <a:blip r:embed="rId9" cstate="print"/>
            <a:stretch>
              <a:fillRect/>
            </a:stretch>
          </p:blipFill>
          <p:spPr>
            <a:xfrm>
              <a:off x="13714190" y="4395934"/>
              <a:ext cx="251929" cy="251939"/>
            </a:xfrm>
            <a:prstGeom prst="rect">
              <a:avLst/>
            </a:prstGeom>
          </p:spPr>
        </p:pic>
        <p:pic>
          <p:nvPicPr>
            <p:cNvPr id="125" name="object 125"/>
            <p:cNvPicPr/>
            <p:nvPr/>
          </p:nvPicPr>
          <p:blipFill>
            <a:blip r:embed="rId5" cstate="print"/>
            <a:stretch>
              <a:fillRect/>
            </a:stretch>
          </p:blipFill>
          <p:spPr>
            <a:xfrm>
              <a:off x="14029573" y="4706249"/>
              <a:ext cx="251929" cy="251939"/>
            </a:xfrm>
            <a:prstGeom prst="rect">
              <a:avLst/>
            </a:prstGeom>
          </p:spPr>
        </p:pic>
      </p:grpSp>
      <p:grpSp>
        <p:nvGrpSpPr>
          <p:cNvPr id="126" name="object 126"/>
          <p:cNvGrpSpPr/>
          <p:nvPr/>
        </p:nvGrpSpPr>
        <p:grpSpPr>
          <a:xfrm>
            <a:off x="10162700" y="2612784"/>
            <a:ext cx="634971" cy="634971"/>
            <a:chOff x="16758338" y="4308674"/>
            <a:chExt cx="1047115" cy="1047115"/>
          </a:xfrm>
        </p:grpSpPr>
        <p:sp>
          <p:nvSpPr>
            <p:cNvPr id="127" name="object 127"/>
            <p:cNvSpPr/>
            <p:nvPr/>
          </p:nvSpPr>
          <p:spPr>
            <a:xfrm>
              <a:off x="16758338"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endParaRPr sz="849"/>
            </a:p>
          </p:txBody>
        </p:sp>
        <p:pic>
          <p:nvPicPr>
            <p:cNvPr id="128" name="object 128"/>
            <p:cNvPicPr/>
            <p:nvPr/>
          </p:nvPicPr>
          <p:blipFill>
            <a:blip r:embed="rId3" cstate="print"/>
            <a:stretch>
              <a:fillRect/>
            </a:stretch>
          </p:blipFill>
          <p:spPr>
            <a:xfrm>
              <a:off x="16840587" y="5016553"/>
              <a:ext cx="251929" cy="251939"/>
            </a:xfrm>
            <a:prstGeom prst="rect">
              <a:avLst/>
            </a:prstGeom>
          </p:spPr>
        </p:pic>
        <p:pic>
          <p:nvPicPr>
            <p:cNvPr id="129" name="object 129"/>
            <p:cNvPicPr/>
            <p:nvPr/>
          </p:nvPicPr>
          <p:blipFill>
            <a:blip r:embed="rId10" cstate="print"/>
            <a:stretch>
              <a:fillRect/>
            </a:stretch>
          </p:blipFill>
          <p:spPr>
            <a:xfrm>
              <a:off x="17471327" y="4395934"/>
              <a:ext cx="251955" cy="251939"/>
            </a:xfrm>
            <a:prstGeom prst="rect">
              <a:avLst/>
            </a:prstGeom>
          </p:spPr>
        </p:pic>
        <p:pic>
          <p:nvPicPr>
            <p:cNvPr id="130" name="object 130"/>
            <p:cNvPicPr/>
            <p:nvPr/>
          </p:nvPicPr>
          <p:blipFill>
            <a:blip r:embed="rId9" cstate="print"/>
            <a:stretch>
              <a:fillRect/>
            </a:stretch>
          </p:blipFill>
          <p:spPr>
            <a:xfrm>
              <a:off x="16840587" y="4395934"/>
              <a:ext cx="251929" cy="251939"/>
            </a:xfrm>
            <a:prstGeom prst="rect">
              <a:avLst/>
            </a:prstGeom>
          </p:spPr>
        </p:pic>
        <p:pic>
          <p:nvPicPr>
            <p:cNvPr id="131" name="object 131"/>
            <p:cNvPicPr/>
            <p:nvPr/>
          </p:nvPicPr>
          <p:blipFill>
            <a:blip r:embed="rId6" cstate="print"/>
            <a:stretch>
              <a:fillRect/>
            </a:stretch>
          </p:blipFill>
          <p:spPr>
            <a:xfrm>
              <a:off x="17471327" y="5016553"/>
              <a:ext cx="251955" cy="251939"/>
            </a:xfrm>
            <a:prstGeom prst="rect">
              <a:avLst/>
            </a:prstGeom>
          </p:spPr>
        </p:pic>
        <p:pic>
          <p:nvPicPr>
            <p:cNvPr id="132" name="object 132"/>
            <p:cNvPicPr/>
            <p:nvPr/>
          </p:nvPicPr>
          <p:blipFill>
            <a:blip r:embed="rId3" cstate="print"/>
            <a:stretch>
              <a:fillRect/>
            </a:stretch>
          </p:blipFill>
          <p:spPr>
            <a:xfrm>
              <a:off x="16840587" y="4706249"/>
              <a:ext cx="251929" cy="251939"/>
            </a:xfrm>
            <a:prstGeom prst="rect">
              <a:avLst/>
            </a:prstGeom>
          </p:spPr>
        </p:pic>
        <p:pic>
          <p:nvPicPr>
            <p:cNvPr id="133" name="object 133"/>
            <p:cNvPicPr/>
            <p:nvPr/>
          </p:nvPicPr>
          <p:blipFill>
            <a:blip r:embed="rId6" cstate="print"/>
            <a:stretch>
              <a:fillRect/>
            </a:stretch>
          </p:blipFill>
          <p:spPr>
            <a:xfrm>
              <a:off x="17471327" y="4706249"/>
              <a:ext cx="251955" cy="251939"/>
            </a:xfrm>
            <a:prstGeom prst="rect">
              <a:avLst/>
            </a:prstGeom>
          </p:spPr>
        </p:pic>
      </p:grpSp>
      <p:grpSp>
        <p:nvGrpSpPr>
          <p:cNvPr id="134" name="object 134"/>
          <p:cNvGrpSpPr/>
          <p:nvPr/>
        </p:nvGrpSpPr>
        <p:grpSpPr>
          <a:xfrm>
            <a:off x="683481" y="3609779"/>
            <a:ext cx="634971" cy="634971"/>
            <a:chOff x="1126405" y="5952792"/>
            <a:chExt cx="1047115" cy="1047115"/>
          </a:xfrm>
        </p:grpSpPr>
        <p:sp>
          <p:nvSpPr>
            <p:cNvPr id="135" name="object 135"/>
            <p:cNvSpPr/>
            <p:nvPr/>
          </p:nvSpPr>
          <p:spPr>
            <a:xfrm>
              <a:off x="1126405" y="5952792"/>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6"/>
                  </a:lnTo>
                  <a:lnTo>
                    <a:pt x="70470" y="1021141"/>
                  </a:lnTo>
                  <a:lnTo>
                    <a:pt x="127187"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FF644E"/>
            </a:solidFill>
          </p:spPr>
          <p:txBody>
            <a:bodyPr wrap="square" lIns="0" tIns="0" rIns="0" bIns="0" rtlCol="0"/>
            <a:lstStyle/>
            <a:p>
              <a:endParaRPr sz="849"/>
            </a:p>
          </p:txBody>
        </p:sp>
        <p:pic>
          <p:nvPicPr>
            <p:cNvPr id="136" name="object 136"/>
            <p:cNvPicPr/>
            <p:nvPr/>
          </p:nvPicPr>
          <p:blipFill>
            <a:blip r:embed="rId2" cstate="print"/>
            <a:stretch>
              <a:fillRect/>
            </a:stretch>
          </p:blipFill>
          <p:spPr>
            <a:xfrm>
              <a:off x="1523979" y="6350369"/>
              <a:ext cx="251939" cy="251937"/>
            </a:xfrm>
            <a:prstGeom prst="rect">
              <a:avLst/>
            </a:prstGeom>
          </p:spPr>
        </p:pic>
      </p:grpSp>
      <p:grpSp>
        <p:nvGrpSpPr>
          <p:cNvPr id="137" name="object 137"/>
          <p:cNvGrpSpPr/>
          <p:nvPr/>
        </p:nvGrpSpPr>
        <p:grpSpPr>
          <a:xfrm>
            <a:off x="2579331" y="3609779"/>
            <a:ext cx="634971" cy="634971"/>
            <a:chOff x="4252802" y="5952792"/>
            <a:chExt cx="1047115" cy="1047115"/>
          </a:xfrm>
        </p:grpSpPr>
        <p:sp>
          <p:nvSpPr>
            <p:cNvPr id="138" name="object 138"/>
            <p:cNvSpPr/>
            <p:nvPr/>
          </p:nvSpPr>
          <p:spPr>
            <a:xfrm>
              <a:off x="4252802"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FF644E"/>
            </a:solidFill>
          </p:spPr>
          <p:txBody>
            <a:bodyPr wrap="square" lIns="0" tIns="0" rIns="0" bIns="0" rtlCol="0"/>
            <a:lstStyle/>
            <a:p>
              <a:endParaRPr sz="849"/>
            </a:p>
          </p:txBody>
        </p:sp>
        <p:pic>
          <p:nvPicPr>
            <p:cNvPr id="139" name="object 139"/>
            <p:cNvPicPr/>
            <p:nvPr/>
          </p:nvPicPr>
          <p:blipFill>
            <a:blip r:embed="rId2" cstate="print"/>
            <a:stretch>
              <a:fillRect/>
            </a:stretch>
          </p:blipFill>
          <p:spPr>
            <a:xfrm>
              <a:off x="4965728" y="6040062"/>
              <a:ext cx="251939" cy="251939"/>
            </a:xfrm>
            <a:prstGeom prst="rect">
              <a:avLst/>
            </a:prstGeom>
          </p:spPr>
        </p:pic>
        <p:pic>
          <p:nvPicPr>
            <p:cNvPr id="140" name="object 140"/>
            <p:cNvPicPr/>
            <p:nvPr/>
          </p:nvPicPr>
          <p:blipFill>
            <a:blip r:embed="rId2" cstate="print"/>
            <a:stretch>
              <a:fillRect/>
            </a:stretch>
          </p:blipFill>
          <p:spPr>
            <a:xfrm>
              <a:off x="4335025" y="6660681"/>
              <a:ext cx="251939" cy="251939"/>
            </a:xfrm>
            <a:prstGeom prst="rect">
              <a:avLst/>
            </a:prstGeom>
          </p:spPr>
        </p:pic>
      </p:grpSp>
      <p:grpSp>
        <p:nvGrpSpPr>
          <p:cNvPr id="141" name="object 141"/>
          <p:cNvGrpSpPr/>
          <p:nvPr/>
        </p:nvGrpSpPr>
        <p:grpSpPr>
          <a:xfrm>
            <a:off x="4475181" y="3609779"/>
            <a:ext cx="634971" cy="634971"/>
            <a:chOff x="7379199" y="5952792"/>
            <a:chExt cx="1047115" cy="1047115"/>
          </a:xfrm>
        </p:grpSpPr>
        <p:sp>
          <p:nvSpPr>
            <p:cNvPr id="142" name="object 142"/>
            <p:cNvSpPr/>
            <p:nvPr/>
          </p:nvSpPr>
          <p:spPr>
            <a:xfrm>
              <a:off x="7379199" y="5952792"/>
              <a:ext cx="1047115" cy="1047115"/>
            </a:xfrm>
            <a:custGeom>
              <a:avLst/>
              <a:gdLst/>
              <a:ahLst/>
              <a:cxnLst/>
              <a:rect l="l" t="t" r="r" b="b"/>
              <a:pathLst>
                <a:path w="1047115" h="1047115">
                  <a:moveTo>
                    <a:pt x="806991" y="0"/>
                  </a:moveTo>
                  <a:lnTo>
                    <a:pt x="241154" y="0"/>
                  </a:lnTo>
                  <a:lnTo>
                    <a:pt x="194706"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56" y="1046904"/>
                  </a:lnTo>
                  <a:lnTo>
                    <a:pt x="240086" y="1047088"/>
                  </a:lnTo>
                  <a:lnTo>
                    <a:pt x="805923" y="1047088"/>
                  </a:lnTo>
                  <a:lnTo>
                    <a:pt x="852375" y="1046904"/>
                  </a:lnTo>
                  <a:lnTo>
                    <a:pt x="919880"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897" y="4965"/>
                  </a:lnTo>
                  <a:lnTo>
                    <a:pt x="852826" y="183"/>
                  </a:lnTo>
                  <a:lnTo>
                    <a:pt x="806991" y="0"/>
                  </a:lnTo>
                  <a:close/>
                </a:path>
              </a:pathLst>
            </a:custGeom>
            <a:solidFill>
              <a:srgbClr val="FF644E"/>
            </a:solidFill>
          </p:spPr>
          <p:txBody>
            <a:bodyPr wrap="square" lIns="0" tIns="0" rIns="0" bIns="0" rtlCol="0"/>
            <a:lstStyle/>
            <a:p>
              <a:endParaRPr sz="849"/>
            </a:p>
          </p:txBody>
        </p:sp>
        <p:pic>
          <p:nvPicPr>
            <p:cNvPr id="143" name="object 143"/>
            <p:cNvPicPr/>
            <p:nvPr/>
          </p:nvPicPr>
          <p:blipFill>
            <a:blip r:embed="rId2" cstate="print"/>
            <a:stretch>
              <a:fillRect/>
            </a:stretch>
          </p:blipFill>
          <p:spPr>
            <a:xfrm>
              <a:off x="7461421" y="6660681"/>
              <a:ext cx="251939" cy="251939"/>
            </a:xfrm>
            <a:prstGeom prst="rect">
              <a:avLst/>
            </a:prstGeom>
          </p:spPr>
        </p:pic>
        <p:pic>
          <p:nvPicPr>
            <p:cNvPr id="144" name="object 144"/>
            <p:cNvPicPr/>
            <p:nvPr/>
          </p:nvPicPr>
          <p:blipFill>
            <a:blip r:embed="rId2" cstate="print"/>
            <a:stretch>
              <a:fillRect/>
            </a:stretch>
          </p:blipFill>
          <p:spPr>
            <a:xfrm>
              <a:off x="8092117" y="6040062"/>
              <a:ext cx="251945" cy="251939"/>
            </a:xfrm>
            <a:prstGeom prst="rect">
              <a:avLst/>
            </a:prstGeom>
          </p:spPr>
        </p:pic>
        <p:pic>
          <p:nvPicPr>
            <p:cNvPr id="145" name="object 145"/>
            <p:cNvPicPr/>
            <p:nvPr/>
          </p:nvPicPr>
          <p:blipFill>
            <a:blip r:embed="rId2" cstate="print"/>
            <a:stretch>
              <a:fillRect/>
            </a:stretch>
          </p:blipFill>
          <p:spPr>
            <a:xfrm>
              <a:off x="7776765" y="6350369"/>
              <a:ext cx="251945" cy="251937"/>
            </a:xfrm>
            <a:prstGeom prst="rect">
              <a:avLst/>
            </a:prstGeom>
          </p:spPr>
        </p:pic>
      </p:grpSp>
      <p:grpSp>
        <p:nvGrpSpPr>
          <p:cNvPr id="146" name="object 146"/>
          <p:cNvGrpSpPr/>
          <p:nvPr/>
        </p:nvGrpSpPr>
        <p:grpSpPr>
          <a:xfrm>
            <a:off x="6371000" y="3609779"/>
            <a:ext cx="634971" cy="634971"/>
            <a:chOff x="10505544" y="5952792"/>
            <a:chExt cx="1047115" cy="1047115"/>
          </a:xfrm>
        </p:grpSpPr>
        <p:sp>
          <p:nvSpPr>
            <p:cNvPr id="147" name="object 147"/>
            <p:cNvSpPr/>
            <p:nvPr/>
          </p:nvSpPr>
          <p:spPr>
            <a:xfrm>
              <a:off x="10505544"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148" name="object 148"/>
            <p:cNvPicPr/>
            <p:nvPr/>
          </p:nvPicPr>
          <p:blipFill>
            <a:blip r:embed="rId3" cstate="print"/>
            <a:stretch>
              <a:fillRect/>
            </a:stretch>
          </p:blipFill>
          <p:spPr>
            <a:xfrm>
              <a:off x="10587792" y="6660681"/>
              <a:ext cx="251929" cy="251939"/>
            </a:xfrm>
            <a:prstGeom prst="rect">
              <a:avLst/>
            </a:prstGeom>
          </p:spPr>
        </p:pic>
        <p:pic>
          <p:nvPicPr>
            <p:cNvPr id="149" name="object 149"/>
            <p:cNvPicPr/>
            <p:nvPr/>
          </p:nvPicPr>
          <p:blipFill>
            <a:blip r:embed="rId4" cstate="print"/>
            <a:stretch>
              <a:fillRect/>
            </a:stretch>
          </p:blipFill>
          <p:spPr>
            <a:xfrm>
              <a:off x="11218532" y="6040062"/>
              <a:ext cx="251955" cy="251939"/>
            </a:xfrm>
            <a:prstGeom prst="rect">
              <a:avLst/>
            </a:prstGeom>
          </p:spPr>
        </p:pic>
        <p:pic>
          <p:nvPicPr>
            <p:cNvPr id="150" name="object 150"/>
            <p:cNvPicPr/>
            <p:nvPr/>
          </p:nvPicPr>
          <p:blipFill>
            <a:blip r:embed="rId3" cstate="print"/>
            <a:stretch>
              <a:fillRect/>
            </a:stretch>
          </p:blipFill>
          <p:spPr>
            <a:xfrm>
              <a:off x="10587792" y="6040062"/>
              <a:ext cx="251929" cy="251939"/>
            </a:xfrm>
            <a:prstGeom prst="rect">
              <a:avLst/>
            </a:prstGeom>
          </p:spPr>
        </p:pic>
        <p:pic>
          <p:nvPicPr>
            <p:cNvPr id="151" name="object 151"/>
            <p:cNvPicPr/>
            <p:nvPr/>
          </p:nvPicPr>
          <p:blipFill>
            <a:blip r:embed="rId4" cstate="print"/>
            <a:stretch>
              <a:fillRect/>
            </a:stretch>
          </p:blipFill>
          <p:spPr>
            <a:xfrm>
              <a:off x="11218532" y="6660681"/>
              <a:ext cx="251955" cy="251939"/>
            </a:xfrm>
            <a:prstGeom prst="rect">
              <a:avLst/>
            </a:prstGeom>
          </p:spPr>
        </p:pic>
      </p:grpSp>
      <p:grpSp>
        <p:nvGrpSpPr>
          <p:cNvPr id="152" name="object 152"/>
          <p:cNvGrpSpPr/>
          <p:nvPr/>
        </p:nvGrpSpPr>
        <p:grpSpPr>
          <a:xfrm>
            <a:off x="8266850" y="3609779"/>
            <a:ext cx="634971" cy="634971"/>
            <a:chOff x="13631941" y="5952792"/>
            <a:chExt cx="1047115" cy="1047115"/>
          </a:xfrm>
        </p:grpSpPr>
        <p:sp>
          <p:nvSpPr>
            <p:cNvPr id="153" name="object 153"/>
            <p:cNvSpPr/>
            <p:nvPr/>
          </p:nvSpPr>
          <p:spPr>
            <a:xfrm>
              <a:off x="13631941"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154" name="object 154"/>
            <p:cNvPicPr/>
            <p:nvPr/>
          </p:nvPicPr>
          <p:blipFill>
            <a:blip r:embed="rId3" cstate="print"/>
            <a:stretch>
              <a:fillRect/>
            </a:stretch>
          </p:blipFill>
          <p:spPr>
            <a:xfrm>
              <a:off x="13714190" y="6660681"/>
              <a:ext cx="251929" cy="251939"/>
            </a:xfrm>
            <a:prstGeom prst="rect">
              <a:avLst/>
            </a:prstGeom>
          </p:spPr>
        </p:pic>
        <p:pic>
          <p:nvPicPr>
            <p:cNvPr id="155" name="object 155"/>
            <p:cNvPicPr/>
            <p:nvPr/>
          </p:nvPicPr>
          <p:blipFill>
            <a:blip r:embed="rId4" cstate="print"/>
            <a:stretch>
              <a:fillRect/>
            </a:stretch>
          </p:blipFill>
          <p:spPr>
            <a:xfrm>
              <a:off x="14344930" y="6040062"/>
              <a:ext cx="251955" cy="251939"/>
            </a:xfrm>
            <a:prstGeom prst="rect">
              <a:avLst/>
            </a:prstGeom>
          </p:spPr>
        </p:pic>
        <p:pic>
          <p:nvPicPr>
            <p:cNvPr id="156" name="object 156"/>
            <p:cNvPicPr/>
            <p:nvPr/>
          </p:nvPicPr>
          <p:blipFill>
            <a:blip r:embed="rId3" cstate="print"/>
            <a:stretch>
              <a:fillRect/>
            </a:stretch>
          </p:blipFill>
          <p:spPr>
            <a:xfrm>
              <a:off x="13714190" y="6040062"/>
              <a:ext cx="251929" cy="251939"/>
            </a:xfrm>
            <a:prstGeom prst="rect">
              <a:avLst/>
            </a:prstGeom>
          </p:spPr>
        </p:pic>
        <p:pic>
          <p:nvPicPr>
            <p:cNvPr id="157" name="object 157"/>
            <p:cNvPicPr/>
            <p:nvPr/>
          </p:nvPicPr>
          <p:blipFill>
            <a:blip r:embed="rId4" cstate="print"/>
            <a:stretch>
              <a:fillRect/>
            </a:stretch>
          </p:blipFill>
          <p:spPr>
            <a:xfrm>
              <a:off x="14344930" y="6660681"/>
              <a:ext cx="251955" cy="251939"/>
            </a:xfrm>
            <a:prstGeom prst="rect">
              <a:avLst/>
            </a:prstGeom>
          </p:spPr>
        </p:pic>
        <p:pic>
          <p:nvPicPr>
            <p:cNvPr id="158" name="object 158"/>
            <p:cNvPicPr/>
            <p:nvPr/>
          </p:nvPicPr>
          <p:blipFill>
            <a:blip r:embed="rId5" cstate="print"/>
            <a:stretch>
              <a:fillRect/>
            </a:stretch>
          </p:blipFill>
          <p:spPr>
            <a:xfrm>
              <a:off x="14029573" y="6350369"/>
              <a:ext cx="251929" cy="251945"/>
            </a:xfrm>
            <a:prstGeom prst="rect">
              <a:avLst/>
            </a:prstGeom>
          </p:spPr>
        </p:pic>
      </p:grpSp>
      <p:grpSp>
        <p:nvGrpSpPr>
          <p:cNvPr id="159" name="object 159"/>
          <p:cNvGrpSpPr/>
          <p:nvPr/>
        </p:nvGrpSpPr>
        <p:grpSpPr>
          <a:xfrm>
            <a:off x="10162700" y="3609779"/>
            <a:ext cx="634971" cy="634971"/>
            <a:chOff x="16758338" y="5952792"/>
            <a:chExt cx="1047115" cy="1047115"/>
          </a:xfrm>
        </p:grpSpPr>
        <p:sp>
          <p:nvSpPr>
            <p:cNvPr id="160" name="object 160"/>
            <p:cNvSpPr/>
            <p:nvPr/>
          </p:nvSpPr>
          <p:spPr>
            <a:xfrm>
              <a:off x="16758338"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161" name="object 161"/>
            <p:cNvPicPr/>
            <p:nvPr/>
          </p:nvPicPr>
          <p:blipFill>
            <a:blip r:embed="rId3" cstate="print"/>
            <a:stretch>
              <a:fillRect/>
            </a:stretch>
          </p:blipFill>
          <p:spPr>
            <a:xfrm>
              <a:off x="16840587" y="6660681"/>
              <a:ext cx="251929" cy="251939"/>
            </a:xfrm>
            <a:prstGeom prst="rect">
              <a:avLst/>
            </a:prstGeom>
          </p:spPr>
        </p:pic>
        <p:pic>
          <p:nvPicPr>
            <p:cNvPr id="162" name="object 162"/>
            <p:cNvPicPr/>
            <p:nvPr/>
          </p:nvPicPr>
          <p:blipFill>
            <a:blip r:embed="rId6" cstate="print"/>
            <a:stretch>
              <a:fillRect/>
            </a:stretch>
          </p:blipFill>
          <p:spPr>
            <a:xfrm>
              <a:off x="17471327" y="6040062"/>
              <a:ext cx="251955" cy="251939"/>
            </a:xfrm>
            <a:prstGeom prst="rect">
              <a:avLst/>
            </a:prstGeom>
          </p:spPr>
        </p:pic>
        <p:pic>
          <p:nvPicPr>
            <p:cNvPr id="163" name="object 163"/>
            <p:cNvPicPr/>
            <p:nvPr/>
          </p:nvPicPr>
          <p:blipFill>
            <a:blip r:embed="rId3" cstate="print"/>
            <a:stretch>
              <a:fillRect/>
            </a:stretch>
          </p:blipFill>
          <p:spPr>
            <a:xfrm>
              <a:off x="16840587" y="6040062"/>
              <a:ext cx="251929" cy="251939"/>
            </a:xfrm>
            <a:prstGeom prst="rect">
              <a:avLst/>
            </a:prstGeom>
          </p:spPr>
        </p:pic>
        <p:pic>
          <p:nvPicPr>
            <p:cNvPr id="164" name="object 164"/>
            <p:cNvPicPr/>
            <p:nvPr/>
          </p:nvPicPr>
          <p:blipFill>
            <a:blip r:embed="rId6" cstate="print"/>
            <a:stretch>
              <a:fillRect/>
            </a:stretch>
          </p:blipFill>
          <p:spPr>
            <a:xfrm>
              <a:off x="17471327" y="6660681"/>
              <a:ext cx="251955" cy="251939"/>
            </a:xfrm>
            <a:prstGeom prst="rect">
              <a:avLst/>
            </a:prstGeom>
          </p:spPr>
        </p:pic>
        <p:pic>
          <p:nvPicPr>
            <p:cNvPr id="165" name="object 165"/>
            <p:cNvPicPr/>
            <p:nvPr/>
          </p:nvPicPr>
          <p:blipFill>
            <a:blip r:embed="rId3" cstate="print"/>
            <a:stretch>
              <a:fillRect/>
            </a:stretch>
          </p:blipFill>
          <p:spPr>
            <a:xfrm>
              <a:off x="16840587" y="6350369"/>
              <a:ext cx="251929" cy="251945"/>
            </a:xfrm>
            <a:prstGeom prst="rect">
              <a:avLst/>
            </a:prstGeom>
          </p:spPr>
        </p:pic>
        <p:pic>
          <p:nvPicPr>
            <p:cNvPr id="166" name="object 166"/>
            <p:cNvPicPr/>
            <p:nvPr/>
          </p:nvPicPr>
          <p:blipFill>
            <a:blip r:embed="rId6" cstate="print"/>
            <a:stretch>
              <a:fillRect/>
            </a:stretch>
          </p:blipFill>
          <p:spPr>
            <a:xfrm>
              <a:off x="17471327" y="6350369"/>
              <a:ext cx="251955" cy="251945"/>
            </a:xfrm>
            <a:prstGeom prst="rect">
              <a:avLst/>
            </a:prstGeom>
          </p:spPr>
        </p:pic>
      </p:grpSp>
      <p:grpSp>
        <p:nvGrpSpPr>
          <p:cNvPr id="167" name="object 167"/>
          <p:cNvGrpSpPr/>
          <p:nvPr/>
        </p:nvGrpSpPr>
        <p:grpSpPr>
          <a:xfrm>
            <a:off x="683481" y="4606780"/>
            <a:ext cx="634971" cy="634971"/>
            <a:chOff x="1126405" y="7596920"/>
            <a:chExt cx="1047115" cy="1047115"/>
          </a:xfrm>
        </p:grpSpPr>
        <p:sp>
          <p:nvSpPr>
            <p:cNvPr id="168" name="object 168"/>
            <p:cNvSpPr/>
            <p:nvPr/>
          </p:nvSpPr>
          <p:spPr>
            <a:xfrm>
              <a:off x="1126405" y="7596920"/>
              <a:ext cx="1047115" cy="1047115"/>
            </a:xfrm>
            <a:custGeom>
              <a:avLst/>
              <a:gdLst/>
              <a:ahLst/>
              <a:cxnLst/>
              <a:rect l="l" t="t" r="r" b="b"/>
              <a:pathLst>
                <a:path w="1047114" h="1047115">
                  <a:moveTo>
                    <a:pt x="806991" y="0"/>
                  </a:moveTo>
                  <a:lnTo>
                    <a:pt x="241165" y="0"/>
                  </a:lnTo>
                  <a:lnTo>
                    <a:pt x="194711" y="183"/>
                  </a:lnTo>
                  <a:lnTo>
                    <a:pt x="127203" y="4965"/>
                  </a:lnTo>
                  <a:lnTo>
                    <a:pt x="70470" y="25951"/>
                  </a:lnTo>
                  <a:lnTo>
                    <a:pt x="25953" y="70461"/>
                  </a:lnTo>
                  <a:lnTo>
                    <a:pt x="4963" y="127199"/>
                  </a:lnTo>
                  <a:lnTo>
                    <a:pt x="183" y="194260"/>
                  </a:lnTo>
                  <a:lnTo>
                    <a:pt x="0" y="240097"/>
                  </a:lnTo>
                  <a:lnTo>
                    <a:pt x="4" y="806991"/>
                  </a:lnTo>
                  <a:lnTo>
                    <a:pt x="183" y="852377"/>
                  </a:lnTo>
                  <a:lnTo>
                    <a:pt x="4969" y="919901"/>
                  </a:lnTo>
                  <a:lnTo>
                    <a:pt x="25953" y="976622"/>
                  </a:lnTo>
                  <a:lnTo>
                    <a:pt x="70470" y="1021136"/>
                  </a:lnTo>
                  <a:lnTo>
                    <a:pt x="127187"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FF644E"/>
            </a:solidFill>
          </p:spPr>
          <p:txBody>
            <a:bodyPr wrap="square" lIns="0" tIns="0" rIns="0" bIns="0" rtlCol="0"/>
            <a:lstStyle/>
            <a:p>
              <a:endParaRPr sz="849"/>
            </a:p>
          </p:txBody>
        </p:sp>
        <p:pic>
          <p:nvPicPr>
            <p:cNvPr id="169" name="object 169"/>
            <p:cNvPicPr/>
            <p:nvPr/>
          </p:nvPicPr>
          <p:blipFill>
            <a:blip r:embed="rId2" cstate="print"/>
            <a:stretch>
              <a:fillRect/>
            </a:stretch>
          </p:blipFill>
          <p:spPr>
            <a:xfrm>
              <a:off x="1523979" y="7994495"/>
              <a:ext cx="251939" cy="251939"/>
            </a:xfrm>
            <a:prstGeom prst="rect">
              <a:avLst/>
            </a:prstGeom>
          </p:spPr>
        </p:pic>
      </p:grpSp>
      <p:grpSp>
        <p:nvGrpSpPr>
          <p:cNvPr id="170" name="object 170"/>
          <p:cNvGrpSpPr/>
          <p:nvPr/>
        </p:nvGrpSpPr>
        <p:grpSpPr>
          <a:xfrm>
            <a:off x="2579331" y="4606780"/>
            <a:ext cx="634971" cy="634971"/>
            <a:chOff x="4252802" y="7596920"/>
            <a:chExt cx="1047115" cy="1047115"/>
          </a:xfrm>
        </p:grpSpPr>
        <p:sp>
          <p:nvSpPr>
            <p:cNvPr id="171" name="object 171"/>
            <p:cNvSpPr/>
            <p:nvPr/>
          </p:nvSpPr>
          <p:spPr>
            <a:xfrm>
              <a:off x="4252802"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60" y="1046904"/>
                  </a:lnTo>
                  <a:lnTo>
                    <a:pt x="240097" y="1047088"/>
                  </a:lnTo>
                  <a:lnTo>
                    <a:pt x="805923" y="1047088"/>
                  </a:lnTo>
                  <a:lnTo>
                    <a:pt x="852377" y="1046904"/>
                  </a:lnTo>
                  <a:lnTo>
                    <a:pt x="919884" y="1042123"/>
                  </a:lnTo>
                  <a:lnTo>
                    <a:pt x="976622" y="1021136"/>
                  </a:lnTo>
                  <a:lnTo>
                    <a:pt x="1021136" y="976622"/>
                  </a:lnTo>
                  <a:lnTo>
                    <a:pt x="1042123" y="919901"/>
                  </a:lnTo>
                  <a:lnTo>
                    <a:pt x="1046904" y="852827"/>
                  </a:lnTo>
                  <a:lnTo>
                    <a:pt x="1047088" y="806991"/>
                  </a:lnTo>
                  <a:lnTo>
                    <a:pt x="1047084" y="240097"/>
                  </a:lnTo>
                  <a:lnTo>
                    <a:pt x="1046904" y="194711"/>
                  </a:lnTo>
                  <a:lnTo>
                    <a:pt x="1042123" y="127199"/>
                  </a:lnTo>
                  <a:lnTo>
                    <a:pt x="1021136" y="70461"/>
                  </a:lnTo>
                  <a:lnTo>
                    <a:pt x="976622" y="25951"/>
                  </a:lnTo>
                  <a:lnTo>
                    <a:pt x="919901" y="4965"/>
                  </a:lnTo>
                  <a:lnTo>
                    <a:pt x="852827" y="183"/>
                  </a:lnTo>
                  <a:lnTo>
                    <a:pt x="806991" y="0"/>
                  </a:lnTo>
                  <a:close/>
                </a:path>
              </a:pathLst>
            </a:custGeom>
            <a:solidFill>
              <a:srgbClr val="FF644E"/>
            </a:solidFill>
          </p:spPr>
          <p:txBody>
            <a:bodyPr wrap="square" lIns="0" tIns="0" rIns="0" bIns="0" rtlCol="0"/>
            <a:lstStyle/>
            <a:p>
              <a:endParaRPr sz="849"/>
            </a:p>
          </p:txBody>
        </p:sp>
        <p:pic>
          <p:nvPicPr>
            <p:cNvPr id="172" name="object 172"/>
            <p:cNvPicPr/>
            <p:nvPr/>
          </p:nvPicPr>
          <p:blipFill>
            <a:blip r:embed="rId2" cstate="print"/>
            <a:stretch>
              <a:fillRect/>
            </a:stretch>
          </p:blipFill>
          <p:spPr>
            <a:xfrm>
              <a:off x="4335025" y="8304810"/>
              <a:ext cx="251939" cy="251939"/>
            </a:xfrm>
            <a:prstGeom prst="rect">
              <a:avLst/>
            </a:prstGeom>
          </p:spPr>
        </p:pic>
        <p:pic>
          <p:nvPicPr>
            <p:cNvPr id="173" name="object 173"/>
            <p:cNvPicPr/>
            <p:nvPr/>
          </p:nvPicPr>
          <p:blipFill>
            <a:blip r:embed="rId2" cstate="print"/>
            <a:stretch>
              <a:fillRect/>
            </a:stretch>
          </p:blipFill>
          <p:spPr>
            <a:xfrm>
              <a:off x="4965728" y="7684182"/>
              <a:ext cx="251939" cy="251945"/>
            </a:xfrm>
            <a:prstGeom prst="rect">
              <a:avLst/>
            </a:prstGeom>
          </p:spPr>
        </p:pic>
      </p:grpSp>
      <p:grpSp>
        <p:nvGrpSpPr>
          <p:cNvPr id="174" name="object 174"/>
          <p:cNvGrpSpPr/>
          <p:nvPr/>
        </p:nvGrpSpPr>
        <p:grpSpPr>
          <a:xfrm>
            <a:off x="4475181" y="4606780"/>
            <a:ext cx="634971" cy="634971"/>
            <a:chOff x="7379199" y="7596920"/>
            <a:chExt cx="1047115" cy="1047115"/>
          </a:xfrm>
        </p:grpSpPr>
        <p:sp>
          <p:nvSpPr>
            <p:cNvPr id="175" name="object 175"/>
            <p:cNvSpPr/>
            <p:nvPr/>
          </p:nvSpPr>
          <p:spPr>
            <a:xfrm>
              <a:off x="7379199" y="7596920"/>
              <a:ext cx="1047115" cy="1047115"/>
            </a:xfrm>
            <a:custGeom>
              <a:avLst/>
              <a:gdLst/>
              <a:ahLst/>
              <a:cxnLst/>
              <a:rect l="l" t="t" r="r" b="b"/>
              <a:pathLst>
                <a:path w="1047115" h="1047115">
                  <a:moveTo>
                    <a:pt x="806991" y="0"/>
                  </a:moveTo>
                  <a:lnTo>
                    <a:pt x="241154" y="0"/>
                  </a:lnTo>
                  <a:lnTo>
                    <a:pt x="194706"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56" y="1046904"/>
                  </a:lnTo>
                  <a:lnTo>
                    <a:pt x="240086" y="1047088"/>
                  </a:lnTo>
                  <a:lnTo>
                    <a:pt x="805923" y="1047088"/>
                  </a:lnTo>
                  <a:lnTo>
                    <a:pt x="852375" y="1046904"/>
                  </a:lnTo>
                  <a:lnTo>
                    <a:pt x="919880"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897" y="4965"/>
                  </a:lnTo>
                  <a:lnTo>
                    <a:pt x="852826" y="183"/>
                  </a:lnTo>
                  <a:lnTo>
                    <a:pt x="806991" y="0"/>
                  </a:lnTo>
                  <a:close/>
                </a:path>
              </a:pathLst>
            </a:custGeom>
            <a:solidFill>
              <a:srgbClr val="FF644E"/>
            </a:solidFill>
          </p:spPr>
          <p:txBody>
            <a:bodyPr wrap="square" lIns="0" tIns="0" rIns="0" bIns="0" rtlCol="0"/>
            <a:lstStyle/>
            <a:p>
              <a:endParaRPr sz="849"/>
            </a:p>
          </p:txBody>
        </p:sp>
        <p:pic>
          <p:nvPicPr>
            <p:cNvPr id="176" name="object 176"/>
            <p:cNvPicPr/>
            <p:nvPr/>
          </p:nvPicPr>
          <p:blipFill>
            <a:blip r:embed="rId2" cstate="print"/>
            <a:stretch>
              <a:fillRect/>
            </a:stretch>
          </p:blipFill>
          <p:spPr>
            <a:xfrm>
              <a:off x="7461421" y="8304810"/>
              <a:ext cx="251939" cy="251939"/>
            </a:xfrm>
            <a:prstGeom prst="rect">
              <a:avLst/>
            </a:prstGeom>
          </p:spPr>
        </p:pic>
        <p:pic>
          <p:nvPicPr>
            <p:cNvPr id="177" name="object 177"/>
            <p:cNvPicPr/>
            <p:nvPr/>
          </p:nvPicPr>
          <p:blipFill>
            <a:blip r:embed="rId2" cstate="print"/>
            <a:stretch>
              <a:fillRect/>
            </a:stretch>
          </p:blipFill>
          <p:spPr>
            <a:xfrm>
              <a:off x="8092117" y="7684182"/>
              <a:ext cx="251945" cy="251945"/>
            </a:xfrm>
            <a:prstGeom prst="rect">
              <a:avLst/>
            </a:prstGeom>
          </p:spPr>
        </p:pic>
        <p:pic>
          <p:nvPicPr>
            <p:cNvPr id="178" name="object 178"/>
            <p:cNvPicPr/>
            <p:nvPr/>
          </p:nvPicPr>
          <p:blipFill>
            <a:blip r:embed="rId2" cstate="print"/>
            <a:stretch>
              <a:fillRect/>
            </a:stretch>
          </p:blipFill>
          <p:spPr>
            <a:xfrm>
              <a:off x="7776765" y="7994495"/>
              <a:ext cx="251945" cy="251939"/>
            </a:xfrm>
            <a:prstGeom prst="rect">
              <a:avLst/>
            </a:prstGeom>
          </p:spPr>
        </p:pic>
      </p:grpSp>
      <p:grpSp>
        <p:nvGrpSpPr>
          <p:cNvPr id="179" name="object 179"/>
          <p:cNvGrpSpPr/>
          <p:nvPr/>
        </p:nvGrpSpPr>
        <p:grpSpPr>
          <a:xfrm>
            <a:off x="6371000" y="4606780"/>
            <a:ext cx="634971" cy="634971"/>
            <a:chOff x="10505544" y="7596920"/>
            <a:chExt cx="1047115" cy="1047115"/>
          </a:xfrm>
        </p:grpSpPr>
        <p:sp>
          <p:nvSpPr>
            <p:cNvPr id="180" name="object 180"/>
            <p:cNvSpPr/>
            <p:nvPr/>
          </p:nvSpPr>
          <p:spPr>
            <a:xfrm>
              <a:off x="10505544"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181" name="object 181"/>
            <p:cNvPicPr/>
            <p:nvPr/>
          </p:nvPicPr>
          <p:blipFill>
            <a:blip r:embed="rId3" cstate="print"/>
            <a:stretch>
              <a:fillRect/>
            </a:stretch>
          </p:blipFill>
          <p:spPr>
            <a:xfrm>
              <a:off x="10587792" y="8304810"/>
              <a:ext cx="251929" cy="251939"/>
            </a:xfrm>
            <a:prstGeom prst="rect">
              <a:avLst/>
            </a:prstGeom>
          </p:spPr>
        </p:pic>
        <p:pic>
          <p:nvPicPr>
            <p:cNvPr id="182" name="object 182"/>
            <p:cNvPicPr/>
            <p:nvPr/>
          </p:nvPicPr>
          <p:blipFill>
            <a:blip r:embed="rId4" cstate="print"/>
            <a:stretch>
              <a:fillRect/>
            </a:stretch>
          </p:blipFill>
          <p:spPr>
            <a:xfrm>
              <a:off x="11218532" y="7684182"/>
              <a:ext cx="251955" cy="251945"/>
            </a:xfrm>
            <a:prstGeom prst="rect">
              <a:avLst/>
            </a:prstGeom>
          </p:spPr>
        </p:pic>
        <p:pic>
          <p:nvPicPr>
            <p:cNvPr id="183" name="object 183"/>
            <p:cNvPicPr/>
            <p:nvPr/>
          </p:nvPicPr>
          <p:blipFill>
            <a:blip r:embed="rId3" cstate="print"/>
            <a:stretch>
              <a:fillRect/>
            </a:stretch>
          </p:blipFill>
          <p:spPr>
            <a:xfrm>
              <a:off x="10587792" y="7684179"/>
              <a:ext cx="251929" cy="251939"/>
            </a:xfrm>
            <a:prstGeom prst="rect">
              <a:avLst/>
            </a:prstGeom>
          </p:spPr>
        </p:pic>
        <p:pic>
          <p:nvPicPr>
            <p:cNvPr id="184" name="object 184"/>
            <p:cNvPicPr/>
            <p:nvPr/>
          </p:nvPicPr>
          <p:blipFill>
            <a:blip r:embed="rId4" cstate="print"/>
            <a:stretch>
              <a:fillRect/>
            </a:stretch>
          </p:blipFill>
          <p:spPr>
            <a:xfrm>
              <a:off x="11218532" y="8304810"/>
              <a:ext cx="251955" cy="251937"/>
            </a:xfrm>
            <a:prstGeom prst="rect">
              <a:avLst/>
            </a:prstGeom>
          </p:spPr>
        </p:pic>
      </p:grpSp>
      <p:grpSp>
        <p:nvGrpSpPr>
          <p:cNvPr id="185" name="object 185"/>
          <p:cNvGrpSpPr/>
          <p:nvPr/>
        </p:nvGrpSpPr>
        <p:grpSpPr>
          <a:xfrm>
            <a:off x="8266850" y="4606780"/>
            <a:ext cx="634971" cy="634971"/>
            <a:chOff x="13631941" y="7596920"/>
            <a:chExt cx="1047115" cy="1047115"/>
          </a:xfrm>
        </p:grpSpPr>
        <p:sp>
          <p:nvSpPr>
            <p:cNvPr id="186" name="object 186"/>
            <p:cNvSpPr/>
            <p:nvPr/>
          </p:nvSpPr>
          <p:spPr>
            <a:xfrm>
              <a:off x="13631941"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187" name="object 187"/>
            <p:cNvPicPr/>
            <p:nvPr/>
          </p:nvPicPr>
          <p:blipFill>
            <a:blip r:embed="rId3" cstate="print"/>
            <a:stretch>
              <a:fillRect/>
            </a:stretch>
          </p:blipFill>
          <p:spPr>
            <a:xfrm>
              <a:off x="13714190" y="8304810"/>
              <a:ext cx="251929" cy="251939"/>
            </a:xfrm>
            <a:prstGeom prst="rect">
              <a:avLst/>
            </a:prstGeom>
          </p:spPr>
        </p:pic>
        <p:pic>
          <p:nvPicPr>
            <p:cNvPr id="188" name="object 188"/>
            <p:cNvPicPr/>
            <p:nvPr/>
          </p:nvPicPr>
          <p:blipFill>
            <a:blip r:embed="rId4" cstate="print"/>
            <a:stretch>
              <a:fillRect/>
            </a:stretch>
          </p:blipFill>
          <p:spPr>
            <a:xfrm>
              <a:off x="14344930" y="7684182"/>
              <a:ext cx="251955" cy="251945"/>
            </a:xfrm>
            <a:prstGeom prst="rect">
              <a:avLst/>
            </a:prstGeom>
          </p:spPr>
        </p:pic>
        <p:pic>
          <p:nvPicPr>
            <p:cNvPr id="189" name="object 189"/>
            <p:cNvPicPr/>
            <p:nvPr/>
          </p:nvPicPr>
          <p:blipFill>
            <a:blip r:embed="rId3" cstate="print"/>
            <a:stretch>
              <a:fillRect/>
            </a:stretch>
          </p:blipFill>
          <p:spPr>
            <a:xfrm>
              <a:off x="13714190" y="7684179"/>
              <a:ext cx="251929" cy="251939"/>
            </a:xfrm>
            <a:prstGeom prst="rect">
              <a:avLst/>
            </a:prstGeom>
          </p:spPr>
        </p:pic>
        <p:pic>
          <p:nvPicPr>
            <p:cNvPr id="190" name="object 190"/>
            <p:cNvPicPr/>
            <p:nvPr/>
          </p:nvPicPr>
          <p:blipFill>
            <a:blip r:embed="rId4" cstate="print"/>
            <a:stretch>
              <a:fillRect/>
            </a:stretch>
          </p:blipFill>
          <p:spPr>
            <a:xfrm>
              <a:off x="14344930" y="8304810"/>
              <a:ext cx="251955" cy="251937"/>
            </a:xfrm>
            <a:prstGeom prst="rect">
              <a:avLst/>
            </a:prstGeom>
          </p:spPr>
        </p:pic>
        <p:pic>
          <p:nvPicPr>
            <p:cNvPr id="191" name="object 191"/>
            <p:cNvPicPr/>
            <p:nvPr/>
          </p:nvPicPr>
          <p:blipFill>
            <a:blip r:embed="rId5" cstate="print"/>
            <a:stretch>
              <a:fillRect/>
            </a:stretch>
          </p:blipFill>
          <p:spPr>
            <a:xfrm>
              <a:off x="14029573" y="7994495"/>
              <a:ext cx="251929" cy="251939"/>
            </a:xfrm>
            <a:prstGeom prst="rect">
              <a:avLst/>
            </a:prstGeom>
          </p:spPr>
        </p:pic>
      </p:grpSp>
      <p:grpSp>
        <p:nvGrpSpPr>
          <p:cNvPr id="192" name="object 192"/>
          <p:cNvGrpSpPr/>
          <p:nvPr/>
        </p:nvGrpSpPr>
        <p:grpSpPr>
          <a:xfrm>
            <a:off x="10162700" y="4606780"/>
            <a:ext cx="634971" cy="634971"/>
            <a:chOff x="16758338" y="7596920"/>
            <a:chExt cx="1047115" cy="1047115"/>
          </a:xfrm>
        </p:grpSpPr>
        <p:sp>
          <p:nvSpPr>
            <p:cNvPr id="193" name="object 193"/>
            <p:cNvSpPr/>
            <p:nvPr/>
          </p:nvSpPr>
          <p:spPr>
            <a:xfrm>
              <a:off x="16758338"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194" name="object 194"/>
            <p:cNvPicPr/>
            <p:nvPr/>
          </p:nvPicPr>
          <p:blipFill>
            <a:blip r:embed="rId3" cstate="print"/>
            <a:stretch>
              <a:fillRect/>
            </a:stretch>
          </p:blipFill>
          <p:spPr>
            <a:xfrm>
              <a:off x="16840587" y="8304810"/>
              <a:ext cx="251929" cy="251939"/>
            </a:xfrm>
            <a:prstGeom prst="rect">
              <a:avLst/>
            </a:prstGeom>
          </p:spPr>
        </p:pic>
        <p:pic>
          <p:nvPicPr>
            <p:cNvPr id="195" name="object 195"/>
            <p:cNvPicPr/>
            <p:nvPr/>
          </p:nvPicPr>
          <p:blipFill>
            <a:blip r:embed="rId6" cstate="print"/>
            <a:stretch>
              <a:fillRect/>
            </a:stretch>
          </p:blipFill>
          <p:spPr>
            <a:xfrm>
              <a:off x="17471327" y="7684182"/>
              <a:ext cx="251955" cy="251945"/>
            </a:xfrm>
            <a:prstGeom prst="rect">
              <a:avLst/>
            </a:prstGeom>
          </p:spPr>
        </p:pic>
        <p:pic>
          <p:nvPicPr>
            <p:cNvPr id="196" name="object 196"/>
            <p:cNvPicPr/>
            <p:nvPr/>
          </p:nvPicPr>
          <p:blipFill>
            <a:blip r:embed="rId3" cstate="print"/>
            <a:stretch>
              <a:fillRect/>
            </a:stretch>
          </p:blipFill>
          <p:spPr>
            <a:xfrm>
              <a:off x="16840587" y="7684179"/>
              <a:ext cx="251929" cy="251939"/>
            </a:xfrm>
            <a:prstGeom prst="rect">
              <a:avLst/>
            </a:prstGeom>
          </p:spPr>
        </p:pic>
        <p:pic>
          <p:nvPicPr>
            <p:cNvPr id="197" name="object 197"/>
            <p:cNvPicPr/>
            <p:nvPr/>
          </p:nvPicPr>
          <p:blipFill>
            <a:blip r:embed="rId6" cstate="print"/>
            <a:stretch>
              <a:fillRect/>
            </a:stretch>
          </p:blipFill>
          <p:spPr>
            <a:xfrm>
              <a:off x="17471327" y="8304810"/>
              <a:ext cx="251955" cy="251937"/>
            </a:xfrm>
            <a:prstGeom prst="rect">
              <a:avLst/>
            </a:prstGeom>
          </p:spPr>
        </p:pic>
        <p:pic>
          <p:nvPicPr>
            <p:cNvPr id="198" name="object 198"/>
            <p:cNvPicPr/>
            <p:nvPr/>
          </p:nvPicPr>
          <p:blipFill>
            <a:blip r:embed="rId3" cstate="print"/>
            <a:stretch>
              <a:fillRect/>
            </a:stretch>
          </p:blipFill>
          <p:spPr>
            <a:xfrm>
              <a:off x="16840587" y="7994495"/>
              <a:ext cx="251929" cy="251939"/>
            </a:xfrm>
            <a:prstGeom prst="rect">
              <a:avLst/>
            </a:prstGeom>
          </p:spPr>
        </p:pic>
        <p:pic>
          <p:nvPicPr>
            <p:cNvPr id="199" name="object 199"/>
            <p:cNvPicPr/>
            <p:nvPr/>
          </p:nvPicPr>
          <p:blipFill>
            <a:blip r:embed="rId6" cstate="print"/>
            <a:stretch>
              <a:fillRect/>
            </a:stretch>
          </p:blipFill>
          <p:spPr>
            <a:xfrm>
              <a:off x="17471327" y="7994495"/>
              <a:ext cx="251955" cy="251939"/>
            </a:xfrm>
            <a:prstGeom prst="rect">
              <a:avLst/>
            </a:prstGeom>
          </p:spPr>
        </p:pic>
      </p:grpSp>
      <p:grpSp>
        <p:nvGrpSpPr>
          <p:cNvPr id="200" name="object 200"/>
          <p:cNvGrpSpPr/>
          <p:nvPr/>
        </p:nvGrpSpPr>
        <p:grpSpPr>
          <a:xfrm>
            <a:off x="683481" y="5603780"/>
            <a:ext cx="634971" cy="634971"/>
            <a:chOff x="1126405" y="9241048"/>
            <a:chExt cx="1047115" cy="1047115"/>
          </a:xfrm>
        </p:grpSpPr>
        <p:sp>
          <p:nvSpPr>
            <p:cNvPr id="201" name="object 201"/>
            <p:cNvSpPr/>
            <p:nvPr/>
          </p:nvSpPr>
          <p:spPr>
            <a:xfrm>
              <a:off x="1126405" y="9241048"/>
              <a:ext cx="1047115" cy="1047115"/>
            </a:xfrm>
            <a:custGeom>
              <a:avLst/>
              <a:gdLst/>
              <a:ahLst/>
              <a:cxnLst/>
              <a:rect l="l" t="t" r="r" b="b"/>
              <a:pathLst>
                <a:path w="1047114" h="1047115">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5"/>
                  </a:lnTo>
                  <a:lnTo>
                    <a:pt x="4969" y="919897"/>
                  </a:lnTo>
                  <a:lnTo>
                    <a:pt x="25953" y="976617"/>
                  </a:lnTo>
                  <a:lnTo>
                    <a:pt x="70470"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FF644E"/>
            </a:solidFill>
          </p:spPr>
          <p:txBody>
            <a:bodyPr wrap="square" lIns="0" tIns="0" rIns="0" bIns="0" rtlCol="0"/>
            <a:lstStyle/>
            <a:p>
              <a:endParaRPr sz="849"/>
            </a:p>
          </p:txBody>
        </p:sp>
        <p:pic>
          <p:nvPicPr>
            <p:cNvPr id="202" name="object 202"/>
            <p:cNvPicPr/>
            <p:nvPr/>
          </p:nvPicPr>
          <p:blipFill>
            <a:blip r:embed="rId2" cstate="print"/>
            <a:stretch>
              <a:fillRect/>
            </a:stretch>
          </p:blipFill>
          <p:spPr>
            <a:xfrm>
              <a:off x="1523979" y="9638622"/>
              <a:ext cx="251939" cy="251939"/>
            </a:xfrm>
            <a:prstGeom prst="rect">
              <a:avLst/>
            </a:prstGeom>
          </p:spPr>
        </p:pic>
      </p:grpSp>
      <p:grpSp>
        <p:nvGrpSpPr>
          <p:cNvPr id="203" name="object 203"/>
          <p:cNvGrpSpPr/>
          <p:nvPr/>
        </p:nvGrpSpPr>
        <p:grpSpPr>
          <a:xfrm>
            <a:off x="2579331" y="5603780"/>
            <a:ext cx="634971" cy="634971"/>
            <a:chOff x="4252802" y="9241048"/>
            <a:chExt cx="1047115" cy="1047115"/>
          </a:xfrm>
        </p:grpSpPr>
        <p:sp>
          <p:nvSpPr>
            <p:cNvPr id="204" name="object 204"/>
            <p:cNvSpPr/>
            <p:nvPr/>
          </p:nvSpPr>
          <p:spPr>
            <a:xfrm>
              <a:off x="4252802"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22" y="1021133"/>
                  </a:lnTo>
                  <a:lnTo>
                    <a:pt x="1021136" y="976617"/>
                  </a:lnTo>
                  <a:lnTo>
                    <a:pt x="1042123" y="919897"/>
                  </a:lnTo>
                  <a:lnTo>
                    <a:pt x="1046904" y="852826"/>
                  </a:lnTo>
                  <a:lnTo>
                    <a:pt x="1047088" y="806991"/>
                  </a:lnTo>
                  <a:lnTo>
                    <a:pt x="1047084" y="240097"/>
                  </a:lnTo>
                  <a:lnTo>
                    <a:pt x="1046904" y="194706"/>
                  </a:lnTo>
                  <a:lnTo>
                    <a:pt x="1042123" y="127199"/>
                  </a:lnTo>
                  <a:lnTo>
                    <a:pt x="1021136" y="70461"/>
                  </a:lnTo>
                  <a:lnTo>
                    <a:pt x="976622" y="25947"/>
                  </a:lnTo>
                  <a:lnTo>
                    <a:pt x="919901" y="4960"/>
                  </a:lnTo>
                  <a:lnTo>
                    <a:pt x="852827" y="183"/>
                  </a:lnTo>
                  <a:lnTo>
                    <a:pt x="806991" y="0"/>
                  </a:lnTo>
                  <a:close/>
                </a:path>
              </a:pathLst>
            </a:custGeom>
            <a:solidFill>
              <a:srgbClr val="FF644E"/>
            </a:solidFill>
          </p:spPr>
          <p:txBody>
            <a:bodyPr wrap="square" lIns="0" tIns="0" rIns="0" bIns="0" rtlCol="0"/>
            <a:lstStyle/>
            <a:p>
              <a:endParaRPr sz="849"/>
            </a:p>
          </p:txBody>
        </p:sp>
        <p:pic>
          <p:nvPicPr>
            <p:cNvPr id="205" name="object 205"/>
            <p:cNvPicPr/>
            <p:nvPr/>
          </p:nvPicPr>
          <p:blipFill>
            <a:blip r:embed="rId7" cstate="print"/>
            <a:stretch>
              <a:fillRect/>
            </a:stretch>
          </p:blipFill>
          <p:spPr>
            <a:xfrm>
              <a:off x="4335025" y="9948927"/>
              <a:ext cx="251939" cy="251939"/>
            </a:xfrm>
            <a:prstGeom prst="rect">
              <a:avLst/>
            </a:prstGeom>
          </p:spPr>
        </p:pic>
        <p:pic>
          <p:nvPicPr>
            <p:cNvPr id="206" name="object 206"/>
            <p:cNvPicPr/>
            <p:nvPr/>
          </p:nvPicPr>
          <p:blipFill>
            <a:blip r:embed="rId2" cstate="print"/>
            <a:stretch>
              <a:fillRect/>
            </a:stretch>
          </p:blipFill>
          <p:spPr>
            <a:xfrm>
              <a:off x="4965728" y="9328307"/>
              <a:ext cx="251939" cy="251939"/>
            </a:xfrm>
            <a:prstGeom prst="rect">
              <a:avLst/>
            </a:prstGeom>
          </p:spPr>
        </p:pic>
      </p:grpSp>
      <p:grpSp>
        <p:nvGrpSpPr>
          <p:cNvPr id="207" name="object 207"/>
          <p:cNvGrpSpPr/>
          <p:nvPr/>
        </p:nvGrpSpPr>
        <p:grpSpPr>
          <a:xfrm>
            <a:off x="4475181" y="5603780"/>
            <a:ext cx="634971" cy="634971"/>
            <a:chOff x="7379199" y="9241048"/>
            <a:chExt cx="1047115" cy="1047115"/>
          </a:xfrm>
        </p:grpSpPr>
        <p:sp>
          <p:nvSpPr>
            <p:cNvPr id="208" name="object 208"/>
            <p:cNvSpPr/>
            <p:nvPr/>
          </p:nvSpPr>
          <p:spPr>
            <a:xfrm>
              <a:off x="7379199" y="9241048"/>
              <a:ext cx="1047115" cy="1047115"/>
            </a:xfrm>
            <a:custGeom>
              <a:avLst/>
              <a:gdLst/>
              <a:ahLst/>
              <a:cxnLst/>
              <a:rect l="l" t="t" r="r" b="b"/>
              <a:pathLst>
                <a:path w="1047115" h="1047115">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56" y="1046900"/>
                  </a:lnTo>
                  <a:lnTo>
                    <a:pt x="240086" y="1047084"/>
                  </a:lnTo>
                  <a:lnTo>
                    <a:pt x="805923" y="1047084"/>
                  </a:lnTo>
                  <a:lnTo>
                    <a:pt x="852375" y="1046900"/>
                  </a:lnTo>
                  <a:lnTo>
                    <a:pt x="919880"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897" y="4960"/>
                  </a:lnTo>
                  <a:lnTo>
                    <a:pt x="852826" y="183"/>
                  </a:lnTo>
                  <a:lnTo>
                    <a:pt x="806991" y="0"/>
                  </a:lnTo>
                  <a:close/>
                </a:path>
              </a:pathLst>
            </a:custGeom>
            <a:solidFill>
              <a:srgbClr val="FF644E"/>
            </a:solidFill>
          </p:spPr>
          <p:txBody>
            <a:bodyPr wrap="square" lIns="0" tIns="0" rIns="0" bIns="0" rtlCol="0"/>
            <a:lstStyle/>
            <a:p>
              <a:endParaRPr sz="849"/>
            </a:p>
          </p:txBody>
        </p:sp>
        <p:pic>
          <p:nvPicPr>
            <p:cNvPr id="209" name="object 209"/>
            <p:cNvPicPr/>
            <p:nvPr/>
          </p:nvPicPr>
          <p:blipFill>
            <a:blip r:embed="rId7" cstate="print"/>
            <a:stretch>
              <a:fillRect/>
            </a:stretch>
          </p:blipFill>
          <p:spPr>
            <a:xfrm>
              <a:off x="7461421" y="9948927"/>
              <a:ext cx="251939" cy="251939"/>
            </a:xfrm>
            <a:prstGeom prst="rect">
              <a:avLst/>
            </a:prstGeom>
          </p:spPr>
        </p:pic>
        <p:pic>
          <p:nvPicPr>
            <p:cNvPr id="210" name="object 210"/>
            <p:cNvPicPr/>
            <p:nvPr/>
          </p:nvPicPr>
          <p:blipFill>
            <a:blip r:embed="rId2" cstate="print"/>
            <a:stretch>
              <a:fillRect/>
            </a:stretch>
          </p:blipFill>
          <p:spPr>
            <a:xfrm>
              <a:off x="7776765" y="9638622"/>
              <a:ext cx="251945" cy="251939"/>
            </a:xfrm>
            <a:prstGeom prst="rect">
              <a:avLst/>
            </a:prstGeom>
          </p:spPr>
        </p:pic>
        <p:pic>
          <p:nvPicPr>
            <p:cNvPr id="211" name="object 211"/>
            <p:cNvPicPr/>
            <p:nvPr/>
          </p:nvPicPr>
          <p:blipFill>
            <a:blip r:embed="rId2" cstate="print"/>
            <a:stretch>
              <a:fillRect/>
            </a:stretch>
          </p:blipFill>
          <p:spPr>
            <a:xfrm>
              <a:off x="8092117" y="9328307"/>
              <a:ext cx="251945" cy="251939"/>
            </a:xfrm>
            <a:prstGeom prst="rect">
              <a:avLst/>
            </a:prstGeom>
          </p:spPr>
        </p:pic>
      </p:grpSp>
      <p:grpSp>
        <p:nvGrpSpPr>
          <p:cNvPr id="212" name="object 212"/>
          <p:cNvGrpSpPr/>
          <p:nvPr/>
        </p:nvGrpSpPr>
        <p:grpSpPr>
          <a:xfrm>
            <a:off x="6371000" y="5603780"/>
            <a:ext cx="634971" cy="634971"/>
            <a:chOff x="10505544" y="9241048"/>
            <a:chExt cx="1047115" cy="1047115"/>
          </a:xfrm>
        </p:grpSpPr>
        <p:sp>
          <p:nvSpPr>
            <p:cNvPr id="213" name="object 213"/>
            <p:cNvSpPr/>
            <p:nvPr/>
          </p:nvSpPr>
          <p:spPr>
            <a:xfrm>
              <a:off x="10505544"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endParaRPr sz="849"/>
            </a:p>
          </p:txBody>
        </p:sp>
        <p:pic>
          <p:nvPicPr>
            <p:cNvPr id="214" name="object 214"/>
            <p:cNvPicPr/>
            <p:nvPr/>
          </p:nvPicPr>
          <p:blipFill>
            <a:blip r:embed="rId9" cstate="print"/>
            <a:stretch>
              <a:fillRect/>
            </a:stretch>
          </p:blipFill>
          <p:spPr>
            <a:xfrm>
              <a:off x="10587792" y="9948927"/>
              <a:ext cx="251929" cy="251939"/>
            </a:xfrm>
            <a:prstGeom prst="rect">
              <a:avLst/>
            </a:prstGeom>
          </p:spPr>
        </p:pic>
        <p:pic>
          <p:nvPicPr>
            <p:cNvPr id="215" name="object 215"/>
            <p:cNvPicPr/>
            <p:nvPr/>
          </p:nvPicPr>
          <p:blipFill>
            <a:blip r:embed="rId4" cstate="print"/>
            <a:stretch>
              <a:fillRect/>
            </a:stretch>
          </p:blipFill>
          <p:spPr>
            <a:xfrm>
              <a:off x="11218532" y="9328307"/>
              <a:ext cx="251955" cy="251939"/>
            </a:xfrm>
            <a:prstGeom prst="rect">
              <a:avLst/>
            </a:prstGeom>
          </p:spPr>
        </p:pic>
        <p:pic>
          <p:nvPicPr>
            <p:cNvPr id="216" name="object 216"/>
            <p:cNvPicPr/>
            <p:nvPr/>
          </p:nvPicPr>
          <p:blipFill>
            <a:blip r:embed="rId3" cstate="print"/>
            <a:stretch>
              <a:fillRect/>
            </a:stretch>
          </p:blipFill>
          <p:spPr>
            <a:xfrm>
              <a:off x="10587792" y="9328307"/>
              <a:ext cx="251929" cy="251939"/>
            </a:xfrm>
            <a:prstGeom prst="rect">
              <a:avLst/>
            </a:prstGeom>
          </p:spPr>
        </p:pic>
        <p:pic>
          <p:nvPicPr>
            <p:cNvPr id="217" name="object 217"/>
            <p:cNvPicPr/>
            <p:nvPr/>
          </p:nvPicPr>
          <p:blipFill>
            <a:blip r:embed="rId8" cstate="print"/>
            <a:stretch>
              <a:fillRect/>
            </a:stretch>
          </p:blipFill>
          <p:spPr>
            <a:xfrm>
              <a:off x="11218532" y="9948927"/>
              <a:ext cx="251955" cy="251939"/>
            </a:xfrm>
            <a:prstGeom prst="rect">
              <a:avLst/>
            </a:prstGeom>
          </p:spPr>
        </p:pic>
      </p:grpSp>
      <p:grpSp>
        <p:nvGrpSpPr>
          <p:cNvPr id="218" name="object 218"/>
          <p:cNvGrpSpPr/>
          <p:nvPr/>
        </p:nvGrpSpPr>
        <p:grpSpPr>
          <a:xfrm>
            <a:off x="8266850" y="5603780"/>
            <a:ext cx="634971" cy="634971"/>
            <a:chOff x="13631941" y="9241048"/>
            <a:chExt cx="1047115" cy="1047115"/>
          </a:xfrm>
        </p:grpSpPr>
        <p:sp>
          <p:nvSpPr>
            <p:cNvPr id="219" name="object 219"/>
            <p:cNvSpPr/>
            <p:nvPr/>
          </p:nvSpPr>
          <p:spPr>
            <a:xfrm>
              <a:off x="13631941"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endParaRPr sz="849"/>
            </a:p>
          </p:txBody>
        </p:sp>
        <p:pic>
          <p:nvPicPr>
            <p:cNvPr id="220" name="object 220"/>
            <p:cNvPicPr/>
            <p:nvPr/>
          </p:nvPicPr>
          <p:blipFill>
            <a:blip r:embed="rId4" cstate="print"/>
            <a:stretch>
              <a:fillRect/>
            </a:stretch>
          </p:blipFill>
          <p:spPr>
            <a:xfrm>
              <a:off x="14344930" y="9328307"/>
              <a:ext cx="251955" cy="251939"/>
            </a:xfrm>
            <a:prstGeom prst="rect">
              <a:avLst/>
            </a:prstGeom>
          </p:spPr>
        </p:pic>
        <p:pic>
          <p:nvPicPr>
            <p:cNvPr id="221" name="object 221"/>
            <p:cNvPicPr/>
            <p:nvPr/>
          </p:nvPicPr>
          <p:blipFill>
            <a:blip r:embed="rId9" cstate="print"/>
            <a:stretch>
              <a:fillRect/>
            </a:stretch>
          </p:blipFill>
          <p:spPr>
            <a:xfrm>
              <a:off x="13714190" y="9948927"/>
              <a:ext cx="251929" cy="251939"/>
            </a:xfrm>
            <a:prstGeom prst="rect">
              <a:avLst/>
            </a:prstGeom>
          </p:spPr>
        </p:pic>
        <p:pic>
          <p:nvPicPr>
            <p:cNvPr id="222" name="object 222"/>
            <p:cNvPicPr/>
            <p:nvPr/>
          </p:nvPicPr>
          <p:blipFill>
            <a:blip r:embed="rId3" cstate="print"/>
            <a:stretch>
              <a:fillRect/>
            </a:stretch>
          </p:blipFill>
          <p:spPr>
            <a:xfrm>
              <a:off x="13714190" y="9328307"/>
              <a:ext cx="251929" cy="251939"/>
            </a:xfrm>
            <a:prstGeom prst="rect">
              <a:avLst/>
            </a:prstGeom>
          </p:spPr>
        </p:pic>
        <p:pic>
          <p:nvPicPr>
            <p:cNvPr id="223" name="object 223"/>
            <p:cNvPicPr/>
            <p:nvPr/>
          </p:nvPicPr>
          <p:blipFill>
            <a:blip r:embed="rId8" cstate="print"/>
            <a:stretch>
              <a:fillRect/>
            </a:stretch>
          </p:blipFill>
          <p:spPr>
            <a:xfrm>
              <a:off x="14344930" y="9948927"/>
              <a:ext cx="251955" cy="251939"/>
            </a:xfrm>
            <a:prstGeom prst="rect">
              <a:avLst/>
            </a:prstGeom>
          </p:spPr>
        </p:pic>
        <p:pic>
          <p:nvPicPr>
            <p:cNvPr id="224" name="object 224"/>
            <p:cNvPicPr/>
            <p:nvPr/>
          </p:nvPicPr>
          <p:blipFill>
            <a:blip r:embed="rId5" cstate="print"/>
            <a:stretch>
              <a:fillRect/>
            </a:stretch>
          </p:blipFill>
          <p:spPr>
            <a:xfrm>
              <a:off x="14029573" y="9638622"/>
              <a:ext cx="251929" cy="251939"/>
            </a:xfrm>
            <a:prstGeom prst="rect">
              <a:avLst/>
            </a:prstGeom>
          </p:spPr>
        </p:pic>
      </p:grpSp>
      <p:grpSp>
        <p:nvGrpSpPr>
          <p:cNvPr id="225" name="object 225"/>
          <p:cNvGrpSpPr/>
          <p:nvPr/>
        </p:nvGrpSpPr>
        <p:grpSpPr>
          <a:xfrm>
            <a:off x="10162700" y="5603780"/>
            <a:ext cx="634971" cy="634971"/>
            <a:chOff x="16758338" y="9241048"/>
            <a:chExt cx="1047115" cy="1047115"/>
          </a:xfrm>
        </p:grpSpPr>
        <p:sp>
          <p:nvSpPr>
            <p:cNvPr id="226" name="object 226"/>
            <p:cNvSpPr/>
            <p:nvPr/>
          </p:nvSpPr>
          <p:spPr>
            <a:xfrm>
              <a:off x="16758338"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endParaRPr sz="849"/>
            </a:p>
          </p:txBody>
        </p:sp>
        <p:pic>
          <p:nvPicPr>
            <p:cNvPr id="227" name="object 227"/>
            <p:cNvPicPr/>
            <p:nvPr/>
          </p:nvPicPr>
          <p:blipFill>
            <a:blip r:embed="rId9" cstate="print"/>
            <a:stretch>
              <a:fillRect/>
            </a:stretch>
          </p:blipFill>
          <p:spPr>
            <a:xfrm>
              <a:off x="16840587" y="9948927"/>
              <a:ext cx="251929" cy="251939"/>
            </a:xfrm>
            <a:prstGeom prst="rect">
              <a:avLst/>
            </a:prstGeom>
          </p:spPr>
        </p:pic>
        <p:pic>
          <p:nvPicPr>
            <p:cNvPr id="228" name="object 228"/>
            <p:cNvPicPr/>
            <p:nvPr/>
          </p:nvPicPr>
          <p:blipFill>
            <a:blip r:embed="rId6" cstate="print"/>
            <a:stretch>
              <a:fillRect/>
            </a:stretch>
          </p:blipFill>
          <p:spPr>
            <a:xfrm>
              <a:off x="17471327" y="9328307"/>
              <a:ext cx="251955" cy="251939"/>
            </a:xfrm>
            <a:prstGeom prst="rect">
              <a:avLst/>
            </a:prstGeom>
          </p:spPr>
        </p:pic>
        <p:pic>
          <p:nvPicPr>
            <p:cNvPr id="229" name="object 229"/>
            <p:cNvPicPr/>
            <p:nvPr/>
          </p:nvPicPr>
          <p:blipFill>
            <a:blip r:embed="rId3" cstate="print"/>
            <a:stretch>
              <a:fillRect/>
            </a:stretch>
          </p:blipFill>
          <p:spPr>
            <a:xfrm>
              <a:off x="16840587" y="9328307"/>
              <a:ext cx="251929" cy="251939"/>
            </a:xfrm>
            <a:prstGeom prst="rect">
              <a:avLst/>
            </a:prstGeom>
          </p:spPr>
        </p:pic>
        <p:pic>
          <p:nvPicPr>
            <p:cNvPr id="230" name="object 230"/>
            <p:cNvPicPr/>
            <p:nvPr/>
          </p:nvPicPr>
          <p:blipFill>
            <a:blip r:embed="rId10" cstate="print"/>
            <a:stretch>
              <a:fillRect/>
            </a:stretch>
          </p:blipFill>
          <p:spPr>
            <a:xfrm>
              <a:off x="17471327" y="9948927"/>
              <a:ext cx="251955" cy="251939"/>
            </a:xfrm>
            <a:prstGeom prst="rect">
              <a:avLst/>
            </a:prstGeom>
          </p:spPr>
        </p:pic>
        <p:pic>
          <p:nvPicPr>
            <p:cNvPr id="231" name="object 231"/>
            <p:cNvPicPr/>
            <p:nvPr/>
          </p:nvPicPr>
          <p:blipFill>
            <a:blip r:embed="rId3" cstate="print"/>
            <a:stretch>
              <a:fillRect/>
            </a:stretch>
          </p:blipFill>
          <p:spPr>
            <a:xfrm>
              <a:off x="16840587" y="9638622"/>
              <a:ext cx="251929" cy="251939"/>
            </a:xfrm>
            <a:prstGeom prst="rect">
              <a:avLst/>
            </a:prstGeom>
          </p:spPr>
        </p:pic>
        <p:pic>
          <p:nvPicPr>
            <p:cNvPr id="232" name="object 232"/>
            <p:cNvPicPr/>
            <p:nvPr/>
          </p:nvPicPr>
          <p:blipFill>
            <a:blip r:embed="rId6" cstate="print"/>
            <a:stretch>
              <a:fillRect/>
            </a:stretch>
          </p:blipFill>
          <p:spPr>
            <a:xfrm>
              <a:off x="17471327" y="9638622"/>
              <a:ext cx="251955" cy="251939"/>
            </a:xfrm>
            <a:prstGeom prst="rect">
              <a:avLst/>
            </a:prstGeom>
          </p:spPr>
        </p:pic>
      </p:grpSp>
      <p:grpSp>
        <p:nvGrpSpPr>
          <p:cNvPr id="233" name="object 233"/>
          <p:cNvGrpSpPr/>
          <p:nvPr/>
        </p:nvGrpSpPr>
        <p:grpSpPr>
          <a:xfrm>
            <a:off x="3290170" y="618784"/>
            <a:ext cx="634971" cy="634971"/>
            <a:chOff x="5425028" y="1020419"/>
            <a:chExt cx="1047115" cy="1047115"/>
          </a:xfrm>
        </p:grpSpPr>
        <p:sp>
          <p:nvSpPr>
            <p:cNvPr id="234" name="object 234"/>
            <p:cNvSpPr/>
            <p:nvPr/>
          </p:nvSpPr>
          <p:spPr>
            <a:xfrm>
              <a:off x="5425028"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51" y="70470"/>
                  </a:lnTo>
                  <a:lnTo>
                    <a:pt x="4963" y="127208"/>
                  </a:lnTo>
                  <a:lnTo>
                    <a:pt x="183" y="194262"/>
                  </a:lnTo>
                  <a:lnTo>
                    <a:pt x="0" y="240097"/>
                  </a:lnTo>
                  <a:lnTo>
                    <a:pt x="4" y="807001"/>
                  </a:lnTo>
                  <a:lnTo>
                    <a:pt x="183" y="852377"/>
                  </a:lnTo>
                  <a:lnTo>
                    <a:pt x="4969" y="919906"/>
                  </a:lnTo>
                  <a:lnTo>
                    <a:pt x="25951" y="976628"/>
                  </a:lnTo>
                  <a:lnTo>
                    <a:pt x="70461" y="1021145"/>
                  </a:lnTo>
                  <a:lnTo>
                    <a:pt x="127182" y="1042127"/>
                  </a:lnTo>
                  <a:lnTo>
                    <a:pt x="194260" y="1046904"/>
                  </a:lnTo>
                  <a:lnTo>
                    <a:pt x="240097" y="1047088"/>
                  </a:lnTo>
                  <a:lnTo>
                    <a:pt x="805923" y="1047088"/>
                  </a:lnTo>
                  <a:lnTo>
                    <a:pt x="852377" y="1046904"/>
                  </a:lnTo>
                  <a:lnTo>
                    <a:pt x="919889" y="1042127"/>
                  </a:lnTo>
                  <a:lnTo>
                    <a:pt x="976626" y="1021145"/>
                  </a:lnTo>
                  <a:lnTo>
                    <a:pt x="1021137" y="976628"/>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00A2FF"/>
            </a:solidFill>
          </p:spPr>
          <p:txBody>
            <a:bodyPr wrap="square" lIns="0" tIns="0" rIns="0" bIns="0" rtlCol="0"/>
            <a:lstStyle/>
            <a:p>
              <a:endParaRPr sz="849"/>
            </a:p>
          </p:txBody>
        </p:sp>
        <p:pic>
          <p:nvPicPr>
            <p:cNvPr id="235" name="object 235"/>
            <p:cNvPicPr/>
            <p:nvPr/>
          </p:nvPicPr>
          <p:blipFill>
            <a:blip r:embed="rId11" cstate="print"/>
            <a:stretch>
              <a:fillRect/>
            </a:stretch>
          </p:blipFill>
          <p:spPr>
            <a:xfrm>
              <a:off x="5822602" y="1417996"/>
              <a:ext cx="251939" cy="251945"/>
            </a:xfrm>
            <a:prstGeom prst="rect">
              <a:avLst/>
            </a:prstGeom>
          </p:spPr>
        </p:pic>
      </p:grpSp>
      <p:grpSp>
        <p:nvGrpSpPr>
          <p:cNvPr id="236" name="object 236"/>
          <p:cNvGrpSpPr/>
          <p:nvPr/>
        </p:nvGrpSpPr>
        <p:grpSpPr>
          <a:xfrm>
            <a:off x="5186020" y="618784"/>
            <a:ext cx="634971" cy="634971"/>
            <a:chOff x="8551425" y="1020419"/>
            <a:chExt cx="1047115" cy="1047115"/>
          </a:xfrm>
        </p:grpSpPr>
        <p:sp>
          <p:nvSpPr>
            <p:cNvPr id="237" name="object 237"/>
            <p:cNvSpPr/>
            <p:nvPr/>
          </p:nvSpPr>
          <p:spPr>
            <a:xfrm>
              <a:off x="8551425" y="1020419"/>
              <a:ext cx="1047115" cy="1047115"/>
            </a:xfrm>
            <a:custGeom>
              <a:avLst/>
              <a:gdLst/>
              <a:ahLst/>
              <a:cxnLst/>
              <a:rect l="l" t="t" r="r" b="b"/>
              <a:pathLst>
                <a:path w="1047115"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17" y="1021145"/>
                  </a:lnTo>
                  <a:lnTo>
                    <a:pt x="1021135" y="976628"/>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901" y="4965"/>
                  </a:lnTo>
                  <a:lnTo>
                    <a:pt x="852827" y="183"/>
                  </a:lnTo>
                  <a:lnTo>
                    <a:pt x="806991" y="0"/>
                  </a:lnTo>
                  <a:close/>
                </a:path>
              </a:pathLst>
            </a:custGeom>
            <a:solidFill>
              <a:srgbClr val="00A2FF"/>
            </a:solidFill>
          </p:spPr>
          <p:txBody>
            <a:bodyPr wrap="square" lIns="0" tIns="0" rIns="0" bIns="0" rtlCol="0"/>
            <a:lstStyle/>
            <a:p>
              <a:endParaRPr sz="849"/>
            </a:p>
          </p:txBody>
        </p:sp>
        <p:pic>
          <p:nvPicPr>
            <p:cNvPr id="238" name="object 238"/>
            <p:cNvPicPr/>
            <p:nvPr/>
          </p:nvPicPr>
          <p:blipFill>
            <a:blip r:embed="rId2" cstate="print"/>
            <a:stretch>
              <a:fillRect/>
            </a:stretch>
          </p:blipFill>
          <p:spPr>
            <a:xfrm>
              <a:off x="8948999" y="1417996"/>
              <a:ext cx="251939" cy="251945"/>
            </a:xfrm>
            <a:prstGeom prst="rect">
              <a:avLst/>
            </a:prstGeom>
          </p:spPr>
        </p:pic>
      </p:grpSp>
      <p:grpSp>
        <p:nvGrpSpPr>
          <p:cNvPr id="239" name="object 239"/>
          <p:cNvGrpSpPr/>
          <p:nvPr/>
        </p:nvGrpSpPr>
        <p:grpSpPr>
          <a:xfrm>
            <a:off x="7081895" y="618784"/>
            <a:ext cx="634971" cy="634971"/>
            <a:chOff x="11677863" y="1020419"/>
            <a:chExt cx="1047115" cy="1047115"/>
          </a:xfrm>
        </p:grpSpPr>
        <p:sp>
          <p:nvSpPr>
            <p:cNvPr id="240" name="object 240"/>
            <p:cNvSpPr/>
            <p:nvPr/>
          </p:nvSpPr>
          <p:spPr>
            <a:xfrm>
              <a:off x="11677863"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8" y="1042127"/>
                  </a:lnTo>
                  <a:lnTo>
                    <a:pt x="194177" y="1046904"/>
                  </a:lnTo>
                  <a:lnTo>
                    <a:pt x="239992"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241" name="object 241"/>
            <p:cNvPicPr/>
            <p:nvPr/>
          </p:nvPicPr>
          <p:blipFill>
            <a:blip r:embed="rId12" cstate="print"/>
            <a:stretch>
              <a:fillRect/>
            </a:stretch>
          </p:blipFill>
          <p:spPr>
            <a:xfrm>
              <a:off x="12075391" y="1417996"/>
              <a:ext cx="251929" cy="251945"/>
            </a:xfrm>
            <a:prstGeom prst="rect">
              <a:avLst/>
            </a:prstGeom>
          </p:spPr>
        </p:pic>
      </p:grpSp>
      <p:grpSp>
        <p:nvGrpSpPr>
          <p:cNvPr id="242" name="object 242"/>
          <p:cNvGrpSpPr/>
          <p:nvPr/>
        </p:nvGrpSpPr>
        <p:grpSpPr>
          <a:xfrm>
            <a:off x="8977745" y="618784"/>
            <a:ext cx="634971" cy="634971"/>
            <a:chOff x="14804260" y="1020419"/>
            <a:chExt cx="1047115" cy="1047115"/>
          </a:xfrm>
        </p:grpSpPr>
        <p:sp>
          <p:nvSpPr>
            <p:cNvPr id="243" name="object 243"/>
            <p:cNvSpPr/>
            <p:nvPr/>
          </p:nvSpPr>
          <p:spPr>
            <a:xfrm>
              <a:off x="14804260"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244" name="object 244"/>
            <p:cNvPicPr/>
            <p:nvPr/>
          </p:nvPicPr>
          <p:blipFill>
            <a:blip r:embed="rId5" cstate="print"/>
            <a:stretch>
              <a:fillRect/>
            </a:stretch>
          </p:blipFill>
          <p:spPr>
            <a:xfrm>
              <a:off x="15201787" y="1417996"/>
              <a:ext cx="251929" cy="251945"/>
            </a:xfrm>
            <a:prstGeom prst="rect">
              <a:avLst/>
            </a:prstGeom>
          </p:spPr>
        </p:pic>
      </p:grpSp>
      <p:grpSp>
        <p:nvGrpSpPr>
          <p:cNvPr id="245" name="object 245"/>
          <p:cNvGrpSpPr/>
          <p:nvPr/>
        </p:nvGrpSpPr>
        <p:grpSpPr>
          <a:xfrm>
            <a:off x="10873595" y="618784"/>
            <a:ext cx="634971" cy="634971"/>
            <a:chOff x="17930657" y="1020419"/>
            <a:chExt cx="1047115" cy="1047115"/>
          </a:xfrm>
        </p:grpSpPr>
        <p:sp>
          <p:nvSpPr>
            <p:cNvPr id="246" name="object 246"/>
            <p:cNvSpPr/>
            <p:nvPr/>
          </p:nvSpPr>
          <p:spPr>
            <a:xfrm>
              <a:off x="17930657"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247" name="object 247"/>
            <p:cNvPicPr/>
            <p:nvPr/>
          </p:nvPicPr>
          <p:blipFill>
            <a:blip r:embed="rId5" cstate="print"/>
            <a:stretch>
              <a:fillRect/>
            </a:stretch>
          </p:blipFill>
          <p:spPr>
            <a:xfrm>
              <a:off x="18328184" y="1417996"/>
              <a:ext cx="251929" cy="251945"/>
            </a:xfrm>
            <a:prstGeom prst="rect">
              <a:avLst/>
            </a:prstGeom>
          </p:spPr>
        </p:pic>
      </p:grpSp>
      <p:grpSp>
        <p:nvGrpSpPr>
          <p:cNvPr id="248" name="object 248"/>
          <p:cNvGrpSpPr/>
          <p:nvPr/>
        </p:nvGrpSpPr>
        <p:grpSpPr>
          <a:xfrm>
            <a:off x="3290170" y="1615784"/>
            <a:ext cx="634971" cy="634971"/>
            <a:chOff x="5425028" y="2664547"/>
            <a:chExt cx="1047115" cy="1047115"/>
          </a:xfrm>
        </p:grpSpPr>
        <p:sp>
          <p:nvSpPr>
            <p:cNvPr id="249" name="object 249"/>
            <p:cNvSpPr/>
            <p:nvPr/>
          </p:nvSpPr>
          <p:spPr>
            <a:xfrm>
              <a:off x="5425028"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51" y="70466"/>
                  </a:lnTo>
                  <a:lnTo>
                    <a:pt x="4963" y="127203"/>
                  </a:lnTo>
                  <a:lnTo>
                    <a:pt x="183" y="194260"/>
                  </a:lnTo>
                  <a:lnTo>
                    <a:pt x="0" y="240097"/>
                  </a:lnTo>
                  <a:lnTo>
                    <a:pt x="4" y="806991"/>
                  </a:lnTo>
                  <a:lnTo>
                    <a:pt x="183" y="852377"/>
                  </a:lnTo>
                  <a:lnTo>
                    <a:pt x="4969" y="919905"/>
                  </a:lnTo>
                  <a:lnTo>
                    <a:pt x="25951" y="976626"/>
                  </a:lnTo>
                  <a:lnTo>
                    <a:pt x="70461" y="1021137"/>
                  </a:lnTo>
                  <a:lnTo>
                    <a:pt x="127182"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00A2FF"/>
            </a:solidFill>
          </p:spPr>
          <p:txBody>
            <a:bodyPr wrap="square" lIns="0" tIns="0" rIns="0" bIns="0" rtlCol="0"/>
            <a:lstStyle/>
            <a:p>
              <a:endParaRPr sz="849"/>
            </a:p>
          </p:txBody>
        </p:sp>
        <p:pic>
          <p:nvPicPr>
            <p:cNvPr id="250" name="object 250"/>
            <p:cNvPicPr/>
            <p:nvPr/>
          </p:nvPicPr>
          <p:blipFill>
            <a:blip r:embed="rId2" cstate="print"/>
            <a:stretch>
              <a:fillRect/>
            </a:stretch>
          </p:blipFill>
          <p:spPr>
            <a:xfrm>
              <a:off x="5507251" y="3372436"/>
              <a:ext cx="251939" cy="251939"/>
            </a:xfrm>
            <a:prstGeom prst="rect">
              <a:avLst/>
            </a:prstGeom>
          </p:spPr>
        </p:pic>
        <p:pic>
          <p:nvPicPr>
            <p:cNvPr id="251" name="object 251"/>
            <p:cNvPicPr/>
            <p:nvPr/>
          </p:nvPicPr>
          <p:blipFill>
            <a:blip r:embed="rId2" cstate="print"/>
            <a:stretch>
              <a:fillRect/>
            </a:stretch>
          </p:blipFill>
          <p:spPr>
            <a:xfrm>
              <a:off x="6137954" y="2751808"/>
              <a:ext cx="251939" cy="251945"/>
            </a:xfrm>
            <a:prstGeom prst="rect">
              <a:avLst/>
            </a:prstGeom>
          </p:spPr>
        </p:pic>
      </p:grpSp>
      <p:grpSp>
        <p:nvGrpSpPr>
          <p:cNvPr id="252" name="object 252"/>
          <p:cNvGrpSpPr/>
          <p:nvPr/>
        </p:nvGrpSpPr>
        <p:grpSpPr>
          <a:xfrm>
            <a:off x="3290170" y="2612784"/>
            <a:ext cx="634971" cy="634971"/>
            <a:chOff x="5425028" y="4308674"/>
            <a:chExt cx="1047115" cy="1047115"/>
          </a:xfrm>
        </p:grpSpPr>
        <p:sp>
          <p:nvSpPr>
            <p:cNvPr id="253" name="object 253"/>
            <p:cNvSpPr/>
            <p:nvPr/>
          </p:nvSpPr>
          <p:spPr>
            <a:xfrm>
              <a:off x="5425028"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7"/>
                  </a:lnTo>
                  <a:lnTo>
                    <a:pt x="4969" y="919901"/>
                  </a:lnTo>
                  <a:lnTo>
                    <a:pt x="25951" y="976617"/>
                  </a:lnTo>
                  <a:lnTo>
                    <a:pt x="70461" y="1021135"/>
                  </a:lnTo>
                  <a:lnTo>
                    <a:pt x="127182"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00A2FF"/>
            </a:solidFill>
          </p:spPr>
          <p:txBody>
            <a:bodyPr wrap="square" lIns="0" tIns="0" rIns="0" bIns="0" rtlCol="0"/>
            <a:lstStyle/>
            <a:p>
              <a:endParaRPr sz="849"/>
            </a:p>
          </p:txBody>
        </p:sp>
        <p:pic>
          <p:nvPicPr>
            <p:cNvPr id="254" name="object 254"/>
            <p:cNvPicPr/>
            <p:nvPr/>
          </p:nvPicPr>
          <p:blipFill>
            <a:blip r:embed="rId2" cstate="print"/>
            <a:stretch>
              <a:fillRect/>
            </a:stretch>
          </p:blipFill>
          <p:spPr>
            <a:xfrm>
              <a:off x="5507251" y="5016553"/>
              <a:ext cx="251939" cy="251939"/>
            </a:xfrm>
            <a:prstGeom prst="rect">
              <a:avLst/>
            </a:prstGeom>
          </p:spPr>
        </p:pic>
        <p:pic>
          <p:nvPicPr>
            <p:cNvPr id="255" name="object 255"/>
            <p:cNvPicPr/>
            <p:nvPr/>
          </p:nvPicPr>
          <p:blipFill>
            <a:blip r:embed="rId7" cstate="print"/>
            <a:stretch>
              <a:fillRect/>
            </a:stretch>
          </p:blipFill>
          <p:spPr>
            <a:xfrm>
              <a:off x="6137954" y="4395934"/>
              <a:ext cx="251939" cy="251939"/>
            </a:xfrm>
            <a:prstGeom prst="rect">
              <a:avLst/>
            </a:prstGeom>
          </p:spPr>
        </p:pic>
        <p:pic>
          <p:nvPicPr>
            <p:cNvPr id="256" name="object 256"/>
            <p:cNvPicPr/>
            <p:nvPr/>
          </p:nvPicPr>
          <p:blipFill>
            <a:blip r:embed="rId11" cstate="print"/>
            <a:stretch>
              <a:fillRect/>
            </a:stretch>
          </p:blipFill>
          <p:spPr>
            <a:xfrm>
              <a:off x="5822602" y="4706249"/>
              <a:ext cx="251939" cy="251939"/>
            </a:xfrm>
            <a:prstGeom prst="rect">
              <a:avLst/>
            </a:prstGeom>
          </p:spPr>
        </p:pic>
      </p:grpSp>
      <p:grpSp>
        <p:nvGrpSpPr>
          <p:cNvPr id="257" name="object 257"/>
          <p:cNvGrpSpPr/>
          <p:nvPr/>
        </p:nvGrpSpPr>
        <p:grpSpPr>
          <a:xfrm>
            <a:off x="3290170" y="3609779"/>
            <a:ext cx="634971" cy="634971"/>
            <a:chOff x="5425028" y="5952792"/>
            <a:chExt cx="1047115" cy="1047115"/>
          </a:xfrm>
        </p:grpSpPr>
        <p:sp>
          <p:nvSpPr>
            <p:cNvPr id="258" name="object 258"/>
            <p:cNvSpPr/>
            <p:nvPr/>
          </p:nvSpPr>
          <p:spPr>
            <a:xfrm>
              <a:off x="5425028"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51" y="70470"/>
                  </a:lnTo>
                  <a:lnTo>
                    <a:pt x="4963" y="127203"/>
                  </a:lnTo>
                  <a:lnTo>
                    <a:pt x="183" y="194260"/>
                  </a:lnTo>
                  <a:lnTo>
                    <a:pt x="0" y="240097"/>
                  </a:lnTo>
                  <a:lnTo>
                    <a:pt x="4" y="806991"/>
                  </a:lnTo>
                  <a:lnTo>
                    <a:pt x="183" y="852377"/>
                  </a:lnTo>
                  <a:lnTo>
                    <a:pt x="4969" y="919905"/>
                  </a:lnTo>
                  <a:lnTo>
                    <a:pt x="25951" y="976626"/>
                  </a:lnTo>
                  <a:lnTo>
                    <a:pt x="70461" y="1021141"/>
                  </a:lnTo>
                  <a:lnTo>
                    <a:pt x="127182" y="1042127"/>
                  </a:lnTo>
                  <a:lnTo>
                    <a:pt x="194260" y="1046904"/>
                  </a:lnTo>
                  <a:lnTo>
                    <a:pt x="240097" y="1047088"/>
                  </a:lnTo>
                  <a:lnTo>
                    <a:pt x="805923" y="1047088"/>
                  </a:lnTo>
                  <a:lnTo>
                    <a:pt x="852377" y="1046904"/>
                  </a:lnTo>
                  <a:lnTo>
                    <a:pt x="919889" y="1042127"/>
                  </a:lnTo>
                  <a:lnTo>
                    <a:pt x="976626" y="1021141"/>
                  </a:lnTo>
                  <a:lnTo>
                    <a:pt x="1021137" y="976626"/>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00A2FF"/>
            </a:solidFill>
          </p:spPr>
          <p:txBody>
            <a:bodyPr wrap="square" lIns="0" tIns="0" rIns="0" bIns="0" rtlCol="0"/>
            <a:lstStyle/>
            <a:p>
              <a:endParaRPr sz="849"/>
            </a:p>
          </p:txBody>
        </p:sp>
        <p:pic>
          <p:nvPicPr>
            <p:cNvPr id="259" name="object 259"/>
            <p:cNvPicPr/>
            <p:nvPr/>
          </p:nvPicPr>
          <p:blipFill>
            <a:blip r:embed="rId2" cstate="print"/>
            <a:stretch>
              <a:fillRect/>
            </a:stretch>
          </p:blipFill>
          <p:spPr>
            <a:xfrm>
              <a:off x="5507251" y="6660681"/>
              <a:ext cx="251939" cy="251939"/>
            </a:xfrm>
            <a:prstGeom prst="rect">
              <a:avLst/>
            </a:prstGeom>
          </p:spPr>
        </p:pic>
        <p:pic>
          <p:nvPicPr>
            <p:cNvPr id="260" name="object 260"/>
            <p:cNvPicPr/>
            <p:nvPr/>
          </p:nvPicPr>
          <p:blipFill>
            <a:blip r:embed="rId2" cstate="print"/>
            <a:stretch>
              <a:fillRect/>
            </a:stretch>
          </p:blipFill>
          <p:spPr>
            <a:xfrm>
              <a:off x="6137954" y="6040062"/>
              <a:ext cx="251939" cy="251939"/>
            </a:xfrm>
            <a:prstGeom prst="rect">
              <a:avLst/>
            </a:prstGeom>
          </p:spPr>
        </p:pic>
        <p:pic>
          <p:nvPicPr>
            <p:cNvPr id="261" name="object 261"/>
            <p:cNvPicPr/>
            <p:nvPr/>
          </p:nvPicPr>
          <p:blipFill>
            <a:blip r:embed="rId2" cstate="print"/>
            <a:stretch>
              <a:fillRect/>
            </a:stretch>
          </p:blipFill>
          <p:spPr>
            <a:xfrm>
              <a:off x="5507251" y="6040062"/>
              <a:ext cx="251939" cy="251939"/>
            </a:xfrm>
            <a:prstGeom prst="rect">
              <a:avLst/>
            </a:prstGeom>
          </p:spPr>
        </p:pic>
        <p:pic>
          <p:nvPicPr>
            <p:cNvPr id="262" name="object 262"/>
            <p:cNvPicPr/>
            <p:nvPr/>
          </p:nvPicPr>
          <p:blipFill>
            <a:blip r:embed="rId2" cstate="print"/>
            <a:stretch>
              <a:fillRect/>
            </a:stretch>
          </p:blipFill>
          <p:spPr>
            <a:xfrm>
              <a:off x="6137954" y="6660681"/>
              <a:ext cx="251939" cy="251939"/>
            </a:xfrm>
            <a:prstGeom prst="rect">
              <a:avLst/>
            </a:prstGeom>
          </p:spPr>
        </p:pic>
      </p:grpSp>
      <p:grpSp>
        <p:nvGrpSpPr>
          <p:cNvPr id="263" name="object 263"/>
          <p:cNvGrpSpPr/>
          <p:nvPr/>
        </p:nvGrpSpPr>
        <p:grpSpPr>
          <a:xfrm>
            <a:off x="3290170" y="4606780"/>
            <a:ext cx="634971" cy="634971"/>
            <a:chOff x="5425028" y="7596920"/>
            <a:chExt cx="1047115" cy="1047115"/>
          </a:xfrm>
        </p:grpSpPr>
        <p:sp>
          <p:nvSpPr>
            <p:cNvPr id="264" name="object 264"/>
            <p:cNvSpPr/>
            <p:nvPr/>
          </p:nvSpPr>
          <p:spPr>
            <a:xfrm>
              <a:off x="5425028"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51" y="70461"/>
                  </a:lnTo>
                  <a:lnTo>
                    <a:pt x="4963" y="127199"/>
                  </a:lnTo>
                  <a:lnTo>
                    <a:pt x="183" y="194260"/>
                  </a:lnTo>
                  <a:lnTo>
                    <a:pt x="0" y="240097"/>
                  </a:lnTo>
                  <a:lnTo>
                    <a:pt x="4" y="806991"/>
                  </a:lnTo>
                  <a:lnTo>
                    <a:pt x="183" y="852377"/>
                  </a:lnTo>
                  <a:lnTo>
                    <a:pt x="4969" y="919901"/>
                  </a:lnTo>
                  <a:lnTo>
                    <a:pt x="25951" y="976622"/>
                  </a:lnTo>
                  <a:lnTo>
                    <a:pt x="70461" y="1021136"/>
                  </a:lnTo>
                  <a:lnTo>
                    <a:pt x="127182" y="1042123"/>
                  </a:lnTo>
                  <a:lnTo>
                    <a:pt x="194260" y="1046904"/>
                  </a:lnTo>
                  <a:lnTo>
                    <a:pt x="240097" y="1047088"/>
                  </a:lnTo>
                  <a:lnTo>
                    <a:pt x="805923" y="1047088"/>
                  </a:lnTo>
                  <a:lnTo>
                    <a:pt x="852377" y="1046904"/>
                  </a:lnTo>
                  <a:lnTo>
                    <a:pt x="919889" y="1042123"/>
                  </a:lnTo>
                  <a:lnTo>
                    <a:pt x="976626" y="1021136"/>
                  </a:lnTo>
                  <a:lnTo>
                    <a:pt x="1021137" y="976622"/>
                  </a:lnTo>
                  <a:lnTo>
                    <a:pt x="1042123" y="919901"/>
                  </a:lnTo>
                  <a:lnTo>
                    <a:pt x="1046904" y="852827"/>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00A2FF"/>
            </a:solidFill>
          </p:spPr>
          <p:txBody>
            <a:bodyPr wrap="square" lIns="0" tIns="0" rIns="0" bIns="0" rtlCol="0"/>
            <a:lstStyle/>
            <a:p>
              <a:endParaRPr sz="849"/>
            </a:p>
          </p:txBody>
        </p:sp>
        <p:pic>
          <p:nvPicPr>
            <p:cNvPr id="265" name="object 265"/>
            <p:cNvPicPr/>
            <p:nvPr/>
          </p:nvPicPr>
          <p:blipFill>
            <a:blip r:embed="rId2" cstate="print"/>
            <a:stretch>
              <a:fillRect/>
            </a:stretch>
          </p:blipFill>
          <p:spPr>
            <a:xfrm>
              <a:off x="5507251" y="8304810"/>
              <a:ext cx="251939" cy="251939"/>
            </a:xfrm>
            <a:prstGeom prst="rect">
              <a:avLst/>
            </a:prstGeom>
          </p:spPr>
        </p:pic>
        <p:pic>
          <p:nvPicPr>
            <p:cNvPr id="266" name="object 266"/>
            <p:cNvPicPr/>
            <p:nvPr/>
          </p:nvPicPr>
          <p:blipFill>
            <a:blip r:embed="rId2" cstate="print"/>
            <a:stretch>
              <a:fillRect/>
            </a:stretch>
          </p:blipFill>
          <p:spPr>
            <a:xfrm>
              <a:off x="6137954" y="7684182"/>
              <a:ext cx="251939" cy="251945"/>
            </a:xfrm>
            <a:prstGeom prst="rect">
              <a:avLst/>
            </a:prstGeom>
          </p:spPr>
        </p:pic>
        <p:pic>
          <p:nvPicPr>
            <p:cNvPr id="267" name="object 267"/>
            <p:cNvPicPr/>
            <p:nvPr/>
          </p:nvPicPr>
          <p:blipFill>
            <a:blip r:embed="rId2" cstate="print"/>
            <a:stretch>
              <a:fillRect/>
            </a:stretch>
          </p:blipFill>
          <p:spPr>
            <a:xfrm>
              <a:off x="5507251" y="7684179"/>
              <a:ext cx="251939" cy="251939"/>
            </a:xfrm>
            <a:prstGeom prst="rect">
              <a:avLst/>
            </a:prstGeom>
          </p:spPr>
        </p:pic>
        <p:pic>
          <p:nvPicPr>
            <p:cNvPr id="268" name="object 268"/>
            <p:cNvPicPr/>
            <p:nvPr/>
          </p:nvPicPr>
          <p:blipFill>
            <a:blip r:embed="rId2" cstate="print"/>
            <a:stretch>
              <a:fillRect/>
            </a:stretch>
          </p:blipFill>
          <p:spPr>
            <a:xfrm>
              <a:off x="6137954" y="8304810"/>
              <a:ext cx="251939" cy="251937"/>
            </a:xfrm>
            <a:prstGeom prst="rect">
              <a:avLst/>
            </a:prstGeom>
          </p:spPr>
        </p:pic>
        <p:pic>
          <p:nvPicPr>
            <p:cNvPr id="269" name="object 269"/>
            <p:cNvPicPr/>
            <p:nvPr/>
          </p:nvPicPr>
          <p:blipFill>
            <a:blip r:embed="rId11" cstate="print"/>
            <a:stretch>
              <a:fillRect/>
            </a:stretch>
          </p:blipFill>
          <p:spPr>
            <a:xfrm>
              <a:off x="5822602" y="7994495"/>
              <a:ext cx="251939" cy="251939"/>
            </a:xfrm>
            <a:prstGeom prst="rect">
              <a:avLst/>
            </a:prstGeom>
          </p:spPr>
        </p:pic>
      </p:grpSp>
      <p:grpSp>
        <p:nvGrpSpPr>
          <p:cNvPr id="270" name="object 270"/>
          <p:cNvGrpSpPr/>
          <p:nvPr/>
        </p:nvGrpSpPr>
        <p:grpSpPr>
          <a:xfrm>
            <a:off x="3290170" y="5603780"/>
            <a:ext cx="634971" cy="634971"/>
            <a:chOff x="5425028" y="9241048"/>
            <a:chExt cx="1047115" cy="1047115"/>
          </a:xfrm>
        </p:grpSpPr>
        <p:sp>
          <p:nvSpPr>
            <p:cNvPr id="271" name="object 271"/>
            <p:cNvSpPr/>
            <p:nvPr/>
          </p:nvSpPr>
          <p:spPr>
            <a:xfrm>
              <a:off x="5425028"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5"/>
                  </a:lnTo>
                  <a:lnTo>
                    <a:pt x="4969" y="919897"/>
                  </a:lnTo>
                  <a:lnTo>
                    <a:pt x="25951" y="976617"/>
                  </a:lnTo>
                  <a:lnTo>
                    <a:pt x="70461" y="1021133"/>
                  </a:lnTo>
                  <a:lnTo>
                    <a:pt x="127182"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00A2FF"/>
            </a:solidFill>
          </p:spPr>
          <p:txBody>
            <a:bodyPr wrap="square" lIns="0" tIns="0" rIns="0" bIns="0" rtlCol="0"/>
            <a:lstStyle/>
            <a:p>
              <a:endParaRPr sz="849"/>
            </a:p>
          </p:txBody>
        </p:sp>
        <p:pic>
          <p:nvPicPr>
            <p:cNvPr id="272" name="object 272"/>
            <p:cNvPicPr/>
            <p:nvPr/>
          </p:nvPicPr>
          <p:blipFill>
            <a:blip r:embed="rId7" cstate="print"/>
            <a:stretch>
              <a:fillRect/>
            </a:stretch>
          </p:blipFill>
          <p:spPr>
            <a:xfrm>
              <a:off x="5507251" y="9948927"/>
              <a:ext cx="251939" cy="251939"/>
            </a:xfrm>
            <a:prstGeom prst="rect">
              <a:avLst/>
            </a:prstGeom>
          </p:spPr>
        </p:pic>
        <p:pic>
          <p:nvPicPr>
            <p:cNvPr id="273" name="object 273"/>
            <p:cNvPicPr/>
            <p:nvPr/>
          </p:nvPicPr>
          <p:blipFill>
            <a:blip r:embed="rId2" cstate="print"/>
            <a:stretch>
              <a:fillRect/>
            </a:stretch>
          </p:blipFill>
          <p:spPr>
            <a:xfrm>
              <a:off x="6137954" y="9328307"/>
              <a:ext cx="251939" cy="251939"/>
            </a:xfrm>
            <a:prstGeom prst="rect">
              <a:avLst/>
            </a:prstGeom>
          </p:spPr>
        </p:pic>
        <p:pic>
          <p:nvPicPr>
            <p:cNvPr id="274" name="object 274"/>
            <p:cNvPicPr/>
            <p:nvPr/>
          </p:nvPicPr>
          <p:blipFill>
            <a:blip r:embed="rId2" cstate="print"/>
            <a:stretch>
              <a:fillRect/>
            </a:stretch>
          </p:blipFill>
          <p:spPr>
            <a:xfrm>
              <a:off x="5507251" y="9328307"/>
              <a:ext cx="251939" cy="251939"/>
            </a:xfrm>
            <a:prstGeom prst="rect">
              <a:avLst/>
            </a:prstGeom>
          </p:spPr>
        </p:pic>
        <p:pic>
          <p:nvPicPr>
            <p:cNvPr id="275" name="object 275"/>
            <p:cNvPicPr/>
            <p:nvPr/>
          </p:nvPicPr>
          <p:blipFill>
            <a:blip r:embed="rId7" cstate="print"/>
            <a:stretch>
              <a:fillRect/>
            </a:stretch>
          </p:blipFill>
          <p:spPr>
            <a:xfrm>
              <a:off x="6137954" y="9948927"/>
              <a:ext cx="251939" cy="251939"/>
            </a:xfrm>
            <a:prstGeom prst="rect">
              <a:avLst/>
            </a:prstGeom>
          </p:spPr>
        </p:pic>
        <p:pic>
          <p:nvPicPr>
            <p:cNvPr id="276" name="object 276"/>
            <p:cNvPicPr/>
            <p:nvPr/>
          </p:nvPicPr>
          <p:blipFill>
            <a:blip r:embed="rId2" cstate="print"/>
            <a:stretch>
              <a:fillRect/>
            </a:stretch>
          </p:blipFill>
          <p:spPr>
            <a:xfrm>
              <a:off x="5507251" y="9638622"/>
              <a:ext cx="251939" cy="251939"/>
            </a:xfrm>
            <a:prstGeom prst="rect">
              <a:avLst/>
            </a:prstGeom>
          </p:spPr>
        </p:pic>
        <p:pic>
          <p:nvPicPr>
            <p:cNvPr id="277" name="object 277"/>
            <p:cNvPicPr/>
            <p:nvPr/>
          </p:nvPicPr>
          <p:blipFill>
            <a:blip r:embed="rId2" cstate="print"/>
            <a:stretch>
              <a:fillRect/>
            </a:stretch>
          </p:blipFill>
          <p:spPr>
            <a:xfrm>
              <a:off x="6137954" y="9638622"/>
              <a:ext cx="251939" cy="251939"/>
            </a:xfrm>
            <a:prstGeom prst="rect">
              <a:avLst/>
            </a:prstGeom>
          </p:spPr>
        </p:pic>
      </p:grpSp>
      <p:grpSp>
        <p:nvGrpSpPr>
          <p:cNvPr id="278" name="object 278"/>
          <p:cNvGrpSpPr/>
          <p:nvPr/>
        </p:nvGrpSpPr>
        <p:grpSpPr>
          <a:xfrm>
            <a:off x="5186020" y="1615784"/>
            <a:ext cx="634971" cy="634971"/>
            <a:chOff x="8551425" y="2664547"/>
            <a:chExt cx="1047115" cy="1047115"/>
          </a:xfrm>
        </p:grpSpPr>
        <p:sp>
          <p:nvSpPr>
            <p:cNvPr id="279" name="object 279"/>
            <p:cNvSpPr/>
            <p:nvPr/>
          </p:nvSpPr>
          <p:spPr>
            <a:xfrm>
              <a:off x="8551425" y="2664547"/>
              <a:ext cx="1047115" cy="1047115"/>
            </a:xfrm>
            <a:custGeom>
              <a:avLst/>
              <a:gdLst/>
              <a:ahLst/>
              <a:cxnLst/>
              <a:rect l="l" t="t" r="r" b="b"/>
              <a:pathLst>
                <a:path w="1047115"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901" y="4965"/>
                  </a:lnTo>
                  <a:lnTo>
                    <a:pt x="852827" y="183"/>
                  </a:lnTo>
                  <a:lnTo>
                    <a:pt x="806991" y="0"/>
                  </a:lnTo>
                  <a:close/>
                </a:path>
              </a:pathLst>
            </a:custGeom>
            <a:solidFill>
              <a:srgbClr val="00A2FF"/>
            </a:solidFill>
          </p:spPr>
          <p:txBody>
            <a:bodyPr wrap="square" lIns="0" tIns="0" rIns="0" bIns="0" rtlCol="0"/>
            <a:lstStyle/>
            <a:p>
              <a:endParaRPr sz="849"/>
            </a:p>
          </p:txBody>
        </p:sp>
        <p:pic>
          <p:nvPicPr>
            <p:cNvPr id="280" name="object 280"/>
            <p:cNvPicPr/>
            <p:nvPr/>
          </p:nvPicPr>
          <p:blipFill>
            <a:blip r:embed="rId2" cstate="print"/>
            <a:stretch>
              <a:fillRect/>
            </a:stretch>
          </p:blipFill>
          <p:spPr>
            <a:xfrm>
              <a:off x="8633647" y="3372436"/>
              <a:ext cx="251939" cy="251939"/>
            </a:xfrm>
            <a:prstGeom prst="rect">
              <a:avLst/>
            </a:prstGeom>
          </p:spPr>
        </p:pic>
        <p:pic>
          <p:nvPicPr>
            <p:cNvPr id="281" name="object 281"/>
            <p:cNvPicPr/>
            <p:nvPr/>
          </p:nvPicPr>
          <p:blipFill>
            <a:blip r:embed="rId2" cstate="print"/>
            <a:stretch>
              <a:fillRect/>
            </a:stretch>
          </p:blipFill>
          <p:spPr>
            <a:xfrm>
              <a:off x="9264343" y="2751808"/>
              <a:ext cx="251945" cy="251945"/>
            </a:xfrm>
            <a:prstGeom prst="rect">
              <a:avLst/>
            </a:prstGeom>
          </p:spPr>
        </p:pic>
      </p:grpSp>
      <p:grpSp>
        <p:nvGrpSpPr>
          <p:cNvPr id="282" name="object 282"/>
          <p:cNvGrpSpPr/>
          <p:nvPr/>
        </p:nvGrpSpPr>
        <p:grpSpPr>
          <a:xfrm>
            <a:off x="5186020" y="2612784"/>
            <a:ext cx="634971" cy="634971"/>
            <a:chOff x="8551425" y="4308674"/>
            <a:chExt cx="1047115" cy="1047115"/>
          </a:xfrm>
        </p:grpSpPr>
        <p:sp>
          <p:nvSpPr>
            <p:cNvPr id="283" name="object 283"/>
            <p:cNvSpPr/>
            <p:nvPr/>
          </p:nvSpPr>
          <p:spPr>
            <a:xfrm>
              <a:off x="8551425" y="4308674"/>
              <a:ext cx="1047115" cy="1047115"/>
            </a:xfrm>
            <a:custGeom>
              <a:avLst/>
              <a:gdLst/>
              <a:ahLst/>
              <a:cxnLst/>
              <a:rect l="l" t="t" r="r" b="b"/>
              <a:pathLst>
                <a:path w="1047115"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901" y="4960"/>
                  </a:lnTo>
                  <a:lnTo>
                    <a:pt x="852827" y="183"/>
                  </a:lnTo>
                  <a:lnTo>
                    <a:pt x="806991" y="0"/>
                  </a:lnTo>
                  <a:close/>
                </a:path>
              </a:pathLst>
            </a:custGeom>
            <a:solidFill>
              <a:srgbClr val="00A2FF"/>
            </a:solidFill>
          </p:spPr>
          <p:txBody>
            <a:bodyPr wrap="square" lIns="0" tIns="0" rIns="0" bIns="0" rtlCol="0"/>
            <a:lstStyle/>
            <a:p>
              <a:endParaRPr sz="849"/>
            </a:p>
          </p:txBody>
        </p:sp>
        <p:pic>
          <p:nvPicPr>
            <p:cNvPr id="284" name="object 284"/>
            <p:cNvPicPr/>
            <p:nvPr/>
          </p:nvPicPr>
          <p:blipFill>
            <a:blip r:embed="rId2" cstate="print"/>
            <a:stretch>
              <a:fillRect/>
            </a:stretch>
          </p:blipFill>
          <p:spPr>
            <a:xfrm>
              <a:off x="8633647" y="5016553"/>
              <a:ext cx="251939" cy="251939"/>
            </a:xfrm>
            <a:prstGeom prst="rect">
              <a:avLst/>
            </a:prstGeom>
          </p:spPr>
        </p:pic>
        <p:pic>
          <p:nvPicPr>
            <p:cNvPr id="285" name="object 285"/>
            <p:cNvPicPr/>
            <p:nvPr/>
          </p:nvPicPr>
          <p:blipFill>
            <a:blip r:embed="rId7" cstate="print"/>
            <a:stretch>
              <a:fillRect/>
            </a:stretch>
          </p:blipFill>
          <p:spPr>
            <a:xfrm>
              <a:off x="9264343" y="4395934"/>
              <a:ext cx="251945" cy="251939"/>
            </a:xfrm>
            <a:prstGeom prst="rect">
              <a:avLst/>
            </a:prstGeom>
          </p:spPr>
        </p:pic>
        <p:pic>
          <p:nvPicPr>
            <p:cNvPr id="286" name="object 286"/>
            <p:cNvPicPr/>
            <p:nvPr/>
          </p:nvPicPr>
          <p:blipFill>
            <a:blip r:embed="rId2" cstate="print"/>
            <a:stretch>
              <a:fillRect/>
            </a:stretch>
          </p:blipFill>
          <p:spPr>
            <a:xfrm>
              <a:off x="8948999" y="4706249"/>
              <a:ext cx="251939" cy="251939"/>
            </a:xfrm>
            <a:prstGeom prst="rect">
              <a:avLst/>
            </a:prstGeom>
          </p:spPr>
        </p:pic>
      </p:grpSp>
      <p:grpSp>
        <p:nvGrpSpPr>
          <p:cNvPr id="287" name="object 287"/>
          <p:cNvGrpSpPr/>
          <p:nvPr/>
        </p:nvGrpSpPr>
        <p:grpSpPr>
          <a:xfrm>
            <a:off x="5186020" y="3609779"/>
            <a:ext cx="634971" cy="634971"/>
            <a:chOff x="8551425" y="5952792"/>
            <a:chExt cx="1047115" cy="1047115"/>
          </a:xfrm>
        </p:grpSpPr>
        <p:sp>
          <p:nvSpPr>
            <p:cNvPr id="288" name="object 288"/>
            <p:cNvSpPr/>
            <p:nvPr/>
          </p:nvSpPr>
          <p:spPr>
            <a:xfrm>
              <a:off x="8551425" y="5952792"/>
              <a:ext cx="1047115" cy="1047115"/>
            </a:xfrm>
            <a:custGeom>
              <a:avLst/>
              <a:gdLst/>
              <a:ahLst/>
              <a:cxnLst/>
              <a:rect l="l" t="t" r="r" b="b"/>
              <a:pathLst>
                <a:path w="1047115"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00A2FF"/>
            </a:solidFill>
          </p:spPr>
          <p:txBody>
            <a:bodyPr wrap="square" lIns="0" tIns="0" rIns="0" bIns="0" rtlCol="0"/>
            <a:lstStyle/>
            <a:p>
              <a:endParaRPr sz="849"/>
            </a:p>
          </p:txBody>
        </p:sp>
        <p:pic>
          <p:nvPicPr>
            <p:cNvPr id="289" name="object 289"/>
            <p:cNvPicPr/>
            <p:nvPr/>
          </p:nvPicPr>
          <p:blipFill>
            <a:blip r:embed="rId2" cstate="print"/>
            <a:stretch>
              <a:fillRect/>
            </a:stretch>
          </p:blipFill>
          <p:spPr>
            <a:xfrm>
              <a:off x="8633647" y="6660681"/>
              <a:ext cx="251939" cy="251939"/>
            </a:xfrm>
            <a:prstGeom prst="rect">
              <a:avLst/>
            </a:prstGeom>
          </p:spPr>
        </p:pic>
        <p:pic>
          <p:nvPicPr>
            <p:cNvPr id="290" name="object 290"/>
            <p:cNvPicPr/>
            <p:nvPr/>
          </p:nvPicPr>
          <p:blipFill>
            <a:blip r:embed="rId2" cstate="print"/>
            <a:stretch>
              <a:fillRect/>
            </a:stretch>
          </p:blipFill>
          <p:spPr>
            <a:xfrm>
              <a:off x="9264343" y="6040062"/>
              <a:ext cx="251945" cy="251939"/>
            </a:xfrm>
            <a:prstGeom prst="rect">
              <a:avLst/>
            </a:prstGeom>
          </p:spPr>
        </p:pic>
        <p:pic>
          <p:nvPicPr>
            <p:cNvPr id="291" name="object 291"/>
            <p:cNvPicPr/>
            <p:nvPr/>
          </p:nvPicPr>
          <p:blipFill>
            <a:blip r:embed="rId2" cstate="print"/>
            <a:stretch>
              <a:fillRect/>
            </a:stretch>
          </p:blipFill>
          <p:spPr>
            <a:xfrm>
              <a:off x="9264343" y="6660681"/>
              <a:ext cx="251945" cy="251939"/>
            </a:xfrm>
            <a:prstGeom prst="rect">
              <a:avLst/>
            </a:prstGeom>
          </p:spPr>
        </p:pic>
        <p:pic>
          <p:nvPicPr>
            <p:cNvPr id="292" name="object 292"/>
            <p:cNvPicPr/>
            <p:nvPr/>
          </p:nvPicPr>
          <p:blipFill>
            <a:blip r:embed="rId2" cstate="print"/>
            <a:stretch>
              <a:fillRect/>
            </a:stretch>
          </p:blipFill>
          <p:spPr>
            <a:xfrm>
              <a:off x="8633647" y="6040062"/>
              <a:ext cx="251939" cy="251939"/>
            </a:xfrm>
            <a:prstGeom prst="rect">
              <a:avLst/>
            </a:prstGeom>
          </p:spPr>
        </p:pic>
      </p:grpSp>
      <p:grpSp>
        <p:nvGrpSpPr>
          <p:cNvPr id="293" name="object 293"/>
          <p:cNvGrpSpPr/>
          <p:nvPr/>
        </p:nvGrpSpPr>
        <p:grpSpPr>
          <a:xfrm>
            <a:off x="5186020" y="4606780"/>
            <a:ext cx="634971" cy="634971"/>
            <a:chOff x="8551425" y="7596920"/>
            <a:chExt cx="1047115" cy="1047115"/>
          </a:xfrm>
        </p:grpSpPr>
        <p:sp>
          <p:nvSpPr>
            <p:cNvPr id="294" name="object 294"/>
            <p:cNvSpPr/>
            <p:nvPr/>
          </p:nvSpPr>
          <p:spPr>
            <a:xfrm>
              <a:off x="8551425" y="7596920"/>
              <a:ext cx="1047115" cy="1047115"/>
            </a:xfrm>
            <a:custGeom>
              <a:avLst/>
              <a:gdLst/>
              <a:ahLst/>
              <a:cxnLst/>
              <a:rect l="l" t="t" r="r" b="b"/>
              <a:pathLst>
                <a:path w="1047115"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1"/>
                  </a:lnTo>
                  <a:lnTo>
                    <a:pt x="25947" y="976622"/>
                  </a:lnTo>
                  <a:lnTo>
                    <a:pt x="70461" y="1021136"/>
                  </a:lnTo>
                  <a:lnTo>
                    <a:pt x="127182" y="1042123"/>
                  </a:lnTo>
                  <a:lnTo>
                    <a:pt x="194260" y="1046904"/>
                  </a:lnTo>
                  <a:lnTo>
                    <a:pt x="240097" y="1047088"/>
                  </a:lnTo>
                  <a:lnTo>
                    <a:pt x="805923" y="1047088"/>
                  </a:lnTo>
                  <a:lnTo>
                    <a:pt x="852377" y="1046904"/>
                  </a:lnTo>
                  <a:lnTo>
                    <a:pt x="919884" y="1042123"/>
                  </a:lnTo>
                  <a:lnTo>
                    <a:pt x="976617" y="1021136"/>
                  </a:lnTo>
                  <a:lnTo>
                    <a:pt x="1021135" y="976622"/>
                  </a:lnTo>
                  <a:lnTo>
                    <a:pt x="1042123" y="919901"/>
                  </a:lnTo>
                  <a:lnTo>
                    <a:pt x="1046904" y="852827"/>
                  </a:lnTo>
                  <a:lnTo>
                    <a:pt x="1047088" y="806991"/>
                  </a:lnTo>
                  <a:lnTo>
                    <a:pt x="1047084" y="240097"/>
                  </a:lnTo>
                  <a:lnTo>
                    <a:pt x="1046904" y="194711"/>
                  </a:lnTo>
                  <a:lnTo>
                    <a:pt x="1042123" y="127199"/>
                  </a:lnTo>
                  <a:lnTo>
                    <a:pt x="1021135" y="70461"/>
                  </a:lnTo>
                  <a:lnTo>
                    <a:pt x="976617" y="25951"/>
                  </a:lnTo>
                  <a:lnTo>
                    <a:pt x="919901" y="4965"/>
                  </a:lnTo>
                  <a:lnTo>
                    <a:pt x="852827" y="183"/>
                  </a:lnTo>
                  <a:lnTo>
                    <a:pt x="806991" y="0"/>
                  </a:lnTo>
                  <a:close/>
                </a:path>
              </a:pathLst>
            </a:custGeom>
            <a:solidFill>
              <a:srgbClr val="00A2FF"/>
            </a:solidFill>
          </p:spPr>
          <p:txBody>
            <a:bodyPr wrap="square" lIns="0" tIns="0" rIns="0" bIns="0" rtlCol="0"/>
            <a:lstStyle/>
            <a:p>
              <a:endParaRPr sz="849"/>
            </a:p>
          </p:txBody>
        </p:sp>
        <p:pic>
          <p:nvPicPr>
            <p:cNvPr id="295" name="object 295"/>
            <p:cNvPicPr/>
            <p:nvPr/>
          </p:nvPicPr>
          <p:blipFill>
            <a:blip r:embed="rId2" cstate="print"/>
            <a:stretch>
              <a:fillRect/>
            </a:stretch>
          </p:blipFill>
          <p:spPr>
            <a:xfrm>
              <a:off x="8633647" y="8304810"/>
              <a:ext cx="251939" cy="251939"/>
            </a:xfrm>
            <a:prstGeom prst="rect">
              <a:avLst/>
            </a:prstGeom>
          </p:spPr>
        </p:pic>
        <p:pic>
          <p:nvPicPr>
            <p:cNvPr id="296" name="object 296"/>
            <p:cNvPicPr/>
            <p:nvPr/>
          </p:nvPicPr>
          <p:blipFill>
            <a:blip r:embed="rId2" cstate="print"/>
            <a:stretch>
              <a:fillRect/>
            </a:stretch>
          </p:blipFill>
          <p:spPr>
            <a:xfrm>
              <a:off x="9264343" y="7684182"/>
              <a:ext cx="251945" cy="251945"/>
            </a:xfrm>
            <a:prstGeom prst="rect">
              <a:avLst/>
            </a:prstGeom>
          </p:spPr>
        </p:pic>
        <p:pic>
          <p:nvPicPr>
            <p:cNvPr id="297" name="object 297"/>
            <p:cNvPicPr/>
            <p:nvPr/>
          </p:nvPicPr>
          <p:blipFill>
            <a:blip r:embed="rId2" cstate="print"/>
            <a:stretch>
              <a:fillRect/>
            </a:stretch>
          </p:blipFill>
          <p:spPr>
            <a:xfrm>
              <a:off x="8633647" y="7684179"/>
              <a:ext cx="251939" cy="251939"/>
            </a:xfrm>
            <a:prstGeom prst="rect">
              <a:avLst/>
            </a:prstGeom>
          </p:spPr>
        </p:pic>
        <p:pic>
          <p:nvPicPr>
            <p:cNvPr id="298" name="object 298"/>
            <p:cNvPicPr/>
            <p:nvPr/>
          </p:nvPicPr>
          <p:blipFill>
            <a:blip r:embed="rId2" cstate="print"/>
            <a:stretch>
              <a:fillRect/>
            </a:stretch>
          </p:blipFill>
          <p:spPr>
            <a:xfrm>
              <a:off x="9264343" y="8304810"/>
              <a:ext cx="251945" cy="251937"/>
            </a:xfrm>
            <a:prstGeom prst="rect">
              <a:avLst/>
            </a:prstGeom>
          </p:spPr>
        </p:pic>
        <p:pic>
          <p:nvPicPr>
            <p:cNvPr id="299" name="object 299"/>
            <p:cNvPicPr/>
            <p:nvPr/>
          </p:nvPicPr>
          <p:blipFill>
            <a:blip r:embed="rId2" cstate="print"/>
            <a:stretch>
              <a:fillRect/>
            </a:stretch>
          </p:blipFill>
          <p:spPr>
            <a:xfrm>
              <a:off x="8948999" y="7994495"/>
              <a:ext cx="251939" cy="251939"/>
            </a:xfrm>
            <a:prstGeom prst="rect">
              <a:avLst/>
            </a:prstGeom>
          </p:spPr>
        </p:pic>
      </p:grpSp>
      <p:grpSp>
        <p:nvGrpSpPr>
          <p:cNvPr id="300" name="object 300"/>
          <p:cNvGrpSpPr/>
          <p:nvPr/>
        </p:nvGrpSpPr>
        <p:grpSpPr>
          <a:xfrm>
            <a:off x="5186020" y="5603780"/>
            <a:ext cx="634971" cy="634971"/>
            <a:chOff x="8551425" y="9241048"/>
            <a:chExt cx="1047115" cy="1047115"/>
          </a:xfrm>
        </p:grpSpPr>
        <p:sp>
          <p:nvSpPr>
            <p:cNvPr id="301" name="object 301"/>
            <p:cNvSpPr/>
            <p:nvPr/>
          </p:nvSpPr>
          <p:spPr>
            <a:xfrm>
              <a:off x="8551425" y="9241048"/>
              <a:ext cx="1047115" cy="1047115"/>
            </a:xfrm>
            <a:custGeom>
              <a:avLst/>
              <a:gdLst/>
              <a:ahLst/>
              <a:cxnLst/>
              <a:rect l="l" t="t" r="r" b="b"/>
              <a:pathLst>
                <a:path w="1047115"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901" y="4960"/>
                  </a:lnTo>
                  <a:lnTo>
                    <a:pt x="852827" y="183"/>
                  </a:lnTo>
                  <a:lnTo>
                    <a:pt x="806991" y="0"/>
                  </a:lnTo>
                  <a:close/>
                </a:path>
              </a:pathLst>
            </a:custGeom>
            <a:solidFill>
              <a:srgbClr val="00A2FF"/>
            </a:solidFill>
          </p:spPr>
          <p:txBody>
            <a:bodyPr wrap="square" lIns="0" tIns="0" rIns="0" bIns="0" rtlCol="0"/>
            <a:lstStyle/>
            <a:p>
              <a:endParaRPr sz="849"/>
            </a:p>
          </p:txBody>
        </p:sp>
        <p:pic>
          <p:nvPicPr>
            <p:cNvPr id="302" name="object 302"/>
            <p:cNvPicPr/>
            <p:nvPr/>
          </p:nvPicPr>
          <p:blipFill>
            <a:blip r:embed="rId2" cstate="print"/>
            <a:stretch>
              <a:fillRect/>
            </a:stretch>
          </p:blipFill>
          <p:spPr>
            <a:xfrm>
              <a:off x="9264343" y="9328307"/>
              <a:ext cx="251945" cy="251939"/>
            </a:xfrm>
            <a:prstGeom prst="rect">
              <a:avLst/>
            </a:prstGeom>
          </p:spPr>
        </p:pic>
        <p:pic>
          <p:nvPicPr>
            <p:cNvPr id="303" name="object 303"/>
            <p:cNvPicPr/>
            <p:nvPr/>
          </p:nvPicPr>
          <p:blipFill>
            <a:blip r:embed="rId7" cstate="print"/>
            <a:stretch>
              <a:fillRect/>
            </a:stretch>
          </p:blipFill>
          <p:spPr>
            <a:xfrm>
              <a:off x="8633647" y="9948927"/>
              <a:ext cx="251939" cy="251939"/>
            </a:xfrm>
            <a:prstGeom prst="rect">
              <a:avLst/>
            </a:prstGeom>
          </p:spPr>
        </p:pic>
        <p:pic>
          <p:nvPicPr>
            <p:cNvPr id="304" name="object 304"/>
            <p:cNvPicPr/>
            <p:nvPr/>
          </p:nvPicPr>
          <p:blipFill>
            <a:blip r:embed="rId2" cstate="print"/>
            <a:stretch>
              <a:fillRect/>
            </a:stretch>
          </p:blipFill>
          <p:spPr>
            <a:xfrm>
              <a:off x="8633647" y="9328307"/>
              <a:ext cx="251939" cy="251939"/>
            </a:xfrm>
            <a:prstGeom prst="rect">
              <a:avLst/>
            </a:prstGeom>
          </p:spPr>
        </p:pic>
        <p:pic>
          <p:nvPicPr>
            <p:cNvPr id="305" name="object 305"/>
            <p:cNvPicPr/>
            <p:nvPr/>
          </p:nvPicPr>
          <p:blipFill>
            <a:blip r:embed="rId7" cstate="print"/>
            <a:stretch>
              <a:fillRect/>
            </a:stretch>
          </p:blipFill>
          <p:spPr>
            <a:xfrm>
              <a:off x="9264343" y="9948927"/>
              <a:ext cx="251945" cy="251939"/>
            </a:xfrm>
            <a:prstGeom prst="rect">
              <a:avLst/>
            </a:prstGeom>
          </p:spPr>
        </p:pic>
        <p:pic>
          <p:nvPicPr>
            <p:cNvPr id="306" name="object 306"/>
            <p:cNvPicPr/>
            <p:nvPr/>
          </p:nvPicPr>
          <p:blipFill>
            <a:blip r:embed="rId2" cstate="print"/>
            <a:stretch>
              <a:fillRect/>
            </a:stretch>
          </p:blipFill>
          <p:spPr>
            <a:xfrm>
              <a:off x="8633647" y="9638622"/>
              <a:ext cx="251939" cy="251939"/>
            </a:xfrm>
            <a:prstGeom prst="rect">
              <a:avLst/>
            </a:prstGeom>
          </p:spPr>
        </p:pic>
        <p:pic>
          <p:nvPicPr>
            <p:cNvPr id="307" name="object 307"/>
            <p:cNvPicPr/>
            <p:nvPr/>
          </p:nvPicPr>
          <p:blipFill>
            <a:blip r:embed="rId2" cstate="print"/>
            <a:stretch>
              <a:fillRect/>
            </a:stretch>
          </p:blipFill>
          <p:spPr>
            <a:xfrm>
              <a:off x="9264343" y="9638622"/>
              <a:ext cx="251945" cy="251939"/>
            </a:xfrm>
            <a:prstGeom prst="rect">
              <a:avLst/>
            </a:prstGeom>
          </p:spPr>
        </p:pic>
      </p:grpSp>
      <p:grpSp>
        <p:nvGrpSpPr>
          <p:cNvPr id="308" name="object 308"/>
          <p:cNvGrpSpPr/>
          <p:nvPr/>
        </p:nvGrpSpPr>
        <p:grpSpPr>
          <a:xfrm>
            <a:off x="7081895" y="1615784"/>
            <a:ext cx="634971" cy="634971"/>
            <a:chOff x="11677863" y="2664547"/>
            <a:chExt cx="1047115" cy="1047115"/>
          </a:xfrm>
        </p:grpSpPr>
        <p:sp>
          <p:nvSpPr>
            <p:cNvPr id="309" name="object 309"/>
            <p:cNvSpPr/>
            <p:nvPr/>
          </p:nvSpPr>
          <p:spPr>
            <a:xfrm>
              <a:off x="11677863"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8" y="1042123"/>
                  </a:lnTo>
                  <a:lnTo>
                    <a:pt x="194177" y="1046904"/>
                  </a:lnTo>
                  <a:lnTo>
                    <a:pt x="239992"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10" name="object 310"/>
            <p:cNvPicPr/>
            <p:nvPr/>
          </p:nvPicPr>
          <p:blipFill>
            <a:blip r:embed="rId3" cstate="print"/>
            <a:stretch>
              <a:fillRect/>
            </a:stretch>
          </p:blipFill>
          <p:spPr>
            <a:xfrm>
              <a:off x="11760008" y="3372436"/>
              <a:ext cx="251929" cy="251939"/>
            </a:xfrm>
            <a:prstGeom prst="rect">
              <a:avLst/>
            </a:prstGeom>
          </p:spPr>
        </p:pic>
        <p:pic>
          <p:nvPicPr>
            <p:cNvPr id="311" name="object 311"/>
            <p:cNvPicPr/>
            <p:nvPr/>
          </p:nvPicPr>
          <p:blipFill>
            <a:blip r:embed="rId4" cstate="print"/>
            <a:stretch>
              <a:fillRect/>
            </a:stretch>
          </p:blipFill>
          <p:spPr>
            <a:xfrm>
              <a:off x="12390747" y="2751808"/>
              <a:ext cx="251955" cy="251945"/>
            </a:xfrm>
            <a:prstGeom prst="rect">
              <a:avLst/>
            </a:prstGeom>
          </p:spPr>
        </p:pic>
      </p:grpSp>
      <p:grpSp>
        <p:nvGrpSpPr>
          <p:cNvPr id="312" name="object 312"/>
          <p:cNvGrpSpPr/>
          <p:nvPr/>
        </p:nvGrpSpPr>
        <p:grpSpPr>
          <a:xfrm>
            <a:off x="7081895" y="2612784"/>
            <a:ext cx="634971" cy="634971"/>
            <a:chOff x="11677863" y="4308674"/>
            <a:chExt cx="1047115" cy="1047115"/>
          </a:xfrm>
        </p:grpSpPr>
        <p:sp>
          <p:nvSpPr>
            <p:cNvPr id="313" name="object 313"/>
            <p:cNvSpPr/>
            <p:nvPr/>
          </p:nvSpPr>
          <p:spPr>
            <a:xfrm>
              <a:off x="11677863"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8" y="1042123"/>
                  </a:lnTo>
                  <a:lnTo>
                    <a:pt x="194177" y="1046904"/>
                  </a:lnTo>
                  <a:lnTo>
                    <a:pt x="239992"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endParaRPr sz="849"/>
            </a:p>
          </p:txBody>
        </p:sp>
        <p:pic>
          <p:nvPicPr>
            <p:cNvPr id="314" name="object 314"/>
            <p:cNvPicPr/>
            <p:nvPr/>
          </p:nvPicPr>
          <p:blipFill>
            <a:blip r:embed="rId3" cstate="print"/>
            <a:stretch>
              <a:fillRect/>
            </a:stretch>
          </p:blipFill>
          <p:spPr>
            <a:xfrm>
              <a:off x="11760008" y="5016553"/>
              <a:ext cx="251929" cy="251939"/>
            </a:xfrm>
            <a:prstGeom prst="rect">
              <a:avLst/>
            </a:prstGeom>
          </p:spPr>
        </p:pic>
        <p:pic>
          <p:nvPicPr>
            <p:cNvPr id="315" name="object 315"/>
            <p:cNvPicPr/>
            <p:nvPr/>
          </p:nvPicPr>
          <p:blipFill>
            <a:blip r:embed="rId8" cstate="print"/>
            <a:stretch>
              <a:fillRect/>
            </a:stretch>
          </p:blipFill>
          <p:spPr>
            <a:xfrm>
              <a:off x="12390747" y="4395934"/>
              <a:ext cx="251955" cy="251939"/>
            </a:xfrm>
            <a:prstGeom prst="rect">
              <a:avLst/>
            </a:prstGeom>
          </p:spPr>
        </p:pic>
        <p:pic>
          <p:nvPicPr>
            <p:cNvPr id="316" name="object 316"/>
            <p:cNvPicPr/>
            <p:nvPr/>
          </p:nvPicPr>
          <p:blipFill>
            <a:blip r:embed="rId12" cstate="print"/>
            <a:stretch>
              <a:fillRect/>
            </a:stretch>
          </p:blipFill>
          <p:spPr>
            <a:xfrm>
              <a:off x="12075391" y="4706249"/>
              <a:ext cx="251929" cy="251939"/>
            </a:xfrm>
            <a:prstGeom prst="rect">
              <a:avLst/>
            </a:prstGeom>
          </p:spPr>
        </p:pic>
      </p:grpSp>
      <p:grpSp>
        <p:nvGrpSpPr>
          <p:cNvPr id="317" name="object 317"/>
          <p:cNvGrpSpPr/>
          <p:nvPr/>
        </p:nvGrpSpPr>
        <p:grpSpPr>
          <a:xfrm>
            <a:off x="7081895" y="3609779"/>
            <a:ext cx="634971" cy="634971"/>
            <a:chOff x="11677863" y="5952792"/>
            <a:chExt cx="1047115" cy="1047115"/>
          </a:xfrm>
        </p:grpSpPr>
        <p:sp>
          <p:nvSpPr>
            <p:cNvPr id="318" name="object 318"/>
            <p:cNvSpPr/>
            <p:nvPr/>
          </p:nvSpPr>
          <p:spPr>
            <a:xfrm>
              <a:off x="11677863"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8" y="1042127"/>
                  </a:lnTo>
                  <a:lnTo>
                    <a:pt x="194177" y="1046904"/>
                  </a:lnTo>
                  <a:lnTo>
                    <a:pt x="239992"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19" name="object 319"/>
            <p:cNvPicPr/>
            <p:nvPr/>
          </p:nvPicPr>
          <p:blipFill>
            <a:blip r:embed="rId3" cstate="print"/>
            <a:stretch>
              <a:fillRect/>
            </a:stretch>
          </p:blipFill>
          <p:spPr>
            <a:xfrm>
              <a:off x="11760008" y="6660681"/>
              <a:ext cx="251929" cy="251939"/>
            </a:xfrm>
            <a:prstGeom prst="rect">
              <a:avLst/>
            </a:prstGeom>
          </p:spPr>
        </p:pic>
        <p:pic>
          <p:nvPicPr>
            <p:cNvPr id="320" name="object 320"/>
            <p:cNvPicPr/>
            <p:nvPr/>
          </p:nvPicPr>
          <p:blipFill>
            <a:blip r:embed="rId4" cstate="print"/>
            <a:stretch>
              <a:fillRect/>
            </a:stretch>
          </p:blipFill>
          <p:spPr>
            <a:xfrm>
              <a:off x="12390747" y="6040062"/>
              <a:ext cx="251955" cy="251939"/>
            </a:xfrm>
            <a:prstGeom prst="rect">
              <a:avLst/>
            </a:prstGeom>
          </p:spPr>
        </p:pic>
        <p:pic>
          <p:nvPicPr>
            <p:cNvPr id="321" name="object 321"/>
            <p:cNvPicPr/>
            <p:nvPr/>
          </p:nvPicPr>
          <p:blipFill>
            <a:blip r:embed="rId3" cstate="print"/>
            <a:stretch>
              <a:fillRect/>
            </a:stretch>
          </p:blipFill>
          <p:spPr>
            <a:xfrm>
              <a:off x="11760008" y="6040062"/>
              <a:ext cx="251929" cy="251939"/>
            </a:xfrm>
            <a:prstGeom prst="rect">
              <a:avLst/>
            </a:prstGeom>
          </p:spPr>
        </p:pic>
        <p:pic>
          <p:nvPicPr>
            <p:cNvPr id="322" name="object 322"/>
            <p:cNvPicPr/>
            <p:nvPr/>
          </p:nvPicPr>
          <p:blipFill>
            <a:blip r:embed="rId4" cstate="print"/>
            <a:stretch>
              <a:fillRect/>
            </a:stretch>
          </p:blipFill>
          <p:spPr>
            <a:xfrm>
              <a:off x="12390747" y="6660681"/>
              <a:ext cx="251955" cy="251939"/>
            </a:xfrm>
            <a:prstGeom prst="rect">
              <a:avLst/>
            </a:prstGeom>
          </p:spPr>
        </p:pic>
      </p:grpSp>
      <p:grpSp>
        <p:nvGrpSpPr>
          <p:cNvPr id="323" name="object 323"/>
          <p:cNvGrpSpPr/>
          <p:nvPr/>
        </p:nvGrpSpPr>
        <p:grpSpPr>
          <a:xfrm>
            <a:off x="7081895" y="4606780"/>
            <a:ext cx="634971" cy="634971"/>
            <a:chOff x="11677863" y="7596920"/>
            <a:chExt cx="1047115" cy="1047115"/>
          </a:xfrm>
        </p:grpSpPr>
        <p:sp>
          <p:nvSpPr>
            <p:cNvPr id="324" name="object 324"/>
            <p:cNvSpPr/>
            <p:nvPr/>
          </p:nvSpPr>
          <p:spPr>
            <a:xfrm>
              <a:off x="11677863"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8" y="1042123"/>
                  </a:lnTo>
                  <a:lnTo>
                    <a:pt x="194177" y="1046904"/>
                  </a:lnTo>
                  <a:lnTo>
                    <a:pt x="239992"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25" name="object 325"/>
            <p:cNvPicPr/>
            <p:nvPr/>
          </p:nvPicPr>
          <p:blipFill>
            <a:blip r:embed="rId3" cstate="print"/>
            <a:stretch>
              <a:fillRect/>
            </a:stretch>
          </p:blipFill>
          <p:spPr>
            <a:xfrm>
              <a:off x="11760008" y="8304810"/>
              <a:ext cx="251929" cy="251939"/>
            </a:xfrm>
            <a:prstGeom prst="rect">
              <a:avLst/>
            </a:prstGeom>
          </p:spPr>
        </p:pic>
        <p:pic>
          <p:nvPicPr>
            <p:cNvPr id="326" name="object 326"/>
            <p:cNvPicPr/>
            <p:nvPr/>
          </p:nvPicPr>
          <p:blipFill>
            <a:blip r:embed="rId4" cstate="print"/>
            <a:stretch>
              <a:fillRect/>
            </a:stretch>
          </p:blipFill>
          <p:spPr>
            <a:xfrm>
              <a:off x="12390747" y="7684182"/>
              <a:ext cx="251955" cy="251945"/>
            </a:xfrm>
            <a:prstGeom prst="rect">
              <a:avLst/>
            </a:prstGeom>
          </p:spPr>
        </p:pic>
        <p:pic>
          <p:nvPicPr>
            <p:cNvPr id="327" name="object 327"/>
            <p:cNvPicPr/>
            <p:nvPr/>
          </p:nvPicPr>
          <p:blipFill>
            <a:blip r:embed="rId3" cstate="print"/>
            <a:stretch>
              <a:fillRect/>
            </a:stretch>
          </p:blipFill>
          <p:spPr>
            <a:xfrm>
              <a:off x="11760008" y="7684179"/>
              <a:ext cx="251929" cy="251939"/>
            </a:xfrm>
            <a:prstGeom prst="rect">
              <a:avLst/>
            </a:prstGeom>
          </p:spPr>
        </p:pic>
        <p:pic>
          <p:nvPicPr>
            <p:cNvPr id="328" name="object 328"/>
            <p:cNvPicPr/>
            <p:nvPr/>
          </p:nvPicPr>
          <p:blipFill>
            <a:blip r:embed="rId4" cstate="print"/>
            <a:stretch>
              <a:fillRect/>
            </a:stretch>
          </p:blipFill>
          <p:spPr>
            <a:xfrm>
              <a:off x="12390747" y="8304810"/>
              <a:ext cx="251955" cy="251937"/>
            </a:xfrm>
            <a:prstGeom prst="rect">
              <a:avLst/>
            </a:prstGeom>
          </p:spPr>
        </p:pic>
        <p:pic>
          <p:nvPicPr>
            <p:cNvPr id="329" name="object 329"/>
            <p:cNvPicPr/>
            <p:nvPr/>
          </p:nvPicPr>
          <p:blipFill>
            <a:blip r:embed="rId12" cstate="print"/>
            <a:stretch>
              <a:fillRect/>
            </a:stretch>
          </p:blipFill>
          <p:spPr>
            <a:xfrm>
              <a:off x="12075391" y="7994495"/>
              <a:ext cx="251929" cy="251939"/>
            </a:xfrm>
            <a:prstGeom prst="rect">
              <a:avLst/>
            </a:prstGeom>
          </p:spPr>
        </p:pic>
      </p:grpSp>
      <p:grpSp>
        <p:nvGrpSpPr>
          <p:cNvPr id="330" name="object 330"/>
          <p:cNvGrpSpPr/>
          <p:nvPr/>
        </p:nvGrpSpPr>
        <p:grpSpPr>
          <a:xfrm>
            <a:off x="7081895" y="5603780"/>
            <a:ext cx="634971" cy="634971"/>
            <a:chOff x="11677863" y="9241048"/>
            <a:chExt cx="1047115" cy="1047115"/>
          </a:xfrm>
        </p:grpSpPr>
        <p:sp>
          <p:nvSpPr>
            <p:cNvPr id="331" name="object 331"/>
            <p:cNvSpPr/>
            <p:nvPr/>
          </p:nvSpPr>
          <p:spPr>
            <a:xfrm>
              <a:off x="11677863"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8" y="1042120"/>
                  </a:lnTo>
                  <a:lnTo>
                    <a:pt x="194177" y="1046900"/>
                  </a:lnTo>
                  <a:lnTo>
                    <a:pt x="239992"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endParaRPr sz="849"/>
            </a:p>
          </p:txBody>
        </p:sp>
        <p:pic>
          <p:nvPicPr>
            <p:cNvPr id="332" name="object 332"/>
            <p:cNvPicPr/>
            <p:nvPr/>
          </p:nvPicPr>
          <p:blipFill>
            <a:blip r:embed="rId9" cstate="print"/>
            <a:stretch>
              <a:fillRect/>
            </a:stretch>
          </p:blipFill>
          <p:spPr>
            <a:xfrm>
              <a:off x="11760008" y="9948927"/>
              <a:ext cx="251929" cy="251939"/>
            </a:xfrm>
            <a:prstGeom prst="rect">
              <a:avLst/>
            </a:prstGeom>
          </p:spPr>
        </p:pic>
        <p:pic>
          <p:nvPicPr>
            <p:cNvPr id="333" name="object 333"/>
            <p:cNvPicPr/>
            <p:nvPr/>
          </p:nvPicPr>
          <p:blipFill>
            <a:blip r:embed="rId4" cstate="print"/>
            <a:stretch>
              <a:fillRect/>
            </a:stretch>
          </p:blipFill>
          <p:spPr>
            <a:xfrm>
              <a:off x="12390747" y="9328307"/>
              <a:ext cx="251955" cy="251939"/>
            </a:xfrm>
            <a:prstGeom prst="rect">
              <a:avLst/>
            </a:prstGeom>
          </p:spPr>
        </p:pic>
        <p:pic>
          <p:nvPicPr>
            <p:cNvPr id="334" name="object 334"/>
            <p:cNvPicPr/>
            <p:nvPr/>
          </p:nvPicPr>
          <p:blipFill>
            <a:blip r:embed="rId3" cstate="print"/>
            <a:stretch>
              <a:fillRect/>
            </a:stretch>
          </p:blipFill>
          <p:spPr>
            <a:xfrm>
              <a:off x="11760008" y="9328307"/>
              <a:ext cx="251929" cy="251939"/>
            </a:xfrm>
            <a:prstGeom prst="rect">
              <a:avLst/>
            </a:prstGeom>
          </p:spPr>
        </p:pic>
        <p:pic>
          <p:nvPicPr>
            <p:cNvPr id="335" name="object 335"/>
            <p:cNvPicPr/>
            <p:nvPr/>
          </p:nvPicPr>
          <p:blipFill>
            <a:blip r:embed="rId8" cstate="print"/>
            <a:stretch>
              <a:fillRect/>
            </a:stretch>
          </p:blipFill>
          <p:spPr>
            <a:xfrm>
              <a:off x="12390747" y="9948927"/>
              <a:ext cx="251955" cy="251939"/>
            </a:xfrm>
            <a:prstGeom prst="rect">
              <a:avLst/>
            </a:prstGeom>
          </p:spPr>
        </p:pic>
        <p:pic>
          <p:nvPicPr>
            <p:cNvPr id="336" name="object 336"/>
            <p:cNvPicPr/>
            <p:nvPr/>
          </p:nvPicPr>
          <p:blipFill>
            <a:blip r:embed="rId3" cstate="print"/>
            <a:stretch>
              <a:fillRect/>
            </a:stretch>
          </p:blipFill>
          <p:spPr>
            <a:xfrm>
              <a:off x="11760008" y="9638622"/>
              <a:ext cx="251929" cy="251939"/>
            </a:xfrm>
            <a:prstGeom prst="rect">
              <a:avLst/>
            </a:prstGeom>
          </p:spPr>
        </p:pic>
        <p:pic>
          <p:nvPicPr>
            <p:cNvPr id="337" name="object 337"/>
            <p:cNvPicPr/>
            <p:nvPr/>
          </p:nvPicPr>
          <p:blipFill>
            <a:blip r:embed="rId4" cstate="print"/>
            <a:stretch>
              <a:fillRect/>
            </a:stretch>
          </p:blipFill>
          <p:spPr>
            <a:xfrm>
              <a:off x="12390747" y="9638622"/>
              <a:ext cx="251955" cy="251939"/>
            </a:xfrm>
            <a:prstGeom prst="rect">
              <a:avLst/>
            </a:prstGeom>
          </p:spPr>
        </p:pic>
      </p:grpSp>
      <p:grpSp>
        <p:nvGrpSpPr>
          <p:cNvPr id="338" name="object 338"/>
          <p:cNvGrpSpPr/>
          <p:nvPr/>
        </p:nvGrpSpPr>
        <p:grpSpPr>
          <a:xfrm>
            <a:off x="8977745" y="1615784"/>
            <a:ext cx="634971" cy="634971"/>
            <a:chOff x="14804260" y="2664547"/>
            <a:chExt cx="1047115" cy="1047115"/>
          </a:xfrm>
        </p:grpSpPr>
        <p:sp>
          <p:nvSpPr>
            <p:cNvPr id="339" name="object 339"/>
            <p:cNvSpPr/>
            <p:nvPr/>
          </p:nvSpPr>
          <p:spPr>
            <a:xfrm>
              <a:off x="14804260"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40" name="object 340"/>
            <p:cNvPicPr/>
            <p:nvPr/>
          </p:nvPicPr>
          <p:blipFill>
            <a:blip r:embed="rId13" cstate="print"/>
            <a:stretch>
              <a:fillRect/>
            </a:stretch>
          </p:blipFill>
          <p:spPr>
            <a:xfrm>
              <a:off x="14886404" y="3372436"/>
              <a:ext cx="251955" cy="251939"/>
            </a:xfrm>
            <a:prstGeom prst="rect">
              <a:avLst/>
            </a:prstGeom>
          </p:spPr>
        </p:pic>
        <p:pic>
          <p:nvPicPr>
            <p:cNvPr id="341" name="object 341"/>
            <p:cNvPicPr/>
            <p:nvPr/>
          </p:nvPicPr>
          <p:blipFill>
            <a:blip r:embed="rId14" cstate="print"/>
            <a:stretch>
              <a:fillRect/>
            </a:stretch>
          </p:blipFill>
          <p:spPr>
            <a:xfrm>
              <a:off x="15517170" y="2751808"/>
              <a:ext cx="251929" cy="251945"/>
            </a:xfrm>
            <a:prstGeom prst="rect">
              <a:avLst/>
            </a:prstGeom>
          </p:spPr>
        </p:pic>
      </p:grpSp>
      <p:grpSp>
        <p:nvGrpSpPr>
          <p:cNvPr id="342" name="object 342"/>
          <p:cNvGrpSpPr/>
          <p:nvPr/>
        </p:nvGrpSpPr>
        <p:grpSpPr>
          <a:xfrm>
            <a:off x="8977745" y="2612784"/>
            <a:ext cx="634971" cy="634971"/>
            <a:chOff x="14804260" y="4308674"/>
            <a:chExt cx="1047115" cy="1047115"/>
          </a:xfrm>
        </p:grpSpPr>
        <p:sp>
          <p:nvSpPr>
            <p:cNvPr id="343" name="object 343"/>
            <p:cNvSpPr/>
            <p:nvPr/>
          </p:nvSpPr>
          <p:spPr>
            <a:xfrm>
              <a:off x="14804260"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endParaRPr sz="849"/>
            </a:p>
          </p:txBody>
        </p:sp>
        <p:pic>
          <p:nvPicPr>
            <p:cNvPr id="344" name="object 344"/>
            <p:cNvPicPr/>
            <p:nvPr/>
          </p:nvPicPr>
          <p:blipFill>
            <a:blip r:embed="rId13" cstate="print"/>
            <a:stretch>
              <a:fillRect/>
            </a:stretch>
          </p:blipFill>
          <p:spPr>
            <a:xfrm>
              <a:off x="14886404" y="5016553"/>
              <a:ext cx="251955" cy="251939"/>
            </a:xfrm>
            <a:prstGeom prst="rect">
              <a:avLst/>
            </a:prstGeom>
          </p:spPr>
        </p:pic>
        <p:pic>
          <p:nvPicPr>
            <p:cNvPr id="345" name="object 345"/>
            <p:cNvPicPr/>
            <p:nvPr/>
          </p:nvPicPr>
          <p:blipFill>
            <a:blip r:embed="rId15" cstate="print"/>
            <a:stretch>
              <a:fillRect/>
            </a:stretch>
          </p:blipFill>
          <p:spPr>
            <a:xfrm>
              <a:off x="15517170" y="4395934"/>
              <a:ext cx="251929" cy="251939"/>
            </a:xfrm>
            <a:prstGeom prst="rect">
              <a:avLst/>
            </a:prstGeom>
          </p:spPr>
        </p:pic>
        <p:pic>
          <p:nvPicPr>
            <p:cNvPr id="346" name="object 346"/>
            <p:cNvPicPr/>
            <p:nvPr/>
          </p:nvPicPr>
          <p:blipFill>
            <a:blip r:embed="rId5" cstate="print"/>
            <a:stretch>
              <a:fillRect/>
            </a:stretch>
          </p:blipFill>
          <p:spPr>
            <a:xfrm>
              <a:off x="15201787" y="4706249"/>
              <a:ext cx="251929" cy="251939"/>
            </a:xfrm>
            <a:prstGeom prst="rect">
              <a:avLst/>
            </a:prstGeom>
          </p:spPr>
        </p:pic>
      </p:grpSp>
      <p:grpSp>
        <p:nvGrpSpPr>
          <p:cNvPr id="347" name="object 347"/>
          <p:cNvGrpSpPr/>
          <p:nvPr/>
        </p:nvGrpSpPr>
        <p:grpSpPr>
          <a:xfrm>
            <a:off x="8977745" y="3609779"/>
            <a:ext cx="634971" cy="634971"/>
            <a:chOff x="14804260" y="5952792"/>
            <a:chExt cx="1047115" cy="1047115"/>
          </a:xfrm>
        </p:grpSpPr>
        <p:sp>
          <p:nvSpPr>
            <p:cNvPr id="348" name="object 348"/>
            <p:cNvSpPr/>
            <p:nvPr/>
          </p:nvSpPr>
          <p:spPr>
            <a:xfrm>
              <a:off x="14804260"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49" name="object 349"/>
            <p:cNvPicPr/>
            <p:nvPr/>
          </p:nvPicPr>
          <p:blipFill>
            <a:blip r:embed="rId13" cstate="print"/>
            <a:stretch>
              <a:fillRect/>
            </a:stretch>
          </p:blipFill>
          <p:spPr>
            <a:xfrm>
              <a:off x="14886404" y="6660681"/>
              <a:ext cx="251955" cy="251939"/>
            </a:xfrm>
            <a:prstGeom prst="rect">
              <a:avLst/>
            </a:prstGeom>
          </p:spPr>
        </p:pic>
        <p:pic>
          <p:nvPicPr>
            <p:cNvPr id="350" name="object 350"/>
            <p:cNvPicPr/>
            <p:nvPr/>
          </p:nvPicPr>
          <p:blipFill>
            <a:blip r:embed="rId14" cstate="print"/>
            <a:stretch>
              <a:fillRect/>
            </a:stretch>
          </p:blipFill>
          <p:spPr>
            <a:xfrm>
              <a:off x="15517170" y="6040062"/>
              <a:ext cx="251929" cy="251939"/>
            </a:xfrm>
            <a:prstGeom prst="rect">
              <a:avLst/>
            </a:prstGeom>
          </p:spPr>
        </p:pic>
        <p:pic>
          <p:nvPicPr>
            <p:cNvPr id="351" name="object 351"/>
            <p:cNvPicPr/>
            <p:nvPr/>
          </p:nvPicPr>
          <p:blipFill>
            <a:blip r:embed="rId13" cstate="print"/>
            <a:stretch>
              <a:fillRect/>
            </a:stretch>
          </p:blipFill>
          <p:spPr>
            <a:xfrm>
              <a:off x="14886404" y="6040062"/>
              <a:ext cx="251955" cy="251939"/>
            </a:xfrm>
            <a:prstGeom prst="rect">
              <a:avLst/>
            </a:prstGeom>
          </p:spPr>
        </p:pic>
        <p:pic>
          <p:nvPicPr>
            <p:cNvPr id="352" name="object 352"/>
            <p:cNvPicPr/>
            <p:nvPr/>
          </p:nvPicPr>
          <p:blipFill>
            <a:blip r:embed="rId14" cstate="print"/>
            <a:stretch>
              <a:fillRect/>
            </a:stretch>
          </p:blipFill>
          <p:spPr>
            <a:xfrm>
              <a:off x="15517170" y="6660681"/>
              <a:ext cx="251929" cy="251939"/>
            </a:xfrm>
            <a:prstGeom prst="rect">
              <a:avLst/>
            </a:prstGeom>
          </p:spPr>
        </p:pic>
      </p:grpSp>
      <p:grpSp>
        <p:nvGrpSpPr>
          <p:cNvPr id="353" name="object 353"/>
          <p:cNvGrpSpPr/>
          <p:nvPr/>
        </p:nvGrpSpPr>
        <p:grpSpPr>
          <a:xfrm>
            <a:off x="8977745" y="4606780"/>
            <a:ext cx="634971" cy="634971"/>
            <a:chOff x="14804260" y="7596920"/>
            <a:chExt cx="1047115" cy="1047115"/>
          </a:xfrm>
        </p:grpSpPr>
        <p:sp>
          <p:nvSpPr>
            <p:cNvPr id="354" name="object 354"/>
            <p:cNvSpPr/>
            <p:nvPr/>
          </p:nvSpPr>
          <p:spPr>
            <a:xfrm>
              <a:off x="14804260"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55" name="object 355"/>
            <p:cNvPicPr/>
            <p:nvPr/>
          </p:nvPicPr>
          <p:blipFill>
            <a:blip r:embed="rId13" cstate="print"/>
            <a:stretch>
              <a:fillRect/>
            </a:stretch>
          </p:blipFill>
          <p:spPr>
            <a:xfrm>
              <a:off x="14886404" y="8304810"/>
              <a:ext cx="251955" cy="251939"/>
            </a:xfrm>
            <a:prstGeom prst="rect">
              <a:avLst/>
            </a:prstGeom>
          </p:spPr>
        </p:pic>
        <p:pic>
          <p:nvPicPr>
            <p:cNvPr id="356" name="object 356"/>
            <p:cNvPicPr/>
            <p:nvPr/>
          </p:nvPicPr>
          <p:blipFill>
            <a:blip r:embed="rId14" cstate="print"/>
            <a:stretch>
              <a:fillRect/>
            </a:stretch>
          </p:blipFill>
          <p:spPr>
            <a:xfrm>
              <a:off x="15517170" y="7684182"/>
              <a:ext cx="251929" cy="251945"/>
            </a:xfrm>
            <a:prstGeom prst="rect">
              <a:avLst/>
            </a:prstGeom>
          </p:spPr>
        </p:pic>
        <p:pic>
          <p:nvPicPr>
            <p:cNvPr id="357" name="object 357"/>
            <p:cNvPicPr/>
            <p:nvPr/>
          </p:nvPicPr>
          <p:blipFill>
            <a:blip r:embed="rId13" cstate="print"/>
            <a:stretch>
              <a:fillRect/>
            </a:stretch>
          </p:blipFill>
          <p:spPr>
            <a:xfrm>
              <a:off x="14886404" y="7684179"/>
              <a:ext cx="251955" cy="251939"/>
            </a:xfrm>
            <a:prstGeom prst="rect">
              <a:avLst/>
            </a:prstGeom>
          </p:spPr>
        </p:pic>
        <p:pic>
          <p:nvPicPr>
            <p:cNvPr id="358" name="object 358"/>
            <p:cNvPicPr/>
            <p:nvPr/>
          </p:nvPicPr>
          <p:blipFill>
            <a:blip r:embed="rId14" cstate="print"/>
            <a:stretch>
              <a:fillRect/>
            </a:stretch>
          </p:blipFill>
          <p:spPr>
            <a:xfrm>
              <a:off x="15517170" y="8304810"/>
              <a:ext cx="251929" cy="251937"/>
            </a:xfrm>
            <a:prstGeom prst="rect">
              <a:avLst/>
            </a:prstGeom>
          </p:spPr>
        </p:pic>
        <p:pic>
          <p:nvPicPr>
            <p:cNvPr id="359" name="object 359"/>
            <p:cNvPicPr/>
            <p:nvPr/>
          </p:nvPicPr>
          <p:blipFill>
            <a:blip r:embed="rId5" cstate="print"/>
            <a:stretch>
              <a:fillRect/>
            </a:stretch>
          </p:blipFill>
          <p:spPr>
            <a:xfrm>
              <a:off x="15201787" y="7994495"/>
              <a:ext cx="251929" cy="251939"/>
            </a:xfrm>
            <a:prstGeom prst="rect">
              <a:avLst/>
            </a:prstGeom>
          </p:spPr>
        </p:pic>
      </p:grpSp>
      <p:grpSp>
        <p:nvGrpSpPr>
          <p:cNvPr id="360" name="object 360"/>
          <p:cNvGrpSpPr/>
          <p:nvPr/>
        </p:nvGrpSpPr>
        <p:grpSpPr>
          <a:xfrm>
            <a:off x="8977745" y="5603780"/>
            <a:ext cx="634971" cy="634971"/>
            <a:chOff x="14804260" y="9241048"/>
            <a:chExt cx="1047115" cy="1047115"/>
          </a:xfrm>
        </p:grpSpPr>
        <p:sp>
          <p:nvSpPr>
            <p:cNvPr id="361" name="object 361"/>
            <p:cNvSpPr/>
            <p:nvPr/>
          </p:nvSpPr>
          <p:spPr>
            <a:xfrm>
              <a:off x="14804260"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endParaRPr sz="849"/>
            </a:p>
          </p:txBody>
        </p:sp>
        <p:pic>
          <p:nvPicPr>
            <p:cNvPr id="362" name="object 362"/>
            <p:cNvPicPr/>
            <p:nvPr/>
          </p:nvPicPr>
          <p:blipFill>
            <a:blip r:embed="rId16" cstate="print"/>
            <a:stretch>
              <a:fillRect/>
            </a:stretch>
          </p:blipFill>
          <p:spPr>
            <a:xfrm>
              <a:off x="14886404" y="9948927"/>
              <a:ext cx="251955" cy="251939"/>
            </a:xfrm>
            <a:prstGeom prst="rect">
              <a:avLst/>
            </a:prstGeom>
          </p:spPr>
        </p:pic>
        <p:pic>
          <p:nvPicPr>
            <p:cNvPr id="363" name="object 363"/>
            <p:cNvPicPr/>
            <p:nvPr/>
          </p:nvPicPr>
          <p:blipFill>
            <a:blip r:embed="rId14" cstate="print"/>
            <a:stretch>
              <a:fillRect/>
            </a:stretch>
          </p:blipFill>
          <p:spPr>
            <a:xfrm>
              <a:off x="15517170" y="9328307"/>
              <a:ext cx="251929" cy="251939"/>
            </a:xfrm>
            <a:prstGeom prst="rect">
              <a:avLst/>
            </a:prstGeom>
          </p:spPr>
        </p:pic>
        <p:pic>
          <p:nvPicPr>
            <p:cNvPr id="364" name="object 364"/>
            <p:cNvPicPr/>
            <p:nvPr/>
          </p:nvPicPr>
          <p:blipFill>
            <a:blip r:embed="rId13" cstate="print"/>
            <a:stretch>
              <a:fillRect/>
            </a:stretch>
          </p:blipFill>
          <p:spPr>
            <a:xfrm>
              <a:off x="14886404" y="9328307"/>
              <a:ext cx="251955" cy="251939"/>
            </a:xfrm>
            <a:prstGeom prst="rect">
              <a:avLst/>
            </a:prstGeom>
          </p:spPr>
        </p:pic>
        <p:pic>
          <p:nvPicPr>
            <p:cNvPr id="365" name="object 365"/>
            <p:cNvPicPr/>
            <p:nvPr/>
          </p:nvPicPr>
          <p:blipFill>
            <a:blip r:embed="rId15" cstate="print"/>
            <a:stretch>
              <a:fillRect/>
            </a:stretch>
          </p:blipFill>
          <p:spPr>
            <a:xfrm>
              <a:off x="15517170" y="9948927"/>
              <a:ext cx="251929" cy="251939"/>
            </a:xfrm>
            <a:prstGeom prst="rect">
              <a:avLst/>
            </a:prstGeom>
          </p:spPr>
        </p:pic>
        <p:pic>
          <p:nvPicPr>
            <p:cNvPr id="366" name="object 366"/>
            <p:cNvPicPr/>
            <p:nvPr/>
          </p:nvPicPr>
          <p:blipFill>
            <a:blip r:embed="rId13" cstate="print"/>
            <a:stretch>
              <a:fillRect/>
            </a:stretch>
          </p:blipFill>
          <p:spPr>
            <a:xfrm>
              <a:off x="14886404" y="9638622"/>
              <a:ext cx="251955" cy="251939"/>
            </a:xfrm>
            <a:prstGeom prst="rect">
              <a:avLst/>
            </a:prstGeom>
          </p:spPr>
        </p:pic>
        <p:pic>
          <p:nvPicPr>
            <p:cNvPr id="367" name="object 367"/>
            <p:cNvPicPr/>
            <p:nvPr/>
          </p:nvPicPr>
          <p:blipFill>
            <a:blip r:embed="rId14" cstate="print"/>
            <a:stretch>
              <a:fillRect/>
            </a:stretch>
          </p:blipFill>
          <p:spPr>
            <a:xfrm>
              <a:off x="15517170" y="9638622"/>
              <a:ext cx="251929" cy="251939"/>
            </a:xfrm>
            <a:prstGeom prst="rect">
              <a:avLst/>
            </a:prstGeom>
          </p:spPr>
        </p:pic>
      </p:grpSp>
      <p:grpSp>
        <p:nvGrpSpPr>
          <p:cNvPr id="368" name="object 368"/>
          <p:cNvGrpSpPr/>
          <p:nvPr/>
        </p:nvGrpSpPr>
        <p:grpSpPr>
          <a:xfrm>
            <a:off x="10873595" y="1615784"/>
            <a:ext cx="634971" cy="634971"/>
            <a:chOff x="17930657" y="2664547"/>
            <a:chExt cx="1047115" cy="1047115"/>
          </a:xfrm>
        </p:grpSpPr>
        <p:sp>
          <p:nvSpPr>
            <p:cNvPr id="369" name="object 369"/>
            <p:cNvSpPr/>
            <p:nvPr/>
          </p:nvSpPr>
          <p:spPr>
            <a:xfrm>
              <a:off x="17930657"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70" name="object 370"/>
            <p:cNvPicPr/>
            <p:nvPr/>
          </p:nvPicPr>
          <p:blipFill>
            <a:blip r:embed="rId13" cstate="print"/>
            <a:stretch>
              <a:fillRect/>
            </a:stretch>
          </p:blipFill>
          <p:spPr>
            <a:xfrm>
              <a:off x="18012801" y="3372436"/>
              <a:ext cx="251955" cy="251939"/>
            </a:xfrm>
            <a:prstGeom prst="rect">
              <a:avLst/>
            </a:prstGeom>
          </p:spPr>
        </p:pic>
        <p:pic>
          <p:nvPicPr>
            <p:cNvPr id="371" name="object 371"/>
            <p:cNvPicPr/>
            <p:nvPr/>
          </p:nvPicPr>
          <p:blipFill>
            <a:blip r:embed="rId14" cstate="print"/>
            <a:stretch>
              <a:fillRect/>
            </a:stretch>
          </p:blipFill>
          <p:spPr>
            <a:xfrm>
              <a:off x="18643567" y="2751808"/>
              <a:ext cx="251929" cy="251945"/>
            </a:xfrm>
            <a:prstGeom prst="rect">
              <a:avLst/>
            </a:prstGeom>
          </p:spPr>
        </p:pic>
      </p:grpSp>
      <p:grpSp>
        <p:nvGrpSpPr>
          <p:cNvPr id="372" name="object 372"/>
          <p:cNvGrpSpPr/>
          <p:nvPr/>
        </p:nvGrpSpPr>
        <p:grpSpPr>
          <a:xfrm>
            <a:off x="10873595" y="2612784"/>
            <a:ext cx="634971" cy="634971"/>
            <a:chOff x="17930657" y="4308674"/>
            <a:chExt cx="1047115" cy="1047115"/>
          </a:xfrm>
        </p:grpSpPr>
        <p:sp>
          <p:nvSpPr>
            <p:cNvPr id="373" name="object 373"/>
            <p:cNvSpPr/>
            <p:nvPr/>
          </p:nvSpPr>
          <p:spPr>
            <a:xfrm>
              <a:off x="17930657"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endParaRPr sz="849"/>
            </a:p>
          </p:txBody>
        </p:sp>
        <p:pic>
          <p:nvPicPr>
            <p:cNvPr id="374" name="object 374"/>
            <p:cNvPicPr/>
            <p:nvPr/>
          </p:nvPicPr>
          <p:blipFill>
            <a:blip r:embed="rId13" cstate="print"/>
            <a:stretch>
              <a:fillRect/>
            </a:stretch>
          </p:blipFill>
          <p:spPr>
            <a:xfrm>
              <a:off x="18012801" y="5016553"/>
              <a:ext cx="251955" cy="251939"/>
            </a:xfrm>
            <a:prstGeom prst="rect">
              <a:avLst/>
            </a:prstGeom>
          </p:spPr>
        </p:pic>
        <p:pic>
          <p:nvPicPr>
            <p:cNvPr id="375" name="object 375"/>
            <p:cNvPicPr/>
            <p:nvPr/>
          </p:nvPicPr>
          <p:blipFill>
            <a:blip r:embed="rId15" cstate="print"/>
            <a:stretch>
              <a:fillRect/>
            </a:stretch>
          </p:blipFill>
          <p:spPr>
            <a:xfrm>
              <a:off x="18643567" y="4395934"/>
              <a:ext cx="251929" cy="251939"/>
            </a:xfrm>
            <a:prstGeom prst="rect">
              <a:avLst/>
            </a:prstGeom>
          </p:spPr>
        </p:pic>
        <p:pic>
          <p:nvPicPr>
            <p:cNvPr id="376" name="object 376"/>
            <p:cNvPicPr/>
            <p:nvPr/>
          </p:nvPicPr>
          <p:blipFill>
            <a:blip r:embed="rId5" cstate="print"/>
            <a:stretch>
              <a:fillRect/>
            </a:stretch>
          </p:blipFill>
          <p:spPr>
            <a:xfrm>
              <a:off x="18328184" y="4706249"/>
              <a:ext cx="251929" cy="251939"/>
            </a:xfrm>
            <a:prstGeom prst="rect">
              <a:avLst/>
            </a:prstGeom>
          </p:spPr>
        </p:pic>
      </p:grpSp>
      <p:grpSp>
        <p:nvGrpSpPr>
          <p:cNvPr id="377" name="object 377"/>
          <p:cNvGrpSpPr/>
          <p:nvPr/>
        </p:nvGrpSpPr>
        <p:grpSpPr>
          <a:xfrm>
            <a:off x="10873595" y="3609779"/>
            <a:ext cx="634971" cy="634971"/>
            <a:chOff x="17930657" y="5952792"/>
            <a:chExt cx="1047115" cy="1047115"/>
          </a:xfrm>
        </p:grpSpPr>
        <p:sp>
          <p:nvSpPr>
            <p:cNvPr id="378" name="object 378"/>
            <p:cNvSpPr/>
            <p:nvPr/>
          </p:nvSpPr>
          <p:spPr>
            <a:xfrm>
              <a:off x="17930657"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79" name="object 379"/>
            <p:cNvPicPr/>
            <p:nvPr/>
          </p:nvPicPr>
          <p:blipFill>
            <a:blip r:embed="rId13" cstate="print"/>
            <a:stretch>
              <a:fillRect/>
            </a:stretch>
          </p:blipFill>
          <p:spPr>
            <a:xfrm>
              <a:off x="18012801" y="6660681"/>
              <a:ext cx="251955" cy="251939"/>
            </a:xfrm>
            <a:prstGeom prst="rect">
              <a:avLst/>
            </a:prstGeom>
          </p:spPr>
        </p:pic>
        <p:pic>
          <p:nvPicPr>
            <p:cNvPr id="380" name="object 380"/>
            <p:cNvPicPr/>
            <p:nvPr/>
          </p:nvPicPr>
          <p:blipFill>
            <a:blip r:embed="rId14" cstate="print"/>
            <a:stretch>
              <a:fillRect/>
            </a:stretch>
          </p:blipFill>
          <p:spPr>
            <a:xfrm>
              <a:off x="18643567" y="6040062"/>
              <a:ext cx="251929" cy="251939"/>
            </a:xfrm>
            <a:prstGeom prst="rect">
              <a:avLst/>
            </a:prstGeom>
          </p:spPr>
        </p:pic>
        <p:pic>
          <p:nvPicPr>
            <p:cNvPr id="381" name="object 381"/>
            <p:cNvPicPr/>
            <p:nvPr/>
          </p:nvPicPr>
          <p:blipFill>
            <a:blip r:embed="rId13" cstate="print"/>
            <a:stretch>
              <a:fillRect/>
            </a:stretch>
          </p:blipFill>
          <p:spPr>
            <a:xfrm>
              <a:off x="18012801" y="6040062"/>
              <a:ext cx="251955" cy="251939"/>
            </a:xfrm>
            <a:prstGeom prst="rect">
              <a:avLst/>
            </a:prstGeom>
          </p:spPr>
        </p:pic>
        <p:pic>
          <p:nvPicPr>
            <p:cNvPr id="382" name="object 382"/>
            <p:cNvPicPr/>
            <p:nvPr/>
          </p:nvPicPr>
          <p:blipFill>
            <a:blip r:embed="rId14" cstate="print"/>
            <a:stretch>
              <a:fillRect/>
            </a:stretch>
          </p:blipFill>
          <p:spPr>
            <a:xfrm>
              <a:off x="18643567" y="6660681"/>
              <a:ext cx="251929" cy="251939"/>
            </a:xfrm>
            <a:prstGeom prst="rect">
              <a:avLst/>
            </a:prstGeom>
          </p:spPr>
        </p:pic>
      </p:grpSp>
      <p:grpSp>
        <p:nvGrpSpPr>
          <p:cNvPr id="383" name="object 383"/>
          <p:cNvGrpSpPr/>
          <p:nvPr/>
        </p:nvGrpSpPr>
        <p:grpSpPr>
          <a:xfrm>
            <a:off x="10873595" y="4606780"/>
            <a:ext cx="634971" cy="634971"/>
            <a:chOff x="17930657" y="7596920"/>
            <a:chExt cx="1047115" cy="1047115"/>
          </a:xfrm>
        </p:grpSpPr>
        <p:sp>
          <p:nvSpPr>
            <p:cNvPr id="384" name="object 384"/>
            <p:cNvSpPr/>
            <p:nvPr/>
          </p:nvSpPr>
          <p:spPr>
            <a:xfrm>
              <a:off x="17930657"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85" name="object 385"/>
            <p:cNvPicPr/>
            <p:nvPr/>
          </p:nvPicPr>
          <p:blipFill>
            <a:blip r:embed="rId13" cstate="print"/>
            <a:stretch>
              <a:fillRect/>
            </a:stretch>
          </p:blipFill>
          <p:spPr>
            <a:xfrm>
              <a:off x="18012801" y="8304810"/>
              <a:ext cx="251955" cy="251939"/>
            </a:xfrm>
            <a:prstGeom prst="rect">
              <a:avLst/>
            </a:prstGeom>
          </p:spPr>
        </p:pic>
        <p:pic>
          <p:nvPicPr>
            <p:cNvPr id="386" name="object 386"/>
            <p:cNvPicPr/>
            <p:nvPr/>
          </p:nvPicPr>
          <p:blipFill>
            <a:blip r:embed="rId14" cstate="print"/>
            <a:stretch>
              <a:fillRect/>
            </a:stretch>
          </p:blipFill>
          <p:spPr>
            <a:xfrm>
              <a:off x="18643567" y="7684182"/>
              <a:ext cx="251929" cy="251945"/>
            </a:xfrm>
            <a:prstGeom prst="rect">
              <a:avLst/>
            </a:prstGeom>
          </p:spPr>
        </p:pic>
        <p:pic>
          <p:nvPicPr>
            <p:cNvPr id="387" name="object 387"/>
            <p:cNvPicPr/>
            <p:nvPr/>
          </p:nvPicPr>
          <p:blipFill>
            <a:blip r:embed="rId13" cstate="print"/>
            <a:stretch>
              <a:fillRect/>
            </a:stretch>
          </p:blipFill>
          <p:spPr>
            <a:xfrm>
              <a:off x="18012801" y="7684179"/>
              <a:ext cx="251955" cy="251939"/>
            </a:xfrm>
            <a:prstGeom prst="rect">
              <a:avLst/>
            </a:prstGeom>
          </p:spPr>
        </p:pic>
        <p:pic>
          <p:nvPicPr>
            <p:cNvPr id="388" name="object 388"/>
            <p:cNvPicPr/>
            <p:nvPr/>
          </p:nvPicPr>
          <p:blipFill>
            <a:blip r:embed="rId14" cstate="print"/>
            <a:stretch>
              <a:fillRect/>
            </a:stretch>
          </p:blipFill>
          <p:spPr>
            <a:xfrm>
              <a:off x="18643567" y="8304810"/>
              <a:ext cx="251929" cy="251937"/>
            </a:xfrm>
            <a:prstGeom prst="rect">
              <a:avLst/>
            </a:prstGeom>
          </p:spPr>
        </p:pic>
        <p:pic>
          <p:nvPicPr>
            <p:cNvPr id="389" name="object 389"/>
            <p:cNvPicPr/>
            <p:nvPr/>
          </p:nvPicPr>
          <p:blipFill>
            <a:blip r:embed="rId5" cstate="print"/>
            <a:stretch>
              <a:fillRect/>
            </a:stretch>
          </p:blipFill>
          <p:spPr>
            <a:xfrm>
              <a:off x="18328184" y="7994495"/>
              <a:ext cx="251929" cy="251939"/>
            </a:xfrm>
            <a:prstGeom prst="rect">
              <a:avLst/>
            </a:prstGeom>
          </p:spPr>
        </p:pic>
      </p:grpSp>
      <p:grpSp>
        <p:nvGrpSpPr>
          <p:cNvPr id="390" name="object 390"/>
          <p:cNvGrpSpPr/>
          <p:nvPr/>
        </p:nvGrpSpPr>
        <p:grpSpPr>
          <a:xfrm>
            <a:off x="10873595" y="5603780"/>
            <a:ext cx="634971" cy="634971"/>
            <a:chOff x="17930657" y="9241048"/>
            <a:chExt cx="1047115" cy="1047115"/>
          </a:xfrm>
        </p:grpSpPr>
        <p:sp>
          <p:nvSpPr>
            <p:cNvPr id="391" name="object 391"/>
            <p:cNvSpPr/>
            <p:nvPr/>
          </p:nvSpPr>
          <p:spPr>
            <a:xfrm>
              <a:off x="17930657"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endParaRPr sz="849"/>
            </a:p>
          </p:txBody>
        </p:sp>
        <p:pic>
          <p:nvPicPr>
            <p:cNvPr id="392" name="object 392"/>
            <p:cNvPicPr/>
            <p:nvPr/>
          </p:nvPicPr>
          <p:blipFill>
            <a:blip r:embed="rId16" cstate="print"/>
            <a:stretch>
              <a:fillRect/>
            </a:stretch>
          </p:blipFill>
          <p:spPr>
            <a:xfrm>
              <a:off x="18012801" y="9948927"/>
              <a:ext cx="251955" cy="251939"/>
            </a:xfrm>
            <a:prstGeom prst="rect">
              <a:avLst/>
            </a:prstGeom>
          </p:spPr>
        </p:pic>
        <p:pic>
          <p:nvPicPr>
            <p:cNvPr id="393" name="object 393"/>
            <p:cNvPicPr/>
            <p:nvPr/>
          </p:nvPicPr>
          <p:blipFill>
            <a:blip r:embed="rId14" cstate="print"/>
            <a:stretch>
              <a:fillRect/>
            </a:stretch>
          </p:blipFill>
          <p:spPr>
            <a:xfrm>
              <a:off x="18643567" y="9328307"/>
              <a:ext cx="251929" cy="251939"/>
            </a:xfrm>
            <a:prstGeom prst="rect">
              <a:avLst/>
            </a:prstGeom>
          </p:spPr>
        </p:pic>
        <p:pic>
          <p:nvPicPr>
            <p:cNvPr id="394" name="object 394"/>
            <p:cNvPicPr/>
            <p:nvPr/>
          </p:nvPicPr>
          <p:blipFill>
            <a:blip r:embed="rId13" cstate="print"/>
            <a:stretch>
              <a:fillRect/>
            </a:stretch>
          </p:blipFill>
          <p:spPr>
            <a:xfrm>
              <a:off x="18012801" y="9328307"/>
              <a:ext cx="251955" cy="251939"/>
            </a:xfrm>
            <a:prstGeom prst="rect">
              <a:avLst/>
            </a:prstGeom>
          </p:spPr>
        </p:pic>
        <p:pic>
          <p:nvPicPr>
            <p:cNvPr id="395" name="object 395"/>
            <p:cNvPicPr/>
            <p:nvPr/>
          </p:nvPicPr>
          <p:blipFill>
            <a:blip r:embed="rId15" cstate="print"/>
            <a:stretch>
              <a:fillRect/>
            </a:stretch>
          </p:blipFill>
          <p:spPr>
            <a:xfrm>
              <a:off x="18643567" y="9948927"/>
              <a:ext cx="251929" cy="251939"/>
            </a:xfrm>
            <a:prstGeom prst="rect">
              <a:avLst/>
            </a:prstGeom>
          </p:spPr>
        </p:pic>
        <p:pic>
          <p:nvPicPr>
            <p:cNvPr id="396" name="object 396"/>
            <p:cNvPicPr/>
            <p:nvPr/>
          </p:nvPicPr>
          <p:blipFill>
            <a:blip r:embed="rId13" cstate="print"/>
            <a:stretch>
              <a:fillRect/>
            </a:stretch>
          </p:blipFill>
          <p:spPr>
            <a:xfrm>
              <a:off x="18012801" y="9638622"/>
              <a:ext cx="251955" cy="251939"/>
            </a:xfrm>
            <a:prstGeom prst="rect">
              <a:avLst/>
            </a:prstGeom>
          </p:spPr>
        </p:pic>
        <p:pic>
          <p:nvPicPr>
            <p:cNvPr id="397" name="object 397"/>
            <p:cNvPicPr/>
            <p:nvPr/>
          </p:nvPicPr>
          <p:blipFill>
            <a:blip r:embed="rId14" cstate="print"/>
            <a:stretch>
              <a:fillRect/>
            </a:stretch>
          </p:blipFill>
          <p:spPr>
            <a:xfrm>
              <a:off x="18643567" y="9638622"/>
              <a:ext cx="251929" cy="251939"/>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162700" y="618784"/>
            <a:ext cx="634971" cy="634971"/>
            <a:chOff x="16758338" y="1020419"/>
            <a:chExt cx="1047115" cy="1047115"/>
          </a:xfrm>
        </p:grpSpPr>
        <p:sp>
          <p:nvSpPr>
            <p:cNvPr id="3" name="object 3"/>
            <p:cNvSpPr/>
            <p:nvPr/>
          </p:nvSpPr>
          <p:spPr>
            <a:xfrm>
              <a:off x="16758338"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4" name="object 4"/>
            <p:cNvPicPr/>
            <p:nvPr/>
          </p:nvPicPr>
          <p:blipFill>
            <a:blip r:embed="rId2" cstate="print"/>
            <a:stretch>
              <a:fillRect/>
            </a:stretch>
          </p:blipFill>
          <p:spPr>
            <a:xfrm>
              <a:off x="16840587" y="1728308"/>
              <a:ext cx="251929" cy="251939"/>
            </a:xfrm>
            <a:prstGeom prst="rect">
              <a:avLst/>
            </a:prstGeom>
          </p:spPr>
        </p:pic>
        <p:pic>
          <p:nvPicPr>
            <p:cNvPr id="5" name="object 5"/>
            <p:cNvPicPr/>
            <p:nvPr/>
          </p:nvPicPr>
          <p:blipFill>
            <a:blip r:embed="rId3" cstate="print"/>
            <a:stretch>
              <a:fillRect/>
            </a:stretch>
          </p:blipFill>
          <p:spPr>
            <a:xfrm>
              <a:off x="17471327" y="1107688"/>
              <a:ext cx="251955" cy="251939"/>
            </a:xfrm>
            <a:prstGeom prst="rect">
              <a:avLst/>
            </a:prstGeom>
          </p:spPr>
        </p:pic>
        <p:pic>
          <p:nvPicPr>
            <p:cNvPr id="6" name="object 6"/>
            <p:cNvPicPr/>
            <p:nvPr/>
          </p:nvPicPr>
          <p:blipFill>
            <a:blip r:embed="rId2" cstate="print"/>
            <a:stretch>
              <a:fillRect/>
            </a:stretch>
          </p:blipFill>
          <p:spPr>
            <a:xfrm>
              <a:off x="16840587" y="1107688"/>
              <a:ext cx="251929" cy="251939"/>
            </a:xfrm>
            <a:prstGeom prst="rect">
              <a:avLst/>
            </a:prstGeom>
          </p:spPr>
        </p:pic>
        <p:pic>
          <p:nvPicPr>
            <p:cNvPr id="7" name="object 7"/>
            <p:cNvPicPr/>
            <p:nvPr/>
          </p:nvPicPr>
          <p:blipFill>
            <a:blip r:embed="rId3" cstate="print"/>
            <a:stretch>
              <a:fillRect/>
            </a:stretch>
          </p:blipFill>
          <p:spPr>
            <a:xfrm>
              <a:off x="17471327" y="1728308"/>
              <a:ext cx="251955" cy="251939"/>
            </a:xfrm>
            <a:prstGeom prst="rect">
              <a:avLst/>
            </a:prstGeom>
          </p:spPr>
        </p:pic>
        <p:pic>
          <p:nvPicPr>
            <p:cNvPr id="8" name="object 8"/>
            <p:cNvPicPr/>
            <p:nvPr/>
          </p:nvPicPr>
          <p:blipFill>
            <a:blip r:embed="rId2" cstate="print"/>
            <a:stretch>
              <a:fillRect/>
            </a:stretch>
          </p:blipFill>
          <p:spPr>
            <a:xfrm>
              <a:off x="16840587" y="1417996"/>
              <a:ext cx="251929" cy="251945"/>
            </a:xfrm>
            <a:prstGeom prst="rect">
              <a:avLst/>
            </a:prstGeom>
          </p:spPr>
        </p:pic>
        <p:pic>
          <p:nvPicPr>
            <p:cNvPr id="9" name="object 9"/>
            <p:cNvPicPr/>
            <p:nvPr/>
          </p:nvPicPr>
          <p:blipFill>
            <a:blip r:embed="rId3" cstate="print"/>
            <a:stretch>
              <a:fillRect/>
            </a:stretch>
          </p:blipFill>
          <p:spPr>
            <a:xfrm>
              <a:off x="17471327" y="1417996"/>
              <a:ext cx="251955" cy="251945"/>
            </a:xfrm>
            <a:prstGeom prst="rect">
              <a:avLst/>
            </a:prstGeom>
          </p:spPr>
        </p:pic>
      </p:grpSp>
      <p:grpSp>
        <p:nvGrpSpPr>
          <p:cNvPr id="10" name="object 10"/>
          <p:cNvGrpSpPr/>
          <p:nvPr/>
        </p:nvGrpSpPr>
        <p:grpSpPr>
          <a:xfrm>
            <a:off x="10162700" y="1615784"/>
            <a:ext cx="634971" cy="634971"/>
            <a:chOff x="16758338" y="2664547"/>
            <a:chExt cx="1047115" cy="1047115"/>
          </a:xfrm>
        </p:grpSpPr>
        <p:sp>
          <p:nvSpPr>
            <p:cNvPr id="11" name="object 11"/>
            <p:cNvSpPr/>
            <p:nvPr/>
          </p:nvSpPr>
          <p:spPr>
            <a:xfrm>
              <a:off x="16758338"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12" name="object 12"/>
            <p:cNvPicPr/>
            <p:nvPr/>
          </p:nvPicPr>
          <p:blipFill>
            <a:blip r:embed="rId2" cstate="print"/>
            <a:stretch>
              <a:fillRect/>
            </a:stretch>
          </p:blipFill>
          <p:spPr>
            <a:xfrm>
              <a:off x="16840587" y="3372436"/>
              <a:ext cx="251929" cy="251939"/>
            </a:xfrm>
            <a:prstGeom prst="rect">
              <a:avLst/>
            </a:prstGeom>
          </p:spPr>
        </p:pic>
        <p:pic>
          <p:nvPicPr>
            <p:cNvPr id="13" name="object 13"/>
            <p:cNvPicPr/>
            <p:nvPr/>
          </p:nvPicPr>
          <p:blipFill>
            <a:blip r:embed="rId3" cstate="print"/>
            <a:stretch>
              <a:fillRect/>
            </a:stretch>
          </p:blipFill>
          <p:spPr>
            <a:xfrm>
              <a:off x="17471327" y="2751808"/>
              <a:ext cx="251955" cy="251945"/>
            </a:xfrm>
            <a:prstGeom prst="rect">
              <a:avLst/>
            </a:prstGeom>
          </p:spPr>
        </p:pic>
        <p:pic>
          <p:nvPicPr>
            <p:cNvPr id="14" name="object 14"/>
            <p:cNvPicPr/>
            <p:nvPr/>
          </p:nvPicPr>
          <p:blipFill>
            <a:blip r:embed="rId2" cstate="print"/>
            <a:stretch>
              <a:fillRect/>
            </a:stretch>
          </p:blipFill>
          <p:spPr>
            <a:xfrm>
              <a:off x="16840587" y="2751806"/>
              <a:ext cx="251929" cy="251947"/>
            </a:xfrm>
            <a:prstGeom prst="rect">
              <a:avLst/>
            </a:prstGeom>
          </p:spPr>
        </p:pic>
        <p:pic>
          <p:nvPicPr>
            <p:cNvPr id="15" name="object 15"/>
            <p:cNvPicPr/>
            <p:nvPr/>
          </p:nvPicPr>
          <p:blipFill>
            <a:blip r:embed="rId3" cstate="print"/>
            <a:stretch>
              <a:fillRect/>
            </a:stretch>
          </p:blipFill>
          <p:spPr>
            <a:xfrm>
              <a:off x="17471327" y="3372436"/>
              <a:ext cx="251955" cy="251939"/>
            </a:xfrm>
            <a:prstGeom prst="rect">
              <a:avLst/>
            </a:prstGeom>
          </p:spPr>
        </p:pic>
        <p:pic>
          <p:nvPicPr>
            <p:cNvPr id="16" name="object 16"/>
            <p:cNvPicPr/>
            <p:nvPr/>
          </p:nvPicPr>
          <p:blipFill>
            <a:blip r:embed="rId2" cstate="print"/>
            <a:stretch>
              <a:fillRect/>
            </a:stretch>
          </p:blipFill>
          <p:spPr>
            <a:xfrm>
              <a:off x="16840587" y="3062121"/>
              <a:ext cx="251929" cy="251939"/>
            </a:xfrm>
            <a:prstGeom prst="rect">
              <a:avLst/>
            </a:prstGeom>
          </p:spPr>
        </p:pic>
        <p:pic>
          <p:nvPicPr>
            <p:cNvPr id="17" name="object 17"/>
            <p:cNvPicPr/>
            <p:nvPr/>
          </p:nvPicPr>
          <p:blipFill>
            <a:blip r:embed="rId3" cstate="print"/>
            <a:stretch>
              <a:fillRect/>
            </a:stretch>
          </p:blipFill>
          <p:spPr>
            <a:xfrm>
              <a:off x="17471327" y="3062121"/>
              <a:ext cx="251955" cy="251939"/>
            </a:xfrm>
            <a:prstGeom prst="rect">
              <a:avLst/>
            </a:prstGeom>
          </p:spPr>
        </p:pic>
      </p:grpSp>
      <p:grpSp>
        <p:nvGrpSpPr>
          <p:cNvPr id="18" name="object 18"/>
          <p:cNvGrpSpPr/>
          <p:nvPr/>
        </p:nvGrpSpPr>
        <p:grpSpPr>
          <a:xfrm>
            <a:off x="10162700" y="2612784"/>
            <a:ext cx="634971" cy="634971"/>
            <a:chOff x="16758338" y="4308674"/>
            <a:chExt cx="1047115" cy="1047115"/>
          </a:xfrm>
        </p:grpSpPr>
        <p:sp>
          <p:nvSpPr>
            <p:cNvPr id="19" name="object 19"/>
            <p:cNvSpPr/>
            <p:nvPr/>
          </p:nvSpPr>
          <p:spPr>
            <a:xfrm>
              <a:off x="16758338"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endParaRPr sz="849"/>
            </a:p>
          </p:txBody>
        </p:sp>
        <p:pic>
          <p:nvPicPr>
            <p:cNvPr id="20" name="object 20"/>
            <p:cNvPicPr/>
            <p:nvPr/>
          </p:nvPicPr>
          <p:blipFill>
            <a:blip r:embed="rId2" cstate="print"/>
            <a:stretch>
              <a:fillRect/>
            </a:stretch>
          </p:blipFill>
          <p:spPr>
            <a:xfrm>
              <a:off x="16840587" y="5016553"/>
              <a:ext cx="251929" cy="251939"/>
            </a:xfrm>
            <a:prstGeom prst="rect">
              <a:avLst/>
            </a:prstGeom>
          </p:spPr>
        </p:pic>
        <p:pic>
          <p:nvPicPr>
            <p:cNvPr id="21" name="object 21"/>
            <p:cNvPicPr/>
            <p:nvPr/>
          </p:nvPicPr>
          <p:blipFill>
            <a:blip r:embed="rId4" cstate="print"/>
            <a:stretch>
              <a:fillRect/>
            </a:stretch>
          </p:blipFill>
          <p:spPr>
            <a:xfrm>
              <a:off x="17471327" y="4395934"/>
              <a:ext cx="251955" cy="251939"/>
            </a:xfrm>
            <a:prstGeom prst="rect">
              <a:avLst/>
            </a:prstGeom>
          </p:spPr>
        </p:pic>
        <p:pic>
          <p:nvPicPr>
            <p:cNvPr id="22" name="object 22"/>
            <p:cNvPicPr/>
            <p:nvPr/>
          </p:nvPicPr>
          <p:blipFill>
            <a:blip r:embed="rId5" cstate="print"/>
            <a:stretch>
              <a:fillRect/>
            </a:stretch>
          </p:blipFill>
          <p:spPr>
            <a:xfrm>
              <a:off x="16840587" y="4395934"/>
              <a:ext cx="251929" cy="251939"/>
            </a:xfrm>
            <a:prstGeom prst="rect">
              <a:avLst/>
            </a:prstGeom>
          </p:spPr>
        </p:pic>
        <p:pic>
          <p:nvPicPr>
            <p:cNvPr id="23" name="object 23"/>
            <p:cNvPicPr/>
            <p:nvPr/>
          </p:nvPicPr>
          <p:blipFill>
            <a:blip r:embed="rId3" cstate="print"/>
            <a:stretch>
              <a:fillRect/>
            </a:stretch>
          </p:blipFill>
          <p:spPr>
            <a:xfrm>
              <a:off x="17471327" y="5016553"/>
              <a:ext cx="251955" cy="251939"/>
            </a:xfrm>
            <a:prstGeom prst="rect">
              <a:avLst/>
            </a:prstGeom>
          </p:spPr>
        </p:pic>
        <p:pic>
          <p:nvPicPr>
            <p:cNvPr id="24" name="object 24"/>
            <p:cNvPicPr/>
            <p:nvPr/>
          </p:nvPicPr>
          <p:blipFill>
            <a:blip r:embed="rId2" cstate="print"/>
            <a:stretch>
              <a:fillRect/>
            </a:stretch>
          </p:blipFill>
          <p:spPr>
            <a:xfrm>
              <a:off x="16840587" y="4706249"/>
              <a:ext cx="251929" cy="251939"/>
            </a:xfrm>
            <a:prstGeom prst="rect">
              <a:avLst/>
            </a:prstGeom>
          </p:spPr>
        </p:pic>
        <p:pic>
          <p:nvPicPr>
            <p:cNvPr id="25" name="object 25"/>
            <p:cNvPicPr/>
            <p:nvPr/>
          </p:nvPicPr>
          <p:blipFill>
            <a:blip r:embed="rId3" cstate="print"/>
            <a:stretch>
              <a:fillRect/>
            </a:stretch>
          </p:blipFill>
          <p:spPr>
            <a:xfrm>
              <a:off x="17471327" y="4706249"/>
              <a:ext cx="251955" cy="251939"/>
            </a:xfrm>
            <a:prstGeom prst="rect">
              <a:avLst/>
            </a:prstGeom>
          </p:spPr>
        </p:pic>
      </p:grpSp>
      <p:grpSp>
        <p:nvGrpSpPr>
          <p:cNvPr id="26" name="object 26"/>
          <p:cNvGrpSpPr/>
          <p:nvPr/>
        </p:nvGrpSpPr>
        <p:grpSpPr>
          <a:xfrm>
            <a:off x="10162700" y="3609779"/>
            <a:ext cx="634971" cy="634971"/>
            <a:chOff x="16758338" y="5952792"/>
            <a:chExt cx="1047115" cy="1047115"/>
          </a:xfrm>
        </p:grpSpPr>
        <p:sp>
          <p:nvSpPr>
            <p:cNvPr id="27" name="object 27"/>
            <p:cNvSpPr/>
            <p:nvPr/>
          </p:nvSpPr>
          <p:spPr>
            <a:xfrm>
              <a:off x="16758338"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6"/>
                  </a:lnTo>
                  <a:lnTo>
                    <a:pt x="70539" y="1021141"/>
                  </a:lnTo>
                  <a:lnTo>
                    <a:pt x="127232" y="1042127"/>
                  </a:lnTo>
                  <a:lnTo>
                    <a:pt x="194282" y="1046904"/>
                  </a:lnTo>
                  <a:lnTo>
                    <a:pt x="240097" y="1047088"/>
                  </a:lnTo>
                  <a:lnTo>
                    <a:pt x="805944" y="1047088"/>
                  </a:lnTo>
                  <a:lnTo>
                    <a:pt x="852424" y="1046904"/>
                  </a:lnTo>
                  <a:lnTo>
                    <a:pt x="919942" y="1042127"/>
                  </a:lnTo>
                  <a:lnTo>
                    <a:pt x="976653" y="1021141"/>
                  </a:lnTo>
                  <a:lnTo>
                    <a:pt x="1021184" y="976626"/>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28" name="object 28"/>
            <p:cNvPicPr/>
            <p:nvPr/>
          </p:nvPicPr>
          <p:blipFill>
            <a:blip r:embed="rId2" cstate="print"/>
            <a:stretch>
              <a:fillRect/>
            </a:stretch>
          </p:blipFill>
          <p:spPr>
            <a:xfrm>
              <a:off x="16840587" y="6660681"/>
              <a:ext cx="251929" cy="251939"/>
            </a:xfrm>
            <a:prstGeom prst="rect">
              <a:avLst/>
            </a:prstGeom>
          </p:spPr>
        </p:pic>
        <p:pic>
          <p:nvPicPr>
            <p:cNvPr id="29" name="object 29"/>
            <p:cNvPicPr/>
            <p:nvPr/>
          </p:nvPicPr>
          <p:blipFill>
            <a:blip r:embed="rId3" cstate="print"/>
            <a:stretch>
              <a:fillRect/>
            </a:stretch>
          </p:blipFill>
          <p:spPr>
            <a:xfrm>
              <a:off x="17471327" y="6040062"/>
              <a:ext cx="251955" cy="251939"/>
            </a:xfrm>
            <a:prstGeom prst="rect">
              <a:avLst/>
            </a:prstGeom>
          </p:spPr>
        </p:pic>
        <p:pic>
          <p:nvPicPr>
            <p:cNvPr id="30" name="object 30"/>
            <p:cNvPicPr/>
            <p:nvPr/>
          </p:nvPicPr>
          <p:blipFill>
            <a:blip r:embed="rId2" cstate="print"/>
            <a:stretch>
              <a:fillRect/>
            </a:stretch>
          </p:blipFill>
          <p:spPr>
            <a:xfrm>
              <a:off x="16840587" y="6040062"/>
              <a:ext cx="251929" cy="251939"/>
            </a:xfrm>
            <a:prstGeom prst="rect">
              <a:avLst/>
            </a:prstGeom>
          </p:spPr>
        </p:pic>
        <p:pic>
          <p:nvPicPr>
            <p:cNvPr id="31" name="object 31"/>
            <p:cNvPicPr/>
            <p:nvPr/>
          </p:nvPicPr>
          <p:blipFill>
            <a:blip r:embed="rId3" cstate="print"/>
            <a:stretch>
              <a:fillRect/>
            </a:stretch>
          </p:blipFill>
          <p:spPr>
            <a:xfrm>
              <a:off x="17471327" y="6660681"/>
              <a:ext cx="251955" cy="251939"/>
            </a:xfrm>
            <a:prstGeom prst="rect">
              <a:avLst/>
            </a:prstGeom>
          </p:spPr>
        </p:pic>
        <p:pic>
          <p:nvPicPr>
            <p:cNvPr id="32" name="object 32"/>
            <p:cNvPicPr/>
            <p:nvPr/>
          </p:nvPicPr>
          <p:blipFill>
            <a:blip r:embed="rId2" cstate="print"/>
            <a:stretch>
              <a:fillRect/>
            </a:stretch>
          </p:blipFill>
          <p:spPr>
            <a:xfrm>
              <a:off x="16840587" y="6350369"/>
              <a:ext cx="251929" cy="251945"/>
            </a:xfrm>
            <a:prstGeom prst="rect">
              <a:avLst/>
            </a:prstGeom>
          </p:spPr>
        </p:pic>
        <p:pic>
          <p:nvPicPr>
            <p:cNvPr id="33" name="object 33"/>
            <p:cNvPicPr/>
            <p:nvPr/>
          </p:nvPicPr>
          <p:blipFill>
            <a:blip r:embed="rId3" cstate="print"/>
            <a:stretch>
              <a:fillRect/>
            </a:stretch>
          </p:blipFill>
          <p:spPr>
            <a:xfrm>
              <a:off x="17471327" y="6350369"/>
              <a:ext cx="251955" cy="251945"/>
            </a:xfrm>
            <a:prstGeom prst="rect">
              <a:avLst/>
            </a:prstGeom>
          </p:spPr>
        </p:pic>
      </p:grpSp>
      <p:grpSp>
        <p:nvGrpSpPr>
          <p:cNvPr id="34" name="object 34"/>
          <p:cNvGrpSpPr/>
          <p:nvPr/>
        </p:nvGrpSpPr>
        <p:grpSpPr>
          <a:xfrm>
            <a:off x="10162700" y="4606780"/>
            <a:ext cx="634971" cy="634971"/>
            <a:chOff x="16758338" y="7596920"/>
            <a:chExt cx="1047115" cy="1047115"/>
          </a:xfrm>
        </p:grpSpPr>
        <p:sp>
          <p:nvSpPr>
            <p:cNvPr id="35" name="object 35"/>
            <p:cNvSpPr/>
            <p:nvPr/>
          </p:nvSpPr>
          <p:spPr>
            <a:xfrm>
              <a:off x="16758338"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1"/>
                  </a:lnTo>
                  <a:lnTo>
                    <a:pt x="26008" y="976622"/>
                  </a:lnTo>
                  <a:lnTo>
                    <a:pt x="70539" y="1021136"/>
                  </a:lnTo>
                  <a:lnTo>
                    <a:pt x="127232" y="1042123"/>
                  </a:lnTo>
                  <a:lnTo>
                    <a:pt x="194282" y="1046904"/>
                  </a:lnTo>
                  <a:lnTo>
                    <a:pt x="240097" y="1047088"/>
                  </a:lnTo>
                  <a:lnTo>
                    <a:pt x="805944" y="1047088"/>
                  </a:lnTo>
                  <a:lnTo>
                    <a:pt x="852424" y="1046904"/>
                  </a:lnTo>
                  <a:lnTo>
                    <a:pt x="919942" y="1042123"/>
                  </a:lnTo>
                  <a:lnTo>
                    <a:pt x="976653" y="1021136"/>
                  </a:lnTo>
                  <a:lnTo>
                    <a:pt x="1021184" y="976622"/>
                  </a:lnTo>
                  <a:lnTo>
                    <a:pt x="1042141" y="919901"/>
                  </a:lnTo>
                  <a:lnTo>
                    <a:pt x="1046905" y="852827"/>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solidFill>
          </p:spPr>
          <p:txBody>
            <a:bodyPr wrap="square" lIns="0" tIns="0" rIns="0" bIns="0" rtlCol="0"/>
            <a:lstStyle/>
            <a:p>
              <a:endParaRPr sz="849"/>
            </a:p>
          </p:txBody>
        </p:sp>
        <p:pic>
          <p:nvPicPr>
            <p:cNvPr id="36" name="object 36"/>
            <p:cNvPicPr/>
            <p:nvPr/>
          </p:nvPicPr>
          <p:blipFill>
            <a:blip r:embed="rId2" cstate="print"/>
            <a:stretch>
              <a:fillRect/>
            </a:stretch>
          </p:blipFill>
          <p:spPr>
            <a:xfrm>
              <a:off x="16840587" y="8304810"/>
              <a:ext cx="251929" cy="251939"/>
            </a:xfrm>
            <a:prstGeom prst="rect">
              <a:avLst/>
            </a:prstGeom>
          </p:spPr>
        </p:pic>
        <p:pic>
          <p:nvPicPr>
            <p:cNvPr id="37" name="object 37"/>
            <p:cNvPicPr/>
            <p:nvPr/>
          </p:nvPicPr>
          <p:blipFill>
            <a:blip r:embed="rId3" cstate="print"/>
            <a:stretch>
              <a:fillRect/>
            </a:stretch>
          </p:blipFill>
          <p:spPr>
            <a:xfrm>
              <a:off x="17471327" y="7684182"/>
              <a:ext cx="251955" cy="251945"/>
            </a:xfrm>
            <a:prstGeom prst="rect">
              <a:avLst/>
            </a:prstGeom>
          </p:spPr>
        </p:pic>
        <p:pic>
          <p:nvPicPr>
            <p:cNvPr id="38" name="object 38"/>
            <p:cNvPicPr/>
            <p:nvPr/>
          </p:nvPicPr>
          <p:blipFill>
            <a:blip r:embed="rId2" cstate="print"/>
            <a:stretch>
              <a:fillRect/>
            </a:stretch>
          </p:blipFill>
          <p:spPr>
            <a:xfrm>
              <a:off x="16840587" y="7684179"/>
              <a:ext cx="251929" cy="251939"/>
            </a:xfrm>
            <a:prstGeom prst="rect">
              <a:avLst/>
            </a:prstGeom>
          </p:spPr>
        </p:pic>
        <p:pic>
          <p:nvPicPr>
            <p:cNvPr id="39" name="object 39"/>
            <p:cNvPicPr/>
            <p:nvPr/>
          </p:nvPicPr>
          <p:blipFill>
            <a:blip r:embed="rId3" cstate="print"/>
            <a:stretch>
              <a:fillRect/>
            </a:stretch>
          </p:blipFill>
          <p:spPr>
            <a:xfrm>
              <a:off x="17471327" y="8304810"/>
              <a:ext cx="251955" cy="251937"/>
            </a:xfrm>
            <a:prstGeom prst="rect">
              <a:avLst/>
            </a:prstGeom>
          </p:spPr>
        </p:pic>
        <p:pic>
          <p:nvPicPr>
            <p:cNvPr id="40" name="object 40"/>
            <p:cNvPicPr/>
            <p:nvPr/>
          </p:nvPicPr>
          <p:blipFill>
            <a:blip r:embed="rId2" cstate="print"/>
            <a:stretch>
              <a:fillRect/>
            </a:stretch>
          </p:blipFill>
          <p:spPr>
            <a:xfrm>
              <a:off x="16840587" y="7994495"/>
              <a:ext cx="251929" cy="251939"/>
            </a:xfrm>
            <a:prstGeom prst="rect">
              <a:avLst/>
            </a:prstGeom>
          </p:spPr>
        </p:pic>
        <p:pic>
          <p:nvPicPr>
            <p:cNvPr id="41" name="object 41"/>
            <p:cNvPicPr/>
            <p:nvPr/>
          </p:nvPicPr>
          <p:blipFill>
            <a:blip r:embed="rId3" cstate="print"/>
            <a:stretch>
              <a:fillRect/>
            </a:stretch>
          </p:blipFill>
          <p:spPr>
            <a:xfrm>
              <a:off x="17471327" y="7994495"/>
              <a:ext cx="251955" cy="251939"/>
            </a:xfrm>
            <a:prstGeom prst="rect">
              <a:avLst/>
            </a:prstGeom>
          </p:spPr>
        </p:pic>
      </p:grpSp>
      <p:grpSp>
        <p:nvGrpSpPr>
          <p:cNvPr id="42" name="object 42"/>
          <p:cNvGrpSpPr/>
          <p:nvPr/>
        </p:nvGrpSpPr>
        <p:grpSpPr>
          <a:xfrm>
            <a:off x="10162700" y="5603780"/>
            <a:ext cx="634971" cy="634971"/>
            <a:chOff x="16758338" y="9241048"/>
            <a:chExt cx="1047115" cy="1047115"/>
          </a:xfrm>
        </p:grpSpPr>
        <p:sp>
          <p:nvSpPr>
            <p:cNvPr id="43" name="object 43"/>
            <p:cNvSpPr/>
            <p:nvPr/>
          </p:nvSpPr>
          <p:spPr>
            <a:xfrm>
              <a:off x="16758338"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endParaRPr sz="849"/>
            </a:p>
          </p:txBody>
        </p:sp>
        <p:pic>
          <p:nvPicPr>
            <p:cNvPr id="44" name="object 44"/>
            <p:cNvPicPr/>
            <p:nvPr/>
          </p:nvPicPr>
          <p:blipFill>
            <a:blip r:embed="rId5" cstate="print"/>
            <a:stretch>
              <a:fillRect/>
            </a:stretch>
          </p:blipFill>
          <p:spPr>
            <a:xfrm>
              <a:off x="16840587" y="9948927"/>
              <a:ext cx="251929" cy="251939"/>
            </a:xfrm>
            <a:prstGeom prst="rect">
              <a:avLst/>
            </a:prstGeom>
          </p:spPr>
        </p:pic>
        <p:pic>
          <p:nvPicPr>
            <p:cNvPr id="45" name="object 45"/>
            <p:cNvPicPr/>
            <p:nvPr/>
          </p:nvPicPr>
          <p:blipFill>
            <a:blip r:embed="rId3" cstate="print"/>
            <a:stretch>
              <a:fillRect/>
            </a:stretch>
          </p:blipFill>
          <p:spPr>
            <a:xfrm>
              <a:off x="17471327" y="9328307"/>
              <a:ext cx="251955" cy="251939"/>
            </a:xfrm>
            <a:prstGeom prst="rect">
              <a:avLst/>
            </a:prstGeom>
          </p:spPr>
        </p:pic>
        <p:pic>
          <p:nvPicPr>
            <p:cNvPr id="46" name="object 46"/>
            <p:cNvPicPr/>
            <p:nvPr/>
          </p:nvPicPr>
          <p:blipFill>
            <a:blip r:embed="rId2" cstate="print"/>
            <a:stretch>
              <a:fillRect/>
            </a:stretch>
          </p:blipFill>
          <p:spPr>
            <a:xfrm>
              <a:off x="16840587" y="9328307"/>
              <a:ext cx="251929" cy="251939"/>
            </a:xfrm>
            <a:prstGeom prst="rect">
              <a:avLst/>
            </a:prstGeom>
          </p:spPr>
        </p:pic>
        <p:pic>
          <p:nvPicPr>
            <p:cNvPr id="47" name="object 47"/>
            <p:cNvPicPr/>
            <p:nvPr/>
          </p:nvPicPr>
          <p:blipFill>
            <a:blip r:embed="rId4" cstate="print"/>
            <a:stretch>
              <a:fillRect/>
            </a:stretch>
          </p:blipFill>
          <p:spPr>
            <a:xfrm>
              <a:off x="17471327" y="9948927"/>
              <a:ext cx="251955" cy="251939"/>
            </a:xfrm>
            <a:prstGeom prst="rect">
              <a:avLst/>
            </a:prstGeom>
          </p:spPr>
        </p:pic>
        <p:pic>
          <p:nvPicPr>
            <p:cNvPr id="48" name="object 48"/>
            <p:cNvPicPr/>
            <p:nvPr/>
          </p:nvPicPr>
          <p:blipFill>
            <a:blip r:embed="rId3" cstate="print"/>
            <a:stretch>
              <a:fillRect/>
            </a:stretch>
          </p:blipFill>
          <p:spPr>
            <a:xfrm>
              <a:off x="17471327" y="9638622"/>
              <a:ext cx="251955" cy="251939"/>
            </a:xfrm>
            <a:prstGeom prst="rect">
              <a:avLst/>
            </a:prstGeom>
          </p:spPr>
        </p:pic>
        <p:pic>
          <p:nvPicPr>
            <p:cNvPr id="49" name="object 49"/>
            <p:cNvPicPr/>
            <p:nvPr/>
          </p:nvPicPr>
          <p:blipFill>
            <a:blip r:embed="rId2" cstate="print"/>
            <a:stretch>
              <a:fillRect/>
            </a:stretch>
          </p:blipFill>
          <p:spPr>
            <a:xfrm>
              <a:off x="16840587" y="9638622"/>
              <a:ext cx="251929" cy="251939"/>
            </a:xfrm>
            <a:prstGeom prst="rect">
              <a:avLst/>
            </a:prstGeom>
          </p:spPr>
        </p:pic>
      </p:grpSp>
      <p:grpSp>
        <p:nvGrpSpPr>
          <p:cNvPr id="50" name="object 50"/>
          <p:cNvGrpSpPr/>
          <p:nvPr/>
        </p:nvGrpSpPr>
        <p:grpSpPr>
          <a:xfrm>
            <a:off x="10873595" y="618784"/>
            <a:ext cx="634971" cy="634971"/>
            <a:chOff x="17930657" y="1020419"/>
            <a:chExt cx="1047115" cy="1047115"/>
          </a:xfrm>
        </p:grpSpPr>
        <p:sp>
          <p:nvSpPr>
            <p:cNvPr id="51" name="object 51"/>
            <p:cNvSpPr/>
            <p:nvPr/>
          </p:nvSpPr>
          <p:spPr>
            <a:xfrm>
              <a:off x="17930657"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52" name="object 52"/>
            <p:cNvPicPr/>
            <p:nvPr/>
          </p:nvPicPr>
          <p:blipFill>
            <a:blip r:embed="rId6" cstate="print"/>
            <a:stretch>
              <a:fillRect/>
            </a:stretch>
          </p:blipFill>
          <p:spPr>
            <a:xfrm>
              <a:off x="18328184" y="1417996"/>
              <a:ext cx="251929" cy="251945"/>
            </a:xfrm>
            <a:prstGeom prst="rect">
              <a:avLst/>
            </a:prstGeom>
          </p:spPr>
        </p:pic>
      </p:grpSp>
      <p:grpSp>
        <p:nvGrpSpPr>
          <p:cNvPr id="53" name="object 53"/>
          <p:cNvGrpSpPr/>
          <p:nvPr/>
        </p:nvGrpSpPr>
        <p:grpSpPr>
          <a:xfrm>
            <a:off x="683481" y="618784"/>
            <a:ext cx="634971" cy="634971"/>
            <a:chOff x="1126405" y="1020419"/>
            <a:chExt cx="1047115" cy="1047115"/>
          </a:xfrm>
        </p:grpSpPr>
        <p:sp>
          <p:nvSpPr>
            <p:cNvPr id="54" name="object 54"/>
            <p:cNvSpPr/>
            <p:nvPr/>
          </p:nvSpPr>
          <p:spPr>
            <a:xfrm>
              <a:off x="1126405" y="1020419"/>
              <a:ext cx="1047115" cy="1047115"/>
            </a:xfrm>
            <a:custGeom>
              <a:avLst/>
              <a:gdLst/>
              <a:ahLst/>
              <a:cxnLst/>
              <a:rect l="l" t="t" r="r" b="b"/>
              <a:pathLst>
                <a:path w="1047114" h="1047114">
                  <a:moveTo>
                    <a:pt x="806991" y="0"/>
                  </a:moveTo>
                  <a:lnTo>
                    <a:pt x="241165" y="0"/>
                  </a:lnTo>
                  <a:lnTo>
                    <a:pt x="194711" y="183"/>
                  </a:lnTo>
                  <a:lnTo>
                    <a:pt x="127203" y="4965"/>
                  </a:lnTo>
                  <a:lnTo>
                    <a:pt x="70470" y="25953"/>
                  </a:lnTo>
                  <a:lnTo>
                    <a:pt x="25953" y="70470"/>
                  </a:lnTo>
                  <a:lnTo>
                    <a:pt x="4963" y="127208"/>
                  </a:lnTo>
                  <a:lnTo>
                    <a:pt x="183" y="194262"/>
                  </a:lnTo>
                  <a:lnTo>
                    <a:pt x="0" y="240097"/>
                  </a:lnTo>
                  <a:lnTo>
                    <a:pt x="4" y="807001"/>
                  </a:lnTo>
                  <a:lnTo>
                    <a:pt x="183" y="852377"/>
                  </a:lnTo>
                  <a:lnTo>
                    <a:pt x="4969" y="919906"/>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55" name="object 55"/>
            <p:cNvPicPr/>
            <p:nvPr/>
          </p:nvPicPr>
          <p:blipFill>
            <a:blip r:embed="rId7" cstate="print"/>
            <a:stretch>
              <a:fillRect/>
            </a:stretch>
          </p:blipFill>
          <p:spPr>
            <a:xfrm>
              <a:off x="1523979" y="1417996"/>
              <a:ext cx="251939" cy="251945"/>
            </a:xfrm>
            <a:prstGeom prst="rect">
              <a:avLst/>
            </a:prstGeom>
          </p:spPr>
        </p:pic>
      </p:grpSp>
      <p:grpSp>
        <p:nvGrpSpPr>
          <p:cNvPr id="56" name="object 56"/>
          <p:cNvGrpSpPr/>
          <p:nvPr/>
        </p:nvGrpSpPr>
        <p:grpSpPr>
          <a:xfrm>
            <a:off x="2579331" y="618784"/>
            <a:ext cx="634971" cy="634971"/>
            <a:chOff x="4252802" y="1020419"/>
            <a:chExt cx="1047115" cy="1047115"/>
          </a:xfrm>
        </p:grpSpPr>
        <p:sp>
          <p:nvSpPr>
            <p:cNvPr id="57" name="object 57"/>
            <p:cNvSpPr/>
            <p:nvPr/>
          </p:nvSpPr>
          <p:spPr>
            <a:xfrm>
              <a:off x="4252802"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22" y="1021145"/>
                  </a:lnTo>
                  <a:lnTo>
                    <a:pt x="1021136" y="976628"/>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58" name="object 58"/>
            <p:cNvPicPr/>
            <p:nvPr/>
          </p:nvPicPr>
          <p:blipFill>
            <a:blip r:embed="rId7" cstate="print"/>
            <a:stretch>
              <a:fillRect/>
            </a:stretch>
          </p:blipFill>
          <p:spPr>
            <a:xfrm>
              <a:off x="4335025" y="1728308"/>
              <a:ext cx="251939" cy="251939"/>
            </a:xfrm>
            <a:prstGeom prst="rect">
              <a:avLst/>
            </a:prstGeom>
          </p:spPr>
        </p:pic>
        <p:pic>
          <p:nvPicPr>
            <p:cNvPr id="59" name="object 59"/>
            <p:cNvPicPr/>
            <p:nvPr/>
          </p:nvPicPr>
          <p:blipFill>
            <a:blip r:embed="rId7" cstate="print"/>
            <a:stretch>
              <a:fillRect/>
            </a:stretch>
          </p:blipFill>
          <p:spPr>
            <a:xfrm>
              <a:off x="4965728" y="1107688"/>
              <a:ext cx="251939" cy="251939"/>
            </a:xfrm>
            <a:prstGeom prst="rect">
              <a:avLst/>
            </a:prstGeom>
          </p:spPr>
        </p:pic>
      </p:grpSp>
      <p:grpSp>
        <p:nvGrpSpPr>
          <p:cNvPr id="60" name="object 60"/>
          <p:cNvGrpSpPr/>
          <p:nvPr/>
        </p:nvGrpSpPr>
        <p:grpSpPr>
          <a:xfrm>
            <a:off x="4475181" y="618784"/>
            <a:ext cx="634971" cy="634971"/>
            <a:chOff x="7379199" y="1020419"/>
            <a:chExt cx="1047115" cy="1047115"/>
          </a:xfrm>
        </p:grpSpPr>
        <p:sp>
          <p:nvSpPr>
            <p:cNvPr id="61" name="object 61"/>
            <p:cNvSpPr/>
            <p:nvPr/>
          </p:nvSpPr>
          <p:spPr>
            <a:xfrm>
              <a:off x="7379199" y="1020419"/>
              <a:ext cx="1047115" cy="1047115"/>
            </a:xfrm>
            <a:custGeom>
              <a:avLst/>
              <a:gdLst/>
              <a:ahLst/>
              <a:cxnLst/>
              <a:rect l="l" t="t" r="r" b="b"/>
              <a:pathLst>
                <a:path w="1047115" h="1047114">
                  <a:moveTo>
                    <a:pt x="806991" y="0"/>
                  </a:moveTo>
                  <a:lnTo>
                    <a:pt x="241154" y="0"/>
                  </a:lnTo>
                  <a:lnTo>
                    <a:pt x="194706"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60" y="1046904"/>
                  </a:lnTo>
                  <a:lnTo>
                    <a:pt x="240097" y="1047088"/>
                  </a:lnTo>
                  <a:lnTo>
                    <a:pt x="805923" y="1047088"/>
                  </a:lnTo>
                  <a:lnTo>
                    <a:pt x="852375" y="1046904"/>
                  </a:lnTo>
                  <a:lnTo>
                    <a:pt x="919880" y="1042127"/>
                  </a:lnTo>
                  <a:lnTo>
                    <a:pt x="976617" y="1021145"/>
                  </a:lnTo>
                  <a:lnTo>
                    <a:pt x="1021135" y="976628"/>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897" y="4965"/>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62" name="object 62"/>
            <p:cNvPicPr/>
            <p:nvPr/>
          </p:nvPicPr>
          <p:blipFill>
            <a:blip r:embed="rId7" cstate="print"/>
            <a:stretch>
              <a:fillRect/>
            </a:stretch>
          </p:blipFill>
          <p:spPr>
            <a:xfrm>
              <a:off x="7461421" y="1728308"/>
              <a:ext cx="251939" cy="251939"/>
            </a:xfrm>
            <a:prstGeom prst="rect">
              <a:avLst/>
            </a:prstGeom>
          </p:spPr>
        </p:pic>
        <p:pic>
          <p:nvPicPr>
            <p:cNvPr id="63" name="object 63"/>
            <p:cNvPicPr/>
            <p:nvPr/>
          </p:nvPicPr>
          <p:blipFill>
            <a:blip r:embed="rId7" cstate="print"/>
            <a:stretch>
              <a:fillRect/>
            </a:stretch>
          </p:blipFill>
          <p:spPr>
            <a:xfrm>
              <a:off x="7776765" y="1417996"/>
              <a:ext cx="251945" cy="251945"/>
            </a:xfrm>
            <a:prstGeom prst="rect">
              <a:avLst/>
            </a:prstGeom>
          </p:spPr>
        </p:pic>
        <p:pic>
          <p:nvPicPr>
            <p:cNvPr id="64" name="object 64"/>
            <p:cNvPicPr/>
            <p:nvPr/>
          </p:nvPicPr>
          <p:blipFill>
            <a:blip r:embed="rId7" cstate="print"/>
            <a:stretch>
              <a:fillRect/>
            </a:stretch>
          </p:blipFill>
          <p:spPr>
            <a:xfrm>
              <a:off x="8092117" y="1107688"/>
              <a:ext cx="251945" cy="251939"/>
            </a:xfrm>
            <a:prstGeom prst="rect">
              <a:avLst/>
            </a:prstGeom>
          </p:spPr>
        </p:pic>
      </p:grpSp>
      <p:grpSp>
        <p:nvGrpSpPr>
          <p:cNvPr id="65" name="object 65"/>
          <p:cNvGrpSpPr/>
          <p:nvPr/>
        </p:nvGrpSpPr>
        <p:grpSpPr>
          <a:xfrm>
            <a:off x="6371000" y="618784"/>
            <a:ext cx="634971" cy="634971"/>
            <a:chOff x="10505544" y="1020419"/>
            <a:chExt cx="1047115" cy="1047115"/>
          </a:xfrm>
        </p:grpSpPr>
        <p:sp>
          <p:nvSpPr>
            <p:cNvPr id="66" name="object 66"/>
            <p:cNvSpPr/>
            <p:nvPr/>
          </p:nvSpPr>
          <p:spPr>
            <a:xfrm>
              <a:off x="10505544"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67" name="object 67"/>
            <p:cNvPicPr/>
            <p:nvPr/>
          </p:nvPicPr>
          <p:blipFill>
            <a:blip r:embed="rId8" cstate="print"/>
            <a:stretch>
              <a:fillRect/>
            </a:stretch>
          </p:blipFill>
          <p:spPr>
            <a:xfrm>
              <a:off x="10587792" y="1728308"/>
              <a:ext cx="251929" cy="251939"/>
            </a:xfrm>
            <a:prstGeom prst="rect">
              <a:avLst/>
            </a:prstGeom>
          </p:spPr>
        </p:pic>
        <p:pic>
          <p:nvPicPr>
            <p:cNvPr id="68" name="object 68"/>
            <p:cNvPicPr/>
            <p:nvPr/>
          </p:nvPicPr>
          <p:blipFill>
            <a:blip r:embed="rId9" cstate="print"/>
            <a:stretch>
              <a:fillRect/>
            </a:stretch>
          </p:blipFill>
          <p:spPr>
            <a:xfrm>
              <a:off x="11218532" y="1107688"/>
              <a:ext cx="251955" cy="251939"/>
            </a:xfrm>
            <a:prstGeom prst="rect">
              <a:avLst/>
            </a:prstGeom>
          </p:spPr>
        </p:pic>
        <p:pic>
          <p:nvPicPr>
            <p:cNvPr id="69" name="object 69"/>
            <p:cNvPicPr/>
            <p:nvPr/>
          </p:nvPicPr>
          <p:blipFill>
            <a:blip r:embed="rId8" cstate="print"/>
            <a:stretch>
              <a:fillRect/>
            </a:stretch>
          </p:blipFill>
          <p:spPr>
            <a:xfrm>
              <a:off x="10587792" y="1107688"/>
              <a:ext cx="251929" cy="251939"/>
            </a:xfrm>
            <a:prstGeom prst="rect">
              <a:avLst/>
            </a:prstGeom>
          </p:spPr>
        </p:pic>
        <p:pic>
          <p:nvPicPr>
            <p:cNvPr id="70" name="object 70"/>
            <p:cNvPicPr/>
            <p:nvPr/>
          </p:nvPicPr>
          <p:blipFill>
            <a:blip r:embed="rId9" cstate="print"/>
            <a:stretch>
              <a:fillRect/>
            </a:stretch>
          </p:blipFill>
          <p:spPr>
            <a:xfrm>
              <a:off x="11218532" y="1728308"/>
              <a:ext cx="251955" cy="251939"/>
            </a:xfrm>
            <a:prstGeom prst="rect">
              <a:avLst/>
            </a:prstGeom>
          </p:spPr>
        </p:pic>
      </p:grpSp>
      <p:grpSp>
        <p:nvGrpSpPr>
          <p:cNvPr id="71" name="object 71"/>
          <p:cNvGrpSpPr/>
          <p:nvPr/>
        </p:nvGrpSpPr>
        <p:grpSpPr>
          <a:xfrm>
            <a:off x="8266850" y="618784"/>
            <a:ext cx="634971" cy="634971"/>
            <a:chOff x="13631941" y="1020419"/>
            <a:chExt cx="1047115" cy="1047115"/>
          </a:xfrm>
        </p:grpSpPr>
        <p:sp>
          <p:nvSpPr>
            <p:cNvPr id="72" name="object 72"/>
            <p:cNvSpPr/>
            <p:nvPr/>
          </p:nvSpPr>
          <p:spPr>
            <a:xfrm>
              <a:off x="13631941"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73" name="object 73"/>
            <p:cNvPicPr/>
            <p:nvPr/>
          </p:nvPicPr>
          <p:blipFill>
            <a:blip r:embed="rId8" cstate="print"/>
            <a:stretch>
              <a:fillRect/>
            </a:stretch>
          </p:blipFill>
          <p:spPr>
            <a:xfrm>
              <a:off x="13714190" y="1728308"/>
              <a:ext cx="251929" cy="251939"/>
            </a:xfrm>
            <a:prstGeom prst="rect">
              <a:avLst/>
            </a:prstGeom>
          </p:spPr>
        </p:pic>
        <p:pic>
          <p:nvPicPr>
            <p:cNvPr id="74" name="object 74"/>
            <p:cNvPicPr/>
            <p:nvPr/>
          </p:nvPicPr>
          <p:blipFill>
            <a:blip r:embed="rId9" cstate="print"/>
            <a:stretch>
              <a:fillRect/>
            </a:stretch>
          </p:blipFill>
          <p:spPr>
            <a:xfrm>
              <a:off x="14344930" y="1107688"/>
              <a:ext cx="251955" cy="251939"/>
            </a:xfrm>
            <a:prstGeom prst="rect">
              <a:avLst/>
            </a:prstGeom>
          </p:spPr>
        </p:pic>
        <p:pic>
          <p:nvPicPr>
            <p:cNvPr id="75" name="object 75"/>
            <p:cNvPicPr/>
            <p:nvPr/>
          </p:nvPicPr>
          <p:blipFill>
            <a:blip r:embed="rId8" cstate="print"/>
            <a:stretch>
              <a:fillRect/>
            </a:stretch>
          </p:blipFill>
          <p:spPr>
            <a:xfrm>
              <a:off x="13714190" y="1107688"/>
              <a:ext cx="251929" cy="251939"/>
            </a:xfrm>
            <a:prstGeom prst="rect">
              <a:avLst/>
            </a:prstGeom>
          </p:spPr>
        </p:pic>
        <p:pic>
          <p:nvPicPr>
            <p:cNvPr id="76" name="object 76"/>
            <p:cNvPicPr/>
            <p:nvPr/>
          </p:nvPicPr>
          <p:blipFill>
            <a:blip r:embed="rId9" cstate="print"/>
            <a:stretch>
              <a:fillRect/>
            </a:stretch>
          </p:blipFill>
          <p:spPr>
            <a:xfrm>
              <a:off x="14344930" y="1728308"/>
              <a:ext cx="251955" cy="251939"/>
            </a:xfrm>
            <a:prstGeom prst="rect">
              <a:avLst/>
            </a:prstGeom>
          </p:spPr>
        </p:pic>
        <p:pic>
          <p:nvPicPr>
            <p:cNvPr id="77" name="object 77"/>
            <p:cNvPicPr/>
            <p:nvPr/>
          </p:nvPicPr>
          <p:blipFill>
            <a:blip r:embed="rId10" cstate="print"/>
            <a:stretch>
              <a:fillRect/>
            </a:stretch>
          </p:blipFill>
          <p:spPr>
            <a:xfrm>
              <a:off x="14029573" y="1417996"/>
              <a:ext cx="251929" cy="251945"/>
            </a:xfrm>
            <a:prstGeom prst="rect">
              <a:avLst/>
            </a:prstGeom>
          </p:spPr>
        </p:pic>
      </p:grpSp>
      <p:grpSp>
        <p:nvGrpSpPr>
          <p:cNvPr id="78" name="object 78"/>
          <p:cNvGrpSpPr/>
          <p:nvPr/>
        </p:nvGrpSpPr>
        <p:grpSpPr>
          <a:xfrm>
            <a:off x="1394320" y="618784"/>
            <a:ext cx="634971" cy="634971"/>
            <a:chOff x="2298631" y="1020419"/>
            <a:chExt cx="1047115" cy="1047115"/>
          </a:xfrm>
        </p:grpSpPr>
        <p:sp>
          <p:nvSpPr>
            <p:cNvPr id="79" name="object 79"/>
            <p:cNvSpPr/>
            <p:nvPr/>
          </p:nvSpPr>
          <p:spPr>
            <a:xfrm>
              <a:off x="2298631" y="1020419"/>
              <a:ext cx="1047115" cy="1047115"/>
            </a:xfrm>
            <a:custGeom>
              <a:avLst/>
              <a:gdLst/>
              <a:ahLst/>
              <a:cxnLst/>
              <a:rect l="l" t="t" r="r" b="b"/>
              <a:pathLst>
                <a:path w="1047114" h="1047114">
                  <a:moveTo>
                    <a:pt x="806991" y="0"/>
                  </a:moveTo>
                  <a:lnTo>
                    <a:pt x="241165" y="0"/>
                  </a:lnTo>
                  <a:lnTo>
                    <a:pt x="194711" y="183"/>
                  </a:lnTo>
                  <a:lnTo>
                    <a:pt x="127203" y="4965"/>
                  </a:lnTo>
                  <a:lnTo>
                    <a:pt x="70470" y="25953"/>
                  </a:lnTo>
                  <a:lnTo>
                    <a:pt x="25953" y="70470"/>
                  </a:lnTo>
                  <a:lnTo>
                    <a:pt x="4963" y="127208"/>
                  </a:lnTo>
                  <a:lnTo>
                    <a:pt x="183" y="194262"/>
                  </a:lnTo>
                  <a:lnTo>
                    <a:pt x="0" y="240097"/>
                  </a:lnTo>
                  <a:lnTo>
                    <a:pt x="4" y="807001"/>
                  </a:lnTo>
                  <a:lnTo>
                    <a:pt x="183" y="852377"/>
                  </a:lnTo>
                  <a:lnTo>
                    <a:pt x="4969" y="919906"/>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80" name="object 80"/>
            <p:cNvPicPr/>
            <p:nvPr/>
          </p:nvPicPr>
          <p:blipFill>
            <a:blip r:embed="rId7" cstate="print"/>
            <a:stretch>
              <a:fillRect/>
            </a:stretch>
          </p:blipFill>
          <p:spPr>
            <a:xfrm>
              <a:off x="2696205" y="1417996"/>
              <a:ext cx="251939" cy="251945"/>
            </a:xfrm>
            <a:prstGeom prst="rect">
              <a:avLst/>
            </a:prstGeom>
          </p:spPr>
        </p:pic>
      </p:grpSp>
      <p:grpSp>
        <p:nvGrpSpPr>
          <p:cNvPr id="81" name="object 81"/>
          <p:cNvGrpSpPr/>
          <p:nvPr/>
        </p:nvGrpSpPr>
        <p:grpSpPr>
          <a:xfrm>
            <a:off x="1394320" y="1615784"/>
            <a:ext cx="634971" cy="634971"/>
            <a:chOff x="2298631" y="2664547"/>
            <a:chExt cx="1047115" cy="1047115"/>
          </a:xfrm>
        </p:grpSpPr>
        <p:sp>
          <p:nvSpPr>
            <p:cNvPr id="82" name="object 82"/>
            <p:cNvSpPr/>
            <p:nvPr/>
          </p:nvSpPr>
          <p:spPr>
            <a:xfrm>
              <a:off x="2298631" y="2664547"/>
              <a:ext cx="1047115" cy="1047115"/>
            </a:xfrm>
            <a:custGeom>
              <a:avLst/>
              <a:gdLst/>
              <a:ahLst/>
              <a:cxnLst/>
              <a:rect l="l" t="t" r="r" b="b"/>
              <a:pathLst>
                <a:path w="1047114" h="1047114">
                  <a:moveTo>
                    <a:pt x="806991" y="0"/>
                  </a:moveTo>
                  <a:lnTo>
                    <a:pt x="241165" y="0"/>
                  </a:lnTo>
                  <a:lnTo>
                    <a:pt x="194711" y="183"/>
                  </a:lnTo>
                  <a:lnTo>
                    <a:pt x="127203" y="4965"/>
                  </a:lnTo>
                  <a:lnTo>
                    <a:pt x="70470" y="25951"/>
                  </a:lnTo>
                  <a:lnTo>
                    <a:pt x="25953" y="70466"/>
                  </a:lnTo>
                  <a:lnTo>
                    <a:pt x="4963" y="127203"/>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83" name="object 83"/>
            <p:cNvPicPr/>
            <p:nvPr/>
          </p:nvPicPr>
          <p:blipFill>
            <a:blip r:embed="rId7" cstate="print"/>
            <a:stretch>
              <a:fillRect/>
            </a:stretch>
          </p:blipFill>
          <p:spPr>
            <a:xfrm>
              <a:off x="2380854" y="3372436"/>
              <a:ext cx="251939" cy="251939"/>
            </a:xfrm>
            <a:prstGeom prst="rect">
              <a:avLst/>
            </a:prstGeom>
          </p:spPr>
        </p:pic>
        <p:pic>
          <p:nvPicPr>
            <p:cNvPr id="84" name="object 84"/>
            <p:cNvPicPr/>
            <p:nvPr/>
          </p:nvPicPr>
          <p:blipFill>
            <a:blip r:embed="rId7" cstate="print"/>
            <a:stretch>
              <a:fillRect/>
            </a:stretch>
          </p:blipFill>
          <p:spPr>
            <a:xfrm>
              <a:off x="3011557" y="2751808"/>
              <a:ext cx="251939" cy="251945"/>
            </a:xfrm>
            <a:prstGeom prst="rect">
              <a:avLst/>
            </a:prstGeom>
          </p:spPr>
        </p:pic>
      </p:grpSp>
      <p:grpSp>
        <p:nvGrpSpPr>
          <p:cNvPr id="85" name="object 85"/>
          <p:cNvGrpSpPr/>
          <p:nvPr/>
        </p:nvGrpSpPr>
        <p:grpSpPr>
          <a:xfrm>
            <a:off x="1394320" y="2612784"/>
            <a:ext cx="634971" cy="634971"/>
            <a:chOff x="2298631" y="4308674"/>
            <a:chExt cx="1047115" cy="1047115"/>
          </a:xfrm>
        </p:grpSpPr>
        <p:sp>
          <p:nvSpPr>
            <p:cNvPr id="86" name="object 86"/>
            <p:cNvSpPr/>
            <p:nvPr/>
          </p:nvSpPr>
          <p:spPr>
            <a:xfrm>
              <a:off x="2298631" y="4308674"/>
              <a:ext cx="1047115" cy="1047115"/>
            </a:xfrm>
            <a:custGeom>
              <a:avLst/>
              <a:gdLst/>
              <a:ahLst/>
              <a:cxnLst/>
              <a:rect l="l" t="t" r="r" b="b"/>
              <a:pathLst>
                <a:path w="1047114" h="1047114">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7"/>
                  </a:lnTo>
                  <a:lnTo>
                    <a:pt x="4969" y="919901"/>
                  </a:lnTo>
                  <a:lnTo>
                    <a:pt x="25953" y="976617"/>
                  </a:lnTo>
                  <a:lnTo>
                    <a:pt x="70470"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87" name="object 87"/>
            <p:cNvPicPr/>
            <p:nvPr/>
          </p:nvPicPr>
          <p:blipFill>
            <a:blip r:embed="rId7" cstate="print"/>
            <a:stretch>
              <a:fillRect/>
            </a:stretch>
          </p:blipFill>
          <p:spPr>
            <a:xfrm>
              <a:off x="2380854" y="5016553"/>
              <a:ext cx="251939" cy="251939"/>
            </a:xfrm>
            <a:prstGeom prst="rect">
              <a:avLst/>
            </a:prstGeom>
          </p:spPr>
        </p:pic>
        <p:pic>
          <p:nvPicPr>
            <p:cNvPr id="88" name="object 88"/>
            <p:cNvPicPr/>
            <p:nvPr/>
          </p:nvPicPr>
          <p:blipFill>
            <a:blip r:embed="rId11" cstate="print"/>
            <a:stretch>
              <a:fillRect/>
            </a:stretch>
          </p:blipFill>
          <p:spPr>
            <a:xfrm>
              <a:off x="3011557" y="4395934"/>
              <a:ext cx="251939" cy="251939"/>
            </a:xfrm>
            <a:prstGeom prst="rect">
              <a:avLst/>
            </a:prstGeom>
          </p:spPr>
        </p:pic>
        <p:pic>
          <p:nvPicPr>
            <p:cNvPr id="89" name="object 89"/>
            <p:cNvPicPr/>
            <p:nvPr/>
          </p:nvPicPr>
          <p:blipFill>
            <a:blip r:embed="rId7" cstate="print"/>
            <a:stretch>
              <a:fillRect/>
            </a:stretch>
          </p:blipFill>
          <p:spPr>
            <a:xfrm>
              <a:off x="2696205" y="4706249"/>
              <a:ext cx="251939" cy="251939"/>
            </a:xfrm>
            <a:prstGeom prst="rect">
              <a:avLst/>
            </a:prstGeom>
          </p:spPr>
        </p:pic>
      </p:grpSp>
      <p:grpSp>
        <p:nvGrpSpPr>
          <p:cNvPr id="90" name="object 90"/>
          <p:cNvGrpSpPr/>
          <p:nvPr/>
        </p:nvGrpSpPr>
        <p:grpSpPr>
          <a:xfrm>
            <a:off x="1394320" y="3609779"/>
            <a:ext cx="634971" cy="634971"/>
            <a:chOff x="2298631" y="5952792"/>
            <a:chExt cx="1047115" cy="1047115"/>
          </a:xfrm>
        </p:grpSpPr>
        <p:sp>
          <p:nvSpPr>
            <p:cNvPr id="91" name="object 91"/>
            <p:cNvSpPr/>
            <p:nvPr/>
          </p:nvSpPr>
          <p:spPr>
            <a:xfrm>
              <a:off x="2298631" y="5952792"/>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92" name="object 92"/>
            <p:cNvPicPr/>
            <p:nvPr/>
          </p:nvPicPr>
          <p:blipFill>
            <a:blip r:embed="rId7" cstate="print"/>
            <a:stretch>
              <a:fillRect/>
            </a:stretch>
          </p:blipFill>
          <p:spPr>
            <a:xfrm>
              <a:off x="2380854" y="6660681"/>
              <a:ext cx="251939" cy="251939"/>
            </a:xfrm>
            <a:prstGeom prst="rect">
              <a:avLst/>
            </a:prstGeom>
          </p:spPr>
        </p:pic>
        <p:pic>
          <p:nvPicPr>
            <p:cNvPr id="93" name="object 93"/>
            <p:cNvPicPr/>
            <p:nvPr/>
          </p:nvPicPr>
          <p:blipFill>
            <a:blip r:embed="rId7" cstate="print"/>
            <a:stretch>
              <a:fillRect/>
            </a:stretch>
          </p:blipFill>
          <p:spPr>
            <a:xfrm>
              <a:off x="3011557" y="6040062"/>
              <a:ext cx="251939" cy="251939"/>
            </a:xfrm>
            <a:prstGeom prst="rect">
              <a:avLst/>
            </a:prstGeom>
          </p:spPr>
        </p:pic>
        <p:pic>
          <p:nvPicPr>
            <p:cNvPr id="94" name="object 94"/>
            <p:cNvPicPr/>
            <p:nvPr/>
          </p:nvPicPr>
          <p:blipFill>
            <a:blip r:embed="rId7" cstate="print"/>
            <a:stretch>
              <a:fillRect/>
            </a:stretch>
          </p:blipFill>
          <p:spPr>
            <a:xfrm>
              <a:off x="2380854" y="6040062"/>
              <a:ext cx="251939" cy="251939"/>
            </a:xfrm>
            <a:prstGeom prst="rect">
              <a:avLst/>
            </a:prstGeom>
          </p:spPr>
        </p:pic>
        <p:pic>
          <p:nvPicPr>
            <p:cNvPr id="95" name="object 95"/>
            <p:cNvPicPr/>
            <p:nvPr/>
          </p:nvPicPr>
          <p:blipFill>
            <a:blip r:embed="rId7" cstate="print"/>
            <a:stretch>
              <a:fillRect/>
            </a:stretch>
          </p:blipFill>
          <p:spPr>
            <a:xfrm>
              <a:off x="3011557" y="6660681"/>
              <a:ext cx="251939" cy="251939"/>
            </a:xfrm>
            <a:prstGeom prst="rect">
              <a:avLst/>
            </a:prstGeom>
          </p:spPr>
        </p:pic>
      </p:grpSp>
      <p:grpSp>
        <p:nvGrpSpPr>
          <p:cNvPr id="96" name="object 96"/>
          <p:cNvGrpSpPr/>
          <p:nvPr/>
        </p:nvGrpSpPr>
        <p:grpSpPr>
          <a:xfrm>
            <a:off x="1394320" y="4606780"/>
            <a:ext cx="634971" cy="634971"/>
            <a:chOff x="2298631" y="7596920"/>
            <a:chExt cx="1047115" cy="1047115"/>
          </a:xfrm>
        </p:grpSpPr>
        <p:sp>
          <p:nvSpPr>
            <p:cNvPr id="97" name="object 97"/>
            <p:cNvSpPr/>
            <p:nvPr/>
          </p:nvSpPr>
          <p:spPr>
            <a:xfrm>
              <a:off x="2298631" y="7596920"/>
              <a:ext cx="1047115" cy="1047115"/>
            </a:xfrm>
            <a:custGeom>
              <a:avLst/>
              <a:gdLst/>
              <a:ahLst/>
              <a:cxnLst/>
              <a:rect l="l" t="t" r="r" b="b"/>
              <a:pathLst>
                <a:path w="1047114" h="1047115">
                  <a:moveTo>
                    <a:pt x="806991" y="0"/>
                  </a:moveTo>
                  <a:lnTo>
                    <a:pt x="241165" y="0"/>
                  </a:lnTo>
                  <a:lnTo>
                    <a:pt x="194711" y="183"/>
                  </a:lnTo>
                  <a:lnTo>
                    <a:pt x="127203" y="4965"/>
                  </a:lnTo>
                  <a:lnTo>
                    <a:pt x="70470" y="25951"/>
                  </a:lnTo>
                  <a:lnTo>
                    <a:pt x="25953" y="70461"/>
                  </a:lnTo>
                  <a:lnTo>
                    <a:pt x="4963" y="127199"/>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98" name="object 98"/>
            <p:cNvPicPr/>
            <p:nvPr/>
          </p:nvPicPr>
          <p:blipFill>
            <a:blip r:embed="rId7" cstate="print"/>
            <a:stretch>
              <a:fillRect/>
            </a:stretch>
          </p:blipFill>
          <p:spPr>
            <a:xfrm>
              <a:off x="2380854" y="8304810"/>
              <a:ext cx="251939" cy="251939"/>
            </a:xfrm>
            <a:prstGeom prst="rect">
              <a:avLst/>
            </a:prstGeom>
          </p:spPr>
        </p:pic>
        <p:pic>
          <p:nvPicPr>
            <p:cNvPr id="99" name="object 99"/>
            <p:cNvPicPr/>
            <p:nvPr/>
          </p:nvPicPr>
          <p:blipFill>
            <a:blip r:embed="rId7" cstate="print"/>
            <a:stretch>
              <a:fillRect/>
            </a:stretch>
          </p:blipFill>
          <p:spPr>
            <a:xfrm>
              <a:off x="3011557" y="7684182"/>
              <a:ext cx="251939" cy="251945"/>
            </a:xfrm>
            <a:prstGeom prst="rect">
              <a:avLst/>
            </a:prstGeom>
          </p:spPr>
        </p:pic>
        <p:pic>
          <p:nvPicPr>
            <p:cNvPr id="100" name="object 100"/>
            <p:cNvPicPr/>
            <p:nvPr/>
          </p:nvPicPr>
          <p:blipFill>
            <a:blip r:embed="rId7" cstate="print"/>
            <a:stretch>
              <a:fillRect/>
            </a:stretch>
          </p:blipFill>
          <p:spPr>
            <a:xfrm>
              <a:off x="2380854" y="7684179"/>
              <a:ext cx="251939" cy="251939"/>
            </a:xfrm>
            <a:prstGeom prst="rect">
              <a:avLst/>
            </a:prstGeom>
          </p:spPr>
        </p:pic>
        <p:pic>
          <p:nvPicPr>
            <p:cNvPr id="101" name="object 101"/>
            <p:cNvPicPr/>
            <p:nvPr/>
          </p:nvPicPr>
          <p:blipFill>
            <a:blip r:embed="rId7" cstate="print"/>
            <a:stretch>
              <a:fillRect/>
            </a:stretch>
          </p:blipFill>
          <p:spPr>
            <a:xfrm>
              <a:off x="3011557" y="8304810"/>
              <a:ext cx="251939" cy="251937"/>
            </a:xfrm>
            <a:prstGeom prst="rect">
              <a:avLst/>
            </a:prstGeom>
          </p:spPr>
        </p:pic>
        <p:pic>
          <p:nvPicPr>
            <p:cNvPr id="102" name="object 102"/>
            <p:cNvPicPr/>
            <p:nvPr/>
          </p:nvPicPr>
          <p:blipFill>
            <a:blip r:embed="rId7" cstate="print"/>
            <a:stretch>
              <a:fillRect/>
            </a:stretch>
          </p:blipFill>
          <p:spPr>
            <a:xfrm>
              <a:off x="2696205" y="7994495"/>
              <a:ext cx="251939" cy="251939"/>
            </a:xfrm>
            <a:prstGeom prst="rect">
              <a:avLst/>
            </a:prstGeom>
          </p:spPr>
        </p:pic>
      </p:grpSp>
      <p:grpSp>
        <p:nvGrpSpPr>
          <p:cNvPr id="103" name="object 103"/>
          <p:cNvGrpSpPr/>
          <p:nvPr/>
        </p:nvGrpSpPr>
        <p:grpSpPr>
          <a:xfrm>
            <a:off x="1394320" y="5603780"/>
            <a:ext cx="634971" cy="634971"/>
            <a:chOff x="2298631" y="9241048"/>
            <a:chExt cx="1047115" cy="1047115"/>
          </a:xfrm>
        </p:grpSpPr>
        <p:sp>
          <p:nvSpPr>
            <p:cNvPr id="104" name="object 104"/>
            <p:cNvSpPr/>
            <p:nvPr/>
          </p:nvSpPr>
          <p:spPr>
            <a:xfrm>
              <a:off x="2298631" y="9241048"/>
              <a:ext cx="1047115" cy="1047115"/>
            </a:xfrm>
            <a:custGeom>
              <a:avLst/>
              <a:gdLst/>
              <a:ahLst/>
              <a:cxnLst/>
              <a:rect l="l" t="t" r="r" b="b"/>
              <a:pathLst>
                <a:path w="1047114" h="1047115">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5"/>
                  </a:lnTo>
                  <a:lnTo>
                    <a:pt x="4969" y="919897"/>
                  </a:lnTo>
                  <a:lnTo>
                    <a:pt x="25953" y="976617"/>
                  </a:lnTo>
                  <a:lnTo>
                    <a:pt x="70470"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105" name="object 105"/>
            <p:cNvPicPr/>
            <p:nvPr/>
          </p:nvPicPr>
          <p:blipFill>
            <a:blip r:embed="rId11" cstate="print"/>
            <a:stretch>
              <a:fillRect/>
            </a:stretch>
          </p:blipFill>
          <p:spPr>
            <a:xfrm>
              <a:off x="2380854" y="9948927"/>
              <a:ext cx="251939" cy="251939"/>
            </a:xfrm>
            <a:prstGeom prst="rect">
              <a:avLst/>
            </a:prstGeom>
          </p:spPr>
        </p:pic>
        <p:pic>
          <p:nvPicPr>
            <p:cNvPr id="106" name="object 106"/>
            <p:cNvPicPr/>
            <p:nvPr/>
          </p:nvPicPr>
          <p:blipFill>
            <a:blip r:embed="rId7" cstate="print"/>
            <a:stretch>
              <a:fillRect/>
            </a:stretch>
          </p:blipFill>
          <p:spPr>
            <a:xfrm>
              <a:off x="3011557" y="9328307"/>
              <a:ext cx="251939" cy="251939"/>
            </a:xfrm>
            <a:prstGeom prst="rect">
              <a:avLst/>
            </a:prstGeom>
          </p:spPr>
        </p:pic>
        <p:pic>
          <p:nvPicPr>
            <p:cNvPr id="107" name="object 107"/>
            <p:cNvPicPr/>
            <p:nvPr/>
          </p:nvPicPr>
          <p:blipFill>
            <a:blip r:embed="rId7" cstate="print"/>
            <a:stretch>
              <a:fillRect/>
            </a:stretch>
          </p:blipFill>
          <p:spPr>
            <a:xfrm>
              <a:off x="2380854" y="9328307"/>
              <a:ext cx="251939" cy="251939"/>
            </a:xfrm>
            <a:prstGeom prst="rect">
              <a:avLst/>
            </a:prstGeom>
          </p:spPr>
        </p:pic>
        <p:pic>
          <p:nvPicPr>
            <p:cNvPr id="108" name="object 108"/>
            <p:cNvPicPr/>
            <p:nvPr/>
          </p:nvPicPr>
          <p:blipFill>
            <a:blip r:embed="rId11" cstate="print"/>
            <a:stretch>
              <a:fillRect/>
            </a:stretch>
          </p:blipFill>
          <p:spPr>
            <a:xfrm>
              <a:off x="3011557" y="9948927"/>
              <a:ext cx="251939" cy="251939"/>
            </a:xfrm>
            <a:prstGeom prst="rect">
              <a:avLst/>
            </a:prstGeom>
          </p:spPr>
        </p:pic>
        <p:pic>
          <p:nvPicPr>
            <p:cNvPr id="109" name="object 109"/>
            <p:cNvPicPr/>
            <p:nvPr/>
          </p:nvPicPr>
          <p:blipFill>
            <a:blip r:embed="rId7" cstate="print"/>
            <a:stretch>
              <a:fillRect/>
            </a:stretch>
          </p:blipFill>
          <p:spPr>
            <a:xfrm>
              <a:off x="2380854" y="9638622"/>
              <a:ext cx="251939" cy="251939"/>
            </a:xfrm>
            <a:prstGeom prst="rect">
              <a:avLst/>
            </a:prstGeom>
          </p:spPr>
        </p:pic>
        <p:pic>
          <p:nvPicPr>
            <p:cNvPr id="110" name="object 110"/>
            <p:cNvPicPr/>
            <p:nvPr/>
          </p:nvPicPr>
          <p:blipFill>
            <a:blip r:embed="rId7" cstate="print"/>
            <a:stretch>
              <a:fillRect/>
            </a:stretch>
          </p:blipFill>
          <p:spPr>
            <a:xfrm>
              <a:off x="3011557" y="9638622"/>
              <a:ext cx="251939" cy="251939"/>
            </a:xfrm>
            <a:prstGeom prst="rect">
              <a:avLst/>
            </a:prstGeom>
          </p:spPr>
        </p:pic>
      </p:grpSp>
      <p:grpSp>
        <p:nvGrpSpPr>
          <p:cNvPr id="111" name="object 111"/>
          <p:cNvGrpSpPr/>
          <p:nvPr/>
        </p:nvGrpSpPr>
        <p:grpSpPr>
          <a:xfrm>
            <a:off x="683481" y="1615784"/>
            <a:ext cx="634971" cy="634971"/>
            <a:chOff x="1126405" y="2664547"/>
            <a:chExt cx="1047115" cy="1047115"/>
          </a:xfrm>
        </p:grpSpPr>
        <p:sp>
          <p:nvSpPr>
            <p:cNvPr id="112" name="object 112"/>
            <p:cNvSpPr/>
            <p:nvPr/>
          </p:nvSpPr>
          <p:spPr>
            <a:xfrm>
              <a:off x="1126405" y="2664547"/>
              <a:ext cx="1047115" cy="1047115"/>
            </a:xfrm>
            <a:custGeom>
              <a:avLst/>
              <a:gdLst/>
              <a:ahLst/>
              <a:cxnLst/>
              <a:rect l="l" t="t" r="r" b="b"/>
              <a:pathLst>
                <a:path w="1047114" h="1047114">
                  <a:moveTo>
                    <a:pt x="806991" y="0"/>
                  </a:moveTo>
                  <a:lnTo>
                    <a:pt x="241165" y="0"/>
                  </a:lnTo>
                  <a:lnTo>
                    <a:pt x="194711" y="183"/>
                  </a:lnTo>
                  <a:lnTo>
                    <a:pt x="127203" y="4965"/>
                  </a:lnTo>
                  <a:lnTo>
                    <a:pt x="70470" y="25951"/>
                  </a:lnTo>
                  <a:lnTo>
                    <a:pt x="25953" y="70466"/>
                  </a:lnTo>
                  <a:lnTo>
                    <a:pt x="4963" y="127203"/>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113" name="object 113"/>
            <p:cNvPicPr/>
            <p:nvPr/>
          </p:nvPicPr>
          <p:blipFill>
            <a:blip r:embed="rId7" cstate="print"/>
            <a:stretch>
              <a:fillRect/>
            </a:stretch>
          </p:blipFill>
          <p:spPr>
            <a:xfrm>
              <a:off x="1523979" y="3062121"/>
              <a:ext cx="251939" cy="251939"/>
            </a:xfrm>
            <a:prstGeom prst="rect">
              <a:avLst/>
            </a:prstGeom>
          </p:spPr>
        </p:pic>
      </p:grpSp>
      <p:grpSp>
        <p:nvGrpSpPr>
          <p:cNvPr id="114" name="object 114"/>
          <p:cNvGrpSpPr/>
          <p:nvPr/>
        </p:nvGrpSpPr>
        <p:grpSpPr>
          <a:xfrm>
            <a:off x="2579331" y="1615784"/>
            <a:ext cx="634971" cy="634971"/>
            <a:chOff x="4252802" y="2664547"/>
            <a:chExt cx="1047115" cy="1047115"/>
          </a:xfrm>
        </p:grpSpPr>
        <p:sp>
          <p:nvSpPr>
            <p:cNvPr id="115" name="object 115"/>
            <p:cNvSpPr/>
            <p:nvPr/>
          </p:nvSpPr>
          <p:spPr>
            <a:xfrm>
              <a:off x="4252802"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203"/>
                  </a:lnTo>
                  <a:lnTo>
                    <a:pt x="1021136" y="70466"/>
                  </a:lnTo>
                  <a:lnTo>
                    <a:pt x="976622" y="25951"/>
                  </a:lnTo>
                  <a:lnTo>
                    <a:pt x="919901" y="4965"/>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116" name="object 116"/>
            <p:cNvPicPr/>
            <p:nvPr/>
          </p:nvPicPr>
          <p:blipFill>
            <a:blip r:embed="rId7" cstate="print"/>
            <a:stretch>
              <a:fillRect/>
            </a:stretch>
          </p:blipFill>
          <p:spPr>
            <a:xfrm>
              <a:off x="4335025" y="3372436"/>
              <a:ext cx="251939" cy="251939"/>
            </a:xfrm>
            <a:prstGeom prst="rect">
              <a:avLst/>
            </a:prstGeom>
          </p:spPr>
        </p:pic>
        <p:pic>
          <p:nvPicPr>
            <p:cNvPr id="117" name="object 117"/>
            <p:cNvPicPr/>
            <p:nvPr/>
          </p:nvPicPr>
          <p:blipFill>
            <a:blip r:embed="rId7" cstate="print"/>
            <a:stretch>
              <a:fillRect/>
            </a:stretch>
          </p:blipFill>
          <p:spPr>
            <a:xfrm>
              <a:off x="4965728" y="2751808"/>
              <a:ext cx="251939" cy="251945"/>
            </a:xfrm>
            <a:prstGeom prst="rect">
              <a:avLst/>
            </a:prstGeom>
          </p:spPr>
        </p:pic>
      </p:grpSp>
      <p:grpSp>
        <p:nvGrpSpPr>
          <p:cNvPr id="118" name="object 118"/>
          <p:cNvGrpSpPr/>
          <p:nvPr/>
        </p:nvGrpSpPr>
        <p:grpSpPr>
          <a:xfrm>
            <a:off x="4475181" y="1615784"/>
            <a:ext cx="634971" cy="634971"/>
            <a:chOff x="7379199" y="2664547"/>
            <a:chExt cx="1047115" cy="1047115"/>
          </a:xfrm>
        </p:grpSpPr>
        <p:sp>
          <p:nvSpPr>
            <p:cNvPr id="119" name="object 119"/>
            <p:cNvSpPr/>
            <p:nvPr/>
          </p:nvSpPr>
          <p:spPr>
            <a:xfrm>
              <a:off x="7379199" y="2664547"/>
              <a:ext cx="1047115" cy="1047115"/>
            </a:xfrm>
            <a:custGeom>
              <a:avLst/>
              <a:gdLst/>
              <a:ahLst/>
              <a:cxnLst/>
              <a:rect l="l" t="t" r="r" b="b"/>
              <a:pathLst>
                <a:path w="1047115" h="1047114">
                  <a:moveTo>
                    <a:pt x="806991" y="0"/>
                  </a:moveTo>
                  <a:lnTo>
                    <a:pt x="241154" y="0"/>
                  </a:lnTo>
                  <a:lnTo>
                    <a:pt x="194706"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5" y="1046904"/>
                  </a:lnTo>
                  <a:lnTo>
                    <a:pt x="919880"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897" y="4965"/>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120" name="object 120"/>
            <p:cNvPicPr/>
            <p:nvPr/>
          </p:nvPicPr>
          <p:blipFill>
            <a:blip r:embed="rId7" cstate="print"/>
            <a:stretch>
              <a:fillRect/>
            </a:stretch>
          </p:blipFill>
          <p:spPr>
            <a:xfrm>
              <a:off x="7461421" y="3372436"/>
              <a:ext cx="251939" cy="251939"/>
            </a:xfrm>
            <a:prstGeom prst="rect">
              <a:avLst/>
            </a:prstGeom>
          </p:spPr>
        </p:pic>
        <p:pic>
          <p:nvPicPr>
            <p:cNvPr id="121" name="object 121"/>
            <p:cNvPicPr/>
            <p:nvPr/>
          </p:nvPicPr>
          <p:blipFill>
            <a:blip r:embed="rId7" cstate="print"/>
            <a:stretch>
              <a:fillRect/>
            </a:stretch>
          </p:blipFill>
          <p:spPr>
            <a:xfrm>
              <a:off x="8092117" y="2751808"/>
              <a:ext cx="251945" cy="251945"/>
            </a:xfrm>
            <a:prstGeom prst="rect">
              <a:avLst/>
            </a:prstGeom>
          </p:spPr>
        </p:pic>
        <p:pic>
          <p:nvPicPr>
            <p:cNvPr id="122" name="object 122"/>
            <p:cNvPicPr/>
            <p:nvPr/>
          </p:nvPicPr>
          <p:blipFill>
            <a:blip r:embed="rId7" cstate="print"/>
            <a:stretch>
              <a:fillRect/>
            </a:stretch>
          </p:blipFill>
          <p:spPr>
            <a:xfrm>
              <a:off x="7776765" y="3062121"/>
              <a:ext cx="251945" cy="251939"/>
            </a:xfrm>
            <a:prstGeom prst="rect">
              <a:avLst/>
            </a:prstGeom>
          </p:spPr>
        </p:pic>
      </p:grpSp>
      <p:grpSp>
        <p:nvGrpSpPr>
          <p:cNvPr id="123" name="object 123"/>
          <p:cNvGrpSpPr/>
          <p:nvPr/>
        </p:nvGrpSpPr>
        <p:grpSpPr>
          <a:xfrm>
            <a:off x="6371000" y="1615784"/>
            <a:ext cx="634971" cy="634971"/>
            <a:chOff x="10505544" y="2664547"/>
            <a:chExt cx="1047115" cy="1047115"/>
          </a:xfrm>
        </p:grpSpPr>
        <p:sp>
          <p:nvSpPr>
            <p:cNvPr id="124" name="object 124"/>
            <p:cNvSpPr/>
            <p:nvPr/>
          </p:nvSpPr>
          <p:spPr>
            <a:xfrm>
              <a:off x="10505544"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25" name="object 125"/>
            <p:cNvPicPr/>
            <p:nvPr/>
          </p:nvPicPr>
          <p:blipFill>
            <a:blip r:embed="rId8" cstate="print"/>
            <a:stretch>
              <a:fillRect/>
            </a:stretch>
          </p:blipFill>
          <p:spPr>
            <a:xfrm>
              <a:off x="10587792" y="3372436"/>
              <a:ext cx="251929" cy="251939"/>
            </a:xfrm>
            <a:prstGeom prst="rect">
              <a:avLst/>
            </a:prstGeom>
          </p:spPr>
        </p:pic>
        <p:pic>
          <p:nvPicPr>
            <p:cNvPr id="126" name="object 126"/>
            <p:cNvPicPr/>
            <p:nvPr/>
          </p:nvPicPr>
          <p:blipFill>
            <a:blip r:embed="rId9" cstate="print"/>
            <a:stretch>
              <a:fillRect/>
            </a:stretch>
          </p:blipFill>
          <p:spPr>
            <a:xfrm>
              <a:off x="11218532" y="2751808"/>
              <a:ext cx="251955" cy="251945"/>
            </a:xfrm>
            <a:prstGeom prst="rect">
              <a:avLst/>
            </a:prstGeom>
          </p:spPr>
        </p:pic>
        <p:pic>
          <p:nvPicPr>
            <p:cNvPr id="127" name="object 127"/>
            <p:cNvPicPr/>
            <p:nvPr/>
          </p:nvPicPr>
          <p:blipFill>
            <a:blip r:embed="rId8" cstate="print"/>
            <a:stretch>
              <a:fillRect/>
            </a:stretch>
          </p:blipFill>
          <p:spPr>
            <a:xfrm>
              <a:off x="10587792" y="2751806"/>
              <a:ext cx="251929" cy="251947"/>
            </a:xfrm>
            <a:prstGeom prst="rect">
              <a:avLst/>
            </a:prstGeom>
          </p:spPr>
        </p:pic>
        <p:pic>
          <p:nvPicPr>
            <p:cNvPr id="128" name="object 128"/>
            <p:cNvPicPr/>
            <p:nvPr/>
          </p:nvPicPr>
          <p:blipFill>
            <a:blip r:embed="rId9" cstate="print"/>
            <a:stretch>
              <a:fillRect/>
            </a:stretch>
          </p:blipFill>
          <p:spPr>
            <a:xfrm>
              <a:off x="11218532" y="3372436"/>
              <a:ext cx="251955" cy="251939"/>
            </a:xfrm>
            <a:prstGeom prst="rect">
              <a:avLst/>
            </a:prstGeom>
          </p:spPr>
        </p:pic>
      </p:grpSp>
      <p:grpSp>
        <p:nvGrpSpPr>
          <p:cNvPr id="129" name="object 129"/>
          <p:cNvGrpSpPr/>
          <p:nvPr/>
        </p:nvGrpSpPr>
        <p:grpSpPr>
          <a:xfrm>
            <a:off x="8266850" y="1615784"/>
            <a:ext cx="634971" cy="634971"/>
            <a:chOff x="13631941" y="2664547"/>
            <a:chExt cx="1047115" cy="1047115"/>
          </a:xfrm>
        </p:grpSpPr>
        <p:sp>
          <p:nvSpPr>
            <p:cNvPr id="130" name="object 130"/>
            <p:cNvSpPr/>
            <p:nvPr/>
          </p:nvSpPr>
          <p:spPr>
            <a:xfrm>
              <a:off x="13631941"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31" name="object 131"/>
            <p:cNvPicPr/>
            <p:nvPr/>
          </p:nvPicPr>
          <p:blipFill>
            <a:blip r:embed="rId8" cstate="print"/>
            <a:stretch>
              <a:fillRect/>
            </a:stretch>
          </p:blipFill>
          <p:spPr>
            <a:xfrm>
              <a:off x="13714190" y="3372436"/>
              <a:ext cx="251929" cy="251939"/>
            </a:xfrm>
            <a:prstGeom prst="rect">
              <a:avLst/>
            </a:prstGeom>
          </p:spPr>
        </p:pic>
        <p:pic>
          <p:nvPicPr>
            <p:cNvPr id="132" name="object 132"/>
            <p:cNvPicPr/>
            <p:nvPr/>
          </p:nvPicPr>
          <p:blipFill>
            <a:blip r:embed="rId9" cstate="print"/>
            <a:stretch>
              <a:fillRect/>
            </a:stretch>
          </p:blipFill>
          <p:spPr>
            <a:xfrm>
              <a:off x="14344930" y="2751808"/>
              <a:ext cx="251955" cy="251945"/>
            </a:xfrm>
            <a:prstGeom prst="rect">
              <a:avLst/>
            </a:prstGeom>
          </p:spPr>
        </p:pic>
        <p:pic>
          <p:nvPicPr>
            <p:cNvPr id="133" name="object 133"/>
            <p:cNvPicPr/>
            <p:nvPr/>
          </p:nvPicPr>
          <p:blipFill>
            <a:blip r:embed="rId8" cstate="print"/>
            <a:stretch>
              <a:fillRect/>
            </a:stretch>
          </p:blipFill>
          <p:spPr>
            <a:xfrm>
              <a:off x="13714190" y="2751806"/>
              <a:ext cx="251929" cy="251947"/>
            </a:xfrm>
            <a:prstGeom prst="rect">
              <a:avLst/>
            </a:prstGeom>
          </p:spPr>
        </p:pic>
        <p:pic>
          <p:nvPicPr>
            <p:cNvPr id="134" name="object 134"/>
            <p:cNvPicPr/>
            <p:nvPr/>
          </p:nvPicPr>
          <p:blipFill>
            <a:blip r:embed="rId9" cstate="print"/>
            <a:stretch>
              <a:fillRect/>
            </a:stretch>
          </p:blipFill>
          <p:spPr>
            <a:xfrm>
              <a:off x="14344930" y="3372436"/>
              <a:ext cx="251955" cy="251939"/>
            </a:xfrm>
            <a:prstGeom prst="rect">
              <a:avLst/>
            </a:prstGeom>
          </p:spPr>
        </p:pic>
        <p:pic>
          <p:nvPicPr>
            <p:cNvPr id="135" name="object 135"/>
            <p:cNvPicPr/>
            <p:nvPr/>
          </p:nvPicPr>
          <p:blipFill>
            <a:blip r:embed="rId10" cstate="print"/>
            <a:stretch>
              <a:fillRect/>
            </a:stretch>
          </p:blipFill>
          <p:spPr>
            <a:xfrm>
              <a:off x="14029573" y="3062121"/>
              <a:ext cx="251929" cy="251939"/>
            </a:xfrm>
            <a:prstGeom prst="rect">
              <a:avLst/>
            </a:prstGeom>
          </p:spPr>
        </p:pic>
      </p:grpSp>
      <p:grpSp>
        <p:nvGrpSpPr>
          <p:cNvPr id="136" name="object 136"/>
          <p:cNvGrpSpPr/>
          <p:nvPr/>
        </p:nvGrpSpPr>
        <p:grpSpPr>
          <a:xfrm>
            <a:off x="683481" y="2612784"/>
            <a:ext cx="634971" cy="634971"/>
            <a:chOff x="1126405" y="4308674"/>
            <a:chExt cx="1047115" cy="1047115"/>
          </a:xfrm>
        </p:grpSpPr>
        <p:sp>
          <p:nvSpPr>
            <p:cNvPr id="137" name="object 137"/>
            <p:cNvSpPr/>
            <p:nvPr/>
          </p:nvSpPr>
          <p:spPr>
            <a:xfrm>
              <a:off x="1126405" y="4308674"/>
              <a:ext cx="1047115" cy="1047115"/>
            </a:xfrm>
            <a:custGeom>
              <a:avLst/>
              <a:gdLst/>
              <a:ahLst/>
              <a:cxnLst/>
              <a:rect l="l" t="t" r="r" b="b"/>
              <a:pathLst>
                <a:path w="1047114" h="1047114">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7"/>
                  </a:lnTo>
                  <a:lnTo>
                    <a:pt x="4969" y="919901"/>
                  </a:lnTo>
                  <a:lnTo>
                    <a:pt x="25953" y="976617"/>
                  </a:lnTo>
                  <a:lnTo>
                    <a:pt x="70470"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138" name="object 138"/>
            <p:cNvPicPr/>
            <p:nvPr/>
          </p:nvPicPr>
          <p:blipFill>
            <a:blip r:embed="rId7" cstate="print"/>
            <a:stretch>
              <a:fillRect/>
            </a:stretch>
          </p:blipFill>
          <p:spPr>
            <a:xfrm>
              <a:off x="1523979" y="4706249"/>
              <a:ext cx="251939" cy="251939"/>
            </a:xfrm>
            <a:prstGeom prst="rect">
              <a:avLst/>
            </a:prstGeom>
          </p:spPr>
        </p:pic>
      </p:grpSp>
      <p:grpSp>
        <p:nvGrpSpPr>
          <p:cNvPr id="139" name="object 139"/>
          <p:cNvGrpSpPr/>
          <p:nvPr/>
        </p:nvGrpSpPr>
        <p:grpSpPr>
          <a:xfrm>
            <a:off x="2579331" y="2612784"/>
            <a:ext cx="634971" cy="634971"/>
            <a:chOff x="4252802" y="4308674"/>
            <a:chExt cx="1047115" cy="1047115"/>
          </a:xfrm>
        </p:grpSpPr>
        <p:sp>
          <p:nvSpPr>
            <p:cNvPr id="140" name="object 140"/>
            <p:cNvSpPr/>
            <p:nvPr/>
          </p:nvSpPr>
          <p:spPr>
            <a:xfrm>
              <a:off x="4252802"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22" y="1021135"/>
                  </a:lnTo>
                  <a:lnTo>
                    <a:pt x="1021136" y="976617"/>
                  </a:lnTo>
                  <a:lnTo>
                    <a:pt x="1042123" y="919901"/>
                  </a:lnTo>
                  <a:lnTo>
                    <a:pt x="1046904" y="852827"/>
                  </a:lnTo>
                  <a:lnTo>
                    <a:pt x="1047088" y="806991"/>
                  </a:lnTo>
                  <a:lnTo>
                    <a:pt x="1047084" y="240097"/>
                  </a:lnTo>
                  <a:lnTo>
                    <a:pt x="1046904" y="194711"/>
                  </a:lnTo>
                  <a:lnTo>
                    <a:pt x="1042123" y="127199"/>
                  </a:lnTo>
                  <a:lnTo>
                    <a:pt x="1021136" y="70461"/>
                  </a:lnTo>
                  <a:lnTo>
                    <a:pt x="976622" y="25947"/>
                  </a:lnTo>
                  <a:lnTo>
                    <a:pt x="919901" y="4960"/>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141" name="object 141"/>
            <p:cNvPicPr/>
            <p:nvPr/>
          </p:nvPicPr>
          <p:blipFill>
            <a:blip r:embed="rId7" cstate="print"/>
            <a:stretch>
              <a:fillRect/>
            </a:stretch>
          </p:blipFill>
          <p:spPr>
            <a:xfrm>
              <a:off x="4335025" y="5016553"/>
              <a:ext cx="251939" cy="251939"/>
            </a:xfrm>
            <a:prstGeom prst="rect">
              <a:avLst/>
            </a:prstGeom>
          </p:spPr>
        </p:pic>
        <p:pic>
          <p:nvPicPr>
            <p:cNvPr id="142" name="object 142"/>
            <p:cNvPicPr/>
            <p:nvPr/>
          </p:nvPicPr>
          <p:blipFill>
            <a:blip r:embed="rId11" cstate="print"/>
            <a:stretch>
              <a:fillRect/>
            </a:stretch>
          </p:blipFill>
          <p:spPr>
            <a:xfrm>
              <a:off x="4965728" y="4395934"/>
              <a:ext cx="251939" cy="251939"/>
            </a:xfrm>
            <a:prstGeom prst="rect">
              <a:avLst/>
            </a:prstGeom>
          </p:spPr>
        </p:pic>
      </p:grpSp>
      <p:grpSp>
        <p:nvGrpSpPr>
          <p:cNvPr id="143" name="object 143"/>
          <p:cNvGrpSpPr/>
          <p:nvPr/>
        </p:nvGrpSpPr>
        <p:grpSpPr>
          <a:xfrm>
            <a:off x="4475181" y="2612784"/>
            <a:ext cx="634971" cy="634971"/>
            <a:chOff x="7379199" y="4308674"/>
            <a:chExt cx="1047115" cy="1047115"/>
          </a:xfrm>
        </p:grpSpPr>
        <p:sp>
          <p:nvSpPr>
            <p:cNvPr id="144" name="object 144"/>
            <p:cNvSpPr/>
            <p:nvPr/>
          </p:nvSpPr>
          <p:spPr>
            <a:xfrm>
              <a:off x="7379199" y="4308674"/>
              <a:ext cx="1047115" cy="1047115"/>
            </a:xfrm>
            <a:custGeom>
              <a:avLst/>
              <a:gdLst/>
              <a:ahLst/>
              <a:cxnLst/>
              <a:rect l="l" t="t" r="r" b="b"/>
              <a:pathLst>
                <a:path w="1047115" h="1047114">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5" y="1046904"/>
                  </a:lnTo>
                  <a:lnTo>
                    <a:pt x="919880"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897" y="4960"/>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145" name="object 145"/>
            <p:cNvPicPr/>
            <p:nvPr/>
          </p:nvPicPr>
          <p:blipFill>
            <a:blip r:embed="rId7" cstate="print"/>
            <a:stretch>
              <a:fillRect/>
            </a:stretch>
          </p:blipFill>
          <p:spPr>
            <a:xfrm>
              <a:off x="7461421" y="5016553"/>
              <a:ext cx="251939" cy="251939"/>
            </a:xfrm>
            <a:prstGeom prst="rect">
              <a:avLst/>
            </a:prstGeom>
          </p:spPr>
        </p:pic>
        <p:pic>
          <p:nvPicPr>
            <p:cNvPr id="146" name="object 146"/>
            <p:cNvPicPr/>
            <p:nvPr/>
          </p:nvPicPr>
          <p:blipFill>
            <a:blip r:embed="rId11" cstate="print"/>
            <a:stretch>
              <a:fillRect/>
            </a:stretch>
          </p:blipFill>
          <p:spPr>
            <a:xfrm>
              <a:off x="8092117" y="4395934"/>
              <a:ext cx="251945" cy="251939"/>
            </a:xfrm>
            <a:prstGeom prst="rect">
              <a:avLst/>
            </a:prstGeom>
          </p:spPr>
        </p:pic>
        <p:pic>
          <p:nvPicPr>
            <p:cNvPr id="147" name="object 147"/>
            <p:cNvPicPr/>
            <p:nvPr/>
          </p:nvPicPr>
          <p:blipFill>
            <a:blip r:embed="rId7" cstate="print"/>
            <a:stretch>
              <a:fillRect/>
            </a:stretch>
          </p:blipFill>
          <p:spPr>
            <a:xfrm>
              <a:off x="7776765" y="4706249"/>
              <a:ext cx="251945" cy="251939"/>
            </a:xfrm>
            <a:prstGeom prst="rect">
              <a:avLst/>
            </a:prstGeom>
          </p:spPr>
        </p:pic>
      </p:grpSp>
      <p:grpSp>
        <p:nvGrpSpPr>
          <p:cNvPr id="148" name="object 148"/>
          <p:cNvGrpSpPr/>
          <p:nvPr/>
        </p:nvGrpSpPr>
        <p:grpSpPr>
          <a:xfrm>
            <a:off x="6371000" y="2612784"/>
            <a:ext cx="634971" cy="634971"/>
            <a:chOff x="10505544" y="4308674"/>
            <a:chExt cx="1047115" cy="1047115"/>
          </a:xfrm>
        </p:grpSpPr>
        <p:sp>
          <p:nvSpPr>
            <p:cNvPr id="149" name="object 149"/>
            <p:cNvSpPr/>
            <p:nvPr/>
          </p:nvSpPr>
          <p:spPr>
            <a:xfrm>
              <a:off x="10505544"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50" name="object 150"/>
            <p:cNvPicPr/>
            <p:nvPr/>
          </p:nvPicPr>
          <p:blipFill>
            <a:blip r:embed="rId8" cstate="print"/>
            <a:stretch>
              <a:fillRect/>
            </a:stretch>
          </p:blipFill>
          <p:spPr>
            <a:xfrm>
              <a:off x="10587792" y="5016553"/>
              <a:ext cx="251929" cy="251939"/>
            </a:xfrm>
            <a:prstGeom prst="rect">
              <a:avLst/>
            </a:prstGeom>
          </p:spPr>
        </p:pic>
        <p:pic>
          <p:nvPicPr>
            <p:cNvPr id="151" name="object 151"/>
            <p:cNvPicPr/>
            <p:nvPr/>
          </p:nvPicPr>
          <p:blipFill>
            <a:blip r:embed="rId12" cstate="print"/>
            <a:stretch>
              <a:fillRect/>
            </a:stretch>
          </p:blipFill>
          <p:spPr>
            <a:xfrm>
              <a:off x="11218532" y="4395934"/>
              <a:ext cx="251955" cy="251939"/>
            </a:xfrm>
            <a:prstGeom prst="rect">
              <a:avLst/>
            </a:prstGeom>
          </p:spPr>
        </p:pic>
        <p:pic>
          <p:nvPicPr>
            <p:cNvPr id="152" name="object 152"/>
            <p:cNvPicPr/>
            <p:nvPr/>
          </p:nvPicPr>
          <p:blipFill>
            <a:blip r:embed="rId13" cstate="print"/>
            <a:stretch>
              <a:fillRect/>
            </a:stretch>
          </p:blipFill>
          <p:spPr>
            <a:xfrm>
              <a:off x="10587792" y="4395934"/>
              <a:ext cx="251929" cy="251939"/>
            </a:xfrm>
            <a:prstGeom prst="rect">
              <a:avLst/>
            </a:prstGeom>
          </p:spPr>
        </p:pic>
        <p:pic>
          <p:nvPicPr>
            <p:cNvPr id="153" name="object 153"/>
            <p:cNvPicPr/>
            <p:nvPr/>
          </p:nvPicPr>
          <p:blipFill>
            <a:blip r:embed="rId9" cstate="print"/>
            <a:stretch>
              <a:fillRect/>
            </a:stretch>
          </p:blipFill>
          <p:spPr>
            <a:xfrm>
              <a:off x="11218532" y="5016553"/>
              <a:ext cx="251955" cy="251939"/>
            </a:xfrm>
            <a:prstGeom prst="rect">
              <a:avLst/>
            </a:prstGeom>
          </p:spPr>
        </p:pic>
      </p:grpSp>
      <p:grpSp>
        <p:nvGrpSpPr>
          <p:cNvPr id="154" name="object 154"/>
          <p:cNvGrpSpPr/>
          <p:nvPr/>
        </p:nvGrpSpPr>
        <p:grpSpPr>
          <a:xfrm>
            <a:off x="8266850" y="2612784"/>
            <a:ext cx="634971" cy="634971"/>
            <a:chOff x="13631941" y="4308674"/>
            <a:chExt cx="1047115" cy="1047115"/>
          </a:xfrm>
        </p:grpSpPr>
        <p:sp>
          <p:nvSpPr>
            <p:cNvPr id="155" name="object 155"/>
            <p:cNvSpPr/>
            <p:nvPr/>
          </p:nvSpPr>
          <p:spPr>
            <a:xfrm>
              <a:off x="13631941"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56" name="object 156"/>
            <p:cNvPicPr/>
            <p:nvPr/>
          </p:nvPicPr>
          <p:blipFill>
            <a:blip r:embed="rId8" cstate="print"/>
            <a:stretch>
              <a:fillRect/>
            </a:stretch>
          </p:blipFill>
          <p:spPr>
            <a:xfrm>
              <a:off x="13714190" y="5016553"/>
              <a:ext cx="251929" cy="251939"/>
            </a:xfrm>
            <a:prstGeom prst="rect">
              <a:avLst/>
            </a:prstGeom>
          </p:spPr>
        </p:pic>
        <p:pic>
          <p:nvPicPr>
            <p:cNvPr id="157" name="object 157"/>
            <p:cNvPicPr/>
            <p:nvPr/>
          </p:nvPicPr>
          <p:blipFill>
            <a:blip r:embed="rId12" cstate="print"/>
            <a:stretch>
              <a:fillRect/>
            </a:stretch>
          </p:blipFill>
          <p:spPr>
            <a:xfrm>
              <a:off x="14344930" y="4395934"/>
              <a:ext cx="251955" cy="251939"/>
            </a:xfrm>
            <a:prstGeom prst="rect">
              <a:avLst/>
            </a:prstGeom>
          </p:spPr>
        </p:pic>
        <p:pic>
          <p:nvPicPr>
            <p:cNvPr id="158" name="object 158"/>
            <p:cNvPicPr/>
            <p:nvPr/>
          </p:nvPicPr>
          <p:blipFill>
            <a:blip r:embed="rId13" cstate="print"/>
            <a:stretch>
              <a:fillRect/>
            </a:stretch>
          </p:blipFill>
          <p:spPr>
            <a:xfrm>
              <a:off x="13714190" y="4395934"/>
              <a:ext cx="251929" cy="251939"/>
            </a:xfrm>
            <a:prstGeom prst="rect">
              <a:avLst/>
            </a:prstGeom>
          </p:spPr>
        </p:pic>
        <p:pic>
          <p:nvPicPr>
            <p:cNvPr id="159" name="object 159"/>
            <p:cNvPicPr/>
            <p:nvPr/>
          </p:nvPicPr>
          <p:blipFill>
            <a:blip r:embed="rId9" cstate="print"/>
            <a:stretch>
              <a:fillRect/>
            </a:stretch>
          </p:blipFill>
          <p:spPr>
            <a:xfrm>
              <a:off x="14344930" y="5016553"/>
              <a:ext cx="251955" cy="251939"/>
            </a:xfrm>
            <a:prstGeom prst="rect">
              <a:avLst/>
            </a:prstGeom>
          </p:spPr>
        </p:pic>
        <p:pic>
          <p:nvPicPr>
            <p:cNvPr id="160" name="object 160"/>
            <p:cNvPicPr/>
            <p:nvPr/>
          </p:nvPicPr>
          <p:blipFill>
            <a:blip r:embed="rId10" cstate="print"/>
            <a:stretch>
              <a:fillRect/>
            </a:stretch>
          </p:blipFill>
          <p:spPr>
            <a:xfrm>
              <a:off x="14029573" y="4706249"/>
              <a:ext cx="251929" cy="251939"/>
            </a:xfrm>
            <a:prstGeom prst="rect">
              <a:avLst/>
            </a:prstGeom>
          </p:spPr>
        </p:pic>
      </p:grpSp>
      <p:grpSp>
        <p:nvGrpSpPr>
          <p:cNvPr id="161" name="object 161"/>
          <p:cNvGrpSpPr/>
          <p:nvPr/>
        </p:nvGrpSpPr>
        <p:grpSpPr>
          <a:xfrm>
            <a:off x="683481" y="3609779"/>
            <a:ext cx="634971" cy="634971"/>
            <a:chOff x="1126405" y="5952792"/>
            <a:chExt cx="1047115" cy="1047115"/>
          </a:xfrm>
        </p:grpSpPr>
        <p:sp>
          <p:nvSpPr>
            <p:cNvPr id="162" name="object 162"/>
            <p:cNvSpPr/>
            <p:nvPr/>
          </p:nvSpPr>
          <p:spPr>
            <a:xfrm>
              <a:off x="1126405" y="5952792"/>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163" name="object 163"/>
            <p:cNvPicPr/>
            <p:nvPr/>
          </p:nvPicPr>
          <p:blipFill>
            <a:blip r:embed="rId7" cstate="print"/>
            <a:stretch>
              <a:fillRect/>
            </a:stretch>
          </p:blipFill>
          <p:spPr>
            <a:xfrm>
              <a:off x="1523979" y="6350366"/>
              <a:ext cx="251939" cy="251939"/>
            </a:xfrm>
            <a:prstGeom prst="rect">
              <a:avLst/>
            </a:prstGeom>
          </p:spPr>
        </p:pic>
      </p:grpSp>
      <p:grpSp>
        <p:nvGrpSpPr>
          <p:cNvPr id="164" name="object 164"/>
          <p:cNvGrpSpPr/>
          <p:nvPr/>
        </p:nvGrpSpPr>
        <p:grpSpPr>
          <a:xfrm>
            <a:off x="2579331" y="3609779"/>
            <a:ext cx="634971" cy="634971"/>
            <a:chOff x="4252802" y="5952792"/>
            <a:chExt cx="1047115" cy="1047115"/>
          </a:xfrm>
        </p:grpSpPr>
        <p:sp>
          <p:nvSpPr>
            <p:cNvPr id="165" name="object 165"/>
            <p:cNvSpPr/>
            <p:nvPr/>
          </p:nvSpPr>
          <p:spPr>
            <a:xfrm>
              <a:off x="4252802"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22" y="1021145"/>
                  </a:lnTo>
                  <a:lnTo>
                    <a:pt x="1021136" y="976628"/>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166" name="object 166"/>
            <p:cNvPicPr/>
            <p:nvPr/>
          </p:nvPicPr>
          <p:blipFill>
            <a:blip r:embed="rId7" cstate="print"/>
            <a:stretch>
              <a:fillRect/>
            </a:stretch>
          </p:blipFill>
          <p:spPr>
            <a:xfrm>
              <a:off x="4335025" y="6660681"/>
              <a:ext cx="251939" cy="251939"/>
            </a:xfrm>
            <a:prstGeom prst="rect">
              <a:avLst/>
            </a:prstGeom>
          </p:spPr>
        </p:pic>
        <p:pic>
          <p:nvPicPr>
            <p:cNvPr id="167" name="object 167"/>
            <p:cNvPicPr/>
            <p:nvPr/>
          </p:nvPicPr>
          <p:blipFill>
            <a:blip r:embed="rId7" cstate="print"/>
            <a:stretch>
              <a:fillRect/>
            </a:stretch>
          </p:blipFill>
          <p:spPr>
            <a:xfrm>
              <a:off x="4965728" y="6040062"/>
              <a:ext cx="251939" cy="251939"/>
            </a:xfrm>
            <a:prstGeom prst="rect">
              <a:avLst/>
            </a:prstGeom>
          </p:spPr>
        </p:pic>
      </p:grpSp>
      <p:grpSp>
        <p:nvGrpSpPr>
          <p:cNvPr id="168" name="object 168"/>
          <p:cNvGrpSpPr/>
          <p:nvPr/>
        </p:nvGrpSpPr>
        <p:grpSpPr>
          <a:xfrm>
            <a:off x="4475181" y="3609779"/>
            <a:ext cx="634971" cy="634971"/>
            <a:chOff x="7379199" y="5952792"/>
            <a:chExt cx="1047115" cy="1047115"/>
          </a:xfrm>
        </p:grpSpPr>
        <p:sp>
          <p:nvSpPr>
            <p:cNvPr id="169" name="object 169"/>
            <p:cNvSpPr/>
            <p:nvPr/>
          </p:nvSpPr>
          <p:spPr>
            <a:xfrm>
              <a:off x="7379199" y="5952792"/>
              <a:ext cx="1047115" cy="1047115"/>
            </a:xfrm>
            <a:custGeom>
              <a:avLst/>
              <a:gdLst/>
              <a:ahLst/>
              <a:cxnLst/>
              <a:rect l="l" t="t" r="r" b="b"/>
              <a:pathLst>
                <a:path w="1047115" h="1047115">
                  <a:moveTo>
                    <a:pt x="806991" y="0"/>
                  </a:moveTo>
                  <a:lnTo>
                    <a:pt x="241154" y="0"/>
                  </a:lnTo>
                  <a:lnTo>
                    <a:pt x="194706"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8"/>
                  </a:lnTo>
                  <a:lnTo>
                    <a:pt x="70461" y="1021145"/>
                  </a:lnTo>
                  <a:lnTo>
                    <a:pt x="127182" y="1042127"/>
                  </a:lnTo>
                  <a:lnTo>
                    <a:pt x="194260" y="1046904"/>
                  </a:lnTo>
                  <a:lnTo>
                    <a:pt x="240097" y="1047088"/>
                  </a:lnTo>
                  <a:lnTo>
                    <a:pt x="805923" y="1047088"/>
                  </a:lnTo>
                  <a:lnTo>
                    <a:pt x="852375" y="1046904"/>
                  </a:lnTo>
                  <a:lnTo>
                    <a:pt x="919880" y="1042127"/>
                  </a:lnTo>
                  <a:lnTo>
                    <a:pt x="976617" y="1021145"/>
                  </a:lnTo>
                  <a:lnTo>
                    <a:pt x="1021135" y="976628"/>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897" y="4965"/>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170" name="object 170"/>
            <p:cNvPicPr/>
            <p:nvPr/>
          </p:nvPicPr>
          <p:blipFill>
            <a:blip r:embed="rId7" cstate="print"/>
            <a:stretch>
              <a:fillRect/>
            </a:stretch>
          </p:blipFill>
          <p:spPr>
            <a:xfrm>
              <a:off x="7461421" y="6660681"/>
              <a:ext cx="251939" cy="251939"/>
            </a:xfrm>
            <a:prstGeom prst="rect">
              <a:avLst/>
            </a:prstGeom>
          </p:spPr>
        </p:pic>
        <p:pic>
          <p:nvPicPr>
            <p:cNvPr id="171" name="object 171"/>
            <p:cNvPicPr/>
            <p:nvPr/>
          </p:nvPicPr>
          <p:blipFill>
            <a:blip r:embed="rId7" cstate="print"/>
            <a:stretch>
              <a:fillRect/>
            </a:stretch>
          </p:blipFill>
          <p:spPr>
            <a:xfrm>
              <a:off x="8092117" y="6040062"/>
              <a:ext cx="251945" cy="251939"/>
            </a:xfrm>
            <a:prstGeom prst="rect">
              <a:avLst/>
            </a:prstGeom>
          </p:spPr>
        </p:pic>
        <p:pic>
          <p:nvPicPr>
            <p:cNvPr id="172" name="object 172"/>
            <p:cNvPicPr/>
            <p:nvPr/>
          </p:nvPicPr>
          <p:blipFill>
            <a:blip r:embed="rId7" cstate="print"/>
            <a:stretch>
              <a:fillRect/>
            </a:stretch>
          </p:blipFill>
          <p:spPr>
            <a:xfrm>
              <a:off x="7776765" y="6350366"/>
              <a:ext cx="251945" cy="251939"/>
            </a:xfrm>
            <a:prstGeom prst="rect">
              <a:avLst/>
            </a:prstGeom>
          </p:spPr>
        </p:pic>
      </p:grpSp>
      <p:grpSp>
        <p:nvGrpSpPr>
          <p:cNvPr id="173" name="object 173"/>
          <p:cNvGrpSpPr/>
          <p:nvPr/>
        </p:nvGrpSpPr>
        <p:grpSpPr>
          <a:xfrm>
            <a:off x="6371000" y="3609779"/>
            <a:ext cx="634971" cy="634971"/>
            <a:chOff x="10505544" y="5952792"/>
            <a:chExt cx="1047115" cy="1047115"/>
          </a:xfrm>
        </p:grpSpPr>
        <p:sp>
          <p:nvSpPr>
            <p:cNvPr id="174" name="object 174"/>
            <p:cNvSpPr/>
            <p:nvPr/>
          </p:nvSpPr>
          <p:spPr>
            <a:xfrm>
              <a:off x="10505544"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75" name="object 175"/>
            <p:cNvPicPr/>
            <p:nvPr/>
          </p:nvPicPr>
          <p:blipFill>
            <a:blip r:embed="rId8" cstate="print"/>
            <a:stretch>
              <a:fillRect/>
            </a:stretch>
          </p:blipFill>
          <p:spPr>
            <a:xfrm>
              <a:off x="10587792" y="6660681"/>
              <a:ext cx="251929" cy="251939"/>
            </a:xfrm>
            <a:prstGeom prst="rect">
              <a:avLst/>
            </a:prstGeom>
          </p:spPr>
        </p:pic>
        <p:pic>
          <p:nvPicPr>
            <p:cNvPr id="176" name="object 176"/>
            <p:cNvPicPr/>
            <p:nvPr/>
          </p:nvPicPr>
          <p:blipFill>
            <a:blip r:embed="rId9" cstate="print"/>
            <a:stretch>
              <a:fillRect/>
            </a:stretch>
          </p:blipFill>
          <p:spPr>
            <a:xfrm>
              <a:off x="11218532" y="6040062"/>
              <a:ext cx="251955" cy="251939"/>
            </a:xfrm>
            <a:prstGeom prst="rect">
              <a:avLst/>
            </a:prstGeom>
          </p:spPr>
        </p:pic>
        <p:pic>
          <p:nvPicPr>
            <p:cNvPr id="177" name="object 177"/>
            <p:cNvPicPr/>
            <p:nvPr/>
          </p:nvPicPr>
          <p:blipFill>
            <a:blip r:embed="rId8" cstate="print"/>
            <a:stretch>
              <a:fillRect/>
            </a:stretch>
          </p:blipFill>
          <p:spPr>
            <a:xfrm>
              <a:off x="10587792" y="6040062"/>
              <a:ext cx="251929" cy="251939"/>
            </a:xfrm>
            <a:prstGeom prst="rect">
              <a:avLst/>
            </a:prstGeom>
          </p:spPr>
        </p:pic>
        <p:pic>
          <p:nvPicPr>
            <p:cNvPr id="178" name="object 178"/>
            <p:cNvPicPr/>
            <p:nvPr/>
          </p:nvPicPr>
          <p:blipFill>
            <a:blip r:embed="rId9" cstate="print"/>
            <a:stretch>
              <a:fillRect/>
            </a:stretch>
          </p:blipFill>
          <p:spPr>
            <a:xfrm>
              <a:off x="11218532" y="6660681"/>
              <a:ext cx="251955" cy="251939"/>
            </a:xfrm>
            <a:prstGeom prst="rect">
              <a:avLst/>
            </a:prstGeom>
          </p:spPr>
        </p:pic>
      </p:grpSp>
      <p:grpSp>
        <p:nvGrpSpPr>
          <p:cNvPr id="179" name="object 179"/>
          <p:cNvGrpSpPr/>
          <p:nvPr/>
        </p:nvGrpSpPr>
        <p:grpSpPr>
          <a:xfrm>
            <a:off x="8266850" y="3609779"/>
            <a:ext cx="634971" cy="634971"/>
            <a:chOff x="13631941" y="5952792"/>
            <a:chExt cx="1047115" cy="1047115"/>
          </a:xfrm>
        </p:grpSpPr>
        <p:sp>
          <p:nvSpPr>
            <p:cNvPr id="180" name="object 180"/>
            <p:cNvSpPr/>
            <p:nvPr/>
          </p:nvSpPr>
          <p:spPr>
            <a:xfrm>
              <a:off x="13631941"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81" name="object 181"/>
            <p:cNvPicPr/>
            <p:nvPr/>
          </p:nvPicPr>
          <p:blipFill>
            <a:blip r:embed="rId8" cstate="print"/>
            <a:stretch>
              <a:fillRect/>
            </a:stretch>
          </p:blipFill>
          <p:spPr>
            <a:xfrm>
              <a:off x="13714190" y="6660681"/>
              <a:ext cx="251929" cy="251939"/>
            </a:xfrm>
            <a:prstGeom prst="rect">
              <a:avLst/>
            </a:prstGeom>
          </p:spPr>
        </p:pic>
        <p:pic>
          <p:nvPicPr>
            <p:cNvPr id="182" name="object 182"/>
            <p:cNvPicPr/>
            <p:nvPr/>
          </p:nvPicPr>
          <p:blipFill>
            <a:blip r:embed="rId9" cstate="print"/>
            <a:stretch>
              <a:fillRect/>
            </a:stretch>
          </p:blipFill>
          <p:spPr>
            <a:xfrm>
              <a:off x="14344930" y="6040062"/>
              <a:ext cx="251955" cy="251939"/>
            </a:xfrm>
            <a:prstGeom prst="rect">
              <a:avLst/>
            </a:prstGeom>
          </p:spPr>
        </p:pic>
        <p:pic>
          <p:nvPicPr>
            <p:cNvPr id="183" name="object 183"/>
            <p:cNvPicPr/>
            <p:nvPr/>
          </p:nvPicPr>
          <p:blipFill>
            <a:blip r:embed="rId8" cstate="print"/>
            <a:stretch>
              <a:fillRect/>
            </a:stretch>
          </p:blipFill>
          <p:spPr>
            <a:xfrm>
              <a:off x="13714190" y="6040062"/>
              <a:ext cx="251929" cy="251939"/>
            </a:xfrm>
            <a:prstGeom prst="rect">
              <a:avLst/>
            </a:prstGeom>
          </p:spPr>
        </p:pic>
        <p:pic>
          <p:nvPicPr>
            <p:cNvPr id="184" name="object 184"/>
            <p:cNvPicPr/>
            <p:nvPr/>
          </p:nvPicPr>
          <p:blipFill>
            <a:blip r:embed="rId9" cstate="print"/>
            <a:stretch>
              <a:fillRect/>
            </a:stretch>
          </p:blipFill>
          <p:spPr>
            <a:xfrm>
              <a:off x="14344930" y="6660681"/>
              <a:ext cx="251955" cy="251939"/>
            </a:xfrm>
            <a:prstGeom prst="rect">
              <a:avLst/>
            </a:prstGeom>
          </p:spPr>
        </p:pic>
        <p:pic>
          <p:nvPicPr>
            <p:cNvPr id="185" name="object 185"/>
            <p:cNvPicPr/>
            <p:nvPr/>
          </p:nvPicPr>
          <p:blipFill>
            <a:blip r:embed="rId10" cstate="print"/>
            <a:stretch>
              <a:fillRect/>
            </a:stretch>
          </p:blipFill>
          <p:spPr>
            <a:xfrm>
              <a:off x="14029573" y="6350369"/>
              <a:ext cx="251929" cy="251945"/>
            </a:xfrm>
            <a:prstGeom prst="rect">
              <a:avLst/>
            </a:prstGeom>
          </p:spPr>
        </p:pic>
      </p:grpSp>
      <p:grpSp>
        <p:nvGrpSpPr>
          <p:cNvPr id="186" name="object 186"/>
          <p:cNvGrpSpPr/>
          <p:nvPr/>
        </p:nvGrpSpPr>
        <p:grpSpPr>
          <a:xfrm>
            <a:off x="683481" y="4606780"/>
            <a:ext cx="634971" cy="634971"/>
            <a:chOff x="1126405" y="7596920"/>
            <a:chExt cx="1047115" cy="1047115"/>
          </a:xfrm>
        </p:grpSpPr>
        <p:sp>
          <p:nvSpPr>
            <p:cNvPr id="187" name="object 187"/>
            <p:cNvSpPr/>
            <p:nvPr/>
          </p:nvSpPr>
          <p:spPr>
            <a:xfrm>
              <a:off x="1126405" y="7596920"/>
              <a:ext cx="1047115" cy="1047115"/>
            </a:xfrm>
            <a:custGeom>
              <a:avLst/>
              <a:gdLst/>
              <a:ahLst/>
              <a:cxnLst/>
              <a:rect l="l" t="t" r="r" b="b"/>
              <a:pathLst>
                <a:path w="1047114" h="1047115">
                  <a:moveTo>
                    <a:pt x="806991" y="0"/>
                  </a:moveTo>
                  <a:lnTo>
                    <a:pt x="241165" y="0"/>
                  </a:lnTo>
                  <a:lnTo>
                    <a:pt x="194711" y="183"/>
                  </a:lnTo>
                  <a:lnTo>
                    <a:pt x="127203" y="4965"/>
                  </a:lnTo>
                  <a:lnTo>
                    <a:pt x="70470" y="25951"/>
                  </a:lnTo>
                  <a:lnTo>
                    <a:pt x="25953" y="70461"/>
                  </a:lnTo>
                  <a:lnTo>
                    <a:pt x="4963" y="127199"/>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188" name="object 188"/>
            <p:cNvPicPr/>
            <p:nvPr/>
          </p:nvPicPr>
          <p:blipFill>
            <a:blip r:embed="rId7" cstate="print"/>
            <a:stretch>
              <a:fillRect/>
            </a:stretch>
          </p:blipFill>
          <p:spPr>
            <a:xfrm>
              <a:off x="1523979" y="7994495"/>
              <a:ext cx="251939" cy="251939"/>
            </a:xfrm>
            <a:prstGeom prst="rect">
              <a:avLst/>
            </a:prstGeom>
          </p:spPr>
        </p:pic>
      </p:grpSp>
      <p:grpSp>
        <p:nvGrpSpPr>
          <p:cNvPr id="189" name="object 189"/>
          <p:cNvGrpSpPr/>
          <p:nvPr/>
        </p:nvGrpSpPr>
        <p:grpSpPr>
          <a:xfrm>
            <a:off x="2579331" y="4606780"/>
            <a:ext cx="634971" cy="634971"/>
            <a:chOff x="4252802" y="7596920"/>
            <a:chExt cx="1047115" cy="1047115"/>
          </a:xfrm>
        </p:grpSpPr>
        <p:sp>
          <p:nvSpPr>
            <p:cNvPr id="190" name="object 190"/>
            <p:cNvSpPr/>
            <p:nvPr/>
          </p:nvSpPr>
          <p:spPr>
            <a:xfrm>
              <a:off x="4252802"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199"/>
                  </a:lnTo>
                  <a:lnTo>
                    <a:pt x="1021136" y="70461"/>
                  </a:lnTo>
                  <a:lnTo>
                    <a:pt x="976622" y="25951"/>
                  </a:lnTo>
                  <a:lnTo>
                    <a:pt x="919901" y="4965"/>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191" name="object 191"/>
            <p:cNvPicPr/>
            <p:nvPr/>
          </p:nvPicPr>
          <p:blipFill>
            <a:blip r:embed="rId7" cstate="print"/>
            <a:stretch>
              <a:fillRect/>
            </a:stretch>
          </p:blipFill>
          <p:spPr>
            <a:xfrm>
              <a:off x="4335025" y="8304810"/>
              <a:ext cx="251939" cy="251937"/>
            </a:xfrm>
            <a:prstGeom prst="rect">
              <a:avLst/>
            </a:prstGeom>
          </p:spPr>
        </p:pic>
        <p:pic>
          <p:nvPicPr>
            <p:cNvPr id="192" name="object 192"/>
            <p:cNvPicPr/>
            <p:nvPr/>
          </p:nvPicPr>
          <p:blipFill>
            <a:blip r:embed="rId7" cstate="print"/>
            <a:stretch>
              <a:fillRect/>
            </a:stretch>
          </p:blipFill>
          <p:spPr>
            <a:xfrm>
              <a:off x="4965728" y="7684182"/>
              <a:ext cx="251939" cy="251945"/>
            </a:xfrm>
            <a:prstGeom prst="rect">
              <a:avLst/>
            </a:prstGeom>
          </p:spPr>
        </p:pic>
      </p:grpSp>
      <p:grpSp>
        <p:nvGrpSpPr>
          <p:cNvPr id="193" name="object 193"/>
          <p:cNvGrpSpPr/>
          <p:nvPr/>
        </p:nvGrpSpPr>
        <p:grpSpPr>
          <a:xfrm>
            <a:off x="4475181" y="4606780"/>
            <a:ext cx="634971" cy="634971"/>
            <a:chOff x="7379199" y="7596920"/>
            <a:chExt cx="1047115" cy="1047115"/>
          </a:xfrm>
        </p:grpSpPr>
        <p:sp>
          <p:nvSpPr>
            <p:cNvPr id="194" name="object 194"/>
            <p:cNvSpPr/>
            <p:nvPr/>
          </p:nvSpPr>
          <p:spPr>
            <a:xfrm>
              <a:off x="7379199" y="7596920"/>
              <a:ext cx="1047115" cy="1047115"/>
            </a:xfrm>
            <a:custGeom>
              <a:avLst/>
              <a:gdLst/>
              <a:ahLst/>
              <a:cxnLst/>
              <a:rect l="l" t="t" r="r" b="b"/>
              <a:pathLst>
                <a:path w="1047115" h="1047115">
                  <a:moveTo>
                    <a:pt x="806991" y="0"/>
                  </a:moveTo>
                  <a:lnTo>
                    <a:pt x="241154" y="0"/>
                  </a:lnTo>
                  <a:lnTo>
                    <a:pt x="194706" y="183"/>
                  </a:lnTo>
                  <a:lnTo>
                    <a:pt x="127199" y="4965"/>
                  </a:lnTo>
                  <a:lnTo>
                    <a:pt x="70461" y="25951"/>
                  </a:lnTo>
                  <a:lnTo>
                    <a:pt x="25947" y="70461"/>
                  </a:lnTo>
                  <a:lnTo>
                    <a:pt x="4958" y="127199"/>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5" y="1046904"/>
                  </a:lnTo>
                  <a:lnTo>
                    <a:pt x="919880" y="1042123"/>
                  </a:lnTo>
                  <a:lnTo>
                    <a:pt x="976617" y="1021137"/>
                  </a:lnTo>
                  <a:lnTo>
                    <a:pt x="1021135" y="976626"/>
                  </a:lnTo>
                  <a:lnTo>
                    <a:pt x="1042123" y="919905"/>
                  </a:lnTo>
                  <a:lnTo>
                    <a:pt x="1046904" y="852828"/>
                  </a:lnTo>
                  <a:lnTo>
                    <a:pt x="1047088" y="806991"/>
                  </a:lnTo>
                  <a:lnTo>
                    <a:pt x="1047084" y="240097"/>
                  </a:lnTo>
                  <a:lnTo>
                    <a:pt x="1046904" y="194711"/>
                  </a:lnTo>
                  <a:lnTo>
                    <a:pt x="1042123" y="127199"/>
                  </a:lnTo>
                  <a:lnTo>
                    <a:pt x="1021135" y="70461"/>
                  </a:lnTo>
                  <a:lnTo>
                    <a:pt x="976617" y="25951"/>
                  </a:lnTo>
                  <a:lnTo>
                    <a:pt x="919897" y="4965"/>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195" name="object 195"/>
            <p:cNvPicPr/>
            <p:nvPr/>
          </p:nvPicPr>
          <p:blipFill>
            <a:blip r:embed="rId7" cstate="print"/>
            <a:stretch>
              <a:fillRect/>
            </a:stretch>
          </p:blipFill>
          <p:spPr>
            <a:xfrm>
              <a:off x="7461421" y="8304810"/>
              <a:ext cx="251939" cy="251937"/>
            </a:xfrm>
            <a:prstGeom prst="rect">
              <a:avLst/>
            </a:prstGeom>
          </p:spPr>
        </p:pic>
        <p:pic>
          <p:nvPicPr>
            <p:cNvPr id="196" name="object 196"/>
            <p:cNvPicPr/>
            <p:nvPr/>
          </p:nvPicPr>
          <p:blipFill>
            <a:blip r:embed="rId7" cstate="print"/>
            <a:stretch>
              <a:fillRect/>
            </a:stretch>
          </p:blipFill>
          <p:spPr>
            <a:xfrm>
              <a:off x="8092117" y="7684182"/>
              <a:ext cx="251945" cy="251945"/>
            </a:xfrm>
            <a:prstGeom prst="rect">
              <a:avLst/>
            </a:prstGeom>
          </p:spPr>
        </p:pic>
        <p:pic>
          <p:nvPicPr>
            <p:cNvPr id="197" name="object 197"/>
            <p:cNvPicPr/>
            <p:nvPr/>
          </p:nvPicPr>
          <p:blipFill>
            <a:blip r:embed="rId7" cstate="print"/>
            <a:stretch>
              <a:fillRect/>
            </a:stretch>
          </p:blipFill>
          <p:spPr>
            <a:xfrm>
              <a:off x="7776765" y="7994495"/>
              <a:ext cx="251945" cy="251939"/>
            </a:xfrm>
            <a:prstGeom prst="rect">
              <a:avLst/>
            </a:prstGeom>
          </p:spPr>
        </p:pic>
      </p:grpSp>
      <p:grpSp>
        <p:nvGrpSpPr>
          <p:cNvPr id="198" name="object 198"/>
          <p:cNvGrpSpPr/>
          <p:nvPr/>
        </p:nvGrpSpPr>
        <p:grpSpPr>
          <a:xfrm>
            <a:off x="6371000" y="4606780"/>
            <a:ext cx="634971" cy="634971"/>
            <a:chOff x="10505544" y="7596920"/>
            <a:chExt cx="1047115" cy="1047115"/>
          </a:xfrm>
        </p:grpSpPr>
        <p:sp>
          <p:nvSpPr>
            <p:cNvPr id="199" name="object 199"/>
            <p:cNvSpPr/>
            <p:nvPr/>
          </p:nvSpPr>
          <p:spPr>
            <a:xfrm>
              <a:off x="10505544"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200" name="object 200"/>
            <p:cNvPicPr/>
            <p:nvPr/>
          </p:nvPicPr>
          <p:blipFill>
            <a:blip r:embed="rId8" cstate="print"/>
            <a:stretch>
              <a:fillRect/>
            </a:stretch>
          </p:blipFill>
          <p:spPr>
            <a:xfrm>
              <a:off x="10587792" y="8304810"/>
              <a:ext cx="251929" cy="251939"/>
            </a:xfrm>
            <a:prstGeom prst="rect">
              <a:avLst/>
            </a:prstGeom>
          </p:spPr>
        </p:pic>
        <p:pic>
          <p:nvPicPr>
            <p:cNvPr id="201" name="object 201"/>
            <p:cNvPicPr/>
            <p:nvPr/>
          </p:nvPicPr>
          <p:blipFill>
            <a:blip r:embed="rId9" cstate="print"/>
            <a:stretch>
              <a:fillRect/>
            </a:stretch>
          </p:blipFill>
          <p:spPr>
            <a:xfrm>
              <a:off x="11218532" y="7684182"/>
              <a:ext cx="251955" cy="251945"/>
            </a:xfrm>
            <a:prstGeom prst="rect">
              <a:avLst/>
            </a:prstGeom>
          </p:spPr>
        </p:pic>
        <p:pic>
          <p:nvPicPr>
            <p:cNvPr id="202" name="object 202"/>
            <p:cNvPicPr/>
            <p:nvPr/>
          </p:nvPicPr>
          <p:blipFill>
            <a:blip r:embed="rId8" cstate="print"/>
            <a:stretch>
              <a:fillRect/>
            </a:stretch>
          </p:blipFill>
          <p:spPr>
            <a:xfrm>
              <a:off x="10587792" y="7684179"/>
              <a:ext cx="251929" cy="251939"/>
            </a:xfrm>
            <a:prstGeom prst="rect">
              <a:avLst/>
            </a:prstGeom>
          </p:spPr>
        </p:pic>
        <p:pic>
          <p:nvPicPr>
            <p:cNvPr id="203" name="object 203"/>
            <p:cNvPicPr/>
            <p:nvPr/>
          </p:nvPicPr>
          <p:blipFill>
            <a:blip r:embed="rId9" cstate="print"/>
            <a:stretch>
              <a:fillRect/>
            </a:stretch>
          </p:blipFill>
          <p:spPr>
            <a:xfrm>
              <a:off x="11218532" y="8304810"/>
              <a:ext cx="251955" cy="251937"/>
            </a:xfrm>
            <a:prstGeom prst="rect">
              <a:avLst/>
            </a:prstGeom>
          </p:spPr>
        </p:pic>
      </p:grpSp>
      <p:grpSp>
        <p:nvGrpSpPr>
          <p:cNvPr id="204" name="object 204"/>
          <p:cNvGrpSpPr/>
          <p:nvPr/>
        </p:nvGrpSpPr>
        <p:grpSpPr>
          <a:xfrm>
            <a:off x="8266850" y="4606780"/>
            <a:ext cx="634971" cy="634971"/>
            <a:chOff x="13631941" y="7596920"/>
            <a:chExt cx="1047115" cy="1047115"/>
          </a:xfrm>
        </p:grpSpPr>
        <p:sp>
          <p:nvSpPr>
            <p:cNvPr id="205" name="object 205"/>
            <p:cNvSpPr/>
            <p:nvPr/>
          </p:nvSpPr>
          <p:spPr>
            <a:xfrm>
              <a:off x="13631941"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206" name="object 206"/>
            <p:cNvPicPr/>
            <p:nvPr/>
          </p:nvPicPr>
          <p:blipFill>
            <a:blip r:embed="rId8" cstate="print"/>
            <a:stretch>
              <a:fillRect/>
            </a:stretch>
          </p:blipFill>
          <p:spPr>
            <a:xfrm>
              <a:off x="13714190" y="8304810"/>
              <a:ext cx="251929" cy="251939"/>
            </a:xfrm>
            <a:prstGeom prst="rect">
              <a:avLst/>
            </a:prstGeom>
          </p:spPr>
        </p:pic>
        <p:pic>
          <p:nvPicPr>
            <p:cNvPr id="207" name="object 207"/>
            <p:cNvPicPr/>
            <p:nvPr/>
          </p:nvPicPr>
          <p:blipFill>
            <a:blip r:embed="rId9" cstate="print"/>
            <a:stretch>
              <a:fillRect/>
            </a:stretch>
          </p:blipFill>
          <p:spPr>
            <a:xfrm>
              <a:off x="14344930" y="7684182"/>
              <a:ext cx="251955" cy="251945"/>
            </a:xfrm>
            <a:prstGeom prst="rect">
              <a:avLst/>
            </a:prstGeom>
          </p:spPr>
        </p:pic>
        <p:pic>
          <p:nvPicPr>
            <p:cNvPr id="208" name="object 208"/>
            <p:cNvPicPr/>
            <p:nvPr/>
          </p:nvPicPr>
          <p:blipFill>
            <a:blip r:embed="rId8" cstate="print"/>
            <a:stretch>
              <a:fillRect/>
            </a:stretch>
          </p:blipFill>
          <p:spPr>
            <a:xfrm>
              <a:off x="13714190" y="7684179"/>
              <a:ext cx="251929" cy="251939"/>
            </a:xfrm>
            <a:prstGeom prst="rect">
              <a:avLst/>
            </a:prstGeom>
          </p:spPr>
        </p:pic>
        <p:pic>
          <p:nvPicPr>
            <p:cNvPr id="209" name="object 209"/>
            <p:cNvPicPr/>
            <p:nvPr/>
          </p:nvPicPr>
          <p:blipFill>
            <a:blip r:embed="rId10" cstate="print"/>
            <a:stretch>
              <a:fillRect/>
            </a:stretch>
          </p:blipFill>
          <p:spPr>
            <a:xfrm>
              <a:off x="14029573" y="7994495"/>
              <a:ext cx="251929" cy="251939"/>
            </a:xfrm>
            <a:prstGeom prst="rect">
              <a:avLst/>
            </a:prstGeom>
          </p:spPr>
        </p:pic>
        <p:pic>
          <p:nvPicPr>
            <p:cNvPr id="210" name="object 210"/>
            <p:cNvPicPr/>
            <p:nvPr/>
          </p:nvPicPr>
          <p:blipFill>
            <a:blip r:embed="rId9" cstate="print"/>
            <a:stretch>
              <a:fillRect/>
            </a:stretch>
          </p:blipFill>
          <p:spPr>
            <a:xfrm>
              <a:off x="14344930" y="8304810"/>
              <a:ext cx="251955" cy="251937"/>
            </a:xfrm>
            <a:prstGeom prst="rect">
              <a:avLst/>
            </a:prstGeom>
          </p:spPr>
        </p:pic>
      </p:grpSp>
      <p:grpSp>
        <p:nvGrpSpPr>
          <p:cNvPr id="211" name="object 211"/>
          <p:cNvGrpSpPr/>
          <p:nvPr/>
        </p:nvGrpSpPr>
        <p:grpSpPr>
          <a:xfrm>
            <a:off x="683481" y="5603780"/>
            <a:ext cx="634971" cy="634971"/>
            <a:chOff x="1126405" y="9241048"/>
            <a:chExt cx="1047115" cy="1047115"/>
          </a:xfrm>
        </p:grpSpPr>
        <p:sp>
          <p:nvSpPr>
            <p:cNvPr id="212" name="object 212"/>
            <p:cNvSpPr/>
            <p:nvPr/>
          </p:nvSpPr>
          <p:spPr>
            <a:xfrm>
              <a:off x="1126405" y="9241048"/>
              <a:ext cx="1047115" cy="1047115"/>
            </a:xfrm>
            <a:custGeom>
              <a:avLst/>
              <a:gdLst/>
              <a:ahLst/>
              <a:cxnLst/>
              <a:rect l="l" t="t" r="r" b="b"/>
              <a:pathLst>
                <a:path w="1047114" h="1047115">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5"/>
                  </a:lnTo>
                  <a:lnTo>
                    <a:pt x="4969" y="919897"/>
                  </a:lnTo>
                  <a:lnTo>
                    <a:pt x="25953" y="976617"/>
                  </a:lnTo>
                  <a:lnTo>
                    <a:pt x="70470"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213" name="object 213"/>
            <p:cNvPicPr/>
            <p:nvPr/>
          </p:nvPicPr>
          <p:blipFill>
            <a:blip r:embed="rId7" cstate="print"/>
            <a:stretch>
              <a:fillRect/>
            </a:stretch>
          </p:blipFill>
          <p:spPr>
            <a:xfrm>
              <a:off x="1523979" y="9638622"/>
              <a:ext cx="251939" cy="251937"/>
            </a:xfrm>
            <a:prstGeom prst="rect">
              <a:avLst/>
            </a:prstGeom>
          </p:spPr>
        </p:pic>
      </p:grpSp>
      <p:grpSp>
        <p:nvGrpSpPr>
          <p:cNvPr id="214" name="object 214"/>
          <p:cNvGrpSpPr/>
          <p:nvPr/>
        </p:nvGrpSpPr>
        <p:grpSpPr>
          <a:xfrm>
            <a:off x="2579331" y="5603780"/>
            <a:ext cx="634971" cy="634971"/>
            <a:chOff x="4252802" y="9241048"/>
            <a:chExt cx="1047115" cy="1047115"/>
          </a:xfrm>
        </p:grpSpPr>
        <p:sp>
          <p:nvSpPr>
            <p:cNvPr id="215" name="object 215"/>
            <p:cNvSpPr/>
            <p:nvPr/>
          </p:nvSpPr>
          <p:spPr>
            <a:xfrm>
              <a:off x="4252802"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22" y="1021133"/>
                  </a:lnTo>
                  <a:lnTo>
                    <a:pt x="1021136" y="976617"/>
                  </a:lnTo>
                  <a:lnTo>
                    <a:pt x="1042123" y="919897"/>
                  </a:lnTo>
                  <a:lnTo>
                    <a:pt x="1046904" y="852826"/>
                  </a:lnTo>
                  <a:lnTo>
                    <a:pt x="1047088" y="806991"/>
                  </a:lnTo>
                  <a:lnTo>
                    <a:pt x="1047084" y="240097"/>
                  </a:lnTo>
                  <a:lnTo>
                    <a:pt x="1046904" y="194706"/>
                  </a:lnTo>
                  <a:lnTo>
                    <a:pt x="1042123" y="127199"/>
                  </a:lnTo>
                  <a:lnTo>
                    <a:pt x="1021136" y="70461"/>
                  </a:lnTo>
                  <a:lnTo>
                    <a:pt x="976622" y="25947"/>
                  </a:lnTo>
                  <a:lnTo>
                    <a:pt x="919901" y="4960"/>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216" name="object 216"/>
            <p:cNvPicPr/>
            <p:nvPr/>
          </p:nvPicPr>
          <p:blipFill>
            <a:blip r:embed="rId11" cstate="print"/>
            <a:stretch>
              <a:fillRect/>
            </a:stretch>
          </p:blipFill>
          <p:spPr>
            <a:xfrm>
              <a:off x="4335025" y="9948927"/>
              <a:ext cx="251939" cy="251939"/>
            </a:xfrm>
            <a:prstGeom prst="rect">
              <a:avLst/>
            </a:prstGeom>
          </p:spPr>
        </p:pic>
        <p:pic>
          <p:nvPicPr>
            <p:cNvPr id="217" name="object 217"/>
            <p:cNvPicPr/>
            <p:nvPr/>
          </p:nvPicPr>
          <p:blipFill>
            <a:blip r:embed="rId7" cstate="print"/>
            <a:stretch>
              <a:fillRect/>
            </a:stretch>
          </p:blipFill>
          <p:spPr>
            <a:xfrm>
              <a:off x="4965728" y="9328307"/>
              <a:ext cx="251939" cy="251939"/>
            </a:xfrm>
            <a:prstGeom prst="rect">
              <a:avLst/>
            </a:prstGeom>
          </p:spPr>
        </p:pic>
      </p:grpSp>
      <p:grpSp>
        <p:nvGrpSpPr>
          <p:cNvPr id="218" name="object 218"/>
          <p:cNvGrpSpPr/>
          <p:nvPr/>
        </p:nvGrpSpPr>
        <p:grpSpPr>
          <a:xfrm>
            <a:off x="4475181" y="5603780"/>
            <a:ext cx="634971" cy="634971"/>
            <a:chOff x="7379199" y="9241048"/>
            <a:chExt cx="1047115" cy="1047115"/>
          </a:xfrm>
        </p:grpSpPr>
        <p:sp>
          <p:nvSpPr>
            <p:cNvPr id="219" name="object 219"/>
            <p:cNvSpPr/>
            <p:nvPr/>
          </p:nvSpPr>
          <p:spPr>
            <a:xfrm>
              <a:off x="7379199" y="9241048"/>
              <a:ext cx="1047115" cy="1047115"/>
            </a:xfrm>
            <a:custGeom>
              <a:avLst/>
              <a:gdLst/>
              <a:ahLst/>
              <a:cxnLst/>
              <a:rect l="l" t="t" r="r" b="b"/>
              <a:pathLst>
                <a:path w="1047115" h="1047115">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5" y="1046900"/>
                  </a:lnTo>
                  <a:lnTo>
                    <a:pt x="919880"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897" y="4960"/>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220" name="object 220"/>
            <p:cNvPicPr/>
            <p:nvPr/>
          </p:nvPicPr>
          <p:blipFill>
            <a:blip r:embed="rId11" cstate="print"/>
            <a:stretch>
              <a:fillRect/>
            </a:stretch>
          </p:blipFill>
          <p:spPr>
            <a:xfrm>
              <a:off x="7461421" y="9948927"/>
              <a:ext cx="251939" cy="251939"/>
            </a:xfrm>
            <a:prstGeom prst="rect">
              <a:avLst/>
            </a:prstGeom>
          </p:spPr>
        </p:pic>
        <p:pic>
          <p:nvPicPr>
            <p:cNvPr id="221" name="object 221"/>
            <p:cNvPicPr/>
            <p:nvPr/>
          </p:nvPicPr>
          <p:blipFill>
            <a:blip r:embed="rId7" cstate="print"/>
            <a:stretch>
              <a:fillRect/>
            </a:stretch>
          </p:blipFill>
          <p:spPr>
            <a:xfrm>
              <a:off x="8092117" y="9328307"/>
              <a:ext cx="251945" cy="251939"/>
            </a:xfrm>
            <a:prstGeom prst="rect">
              <a:avLst/>
            </a:prstGeom>
          </p:spPr>
        </p:pic>
        <p:pic>
          <p:nvPicPr>
            <p:cNvPr id="222" name="object 222"/>
            <p:cNvPicPr/>
            <p:nvPr/>
          </p:nvPicPr>
          <p:blipFill>
            <a:blip r:embed="rId7" cstate="print"/>
            <a:stretch>
              <a:fillRect/>
            </a:stretch>
          </p:blipFill>
          <p:spPr>
            <a:xfrm>
              <a:off x="7776765" y="9638622"/>
              <a:ext cx="251945" cy="251937"/>
            </a:xfrm>
            <a:prstGeom prst="rect">
              <a:avLst/>
            </a:prstGeom>
          </p:spPr>
        </p:pic>
      </p:grpSp>
      <p:grpSp>
        <p:nvGrpSpPr>
          <p:cNvPr id="223" name="object 223"/>
          <p:cNvGrpSpPr/>
          <p:nvPr/>
        </p:nvGrpSpPr>
        <p:grpSpPr>
          <a:xfrm>
            <a:off x="6371000" y="5603780"/>
            <a:ext cx="634971" cy="634971"/>
            <a:chOff x="10505544" y="9241048"/>
            <a:chExt cx="1047115" cy="1047115"/>
          </a:xfrm>
        </p:grpSpPr>
        <p:sp>
          <p:nvSpPr>
            <p:cNvPr id="224" name="object 224"/>
            <p:cNvSpPr/>
            <p:nvPr/>
          </p:nvSpPr>
          <p:spPr>
            <a:xfrm>
              <a:off x="10505544"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225" name="object 225"/>
            <p:cNvPicPr/>
            <p:nvPr/>
          </p:nvPicPr>
          <p:blipFill>
            <a:blip r:embed="rId9" cstate="print"/>
            <a:stretch>
              <a:fillRect/>
            </a:stretch>
          </p:blipFill>
          <p:spPr>
            <a:xfrm>
              <a:off x="11218532" y="9328307"/>
              <a:ext cx="251955" cy="251939"/>
            </a:xfrm>
            <a:prstGeom prst="rect">
              <a:avLst/>
            </a:prstGeom>
          </p:spPr>
        </p:pic>
        <p:pic>
          <p:nvPicPr>
            <p:cNvPr id="226" name="object 226"/>
            <p:cNvPicPr/>
            <p:nvPr/>
          </p:nvPicPr>
          <p:blipFill>
            <a:blip r:embed="rId13" cstate="print"/>
            <a:stretch>
              <a:fillRect/>
            </a:stretch>
          </p:blipFill>
          <p:spPr>
            <a:xfrm>
              <a:off x="10587792" y="9948927"/>
              <a:ext cx="251929" cy="251939"/>
            </a:xfrm>
            <a:prstGeom prst="rect">
              <a:avLst/>
            </a:prstGeom>
          </p:spPr>
        </p:pic>
        <p:pic>
          <p:nvPicPr>
            <p:cNvPr id="227" name="object 227"/>
            <p:cNvPicPr/>
            <p:nvPr/>
          </p:nvPicPr>
          <p:blipFill>
            <a:blip r:embed="rId8" cstate="print"/>
            <a:stretch>
              <a:fillRect/>
            </a:stretch>
          </p:blipFill>
          <p:spPr>
            <a:xfrm>
              <a:off x="10587792" y="9328307"/>
              <a:ext cx="251929" cy="251939"/>
            </a:xfrm>
            <a:prstGeom prst="rect">
              <a:avLst/>
            </a:prstGeom>
          </p:spPr>
        </p:pic>
        <p:pic>
          <p:nvPicPr>
            <p:cNvPr id="228" name="object 228"/>
            <p:cNvPicPr/>
            <p:nvPr/>
          </p:nvPicPr>
          <p:blipFill>
            <a:blip r:embed="rId12" cstate="print"/>
            <a:stretch>
              <a:fillRect/>
            </a:stretch>
          </p:blipFill>
          <p:spPr>
            <a:xfrm>
              <a:off x="11218532" y="9948927"/>
              <a:ext cx="251955" cy="251939"/>
            </a:xfrm>
            <a:prstGeom prst="rect">
              <a:avLst/>
            </a:prstGeom>
          </p:spPr>
        </p:pic>
      </p:grpSp>
      <p:grpSp>
        <p:nvGrpSpPr>
          <p:cNvPr id="229" name="object 229"/>
          <p:cNvGrpSpPr/>
          <p:nvPr/>
        </p:nvGrpSpPr>
        <p:grpSpPr>
          <a:xfrm>
            <a:off x="8266850" y="5603780"/>
            <a:ext cx="634971" cy="634971"/>
            <a:chOff x="13631941" y="9241048"/>
            <a:chExt cx="1047115" cy="1047115"/>
          </a:xfrm>
        </p:grpSpPr>
        <p:sp>
          <p:nvSpPr>
            <p:cNvPr id="230" name="object 230"/>
            <p:cNvSpPr/>
            <p:nvPr/>
          </p:nvSpPr>
          <p:spPr>
            <a:xfrm>
              <a:off x="13631941"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231" name="object 231"/>
            <p:cNvPicPr/>
            <p:nvPr/>
          </p:nvPicPr>
          <p:blipFill>
            <a:blip r:embed="rId13" cstate="print"/>
            <a:stretch>
              <a:fillRect/>
            </a:stretch>
          </p:blipFill>
          <p:spPr>
            <a:xfrm>
              <a:off x="13714190" y="9948927"/>
              <a:ext cx="251929" cy="251939"/>
            </a:xfrm>
            <a:prstGeom prst="rect">
              <a:avLst/>
            </a:prstGeom>
          </p:spPr>
        </p:pic>
        <p:pic>
          <p:nvPicPr>
            <p:cNvPr id="232" name="object 232"/>
            <p:cNvPicPr/>
            <p:nvPr/>
          </p:nvPicPr>
          <p:blipFill>
            <a:blip r:embed="rId9" cstate="print"/>
            <a:stretch>
              <a:fillRect/>
            </a:stretch>
          </p:blipFill>
          <p:spPr>
            <a:xfrm>
              <a:off x="14344930" y="9328307"/>
              <a:ext cx="251955" cy="251939"/>
            </a:xfrm>
            <a:prstGeom prst="rect">
              <a:avLst/>
            </a:prstGeom>
          </p:spPr>
        </p:pic>
        <p:pic>
          <p:nvPicPr>
            <p:cNvPr id="233" name="object 233"/>
            <p:cNvPicPr/>
            <p:nvPr/>
          </p:nvPicPr>
          <p:blipFill>
            <a:blip r:embed="rId8" cstate="print"/>
            <a:stretch>
              <a:fillRect/>
            </a:stretch>
          </p:blipFill>
          <p:spPr>
            <a:xfrm>
              <a:off x="13714190" y="9328307"/>
              <a:ext cx="251929" cy="251939"/>
            </a:xfrm>
            <a:prstGeom prst="rect">
              <a:avLst/>
            </a:prstGeom>
          </p:spPr>
        </p:pic>
        <p:pic>
          <p:nvPicPr>
            <p:cNvPr id="234" name="object 234"/>
            <p:cNvPicPr/>
            <p:nvPr/>
          </p:nvPicPr>
          <p:blipFill>
            <a:blip r:embed="rId12" cstate="print"/>
            <a:stretch>
              <a:fillRect/>
            </a:stretch>
          </p:blipFill>
          <p:spPr>
            <a:xfrm>
              <a:off x="14344930" y="9948927"/>
              <a:ext cx="251955" cy="251939"/>
            </a:xfrm>
            <a:prstGeom prst="rect">
              <a:avLst/>
            </a:prstGeom>
          </p:spPr>
        </p:pic>
        <p:pic>
          <p:nvPicPr>
            <p:cNvPr id="235" name="object 235"/>
            <p:cNvPicPr/>
            <p:nvPr/>
          </p:nvPicPr>
          <p:blipFill>
            <a:blip r:embed="rId10" cstate="print"/>
            <a:stretch>
              <a:fillRect/>
            </a:stretch>
          </p:blipFill>
          <p:spPr>
            <a:xfrm>
              <a:off x="14029573" y="9638622"/>
              <a:ext cx="251929" cy="251939"/>
            </a:xfrm>
            <a:prstGeom prst="rect">
              <a:avLst/>
            </a:prstGeom>
          </p:spPr>
        </p:pic>
      </p:grpSp>
      <p:grpSp>
        <p:nvGrpSpPr>
          <p:cNvPr id="236" name="object 236"/>
          <p:cNvGrpSpPr/>
          <p:nvPr/>
        </p:nvGrpSpPr>
        <p:grpSpPr>
          <a:xfrm>
            <a:off x="3290170" y="618784"/>
            <a:ext cx="634971" cy="634971"/>
            <a:chOff x="5425028" y="1020419"/>
            <a:chExt cx="1047115" cy="1047115"/>
          </a:xfrm>
        </p:grpSpPr>
        <p:sp>
          <p:nvSpPr>
            <p:cNvPr id="237" name="object 237"/>
            <p:cNvSpPr/>
            <p:nvPr/>
          </p:nvSpPr>
          <p:spPr>
            <a:xfrm>
              <a:off x="5425028"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51" y="70470"/>
                  </a:lnTo>
                  <a:lnTo>
                    <a:pt x="4963" y="127208"/>
                  </a:lnTo>
                  <a:lnTo>
                    <a:pt x="183" y="194262"/>
                  </a:lnTo>
                  <a:lnTo>
                    <a:pt x="0" y="240097"/>
                  </a:lnTo>
                  <a:lnTo>
                    <a:pt x="4" y="807001"/>
                  </a:lnTo>
                  <a:lnTo>
                    <a:pt x="183" y="852377"/>
                  </a:lnTo>
                  <a:lnTo>
                    <a:pt x="4969" y="919906"/>
                  </a:lnTo>
                  <a:lnTo>
                    <a:pt x="25951" y="976628"/>
                  </a:lnTo>
                  <a:lnTo>
                    <a:pt x="70461" y="1021145"/>
                  </a:lnTo>
                  <a:lnTo>
                    <a:pt x="127182" y="1042127"/>
                  </a:lnTo>
                  <a:lnTo>
                    <a:pt x="194260" y="1046904"/>
                  </a:lnTo>
                  <a:lnTo>
                    <a:pt x="240097" y="1047088"/>
                  </a:lnTo>
                  <a:lnTo>
                    <a:pt x="805923" y="1047088"/>
                  </a:lnTo>
                  <a:lnTo>
                    <a:pt x="852377" y="1046904"/>
                  </a:lnTo>
                  <a:lnTo>
                    <a:pt x="919884" y="1042127"/>
                  </a:lnTo>
                  <a:lnTo>
                    <a:pt x="976622" y="1021145"/>
                  </a:lnTo>
                  <a:lnTo>
                    <a:pt x="1021136" y="976628"/>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38" name="object 238"/>
            <p:cNvPicPr/>
            <p:nvPr/>
          </p:nvPicPr>
          <p:blipFill>
            <a:blip r:embed="rId14" cstate="print"/>
            <a:stretch>
              <a:fillRect/>
            </a:stretch>
          </p:blipFill>
          <p:spPr>
            <a:xfrm>
              <a:off x="5822602" y="1417996"/>
              <a:ext cx="251939" cy="251945"/>
            </a:xfrm>
            <a:prstGeom prst="rect">
              <a:avLst/>
            </a:prstGeom>
          </p:spPr>
        </p:pic>
      </p:grpSp>
      <p:grpSp>
        <p:nvGrpSpPr>
          <p:cNvPr id="239" name="object 239"/>
          <p:cNvGrpSpPr/>
          <p:nvPr/>
        </p:nvGrpSpPr>
        <p:grpSpPr>
          <a:xfrm>
            <a:off x="5186020" y="618784"/>
            <a:ext cx="634971" cy="634971"/>
            <a:chOff x="8551425" y="1020419"/>
            <a:chExt cx="1047115" cy="1047115"/>
          </a:xfrm>
        </p:grpSpPr>
        <p:sp>
          <p:nvSpPr>
            <p:cNvPr id="240" name="object 240"/>
            <p:cNvSpPr/>
            <p:nvPr/>
          </p:nvSpPr>
          <p:spPr>
            <a:xfrm>
              <a:off x="8551425" y="1020419"/>
              <a:ext cx="1047115" cy="1047115"/>
            </a:xfrm>
            <a:custGeom>
              <a:avLst/>
              <a:gdLst/>
              <a:ahLst/>
              <a:cxnLst/>
              <a:rect l="l" t="t" r="r" b="b"/>
              <a:pathLst>
                <a:path w="1047115"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17" y="1021145"/>
                  </a:lnTo>
                  <a:lnTo>
                    <a:pt x="1021135" y="976628"/>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41" name="object 241"/>
            <p:cNvPicPr/>
            <p:nvPr/>
          </p:nvPicPr>
          <p:blipFill>
            <a:blip r:embed="rId7" cstate="print"/>
            <a:stretch>
              <a:fillRect/>
            </a:stretch>
          </p:blipFill>
          <p:spPr>
            <a:xfrm>
              <a:off x="8948999" y="1417996"/>
              <a:ext cx="251939" cy="251945"/>
            </a:xfrm>
            <a:prstGeom prst="rect">
              <a:avLst/>
            </a:prstGeom>
          </p:spPr>
        </p:pic>
      </p:grpSp>
      <p:grpSp>
        <p:nvGrpSpPr>
          <p:cNvPr id="242" name="object 242"/>
          <p:cNvGrpSpPr/>
          <p:nvPr/>
        </p:nvGrpSpPr>
        <p:grpSpPr>
          <a:xfrm>
            <a:off x="7081895" y="618784"/>
            <a:ext cx="634971" cy="634971"/>
            <a:chOff x="11677863" y="1020419"/>
            <a:chExt cx="1047115" cy="1047115"/>
          </a:xfrm>
        </p:grpSpPr>
        <p:sp>
          <p:nvSpPr>
            <p:cNvPr id="243" name="object 243"/>
            <p:cNvSpPr/>
            <p:nvPr/>
          </p:nvSpPr>
          <p:spPr>
            <a:xfrm>
              <a:off x="11677863"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8" y="1042127"/>
                  </a:lnTo>
                  <a:lnTo>
                    <a:pt x="194177" y="1046904"/>
                  </a:lnTo>
                  <a:lnTo>
                    <a:pt x="239992"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244" name="object 244"/>
            <p:cNvPicPr/>
            <p:nvPr/>
          </p:nvPicPr>
          <p:blipFill>
            <a:blip r:embed="rId15" cstate="print"/>
            <a:stretch>
              <a:fillRect/>
            </a:stretch>
          </p:blipFill>
          <p:spPr>
            <a:xfrm>
              <a:off x="12075391" y="1417996"/>
              <a:ext cx="251929" cy="251945"/>
            </a:xfrm>
            <a:prstGeom prst="rect">
              <a:avLst/>
            </a:prstGeom>
          </p:spPr>
        </p:pic>
      </p:grpSp>
      <p:grpSp>
        <p:nvGrpSpPr>
          <p:cNvPr id="245" name="object 245"/>
          <p:cNvGrpSpPr/>
          <p:nvPr/>
        </p:nvGrpSpPr>
        <p:grpSpPr>
          <a:xfrm>
            <a:off x="8977745" y="618784"/>
            <a:ext cx="634971" cy="634971"/>
            <a:chOff x="14804260" y="1020419"/>
            <a:chExt cx="1047115" cy="1047115"/>
          </a:xfrm>
        </p:grpSpPr>
        <p:sp>
          <p:nvSpPr>
            <p:cNvPr id="246" name="object 246"/>
            <p:cNvSpPr/>
            <p:nvPr/>
          </p:nvSpPr>
          <p:spPr>
            <a:xfrm>
              <a:off x="14804260"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247" name="object 247"/>
            <p:cNvPicPr/>
            <p:nvPr/>
          </p:nvPicPr>
          <p:blipFill>
            <a:blip r:embed="rId10" cstate="print"/>
            <a:stretch>
              <a:fillRect/>
            </a:stretch>
          </p:blipFill>
          <p:spPr>
            <a:xfrm>
              <a:off x="15201787" y="1417996"/>
              <a:ext cx="251929" cy="251945"/>
            </a:xfrm>
            <a:prstGeom prst="rect">
              <a:avLst/>
            </a:prstGeom>
          </p:spPr>
        </p:pic>
      </p:grpSp>
      <p:grpSp>
        <p:nvGrpSpPr>
          <p:cNvPr id="248" name="object 248"/>
          <p:cNvGrpSpPr/>
          <p:nvPr/>
        </p:nvGrpSpPr>
        <p:grpSpPr>
          <a:xfrm>
            <a:off x="3290170" y="1615784"/>
            <a:ext cx="634971" cy="634971"/>
            <a:chOff x="5425028" y="2664547"/>
            <a:chExt cx="1047115" cy="1047115"/>
          </a:xfrm>
        </p:grpSpPr>
        <p:sp>
          <p:nvSpPr>
            <p:cNvPr id="249" name="object 249"/>
            <p:cNvSpPr/>
            <p:nvPr/>
          </p:nvSpPr>
          <p:spPr>
            <a:xfrm>
              <a:off x="5425028"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51" y="70466"/>
                  </a:lnTo>
                  <a:lnTo>
                    <a:pt x="4963" y="127203"/>
                  </a:lnTo>
                  <a:lnTo>
                    <a:pt x="183" y="194260"/>
                  </a:lnTo>
                  <a:lnTo>
                    <a:pt x="0" y="240097"/>
                  </a:lnTo>
                  <a:lnTo>
                    <a:pt x="4" y="806991"/>
                  </a:lnTo>
                  <a:lnTo>
                    <a:pt x="183" y="852377"/>
                  </a:lnTo>
                  <a:lnTo>
                    <a:pt x="4969" y="919905"/>
                  </a:lnTo>
                  <a:lnTo>
                    <a:pt x="25951"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203"/>
                  </a:lnTo>
                  <a:lnTo>
                    <a:pt x="1021136" y="70466"/>
                  </a:lnTo>
                  <a:lnTo>
                    <a:pt x="976622" y="25951"/>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50" name="object 250"/>
            <p:cNvPicPr/>
            <p:nvPr/>
          </p:nvPicPr>
          <p:blipFill>
            <a:blip r:embed="rId7" cstate="print"/>
            <a:stretch>
              <a:fillRect/>
            </a:stretch>
          </p:blipFill>
          <p:spPr>
            <a:xfrm>
              <a:off x="5507251" y="3372436"/>
              <a:ext cx="251939" cy="251939"/>
            </a:xfrm>
            <a:prstGeom prst="rect">
              <a:avLst/>
            </a:prstGeom>
          </p:spPr>
        </p:pic>
        <p:pic>
          <p:nvPicPr>
            <p:cNvPr id="251" name="object 251"/>
            <p:cNvPicPr/>
            <p:nvPr/>
          </p:nvPicPr>
          <p:blipFill>
            <a:blip r:embed="rId7" cstate="print"/>
            <a:stretch>
              <a:fillRect/>
            </a:stretch>
          </p:blipFill>
          <p:spPr>
            <a:xfrm>
              <a:off x="6137954" y="2751808"/>
              <a:ext cx="251939" cy="251945"/>
            </a:xfrm>
            <a:prstGeom prst="rect">
              <a:avLst/>
            </a:prstGeom>
          </p:spPr>
        </p:pic>
      </p:grpSp>
      <p:grpSp>
        <p:nvGrpSpPr>
          <p:cNvPr id="252" name="object 252"/>
          <p:cNvGrpSpPr/>
          <p:nvPr/>
        </p:nvGrpSpPr>
        <p:grpSpPr>
          <a:xfrm>
            <a:off x="3290170" y="2612784"/>
            <a:ext cx="634971" cy="634971"/>
            <a:chOff x="5425028" y="4308674"/>
            <a:chExt cx="1047115" cy="1047115"/>
          </a:xfrm>
        </p:grpSpPr>
        <p:sp>
          <p:nvSpPr>
            <p:cNvPr id="253" name="object 253"/>
            <p:cNvSpPr/>
            <p:nvPr/>
          </p:nvSpPr>
          <p:spPr>
            <a:xfrm>
              <a:off x="5425028"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7"/>
                  </a:lnTo>
                  <a:lnTo>
                    <a:pt x="4969" y="919901"/>
                  </a:lnTo>
                  <a:lnTo>
                    <a:pt x="25951" y="976617"/>
                  </a:lnTo>
                  <a:lnTo>
                    <a:pt x="70461" y="1021135"/>
                  </a:lnTo>
                  <a:lnTo>
                    <a:pt x="127182" y="1042123"/>
                  </a:lnTo>
                  <a:lnTo>
                    <a:pt x="194260" y="1046904"/>
                  </a:lnTo>
                  <a:lnTo>
                    <a:pt x="240097" y="1047088"/>
                  </a:lnTo>
                  <a:lnTo>
                    <a:pt x="805923" y="1047088"/>
                  </a:lnTo>
                  <a:lnTo>
                    <a:pt x="852377" y="1046904"/>
                  </a:lnTo>
                  <a:lnTo>
                    <a:pt x="919884" y="1042123"/>
                  </a:lnTo>
                  <a:lnTo>
                    <a:pt x="976622" y="1021135"/>
                  </a:lnTo>
                  <a:lnTo>
                    <a:pt x="1021136" y="976617"/>
                  </a:lnTo>
                  <a:lnTo>
                    <a:pt x="1042123" y="919901"/>
                  </a:lnTo>
                  <a:lnTo>
                    <a:pt x="1046904" y="852827"/>
                  </a:lnTo>
                  <a:lnTo>
                    <a:pt x="1047088" y="806991"/>
                  </a:lnTo>
                  <a:lnTo>
                    <a:pt x="1047084" y="240097"/>
                  </a:lnTo>
                  <a:lnTo>
                    <a:pt x="1046904" y="194711"/>
                  </a:lnTo>
                  <a:lnTo>
                    <a:pt x="1042123" y="127199"/>
                  </a:lnTo>
                  <a:lnTo>
                    <a:pt x="1021136" y="70461"/>
                  </a:lnTo>
                  <a:lnTo>
                    <a:pt x="976622" y="25947"/>
                  </a:lnTo>
                  <a:lnTo>
                    <a:pt x="919901" y="4960"/>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54" name="object 254"/>
            <p:cNvPicPr/>
            <p:nvPr/>
          </p:nvPicPr>
          <p:blipFill>
            <a:blip r:embed="rId7" cstate="print"/>
            <a:stretch>
              <a:fillRect/>
            </a:stretch>
          </p:blipFill>
          <p:spPr>
            <a:xfrm>
              <a:off x="5507251" y="5016553"/>
              <a:ext cx="251939" cy="251939"/>
            </a:xfrm>
            <a:prstGeom prst="rect">
              <a:avLst/>
            </a:prstGeom>
          </p:spPr>
        </p:pic>
        <p:pic>
          <p:nvPicPr>
            <p:cNvPr id="255" name="object 255"/>
            <p:cNvPicPr/>
            <p:nvPr/>
          </p:nvPicPr>
          <p:blipFill>
            <a:blip r:embed="rId11" cstate="print"/>
            <a:stretch>
              <a:fillRect/>
            </a:stretch>
          </p:blipFill>
          <p:spPr>
            <a:xfrm>
              <a:off x="6137954" y="4395934"/>
              <a:ext cx="251939" cy="251939"/>
            </a:xfrm>
            <a:prstGeom prst="rect">
              <a:avLst/>
            </a:prstGeom>
          </p:spPr>
        </p:pic>
        <p:pic>
          <p:nvPicPr>
            <p:cNvPr id="256" name="object 256"/>
            <p:cNvPicPr/>
            <p:nvPr/>
          </p:nvPicPr>
          <p:blipFill>
            <a:blip r:embed="rId14" cstate="print"/>
            <a:stretch>
              <a:fillRect/>
            </a:stretch>
          </p:blipFill>
          <p:spPr>
            <a:xfrm>
              <a:off x="5822602" y="4706249"/>
              <a:ext cx="251939" cy="251939"/>
            </a:xfrm>
            <a:prstGeom prst="rect">
              <a:avLst/>
            </a:prstGeom>
          </p:spPr>
        </p:pic>
      </p:grpSp>
      <p:grpSp>
        <p:nvGrpSpPr>
          <p:cNvPr id="257" name="object 257"/>
          <p:cNvGrpSpPr/>
          <p:nvPr/>
        </p:nvGrpSpPr>
        <p:grpSpPr>
          <a:xfrm>
            <a:off x="3290170" y="3609779"/>
            <a:ext cx="634971" cy="634971"/>
            <a:chOff x="5425028" y="5952792"/>
            <a:chExt cx="1047115" cy="1047115"/>
          </a:xfrm>
        </p:grpSpPr>
        <p:sp>
          <p:nvSpPr>
            <p:cNvPr id="258" name="object 258"/>
            <p:cNvSpPr/>
            <p:nvPr/>
          </p:nvSpPr>
          <p:spPr>
            <a:xfrm>
              <a:off x="5425028"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51" y="70470"/>
                  </a:lnTo>
                  <a:lnTo>
                    <a:pt x="4963" y="127203"/>
                  </a:lnTo>
                  <a:lnTo>
                    <a:pt x="183" y="194260"/>
                  </a:lnTo>
                  <a:lnTo>
                    <a:pt x="0" y="240097"/>
                  </a:lnTo>
                  <a:lnTo>
                    <a:pt x="4" y="806991"/>
                  </a:lnTo>
                  <a:lnTo>
                    <a:pt x="183" y="852377"/>
                  </a:lnTo>
                  <a:lnTo>
                    <a:pt x="4969" y="919905"/>
                  </a:lnTo>
                  <a:lnTo>
                    <a:pt x="25951" y="976628"/>
                  </a:lnTo>
                  <a:lnTo>
                    <a:pt x="70461" y="1021145"/>
                  </a:lnTo>
                  <a:lnTo>
                    <a:pt x="127182" y="1042127"/>
                  </a:lnTo>
                  <a:lnTo>
                    <a:pt x="194260" y="1046904"/>
                  </a:lnTo>
                  <a:lnTo>
                    <a:pt x="240097" y="1047088"/>
                  </a:lnTo>
                  <a:lnTo>
                    <a:pt x="805923" y="1047088"/>
                  </a:lnTo>
                  <a:lnTo>
                    <a:pt x="852377" y="1046904"/>
                  </a:lnTo>
                  <a:lnTo>
                    <a:pt x="919884" y="1042127"/>
                  </a:lnTo>
                  <a:lnTo>
                    <a:pt x="976622" y="1021145"/>
                  </a:lnTo>
                  <a:lnTo>
                    <a:pt x="1021136" y="976628"/>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59" name="object 259"/>
            <p:cNvPicPr/>
            <p:nvPr/>
          </p:nvPicPr>
          <p:blipFill>
            <a:blip r:embed="rId7" cstate="print"/>
            <a:stretch>
              <a:fillRect/>
            </a:stretch>
          </p:blipFill>
          <p:spPr>
            <a:xfrm>
              <a:off x="5507251" y="6660681"/>
              <a:ext cx="251939" cy="251939"/>
            </a:xfrm>
            <a:prstGeom prst="rect">
              <a:avLst/>
            </a:prstGeom>
          </p:spPr>
        </p:pic>
        <p:pic>
          <p:nvPicPr>
            <p:cNvPr id="260" name="object 260"/>
            <p:cNvPicPr/>
            <p:nvPr/>
          </p:nvPicPr>
          <p:blipFill>
            <a:blip r:embed="rId7" cstate="print"/>
            <a:stretch>
              <a:fillRect/>
            </a:stretch>
          </p:blipFill>
          <p:spPr>
            <a:xfrm>
              <a:off x="6137954" y="6040062"/>
              <a:ext cx="251939" cy="251939"/>
            </a:xfrm>
            <a:prstGeom prst="rect">
              <a:avLst/>
            </a:prstGeom>
          </p:spPr>
        </p:pic>
        <p:pic>
          <p:nvPicPr>
            <p:cNvPr id="261" name="object 261"/>
            <p:cNvPicPr/>
            <p:nvPr/>
          </p:nvPicPr>
          <p:blipFill>
            <a:blip r:embed="rId7" cstate="print"/>
            <a:stretch>
              <a:fillRect/>
            </a:stretch>
          </p:blipFill>
          <p:spPr>
            <a:xfrm>
              <a:off x="5507251" y="6040062"/>
              <a:ext cx="251939" cy="251939"/>
            </a:xfrm>
            <a:prstGeom prst="rect">
              <a:avLst/>
            </a:prstGeom>
          </p:spPr>
        </p:pic>
        <p:pic>
          <p:nvPicPr>
            <p:cNvPr id="262" name="object 262"/>
            <p:cNvPicPr/>
            <p:nvPr/>
          </p:nvPicPr>
          <p:blipFill>
            <a:blip r:embed="rId7" cstate="print"/>
            <a:stretch>
              <a:fillRect/>
            </a:stretch>
          </p:blipFill>
          <p:spPr>
            <a:xfrm>
              <a:off x="6137954" y="6660681"/>
              <a:ext cx="251939" cy="251939"/>
            </a:xfrm>
            <a:prstGeom prst="rect">
              <a:avLst/>
            </a:prstGeom>
          </p:spPr>
        </p:pic>
      </p:grpSp>
      <p:grpSp>
        <p:nvGrpSpPr>
          <p:cNvPr id="263" name="object 263"/>
          <p:cNvGrpSpPr/>
          <p:nvPr/>
        </p:nvGrpSpPr>
        <p:grpSpPr>
          <a:xfrm>
            <a:off x="3290170" y="4606780"/>
            <a:ext cx="634971" cy="634971"/>
            <a:chOff x="5425028" y="7596920"/>
            <a:chExt cx="1047115" cy="1047115"/>
          </a:xfrm>
        </p:grpSpPr>
        <p:sp>
          <p:nvSpPr>
            <p:cNvPr id="264" name="object 264"/>
            <p:cNvSpPr/>
            <p:nvPr/>
          </p:nvSpPr>
          <p:spPr>
            <a:xfrm>
              <a:off x="5425028"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51" y="70461"/>
                  </a:lnTo>
                  <a:lnTo>
                    <a:pt x="4963" y="127199"/>
                  </a:lnTo>
                  <a:lnTo>
                    <a:pt x="183" y="194260"/>
                  </a:lnTo>
                  <a:lnTo>
                    <a:pt x="0" y="240097"/>
                  </a:lnTo>
                  <a:lnTo>
                    <a:pt x="4" y="806991"/>
                  </a:lnTo>
                  <a:lnTo>
                    <a:pt x="183" y="852377"/>
                  </a:lnTo>
                  <a:lnTo>
                    <a:pt x="4969" y="919905"/>
                  </a:lnTo>
                  <a:lnTo>
                    <a:pt x="25951"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199"/>
                  </a:lnTo>
                  <a:lnTo>
                    <a:pt x="1021136" y="70461"/>
                  </a:lnTo>
                  <a:lnTo>
                    <a:pt x="976622" y="25951"/>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65" name="object 265"/>
            <p:cNvPicPr/>
            <p:nvPr/>
          </p:nvPicPr>
          <p:blipFill>
            <a:blip r:embed="rId7" cstate="print"/>
            <a:stretch>
              <a:fillRect/>
            </a:stretch>
          </p:blipFill>
          <p:spPr>
            <a:xfrm>
              <a:off x="5507251" y="8304810"/>
              <a:ext cx="251939" cy="251939"/>
            </a:xfrm>
            <a:prstGeom prst="rect">
              <a:avLst/>
            </a:prstGeom>
          </p:spPr>
        </p:pic>
        <p:pic>
          <p:nvPicPr>
            <p:cNvPr id="266" name="object 266"/>
            <p:cNvPicPr/>
            <p:nvPr/>
          </p:nvPicPr>
          <p:blipFill>
            <a:blip r:embed="rId7" cstate="print"/>
            <a:stretch>
              <a:fillRect/>
            </a:stretch>
          </p:blipFill>
          <p:spPr>
            <a:xfrm>
              <a:off x="6137954" y="7684182"/>
              <a:ext cx="251939" cy="251945"/>
            </a:xfrm>
            <a:prstGeom prst="rect">
              <a:avLst/>
            </a:prstGeom>
          </p:spPr>
        </p:pic>
        <p:pic>
          <p:nvPicPr>
            <p:cNvPr id="267" name="object 267"/>
            <p:cNvPicPr/>
            <p:nvPr/>
          </p:nvPicPr>
          <p:blipFill>
            <a:blip r:embed="rId7" cstate="print"/>
            <a:stretch>
              <a:fillRect/>
            </a:stretch>
          </p:blipFill>
          <p:spPr>
            <a:xfrm>
              <a:off x="5507251" y="7684179"/>
              <a:ext cx="251939" cy="251939"/>
            </a:xfrm>
            <a:prstGeom prst="rect">
              <a:avLst/>
            </a:prstGeom>
          </p:spPr>
        </p:pic>
        <p:pic>
          <p:nvPicPr>
            <p:cNvPr id="268" name="object 268"/>
            <p:cNvPicPr/>
            <p:nvPr/>
          </p:nvPicPr>
          <p:blipFill>
            <a:blip r:embed="rId7" cstate="print"/>
            <a:stretch>
              <a:fillRect/>
            </a:stretch>
          </p:blipFill>
          <p:spPr>
            <a:xfrm>
              <a:off x="6137954" y="8304810"/>
              <a:ext cx="251939" cy="251937"/>
            </a:xfrm>
            <a:prstGeom prst="rect">
              <a:avLst/>
            </a:prstGeom>
          </p:spPr>
        </p:pic>
        <p:pic>
          <p:nvPicPr>
            <p:cNvPr id="269" name="object 269"/>
            <p:cNvPicPr/>
            <p:nvPr/>
          </p:nvPicPr>
          <p:blipFill>
            <a:blip r:embed="rId14" cstate="print"/>
            <a:stretch>
              <a:fillRect/>
            </a:stretch>
          </p:blipFill>
          <p:spPr>
            <a:xfrm>
              <a:off x="5822602" y="7994495"/>
              <a:ext cx="251939" cy="251939"/>
            </a:xfrm>
            <a:prstGeom prst="rect">
              <a:avLst/>
            </a:prstGeom>
          </p:spPr>
        </p:pic>
      </p:grpSp>
      <p:grpSp>
        <p:nvGrpSpPr>
          <p:cNvPr id="270" name="object 270"/>
          <p:cNvGrpSpPr/>
          <p:nvPr/>
        </p:nvGrpSpPr>
        <p:grpSpPr>
          <a:xfrm>
            <a:off x="3290170" y="5603780"/>
            <a:ext cx="634971" cy="634971"/>
            <a:chOff x="5425028" y="9241048"/>
            <a:chExt cx="1047115" cy="1047115"/>
          </a:xfrm>
        </p:grpSpPr>
        <p:sp>
          <p:nvSpPr>
            <p:cNvPr id="271" name="object 271"/>
            <p:cNvSpPr/>
            <p:nvPr/>
          </p:nvSpPr>
          <p:spPr>
            <a:xfrm>
              <a:off x="5425028"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5"/>
                  </a:lnTo>
                  <a:lnTo>
                    <a:pt x="4969" y="919897"/>
                  </a:lnTo>
                  <a:lnTo>
                    <a:pt x="25951" y="976617"/>
                  </a:lnTo>
                  <a:lnTo>
                    <a:pt x="70461" y="1021133"/>
                  </a:lnTo>
                  <a:lnTo>
                    <a:pt x="127182" y="1042120"/>
                  </a:lnTo>
                  <a:lnTo>
                    <a:pt x="194260" y="1046900"/>
                  </a:lnTo>
                  <a:lnTo>
                    <a:pt x="240097" y="1047084"/>
                  </a:lnTo>
                  <a:lnTo>
                    <a:pt x="805923" y="1047084"/>
                  </a:lnTo>
                  <a:lnTo>
                    <a:pt x="852377" y="1046900"/>
                  </a:lnTo>
                  <a:lnTo>
                    <a:pt x="919884" y="1042120"/>
                  </a:lnTo>
                  <a:lnTo>
                    <a:pt x="976622" y="1021133"/>
                  </a:lnTo>
                  <a:lnTo>
                    <a:pt x="1021136" y="976617"/>
                  </a:lnTo>
                  <a:lnTo>
                    <a:pt x="1042123" y="919897"/>
                  </a:lnTo>
                  <a:lnTo>
                    <a:pt x="1046904" y="852826"/>
                  </a:lnTo>
                  <a:lnTo>
                    <a:pt x="1047088" y="806991"/>
                  </a:lnTo>
                  <a:lnTo>
                    <a:pt x="1047084" y="240097"/>
                  </a:lnTo>
                  <a:lnTo>
                    <a:pt x="1046904" y="194706"/>
                  </a:lnTo>
                  <a:lnTo>
                    <a:pt x="1042123" y="127199"/>
                  </a:lnTo>
                  <a:lnTo>
                    <a:pt x="1021136" y="70461"/>
                  </a:lnTo>
                  <a:lnTo>
                    <a:pt x="976622" y="25947"/>
                  </a:lnTo>
                  <a:lnTo>
                    <a:pt x="919901" y="4960"/>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72" name="object 272"/>
            <p:cNvPicPr/>
            <p:nvPr/>
          </p:nvPicPr>
          <p:blipFill>
            <a:blip r:embed="rId11" cstate="print"/>
            <a:stretch>
              <a:fillRect/>
            </a:stretch>
          </p:blipFill>
          <p:spPr>
            <a:xfrm>
              <a:off x="5507251" y="9948927"/>
              <a:ext cx="251939" cy="251939"/>
            </a:xfrm>
            <a:prstGeom prst="rect">
              <a:avLst/>
            </a:prstGeom>
          </p:spPr>
        </p:pic>
        <p:pic>
          <p:nvPicPr>
            <p:cNvPr id="273" name="object 273"/>
            <p:cNvPicPr/>
            <p:nvPr/>
          </p:nvPicPr>
          <p:blipFill>
            <a:blip r:embed="rId7" cstate="print"/>
            <a:stretch>
              <a:fillRect/>
            </a:stretch>
          </p:blipFill>
          <p:spPr>
            <a:xfrm>
              <a:off x="6137954" y="9328307"/>
              <a:ext cx="251939" cy="251939"/>
            </a:xfrm>
            <a:prstGeom prst="rect">
              <a:avLst/>
            </a:prstGeom>
          </p:spPr>
        </p:pic>
        <p:pic>
          <p:nvPicPr>
            <p:cNvPr id="274" name="object 274"/>
            <p:cNvPicPr/>
            <p:nvPr/>
          </p:nvPicPr>
          <p:blipFill>
            <a:blip r:embed="rId7" cstate="print"/>
            <a:stretch>
              <a:fillRect/>
            </a:stretch>
          </p:blipFill>
          <p:spPr>
            <a:xfrm>
              <a:off x="5507251" y="9328307"/>
              <a:ext cx="251939" cy="251939"/>
            </a:xfrm>
            <a:prstGeom prst="rect">
              <a:avLst/>
            </a:prstGeom>
          </p:spPr>
        </p:pic>
        <p:pic>
          <p:nvPicPr>
            <p:cNvPr id="275" name="object 275"/>
            <p:cNvPicPr/>
            <p:nvPr/>
          </p:nvPicPr>
          <p:blipFill>
            <a:blip r:embed="rId11" cstate="print"/>
            <a:stretch>
              <a:fillRect/>
            </a:stretch>
          </p:blipFill>
          <p:spPr>
            <a:xfrm>
              <a:off x="6137954" y="9948927"/>
              <a:ext cx="251939" cy="251939"/>
            </a:xfrm>
            <a:prstGeom prst="rect">
              <a:avLst/>
            </a:prstGeom>
          </p:spPr>
        </p:pic>
        <p:pic>
          <p:nvPicPr>
            <p:cNvPr id="276" name="object 276"/>
            <p:cNvPicPr/>
            <p:nvPr/>
          </p:nvPicPr>
          <p:blipFill>
            <a:blip r:embed="rId7" cstate="print"/>
            <a:stretch>
              <a:fillRect/>
            </a:stretch>
          </p:blipFill>
          <p:spPr>
            <a:xfrm>
              <a:off x="5507251" y="9638622"/>
              <a:ext cx="251939" cy="251939"/>
            </a:xfrm>
            <a:prstGeom prst="rect">
              <a:avLst/>
            </a:prstGeom>
          </p:spPr>
        </p:pic>
        <p:pic>
          <p:nvPicPr>
            <p:cNvPr id="277" name="object 277"/>
            <p:cNvPicPr/>
            <p:nvPr/>
          </p:nvPicPr>
          <p:blipFill>
            <a:blip r:embed="rId7" cstate="print"/>
            <a:stretch>
              <a:fillRect/>
            </a:stretch>
          </p:blipFill>
          <p:spPr>
            <a:xfrm>
              <a:off x="6137954" y="9638622"/>
              <a:ext cx="251939" cy="251939"/>
            </a:xfrm>
            <a:prstGeom prst="rect">
              <a:avLst/>
            </a:prstGeom>
          </p:spPr>
        </p:pic>
      </p:grpSp>
      <p:grpSp>
        <p:nvGrpSpPr>
          <p:cNvPr id="278" name="object 278"/>
          <p:cNvGrpSpPr/>
          <p:nvPr/>
        </p:nvGrpSpPr>
        <p:grpSpPr>
          <a:xfrm>
            <a:off x="5186020" y="1615784"/>
            <a:ext cx="634971" cy="634971"/>
            <a:chOff x="8551425" y="2664547"/>
            <a:chExt cx="1047115" cy="1047115"/>
          </a:xfrm>
        </p:grpSpPr>
        <p:sp>
          <p:nvSpPr>
            <p:cNvPr id="279" name="object 279"/>
            <p:cNvSpPr/>
            <p:nvPr/>
          </p:nvSpPr>
          <p:spPr>
            <a:xfrm>
              <a:off x="8551425" y="2664547"/>
              <a:ext cx="1047115" cy="1047115"/>
            </a:xfrm>
            <a:custGeom>
              <a:avLst/>
              <a:gdLst/>
              <a:ahLst/>
              <a:cxnLst/>
              <a:rect l="l" t="t" r="r" b="b"/>
              <a:pathLst>
                <a:path w="1047115"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80" name="object 280"/>
            <p:cNvPicPr/>
            <p:nvPr/>
          </p:nvPicPr>
          <p:blipFill>
            <a:blip r:embed="rId7" cstate="print"/>
            <a:stretch>
              <a:fillRect/>
            </a:stretch>
          </p:blipFill>
          <p:spPr>
            <a:xfrm>
              <a:off x="8633647" y="3372436"/>
              <a:ext cx="251939" cy="251939"/>
            </a:xfrm>
            <a:prstGeom prst="rect">
              <a:avLst/>
            </a:prstGeom>
          </p:spPr>
        </p:pic>
        <p:pic>
          <p:nvPicPr>
            <p:cNvPr id="281" name="object 281"/>
            <p:cNvPicPr/>
            <p:nvPr/>
          </p:nvPicPr>
          <p:blipFill>
            <a:blip r:embed="rId7" cstate="print"/>
            <a:stretch>
              <a:fillRect/>
            </a:stretch>
          </p:blipFill>
          <p:spPr>
            <a:xfrm>
              <a:off x="9264343" y="2751808"/>
              <a:ext cx="251945" cy="251945"/>
            </a:xfrm>
            <a:prstGeom prst="rect">
              <a:avLst/>
            </a:prstGeom>
          </p:spPr>
        </p:pic>
      </p:grpSp>
      <p:grpSp>
        <p:nvGrpSpPr>
          <p:cNvPr id="282" name="object 282"/>
          <p:cNvGrpSpPr/>
          <p:nvPr/>
        </p:nvGrpSpPr>
        <p:grpSpPr>
          <a:xfrm>
            <a:off x="5186020" y="2612784"/>
            <a:ext cx="634971" cy="634971"/>
            <a:chOff x="8551425" y="4308674"/>
            <a:chExt cx="1047115" cy="1047115"/>
          </a:xfrm>
        </p:grpSpPr>
        <p:sp>
          <p:nvSpPr>
            <p:cNvPr id="283" name="object 283"/>
            <p:cNvSpPr/>
            <p:nvPr/>
          </p:nvSpPr>
          <p:spPr>
            <a:xfrm>
              <a:off x="8551425" y="4308674"/>
              <a:ext cx="1047115" cy="1047115"/>
            </a:xfrm>
            <a:custGeom>
              <a:avLst/>
              <a:gdLst/>
              <a:ahLst/>
              <a:cxnLst/>
              <a:rect l="l" t="t" r="r" b="b"/>
              <a:pathLst>
                <a:path w="1047115"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901" y="4960"/>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84" name="object 284"/>
            <p:cNvPicPr/>
            <p:nvPr/>
          </p:nvPicPr>
          <p:blipFill>
            <a:blip r:embed="rId7" cstate="print"/>
            <a:stretch>
              <a:fillRect/>
            </a:stretch>
          </p:blipFill>
          <p:spPr>
            <a:xfrm>
              <a:off x="8633647" y="5016553"/>
              <a:ext cx="251939" cy="251939"/>
            </a:xfrm>
            <a:prstGeom prst="rect">
              <a:avLst/>
            </a:prstGeom>
          </p:spPr>
        </p:pic>
        <p:pic>
          <p:nvPicPr>
            <p:cNvPr id="285" name="object 285"/>
            <p:cNvPicPr/>
            <p:nvPr/>
          </p:nvPicPr>
          <p:blipFill>
            <a:blip r:embed="rId11" cstate="print"/>
            <a:stretch>
              <a:fillRect/>
            </a:stretch>
          </p:blipFill>
          <p:spPr>
            <a:xfrm>
              <a:off x="9264343" y="4395934"/>
              <a:ext cx="251945" cy="251939"/>
            </a:xfrm>
            <a:prstGeom prst="rect">
              <a:avLst/>
            </a:prstGeom>
          </p:spPr>
        </p:pic>
        <p:pic>
          <p:nvPicPr>
            <p:cNvPr id="286" name="object 286"/>
            <p:cNvPicPr/>
            <p:nvPr/>
          </p:nvPicPr>
          <p:blipFill>
            <a:blip r:embed="rId7" cstate="print"/>
            <a:stretch>
              <a:fillRect/>
            </a:stretch>
          </p:blipFill>
          <p:spPr>
            <a:xfrm>
              <a:off x="8948999" y="4706249"/>
              <a:ext cx="251939" cy="251939"/>
            </a:xfrm>
            <a:prstGeom prst="rect">
              <a:avLst/>
            </a:prstGeom>
          </p:spPr>
        </p:pic>
      </p:grpSp>
      <p:grpSp>
        <p:nvGrpSpPr>
          <p:cNvPr id="287" name="object 287"/>
          <p:cNvGrpSpPr/>
          <p:nvPr/>
        </p:nvGrpSpPr>
        <p:grpSpPr>
          <a:xfrm>
            <a:off x="5186020" y="3609779"/>
            <a:ext cx="634971" cy="634971"/>
            <a:chOff x="8551425" y="5952792"/>
            <a:chExt cx="1047115" cy="1047115"/>
          </a:xfrm>
        </p:grpSpPr>
        <p:sp>
          <p:nvSpPr>
            <p:cNvPr id="288" name="object 288"/>
            <p:cNvSpPr/>
            <p:nvPr/>
          </p:nvSpPr>
          <p:spPr>
            <a:xfrm>
              <a:off x="8551425" y="5952792"/>
              <a:ext cx="1047115" cy="1047115"/>
            </a:xfrm>
            <a:custGeom>
              <a:avLst/>
              <a:gdLst/>
              <a:ahLst/>
              <a:cxnLst/>
              <a:rect l="l" t="t" r="r" b="b"/>
              <a:pathLst>
                <a:path w="1047115"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17" y="1021145"/>
                  </a:lnTo>
                  <a:lnTo>
                    <a:pt x="1021135" y="976628"/>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89" name="object 289"/>
            <p:cNvPicPr/>
            <p:nvPr/>
          </p:nvPicPr>
          <p:blipFill>
            <a:blip r:embed="rId7" cstate="print"/>
            <a:stretch>
              <a:fillRect/>
            </a:stretch>
          </p:blipFill>
          <p:spPr>
            <a:xfrm>
              <a:off x="8633647" y="6660681"/>
              <a:ext cx="251939" cy="251939"/>
            </a:xfrm>
            <a:prstGeom prst="rect">
              <a:avLst/>
            </a:prstGeom>
          </p:spPr>
        </p:pic>
        <p:pic>
          <p:nvPicPr>
            <p:cNvPr id="290" name="object 290"/>
            <p:cNvPicPr/>
            <p:nvPr/>
          </p:nvPicPr>
          <p:blipFill>
            <a:blip r:embed="rId7" cstate="print"/>
            <a:stretch>
              <a:fillRect/>
            </a:stretch>
          </p:blipFill>
          <p:spPr>
            <a:xfrm>
              <a:off x="9264343" y="6040062"/>
              <a:ext cx="251945" cy="251939"/>
            </a:xfrm>
            <a:prstGeom prst="rect">
              <a:avLst/>
            </a:prstGeom>
          </p:spPr>
        </p:pic>
        <p:pic>
          <p:nvPicPr>
            <p:cNvPr id="291" name="object 291"/>
            <p:cNvPicPr/>
            <p:nvPr/>
          </p:nvPicPr>
          <p:blipFill>
            <a:blip r:embed="rId7" cstate="print"/>
            <a:stretch>
              <a:fillRect/>
            </a:stretch>
          </p:blipFill>
          <p:spPr>
            <a:xfrm>
              <a:off x="9264343" y="6660681"/>
              <a:ext cx="251945" cy="251939"/>
            </a:xfrm>
            <a:prstGeom prst="rect">
              <a:avLst/>
            </a:prstGeom>
          </p:spPr>
        </p:pic>
        <p:pic>
          <p:nvPicPr>
            <p:cNvPr id="292" name="object 292"/>
            <p:cNvPicPr/>
            <p:nvPr/>
          </p:nvPicPr>
          <p:blipFill>
            <a:blip r:embed="rId7" cstate="print"/>
            <a:stretch>
              <a:fillRect/>
            </a:stretch>
          </p:blipFill>
          <p:spPr>
            <a:xfrm>
              <a:off x="8633647" y="6040062"/>
              <a:ext cx="251939" cy="251939"/>
            </a:xfrm>
            <a:prstGeom prst="rect">
              <a:avLst/>
            </a:prstGeom>
          </p:spPr>
        </p:pic>
      </p:grpSp>
      <p:grpSp>
        <p:nvGrpSpPr>
          <p:cNvPr id="293" name="object 293"/>
          <p:cNvGrpSpPr/>
          <p:nvPr/>
        </p:nvGrpSpPr>
        <p:grpSpPr>
          <a:xfrm>
            <a:off x="5186020" y="4606780"/>
            <a:ext cx="634971" cy="634971"/>
            <a:chOff x="8551425" y="7596920"/>
            <a:chExt cx="1047115" cy="1047115"/>
          </a:xfrm>
        </p:grpSpPr>
        <p:sp>
          <p:nvSpPr>
            <p:cNvPr id="294" name="object 294"/>
            <p:cNvSpPr/>
            <p:nvPr/>
          </p:nvSpPr>
          <p:spPr>
            <a:xfrm>
              <a:off x="8551425" y="7596920"/>
              <a:ext cx="1047115" cy="1047115"/>
            </a:xfrm>
            <a:custGeom>
              <a:avLst/>
              <a:gdLst/>
              <a:ahLst/>
              <a:cxnLst/>
              <a:rect l="l" t="t" r="r" b="b"/>
              <a:pathLst>
                <a:path w="1047115"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199"/>
                  </a:lnTo>
                  <a:lnTo>
                    <a:pt x="1021135" y="70461"/>
                  </a:lnTo>
                  <a:lnTo>
                    <a:pt x="976617" y="25951"/>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95" name="object 295"/>
            <p:cNvPicPr/>
            <p:nvPr/>
          </p:nvPicPr>
          <p:blipFill>
            <a:blip r:embed="rId7" cstate="print"/>
            <a:stretch>
              <a:fillRect/>
            </a:stretch>
          </p:blipFill>
          <p:spPr>
            <a:xfrm>
              <a:off x="8633647" y="8304810"/>
              <a:ext cx="251939" cy="251939"/>
            </a:xfrm>
            <a:prstGeom prst="rect">
              <a:avLst/>
            </a:prstGeom>
          </p:spPr>
        </p:pic>
        <p:pic>
          <p:nvPicPr>
            <p:cNvPr id="296" name="object 296"/>
            <p:cNvPicPr/>
            <p:nvPr/>
          </p:nvPicPr>
          <p:blipFill>
            <a:blip r:embed="rId7" cstate="print"/>
            <a:stretch>
              <a:fillRect/>
            </a:stretch>
          </p:blipFill>
          <p:spPr>
            <a:xfrm>
              <a:off x="9264343" y="7684182"/>
              <a:ext cx="251945" cy="251945"/>
            </a:xfrm>
            <a:prstGeom prst="rect">
              <a:avLst/>
            </a:prstGeom>
          </p:spPr>
        </p:pic>
        <p:pic>
          <p:nvPicPr>
            <p:cNvPr id="297" name="object 297"/>
            <p:cNvPicPr/>
            <p:nvPr/>
          </p:nvPicPr>
          <p:blipFill>
            <a:blip r:embed="rId7" cstate="print"/>
            <a:stretch>
              <a:fillRect/>
            </a:stretch>
          </p:blipFill>
          <p:spPr>
            <a:xfrm>
              <a:off x="8633647" y="7684179"/>
              <a:ext cx="251939" cy="251939"/>
            </a:xfrm>
            <a:prstGeom prst="rect">
              <a:avLst/>
            </a:prstGeom>
          </p:spPr>
        </p:pic>
        <p:pic>
          <p:nvPicPr>
            <p:cNvPr id="298" name="object 298"/>
            <p:cNvPicPr/>
            <p:nvPr/>
          </p:nvPicPr>
          <p:blipFill>
            <a:blip r:embed="rId7" cstate="print"/>
            <a:stretch>
              <a:fillRect/>
            </a:stretch>
          </p:blipFill>
          <p:spPr>
            <a:xfrm>
              <a:off x="9264343" y="8304810"/>
              <a:ext cx="251945" cy="251937"/>
            </a:xfrm>
            <a:prstGeom prst="rect">
              <a:avLst/>
            </a:prstGeom>
          </p:spPr>
        </p:pic>
        <p:pic>
          <p:nvPicPr>
            <p:cNvPr id="299" name="object 299"/>
            <p:cNvPicPr/>
            <p:nvPr/>
          </p:nvPicPr>
          <p:blipFill>
            <a:blip r:embed="rId7" cstate="print"/>
            <a:stretch>
              <a:fillRect/>
            </a:stretch>
          </p:blipFill>
          <p:spPr>
            <a:xfrm>
              <a:off x="8948999" y="7994495"/>
              <a:ext cx="251939" cy="251939"/>
            </a:xfrm>
            <a:prstGeom prst="rect">
              <a:avLst/>
            </a:prstGeom>
          </p:spPr>
        </p:pic>
      </p:grpSp>
      <p:grpSp>
        <p:nvGrpSpPr>
          <p:cNvPr id="300" name="object 300"/>
          <p:cNvGrpSpPr/>
          <p:nvPr/>
        </p:nvGrpSpPr>
        <p:grpSpPr>
          <a:xfrm>
            <a:off x="5186020" y="5603780"/>
            <a:ext cx="634971" cy="634971"/>
            <a:chOff x="8551425" y="9241048"/>
            <a:chExt cx="1047115" cy="1047115"/>
          </a:xfrm>
        </p:grpSpPr>
        <p:sp>
          <p:nvSpPr>
            <p:cNvPr id="301" name="object 301"/>
            <p:cNvSpPr/>
            <p:nvPr/>
          </p:nvSpPr>
          <p:spPr>
            <a:xfrm>
              <a:off x="8551425" y="9241048"/>
              <a:ext cx="1047115" cy="1047115"/>
            </a:xfrm>
            <a:custGeom>
              <a:avLst/>
              <a:gdLst/>
              <a:ahLst/>
              <a:cxnLst/>
              <a:rect l="l" t="t" r="r" b="b"/>
              <a:pathLst>
                <a:path w="1047115"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901" y="4960"/>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302" name="object 302"/>
            <p:cNvPicPr/>
            <p:nvPr/>
          </p:nvPicPr>
          <p:blipFill>
            <a:blip r:embed="rId7" cstate="print"/>
            <a:stretch>
              <a:fillRect/>
            </a:stretch>
          </p:blipFill>
          <p:spPr>
            <a:xfrm>
              <a:off x="9264343" y="9328307"/>
              <a:ext cx="251945" cy="251939"/>
            </a:xfrm>
            <a:prstGeom prst="rect">
              <a:avLst/>
            </a:prstGeom>
          </p:spPr>
        </p:pic>
        <p:pic>
          <p:nvPicPr>
            <p:cNvPr id="303" name="object 303"/>
            <p:cNvPicPr/>
            <p:nvPr/>
          </p:nvPicPr>
          <p:blipFill>
            <a:blip r:embed="rId11" cstate="print"/>
            <a:stretch>
              <a:fillRect/>
            </a:stretch>
          </p:blipFill>
          <p:spPr>
            <a:xfrm>
              <a:off x="8633647" y="9948927"/>
              <a:ext cx="251939" cy="251939"/>
            </a:xfrm>
            <a:prstGeom prst="rect">
              <a:avLst/>
            </a:prstGeom>
          </p:spPr>
        </p:pic>
        <p:pic>
          <p:nvPicPr>
            <p:cNvPr id="304" name="object 304"/>
            <p:cNvPicPr/>
            <p:nvPr/>
          </p:nvPicPr>
          <p:blipFill>
            <a:blip r:embed="rId7" cstate="print"/>
            <a:stretch>
              <a:fillRect/>
            </a:stretch>
          </p:blipFill>
          <p:spPr>
            <a:xfrm>
              <a:off x="8633647" y="9328307"/>
              <a:ext cx="251939" cy="251939"/>
            </a:xfrm>
            <a:prstGeom prst="rect">
              <a:avLst/>
            </a:prstGeom>
          </p:spPr>
        </p:pic>
        <p:pic>
          <p:nvPicPr>
            <p:cNvPr id="305" name="object 305"/>
            <p:cNvPicPr/>
            <p:nvPr/>
          </p:nvPicPr>
          <p:blipFill>
            <a:blip r:embed="rId11" cstate="print"/>
            <a:stretch>
              <a:fillRect/>
            </a:stretch>
          </p:blipFill>
          <p:spPr>
            <a:xfrm>
              <a:off x="9264343" y="9948927"/>
              <a:ext cx="251945" cy="251939"/>
            </a:xfrm>
            <a:prstGeom prst="rect">
              <a:avLst/>
            </a:prstGeom>
          </p:spPr>
        </p:pic>
        <p:pic>
          <p:nvPicPr>
            <p:cNvPr id="306" name="object 306"/>
            <p:cNvPicPr/>
            <p:nvPr/>
          </p:nvPicPr>
          <p:blipFill>
            <a:blip r:embed="rId7" cstate="print"/>
            <a:stretch>
              <a:fillRect/>
            </a:stretch>
          </p:blipFill>
          <p:spPr>
            <a:xfrm>
              <a:off x="8633647" y="9638622"/>
              <a:ext cx="251939" cy="251939"/>
            </a:xfrm>
            <a:prstGeom prst="rect">
              <a:avLst/>
            </a:prstGeom>
          </p:spPr>
        </p:pic>
        <p:pic>
          <p:nvPicPr>
            <p:cNvPr id="307" name="object 307"/>
            <p:cNvPicPr/>
            <p:nvPr/>
          </p:nvPicPr>
          <p:blipFill>
            <a:blip r:embed="rId7" cstate="print"/>
            <a:stretch>
              <a:fillRect/>
            </a:stretch>
          </p:blipFill>
          <p:spPr>
            <a:xfrm>
              <a:off x="9264343" y="9638622"/>
              <a:ext cx="251945" cy="251939"/>
            </a:xfrm>
            <a:prstGeom prst="rect">
              <a:avLst/>
            </a:prstGeom>
          </p:spPr>
        </p:pic>
      </p:grpSp>
      <p:grpSp>
        <p:nvGrpSpPr>
          <p:cNvPr id="308" name="object 308"/>
          <p:cNvGrpSpPr/>
          <p:nvPr/>
        </p:nvGrpSpPr>
        <p:grpSpPr>
          <a:xfrm>
            <a:off x="7081895" y="1615784"/>
            <a:ext cx="634971" cy="634971"/>
            <a:chOff x="11677863" y="2664547"/>
            <a:chExt cx="1047115" cy="1047115"/>
          </a:xfrm>
        </p:grpSpPr>
        <p:sp>
          <p:nvSpPr>
            <p:cNvPr id="309" name="object 309"/>
            <p:cNvSpPr/>
            <p:nvPr/>
          </p:nvSpPr>
          <p:spPr>
            <a:xfrm>
              <a:off x="11677863"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8" y="1042123"/>
                  </a:lnTo>
                  <a:lnTo>
                    <a:pt x="194177" y="1046904"/>
                  </a:lnTo>
                  <a:lnTo>
                    <a:pt x="239992"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10" name="object 310"/>
            <p:cNvPicPr/>
            <p:nvPr/>
          </p:nvPicPr>
          <p:blipFill>
            <a:blip r:embed="rId8" cstate="print"/>
            <a:stretch>
              <a:fillRect/>
            </a:stretch>
          </p:blipFill>
          <p:spPr>
            <a:xfrm>
              <a:off x="11760008" y="3372436"/>
              <a:ext cx="251929" cy="251939"/>
            </a:xfrm>
            <a:prstGeom prst="rect">
              <a:avLst/>
            </a:prstGeom>
          </p:spPr>
        </p:pic>
        <p:pic>
          <p:nvPicPr>
            <p:cNvPr id="311" name="object 311"/>
            <p:cNvPicPr/>
            <p:nvPr/>
          </p:nvPicPr>
          <p:blipFill>
            <a:blip r:embed="rId9" cstate="print"/>
            <a:stretch>
              <a:fillRect/>
            </a:stretch>
          </p:blipFill>
          <p:spPr>
            <a:xfrm>
              <a:off x="12390747" y="2751808"/>
              <a:ext cx="251955" cy="251945"/>
            </a:xfrm>
            <a:prstGeom prst="rect">
              <a:avLst/>
            </a:prstGeom>
          </p:spPr>
        </p:pic>
      </p:grpSp>
      <p:grpSp>
        <p:nvGrpSpPr>
          <p:cNvPr id="312" name="object 312"/>
          <p:cNvGrpSpPr/>
          <p:nvPr/>
        </p:nvGrpSpPr>
        <p:grpSpPr>
          <a:xfrm>
            <a:off x="7081895" y="2612784"/>
            <a:ext cx="634971" cy="634971"/>
            <a:chOff x="11677863" y="4308674"/>
            <a:chExt cx="1047115" cy="1047115"/>
          </a:xfrm>
        </p:grpSpPr>
        <p:sp>
          <p:nvSpPr>
            <p:cNvPr id="313" name="object 313"/>
            <p:cNvSpPr/>
            <p:nvPr/>
          </p:nvSpPr>
          <p:spPr>
            <a:xfrm>
              <a:off x="11677863"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8" y="1042123"/>
                  </a:lnTo>
                  <a:lnTo>
                    <a:pt x="194177" y="1046904"/>
                  </a:lnTo>
                  <a:lnTo>
                    <a:pt x="239992"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14" name="object 314"/>
            <p:cNvPicPr/>
            <p:nvPr/>
          </p:nvPicPr>
          <p:blipFill>
            <a:blip r:embed="rId8" cstate="print"/>
            <a:stretch>
              <a:fillRect/>
            </a:stretch>
          </p:blipFill>
          <p:spPr>
            <a:xfrm>
              <a:off x="11760008" y="5016553"/>
              <a:ext cx="251929" cy="251939"/>
            </a:xfrm>
            <a:prstGeom prst="rect">
              <a:avLst/>
            </a:prstGeom>
          </p:spPr>
        </p:pic>
        <p:pic>
          <p:nvPicPr>
            <p:cNvPr id="315" name="object 315"/>
            <p:cNvPicPr/>
            <p:nvPr/>
          </p:nvPicPr>
          <p:blipFill>
            <a:blip r:embed="rId12" cstate="print"/>
            <a:stretch>
              <a:fillRect/>
            </a:stretch>
          </p:blipFill>
          <p:spPr>
            <a:xfrm>
              <a:off x="12390747" y="4395934"/>
              <a:ext cx="251955" cy="251939"/>
            </a:xfrm>
            <a:prstGeom prst="rect">
              <a:avLst/>
            </a:prstGeom>
          </p:spPr>
        </p:pic>
        <p:pic>
          <p:nvPicPr>
            <p:cNvPr id="316" name="object 316"/>
            <p:cNvPicPr/>
            <p:nvPr/>
          </p:nvPicPr>
          <p:blipFill>
            <a:blip r:embed="rId15" cstate="print"/>
            <a:stretch>
              <a:fillRect/>
            </a:stretch>
          </p:blipFill>
          <p:spPr>
            <a:xfrm>
              <a:off x="12075391" y="4706249"/>
              <a:ext cx="251929" cy="251939"/>
            </a:xfrm>
            <a:prstGeom prst="rect">
              <a:avLst/>
            </a:prstGeom>
          </p:spPr>
        </p:pic>
      </p:grpSp>
      <p:grpSp>
        <p:nvGrpSpPr>
          <p:cNvPr id="317" name="object 317"/>
          <p:cNvGrpSpPr/>
          <p:nvPr/>
        </p:nvGrpSpPr>
        <p:grpSpPr>
          <a:xfrm>
            <a:off x="7081895" y="3609779"/>
            <a:ext cx="634971" cy="634971"/>
            <a:chOff x="11677863" y="5952792"/>
            <a:chExt cx="1047115" cy="1047115"/>
          </a:xfrm>
        </p:grpSpPr>
        <p:sp>
          <p:nvSpPr>
            <p:cNvPr id="318" name="object 318"/>
            <p:cNvSpPr/>
            <p:nvPr/>
          </p:nvSpPr>
          <p:spPr>
            <a:xfrm>
              <a:off x="11677863"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8"/>
                  </a:lnTo>
                  <a:lnTo>
                    <a:pt x="70434" y="1021145"/>
                  </a:lnTo>
                  <a:lnTo>
                    <a:pt x="127128" y="1042127"/>
                  </a:lnTo>
                  <a:lnTo>
                    <a:pt x="194177" y="1046904"/>
                  </a:lnTo>
                  <a:lnTo>
                    <a:pt x="239992" y="1047088"/>
                  </a:lnTo>
                  <a:lnTo>
                    <a:pt x="805839" y="1047088"/>
                  </a:lnTo>
                  <a:lnTo>
                    <a:pt x="852320" y="1046904"/>
                  </a:lnTo>
                  <a:lnTo>
                    <a:pt x="919837" y="1042127"/>
                  </a:lnTo>
                  <a:lnTo>
                    <a:pt x="976549" y="1021145"/>
                  </a:lnTo>
                  <a:lnTo>
                    <a:pt x="1021079" y="976628"/>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19" name="object 319"/>
            <p:cNvPicPr/>
            <p:nvPr/>
          </p:nvPicPr>
          <p:blipFill>
            <a:blip r:embed="rId8" cstate="print"/>
            <a:stretch>
              <a:fillRect/>
            </a:stretch>
          </p:blipFill>
          <p:spPr>
            <a:xfrm>
              <a:off x="11760008" y="6660681"/>
              <a:ext cx="251929" cy="251939"/>
            </a:xfrm>
            <a:prstGeom prst="rect">
              <a:avLst/>
            </a:prstGeom>
          </p:spPr>
        </p:pic>
        <p:pic>
          <p:nvPicPr>
            <p:cNvPr id="320" name="object 320"/>
            <p:cNvPicPr/>
            <p:nvPr/>
          </p:nvPicPr>
          <p:blipFill>
            <a:blip r:embed="rId9" cstate="print"/>
            <a:stretch>
              <a:fillRect/>
            </a:stretch>
          </p:blipFill>
          <p:spPr>
            <a:xfrm>
              <a:off x="12390747" y="6040062"/>
              <a:ext cx="251955" cy="251939"/>
            </a:xfrm>
            <a:prstGeom prst="rect">
              <a:avLst/>
            </a:prstGeom>
          </p:spPr>
        </p:pic>
        <p:pic>
          <p:nvPicPr>
            <p:cNvPr id="321" name="object 321"/>
            <p:cNvPicPr/>
            <p:nvPr/>
          </p:nvPicPr>
          <p:blipFill>
            <a:blip r:embed="rId8" cstate="print"/>
            <a:stretch>
              <a:fillRect/>
            </a:stretch>
          </p:blipFill>
          <p:spPr>
            <a:xfrm>
              <a:off x="11760008" y="6040062"/>
              <a:ext cx="251929" cy="251939"/>
            </a:xfrm>
            <a:prstGeom prst="rect">
              <a:avLst/>
            </a:prstGeom>
          </p:spPr>
        </p:pic>
        <p:pic>
          <p:nvPicPr>
            <p:cNvPr id="322" name="object 322"/>
            <p:cNvPicPr/>
            <p:nvPr/>
          </p:nvPicPr>
          <p:blipFill>
            <a:blip r:embed="rId9" cstate="print"/>
            <a:stretch>
              <a:fillRect/>
            </a:stretch>
          </p:blipFill>
          <p:spPr>
            <a:xfrm>
              <a:off x="12390747" y="6660681"/>
              <a:ext cx="251955" cy="251939"/>
            </a:xfrm>
            <a:prstGeom prst="rect">
              <a:avLst/>
            </a:prstGeom>
          </p:spPr>
        </p:pic>
      </p:grpSp>
      <p:grpSp>
        <p:nvGrpSpPr>
          <p:cNvPr id="323" name="object 323"/>
          <p:cNvGrpSpPr/>
          <p:nvPr/>
        </p:nvGrpSpPr>
        <p:grpSpPr>
          <a:xfrm>
            <a:off x="7081895" y="4606780"/>
            <a:ext cx="634971" cy="634971"/>
            <a:chOff x="11677863" y="7596920"/>
            <a:chExt cx="1047115" cy="1047115"/>
          </a:xfrm>
        </p:grpSpPr>
        <p:sp>
          <p:nvSpPr>
            <p:cNvPr id="324" name="object 324"/>
            <p:cNvSpPr/>
            <p:nvPr/>
          </p:nvSpPr>
          <p:spPr>
            <a:xfrm>
              <a:off x="11677863"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5"/>
                  </a:lnTo>
                  <a:lnTo>
                    <a:pt x="25903" y="976626"/>
                  </a:lnTo>
                  <a:lnTo>
                    <a:pt x="70434" y="1021137"/>
                  </a:lnTo>
                  <a:lnTo>
                    <a:pt x="127128" y="1042123"/>
                  </a:lnTo>
                  <a:lnTo>
                    <a:pt x="194177" y="1046904"/>
                  </a:lnTo>
                  <a:lnTo>
                    <a:pt x="239992"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25" name="object 325"/>
            <p:cNvPicPr/>
            <p:nvPr/>
          </p:nvPicPr>
          <p:blipFill>
            <a:blip r:embed="rId8" cstate="print"/>
            <a:stretch>
              <a:fillRect/>
            </a:stretch>
          </p:blipFill>
          <p:spPr>
            <a:xfrm>
              <a:off x="11760008" y="8304810"/>
              <a:ext cx="251929" cy="251939"/>
            </a:xfrm>
            <a:prstGeom prst="rect">
              <a:avLst/>
            </a:prstGeom>
          </p:spPr>
        </p:pic>
        <p:pic>
          <p:nvPicPr>
            <p:cNvPr id="326" name="object 326"/>
            <p:cNvPicPr/>
            <p:nvPr/>
          </p:nvPicPr>
          <p:blipFill>
            <a:blip r:embed="rId9" cstate="print"/>
            <a:stretch>
              <a:fillRect/>
            </a:stretch>
          </p:blipFill>
          <p:spPr>
            <a:xfrm>
              <a:off x="12390747" y="7684182"/>
              <a:ext cx="251955" cy="251945"/>
            </a:xfrm>
            <a:prstGeom prst="rect">
              <a:avLst/>
            </a:prstGeom>
          </p:spPr>
        </p:pic>
        <p:pic>
          <p:nvPicPr>
            <p:cNvPr id="327" name="object 327"/>
            <p:cNvPicPr/>
            <p:nvPr/>
          </p:nvPicPr>
          <p:blipFill>
            <a:blip r:embed="rId8" cstate="print"/>
            <a:stretch>
              <a:fillRect/>
            </a:stretch>
          </p:blipFill>
          <p:spPr>
            <a:xfrm>
              <a:off x="11760008" y="7684179"/>
              <a:ext cx="251929" cy="251939"/>
            </a:xfrm>
            <a:prstGeom prst="rect">
              <a:avLst/>
            </a:prstGeom>
          </p:spPr>
        </p:pic>
        <p:pic>
          <p:nvPicPr>
            <p:cNvPr id="328" name="object 328"/>
            <p:cNvPicPr/>
            <p:nvPr/>
          </p:nvPicPr>
          <p:blipFill>
            <a:blip r:embed="rId9" cstate="print"/>
            <a:stretch>
              <a:fillRect/>
            </a:stretch>
          </p:blipFill>
          <p:spPr>
            <a:xfrm>
              <a:off x="12390747" y="8304810"/>
              <a:ext cx="251955" cy="251937"/>
            </a:xfrm>
            <a:prstGeom prst="rect">
              <a:avLst/>
            </a:prstGeom>
          </p:spPr>
        </p:pic>
        <p:pic>
          <p:nvPicPr>
            <p:cNvPr id="329" name="object 329"/>
            <p:cNvPicPr/>
            <p:nvPr/>
          </p:nvPicPr>
          <p:blipFill>
            <a:blip r:embed="rId15" cstate="print"/>
            <a:stretch>
              <a:fillRect/>
            </a:stretch>
          </p:blipFill>
          <p:spPr>
            <a:xfrm>
              <a:off x="12075391" y="7994495"/>
              <a:ext cx="251929" cy="251939"/>
            </a:xfrm>
            <a:prstGeom prst="rect">
              <a:avLst/>
            </a:prstGeom>
          </p:spPr>
        </p:pic>
      </p:grpSp>
      <p:grpSp>
        <p:nvGrpSpPr>
          <p:cNvPr id="330" name="object 330"/>
          <p:cNvGrpSpPr/>
          <p:nvPr/>
        </p:nvGrpSpPr>
        <p:grpSpPr>
          <a:xfrm>
            <a:off x="7081895" y="5603780"/>
            <a:ext cx="634971" cy="634971"/>
            <a:chOff x="11677863" y="9241048"/>
            <a:chExt cx="1047115" cy="1047115"/>
          </a:xfrm>
        </p:grpSpPr>
        <p:sp>
          <p:nvSpPr>
            <p:cNvPr id="331" name="object 331"/>
            <p:cNvSpPr/>
            <p:nvPr/>
          </p:nvSpPr>
          <p:spPr>
            <a:xfrm>
              <a:off x="11677863"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8" y="1042120"/>
                  </a:lnTo>
                  <a:lnTo>
                    <a:pt x="194177" y="1046900"/>
                  </a:lnTo>
                  <a:lnTo>
                    <a:pt x="239992"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32" name="object 332"/>
            <p:cNvPicPr/>
            <p:nvPr/>
          </p:nvPicPr>
          <p:blipFill>
            <a:blip r:embed="rId13" cstate="print"/>
            <a:stretch>
              <a:fillRect/>
            </a:stretch>
          </p:blipFill>
          <p:spPr>
            <a:xfrm>
              <a:off x="11760008" y="9948927"/>
              <a:ext cx="251929" cy="251939"/>
            </a:xfrm>
            <a:prstGeom prst="rect">
              <a:avLst/>
            </a:prstGeom>
          </p:spPr>
        </p:pic>
        <p:pic>
          <p:nvPicPr>
            <p:cNvPr id="333" name="object 333"/>
            <p:cNvPicPr/>
            <p:nvPr/>
          </p:nvPicPr>
          <p:blipFill>
            <a:blip r:embed="rId9" cstate="print"/>
            <a:stretch>
              <a:fillRect/>
            </a:stretch>
          </p:blipFill>
          <p:spPr>
            <a:xfrm>
              <a:off x="12390747" y="9328307"/>
              <a:ext cx="251955" cy="251939"/>
            </a:xfrm>
            <a:prstGeom prst="rect">
              <a:avLst/>
            </a:prstGeom>
          </p:spPr>
        </p:pic>
        <p:pic>
          <p:nvPicPr>
            <p:cNvPr id="334" name="object 334"/>
            <p:cNvPicPr/>
            <p:nvPr/>
          </p:nvPicPr>
          <p:blipFill>
            <a:blip r:embed="rId8" cstate="print"/>
            <a:stretch>
              <a:fillRect/>
            </a:stretch>
          </p:blipFill>
          <p:spPr>
            <a:xfrm>
              <a:off x="11760008" y="9328307"/>
              <a:ext cx="251929" cy="251939"/>
            </a:xfrm>
            <a:prstGeom prst="rect">
              <a:avLst/>
            </a:prstGeom>
          </p:spPr>
        </p:pic>
        <p:pic>
          <p:nvPicPr>
            <p:cNvPr id="335" name="object 335"/>
            <p:cNvPicPr/>
            <p:nvPr/>
          </p:nvPicPr>
          <p:blipFill>
            <a:blip r:embed="rId12" cstate="print"/>
            <a:stretch>
              <a:fillRect/>
            </a:stretch>
          </p:blipFill>
          <p:spPr>
            <a:xfrm>
              <a:off x="12390747" y="9948927"/>
              <a:ext cx="251955" cy="251939"/>
            </a:xfrm>
            <a:prstGeom prst="rect">
              <a:avLst/>
            </a:prstGeom>
          </p:spPr>
        </p:pic>
        <p:pic>
          <p:nvPicPr>
            <p:cNvPr id="336" name="object 336"/>
            <p:cNvPicPr/>
            <p:nvPr/>
          </p:nvPicPr>
          <p:blipFill>
            <a:blip r:embed="rId8" cstate="print"/>
            <a:stretch>
              <a:fillRect/>
            </a:stretch>
          </p:blipFill>
          <p:spPr>
            <a:xfrm>
              <a:off x="11760008" y="9638622"/>
              <a:ext cx="251929" cy="251939"/>
            </a:xfrm>
            <a:prstGeom prst="rect">
              <a:avLst/>
            </a:prstGeom>
          </p:spPr>
        </p:pic>
        <p:pic>
          <p:nvPicPr>
            <p:cNvPr id="337" name="object 337"/>
            <p:cNvPicPr/>
            <p:nvPr/>
          </p:nvPicPr>
          <p:blipFill>
            <a:blip r:embed="rId9" cstate="print"/>
            <a:stretch>
              <a:fillRect/>
            </a:stretch>
          </p:blipFill>
          <p:spPr>
            <a:xfrm>
              <a:off x="12390747" y="9638622"/>
              <a:ext cx="251955" cy="251939"/>
            </a:xfrm>
            <a:prstGeom prst="rect">
              <a:avLst/>
            </a:prstGeom>
          </p:spPr>
        </p:pic>
      </p:grpSp>
      <p:grpSp>
        <p:nvGrpSpPr>
          <p:cNvPr id="338" name="object 338"/>
          <p:cNvGrpSpPr/>
          <p:nvPr/>
        </p:nvGrpSpPr>
        <p:grpSpPr>
          <a:xfrm>
            <a:off x="8977745" y="1615784"/>
            <a:ext cx="634971" cy="634971"/>
            <a:chOff x="14804260" y="2664547"/>
            <a:chExt cx="1047115" cy="1047115"/>
          </a:xfrm>
        </p:grpSpPr>
        <p:sp>
          <p:nvSpPr>
            <p:cNvPr id="339" name="object 339"/>
            <p:cNvSpPr/>
            <p:nvPr/>
          </p:nvSpPr>
          <p:spPr>
            <a:xfrm>
              <a:off x="14804260"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40" name="object 340"/>
            <p:cNvPicPr/>
            <p:nvPr/>
          </p:nvPicPr>
          <p:blipFill>
            <a:blip r:embed="rId16" cstate="print"/>
            <a:stretch>
              <a:fillRect/>
            </a:stretch>
          </p:blipFill>
          <p:spPr>
            <a:xfrm>
              <a:off x="14886404" y="3372436"/>
              <a:ext cx="251955" cy="251939"/>
            </a:xfrm>
            <a:prstGeom prst="rect">
              <a:avLst/>
            </a:prstGeom>
          </p:spPr>
        </p:pic>
        <p:pic>
          <p:nvPicPr>
            <p:cNvPr id="341" name="object 341"/>
            <p:cNvPicPr/>
            <p:nvPr/>
          </p:nvPicPr>
          <p:blipFill>
            <a:blip r:embed="rId17" cstate="print"/>
            <a:stretch>
              <a:fillRect/>
            </a:stretch>
          </p:blipFill>
          <p:spPr>
            <a:xfrm>
              <a:off x="15517170" y="2751808"/>
              <a:ext cx="251929" cy="251945"/>
            </a:xfrm>
            <a:prstGeom prst="rect">
              <a:avLst/>
            </a:prstGeom>
          </p:spPr>
        </p:pic>
      </p:grpSp>
      <p:grpSp>
        <p:nvGrpSpPr>
          <p:cNvPr id="342" name="object 342"/>
          <p:cNvGrpSpPr/>
          <p:nvPr/>
        </p:nvGrpSpPr>
        <p:grpSpPr>
          <a:xfrm>
            <a:off x="8977745" y="2612784"/>
            <a:ext cx="634971" cy="634971"/>
            <a:chOff x="14804260" y="4308674"/>
            <a:chExt cx="1047115" cy="1047115"/>
          </a:xfrm>
        </p:grpSpPr>
        <p:sp>
          <p:nvSpPr>
            <p:cNvPr id="343" name="object 343"/>
            <p:cNvSpPr/>
            <p:nvPr/>
          </p:nvSpPr>
          <p:spPr>
            <a:xfrm>
              <a:off x="14804260"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44" name="object 344"/>
            <p:cNvPicPr/>
            <p:nvPr/>
          </p:nvPicPr>
          <p:blipFill>
            <a:blip r:embed="rId16" cstate="print"/>
            <a:stretch>
              <a:fillRect/>
            </a:stretch>
          </p:blipFill>
          <p:spPr>
            <a:xfrm>
              <a:off x="14886404" y="5016553"/>
              <a:ext cx="251955" cy="251939"/>
            </a:xfrm>
            <a:prstGeom prst="rect">
              <a:avLst/>
            </a:prstGeom>
          </p:spPr>
        </p:pic>
        <p:pic>
          <p:nvPicPr>
            <p:cNvPr id="345" name="object 345"/>
            <p:cNvPicPr/>
            <p:nvPr/>
          </p:nvPicPr>
          <p:blipFill>
            <a:blip r:embed="rId18" cstate="print"/>
            <a:stretch>
              <a:fillRect/>
            </a:stretch>
          </p:blipFill>
          <p:spPr>
            <a:xfrm>
              <a:off x="15517170" y="4395934"/>
              <a:ext cx="251929" cy="251939"/>
            </a:xfrm>
            <a:prstGeom prst="rect">
              <a:avLst/>
            </a:prstGeom>
          </p:spPr>
        </p:pic>
        <p:pic>
          <p:nvPicPr>
            <p:cNvPr id="346" name="object 346"/>
            <p:cNvPicPr/>
            <p:nvPr/>
          </p:nvPicPr>
          <p:blipFill>
            <a:blip r:embed="rId10" cstate="print"/>
            <a:stretch>
              <a:fillRect/>
            </a:stretch>
          </p:blipFill>
          <p:spPr>
            <a:xfrm>
              <a:off x="15201787" y="4706249"/>
              <a:ext cx="251929" cy="251939"/>
            </a:xfrm>
            <a:prstGeom prst="rect">
              <a:avLst/>
            </a:prstGeom>
          </p:spPr>
        </p:pic>
      </p:grpSp>
      <p:grpSp>
        <p:nvGrpSpPr>
          <p:cNvPr id="347" name="object 347"/>
          <p:cNvGrpSpPr/>
          <p:nvPr/>
        </p:nvGrpSpPr>
        <p:grpSpPr>
          <a:xfrm>
            <a:off x="8977745" y="3609779"/>
            <a:ext cx="634971" cy="634971"/>
            <a:chOff x="14804260" y="5952792"/>
            <a:chExt cx="1047115" cy="1047115"/>
          </a:xfrm>
        </p:grpSpPr>
        <p:sp>
          <p:nvSpPr>
            <p:cNvPr id="348" name="object 348"/>
            <p:cNvSpPr/>
            <p:nvPr/>
          </p:nvSpPr>
          <p:spPr>
            <a:xfrm>
              <a:off x="14804260"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49" name="object 349"/>
            <p:cNvPicPr/>
            <p:nvPr/>
          </p:nvPicPr>
          <p:blipFill>
            <a:blip r:embed="rId16" cstate="print"/>
            <a:stretch>
              <a:fillRect/>
            </a:stretch>
          </p:blipFill>
          <p:spPr>
            <a:xfrm>
              <a:off x="14886404" y="6660681"/>
              <a:ext cx="251955" cy="251939"/>
            </a:xfrm>
            <a:prstGeom prst="rect">
              <a:avLst/>
            </a:prstGeom>
          </p:spPr>
        </p:pic>
        <p:pic>
          <p:nvPicPr>
            <p:cNvPr id="350" name="object 350"/>
            <p:cNvPicPr/>
            <p:nvPr/>
          </p:nvPicPr>
          <p:blipFill>
            <a:blip r:embed="rId17" cstate="print"/>
            <a:stretch>
              <a:fillRect/>
            </a:stretch>
          </p:blipFill>
          <p:spPr>
            <a:xfrm>
              <a:off x="15517170" y="6040062"/>
              <a:ext cx="251929" cy="251939"/>
            </a:xfrm>
            <a:prstGeom prst="rect">
              <a:avLst/>
            </a:prstGeom>
          </p:spPr>
        </p:pic>
        <p:pic>
          <p:nvPicPr>
            <p:cNvPr id="351" name="object 351"/>
            <p:cNvPicPr/>
            <p:nvPr/>
          </p:nvPicPr>
          <p:blipFill>
            <a:blip r:embed="rId16" cstate="print"/>
            <a:stretch>
              <a:fillRect/>
            </a:stretch>
          </p:blipFill>
          <p:spPr>
            <a:xfrm>
              <a:off x="14886404" y="6040062"/>
              <a:ext cx="251955" cy="251939"/>
            </a:xfrm>
            <a:prstGeom prst="rect">
              <a:avLst/>
            </a:prstGeom>
          </p:spPr>
        </p:pic>
        <p:pic>
          <p:nvPicPr>
            <p:cNvPr id="352" name="object 352"/>
            <p:cNvPicPr/>
            <p:nvPr/>
          </p:nvPicPr>
          <p:blipFill>
            <a:blip r:embed="rId17" cstate="print"/>
            <a:stretch>
              <a:fillRect/>
            </a:stretch>
          </p:blipFill>
          <p:spPr>
            <a:xfrm>
              <a:off x="15517170" y="6660681"/>
              <a:ext cx="251929" cy="251939"/>
            </a:xfrm>
            <a:prstGeom prst="rect">
              <a:avLst/>
            </a:prstGeom>
          </p:spPr>
        </p:pic>
      </p:grpSp>
      <p:grpSp>
        <p:nvGrpSpPr>
          <p:cNvPr id="353" name="object 353"/>
          <p:cNvGrpSpPr/>
          <p:nvPr/>
        </p:nvGrpSpPr>
        <p:grpSpPr>
          <a:xfrm>
            <a:off x="8977745" y="4606780"/>
            <a:ext cx="634971" cy="634971"/>
            <a:chOff x="14804260" y="7596920"/>
            <a:chExt cx="1047115" cy="1047115"/>
          </a:xfrm>
        </p:grpSpPr>
        <p:sp>
          <p:nvSpPr>
            <p:cNvPr id="354" name="object 354"/>
            <p:cNvSpPr/>
            <p:nvPr/>
          </p:nvSpPr>
          <p:spPr>
            <a:xfrm>
              <a:off x="14804260"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55" name="object 355"/>
            <p:cNvPicPr/>
            <p:nvPr/>
          </p:nvPicPr>
          <p:blipFill>
            <a:blip r:embed="rId16" cstate="print"/>
            <a:stretch>
              <a:fillRect/>
            </a:stretch>
          </p:blipFill>
          <p:spPr>
            <a:xfrm>
              <a:off x="14886404" y="8304810"/>
              <a:ext cx="251955" cy="251939"/>
            </a:xfrm>
            <a:prstGeom prst="rect">
              <a:avLst/>
            </a:prstGeom>
          </p:spPr>
        </p:pic>
        <p:pic>
          <p:nvPicPr>
            <p:cNvPr id="356" name="object 356"/>
            <p:cNvPicPr/>
            <p:nvPr/>
          </p:nvPicPr>
          <p:blipFill>
            <a:blip r:embed="rId17" cstate="print"/>
            <a:stretch>
              <a:fillRect/>
            </a:stretch>
          </p:blipFill>
          <p:spPr>
            <a:xfrm>
              <a:off x="15517170" y="7684182"/>
              <a:ext cx="251929" cy="251945"/>
            </a:xfrm>
            <a:prstGeom prst="rect">
              <a:avLst/>
            </a:prstGeom>
          </p:spPr>
        </p:pic>
        <p:pic>
          <p:nvPicPr>
            <p:cNvPr id="357" name="object 357"/>
            <p:cNvPicPr/>
            <p:nvPr/>
          </p:nvPicPr>
          <p:blipFill>
            <a:blip r:embed="rId16" cstate="print"/>
            <a:stretch>
              <a:fillRect/>
            </a:stretch>
          </p:blipFill>
          <p:spPr>
            <a:xfrm>
              <a:off x="14886404" y="7684179"/>
              <a:ext cx="251955" cy="251939"/>
            </a:xfrm>
            <a:prstGeom prst="rect">
              <a:avLst/>
            </a:prstGeom>
          </p:spPr>
        </p:pic>
        <p:pic>
          <p:nvPicPr>
            <p:cNvPr id="358" name="object 358"/>
            <p:cNvPicPr/>
            <p:nvPr/>
          </p:nvPicPr>
          <p:blipFill>
            <a:blip r:embed="rId17" cstate="print"/>
            <a:stretch>
              <a:fillRect/>
            </a:stretch>
          </p:blipFill>
          <p:spPr>
            <a:xfrm>
              <a:off x="15517170" y="8304810"/>
              <a:ext cx="251929" cy="251937"/>
            </a:xfrm>
            <a:prstGeom prst="rect">
              <a:avLst/>
            </a:prstGeom>
          </p:spPr>
        </p:pic>
        <p:pic>
          <p:nvPicPr>
            <p:cNvPr id="359" name="object 359"/>
            <p:cNvPicPr/>
            <p:nvPr/>
          </p:nvPicPr>
          <p:blipFill>
            <a:blip r:embed="rId10" cstate="print"/>
            <a:stretch>
              <a:fillRect/>
            </a:stretch>
          </p:blipFill>
          <p:spPr>
            <a:xfrm>
              <a:off x="15201787" y="7994495"/>
              <a:ext cx="251929" cy="251939"/>
            </a:xfrm>
            <a:prstGeom prst="rect">
              <a:avLst/>
            </a:prstGeom>
          </p:spPr>
        </p:pic>
      </p:grpSp>
      <p:grpSp>
        <p:nvGrpSpPr>
          <p:cNvPr id="360" name="object 360"/>
          <p:cNvGrpSpPr/>
          <p:nvPr/>
        </p:nvGrpSpPr>
        <p:grpSpPr>
          <a:xfrm>
            <a:off x="8977745" y="5603780"/>
            <a:ext cx="634971" cy="634971"/>
            <a:chOff x="14804260" y="9241048"/>
            <a:chExt cx="1047115" cy="1047115"/>
          </a:xfrm>
        </p:grpSpPr>
        <p:sp>
          <p:nvSpPr>
            <p:cNvPr id="361" name="object 361"/>
            <p:cNvSpPr/>
            <p:nvPr/>
          </p:nvSpPr>
          <p:spPr>
            <a:xfrm>
              <a:off x="14804260"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62" name="object 362"/>
            <p:cNvPicPr/>
            <p:nvPr/>
          </p:nvPicPr>
          <p:blipFill>
            <a:blip r:embed="rId19" cstate="print"/>
            <a:stretch>
              <a:fillRect/>
            </a:stretch>
          </p:blipFill>
          <p:spPr>
            <a:xfrm>
              <a:off x="14886404" y="9948927"/>
              <a:ext cx="251955" cy="251939"/>
            </a:xfrm>
            <a:prstGeom prst="rect">
              <a:avLst/>
            </a:prstGeom>
          </p:spPr>
        </p:pic>
        <p:pic>
          <p:nvPicPr>
            <p:cNvPr id="363" name="object 363"/>
            <p:cNvPicPr/>
            <p:nvPr/>
          </p:nvPicPr>
          <p:blipFill>
            <a:blip r:embed="rId17" cstate="print"/>
            <a:stretch>
              <a:fillRect/>
            </a:stretch>
          </p:blipFill>
          <p:spPr>
            <a:xfrm>
              <a:off x="15517170" y="9328307"/>
              <a:ext cx="251929" cy="251939"/>
            </a:xfrm>
            <a:prstGeom prst="rect">
              <a:avLst/>
            </a:prstGeom>
          </p:spPr>
        </p:pic>
        <p:pic>
          <p:nvPicPr>
            <p:cNvPr id="364" name="object 364"/>
            <p:cNvPicPr/>
            <p:nvPr/>
          </p:nvPicPr>
          <p:blipFill>
            <a:blip r:embed="rId16" cstate="print"/>
            <a:stretch>
              <a:fillRect/>
            </a:stretch>
          </p:blipFill>
          <p:spPr>
            <a:xfrm>
              <a:off x="14886404" y="9328307"/>
              <a:ext cx="251955" cy="251939"/>
            </a:xfrm>
            <a:prstGeom prst="rect">
              <a:avLst/>
            </a:prstGeom>
          </p:spPr>
        </p:pic>
        <p:pic>
          <p:nvPicPr>
            <p:cNvPr id="365" name="object 365"/>
            <p:cNvPicPr/>
            <p:nvPr/>
          </p:nvPicPr>
          <p:blipFill>
            <a:blip r:embed="rId18" cstate="print"/>
            <a:stretch>
              <a:fillRect/>
            </a:stretch>
          </p:blipFill>
          <p:spPr>
            <a:xfrm>
              <a:off x="15517170" y="9948927"/>
              <a:ext cx="251929" cy="251939"/>
            </a:xfrm>
            <a:prstGeom prst="rect">
              <a:avLst/>
            </a:prstGeom>
          </p:spPr>
        </p:pic>
        <p:pic>
          <p:nvPicPr>
            <p:cNvPr id="366" name="object 366"/>
            <p:cNvPicPr/>
            <p:nvPr/>
          </p:nvPicPr>
          <p:blipFill>
            <a:blip r:embed="rId16" cstate="print"/>
            <a:stretch>
              <a:fillRect/>
            </a:stretch>
          </p:blipFill>
          <p:spPr>
            <a:xfrm>
              <a:off x="14886404" y="9638622"/>
              <a:ext cx="251955" cy="251939"/>
            </a:xfrm>
            <a:prstGeom prst="rect">
              <a:avLst/>
            </a:prstGeom>
          </p:spPr>
        </p:pic>
        <p:pic>
          <p:nvPicPr>
            <p:cNvPr id="367" name="object 367"/>
            <p:cNvPicPr/>
            <p:nvPr/>
          </p:nvPicPr>
          <p:blipFill>
            <a:blip r:embed="rId17" cstate="print"/>
            <a:stretch>
              <a:fillRect/>
            </a:stretch>
          </p:blipFill>
          <p:spPr>
            <a:xfrm>
              <a:off x="15517170" y="9638622"/>
              <a:ext cx="251929" cy="251939"/>
            </a:xfrm>
            <a:prstGeom prst="rect">
              <a:avLst/>
            </a:prstGeom>
          </p:spPr>
        </p:pic>
      </p:grpSp>
      <p:grpSp>
        <p:nvGrpSpPr>
          <p:cNvPr id="368" name="object 368"/>
          <p:cNvGrpSpPr/>
          <p:nvPr/>
        </p:nvGrpSpPr>
        <p:grpSpPr>
          <a:xfrm>
            <a:off x="10873595" y="1615784"/>
            <a:ext cx="634971" cy="634971"/>
            <a:chOff x="17930657" y="2664547"/>
            <a:chExt cx="1047115" cy="1047115"/>
          </a:xfrm>
        </p:grpSpPr>
        <p:sp>
          <p:nvSpPr>
            <p:cNvPr id="369" name="object 369"/>
            <p:cNvSpPr/>
            <p:nvPr/>
          </p:nvSpPr>
          <p:spPr>
            <a:xfrm>
              <a:off x="17930657"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70" name="object 370"/>
            <p:cNvPicPr/>
            <p:nvPr/>
          </p:nvPicPr>
          <p:blipFill>
            <a:blip r:embed="rId20" cstate="print"/>
            <a:stretch>
              <a:fillRect/>
            </a:stretch>
          </p:blipFill>
          <p:spPr>
            <a:xfrm>
              <a:off x="18012801" y="3372436"/>
              <a:ext cx="251955" cy="251939"/>
            </a:xfrm>
            <a:prstGeom prst="rect">
              <a:avLst/>
            </a:prstGeom>
          </p:spPr>
        </p:pic>
        <p:pic>
          <p:nvPicPr>
            <p:cNvPr id="371" name="object 371"/>
            <p:cNvPicPr/>
            <p:nvPr/>
          </p:nvPicPr>
          <p:blipFill>
            <a:blip r:embed="rId21" cstate="print"/>
            <a:stretch>
              <a:fillRect/>
            </a:stretch>
          </p:blipFill>
          <p:spPr>
            <a:xfrm>
              <a:off x="18643567" y="2751808"/>
              <a:ext cx="251929" cy="251945"/>
            </a:xfrm>
            <a:prstGeom prst="rect">
              <a:avLst/>
            </a:prstGeom>
          </p:spPr>
        </p:pic>
      </p:grpSp>
      <p:grpSp>
        <p:nvGrpSpPr>
          <p:cNvPr id="372" name="object 372"/>
          <p:cNvGrpSpPr/>
          <p:nvPr/>
        </p:nvGrpSpPr>
        <p:grpSpPr>
          <a:xfrm>
            <a:off x="10873595" y="2612784"/>
            <a:ext cx="634971" cy="634971"/>
            <a:chOff x="17930657" y="4308674"/>
            <a:chExt cx="1047115" cy="1047115"/>
          </a:xfrm>
        </p:grpSpPr>
        <p:sp>
          <p:nvSpPr>
            <p:cNvPr id="373" name="object 373"/>
            <p:cNvSpPr/>
            <p:nvPr/>
          </p:nvSpPr>
          <p:spPr>
            <a:xfrm>
              <a:off x="17930657"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endParaRPr sz="849"/>
            </a:p>
          </p:txBody>
        </p:sp>
        <p:pic>
          <p:nvPicPr>
            <p:cNvPr id="374" name="object 374"/>
            <p:cNvPicPr/>
            <p:nvPr/>
          </p:nvPicPr>
          <p:blipFill>
            <a:blip r:embed="rId20" cstate="print"/>
            <a:stretch>
              <a:fillRect/>
            </a:stretch>
          </p:blipFill>
          <p:spPr>
            <a:xfrm>
              <a:off x="18012801" y="5016553"/>
              <a:ext cx="251955" cy="251939"/>
            </a:xfrm>
            <a:prstGeom prst="rect">
              <a:avLst/>
            </a:prstGeom>
          </p:spPr>
        </p:pic>
        <p:pic>
          <p:nvPicPr>
            <p:cNvPr id="375" name="object 375"/>
            <p:cNvPicPr/>
            <p:nvPr/>
          </p:nvPicPr>
          <p:blipFill>
            <a:blip r:embed="rId22" cstate="print"/>
            <a:stretch>
              <a:fillRect/>
            </a:stretch>
          </p:blipFill>
          <p:spPr>
            <a:xfrm>
              <a:off x="18643567" y="4395934"/>
              <a:ext cx="251929" cy="251939"/>
            </a:xfrm>
            <a:prstGeom prst="rect">
              <a:avLst/>
            </a:prstGeom>
          </p:spPr>
        </p:pic>
        <p:pic>
          <p:nvPicPr>
            <p:cNvPr id="376" name="object 376"/>
            <p:cNvPicPr/>
            <p:nvPr/>
          </p:nvPicPr>
          <p:blipFill>
            <a:blip r:embed="rId6" cstate="print"/>
            <a:stretch>
              <a:fillRect/>
            </a:stretch>
          </p:blipFill>
          <p:spPr>
            <a:xfrm>
              <a:off x="18328184" y="4706249"/>
              <a:ext cx="251929" cy="251939"/>
            </a:xfrm>
            <a:prstGeom prst="rect">
              <a:avLst/>
            </a:prstGeom>
          </p:spPr>
        </p:pic>
      </p:grpSp>
      <p:grpSp>
        <p:nvGrpSpPr>
          <p:cNvPr id="377" name="object 377"/>
          <p:cNvGrpSpPr/>
          <p:nvPr/>
        </p:nvGrpSpPr>
        <p:grpSpPr>
          <a:xfrm>
            <a:off x="10873595" y="3609779"/>
            <a:ext cx="634971" cy="634971"/>
            <a:chOff x="17930657" y="5952792"/>
            <a:chExt cx="1047115" cy="1047115"/>
          </a:xfrm>
        </p:grpSpPr>
        <p:sp>
          <p:nvSpPr>
            <p:cNvPr id="378" name="object 378"/>
            <p:cNvSpPr/>
            <p:nvPr/>
          </p:nvSpPr>
          <p:spPr>
            <a:xfrm>
              <a:off x="17930657"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79" name="object 379"/>
            <p:cNvPicPr/>
            <p:nvPr/>
          </p:nvPicPr>
          <p:blipFill>
            <a:blip r:embed="rId20" cstate="print"/>
            <a:stretch>
              <a:fillRect/>
            </a:stretch>
          </p:blipFill>
          <p:spPr>
            <a:xfrm>
              <a:off x="18012801" y="6660681"/>
              <a:ext cx="251955" cy="251939"/>
            </a:xfrm>
            <a:prstGeom prst="rect">
              <a:avLst/>
            </a:prstGeom>
          </p:spPr>
        </p:pic>
        <p:pic>
          <p:nvPicPr>
            <p:cNvPr id="380" name="object 380"/>
            <p:cNvPicPr/>
            <p:nvPr/>
          </p:nvPicPr>
          <p:blipFill>
            <a:blip r:embed="rId21" cstate="print"/>
            <a:stretch>
              <a:fillRect/>
            </a:stretch>
          </p:blipFill>
          <p:spPr>
            <a:xfrm>
              <a:off x="18643567" y="6040062"/>
              <a:ext cx="251929" cy="251939"/>
            </a:xfrm>
            <a:prstGeom prst="rect">
              <a:avLst/>
            </a:prstGeom>
          </p:spPr>
        </p:pic>
        <p:pic>
          <p:nvPicPr>
            <p:cNvPr id="381" name="object 381"/>
            <p:cNvPicPr/>
            <p:nvPr/>
          </p:nvPicPr>
          <p:blipFill>
            <a:blip r:embed="rId20" cstate="print"/>
            <a:stretch>
              <a:fillRect/>
            </a:stretch>
          </p:blipFill>
          <p:spPr>
            <a:xfrm>
              <a:off x="18012801" y="6040062"/>
              <a:ext cx="251955" cy="251939"/>
            </a:xfrm>
            <a:prstGeom prst="rect">
              <a:avLst/>
            </a:prstGeom>
          </p:spPr>
        </p:pic>
        <p:pic>
          <p:nvPicPr>
            <p:cNvPr id="382" name="object 382"/>
            <p:cNvPicPr/>
            <p:nvPr/>
          </p:nvPicPr>
          <p:blipFill>
            <a:blip r:embed="rId21" cstate="print"/>
            <a:stretch>
              <a:fillRect/>
            </a:stretch>
          </p:blipFill>
          <p:spPr>
            <a:xfrm>
              <a:off x="18643567" y="6660681"/>
              <a:ext cx="251929" cy="251939"/>
            </a:xfrm>
            <a:prstGeom prst="rect">
              <a:avLst/>
            </a:prstGeom>
          </p:spPr>
        </p:pic>
      </p:grpSp>
      <p:grpSp>
        <p:nvGrpSpPr>
          <p:cNvPr id="383" name="object 383"/>
          <p:cNvGrpSpPr/>
          <p:nvPr/>
        </p:nvGrpSpPr>
        <p:grpSpPr>
          <a:xfrm>
            <a:off x="10873595" y="4606780"/>
            <a:ext cx="634971" cy="634971"/>
            <a:chOff x="17930657" y="7596920"/>
            <a:chExt cx="1047115" cy="1047115"/>
          </a:xfrm>
        </p:grpSpPr>
        <p:sp>
          <p:nvSpPr>
            <p:cNvPr id="384" name="object 384"/>
            <p:cNvSpPr/>
            <p:nvPr/>
          </p:nvSpPr>
          <p:spPr>
            <a:xfrm>
              <a:off x="17930657"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1"/>
                  </a:lnTo>
                  <a:lnTo>
                    <a:pt x="25903" y="976622"/>
                  </a:lnTo>
                  <a:lnTo>
                    <a:pt x="70434" y="1021136"/>
                  </a:lnTo>
                  <a:lnTo>
                    <a:pt x="127129" y="1042123"/>
                  </a:lnTo>
                  <a:lnTo>
                    <a:pt x="194221" y="1046904"/>
                  </a:lnTo>
                  <a:lnTo>
                    <a:pt x="240097" y="1047088"/>
                  </a:lnTo>
                  <a:lnTo>
                    <a:pt x="805839" y="1047088"/>
                  </a:lnTo>
                  <a:lnTo>
                    <a:pt x="852320" y="1046904"/>
                  </a:lnTo>
                  <a:lnTo>
                    <a:pt x="919837" y="1042123"/>
                  </a:lnTo>
                  <a:lnTo>
                    <a:pt x="976549" y="1021136"/>
                  </a:lnTo>
                  <a:lnTo>
                    <a:pt x="1021079" y="976622"/>
                  </a:lnTo>
                  <a:lnTo>
                    <a:pt x="1042096" y="919901"/>
                  </a:lnTo>
                  <a:lnTo>
                    <a:pt x="1046903" y="852827"/>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solidFill>
          </p:spPr>
          <p:txBody>
            <a:bodyPr wrap="square" lIns="0" tIns="0" rIns="0" bIns="0" rtlCol="0"/>
            <a:lstStyle/>
            <a:p>
              <a:endParaRPr sz="849"/>
            </a:p>
          </p:txBody>
        </p:sp>
        <p:pic>
          <p:nvPicPr>
            <p:cNvPr id="385" name="object 385"/>
            <p:cNvPicPr/>
            <p:nvPr/>
          </p:nvPicPr>
          <p:blipFill>
            <a:blip r:embed="rId20" cstate="print"/>
            <a:stretch>
              <a:fillRect/>
            </a:stretch>
          </p:blipFill>
          <p:spPr>
            <a:xfrm>
              <a:off x="18012801" y="8304810"/>
              <a:ext cx="251955" cy="251939"/>
            </a:xfrm>
            <a:prstGeom prst="rect">
              <a:avLst/>
            </a:prstGeom>
          </p:spPr>
        </p:pic>
        <p:pic>
          <p:nvPicPr>
            <p:cNvPr id="386" name="object 386"/>
            <p:cNvPicPr/>
            <p:nvPr/>
          </p:nvPicPr>
          <p:blipFill>
            <a:blip r:embed="rId21" cstate="print"/>
            <a:stretch>
              <a:fillRect/>
            </a:stretch>
          </p:blipFill>
          <p:spPr>
            <a:xfrm>
              <a:off x="18643567" y="7684182"/>
              <a:ext cx="251929" cy="251945"/>
            </a:xfrm>
            <a:prstGeom prst="rect">
              <a:avLst/>
            </a:prstGeom>
          </p:spPr>
        </p:pic>
        <p:pic>
          <p:nvPicPr>
            <p:cNvPr id="387" name="object 387"/>
            <p:cNvPicPr/>
            <p:nvPr/>
          </p:nvPicPr>
          <p:blipFill>
            <a:blip r:embed="rId20" cstate="print"/>
            <a:stretch>
              <a:fillRect/>
            </a:stretch>
          </p:blipFill>
          <p:spPr>
            <a:xfrm>
              <a:off x="18012801" y="7684179"/>
              <a:ext cx="251955" cy="251939"/>
            </a:xfrm>
            <a:prstGeom prst="rect">
              <a:avLst/>
            </a:prstGeom>
          </p:spPr>
        </p:pic>
        <p:pic>
          <p:nvPicPr>
            <p:cNvPr id="388" name="object 388"/>
            <p:cNvPicPr/>
            <p:nvPr/>
          </p:nvPicPr>
          <p:blipFill>
            <a:blip r:embed="rId21" cstate="print"/>
            <a:stretch>
              <a:fillRect/>
            </a:stretch>
          </p:blipFill>
          <p:spPr>
            <a:xfrm>
              <a:off x="18643567" y="8304810"/>
              <a:ext cx="251929" cy="251937"/>
            </a:xfrm>
            <a:prstGeom prst="rect">
              <a:avLst/>
            </a:prstGeom>
          </p:spPr>
        </p:pic>
        <p:pic>
          <p:nvPicPr>
            <p:cNvPr id="389" name="object 389"/>
            <p:cNvPicPr/>
            <p:nvPr/>
          </p:nvPicPr>
          <p:blipFill>
            <a:blip r:embed="rId6" cstate="print"/>
            <a:stretch>
              <a:fillRect/>
            </a:stretch>
          </p:blipFill>
          <p:spPr>
            <a:xfrm>
              <a:off x="18328184" y="7994495"/>
              <a:ext cx="251929" cy="251939"/>
            </a:xfrm>
            <a:prstGeom prst="rect">
              <a:avLst/>
            </a:prstGeom>
          </p:spPr>
        </p:pic>
      </p:grpSp>
      <p:grpSp>
        <p:nvGrpSpPr>
          <p:cNvPr id="390" name="object 390"/>
          <p:cNvGrpSpPr/>
          <p:nvPr/>
        </p:nvGrpSpPr>
        <p:grpSpPr>
          <a:xfrm>
            <a:off x="10873595" y="5603780"/>
            <a:ext cx="634971" cy="634971"/>
            <a:chOff x="17930657" y="9241048"/>
            <a:chExt cx="1047115" cy="1047115"/>
          </a:xfrm>
        </p:grpSpPr>
        <p:sp>
          <p:nvSpPr>
            <p:cNvPr id="391" name="object 391"/>
            <p:cNvSpPr/>
            <p:nvPr/>
          </p:nvSpPr>
          <p:spPr>
            <a:xfrm>
              <a:off x="17930657"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endParaRPr sz="849"/>
            </a:p>
          </p:txBody>
        </p:sp>
        <p:pic>
          <p:nvPicPr>
            <p:cNvPr id="392" name="object 392"/>
            <p:cNvPicPr/>
            <p:nvPr/>
          </p:nvPicPr>
          <p:blipFill>
            <a:blip r:embed="rId23" cstate="print"/>
            <a:stretch>
              <a:fillRect/>
            </a:stretch>
          </p:blipFill>
          <p:spPr>
            <a:xfrm>
              <a:off x="18012801" y="9948927"/>
              <a:ext cx="251955" cy="251939"/>
            </a:xfrm>
            <a:prstGeom prst="rect">
              <a:avLst/>
            </a:prstGeom>
          </p:spPr>
        </p:pic>
        <p:pic>
          <p:nvPicPr>
            <p:cNvPr id="393" name="object 393"/>
            <p:cNvPicPr/>
            <p:nvPr/>
          </p:nvPicPr>
          <p:blipFill>
            <a:blip r:embed="rId21" cstate="print"/>
            <a:stretch>
              <a:fillRect/>
            </a:stretch>
          </p:blipFill>
          <p:spPr>
            <a:xfrm>
              <a:off x="18643567" y="9328307"/>
              <a:ext cx="251929" cy="251939"/>
            </a:xfrm>
            <a:prstGeom prst="rect">
              <a:avLst/>
            </a:prstGeom>
          </p:spPr>
        </p:pic>
        <p:pic>
          <p:nvPicPr>
            <p:cNvPr id="394" name="object 394"/>
            <p:cNvPicPr/>
            <p:nvPr/>
          </p:nvPicPr>
          <p:blipFill>
            <a:blip r:embed="rId20" cstate="print"/>
            <a:stretch>
              <a:fillRect/>
            </a:stretch>
          </p:blipFill>
          <p:spPr>
            <a:xfrm>
              <a:off x="18012801" y="9328307"/>
              <a:ext cx="251955" cy="251939"/>
            </a:xfrm>
            <a:prstGeom prst="rect">
              <a:avLst/>
            </a:prstGeom>
          </p:spPr>
        </p:pic>
        <p:pic>
          <p:nvPicPr>
            <p:cNvPr id="395" name="object 395"/>
            <p:cNvPicPr/>
            <p:nvPr/>
          </p:nvPicPr>
          <p:blipFill>
            <a:blip r:embed="rId22" cstate="print"/>
            <a:stretch>
              <a:fillRect/>
            </a:stretch>
          </p:blipFill>
          <p:spPr>
            <a:xfrm>
              <a:off x="18643567" y="9948927"/>
              <a:ext cx="251929" cy="251939"/>
            </a:xfrm>
            <a:prstGeom prst="rect">
              <a:avLst/>
            </a:prstGeom>
          </p:spPr>
        </p:pic>
        <p:pic>
          <p:nvPicPr>
            <p:cNvPr id="396" name="object 396"/>
            <p:cNvPicPr/>
            <p:nvPr/>
          </p:nvPicPr>
          <p:blipFill>
            <a:blip r:embed="rId20" cstate="print"/>
            <a:stretch>
              <a:fillRect/>
            </a:stretch>
          </p:blipFill>
          <p:spPr>
            <a:xfrm>
              <a:off x="18012801" y="9638622"/>
              <a:ext cx="251955" cy="251939"/>
            </a:xfrm>
            <a:prstGeom prst="rect">
              <a:avLst/>
            </a:prstGeom>
          </p:spPr>
        </p:pic>
        <p:pic>
          <p:nvPicPr>
            <p:cNvPr id="397" name="object 397"/>
            <p:cNvPicPr/>
            <p:nvPr/>
          </p:nvPicPr>
          <p:blipFill>
            <a:blip r:embed="rId21" cstate="print"/>
            <a:stretch>
              <a:fillRect/>
            </a:stretch>
          </p:blipFill>
          <p:spPr>
            <a:xfrm>
              <a:off x="18643567" y="9638622"/>
              <a:ext cx="251929" cy="251939"/>
            </a:xfrm>
            <a:prstGeom prst="rect">
              <a:avLst/>
            </a:prstGeom>
          </p:spPr>
        </p:pic>
      </p:grpSp>
      <p:sp>
        <p:nvSpPr>
          <p:cNvPr id="398" name="object 398"/>
          <p:cNvSpPr txBox="1"/>
          <p:nvPr/>
        </p:nvSpPr>
        <p:spPr>
          <a:xfrm>
            <a:off x="3955153" y="3692454"/>
            <a:ext cx="453606" cy="1068922"/>
          </a:xfrm>
          <a:prstGeom prst="rect">
            <a:avLst/>
          </a:prstGeom>
        </p:spPr>
        <p:txBody>
          <a:bodyPr vert="horz" wrap="square" lIns="0" tIns="9627" rIns="0" bIns="0" rtlCol="0">
            <a:spAutoFit/>
          </a:bodyPr>
          <a:lstStyle/>
          <a:p>
            <a:pPr marL="7701">
              <a:spcBef>
                <a:spcPts val="76"/>
              </a:spcBef>
            </a:pPr>
            <a:r>
              <a:rPr sz="6883" spc="-412" dirty="0">
                <a:solidFill>
                  <a:srgbClr val="FFFFFF"/>
                </a:solidFill>
                <a:latin typeface="Cambria"/>
                <a:cs typeface="Cambria"/>
              </a:rPr>
              <a:t>1</a:t>
            </a:r>
            <a:endParaRPr sz="6883">
              <a:latin typeface="Cambria"/>
              <a:cs typeface="Cambria"/>
            </a:endParaRPr>
          </a:p>
        </p:txBody>
      </p:sp>
      <p:sp>
        <p:nvSpPr>
          <p:cNvPr id="399" name="object 399"/>
          <p:cNvSpPr/>
          <p:nvPr/>
        </p:nvSpPr>
        <p:spPr>
          <a:xfrm>
            <a:off x="3875224" y="4943534"/>
            <a:ext cx="613408" cy="58915"/>
          </a:xfrm>
          <a:custGeom>
            <a:avLst/>
            <a:gdLst/>
            <a:ahLst/>
            <a:cxnLst/>
            <a:rect l="l" t="t" r="r" b="b"/>
            <a:pathLst>
              <a:path w="1011554" h="97154">
                <a:moveTo>
                  <a:pt x="1011487" y="0"/>
                </a:moveTo>
                <a:lnTo>
                  <a:pt x="0" y="0"/>
                </a:lnTo>
                <a:lnTo>
                  <a:pt x="0" y="96813"/>
                </a:lnTo>
                <a:lnTo>
                  <a:pt x="1011487" y="96813"/>
                </a:lnTo>
                <a:lnTo>
                  <a:pt x="1011487" y="0"/>
                </a:lnTo>
                <a:close/>
              </a:path>
            </a:pathLst>
          </a:custGeom>
          <a:solidFill>
            <a:srgbClr val="FFFFFF"/>
          </a:solidFill>
        </p:spPr>
        <p:txBody>
          <a:bodyPr wrap="square" lIns="0" tIns="0" rIns="0" bIns="0" rtlCol="0"/>
          <a:lstStyle/>
          <a:p>
            <a:endParaRPr sz="849"/>
          </a:p>
        </p:txBody>
      </p:sp>
      <p:sp>
        <p:nvSpPr>
          <p:cNvPr id="400" name="object 400"/>
          <p:cNvSpPr txBox="1"/>
          <p:nvPr/>
        </p:nvSpPr>
        <p:spPr>
          <a:xfrm>
            <a:off x="3955153" y="4967378"/>
            <a:ext cx="453606" cy="1068922"/>
          </a:xfrm>
          <a:prstGeom prst="rect">
            <a:avLst/>
          </a:prstGeom>
        </p:spPr>
        <p:txBody>
          <a:bodyPr vert="horz" wrap="square" lIns="0" tIns="9627" rIns="0" bIns="0" rtlCol="0">
            <a:spAutoFit/>
          </a:bodyPr>
          <a:lstStyle/>
          <a:p>
            <a:pPr marL="7701">
              <a:spcBef>
                <a:spcPts val="76"/>
              </a:spcBef>
            </a:pPr>
            <a:r>
              <a:rPr sz="6883" spc="-412" dirty="0">
                <a:solidFill>
                  <a:srgbClr val="FFFFFF"/>
                </a:solidFill>
                <a:latin typeface="Cambria"/>
                <a:cs typeface="Cambria"/>
              </a:rPr>
              <a:t>6</a:t>
            </a:r>
            <a:endParaRPr sz="6883">
              <a:latin typeface="Cambria"/>
              <a:cs typeface="Cambria"/>
            </a:endParaRPr>
          </a:p>
        </p:txBody>
      </p:sp>
      <p:sp>
        <p:nvSpPr>
          <p:cNvPr id="401" name="object 401"/>
          <p:cNvSpPr txBox="1"/>
          <p:nvPr/>
        </p:nvSpPr>
        <p:spPr>
          <a:xfrm>
            <a:off x="919761" y="4354443"/>
            <a:ext cx="818647" cy="1038567"/>
          </a:xfrm>
          <a:prstGeom prst="rect">
            <a:avLst/>
          </a:prstGeom>
        </p:spPr>
        <p:txBody>
          <a:bodyPr vert="horz" wrap="square" lIns="0" tIns="7316" rIns="0" bIns="0" rtlCol="0">
            <a:spAutoFit/>
          </a:bodyPr>
          <a:lstStyle/>
          <a:p>
            <a:pPr marL="7701">
              <a:spcBef>
                <a:spcPts val="58"/>
              </a:spcBef>
            </a:pP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endParaRPr sz="6701">
              <a:latin typeface="Times New Roman"/>
              <a:cs typeface="Times New Roman"/>
            </a:endParaRPr>
          </a:p>
        </p:txBody>
      </p:sp>
      <p:sp>
        <p:nvSpPr>
          <p:cNvPr id="402" name="object 402"/>
          <p:cNvSpPr txBox="1"/>
          <p:nvPr/>
        </p:nvSpPr>
        <p:spPr>
          <a:xfrm>
            <a:off x="2573658" y="4310202"/>
            <a:ext cx="1066243" cy="1068922"/>
          </a:xfrm>
          <a:prstGeom prst="rect">
            <a:avLst/>
          </a:prstGeom>
        </p:spPr>
        <p:txBody>
          <a:bodyPr vert="horz" wrap="square" lIns="0" tIns="9627" rIns="0" bIns="0" rtlCol="0">
            <a:spAutoFit/>
          </a:bodyPr>
          <a:lstStyle/>
          <a:p>
            <a:pPr marL="7701">
              <a:spcBef>
                <a:spcPts val="76"/>
              </a:spcBef>
            </a:pPr>
            <a:r>
              <a:rPr sz="10051" baseline="-1256" dirty="0">
                <a:solidFill>
                  <a:srgbClr val="FFFFFF"/>
                </a:solidFill>
                <a:latin typeface="Times New Roman"/>
                <a:cs typeface="Times New Roman"/>
              </a:rPr>
              <a:t>)</a:t>
            </a:r>
            <a:r>
              <a:rPr sz="10051" spc="-546" baseline="-1256" dirty="0">
                <a:solidFill>
                  <a:srgbClr val="FFFFFF"/>
                </a:solidFill>
                <a:latin typeface="Times New Roman"/>
                <a:cs typeface="Times New Roman"/>
              </a:rPr>
              <a:t> </a:t>
            </a:r>
            <a:r>
              <a:rPr sz="6883" spc="846" dirty="0">
                <a:solidFill>
                  <a:srgbClr val="FFFFFF"/>
                </a:solidFill>
                <a:latin typeface="Cambria"/>
                <a:cs typeface="Cambria"/>
              </a:rPr>
              <a:t>=</a:t>
            </a:r>
            <a:endParaRPr sz="6883">
              <a:latin typeface="Cambria"/>
              <a:cs typeface="Cambria"/>
            </a:endParaRPr>
          </a:p>
        </p:txBody>
      </p:sp>
      <p:grpSp>
        <p:nvGrpSpPr>
          <p:cNvPr id="403" name="object 403"/>
          <p:cNvGrpSpPr/>
          <p:nvPr/>
        </p:nvGrpSpPr>
        <p:grpSpPr>
          <a:xfrm>
            <a:off x="1843551" y="4662707"/>
            <a:ext cx="634971" cy="634971"/>
            <a:chOff x="3039446" y="7689148"/>
            <a:chExt cx="1047115" cy="1047115"/>
          </a:xfrm>
        </p:grpSpPr>
        <p:sp>
          <p:nvSpPr>
            <p:cNvPr id="404" name="object 404"/>
            <p:cNvSpPr/>
            <p:nvPr/>
          </p:nvSpPr>
          <p:spPr>
            <a:xfrm>
              <a:off x="3039446" y="7689148"/>
              <a:ext cx="1047115" cy="1047115"/>
            </a:xfrm>
            <a:custGeom>
              <a:avLst/>
              <a:gdLst/>
              <a:ahLst/>
              <a:cxnLst/>
              <a:rect l="l" t="t" r="r" b="b"/>
              <a:pathLst>
                <a:path w="1047114" h="1047115">
                  <a:moveTo>
                    <a:pt x="806991" y="0"/>
                  </a:moveTo>
                  <a:lnTo>
                    <a:pt x="241165" y="0"/>
                  </a:lnTo>
                  <a:lnTo>
                    <a:pt x="194711" y="183"/>
                  </a:lnTo>
                  <a:lnTo>
                    <a:pt x="127203" y="4965"/>
                  </a:lnTo>
                  <a:lnTo>
                    <a:pt x="70470" y="25951"/>
                  </a:lnTo>
                  <a:lnTo>
                    <a:pt x="25953" y="70461"/>
                  </a:lnTo>
                  <a:lnTo>
                    <a:pt x="4963" y="127199"/>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41" y="976626"/>
                  </a:lnTo>
                  <a:lnTo>
                    <a:pt x="1042127" y="919905"/>
                  </a:lnTo>
                  <a:lnTo>
                    <a:pt x="1046904" y="852828"/>
                  </a:lnTo>
                  <a:lnTo>
                    <a:pt x="1047088" y="806991"/>
                  </a:lnTo>
                  <a:lnTo>
                    <a:pt x="1047084" y="240097"/>
                  </a:lnTo>
                  <a:lnTo>
                    <a:pt x="1046904" y="194711"/>
                  </a:lnTo>
                  <a:lnTo>
                    <a:pt x="1042127" y="127199"/>
                  </a:lnTo>
                  <a:lnTo>
                    <a:pt x="1021141" y="70461"/>
                  </a:lnTo>
                  <a:lnTo>
                    <a:pt x="976626" y="25951"/>
                  </a:lnTo>
                  <a:lnTo>
                    <a:pt x="919905" y="4965"/>
                  </a:lnTo>
                  <a:lnTo>
                    <a:pt x="852828" y="183"/>
                  </a:lnTo>
                  <a:lnTo>
                    <a:pt x="806991" y="0"/>
                  </a:lnTo>
                  <a:close/>
                </a:path>
              </a:pathLst>
            </a:custGeom>
            <a:solidFill>
              <a:srgbClr val="FF644E"/>
            </a:solidFill>
          </p:spPr>
          <p:txBody>
            <a:bodyPr wrap="square" lIns="0" tIns="0" rIns="0" bIns="0" rtlCol="0"/>
            <a:lstStyle/>
            <a:p>
              <a:endParaRPr sz="849"/>
            </a:p>
          </p:txBody>
        </p:sp>
        <p:pic>
          <p:nvPicPr>
            <p:cNvPr id="405" name="object 405"/>
            <p:cNvPicPr/>
            <p:nvPr/>
          </p:nvPicPr>
          <p:blipFill>
            <a:blip r:embed="rId24" cstate="print"/>
            <a:stretch>
              <a:fillRect/>
            </a:stretch>
          </p:blipFill>
          <p:spPr>
            <a:xfrm>
              <a:off x="3121669" y="8397037"/>
              <a:ext cx="251939" cy="251939"/>
            </a:xfrm>
            <a:prstGeom prst="rect">
              <a:avLst/>
            </a:prstGeom>
          </p:spPr>
        </p:pic>
        <p:pic>
          <p:nvPicPr>
            <p:cNvPr id="406" name="object 406"/>
            <p:cNvPicPr/>
            <p:nvPr/>
          </p:nvPicPr>
          <p:blipFill>
            <a:blip r:embed="rId24" cstate="print"/>
            <a:stretch>
              <a:fillRect/>
            </a:stretch>
          </p:blipFill>
          <p:spPr>
            <a:xfrm>
              <a:off x="3752372" y="7776410"/>
              <a:ext cx="251939" cy="251945"/>
            </a:xfrm>
            <a:prstGeom prst="rect">
              <a:avLst/>
            </a:prstGeom>
          </p:spPr>
        </p:pic>
        <p:pic>
          <p:nvPicPr>
            <p:cNvPr id="407" name="object 407"/>
            <p:cNvPicPr/>
            <p:nvPr/>
          </p:nvPicPr>
          <p:blipFill>
            <a:blip r:embed="rId24" cstate="print"/>
            <a:stretch>
              <a:fillRect/>
            </a:stretch>
          </p:blipFill>
          <p:spPr>
            <a:xfrm>
              <a:off x="3121669" y="7776410"/>
              <a:ext cx="251939" cy="251945"/>
            </a:xfrm>
            <a:prstGeom prst="rect">
              <a:avLst/>
            </a:prstGeom>
          </p:spPr>
        </p:pic>
        <p:pic>
          <p:nvPicPr>
            <p:cNvPr id="408" name="object 408"/>
            <p:cNvPicPr/>
            <p:nvPr/>
          </p:nvPicPr>
          <p:blipFill>
            <a:blip r:embed="rId24" cstate="print"/>
            <a:stretch>
              <a:fillRect/>
            </a:stretch>
          </p:blipFill>
          <p:spPr>
            <a:xfrm>
              <a:off x="3752372" y="8397037"/>
              <a:ext cx="251939" cy="251939"/>
            </a:xfrm>
            <a:prstGeom prst="rect">
              <a:avLst/>
            </a:prstGeom>
          </p:spPr>
        </p:pic>
        <p:pic>
          <p:nvPicPr>
            <p:cNvPr id="409" name="object 409"/>
            <p:cNvPicPr/>
            <p:nvPr/>
          </p:nvPicPr>
          <p:blipFill>
            <a:blip r:embed="rId24" cstate="print"/>
            <a:stretch>
              <a:fillRect/>
            </a:stretch>
          </p:blipFill>
          <p:spPr>
            <a:xfrm>
              <a:off x="3121669" y="8086722"/>
              <a:ext cx="251939" cy="251939"/>
            </a:xfrm>
            <a:prstGeom prst="rect">
              <a:avLst/>
            </a:prstGeom>
          </p:spPr>
        </p:pic>
        <p:pic>
          <p:nvPicPr>
            <p:cNvPr id="410" name="object 410"/>
            <p:cNvPicPr/>
            <p:nvPr/>
          </p:nvPicPr>
          <p:blipFill>
            <a:blip r:embed="rId24" cstate="print"/>
            <a:stretch>
              <a:fillRect/>
            </a:stretch>
          </p:blipFill>
          <p:spPr>
            <a:xfrm>
              <a:off x="3752372" y="8086722"/>
              <a:ext cx="251939" cy="251939"/>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162700" y="5603780"/>
            <a:ext cx="634971" cy="634971"/>
            <a:chOff x="16758338" y="9241048"/>
            <a:chExt cx="1047115" cy="1047115"/>
          </a:xfrm>
        </p:grpSpPr>
        <p:sp>
          <p:nvSpPr>
            <p:cNvPr id="3" name="object 3"/>
            <p:cNvSpPr/>
            <p:nvPr/>
          </p:nvSpPr>
          <p:spPr>
            <a:xfrm>
              <a:off x="16758338"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solidFill>
          </p:spPr>
          <p:txBody>
            <a:bodyPr wrap="square" lIns="0" tIns="0" rIns="0" bIns="0" rtlCol="0"/>
            <a:lstStyle/>
            <a:p>
              <a:endParaRPr sz="849"/>
            </a:p>
          </p:txBody>
        </p:sp>
        <p:pic>
          <p:nvPicPr>
            <p:cNvPr id="4" name="object 4"/>
            <p:cNvPicPr/>
            <p:nvPr/>
          </p:nvPicPr>
          <p:blipFill>
            <a:blip r:embed="rId2" cstate="print"/>
            <a:stretch>
              <a:fillRect/>
            </a:stretch>
          </p:blipFill>
          <p:spPr>
            <a:xfrm>
              <a:off x="16840587" y="9948927"/>
              <a:ext cx="251929" cy="251939"/>
            </a:xfrm>
            <a:prstGeom prst="rect">
              <a:avLst/>
            </a:prstGeom>
          </p:spPr>
        </p:pic>
        <p:pic>
          <p:nvPicPr>
            <p:cNvPr id="5" name="object 5"/>
            <p:cNvPicPr/>
            <p:nvPr/>
          </p:nvPicPr>
          <p:blipFill>
            <a:blip r:embed="rId3" cstate="print"/>
            <a:stretch>
              <a:fillRect/>
            </a:stretch>
          </p:blipFill>
          <p:spPr>
            <a:xfrm>
              <a:off x="17471327" y="9328307"/>
              <a:ext cx="251955" cy="251939"/>
            </a:xfrm>
            <a:prstGeom prst="rect">
              <a:avLst/>
            </a:prstGeom>
          </p:spPr>
        </p:pic>
        <p:pic>
          <p:nvPicPr>
            <p:cNvPr id="6" name="object 6"/>
            <p:cNvPicPr/>
            <p:nvPr/>
          </p:nvPicPr>
          <p:blipFill>
            <a:blip r:embed="rId4" cstate="print"/>
            <a:stretch>
              <a:fillRect/>
            </a:stretch>
          </p:blipFill>
          <p:spPr>
            <a:xfrm>
              <a:off x="16840587" y="9328307"/>
              <a:ext cx="251929" cy="251939"/>
            </a:xfrm>
            <a:prstGeom prst="rect">
              <a:avLst/>
            </a:prstGeom>
          </p:spPr>
        </p:pic>
        <p:pic>
          <p:nvPicPr>
            <p:cNvPr id="7" name="object 7"/>
            <p:cNvPicPr/>
            <p:nvPr/>
          </p:nvPicPr>
          <p:blipFill>
            <a:blip r:embed="rId5" cstate="print"/>
            <a:stretch>
              <a:fillRect/>
            </a:stretch>
          </p:blipFill>
          <p:spPr>
            <a:xfrm>
              <a:off x="17471327" y="9948927"/>
              <a:ext cx="251955" cy="251939"/>
            </a:xfrm>
            <a:prstGeom prst="rect">
              <a:avLst/>
            </a:prstGeom>
          </p:spPr>
        </p:pic>
        <p:pic>
          <p:nvPicPr>
            <p:cNvPr id="8" name="object 8"/>
            <p:cNvPicPr/>
            <p:nvPr/>
          </p:nvPicPr>
          <p:blipFill>
            <a:blip r:embed="rId4" cstate="print"/>
            <a:stretch>
              <a:fillRect/>
            </a:stretch>
          </p:blipFill>
          <p:spPr>
            <a:xfrm>
              <a:off x="16840587" y="9638622"/>
              <a:ext cx="251929" cy="251939"/>
            </a:xfrm>
            <a:prstGeom prst="rect">
              <a:avLst/>
            </a:prstGeom>
          </p:spPr>
        </p:pic>
        <p:pic>
          <p:nvPicPr>
            <p:cNvPr id="9" name="object 9"/>
            <p:cNvPicPr/>
            <p:nvPr/>
          </p:nvPicPr>
          <p:blipFill>
            <a:blip r:embed="rId3" cstate="print"/>
            <a:stretch>
              <a:fillRect/>
            </a:stretch>
          </p:blipFill>
          <p:spPr>
            <a:xfrm>
              <a:off x="17471327" y="9638622"/>
              <a:ext cx="251955" cy="251939"/>
            </a:xfrm>
            <a:prstGeom prst="rect">
              <a:avLst/>
            </a:prstGeom>
          </p:spPr>
        </p:pic>
      </p:grpSp>
      <p:grpSp>
        <p:nvGrpSpPr>
          <p:cNvPr id="10" name="object 10"/>
          <p:cNvGrpSpPr/>
          <p:nvPr/>
        </p:nvGrpSpPr>
        <p:grpSpPr>
          <a:xfrm>
            <a:off x="683481" y="618784"/>
            <a:ext cx="634971" cy="634971"/>
            <a:chOff x="1126405" y="1020419"/>
            <a:chExt cx="1047115" cy="1047115"/>
          </a:xfrm>
        </p:grpSpPr>
        <p:sp>
          <p:nvSpPr>
            <p:cNvPr id="11" name="object 11"/>
            <p:cNvSpPr/>
            <p:nvPr/>
          </p:nvSpPr>
          <p:spPr>
            <a:xfrm>
              <a:off x="1126405" y="1020419"/>
              <a:ext cx="1047115" cy="1047115"/>
            </a:xfrm>
            <a:custGeom>
              <a:avLst/>
              <a:gdLst/>
              <a:ahLst/>
              <a:cxnLst/>
              <a:rect l="l" t="t" r="r" b="b"/>
              <a:pathLst>
                <a:path w="1047114" h="1047114">
                  <a:moveTo>
                    <a:pt x="806991" y="0"/>
                  </a:moveTo>
                  <a:lnTo>
                    <a:pt x="241165" y="0"/>
                  </a:lnTo>
                  <a:lnTo>
                    <a:pt x="194711" y="183"/>
                  </a:lnTo>
                  <a:lnTo>
                    <a:pt x="127203" y="4965"/>
                  </a:lnTo>
                  <a:lnTo>
                    <a:pt x="70470" y="25953"/>
                  </a:lnTo>
                  <a:lnTo>
                    <a:pt x="25953" y="70470"/>
                  </a:lnTo>
                  <a:lnTo>
                    <a:pt x="4963" y="127208"/>
                  </a:lnTo>
                  <a:lnTo>
                    <a:pt x="183" y="194262"/>
                  </a:lnTo>
                  <a:lnTo>
                    <a:pt x="0" y="240097"/>
                  </a:lnTo>
                  <a:lnTo>
                    <a:pt x="4" y="807001"/>
                  </a:lnTo>
                  <a:lnTo>
                    <a:pt x="183" y="852377"/>
                  </a:lnTo>
                  <a:lnTo>
                    <a:pt x="4969" y="919906"/>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12" name="object 12"/>
            <p:cNvPicPr/>
            <p:nvPr/>
          </p:nvPicPr>
          <p:blipFill>
            <a:blip r:embed="rId6" cstate="print"/>
            <a:stretch>
              <a:fillRect/>
            </a:stretch>
          </p:blipFill>
          <p:spPr>
            <a:xfrm>
              <a:off x="1523979" y="1417996"/>
              <a:ext cx="251939" cy="251945"/>
            </a:xfrm>
            <a:prstGeom prst="rect">
              <a:avLst/>
            </a:prstGeom>
          </p:spPr>
        </p:pic>
      </p:grpSp>
      <p:grpSp>
        <p:nvGrpSpPr>
          <p:cNvPr id="13" name="object 13"/>
          <p:cNvGrpSpPr/>
          <p:nvPr/>
        </p:nvGrpSpPr>
        <p:grpSpPr>
          <a:xfrm>
            <a:off x="2579331" y="618784"/>
            <a:ext cx="634971" cy="634971"/>
            <a:chOff x="4252802" y="1020419"/>
            <a:chExt cx="1047115" cy="1047115"/>
          </a:xfrm>
        </p:grpSpPr>
        <p:sp>
          <p:nvSpPr>
            <p:cNvPr id="14" name="object 14"/>
            <p:cNvSpPr/>
            <p:nvPr/>
          </p:nvSpPr>
          <p:spPr>
            <a:xfrm>
              <a:off x="4252802"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22" y="1021145"/>
                  </a:lnTo>
                  <a:lnTo>
                    <a:pt x="1021136" y="976628"/>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15" name="object 15"/>
            <p:cNvPicPr/>
            <p:nvPr/>
          </p:nvPicPr>
          <p:blipFill>
            <a:blip r:embed="rId6" cstate="print"/>
            <a:stretch>
              <a:fillRect/>
            </a:stretch>
          </p:blipFill>
          <p:spPr>
            <a:xfrm>
              <a:off x="4335025" y="1728308"/>
              <a:ext cx="251939" cy="251939"/>
            </a:xfrm>
            <a:prstGeom prst="rect">
              <a:avLst/>
            </a:prstGeom>
          </p:spPr>
        </p:pic>
        <p:pic>
          <p:nvPicPr>
            <p:cNvPr id="16" name="object 16"/>
            <p:cNvPicPr/>
            <p:nvPr/>
          </p:nvPicPr>
          <p:blipFill>
            <a:blip r:embed="rId6" cstate="print"/>
            <a:stretch>
              <a:fillRect/>
            </a:stretch>
          </p:blipFill>
          <p:spPr>
            <a:xfrm>
              <a:off x="4965728" y="1107688"/>
              <a:ext cx="251939" cy="251939"/>
            </a:xfrm>
            <a:prstGeom prst="rect">
              <a:avLst/>
            </a:prstGeom>
          </p:spPr>
        </p:pic>
      </p:grpSp>
      <p:grpSp>
        <p:nvGrpSpPr>
          <p:cNvPr id="17" name="object 17"/>
          <p:cNvGrpSpPr/>
          <p:nvPr/>
        </p:nvGrpSpPr>
        <p:grpSpPr>
          <a:xfrm>
            <a:off x="4475181" y="618784"/>
            <a:ext cx="634971" cy="634971"/>
            <a:chOff x="7379199" y="1020419"/>
            <a:chExt cx="1047115" cy="1047115"/>
          </a:xfrm>
        </p:grpSpPr>
        <p:sp>
          <p:nvSpPr>
            <p:cNvPr id="18" name="object 18"/>
            <p:cNvSpPr/>
            <p:nvPr/>
          </p:nvSpPr>
          <p:spPr>
            <a:xfrm>
              <a:off x="7379199" y="1020419"/>
              <a:ext cx="1047115" cy="1047115"/>
            </a:xfrm>
            <a:custGeom>
              <a:avLst/>
              <a:gdLst/>
              <a:ahLst/>
              <a:cxnLst/>
              <a:rect l="l" t="t" r="r" b="b"/>
              <a:pathLst>
                <a:path w="1047115" h="1047114">
                  <a:moveTo>
                    <a:pt x="806991" y="0"/>
                  </a:moveTo>
                  <a:lnTo>
                    <a:pt x="241154" y="0"/>
                  </a:lnTo>
                  <a:lnTo>
                    <a:pt x="194706"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60" y="1046904"/>
                  </a:lnTo>
                  <a:lnTo>
                    <a:pt x="240097" y="1047088"/>
                  </a:lnTo>
                  <a:lnTo>
                    <a:pt x="805923" y="1047088"/>
                  </a:lnTo>
                  <a:lnTo>
                    <a:pt x="852375" y="1046904"/>
                  </a:lnTo>
                  <a:lnTo>
                    <a:pt x="919880" y="1042127"/>
                  </a:lnTo>
                  <a:lnTo>
                    <a:pt x="976617" y="1021145"/>
                  </a:lnTo>
                  <a:lnTo>
                    <a:pt x="1021135" y="976628"/>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897" y="4965"/>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19" name="object 19"/>
            <p:cNvPicPr/>
            <p:nvPr/>
          </p:nvPicPr>
          <p:blipFill>
            <a:blip r:embed="rId6" cstate="print"/>
            <a:stretch>
              <a:fillRect/>
            </a:stretch>
          </p:blipFill>
          <p:spPr>
            <a:xfrm>
              <a:off x="7461421" y="1728308"/>
              <a:ext cx="251939" cy="251939"/>
            </a:xfrm>
            <a:prstGeom prst="rect">
              <a:avLst/>
            </a:prstGeom>
          </p:spPr>
        </p:pic>
        <p:pic>
          <p:nvPicPr>
            <p:cNvPr id="20" name="object 20"/>
            <p:cNvPicPr/>
            <p:nvPr/>
          </p:nvPicPr>
          <p:blipFill>
            <a:blip r:embed="rId6" cstate="print"/>
            <a:stretch>
              <a:fillRect/>
            </a:stretch>
          </p:blipFill>
          <p:spPr>
            <a:xfrm>
              <a:off x="8092117" y="1107688"/>
              <a:ext cx="251945" cy="251939"/>
            </a:xfrm>
            <a:prstGeom prst="rect">
              <a:avLst/>
            </a:prstGeom>
          </p:spPr>
        </p:pic>
        <p:pic>
          <p:nvPicPr>
            <p:cNvPr id="21" name="object 21"/>
            <p:cNvPicPr/>
            <p:nvPr/>
          </p:nvPicPr>
          <p:blipFill>
            <a:blip r:embed="rId6" cstate="print"/>
            <a:stretch>
              <a:fillRect/>
            </a:stretch>
          </p:blipFill>
          <p:spPr>
            <a:xfrm>
              <a:off x="7776765" y="1417996"/>
              <a:ext cx="251945" cy="251945"/>
            </a:xfrm>
            <a:prstGeom prst="rect">
              <a:avLst/>
            </a:prstGeom>
          </p:spPr>
        </p:pic>
      </p:grpSp>
      <p:grpSp>
        <p:nvGrpSpPr>
          <p:cNvPr id="22" name="object 22"/>
          <p:cNvGrpSpPr/>
          <p:nvPr/>
        </p:nvGrpSpPr>
        <p:grpSpPr>
          <a:xfrm>
            <a:off x="6371000" y="618784"/>
            <a:ext cx="634971" cy="634971"/>
            <a:chOff x="10505544" y="1020419"/>
            <a:chExt cx="1047115" cy="1047115"/>
          </a:xfrm>
        </p:grpSpPr>
        <p:sp>
          <p:nvSpPr>
            <p:cNvPr id="23" name="object 23"/>
            <p:cNvSpPr/>
            <p:nvPr/>
          </p:nvSpPr>
          <p:spPr>
            <a:xfrm>
              <a:off x="10505544"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24" name="object 24"/>
            <p:cNvPicPr/>
            <p:nvPr/>
          </p:nvPicPr>
          <p:blipFill>
            <a:blip r:embed="rId7" cstate="print"/>
            <a:stretch>
              <a:fillRect/>
            </a:stretch>
          </p:blipFill>
          <p:spPr>
            <a:xfrm>
              <a:off x="10587792" y="1728308"/>
              <a:ext cx="251929" cy="251939"/>
            </a:xfrm>
            <a:prstGeom prst="rect">
              <a:avLst/>
            </a:prstGeom>
          </p:spPr>
        </p:pic>
        <p:pic>
          <p:nvPicPr>
            <p:cNvPr id="25" name="object 25"/>
            <p:cNvPicPr/>
            <p:nvPr/>
          </p:nvPicPr>
          <p:blipFill>
            <a:blip r:embed="rId8" cstate="print"/>
            <a:stretch>
              <a:fillRect/>
            </a:stretch>
          </p:blipFill>
          <p:spPr>
            <a:xfrm>
              <a:off x="11218532" y="1107688"/>
              <a:ext cx="251955" cy="251939"/>
            </a:xfrm>
            <a:prstGeom prst="rect">
              <a:avLst/>
            </a:prstGeom>
          </p:spPr>
        </p:pic>
        <p:pic>
          <p:nvPicPr>
            <p:cNvPr id="26" name="object 26"/>
            <p:cNvPicPr/>
            <p:nvPr/>
          </p:nvPicPr>
          <p:blipFill>
            <a:blip r:embed="rId7" cstate="print"/>
            <a:stretch>
              <a:fillRect/>
            </a:stretch>
          </p:blipFill>
          <p:spPr>
            <a:xfrm>
              <a:off x="10587792" y="1107688"/>
              <a:ext cx="251929" cy="251939"/>
            </a:xfrm>
            <a:prstGeom prst="rect">
              <a:avLst/>
            </a:prstGeom>
          </p:spPr>
        </p:pic>
        <p:pic>
          <p:nvPicPr>
            <p:cNvPr id="27" name="object 27"/>
            <p:cNvPicPr/>
            <p:nvPr/>
          </p:nvPicPr>
          <p:blipFill>
            <a:blip r:embed="rId8" cstate="print"/>
            <a:stretch>
              <a:fillRect/>
            </a:stretch>
          </p:blipFill>
          <p:spPr>
            <a:xfrm>
              <a:off x="11218532" y="1728308"/>
              <a:ext cx="251955" cy="251939"/>
            </a:xfrm>
            <a:prstGeom prst="rect">
              <a:avLst/>
            </a:prstGeom>
          </p:spPr>
        </p:pic>
      </p:grpSp>
      <p:grpSp>
        <p:nvGrpSpPr>
          <p:cNvPr id="28" name="object 28"/>
          <p:cNvGrpSpPr/>
          <p:nvPr/>
        </p:nvGrpSpPr>
        <p:grpSpPr>
          <a:xfrm>
            <a:off x="8266850" y="618784"/>
            <a:ext cx="634971" cy="634971"/>
            <a:chOff x="13631941" y="1020419"/>
            <a:chExt cx="1047115" cy="1047115"/>
          </a:xfrm>
        </p:grpSpPr>
        <p:sp>
          <p:nvSpPr>
            <p:cNvPr id="29" name="object 29"/>
            <p:cNvSpPr/>
            <p:nvPr/>
          </p:nvSpPr>
          <p:spPr>
            <a:xfrm>
              <a:off x="13631941"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30" name="object 30"/>
            <p:cNvPicPr/>
            <p:nvPr/>
          </p:nvPicPr>
          <p:blipFill>
            <a:blip r:embed="rId7" cstate="print"/>
            <a:stretch>
              <a:fillRect/>
            </a:stretch>
          </p:blipFill>
          <p:spPr>
            <a:xfrm>
              <a:off x="13714190" y="1728308"/>
              <a:ext cx="251929" cy="251939"/>
            </a:xfrm>
            <a:prstGeom prst="rect">
              <a:avLst/>
            </a:prstGeom>
          </p:spPr>
        </p:pic>
        <p:pic>
          <p:nvPicPr>
            <p:cNvPr id="31" name="object 31"/>
            <p:cNvPicPr/>
            <p:nvPr/>
          </p:nvPicPr>
          <p:blipFill>
            <a:blip r:embed="rId8" cstate="print"/>
            <a:stretch>
              <a:fillRect/>
            </a:stretch>
          </p:blipFill>
          <p:spPr>
            <a:xfrm>
              <a:off x="14344930" y="1107688"/>
              <a:ext cx="251955" cy="251939"/>
            </a:xfrm>
            <a:prstGeom prst="rect">
              <a:avLst/>
            </a:prstGeom>
          </p:spPr>
        </p:pic>
        <p:pic>
          <p:nvPicPr>
            <p:cNvPr id="32" name="object 32"/>
            <p:cNvPicPr/>
            <p:nvPr/>
          </p:nvPicPr>
          <p:blipFill>
            <a:blip r:embed="rId7" cstate="print"/>
            <a:stretch>
              <a:fillRect/>
            </a:stretch>
          </p:blipFill>
          <p:spPr>
            <a:xfrm>
              <a:off x="13714190" y="1107688"/>
              <a:ext cx="251929" cy="251939"/>
            </a:xfrm>
            <a:prstGeom prst="rect">
              <a:avLst/>
            </a:prstGeom>
          </p:spPr>
        </p:pic>
        <p:pic>
          <p:nvPicPr>
            <p:cNvPr id="33" name="object 33"/>
            <p:cNvPicPr/>
            <p:nvPr/>
          </p:nvPicPr>
          <p:blipFill>
            <a:blip r:embed="rId8" cstate="print"/>
            <a:stretch>
              <a:fillRect/>
            </a:stretch>
          </p:blipFill>
          <p:spPr>
            <a:xfrm>
              <a:off x="14344930" y="1728308"/>
              <a:ext cx="251955" cy="251939"/>
            </a:xfrm>
            <a:prstGeom prst="rect">
              <a:avLst/>
            </a:prstGeom>
          </p:spPr>
        </p:pic>
        <p:pic>
          <p:nvPicPr>
            <p:cNvPr id="34" name="object 34"/>
            <p:cNvPicPr/>
            <p:nvPr/>
          </p:nvPicPr>
          <p:blipFill>
            <a:blip r:embed="rId9" cstate="print"/>
            <a:stretch>
              <a:fillRect/>
            </a:stretch>
          </p:blipFill>
          <p:spPr>
            <a:xfrm>
              <a:off x="14029573" y="1417996"/>
              <a:ext cx="251929" cy="251945"/>
            </a:xfrm>
            <a:prstGeom prst="rect">
              <a:avLst/>
            </a:prstGeom>
          </p:spPr>
        </p:pic>
      </p:grpSp>
      <p:grpSp>
        <p:nvGrpSpPr>
          <p:cNvPr id="35" name="object 35"/>
          <p:cNvGrpSpPr/>
          <p:nvPr/>
        </p:nvGrpSpPr>
        <p:grpSpPr>
          <a:xfrm>
            <a:off x="1394320" y="618784"/>
            <a:ext cx="634971" cy="634971"/>
            <a:chOff x="2298631" y="1020419"/>
            <a:chExt cx="1047115" cy="1047115"/>
          </a:xfrm>
        </p:grpSpPr>
        <p:sp>
          <p:nvSpPr>
            <p:cNvPr id="36" name="object 36"/>
            <p:cNvSpPr/>
            <p:nvPr/>
          </p:nvSpPr>
          <p:spPr>
            <a:xfrm>
              <a:off x="2298631" y="1020419"/>
              <a:ext cx="1047115" cy="1047115"/>
            </a:xfrm>
            <a:custGeom>
              <a:avLst/>
              <a:gdLst/>
              <a:ahLst/>
              <a:cxnLst/>
              <a:rect l="l" t="t" r="r" b="b"/>
              <a:pathLst>
                <a:path w="1047114" h="1047114">
                  <a:moveTo>
                    <a:pt x="806991" y="0"/>
                  </a:moveTo>
                  <a:lnTo>
                    <a:pt x="241165" y="0"/>
                  </a:lnTo>
                  <a:lnTo>
                    <a:pt x="194711" y="183"/>
                  </a:lnTo>
                  <a:lnTo>
                    <a:pt x="127203" y="4965"/>
                  </a:lnTo>
                  <a:lnTo>
                    <a:pt x="70470" y="25953"/>
                  </a:lnTo>
                  <a:lnTo>
                    <a:pt x="25953" y="70470"/>
                  </a:lnTo>
                  <a:lnTo>
                    <a:pt x="4963" y="127208"/>
                  </a:lnTo>
                  <a:lnTo>
                    <a:pt x="183" y="194262"/>
                  </a:lnTo>
                  <a:lnTo>
                    <a:pt x="0" y="240097"/>
                  </a:lnTo>
                  <a:lnTo>
                    <a:pt x="4" y="807001"/>
                  </a:lnTo>
                  <a:lnTo>
                    <a:pt x="183" y="852377"/>
                  </a:lnTo>
                  <a:lnTo>
                    <a:pt x="4969" y="919906"/>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6"/>
                  </a:lnTo>
                  <a:lnTo>
                    <a:pt x="1046904" y="852832"/>
                  </a:lnTo>
                  <a:lnTo>
                    <a:pt x="1047088" y="807001"/>
                  </a:lnTo>
                  <a:lnTo>
                    <a:pt x="1047084" y="240097"/>
                  </a:lnTo>
                  <a:lnTo>
                    <a:pt x="1046904" y="194712"/>
                  </a:lnTo>
                  <a:lnTo>
                    <a:pt x="1042123" y="127208"/>
                  </a:lnTo>
                  <a:lnTo>
                    <a:pt x="1021137" y="70470"/>
                  </a:lnTo>
                  <a:lnTo>
                    <a:pt x="976626" y="25953"/>
                  </a:lnTo>
                  <a:lnTo>
                    <a:pt x="919905" y="4965"/>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37" name="object 37"/>
            <p:cNvPicPr/>
            <p:nvPr/>
          </p:nvPicPr>
          <p:blipFill>
            <a:blip r:embed="rId6" cstate="print"/>
            <a:stretch>
              <a:fillRect/>
            </a:stretch>
          </p:blipFill>
          <p:spPr>
            <a:xfrm>
              <a:off x="2696205" y="1417996"/>
              <a:ext cx="251939" cy="251945"/>
            </a:xfrm>
            <a:prstGeom prst="rect">
              <a:avLst/>
            </a:prstGeom>
          </p:spPr>
        </p:pic>
      </p:grpSp>
      <p:grpSp>
        <p:nvGrpSpPr>
          <p:cNvPr id="38" name="object 38"/>
          <p:cNvGrpSpPr/>
          <p:nvPr/>
        </p:nvGrpSpPr>
        <p:grpSpPr>
          <a:xfrm>
            <a:off x="1394320" y="1615784"/>
            <a:ext cx="634971" cy="634971"/>
            <a:chOff x="2298631" y="2664547"/>
            <a:chExt cx="1047115" cy="1047115"/>
          </a:xfrm>
        </p:grpSpPr>
        <p:sp>
          <p:nvSpPr>
            <p:cNvPr id="39" name="object 39"/>
            <p:cNvSpPr/>
            <p:nvPr/>
          </p:nvSpPr>
          <p:spPr>
            <a:xfrm>
              <a:off x="2298631" y="2664547"/>
              <a:ext cx="1047115" cy="1047115"/>
            </a:xfrm>
            <a:custGeom>
              <a:avLst/>
              <a:gdLst/>
              <a:ahLst/>
              <a:cxnLst/>
              <a:rect l="l" t="t" r="r" b="b"/>
              <a:pathLst>
                <a:path w="1047114" h="1047114">
                  <a:moveTo>
                    <a:pt x="806991" y="0"/>
                  </a:moveTo>
                  <a:lnTo>
                    <a:pt x="241165" y="0"/>
                  </a:lnTo>
                  <a:lnTo>
                    <a:pt x="194711" y="183"/>
                  </a:lnTo>
                  <a:lnTo>
                    <a:pt x="127203" y="4965"/>
                  </a:lnTo>
                  <a:lnTo>
                    <a:pt x="70470" y="25951"/>
                  </a:lnTo>
                  <a:lnTo>
                    <a:pt x="25953" y="70466"/>
                  </a:lnTo>
                  <a:lnTo>
                    <a:pt x="4963" y="127203"/>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40" name="object 40"/>
            <p:cNvPicPr/>
            <p:nvPr/>
          </p:nvPicPr>
          <p:blipFill>
            <a:blip r:embed="rId6" cstate="print"/>
            <a:stretch>
              <a:fillRect/>
            </a:stretch>
          </p:blipFill>
          <p:spPr>
            <a:xfrm>
              <a:off x="2380854" y="3372436"/>
              <a:ext cx="251939" cy="251939"/>
            </a:xfrm>
            <a:prstGeom prst="rect">
              <a:avLst/>
            </a:prstGeom>
          </p:spPr>
        </p:pic>
        <p:pic>
          <p:nvPicPr>
            <p:cNvPr id="41" name="object 41"/>
            <p:cNvPicPr/>
            <p:nvPr/>
          </p:nvPicPr>
          <p:blipFill>
            <a:blip r:embed="rId6" cstate="print"/>
            <a:stretch>
              <a:fillRect/>
            </a:stretch>
          </p:blipFill>
          <p:spPr>
            <a:xfrm>
              <a:off x="3011557" y="2751808"/>
              <a:ext cx="251939" cy="251945"/>
            </a:xfrm>
            <a:prstGeom prst="rect">
              <a:avLst/>
            </a:prstGeom>
          </p:spPr>
        </p:pic>
      </p:grpSp>
      <p:grpSp>
        <p:nvGrpSpPr>
          <p:cNvPr id="42" name="object 42"/>
          <p:cNvGrpSpPr/>
          <p:nvPr/>
        </p:nvGrpSpPr>
        <p:grpSpPr>
          <a:xfrm>
            <a:off x="1394320" y="2612784"/>
            <a:ext cx="634971" cy="634971"/>
            <a:chOff x="2298631" y="4308674"/>
            <a:chExt cx="1047115" cy="1047115"/>
          </a:xfrm>
        </p:grpSpPr>
        <p:sp>
          <p:nvSpPr>
            <p:cNvPr id="43" name="object 43"/>
            <p:cNvSpPr/>
            <p:nvPr/>
          </p:nvSpPr>
          <p:spPr>
            <a:xfrm>
              <a:off x="2298631" y="4308674"/>
              <a:ext cx="1047115" cy="1047115"/>
            </a:xfrm>
            <a:custGeom>
              <a:avLst/>
              <a:gdLst/>
              <a:ahLst/>
              <a:cxnLst/>
              <a:rect l="l" t="t" r="r" b="b"/>
              <a:pathLst>
                <a:path w="1047114" h="1047114">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7"/>
                  </a:lnTo>
                  <a:lnTo>
                    <a:pt x="4969" y="919901"/>
                  </a:lnTo>
                  <a:lnTo>
                    <a:pt x="25953" y="976617"/>
                  </a:lnTo>
                  <a:lnTo>
                    <a:pt x="70470"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44" name="object 44"/>
            <p:cNvPicPr/>
            <p:nvPr/>
          </p:nvPicPr>
          <p:blipFill>
            <a:blip r:embed="rId6" cstate="print"/>
            <a:stretch>
              <a:fillRect/>
            </a:stretch>
          </p:blipFill>
          <p:spPr>
            <a:xfrm>
              <a:off x="2380854" y="5016553"/>
              <a:ext cx="251939" cy="251939"/>
            </a:xfrm>
            <a:prstGeom prst="rect">
              <a:avLst/>
            </a:prstGeom>
          </p:spPr>
        </p:pic>
        <p:pic>
          <p:nvPicPr>
            <p:cNvPr id="45" name="object 45"/>
            <p:cNvPicPr/>
            <p:nvPr/>
          </p:nvPicPr>
          <p:blipFill>
            <a:blip r:embed="rId10" cstate="print"/>
            <a:stretch>
              <a:fillRect/>
            </a:stretch>
          </p:blipFill>
          <p:spPr>
            <a:xfrm>
              <a:off x="3011557" y="4395934"/>
              <a:ext cx="251939" cy="251939"/>
            </a:xfrm>
            <a:prstGeom prst="rect">
              <a:avLst/>
            </a:prstGeom>
          </p:spPr>
        </p:pic>
        <p:pic>
          <p:nvPicPr>
            <p:cNvPr id="46" name="object 46"/>
            <p:cNvPicPr/>
            <p:nvPr/>
          </p:nvPicPr>
          <p:blipFill>
            <a:blip r:embed="rId6" cstate="print"/>
            <a:stretch>
              <a:fillRect/>
            </a:stretch>
          </p:blipFill>
          <p:spPr>
            <a:xfrm>
              <a:off x="2696205" y="4706249"/>
              <a:ext cx="251939" cy="251939"/>
            </a:xfrm>
            <a:prstGeom prst="rect">
              <a:avLst/>
            </a:prstGeom>
          </p:spPr>
        </p:pic>
      </p:grpSp>
      <p:grpSp>
        <p:nvGrpSpPr>
          <p:cNvPr id="47" name="object 47"/>
          <p:cNvGrpSpPr/>
          <p:nvPr/>
        </p:nvGrpSpPr>
        <p:grpSpPr>
          <a:xfrm>
            <a:off x="1394320" y="3609779"/>
            <a:ext cx="634971" cy="634971"/>
            <a:chOff x="2298631" y="5952792"/>
            <a:chExt cx="1047115" cy="1047115"/>
          </a:xfrm>
        </p:grpSpPr>
        <p:sp>
          <p:nvSpPr>
            <p:cNvPr id="48" name="object 48"/>
            <p:cNvSpPr/>
            <p:nvPr/>
          </p:nvSpPr>
          <p:spPr>
            <a:xfrm>
              <a:off x="2298631" y="5952792"/>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49" name="object 49"/>
            <p:cNvPicPr/>
            <p:nvPr/>
          </p:nvPicPr>
          <p:blipFill>
            <a:blip r:embed="rId6" cstate="print"/>
            <a:stretch>
              <a:fillRect/>
            </a:stretch>
          </p:blipFill>
          <p:spPr>
            <a:xfrm>
              <a:off x="2380854" y="6660681"/>
              <a:ext cx="251939" cy="251939"/>
            </a:xfrm>
            <a:prstGeom prst="rect">
              <a:avLst/>
            </a:prstGeom>
          </p:spPr>
        </p:pic>
        <p:pic>
          <p:nvPicPr>
            <p:cNvPr id="50" name="object 50"/>
            <p:cNvPicPr/>
            <p:nvPr/>
          </p:nvPicPr>
          <p:blipFill>
            <a:blip r:embed="rId6" cstate="print"/>
            <a:stretch>
              <a:fillRect/>
            </a:stretch>
          </p:blipFill>
          <p:spPr>
            <a:xfrm>
              <a:off x="3011557" y="6040062"/>
              <a:ext cx="251939" cy="251939"/>
            </a:xfrm>
            <a:prstGeom prst="rect">
              <a:avLst/>
            </a:prstGeom>
          </p:spPr>
        </p:pic>
        <p:pic>
          <p:nvPicPr>
            <p:cNvPr id="51" name="object 51"/>
            <p:cNvPicPr/>
            <p:nvPr/>
          </p:nvPicPr>
          <p:blipFill>
            <a:blip r:embed="rId6" cstate="print"/>
            <a:stretch>
              <a:fillRect/>
            </a:stretch>
          </p:blipFill>
          <p:spPr>
            <a:xfrm>
              <a:off x="2380854" y="6040062"/>
              <a:ext cx="251939" cy="251939"/>
            </a:xfrm>
            <a:prstGeom prst="rect">
              <a:avLst/>
            </a:prstGeom>
          </p:spPr>
        </p:pic>
        <p:pic>
          <p:nvPicPr>
            <p:cNvPr id="52" name="object 52"/>
            <p:cNvPicPr/>
            <p:nvPr/>
          </p:nvPicPr>
          <p:blipFill>
            <a:blip r:embed="rId6" cstate="print"/>
            <a:stretch>
              <a:fillRect/>
            </a:stretch>
          </p:blipFill>
          <p:spPr>
            <a:xfrm>
              <a:off x="3011557" y="6660681"/>
              <a:ext cx="251939" cy="251939"/>
            </a:xfrm>
            <a:prstGeom prst="rect">
              <a:avLst/>
            </a:prstGeom>
          </p:spPr>
        </p:pic>
      </p:grpSp>
      <p:grpSp>
        <p:nvGrpSpPr>
          <p:cNvPr id="53" name="object 53"/>
          <p:cNvGrpSpPr/>
          <p:nvPr/>
        </p:nvGrpSpPr>
        <p:grpSpPr>
          <a:xfrm>
            <a:off x="1394320" y="4606780"/>
            <a:ext cx="634971" cy="634971"/>
            <a:chOff x="2298631" y="7596920"/>
            <a:chExt cx="1047115" cy="1047115"/>
          </a:xfrm>
        </p:grpSpPr>
        <p:sp>
          <p:nvSpPr>
            <p:cNvPr id="54" name="object 54"/>
            <p:cNvSpPr/>
            <p:nvPr/>
          </p:nvSpPr>
          <p:spPr>
            <a:xfrm>
              <a:off x="2298631" y="7596920"/>
              <a:ext cx="1047115" cy="1047115"/>
            </a:xfrm>
            <a:custGeom>
              <a:avLst/>
              <a:gdLst/>
              <a:ahLst/>
              <a:cxnLst/>
              <a:rect l="l" t="t" r="r" b="b"/>
              <a:pathLst>
                <a:path w="1047114" h="1047115">
                  <a:moveTo>
                    <a:pt x="806991" y="0"/>
                  </a:moveTo>
                  <a:lnTo>
                    <a:pt x="241165" y="0"/>
                  </a:lnTo>
                  <a:lnTo>
                    <a:pt x="194711" y="183"/>
                  </a:lnTo>
                  <a:lnTo>
                    <a:pt x="127203" y="4965"/>
                  </a:lnTo>
                  <a:lnTo>
                    <a:pt x="70470" y="25951"/>
                  </a:lnTo>
                  <a:lnTo>
                    <a:pt x="25953" y="70461"/>
                  </a:lnTo>
                  <a:lnTo>
                    <a:pt x="4963" y="127199"/>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55" name="object 55"/>
            <p:cNvPicPr/>
            <p:nvPr/>
          </p:nvPicPr>
          <p:blipFill>
            <a:blip r:embed="rId6" cstate="print"/>
            <a:stretch>
              <a:fillRect/>
            </a:stretch>
          </p:blipFill>
          <p:spPr>
            <a:xfrm>
              <a:off x="2380854" y="8304810"/>
              <a:ext cx="251939" cy="251939"/>
            </a:xfrm>
            <a:prstGeom prst="rect">
              <a:avLst/>
            </a:prstGeom>
          </p:spPr>
        </p:pic>
        <p:pic>
          <p:nvPicPr>
            <p:cNvPr id="56" name="object 56"/>
            <p:cNvPicPr/>
            <p:nvPr/>
          </p:nvPicPr>
          <p:blipFill>
            <a:blip r:embed="rId6" cstate="print"/>
            <a:stretch>
              <a:fillRect/>
            </a:stretch>
          </p:blipFill>
          <p:spPr>
            <a:xfrm>
              <a:off x="3011557" y="7684182"/>
              <a:ext cx="251939" cy="251945"/>
            </a:xfrm>
            <a:prstGeom prst="rect">
              <a:avLst/>
            </a:prstGeom>
          </p:spPr>
        </p:pic>
        <p:pic>
          <p:nvPicPr>
            <p:cNvPr id="57" name="object 57"/>
            <p:cNvPicPr/>
            <p:nvPr/>
          </p:nvPicPr>
          <p:blipFill>
            <a:blip r:embed="rId6" cstate="print"/>
            <a:stretch>
              <a:fillRect/>
            </a:stretch>
          </p:blipFill>
          <p:spPr>
            <a:xfrm>
              <a:off x="2380854" y="7684179"/>
              <a:ext cx="251939" cy="251939"/>
            </a:xfrm>
            <a:prstGeom prst="rect">
              <a:avLst/>
            </a:prstGeom>
          </p:spPr>
        </p:pic>
        <p:pic>
          <p:nvPicPr>
            <p:cNvPr id="58" name="object 58"/>
            <p:cNvPicPr/>
            <p:nvPr/>
          </p:nvPicPr>
          <p:blipFill>
            <a:blip r:embed="rId6" cstate="print"/>
            <a:stretch>
              <a:fillRect/>
            </a:stretch>
          </p:blipFill>
          <p:spPr>
            <a:xfrm>
              <a:off x="3011557" y="8304810"/>
              <a:ext cx="251939" cy="251937"/>
            </a:xfrm>
            <a:prstGeom prst="rect">
              <a:avLst/>
            </a:prstGeom>
          </p:spPr>
        </p:pic>
        <p:pic>
          <p:nvPicPr>
            <p:cNvPr id="59" name="object 59"/>
            <p:cNvPicPr/>
            <p:nvPr/>
          </p:nvPicPr>
          <p:blipFill>
            <a:blip r:embed="rId6" cstate="print"/>
            <a:stretch>
              <a:fillRect/>
            </a:stretch>
          </p:blipFill>
          <p:spPr>
            <a:xfrm>
              <a:off x="2696205" y="7994495"/>
              <a:ext cx="251939" cy="251939"/>
            </a:xfrm>
            <a:prstGeom prst="rect">
              <a:avLst/>
            </a:prstGeom>
          </p:spPr>
        </p:pic>
      </p:grpSp>
      <p:grpSp>
        <p:nvGrpSpPr>
          <p:cNvPr id="60" name="object 60"/>
          <p:cNvGrpSpPr/>
          <p:nvPr/>
        </p:nvGrpSpPr>
        <p:grpSpPr>
          <a:xfrm>
            <a:off x="1394320" y="5603780"/>
            <a:ext cx="634971" cy="634971"/>
            <a:chOff x="2298631" y="9241048"/>
            <a:chExt cx="1047115" cy="1047115"/>
          </a:xfrm>
        </p:grpSpPr>
        <p:sp>
          <p:nvSpPr>
            <p:cNvPr id="61" name="object 61"/>
            <p:cNvSpPr/>
            <p:nvPr/>
          </p:nvSpPr>
          <p:spPr>
            <a:xfrm>
              <a:off x="2298631" y="9241048"/>
              <a:ext cx="1047115" cy="1047115"/>
            </a:xfrm>
            <a:custGeom>
              <a:avLst/>
              <a:gdLst/>
              <a:ahLst/>
              <a:cxnLst/>
              <a:rect l="l" t="t" r="r" b="b"/>
              <a:pathLst>
                <a:path w="1047114" h="1047115">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5"/>
                  </a:lnTo>
                  <a:lnTo>
                    <a:pt x="4969" y="919897"/>
                  </a:lnTo>
                  <a:lnTo>
                    <a:pt x="25953" y="976617"/>
                  </a:lnTo>
                  <a:lnTo>
                    <a:pt x="70470"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00A2FF">
                <a:alpha val="25000"/>
              </a:srgbClr>
            </a:solidFill>
          </p:spPr>
          <p:txBody>
            <a:bodyPr wrap="square" lIns="0" tIns="0" rIns="0" bIns="0" rtlCol="0"/>
            <a:lstStyle/>
            <a:p>
              <a:endParaRPr sz="849"/>
            </a:p>
          </p:txBody>
        </p:sp>
        <p:pic>
          <p:nvPicPr>
            <p:cNvPr id="62" name="object 62"/>
            <p:cNvPicPr/>
            <p:nvPr/>
          </p:nvPicPr>
          <p:blipFill>
            <a:blip r:embed="rId10" cstate="print"/>
            <a:stretch>
              <a:fillRect/>
            </a:stretch>
          </p:blipFill>
          <p:spPr>
            <a:xfrm>
              <a:off x="2380854" y="9948927"/>
              <a:ext cx="251939" cy="251939"/>
            </a:xfrm>
            <a:prstGeom prst="rect">
              <a:avLst/>
            </a:prstGeom>
          </p:spPr>
        </p:pic>
        <p:pic>
          <p:nvPicPr>
            <p:cNvPr id="63" name="object 63"/>
            <p:cNvPicPr/>
            <p:nvPr/>
          </p:nvPicPr>
          <p:blipFill>
            <a:blip r:embed="rId6" cstate="print"/>
            <a:stretch>
              <a:fillRect/>
            </a:stretch>
          </p:blipFill>
          <p:spPr>
            <a:xfrm>
              <a:off x="3011557" y="9328307"/>
              <a:ext cx="251939" cy="251939"/>
            </a:xfrm>
            <a:prstGeom prst="rect">
              <a:avLst/>
            </a:prstGeom>
          </p:spPr>
        </p:pic>
        <p:pic>
          <p:nvPicPr>
            <p:cNvPr id="64" name="object 64"/>
            <p:cNvPicPr/>
            <p:nvPr/>
          </p:nvPicPr>
          <p:blipFill>
            <a:blip r:embed="rId6" cstate="print"/>
            <a:stretch>
              <a:fillRect/>
            </a:stretch>
          </p:blipFill>
          <p:spPr>
            <a:xfrm>
              <a:off x="2380854" y="9328307"/>
              <a:ext cx="251939" cy="251939"/>
            </a:xfrm>
            <a:prstGeom prst="rect">
              <a:avLst/>
            </a:prstGeom>
          </p:spPr>
        </p:pic>
        <p:pic>
          <p:nvPicPr>
            <p:cNvPr id="65" name="object 65"/>
            <p:cNvPicPr/>
            <p:nvPr/>
          </p:nvPicPr>
          <p:blipFill>
            <a:blip r:embed="rId10" cstate="print"/>
            <a:stretch>
              <a:fillRect/>
            </a:stretch>
          </p:blipFill>
          <p:spPr>
            <a:xfrm>
              <a:off x="3011557" y="9948927"/>
              <a:ext cx="251939" cy="251939"/>
            </a:xfrm>
            <a:prstGeom prst="rect">
              <a:avLst/>
            </a:prstGeom>
          </p:spPr>
        </p:pic>
        <p:pic>
          <p:nvPicPr>
            <p:cNvPr id="66" name="object 66"/>
            <p:cNvPicPr/>
            <p:nvPr/>
          </p:nvPicPr>
          <p:blipFill>
            <a:blip r:embed="rId6" cstate="print"/>
            <a:stretch>
              <a:fillRect/>
            </a:stretch>
          </p:blipFill>
          <p:spPr>
            <a:xfrm>
              <a:off x="2380854" y="9638622"/>
              <a:ext cx="251939" cy="251939"/>
            </a:xfrm>
            <a:prstGeom prst="rect">
              <a:avLst/>
            </a:prstGeom>
          </p:spPr>
        </p:pic>
        <p:pic>
          <p:nvPicPr>
            <p:cNvPr id="67" name="object 67"/>
            <p:cNvPicPr/>
            <p:nvPr/>
          </p:nvPicPr>
          <p:blipFill>
            <a:blip r:embed="rId6" cstate="print"/>
            <a:stretch>
              <a:fillRect/>
            </a:stretch>
          </p:blipFill>
          <p:spPr>
            <a:xfrm>
              <a:off x="3011557" y="9638622"/>
              <a:ext cx="251939" cy="251939"/>
            </a:xfrm>
            <a:prstGeom prst="rect">
              <a:avLst/>
            </a:prstGeom>
          </p:spPr>
        </p:pic>
      </p:grpSp>
      <p:grpSp>
        <p:nvGrpSpPr>
          <p:cNvPr id="68" name="object 68"/>
          <p:cNvGrpSpPr/>
          <p:nvPr/>
        </p:nvGrpSpPr>
        <p:grpSpPr>
          <a:xfrm>
            <a:off x="683481" y="1615784"/>
            <a:ext cx="634971" cy="634971"/>
            <a:chOff x="1126405" y="2664547"/>
            <a:chExt cx="1047115" cy="1047115"/>
          </a:xfrm>
        </p:grpSpPr>
        <p:sp>
          <p:nvSpPr>
            <p:cNvPr id="69" name="object 69"/>
            <p:cNvSpPr/>
            <p:nvPr/>
          </p:nvSpPr>
          <p:spPr>
            <a:xfrm>
              <a:off x="1126405" y="2664547"/>
              <a:ext cx="1047115" cy="1047115"/>
            </a:xfrm>
            <a:custGeom>
              <a:avLst/>
              <a:gdLst/>
              <a:ahLst/>
              <a:cxnLst/>
              <a:rect l="l" t="t" r="r" b="b"/>
              <a:pathLst>
                <a:path w="1047114" h="1047114">
                  <a:moveTo>
                    <a:pt x="806991" y="0"/>
                  </a:moveTo>
                  <a:lnTo>
                    <a:pt x="241165" y="0"/>
                  </a:lnTo>
                  <a:lnTo>
                    <a:pt x="194711" y="183"/>
                  </a:lnTo>
                  <a:lnTo>
                    <a:pt x="127203" y="4965"/>
                  </a:lnTo>
                  <a:lnTo>
                    <a:pt x="70470" y="25951"/>
                  </a:lnTo>
                  <a:lnTo>
                    <a:pt x="25953" y="70466"/>
                  </a:lnTo>
                  <a:lnTo>
                    <a:pt x="4963" y="127203"/>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203"/>
                  </a:lnTo>
                  <a:lnTo>
                    <a:pt x="1021137" y="70466"/>
                  </a:lnTo>
                  <a:lnTo>
                    <a:pt x="976626" y="25951"/>
                  </a:lnTo>
                  <a:lnTo>
                    <a:pt x="919905" y="4965"/>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70" name="object 70"/>
            <p:cNvPicPr/>
            <p:nvPr/>
          </p:nvPicPr>
          <p:blipFill>
            <a:blip r:embed="rId6" cstate="print"/>
            <a:stretch>
              <a:fillRect/>
            </a:stretch>
          </p:blipFill>
          <p:spPr>
            <a:xfrm>
              <a:off x="1523979" y="3062121"/>
              <a:ext cx="251939" cy="251939"/>
            </a:xfrm>
            <a:prstGeom prst="rect">
              <a:avLst/>
            </a:prstGeom>
          </p:spPr>
        </p:pic>
      </p:grpSp>
      <p:grpSp>
        <p:nvGrpSpPr>
          <p:cNvPr id="71" name="object 71"/>
          <p:cNvGrpSpPr/>
          <p:nvPr/>
        </p:nvGrpSpPr>
        <p:grpSpPr>
          <a:xfrm>
            <a:off x="2579331" y="1615784"/>
            <a:ext cx="634971" cy="634971"/>
            <a:chOff x="4252802" y="2664547"/>
            <a:chExt cx="1047115" cy="1047115"/>
          </a:xfrm>
        </p:grpSpPr>
        <p:sp>
          <p:nvSpPr>
            <p:cNvPr id="72" name="object 72"/>
            <p:cNvSpPr/>
            <p:nvPr/>
          </p:nvSpPr>
          <p:spPr>
            <a:xfrm>
              <a:off x="4252802"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203"/>
                  </a:lnTo>
                  <a:lnTo>
                    <a:pt x="1021136" y="70466"/>
                  </a:lnTo>
                  <a:lnTo>
                    <a:pt x="976622" y="25951"/>
                  </a:lnTo>
                  <a:lnTo>
                    <a:pt x="919901" y="4965"/>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73" name="object 73"/>
            <p:cNvPicPr/>
            <p:nvPr/>
          </p:nvPicPr>
          <p:blipFill>
            <a:blip r:embed="rId6" cstate="print"/>
            <a:stretch>
              <a:fillRect/>
            </a:stretch>
          </p:blipFill>
          <p:spPr>
            <a:xfrm>
              <a:off x="4335025" y="3372436"/>
              <a:ext cx="251939" cy="251939"/>
            </a:xfrm>
            <a:prstGeom prst="rect">
              <a:avLst/>
            </a:prstGeom>
          </p:spPr>
        </p:pic>
        <p:pic>
          <p:nvPicPr>
            <p:cNvPr id="74" name="object 74"/>
            <p:cNvPicPr/>
            <p:nvPr/>
          </p:nvPicPr>
          <p:blipFill>
            <a:blip r:embed="rId6" cstate="print"/>
            <a:stretch>
              <a:fillRect/>
            </a:stretch>
          </p:blipFill>
          <p:spPr>
            <a:xfrm>
              <a:off x="4965728" y="2751808"/>
              <a:ext cx="251939" cy="251945"/>
            </a:xfrm>
            <a:prstGeom prst="rect">
              <a:avLst/>
            </a:prstGeom>
          </p:spPr>
        </p:pic>
      </p:grpSp>
      <p:grpSp>
        <p:nvGrpSpPr>
          <p:cNvPr id="75" name="object 75"/>
          <p:cNvGrpSpPr/>
          <p:nvPr/>
        </p:nvGrpSpPr>
        <p:grpSpPr>
          <a:xfrm>
            <a:off x="4475181" y="1615784"/>
            <a:ext cx="634971" cy="634971"/>
            <a:chOff x="7379199" y="2664547"/>
            <a:chExt cx="1047115" cy="1047115"/>
          </a:xfrm>
        </p:grpSpPr>
        <p:sp>
          <p:nvSpPr>
            <p:cNvPr id="76" name="object 76"/>
            <p:cNvSpPr/>
            <p:nvPr/>
          </p:nvSpPr>
          <p:spPr>
            <a:xfrm>
              <a:off x="7379199" y="2664547"/>
              <a:ext cx="1047115" cy="1047115"/>
            </a:xfrm>
            <a:custGeom>
              <a:avLst/>
              <a:gdLst/>
              <a:ahLst/>
              <a:cxnLst/>
              <a:rect l="l" t="t" r="r" b="b"/>
              <a:pathLst>
                <a:path w="1047115" h="1047114">
                  <a:moveTo>
                    <a:pt x="806991" y="0"/>
                  </a:moveTo>
                  <a:lnTo>
                    <a:pt x="241154" y="0"/>
                  </a:lnTo>
                  <a:lnTo>
                    <a:pt x="194706"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5" y="1046904"/>
                  </a:lnTo>
                  <a:lnTo>
                    <a:pt x="919880"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897" y="4965"/>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77" name="object 77"/>
            <p:cNvPicPr/>
            <p:nvPr/>
          </p:nvPicPr>
          <p:blipFill>
            <a:blip r:embed="rId6" cstate="print"/>
            <a:stretch>
              <a:fillRect/>
            </a:stretch>
          </p:blipFill>
          <p:spPr>
            <a:xfrm>
              <a:off x="7461421" y="3372436"/>
              <a:ext cx="251939" cy="251939"/>
            </a:xfrm>
            <a:prstGeom prst="rect">
              <a:avLst/>
            </a:prstGeom>
          </p:spPr>
        </p:pic>
        <p:pic>
          <p:nvPicPr>
            <p:cNvPr id="78" name="object 78"/>
            <p:cNvPicPr/>
            <p:nvPr/>
          </p:nvPicPr>
          <p:blipFill>
            <a:blip r:embed="rId6" cstate="print"/>
            <a:stretch>
              <a:fillRect/>
            </a:stretch>
          </p:blipFill>
          <p:spPr>
            <a:xfrm>
              <a:off x="7776765" y="3062121"/>
              <a:ext cx="251945" cy="251939"/>
            </a:xfrm>
            <a:prstGeom prst="rect">
              <a:avLst/>
            </a:prstGeom>
          </p:spPr>
        </p:pic>
        <p:pic>
          <p:nvPicPr>
            <p:cNvPr id="79" name="object 79"/>
            <p:cNvPicPr/>
            <p:nvPr/>
          </p:nvPicPr>
          <p:blipFill>
            <a:blip r:embed="rId6" cstate="print"/>
            <a:stretch>
              <a:fillRect/>
            </a:stretch>
          </p:blipFill>
          <p:spPr>
            <a:xfrm>
              <a:off x="8092117" y="2751808"/>
              <a:ext cx="251945" cy="251945"/>
            </a:xfrm>
            <a:prstGeom prst="rect">
              <a:avLst/>
            </a:prstGeom>
          </p:spPr>
        </p:pic>
      </p:grpSp>
      <p:grpSp>
        <p:nvGrpSpPr>
          <p:cNvPr id="80" name="object 80"/>
          <p:cNvGrpSpPr/>
          <p:nvPr/>
        </p:nvGrpSpPr>
        <p:grpSpPr>
          <a:xfrm>
            <a:off x="6371000" y="1615784"/>
            <a:ext cx="634971" cy="634971"/>
            <a:chOff x="10505544" y="2664547"/>
            <a:chExt cx="1047115" cy="1047115"/>
          </a:xfrm>
        </p:grpSpPr>
        <p:sp>
          <p:nvSpPr>
            <p:cNvPr id="81" name="object 81"/>
            <p:cNvSpPr/>
            <p:nvPr/>
          </p:nvSpPr>
          <p:spPr>
            <a:xfrm>
              <a:off x="10505544"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82" name="object 82"/>
            <p:cNvPicPr/>
            <p:nvPr/>
          </p:nvPicPr>
          <p:blipFill>
            <a:blip r:embed="rId7" cstate="print"/>
            <a:stretch>
              <a:fillRect/>
            </a:stretch>
          </p:blipFill>
          <p:spPr>
            <a:xfrm>
              <a:off x="10587792" y="3372436"/>
              <a:ext cx="251929" cy="251939"/>
            </a:xfrm>
            <a:prstGeom prst="rect">
              <a:avLst/>
            </a:prstGeom>
          </p:spPr>
        </p:pic>
        <p:pic>
          <p:nvPicPr>
            <p:cNvPr id="83" name="object 83"/>
            <p:cNvPicPr/>
            <p:nvPr/>
          </p:nvPicPr>
          <p:blipFill>
            <a:blip r:embed="rId8" cstate="print"/>
            <a:stretch>
              <a:fillRect/>
            </a:stretch>
          </p:blipFill>
          <p:spPr>
            <a:xfrm>
              <a:off x="11218532" y="2751808"/>
              <a:ext cx="251955" cy="251945"/>
            </a:xfrm>
            <a:prstGeom prst="rect">
              <a:avLst/>
            </a:prstGeom>
          </p:spPr>
        </p:pic>
        <p:pic>
          <p:nvPicPr>
            <p:cNvPr id="84" name="object 84"/>
            <p:cNvPicPr/>
            <p:nvPr/>
          </p:nvPicPr>
          <p:blipFill>
            <a:blip r:embed="rId7" cstate="print"/>
            <a:stretch>
              <a:fillRect/>
            </a:stretch>
          </p:blipFill>
          <p:spPr>
            <a:xfrm>
              <a:off x="10587792" y="2751806"/>
              <a:ext cx="251929" cy="251947"/>
            </a:xfrm>
            <a:prstGeom prst="rect">
              <a:avLst/>
            </a:prstGeom>
          </p:spPr>
        </p:pic>
        <p:pic>
          <p:nvPicPr>
            <p:cNvPr id="85" name="object 85"/>
            <p:cNvPicPr/>
            <p:nvPr/>
          </p:nvPicPr>
          <p:blipFill>
            <a:blip r:embed="rId8" cstate="print"/>
            <a:stretch>
              <a:fillRect/>
            </a:stretch>
          </p:blipFill>
          <p:spPr>
            <a:xfrm>
              <a:off x="11218532" y="3372436"/>
              <a:ext cx="251955" cy="251939"/>
            </a:xfrm>
            <a:prstGeom prst="rect">
              <a:avLst/>
            </a:prstGeom>
          </p:spPr>
        </p:pic>
      </p:grpSp>
      <p:grpSp>
        <p:nvGrpSpPr>
          <p:cNvPr id="86" name="object 86"/>
          <p:cNvGrpSpPr/>
          <p:nvPr/>
        </p:nvGrpSpPr>
        <p:grpSpPr>
          <a:xfrm>
            <a:off x="8266850" y="1615784"/>
            <a:ext cx="634971" cy="634971"/>
            <a:chOff x="13631941" y="2664547"/>
            <a:chExt cx="1047115" cy="1047115"/>
          </a:xfrm>
        </p:grpSpPr>
        <p:sp>
          <p:nvSpPr>
            <p:cNvPr id="87" name="object 87"/>
            <p:cNvSpPr/>
            <p:nvPr/>
          </p:nvSpPr>
          <p:spPr>
            <a:xfrm>
              <a:off x="13631941"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88" name="object 88"/>
            <p:cNvPicPr/>
            <p:nvPr/>
          </p:nvPicPr>
          <p:blipFill>
            <a:blip r:embed="rId7" cstate="print"/>
            <a:stretch>
              <a:fillRect/>
            </a:stretch>
          </p:blipFill>
          <p:spPr>
            <a:xfrm>
              <a:off x="13714190" y="3372436"/>
              <a:ext cx="251929" cy="251939"/>
            </a:xfrm>
            <a:prstGeom prst="rect">
              <a:avLst/>
            </a:prstGeom>
          </p:spPr>
        </p:pic>
        <p:pic>
          <p:nvPicPr>
            <p:cNvPr id="89" name="object 89"/>
            <p:cNvPicPr/>
            <p:nvPr/>
          </p:nvPicPr>
          <p:blipFill>
            <a:blip r:embed="rId8" cstate="print"/>
            <a:stretch>
              <a:fillRect/>
            </a:stretch>
          </p:blipFill>
          <p:spPr>
            <a:xfrm>
              <a:off x="14344930" y="2751808"/>
              <a:ext cx="251955" cy="251945"/>
            </a:xfrm>
            <a:prstGeom prst="rect">
              <a:avLst/>
            </a:prstGeom>
          </p:spPr>
        </p:pic>
        <p:pic>
          <p:nvPicPr>
            <p:cNvPr id="90" name="object 90"/>
            <p:cNvPicPr/>
            <p:nvPr/>
          </p:nvPicPr>
          <p:blipFill>
            <a:blip r:embed="rId7" cstate="print"/>
            <a:stretch>
              <a:fillRect/>
            </a:stretch>
          </p:blipFill>
          <p:spPr>
            <a:xfrm>
              <a:off x="13714190" y="2751806"/>
              <a:ext cx="251929" cy="251947"/>
            </a:xfrm>
            <a:prstGeom prst="rect">
              <a:avLst/>
            </a:prstGeom>
          </p:spPr>
        </p:pic>
        <p:pic>
          <p:nvPicPr>
            <p:cNvPr id="91" name="object 91"/>
            <p:cNvPicPr/>
            <p:nvPr/>
          </p:nvPicPr>
          <p:blipFill>
            <a:blip r:embed="rId8" cstate="print"/>
            <a:stretch>
              <a:fillRect/>
            </a:stretch>
          </p:blipFill>
          <p:spPr>
            <a:xfrm>
              <a:off x="14344930" y="3372436"/>
              <a:ext cx="251955" cy="251939"/>
            </a:xfrm>
            <a:prstGeom prst="rect">
              <a:avLst/>
            </a:prstGeom>
          </p:spPr>
        </p:pic>
        <p:pic>
          <p:nvPicPr>
            <p:cNvPr id="92" name="object 92"/>
            <p:cNvPicPr/>
            <p:nvPr/>
          </p:nvPicPr>
          <p:blipFill>
            <a:blip r:embed="rId9" cstate="print"/>
            <a:stretch>
              <a:fillRect/>
            </a:stretch>
          </p:blipFill>
          <p:spPr>
            <a:xfrm>
              <a:off x="14029573" y="3062121"/>
              <a:ext cx="251929" cy="251939"/>
            </a:xfrm>
            <a:prstGeom prst="rect">
              <a:avLst/>
            </a:prstGeom>
          </p:spPr>
        </p:pic>
      </p:grpSp>
      <p:grpSp>
        <p:nvGrpSpPr>
          <p:cNvPr id="93" name="object 93"/>
          <p:cNvGrpSpPr/>
          <p:nvPr/>
        </p:nvGrpSpPr>
        <p:grpSpPr>
          <a:xfrm>
            <a:off x="683481" y="2612784"/>
            <a:ext cx="634971" cy="634971"/>
            <a:chOff x="1126405" y="4308674"/>
            <a:chExt cx="1047115" cy="1047115"/>
          </a:xfrm>
        </p:grpSpPr>
        <p:sp>
          <p:nvSpPr>
            <p:cNvPr id="94" name="object 94"/>
            <p:cNvSpPr/>
            <p:nvPr/>
          </p:nvSpPr>
          <p:spPr>
            <a:xfrm>
              <a:off x="1126405" y="4308674"/>
              <a:ext cx="1047115" cy="1047115"/>
            </a:xfrm>
            <a:custGeom>
              <a:avLst/>
              <a:gdLst/>
              <a:ahLst/>
              <a:cxnLst/>
              <a:rect l="l" t="t" r="r" b="b"/>
              <a:pathLst>
                <a:path w="1047114" h="1047114">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7"/>
                  </a:lnTo>
                  <a:lnTo>
                    <a:pt x="4969" y="919901"/>
                  </a:lnTo>
                  <a:lnTo>
                    <a:pt x="25953" y="976617"/>
                  </a:lnTo>
                  <a:lnTo>
                    <a:pt x="70470" y="1021135"/>
                  </a:lnTo>
                  <a:lnTo>
                    <a:pt x="127187" y="1042123"/>
                  </a:lnTo>
                  <a:lnTo>
                    <a:pt x="194260" y="1046904"/>
                  </a:lnTo>
                  <a:lnTo>
                    <a:pt x="240097" y="1047088"/>
                  </a:lnTo>
                  <a:lnTo>
                    <a:pt x="805923" y="1047088"/>
                  </a:lnTo>
                  <a:lnTo>
                    <a:pt x="852377" y="1046904"/>
                  </a:lnTo>
                  <a:lnTo>
                    <a:pt x="919889" y="1042123"/>
                  </a:lnTo>
                  <a:lnTo>
                    <a:pt x="976626" y="1021135"/>
                  </a:lnTo>
                  <a:lnTo>
                    <a:pt x="1021137" y="976617"/>
                  </a:lnTo>
                  <a:lnTo>
                    <a:pt x="1042123" y="919901"/>
                  </a:lnTo>
                  <a:lnTo>
                    <a:pt x="1046904" y="852827"/>
                  </a:lnTo>
                  <a:lnTo>
                    <a:pt x="1047088" y="806991"/>
                  </a:lnTo>
                  <a:lnTo>
                    <a:pt x="1047084" y="240097"/>
                  </a:lnTo>
                  <a:lnTo>
                    <a:pt x="1046904" y="194711"/>
                  </a:lnTo>
                  <a:lnTo>
                    <a:pt x="1042123" y="127199"/>
                  </a:lnTo>
                  <a:lnTo>
                    <a:pt x="1021137" y="70461"/>
                  </a:lnTo>
                  <a:lnTo>
                    <a:pt x="976626" y="25947"/>
                  </a:lnTo>
                  <a:lnTo>
                    <a:pt x="919905" y="4960"/>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95" name="object 95"/>
            <p:cNvPicPr/>
            <p:nvPr/>
          </p:nvPicPr>
          <p:blipFill>
            <a:blip r:embed="rId6" cstate="print"/>
            <a:stretch>
              <a:fillRect/>
            </a:stretch>
          </p:blipFill>
          <p:spPr>
            <a:xfrm>
              <a:off x="1523979" y="4706249"/>
              <a:ext cx="251939" cy="251939"/>
            </a:xfrm>
            <a:prstGeom prst="rect">
              <a:avLst/>
            </a:prstGeom>
          </p:spPr>
        </p:pic>
      </p:grpSp>
      <p:grpSp>
        <p:nvGrpSpPr>
          <p:cNvPr id="96" name="object 96"/>
          <p:cNvGrpSpPr/>
          <p:nvPr/>
        </p:nvGrpSpPr>
        <p:grpSpPr>
          <a:xfrm>
            <a:off x="2579331" y="2612784"/>
            <a:ext cx="634971" cy="634971"/>
            <a:chOff x="4252802" y="4308674"/>
            <a:chExt cx="1047115" cy="1047115"/>
          </a:xfrm>
        </p:grpSpPr>
        <p:sp>
          <p:nvSpPr>
            <p:cNvPr id="97" name="object 97"/>
            <p:cNvSpPr/>
            <p:nvPr/>
          </p:nvSpPr>
          <p:spPr>
            <a:xfrm>
              <a:off x="4252802"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22" y="1021135"/>
                  </a:lnTo>
                  <a:lnTo>
                    <a:pt x="1021136" y="976617"/>
                  </a:lnTo>
                  <a:lnTo>
                    <a:pt x="1042123" y="919901"/>
                  </a:lnTo>
                  <a:lnTo>
                    <a:pt x="1046904" y="852827"/>
                  </a:lnTo>
                  <a:lnTo>
                    <a:pt x="1047088" y="806991"/>
                  </a:lnTo>
                  <a:lnTo>
                    <a:pt x="1047084" y="240097"/>
                  </a:lnTo>
                  <a:lnTo>
                    <a:pt x="1046904" y="194711"/>
                  </a:lnTo>
                  <a:lnTo>
                    <a:pt x="1042123" y="127199"/>
                  </a:lnTo>
                  <a:lnTo>
                    <a:pt x="1021136" y="70461"/>
                  </a:lnTo>
                  <a:lnTo>
                    <a:pt x="976622" y="25947"/>
                  </a:lnTo>
                  <a:lnTo>
                    <a:pt x="919901" y="4960"/>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98" name="object 98"/>
            <p:cNvPicPr/>
            <p:nvPr/>
          </p:nvPicPr>
          <p:blipFill>
            <a:blip r:embed="rId6" cstate="print"/>
            <a:stretch>
              <a:fillRect/>
            </a:stretch>
          </p:blipFill>
          <p:spPr>
            <a:xfrm>
              <a:off x="4335025" y="5016553"/>
              <a:ext cx="251939" cy="251939"/>
            </a:xfrm>
            <a:prstGeom prst="rect">
              <a:avLst/>
            </a:prstGeom>
          </p:spPr>
        </p:pic>
        <p:pic>
          <p:nvPicPr>
            <p:cNvPr id="99" name="object 99"/>
            <p:cNvPicPr/>
            <p:nvPr/>
          </p:nvPicPr>
          <p:blipFill>
            <a:blip r:embed="rId10" cstate="print"/>
            <a:stretch>
              <a:fillRect/>
            </a:stretch>
          </p:blipFill>
          <p:spPr>
            <a:xfrm>
              <a:off x="4965728" y="4395934"/>
              <a:ext cx="251939" cy="251939"/>
            </a:xfrm>
            <a:prstGeom prst="rect">
              <a:avLst/>
            </a:prstGeom>
          </p:spPr>
        </p:pic>
      </p:grpSp>
      <p:grpSp>
        <p:nvGrpSpPr>
          <p:cNvPr id="100" name="object 100"/>
          <p:cNvGrpSpPr/>
          <p:nvPr/>
        </p:nvGrpSpPr>
        <p:grpSpPr>
          <a:xfrm>
            <a:off x="4475181" y="2612784"/>
            <a:ext cx="634971" cy="634971"/>
            <a:chOff x="7379199" y="4308674"/>
            <a:chExt cx="1047115" cy="1047115"/>
          </a:xfrm>
        </p:grpSpPr>
        <p:sp>
          <p:nvSpPr>
            <p:cNvPr id="101" name="object 101"/>
            <p:cNvSpPr/>
            <p:nvPr/>
          </p:nvSpPr>
          <p:spPr>
            <a:xfrm>
              <a:off x="7379199" y="4308674"/>
              <a:ext cx="1047115" cy="1047115"/>
            </a:xfrm>
            <a:custGeom>
              <a:avLst/>
              <a:gdLst/>
              <a:ahLst/>
              <a:cxnLst/>
              <a:rect l="l" t="t" r="r" b="b"/>
              <a:pathLst>
                <a:path w="1047115" h="1047114">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5" y="1046904"/>
                  </a:lnTo>
                  <a:lnTo>
                    <a:pt x="919880"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897" y="4960"/>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102" name="object 102"/>
            <p:cNvPicPr/>
            <p:nvPr/>
          </p:nvPicPr>
          <p:blipFill>
            <a:blip r:embed="rId6" cstate="print"/>
            <a:stretch>
              <a:fillRect/>
            </a:stretch>
          </p:blipFill>
          <p:spPr>
            <a:xfrm>
              <a:off x="7461421" y="5016553"/>
              <a:ext cx="251939" cy="251939"/>
            </a:xfrm>
            <a:prstGeom prst="rect">
              <a:avLst/>
            </a:prstGeom>
          </p:spPr>
        </p:pic>
        <p:pic>
          <p:nvPicPr>
            <p:cNvPr id="103" name="object 103"/>
            <p:cNvPicPr/>
            <p:nvPr/>
          </p:nvPicPr>
          <p:blipFill>
            <a:blip r:embed="rId10" cstate="print"/>
            <a:stretch>
              <a:fillRect/>
            </a:stretch>
          </p:blipFill>
          <p:spPr>
            <a:xfrm>
              <a:off x="8092117" y="4395934"/>
              <a:ext cx="251945" cy="251939"/>
            </a:xfrm>
            <a:prstGeom prst="rect">
              <a:avLst/>
            </a:prstGeom>
          </p:spPr>
        </p:pic>
        <p:pic>
          <p:nvPicPr>
            <p:cNvPr id="104" name="object 104"/>
            <p:cNvPicPr/>
            <p:nvPr/>
          </p:nvPicPr>
          <p:blipFill>
            <a:blip r:embed="rId6" cstate="print"/>
            <a:stretch>
              <a:fillRect/>
            </a:stretch>
          </p:blipFill>
          <p:spPr>
            <a:xfrm>
              <a:off x="7776765" y="4706249"/>
              <a:ext cx="251945" cy="251939"/>
            </a:xfrm>
            <a:prstGeom prst="rect">
              <a:avLst/>
            </a:prstGeom>
          </p:spPr>
        </p:pic>
      </p:grpSp>
      <p:grpSp>
        <p:nvGrpSpPr>
          <p:cNvPr id="105" name="object 105"/>
          <p:cNvGrpSpPr/>
          <p:nvPr/>
        </p:nvGrpSpPr>
        <p:grpSpPr>
          <a:xfrm>
            <a:off x="6371000" y="2612784"/>
            <a:ext cx="634971" cy="634971"/>
            <a:chOff x="10505544" y="4308674"/>
            <a:chExt cx="1047115" cy="1047115"/>
          </a:xfrm>
        </p:grpSpPr>
        <p:sp>
          <p:nvSpPr>
            <p:cNvPr id="106" name="object 106"/>
            <p:cNvSpPr/>
            <p:nvPr/>
          </p:nvSpPr>
          <p:spPr>
            <a:xfrm>
              <a:off x="10505544"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07" name="object 107"/>
            <p:cNvPicPr/>
            <p:nvPr/>
          </p:nvPicPr>
          <p:blipFill>
            <a:blip r:embed="rId7" cstate="print"/>
            <a:stretch>
              <a:fillRect/>
            </a:stretch>
          </p:blipFill>
          <p:spPr>
            <a:xfrm>
              <a:off x="10587792" y="5016553"/>
              <a:ext cx="251929" cy="251939"/>
            </a:xfrm>
            <a:prstGeom prst="rect">
              <a:avLst/>
            </a:prstGeom>
          </p:spPr>
        </p:pic>
        <p:pic>
          <p:nvPicPr>
            <p:cNvPr id="108" name="object 108"/>
            <p:cNvPicPr/>
            <p:nvPr/>
          </p:nvPicPr>
          <p:blipFill>
            <a:blip r:embed="rId11" cstate="print"/>
            <a:stretch>
              <a:fillRect/>
            </a:stretch>
          </p:blipFill>
          <p:spPr>
            <a:xfrm>
              <a:off x="11218532" y="4395934"/>
              <a:ext cx="251955" cy="251939"/>
            </a:xfrm>
            <a:prstGeom prst="rect">
              <a:avLst/>
            </a:prstGeom>
          </p:spPr>
        </p:pic>
        <p:pic>
          <p:nvPicPr>
            <p:cNvPr id="109" name="object 109"/>
            <p:cNvPicPr/>
            <p:nvPr/>
          </p:nvPicPr>
          <p:blipFill>
            <a:blip r:embed="rId8" cstate="print"/>
            <a:stretch>
              <a:fillRect/>
            </a:stretch>
          </p:blipFill>
          <p:spPr>
            <a:xfrm>
              <a:off x="11218532" y="5016553"/>
              <a:ext cx="251955" cy="251939"/>
            </a:xfrm>
            <a:prstGeom prst="rect">
              <a:avLst/>
            </a:prstGeom>
          </p:spPr>
        </p:pic>
        <p:pic>
          <p:nvPicPr>
            <p:cNvPr id="110" name="object 110"/>
            <p:cNvPicPr/>
            <p:nvPr/>
          </p:nvPicPr>
          <p:blipFill>
            <a:blip r:embed="rId12" cstate="print"/>
            <a:stretch>
              <a:fillRect/>
            </a:stretch>
          </p:blipFill>
          <p:spPr>
            <a:xfrm>
              <a:off x="10587792" y="4395934"/>
              <a:ext cx="251929" cy="251939"/>
            </a:xfrm>
            <a:prstGeom prst="rect">
              <a:avLst/>
            </a:prstGeom>
          </p:spPr>
        </p:pic>
      </p:grpSp>
      <p:grpSp>
        <p:nvGrpSpPr>
          <p:cNvPr id="111" name="object 111"/>
          <p:cNvGrpSpPr/>
          <p:nvPr/>
        </p:nvGrpSpPr>
        <p:grpSpPr>
          <a:xfrm>
            <a:off x="8266850" y="2612784"/>
            <a:ext cx="634971" cy="634971"/>
            <a:chOff x="13631941" y="4308674"/>
            <a:chExt cx="1047115" cy="1047115"/>
          </a:xfrm>
        </p:grpSpPr>
        <p:sp>
          <p:nvSpPr>
            <p:cNvPr id="112" name="object 112"/>
            <p:cNvSpPr/>
            <p:nvPr/>
          </p:nvSpPr>
          <p:spPr>
            <a:xfrm>
              <a:off x="13631941"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13" name="object 113"/>
            <p:cNvPicPr/>
            <p:nvPr/>
          </p:nvPicPr>
          <p:blipFill>
            <a:blip r:embed="rId7" cstate="print"/>
            <a:stretch>
              <a:fillRect/>
            </a:stretch>
          </p:blipFill>
          <p:spPr>
            <a:xfrm>
              <a:off x="13714190" y="5016553"/>
              <a:ext cx="251929" cy="251939"/>
            </a:xfrm>
            <a:prstGeom prst="rect">
              <a:avLst/>
            </a:prstGeom>
          </p:spPr>
        </p:pic>
        <p:pic>
          <p:nvPicPr>
            <p:cNvPr id="114" name="object 114"/>
            <p:cNvPicPr/>
            <p:nvPr/>
          </p:nvPicPr>
          <p:blipFill>
            <a:blip r:embed="rId11" cstate="print"/>
            <a:stretch>
              <a:fillRect/>
            </a:stretch>
          </p:blipFill>
          <p:spPr>
            <a:xfrm>
              <a:off x="14344930" y="4395934"/>
              <a:ext cx="251955" cy="251939"/>
            </a:xfrm>
            <a:prstGeom prst="rect">
              <a:avLst/>
            </a:prstGeom>
          </p:spPr>
        </p:pic>
        <p:pic>
          <p:nvPicPr>
            <p:cNvPr id="115" name="object 115"/>
            <p:cNvPicPr/>
            <p:nvPr/>
          </p:nvPicPr>
          <p:blipFill>
            <a:blip r:embed="rId12" cstate="print"/>
            <a:stretch>
              <a:fillRect/>
            </a:stretch>
          </p:blipFill>
          <p:spPr>
            <a:xfrm>
              <a:off x="13714190" y="4395934"/>
              <a:ext cx="251929" cy="251939"/>
            </a:xfrm>
            <a:prstGeom prst="rect">
              <a:avLst/>
            </a:prstGeom>
          </p:spPr>
        </p:pic>
        <p:pic>
          <p:nvPicPr>
            <p:cNvPr id="116" name="object 116"/>
            <p:cNvPicPr/>
            <p:nvPr/>
          </p:nvPicPr>
          <p:blipFill>
            <a:blip r:embed="rId8" cstate="print"/>
            <a:stretch>
              <a:fillRect/>
            </a:stretch>
          </p:blipFill>
          <p:spPr>
            <a:xfrm>
              <a:off x="14344930" y="5016553"/>
              <a:ext cx="251955" cy="251939"/>
            </a:xfrm>
            <a:prstGeom prst="rect">
              <a:avLst/>
            </a:prstGeom>
          </p:spPr>
        </p:pic>
        <p:pic>
          <p:nvPicPr>
            <p:cNvPr id="117" name="object 117"/>
            <p:cNvPicPr/>
            <p:nvPr/>
          </p:nvPicPr>
          <p:blipFill>
            <a:blip r:embed="rId9" cstate="print"/>
            <a:stretch>
              <a:fillRect/>
            </a:stretch>
          </p:blipFill>
          <p:spPr>
            <a:xfrm>
              <a:off x="14029573" y="4706249"/>
              <a:ext cx="251929" cy="251939"/>
            </a:xfrm>
            <a:prstGeom prst="rect">
              <a:avLst/>
            </a:prstGeom>
          </p:spPr>
        </p:pic>
      </p:grpSp>
      <p:grpSp>
        <p:nvGrpSpPr>
          <p:cNvPr id="118" name="object 118"/>
          <p:cNvGrpSpPr/>
          <p:nvPr/>
        </p:nvGrpSpPr>
        <p:grpSpPr>
          <a:xfrm>
            <a:off x="683481" y="3609779"/>
            <a:ext cx="634971" cy="634971"/>
            <a:chOff x="1126405" y="5952792"/>
            <a:chExt cx="1047115" cy="1047115"/>
          </a:xfrm>
        </p:grpSpPr>
        <p:sp>
          <p:nvSpPr>
            <p:cNvPr id="119" name="object 119"/>
            <p:cNvSpPr/>
            <p:nvPr/>
          </p:nvSpPr>
          <p:spPr>
            <a:xfrm>
              <a:off x="1126405" y="5952792"/>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8"/>
                  </a:lnTo>
                  <a:lnTo>
                    <a:pt x="70470" y="1021145"/>
                  </a:lnTo>
                  <a:lnTo>
                    <a:pt x="127187" y="1042127"/>
                  </a:lnTo>
                  <a:lnTo>
                    <a:pt x="194260" y="1046904"/>
                  </a:lnTo>
                  <a:lnTo>
                    <a:pt x="240097" y="1047088"/>
                  </a:lnTo>
                  <a:lnTo>
                    <a:pt x="805923" y="1047088"/>
                  </a:lnTo>
                  <a:lnTo>
                    <a:pt x="852377" y="1046904"/>
                  </a:lnTo>
                  <a:lnTo>
                    <a:pt x="919889" y="1042127"/>
                  </a:lnTo>
                  <a:lnTo>
                    <a:pt x="976626" y="1021145"/>
                  </a:lnTo>
                  <a:lnTo>
                    <a:pt x="1021137" y="976628"/>
                  </a:lnTo>
                  <a:lnTo>
                    <a:pt x="1042123" y="919905"/>
                  </a:lnTo>
                  <a:lnTo>
                    <a:pt x="1046904" y="852828"/>
                  </a:lnTo>
                  <a:lnTo>
                    <a:pt x="1047088" y="806991"/>
                  </a:lnTo>
                  <a:lnTo>
                    <a:pt x="1047084" y="240097"/>
                  </a:lnTo>
                  <a:lnTo>
                    <a:pt x="1046904" y="194711"/>
                  </a:lnTo>
                  <a:lnTo>
                    <a:pt x="1042123" y="127203"/>
                  </a:lnTo>
                  <a:lnTo>
                    <a:pt x="1021137" y="70470"/>
                  </a:lnTo>
                  <a:lnTo>
                    <a:pt x="976626" y="25953"/>
                  </a:lnTo>
                  <a:lnTo>
                    <a:pt x="919905" y="4965"/>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120" name="object 120"/>
            <p:cNvPicPr/>
            <p:nvPr/>
          </p:nvPicPr>
          <p:blipFill>
            <a:blip r:embed="rId6" cstate="print"/>
            <a:stretch>
              <a:fillRect/>
            </a:stretch>
          </p:blipFill>
          <p:spPr>
            <a:xfrm>
              <a:off x="1523979" y="6350366"/>
              <a:ext cx="251939" cy="251939"/>
            </a:xfrm>
            <a:prstGeom prst="rect">
              <a:avLst/>
            </a:prstGeom>
          </p:spPr>
        </p:pic>
      </p:grpSp>
      <p:grpSp>
        <p:nvGrpSpPr>
          <p:cNvPr id="121" name="object 121"/>
          <p:cNvGrpSpPr/>
          <p:nvPr/>
        </p:nvGrpSpPr>
        <p:grpSpPr>
          <a:xfrm>
            <a:off x="2579331" y="3609779"/>
            <a:ext cx="634971" cy="634971"/>
            <a:chOff x="4252802" y="5952792"/>
            <a:chExt cx="1047115" cy="1047115"/>
          </a:xfrm>
        </p:grpSpPr>
        <p:sp>
          <p:nvSpPr>
            <p:cNvPr id="122" name="object 122"/>
            <p:cNvSpPr/>
            <p:nvPr/>
          </p:nvSpPr>
          <p:spPr>
            <a:xfrm>
              <a:off x="4252802"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22" y="1021145"/>
                  </a:lnTo>
                  <a:lnTo>
                    <a:pt x="1021136" y="976628"/>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123" name="object 123"/>
            <p:cNvPicPr/>
            <p:nvPr/>
          </p:nvPicPr>
          <p:blipFill>
            <a:blip r:embed="rId6" cstate="print"/>
            <a:stretch>
              <a:fillRect/>
            </a:stretch>
          </p:blipFill>
          <p:spPr>
            <a:xfrm>
              <a:off x="4335025" y="6660681"/>
              <a:ext cx="251939" cy="251939"/>
            </a:xfrm>
            <a:prstGeom prst="rect">
              <a:avLst/>
            </a:prstGeom>
          </p:spPr>
        </p:pic>
        <p:pic>
          <p:nvPicPr>
            <p:cNvPr id="124" name="object 124"/>
            <p:cNvPicPr/>
            <p:nvPr/>
          </p:nvPicPr>
          <p:blipFill>
            <a:blip r:embed="rId6" cstate="print"/>
            <a:stretch>
              <a:fillRect/>
            </a:stretch>
          </p:blipFill>
          <p:spPr>
            <a:xfrm>
              <a:off x="4965728" y="6040062"/>
              <a:ext cx="251939" cy="251939"/>
            </a:xfrm>
            <a:prstGeom prst="rect">
              <a:avLst/>
            </a:prstGeom>
          </p:spPr>
        </p:pic>
      </p:grpSp>
      <p:grpSp>
        <p:nvGrpSpPr>
          <p:cNvPr id="125" name="object 125"/>
          <p:cNvGrpSpPr/>
          <p:nvPr/>
        </p:nvGrpSpPr>
        <p:grpSpPr>
          <a:xfrm>
            <a:off x="4475181" y="3609779"/>
            <a:ext cx="634971" cy="634971"/>
            <a:chOff x="7379199" y="5952792"/>
            <a:chExt cx="1047115" cy="1047115"/>
          </a:xfrm>
        </p:grpSpPr>
        <p:sp>
          <p:nvSpPr>
            <p:cNvPr id="126" name="object 126"/>
            <p:cNvSpPr/>
            <p:nvPr/>
          </p:nvSpPr>
          <p:spPr>
            <a:xfrm>
              <a:off x="7379199" y="5952792"/>
              <a:ext cx="1047115" cy="1047115"/>
            </a:xfrm>
            <a:custGeom>
              <a:avLst/>
              <a:gdLst/>
              <a:ahLst/>
              <a:cxnLst/>
              <a:rect l="l" t="t" r="r" b="b"/>
              <a:pathLst>
                <a:path w="1047115" h="1047115">
                  <a:moveTo>
                    <a:pt x="806991" y="0"/>
                  </a:moveTo>
                  <a:lnTo>
                    <a:pt x="241154" y="0"/>
                  </a:lnTo>
                  <a:lnTo>
                    <a:pt x="194706"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8"/>
                  </a:lnTo>
                  <a:lnTo>
                    <a:pt x="70461" y="1021145"/>
                  </a:lnTo>
                  <a:lnTo>
                    <a:pt x="127182" y="1042127"/>
                  </a:lnTo>
                  <a:lnTo>
                    <a:pt x="194260" y="1046904"/>
                  </a:lnTo>
                  <a:lnTo>
                    <a:pt x="240097" y="1047088"/>
                  </a:lnTo>
                  <a:lnTo>
                    <a:pt x="805923" y="1047088"/>
                  </a:lnTo>
                  <a:lnTo>
                    <a:pt x="852375" y="1046904"/>
                  </a:lnTo>
                  <a:lnTo>
                    <a:pt x="919880" y="1042127"/>
                  </a:lnTo>
                  <a:lnTo>
                    <a:pt x="976617" y="1021145"/>
                  </a:lnTo>
                  <a:lnTo>
                    <a:pt x="1021135" y="976628"/>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897" y="4965"/>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127" name="object 127"/>
            <p:cNvPicPr/>
            <p:nvPr/>
          </p:nvPicPr>
          <p:blipFill>
            <a:blip r:embed="rId6" cstate="print"/>
            <a:stretch>
              <a:fillRect/>
            </a:stretch>
          </p:blipFill>
          <p:spPr>
            <a:xfrm>
              <a:off x="7461421" y="6660681"/>
              <a:ext cx="251939" cy="251939"/>
            </a:xfrm>
            <a:prstGeom prst="rect">
              <a:avLst/>
            </a:prstGeom>
          </p:spPr>
        </p:pic>
        <p:pic>
          <p:nvPicPr>
            <p:cNvPr id="128" name="object 128"/>
            <p:cNvPicPr/>
            <p:nvPr/>
          </p:nvPicPr>
          <p:blipFill>
            <a:blip r:embed="rId6" cstate="print"/>
            <a:stretch>
              <a:fillRect/>
            </a:stretch>
          </p:blipFill>
          <p:spPr>
            <a:xfrm>
              <a:off x="8092117" y="6040062"/>
              <a:ext cx="251945" cy="251939"/>
            </a:xfrm>
            <a:prstGeom prst="rect">
              <a:avLst/>
            </a:prstGeom>
          </p:spPr>
        </p:pic>
        <p:pic>
          <p:nvPicPr>
            <p:cNvPr id="129" name="object 129"/>
            <p:cNvPicPr/>
            <p:nvPr/>
          </p:nvPicPr>
          <p:blipFill>
            <a:blip r:embed="rId6" cstate="print"/>
            <a:stretch>
              <a:fillRect/>
            </a:stretch>
          </p:blipFill>
          <p:spPr>
            <a:xfrm>
              <a:off x="7776765" y="6350366"/>
              <a:ext cx="251945" cy="251939"/>
            </a:xfrm>
            <a:prstGeom prst="rect">
              <a:avLst/>
            </a:prstGeom>
          </p:spPr>
        </p:pic>
      </p:grpSp>
      <p:grpSp>
        <p:nvGrpSpPr>
          <p:cNvPr id="130" name="object 130"/>
          <p:cNvGrpSpPr/>
          <p:nvPr/>
        </p:nvGrpSpPr>
        <p:grpSpPr>
          <a:xfrm>
            <a:off x="6371000" y="3609779"/>
            <a:ext cx="634971" cy="634971"/>
            <a:chOff x="10505544" y="5952792"/>
            <a:chExt cx="1047115" cy="1047115"/>
          </a:xfrm>
        </p:grpSpPr>
        <p:sp>
          <p:nvSpPr>
            <p:cNvPr id="131" name="object 131"/>
            <p:cNvSpPr/>
            <p:nvPr/>
          </p:nvSpPr>
          <p:spPr>
            <a:xfrm>
              <a:off x="10505544"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32" name="object 132"/>
            <p:cNvPicPr/>
            <p:nvPr/>
          </p:nvPicPr>
          <p:blipFill>
            <a:blip r:embed="rId8" cstate="print"/>
            <a:stretch>
              <a:fillRect/>
            </a:stretch>
          </p:blipFill>
          <p:spPr>
            <a:xfrm>
              <a:off x="11218532" y="6040062"/>
              <a:ext cx="251955" cy="251939"/>
            </a:xfrm>
            <a:prstGeom prst="rect">
              <a:avLst/>
            </a:prstGeom>
          </p:spPr>
        </p:pic>
        <p:pic>
          <p:nvPicPr>
            <p:cNvPr id="133" name="object 133"/>
            <p:cNvPicPr/>
            <p:nvPr/>
          </p:nvPicPr>
          <p:blipFill>
            <a:blip r:embed="rId7" cstate="print"/>
            <a:stretch>
              <a:fillRect/>
            </a:stretch>
          </p:blipFill>
          <p:spPr>
            <a:xfrm>
              <a:off x="10587792" y="6660681"/>
              <a:ext cx="251929" cy="251939"/>
            </a:xfrm>
            <a:prstGeom prst="rect">
              <a:avLst/>
            </a:prstGeom>
          </p:spPr>
        </p:pic>
        <p:pic>
          <p:nvPicPr>
            <p:cNvPr id="134" name="object 134"/>
            <p:cNvPicPr/>
            <p:nvPr/>
          </p:nvPicPr>
          <p:blipFill>
            <a:blip r:embed="rId7" cstate="print"/>
            <a:stretch>
              <a:fillRect/>
            </a:stretch>
          </p:blipFill>
          <p:spPr>
            <a:xfrm>
              <a:off x="10587792" y="6040062"/>
              <a:ext cx="251929" cy="251939"/>
            </a:xfrm>
            <a:prstGeom prst="rect">
              <a:avLst/>
            </a:prstGeom>
          </p:spPr>
        </p:pic>
        <p:pic>
          <p:nvPicPr>
            <p:cNvPr id="135" name="object 135"/>
            <p:cNvPicPr/>
            <p:nvPr/>
          </p:nvPicPr>
          <p:blipFill>
            <a:blip r:embed="rId8" cstate="print"/>
            <a:stretch>
              <a:fillRect/>
            </a:stretch>
          </p:blipFill>
          <p:spPr>
            <a:xfrm>
              <a:off x="11218532" y="6660681"/>
              <a:ext cx="251955" cy="251939"/>
            </a:xfrm>
            <a:prstGeom prst="rect">
              <a:avLst/>
            </a:prstGeom>
          </p:spPr>
        </p:pic>
      </p:grpSp>
      <p:grpSp>
        <p:nvGrpSpPr>
          <p:cNvPr id="136" name="object 136"/>
          <p:cNvGrpSpPr/>
          <p:nvPr/>
        </p:nvGrpSpPr>
        <p:grpSpPr>
          <a:xfrm>
            <a:off x="8266850" y="3609779"/>
            <a:ext cx="634971" cy="634971"/>
            <a:chOff x="13631941" y="5952792"/>
            <a:chExt cx="1047115" cy="1047115"/>
          </a:xfrm>
        </p:grpSpPr>
        <p:sp>
          <p:nvSpPr>
            <p:cNvPr id="137" name="object 137"/>
            <p:cNvSpPr/>
            <p:nvPr/>
          </p:nvSpPr>
          <p:spPr>
            <a:xfrm>
              <a:off x="13631941"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38" name="object 138"/>
            <p:cNvPicPr/>
            <p:nvPr/>
          </p:nvPicPr>
          <p:blipFill>
            <a:blip r:embed="rId7" cstate="print"/>
            <a:stretch>
              <a:fillRect/>
            </a:stretch>
          </p:blipFill>
          <p:spPr>
            <a:xfrm>
              <a:off x="13714190" y="6660681"/>
              <a:ext cx="251929" cy="251939"/>
            </a:xfrm>
            <a:prstGeom prst="rect">
              <a:avLst/>
            </a:prstGeom>
          </p:spPr>
        </p:pic>
        <p:pic>
          <p:nvPicPr>
            <p:cNvPr id="139" name="object 139"/>
            <p:cNvPicPr/>
            <p:nvPr/>
          </p:nvPicPr>
          <p:blipFill>
            <a:blip r:embed="rId8" cstate="print"/>
            <a:stretch>
              <a:fillRect/>
            </a:stretch>
          </p:blipFill>
          <p:spPr>
            <a:xfrm>
              <a:off x="14344930" y="6040062"/>
              <a:ext cx="251955" cy="251939"/>
            </a:xfrm>
            <a:prstGeom prst="rect">
              <a:avLst/>
            </a:prstGeom>
          </p:spPr>
        </p:pic>
        <p:pic>
          <p:nvPicPr>
            <p:cNvPr id="140" name="object 140"/>
            <p:cNvPicPr/>
            <p:nvPr/>
          </p:nvPicPr>
          <p:blipFill>
            <a:blip r:embed="rId7" cstate="print"/>
            <a:stretch>
              <a:fillRect/>
            </a:stretch>
          </p:blipFill>
          <p:spPr>
            <a:xfrm>
              <a:off x="13714190" y="6040062"/>
              <a:ext cx="251929" cy="251939"/>
            </a:xfrm>
            <a:prstGeom prst="rect">
              <a:avLst/>
            </a:prstGeom>
          </p:spPr>
        </p:pic>
        <p:pic>
          <p:nvPicPr>
            <p:cNvPr id="141" name="object 141"/>
            <p:cNvPicPr/>
            <p:nvPr/>
          </p:nvPicPr>
          <p:blipFill>
            <a:blip r:embed="rId8" cstate="print"/>
            <a:stretch>
              <a:fillRect/>
            </a:stretch>
          </p:blipFill>
          <p:spPr>
            <a:xfrm>
              <a:off x="14344930" y="6660681"/>
              <a:ext cx="251955" cy="251939"/>
            </a:xfrm>
            <a:prstGeom prst="rect">
              <a:avLst/>
            </a:prstGeom>
          </p:spPr>
        </p:pic>
        <p:pic>
          <p:nvPicPr>
            <p:cNvPr id="142" name="object 142"/>
            <p:cNvPicPr/>
            <p:nvPr/>
          </p:nvPicPr>
          <p:blipFill>
            <a:blip r:embed="rId9" cstate="print"/>
            <a:stretch>
              <a:fillRect/>
            </a:stretch>
          </p:blipFill>
          <p:spPr>
            <a:xfrm>
              <a:off x="14029573" y="6350369"/>
              <a:ext cx="251929" cy="251945"/>
            </a:xfrm>
            <a:prstGeom prst="rect">
              <a:avLst/>
            </a:prstGeom>
          </p:spPr>
        </p:pic>
      </p:grpSp>
      <p:grpSp>
        <p:nvGrpSpPr>
          <p:cNvPr id="143" name="object 143"/>
          <p:cNvGrpSpPr/>
          <p:nvPr/>
        </p:nvGrpSpPr>
        <p:grpSpPr>
          <a:xfrm>
            <a:off x="683481" y="4606780"/>
            <a:ext cx="634971" cy="634971"/>
            <a:chOff x="1126405" y="7596920"/>
            <a:chExt cx="1047115" cy="1047115"/>
          </a:xfrm>
        </p:grpSpPr>
        <p:sp>
          <p:nvSpPr>
            <p:cNvPr id="144" name="object 144"/>
            <p:cNvSpPr/>
            <p:nvPr/>
          </p:nvSpPr>
          <p:spPr>
            <a:xfrm>
              <a:off x="1126405" y="7596920"/>
              <a:ext cx="1047115" cy="1047115"/>
            </a:xfrm>
            <a:custGeom>
              <a:avLst/>
              <a:gdLst/>
              <a:ahLst/>
              <a:cxnLst/>
              <a:rect l="l" t="t" r="r" b="b"/>
              <a:pathLst>
                <a:path w="1047114" h="1047115">
                  <a:moveTo>
                    <a:pt x="806991" y="0"/>
                  </a:moveTo>
                  <a:lnTo>
                    <a:pt x="241165" y="0"/>
                  </a:lnTo>
                  <a:lnTo>
                    <a:pt x="194711" y="183"/>
                  </a:lnTo>
                  <a:lnTo>
                    <a:pt x="127203" y="4965"/>
                  </a:lnTo>
                  <a:lnTo>
                    <a:pt x="70470" y="25951"/>
                  </a:lnTo>
                  <a:lnTo>
                    <a:pt x="25953" y="70461"/>
                  </a:lnTo>
                  <a:lnTo>
                    <a:pt x="4963" y="127199"/>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37" y="976626"/>
                  </a:lnTo>
                  <a:lnTo>
                    <a:pt x="1042123" y="919905"/>
                  </a:lnTo>
                  <a:lnTo>
                    <a:pt x="1046904" y="852828"/>
                  </a:lnTo>
                  <a:lnTo>
                    <a:pt x="1047088" y="806991"/>
                  </a:lnTo>
                  <a:lnTo>
                    <a:pt x="1047084" y="240097"/>
                  </a:lnTo>
                  <a:lnTo>
                    <a:pt x="1046904" y="194711"/>
                  </a:lnTo>
                  <a:lnTo>
                    <a:pt x="1042123" y="127199"/>
                  </a:lnTo>
                  <a:lnTo>
                    <a:pt x="1021137" y="70461"/>
                  </a:lnTo>
                  <a:lnTo>
                    <a:pt x="976626" y="25951"/>
                  </a:lnTo>
                  <a:lnTo>
                    <a:pt x="919905" y="4965"/>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145" name="object 145"/>
            <p:cNvPicPr/>
            <p:nvPr/>
          </p:nvPicPr>
          <p:blipFill>
            <a:blip r:embed="rId6" cstate="print"/>
            <a:stretch>
              <a:fillRect/>
            </a:stretch>
          </p:blipFill>
          <p:spPr>
            <a:xfrm>
              <a:off x="1523979" y="7994495"/>
              <a:ext cx="251939" cy="251939"/>
            </a:xfrm>
            <a:prstGeom prst="rect">
              <a:avLst/>
            </a:prstGeom>
          </p:spPr>
        </p:pic>
      </p:grpSp>
      <p:grpSp>
        <p:nvGrpSpPr>
          <p:cNvPr id="146" name="object 146"/>
          <p:cNvGrpSpPr/>
          <p:nvPr/>
        </p:nvGrpSpPr>
        <p:grpSpPr>
          <a:xfrm>
            <a:off x="2579331" y="4606780"/>
            <a:ext cx="634971" cy="634971"/>
            <a:chOff x="4252802" y="7596920"/>
            <a:chExt cx="1047115" cy="1047115"/>
          </a:xfrm>
        </p:grpSpPr>
        <p:sp>
          <p:nvSpPr>
            <p:cNvPr id="147" name="object 147"/>
            <p:cNvSpPr/>
            <p:nvPr/>
          </p:nvSpPr>
          <p:spPr>
            <a:xfrm>
              <a:off x="4252802"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199"/>
                  </a:lnTo>
                  <a:lnTo>
                    <a:pt x="1021136" y="70461"/>
                  </a:lnTo>
                  <a:lnTo>
                    <a:pt x="976622" y="25951"/>
                  </a:lnTo>
                  <a:lnTo>
                    <a:pt x="919901" y="4965"/>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148" name="object 148"/>
            <p:cNvPicPr/>
            <p:nvPr/>
          </p:nvPicPr>
          <p:blipFill>
            <a:blip r:embed="rId6" cstate="print"/>
            <a:stretch>
              <a:fillRect/>
            </a:stretch>
          </p:blipFill>
          <p:spPr>
            <a:xfrm>
              <a:off x="4335025" y="8304810"/>
              <a:ext cx="251939" cy="251937"/>
            </a:xfrm>
            <a:prstGeom prst="rect">
              <a:avLst/>
            </a:prstGeom>
          </p:spPr>
        </p:pic>
        <p:pic>
          <p:nvPicPr>
            <p:cNvPr id="149" name="object 149"/>
            <p:cNvPicPr/>
            <p:nvPr/>
          </p:nvPicPr>
          <p:blipFill>
            <a:blip r:embed="rId6" cstate="print"/>
            <a:stretch>
              <a:fillRect/>
            </a:stretch>
          </p:blipFill>
          <p:spPr>
            <a:xfrm>
              <a:off x="4965728" y="7684182"/>
              <a:ext cx="251939" cy="251945"/>
            </a:xfrm>
            <a:prstGeom prst="rect">
              <a:avLst/>
            </a:prstGeom>
          </p:spPr>
        </p:pic>
      </p:grpSp>
      <p:grpSp>
        <p:nvGrpSpPr>
          <p:cNvPr id="150" name="object 150"/>
          <p:cNvGrpSpPr/>
          <p:nvPr/>
        </p:nvGrpSpPr>
        <p:grpSpPr>
          <a:xfrm>
            <a:off x="4475181" y="4606780"/>
            <a:ext cx="634971" cy="634971"/>
            <a:chOff x="7379199" y="7596920"/>
            <a:chExt cx="1047115" cy="1047115"/>
          </a:xfrm>
        </p:grpSpPr>
        <p:sp>
          <p:nvSpPr>
            <p:cNvPr id="151" name="object 151"/>
            <p:cNvSpPr/>
            <p:nvPr/>
          </p:nvSpPr>
          <p:spPr>
            <a:xfrm>
              <a:off x="7379199" y="7596920"/>
              <a:ext cx="1047115" cy="1047115"/>
            </a:xfrm>
            <a:custGeom>
              <a:avLst/>
              <a:gdLst/>
              <a:ahLst/>
              <a:cxnLst/>
              <a:rect l="l" t="t" r="r" b="b"/>
              <a:pathLst>
                <a:path w="1047115" h="1047115">
                  <a:moveTo>
                    <a:pt x="806991" y="0"/>
                  </a:moveTo>
                  <a:lnTo>
                    <a:pt x="241154" y="0"/>
                  </a:lnTo>
                  <a:lnTo>
                    <a:pt x="194706" y="183"/>
                  </a:lnTo>
                  <a:lnTo>
                    <a:pt x="127199" y="4965"/>
                  </a:lnTo>
                  <a:lnTo>
                    <a:pt x="70461" y="25951"/>
                  </a:lnTo>
                  <a:lnTo>
                    <a:pt x="25947" y="70461"/>
                  </a:lnTo>
                  <a:lnTo>
                    <a:pt x="4958" y="127199"/>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5" y="1046904"/>
                  </a:lnTo>
                  <a:lnTo>
                    <a:pt x="919880" y="1042123"/>
                  </a:lnTo>
                  <a:lnTo>
                    <a:pt x="976617" y="1021137"/>
                  </a:lnTo>
                  <a:lnTo>
                    <a:pt x="1021135" y="976626"/>
                  </a:lnTo>
                  <a:lnTo>
                    <a:pt x="1042123" y="919905"/>
                  </a:lnTo>
                  <a:lnTo>
                    <a:pt x="1046904" y="852828"/>
                  </a:lnTo>
                  <a:lnTo>
                    <a:pt x="1047088" y="806991"/>
                  </a:lnTo>
                  <a:lnTo>
                    <a:pt x="1047084" y="240097"/>
                  </a:lnTo>
                  <a:lnTo>
                    <a:pt x="1046904" y="194711"/>
                  </a:lnTo>
                  <a:lnTo>
                    <a:pt x="1042123" y="127199"/>
                  </a:lnTo>
                  <a:lnTo>
                    <a:pt x="1021135" y="70461"/>
                  </a:lnTo>
                  <a:lnTo>
                    <a:pt x="976617" y="25951"/>
                  </a:lnTo>
                  <a:lnTo>
                    <a:pt x="919897" y="4965"/>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152" name="object 152"/>
            <p:cNvPicPr/>
            <p:nvPr/>
          </p:nvPicPr>
          <p:blipFill>
            <a:blip r:embed="rId6" cstate="print"/>
            <a:stretch>
              <a:fillRect/>
            </a:stretch>
          </p:blipFill>
          <p:spPr>
            <a:xfrm>
              <a:off x="7461421" y="8304810"/>
              <a:ext cx="251939" cy="251937"/>
            </a:xfrm>
            <a:prstGeom prst="rect">
              <a:avLst/>
            </a:prstGeom>
          </p:spPr>
        </p:pic>
        <p:pic>
          <p:nvPicPr>
            <p:cNvPr id="153" name="object 153"/>
            <p:cNvPicPr/>
            <p:nvPr/>
          </p:nvPicPr>
          <p:blipFill>
            <a:blip r:embed="rId6" cstate="print"/>
            <a:stretch>
              <a:fillRect/>
            </a:stretch>
          </p:blipFill>
          <p:spPr>
            <a:xfrm>
              <a:off x="8092117" y="7684182"/>
              <a:ext cx="251945" cy="251945"/>
            </a:xfrm>
            <a:prstGeom prst="rect">
              <a:avLst/>
            </a:prstGeom>
          </p:spPr>
        </p:pic>
        <p:pic>
          <p:nvPicPr>
            <p:cNvPr id="154" name="object 154"/>
            <p:cNvPicPr/>
            <p:nvPr/>
          </p:nvPicPr>
          <p:blipFill>
            <a:blip r:embed="rId6" cstate="print"/>
            <a:stretch>
              <a:fillRect/>
            </a:stretch>
          </p:blipFill>
          <p:spPr>
            <a:xfrm>
              <a:off x="7776765" y="7994495"/>
              <a:ext cx="251945" cy="251939"/>
            </a:xfrm>
            <a:prstGeom prst="rect">
              <a:avLst/>
            </a:prstGeom>
          </p:spPr>
        </p:pic>
      </p:grpSp>
      <p:grpSp>
        <p:nvGrpSpPr>
          <p:cNvPr id="155" name="object 155"/>
          <p:cNvGrpSpPr/>
          <p:nvPr/>
        </p:nvGrpSpPr>
        <p:grpSpPr>
          <a:xfrm>
            <a:off x="6371000" y="4606780"/>
            <a:ext cx="634971" cy="634971"/>
            <a:chOff x="10505544" y="7596920"/>
            <a:chExt cx="1047115" cy="1047115"/>
          </a:xfrm>
        </p:grpSpPr>
        <p:sp>
          <p:nvSpPr>
            <p:cNvPr id="156" name="object 156"/>
            <p:cNvSpPr/>
            <p:nvPr/>
          </p:nvSpPr>
          <p:spPr>
            <a:xfrm>
              <a:off x="10505544"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57" name="object 157"/>
            <p:cNvPicPr/>
            <p:nvPr/>
          </p:nvPicPr>
          <p:blipFill>
            <a:blip r:embed="rId7" cstate="print"/>
            <a:stretch>
              <a:fillRect/>
            </a:stretch>
          </p:blipFill>
          <p:spPr>
            <a:xfrm>
              <a:off x="10587792" y="8304810"/>
              <a:ext cx="251929" cy="251939"/>
            </a:xfrm>
            <a:prstGeom prst="rect">
              <a:avLst/>
            </a:prstGeom>
          </p:spPr>
        </p:pic>
        <p:pic>
          <p:nvPicPr>
            <p:cNvPr id="158" name="object 158"/>
            <p:cNvPicPr/>
            <p:nvPr/>
          </p:nvPicPr>
          <p:blipFill>
            <a:blip r:embed="rId8" cstate="print"/>
            <a:stretch>
              <a:fillRect/>
            </a:stretch>
          </p:blipFill>
          <p:spPr>
            <a:xfrm>
              <a:off x="11218532" y="7684182"/>
              <a:ext cx="251955" cy="251945"/>
            </a:xfrm>
            <a:prstGeom prst="rect">
              <a:avLst/>
            </a:prstGeom>
          </p:spPr>
        </p:pic>
        <p:pic>
          <p:nvPicPr>
            <p:cNvPr id="159" name="object 159"/>
            <p:cNvPicPr/>
            <p:nvPr/>
          </p:nvPicPr>
          <p:blipFill>
            <a:blip r:embed="rId7" cstate="print"/>
            <a:stretch>
              <a:fillRect/>
            </a:stretch>
          </p:blipFill>
          <p:spPr>
            <a:xfrm>
              <a:off x="10587792" y="7684179"/>
              <a:ext cx="251929" cy="251939"/>
            </a:xfrm>
            <a:prstGeom prst="rect">
              <a:avLst/>
            </a:prstGeom>
          </p:spPr>
        </p:pic>
        <p:pic>
          <p:nvPicPr>
            <p:cNvPr id="160" name="object 160"/>
            <p:cNvPicPr/>
            <p:nvPr/>
          </p:nvPicPr>
          <p:blipFill>
            <a:blip r:embed="rId8" cstate="print"/>
            <a:stretch>
              <a:fillRect/>
            </a:stretch>
          </p:blipFill>
          <p:spPr>
            <a:xfrm>
              <a:off x="11218532" y="8304810"/>
              <a:ext cx="251955" cy="251937"/>
            </a:xfrm>
            <a:prstGeom prst="rect">
              <a:avLst/>
            </a:prstGeom>
          </p:spPr>
        </p:pic>
      </p:grpSp>
      <p:grpSp>
        <p:nvGrpSpPr>
          <p:cNvPr id="161" name="object 161"/>
          <p:cNvGrpSpPr/>
          <p:nvPr/>
        </p:nvGrpSpPr>
        <p:grpSpPr>
          <a:xfrm>
            <a:off x="8266850" y="4606780"/>
            <a:ext cx="634971" cy="634971"/>
            <a:chOff x="13631941" y="7596920"/>
            <a:chExt cx="1047115" cy="1047115"/>
          </a:xfrm>
        </p:grpSpPr>
        <p:sp>
          <p:nvSpPr>
            <p:cNvPr id="162" name="object 162"/>
            <p:cNvSpPr/>
            <p:nvPr/>
          </p:nvSpPr>
          <p:spPr>
            <a:xfrm>
              <a:off x="13631941"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63" name="object 163"/>
            <p:cNvPicPr/>
            <p:nvPr/>
          </p:nvPicPr>
          <p:blipFill>
            <a:blip r:embed="rId7" cstate="print"/>
            <a:stretch>
              <a:fillRect/>
            </a:stretch>
          </p:blipFill>
          <p:spPr>
            <a:xfrm>
              <a:off x="13714190" y="8304810"/>
              <a:ext cx="251929" cy="251939"/>
            </a:xfrm>
            <a:prstGeom prst="rect">
              <a:avLst/>
            </a:prstGeom>
          </p:spPr>
        </p:pic>
        <p:pic>
          <p:nvPicPr>
            <p:cNvPr id="164" name="object 164"/>
            <p:cNvPicPr/>
            <p:nvPr/>
          </p:nvPicPr>
          <p:blipFill>
            <a:blip r:embed="rId8" cstate="print"/>
            <a:stretch>
              <a:fillRect/>
            </a:stretch>
          </p:blipFill>
          <p:spPr>
            <a:xfrm>
              <a:off x="14344930" y="7684182"/>
              <a:ext cx="251955" cy="251945"/>
            </a:xfrm>
            <a:prstGeom prst="rect">
              <a:avLst/>
            </a:prstGeom>
          </p:spPr>
        </p:pic>
        <p:pic>
          <p:nvPicPr>
            <p:cNvPr id="165" name="object 165"/>
            <p:cNvPicPr/>
            <p:nvPr/>
          </p:nvPicPr>
          <p:blipFill>
            <a:blip r:embed="rId7" cstate="print"/>
            <a:stretch>
              <a:fillRect/>
            </a:stretch>
          </p:blipFill>
          <p:spPr>
            <a:xfrm>
              <a:off x="13714190" y="7684179"/>
              <a:ext cx="251929" cy="251939"/>
            </a:xfrm>
            <a:prstGeom prst="rect">
              <a:avLst/>
            </a:prstGeom>
          </p:spPr>
        </p:pic>
        <p:pic>
          <p:nvPicPr>
            <p:cNvPr id="166" name="object 166"/>
            <p:cNvPicPr/>
            <p:nvPr/>
          </p:nvPicPr>
          <p:blipFill>
            <a:blip r:embed="rId8" cstate="print"/>
            <a:stretch>
              <a:fillRect/>
            </a:stretch>
          </p:blipFill>
          <p:spPr>
            <a:xfrm>
              <a:off x="14344930" y="8304810"/>
              <a:ext cx="251955" cy="251937"/>
            </a:xfrm>
            <a:prstGeom prst="rect">
              <a:avLst/>
            </a:prstGeom>
          </p:spPr>
        </p:pic>
        <p:pic>
          <p:nvPicPr>
            <p:cNvPr id="167" name="object 167"/>
            <p:cNvPicPr/>
            <p:nvPr/>
          </p:nvPicPr>
          <p:blipFill>
            <a:blip r:embed="rId9" cstate="print"/>
            <a:stretch>
              <a:fillRect/>
            </a:stretch>
          </p:blipFill>
          <p:spPr>
            <a:xfrm>
              <a:off x="14029573" y="7994495"/>
              <a:ext cx="251929" cy="251939"/>
            </a:xfrm>
            <a:prstGeom prst="rect">
              <a:avLst/>
            </a:prstGeom>
          </p:spPr>
        </p:pic>
      </p:grpSp>
      <p:grpSp>
        <p:nvGrpSpPr>
          <p:cNvPr id="168" name="object 168"/>
          <p:cNvGrpSpPr/>
          <p:nvPr/>
        </p:nvGrpSpPr>
        <p:grpSpPr>
          <a:xfrm>
            <a:off x="683481" y="5603780"/>
            <a:ext cx="634971" cy="634971"/>
            <a:chOff x="1126405" y="9241048"/>
            <a:chExt cx="1047115" cy="1047115"/>
          </a:xfrm>
        </p:grpSpPr>
        <p:sp>
          <p:nvSpPr>
            <p:cNvPr id="169" name="object 169"/>
            <p:cNvSpPr/>
            <p:nvPr/>
          </p:nvSpPr>
          <p:spPr>
            <a:xfrm>
              <a:off x="1126405" y="9241048"/>
              <a:ext cx="1047115" cy="1047115"/>
            </a:xfrm>
            <a:custGeom>
              <a:avLst/>
              <a:gdLst/>
              <a:ahLst/>
              <a:cxnLst/>
              <a:rect l="l" t="t" r="r" b="b"/>
              <a:pathLst>
                <a:path w="1047114" h="1047115">
                  <a:moveTo>
                    <a:pt x="806991" y="0"/>
                  </a:moveTo>
                  <a:lnTo>
                    <a:pt x="241165" y="0"/>
                  </a:lnTo>
                  <a:lnTo>
                    <a:pt x="194711" y="183"/>
                  </a:lnTo>
                  <a:lnTo>
                    <a:pt x="127203" y="4960"/>
                  </a:lnTo>
                  <a:lnTo>
                    <a:pt x="70470" y="25947"/>
                  </a:lnTo>
                  <a:lnTo>
                    <a:pt x="25953" y="70461"/>
                  </a:lnTo>
                  <a:lnTo>
                    <a:pt x="4963" y="127199"/>
                  </a:lnTo>
                  <a:lnTo>
                    <a:pt x="183" y="194260"/>
                  </a:lnTo>
                  <a:lnTo>
                    <a:pt x="0" y="240097"/>
                  </a:lnTo>
                  <a:lnTo>
                    <a:pt x="4" y="806991"/>
                  </a:lnTo>
                  <a:lnTo>
                    <a:pt x="183" y="852375"/>
                  </a:lnTo>
                  <a:lnTo>
                    <a:pt x="4969" y="919897"/>
                  </a:lnTo>
                  <a:lnTo>
                    <a:pt x="25953" y="976617"/>
                  </a:lnTo>
                  <a:lnTo>
                    <a:pt x="70470" y="1021133"/>
                  </a:lnTo>
                  <a:lnTo>
                    <a:pt x="127187" y="1042120"/>
                  </a:lnTo>
                  <a:lnTo>
                    <a:pt x="194260" y="1046900"/>
                  </a:lnTo>
                  <a:lnTo>
                    <a:pt x="240097" y="1047084"/>
                  </a:lnTo>
                  <a:lnTo>
                    <a:pt x="805923" y="1047084"/>
                  </a:lnTo>
                  <a:lnTo>
                    <a:pt x="852377" y="1046900"/>
                  </a:lnTo>
                  <a:lnTo>
                    <a:pt x="919889" y="1042120"/>
                  </a:lnTo>
                  <a:lnTo>
                    <a:pt x="976626" y="1021133"/>
                  </a:lnTo>
                  <a:lnTo>
                    <a:pt x="1021137" y="976617"/>
                  </a:lnTo>
                  <a:lnTo>
                    <a:pt x="1042123" y="919897"/>
                  </a:lnTo>
                  <a:lnTo>
                    <a:pt x="1046904" y="852826"/>
                  </a:lnTo>
                  <a:lnTo>
                    <a:pt x="1047088" y="806991"/>
                  </a:lnTo>
                  <a:lnTo>
                    <a:pt x="1047084" y="240097"/>
                  </a:lnTo>
                  <a:lnTo>
                    <a:pt x="1046904" y="194706"/>
                  </a:lnTo>
                  <a:lnTo>
                    <a:pt x="1042123" y="127199"/>
                  </a:lnTo>
                  <a:lnTo>
                    <a:pt x="1021137" y="70461"/>
                  </a:lnTo>
                  <a:lnTo>
                    <a:pt x="976626" y="25947"/>
                  </a:lnTo>
                  <a:lnTo>
                    <a:pt x="919905" y="4960"/>
                  </a:lnTo>
                  <a:lnTo>
                    <a:pt x="852828" y="183"/>
                  </a:lnTo>
                  <a:lnTo>
                    <a:pt x="806991" y="0"/>
                  </a:lnTo>
                  <a:close/>
                </a:path>
              </a:pathLst>
            </a:custGeom>
            <a:solidFill>
              <a:srgbClr val="FF644E">
                <a:alpha val="25000"/>
              </a:srgbClr>
            </a:solidFill>
          </p:spPr>
          <p:txBody>
            <a:bodyPr wrap="square" lIns="0" tIns="0" rIns="0" bIns="0" rtlCol="0"/>
            <a:lstStyle/>
            <a:p>
              <a:endParaRPr sz="849"/>
            </a:p>
          </p:txBody>
        </p:sp>
        <p:pic>
          <p:nvPicPr>
            <p:cNvPr id="170" name="object 170"/>
            <p:cNvPicPr/>
            <p:nvPr/>
          </p:nvPicPr>
          <p:blipFill>
            <a:blip r:embed="rId6" cstate="print"/>
            <a:stretch>
              <a:fillRect/>
            </a:stretch>
          </p:blipFill>
          <p:spPr>
            <a:xfrm>
              <a:off x="1523979" y="9638622"/>
              <a:ext cx="251939" cy="251937"/>
            </a:xfrm>
            <a:prstGeom prst="rect">
              <a:avLst/>
            </a:prstGeom>
          </p:spPr>
        </p:pic>
      </p:grpSp>
      <p:grpSp>
        <p:nvGrpSpPr>
          <p:cNvPr id="171" name="object 171"/>
          <p:cNvGrpSpPr/>
          <p:nvPr/>
        </p:nvGrpSpPr>
        <p:grpSpPr>
          <a:xfrm>
            <a:off x="2579331" y="5603780"/>
            <a:ext cx="634971" cy="634971"/>
            <a:chOff x="4252802" y="9241048"/>
            <a:chExt cx="1047115" cy="1047115"/>
          </a:xfrm>
        </p:grpSpPr>
        <p:sp>
          <p:nvSpPr>
            <p:cNvPr id="172" name="object 172"/>
            <p:cNvSpPr/>
            <p:nvPr/>
          </p:nvSpPr>
          <p:spPr>
            <a:xfrm>
              <a:off x="4252802"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22" y="1021133"/>
                  </a:lnTo>
                  <a:lnTo>
                    <a:pt x="1021136" y="976617"/>
                  </a:lnTo>
                  <a:lnTo>
                    <a:pt x="1042123" y="919897"/>
                  </a:lnTo>
                  <a:lnTo>
                    <a:pt x="1046904" y="852826"/>
                  </a:lnTo>
                  <a:lnTo>
                    <a:pt x="1047088" y="806991"/>
                  </a:lnTo>
                  <a:lnTo>
                    <a:pt x="1047084" y="240097"/>
                  </a:lnTo>
                  <a:lnTo>
                    <a:pt x="1046904" y="194706"/>
                  </a:lnTo>
                  <a:lnTo>
                    <a:pt x="1042123" y="127199"/>
                  </a:lnTo>
                  <a:lnTo>
                    <a:pt x="1021136" y="70461"/>
                  </a:lnTo>
                  <a:lnTo>
                    <a:pt x="976622" y="25947"/>
                  </a:lnTo>
                  <a:lnTo>
                    <a:pt x="919901" y="4960"/>
                  </a:lnTo>
                  <a:lnTo>
                    <a:pt x="852827" y="183"/>
                  </a:lnTo>
                  <a:lnTo>
                    <a:pt x="806991" y="0"/>
                  </a:lnTo>
                  <a:close/>
                </a:path>
              </a:pathLst>
            </a:custGeom>
            <a:solidFill>
              <a:srgbClr val="FF644E">
                <a:alpha val="25000"/>
              </a:srgbClr>
            </a:solidFill>
          </p:spPr>
          <p:txBody>
            <a:bodyPr wrap="square" lIns="0" tIns="0" rIns="0" bIns="0" rtlCol="0"/>
            <a:lstStyle/>
            <a:p>
              <a:endParaRPr sz="849"/>
            </a:p>
          </p:txBody>
        </p:sp>
        <p:pic>
          <p:nvPicPr>
            <p:cNvPr id="173" name="object 173"/>
            <p:cNvPicPr/>
            <p:nvPr/>
          </p:nvPicPr>
          <p:blipFill>
            <a:blip r:embed="rId10" cstate="print"/>
            <a:stretch>
              <a:fillRect/>
            </a:stretch>
          </p:blipFill>
          <p:spPr>
            <a:xfrm>
              <a:off x="4335025" y="9948927"/>
              <a:ext cx="251939" cy="251939"/>
            </a:xfrm>
            <a:prstGeom prst="rect">
              <a:avLst/>
            </a:prstGeom>
          </p:spPr>
        </p:pic>
        <p:pic>
          <p:nvPicPr>
            <p:cNvPr id="174" name="object 174"/>
            <p:cNvPicPr/>
            <p:nvPr/>
          </p:nvPicPr>
          <p:blipFill>
            <a:blip r:embed="rId6" cstate="print"/>
            <a:stretch>
              <a:fillRect/>
            </a:stretch>
          </p:blipFill>
          <p:spPr>
            <a:xfrm>
              <a:off x="4965728" y="9328307"/>
              <a:ext cx="251939" cy="251939"/>
            </a:xfrm>
            <a:prstGeom prst="rect">
              <a:avLst/>
            </a:prstGeom>
          </p:spPr>
        </p:pic>
      </p:grpSp>
      <p:grpSp>
        <p:nvGrpSpPr>
          <p:cNvPr id="175" name="object 175"/>
          <p:cNvGrpSpPr/>
          <p:nvPr/>
        </p:nvGrpSpPr>
        <p:grpSpPr>
          <a:xfrm>
            <a:off x="4475181" y="5603780"/>
            <a:ext cx="634971" cy="634971"/>
            <a:chOff x="7379199" y="9241048"/>
            <a:chExt cx="1047115" cy="1047115"/>
          </a:xfrm>
        </p:grpSpPr>
        <p:sp>
          <p:nvSpPr>
            <p:cNvPr id="176" name="object 176"/>
            <p:cNvSpPr/>
            <p:nvPr/>
          </p:nvSpPr>
          <p:spPr>
            <a:xfrm>
              <a:off x="7379199" y="9241048"/>
              <a:ext cx="1047115" cy="1047115"/>
            </a:xfrm>
            <a:custGeom>
              <a:avLst/>
              <a:gdLst/>
              <a:ahLst/>
              <a:cxnLst/>
              <a:rect l="l" t="t" r="r" b="b"/>
              <a:pathLst>
                <a:path w="1047115" h="1047115">
                  <a:moveTo>
                    <a:pt x="806991" y="0"/>
                  </a:moveTo>
                  <a:lnTo>
                    <a:pt x="241154" y="0"/>
                  </a:lnTo>
                  <a:lnTo>
                    <a:pt x="194706"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5" y="1046900"/>
                  </a:lnTo>
                  <a:lnTo>
                    <a:pt x="919880"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897" y="4960"/>
                  </a:lnTo>
                  <a:lnTo>
                    <a:pt x="852826" y="183"/>
                  </a:lnTo>
                  <a:lnTo>
                    <a:pt x="806991" y="0"/>
                  </a:lnTo>
                  <a:close/>
                </a:path>
              </a:pathLst>
            </a:custGeom>
            <a:solidFill>
              <a:srgbClr val="FF644E">
                <a:alpha val="25000"/>
              </a:srgbClr>
            </a:solidFill>
          </p:spPr>
          <p:txBody>
            <a:bodyPr wrap="square" lIns="0" tIns="0" rIns="0" bIns="0" rtlCol="0"/>
            <a:lstStyle/>
            <a:p>
              <a:endParaRPr sz="849"/>
            </a:p>
          </p:txBody>
        </p:sp>
        <p:pic>
          <p:nvPicPr>
            <p:cNvPr id="177" name="object 177"/>
            <p:cNvPicPr/>
            <p:nvPr/>
          </p:nvPicPr>
          <p:blipFill>
            <a:blip r:embed="rId10" cstate="print"/>
            <a:stretch>
              <a:fillRect/>
            </a:stretch>
          </p:blipFill>
          <p:spPr>
            <a:xfrm>
              <a:off x="7461421" y="9948927"/>
              <a:ext cx="251939" cy="251939"/>
            </a:xfrm>
            <a:prstGeom prst="rect">
              <a:avLst/>
            </a:prstGeom>
          </p:spPr>
        </p:pic>
        <p:pic>
          <p:nvPicPr>
            <p:cNvPr id="178" name="object 178"/>
            <p:cNvPicPr/>
            <p:nvPr/>
          </p:nvPicPr>
          <p:blipFill>
            <a:blip r:embed="rId6" cstate="print"/>
            <a:stretch>
              <a:fillRect/>
            </a:stretch>
          </p:blipFill>
          <p:spPr>
            <a:xfrm>
              <a:off x="8092117" y="9328307"/>
              <a:ext cx="251945" cy="251939"/>
            </a:xfrm>
            <a:prstGeom prst="rect">
              <a:avLst/>
            </a:prstGeom>
          </p:spPr>
        </p:pic>
        <p:pic>
          <p:nvPicPr>
            <p:cNvPr id="179" name="object 179"/>
            <p:cNvPicPr/>
            <p:nvPr/>
          </p:nvPicPr>
          <p:blipFill>
            <a:blip r:embed="rId6" cstate="print"/>
            <a:stretch>
              <a:fillRect/>
            </a:stretch>
          </p:blipFill>
          <p:spPr>
            <a:xfrm>
              <a:off x="7776765" y="9638622"/>
              <a:ext cx="251945" cy="251937"/>
            </a:xfrm>
            <a:prstGeom prst="rect">
              <a:avLst/>
            </a:prstGeom>
          </p:spPr>
        </p:pic>
      </p:grpSp>
      <p:grpSp>
        <p:nvGrpSpPr>
          <p:cNvPr id="180" name="object 180"/>
          <p:cNvGrpSpPr/>
          <p:nvPr/>
        </p:nvGrpSpPr>
        <p:grpSpPr>
          <a:xfrm>
            <a:off x="6371000" y="5603780"/>
            <a:ext cx="634971" cy="634971"/>
            <a:chOff x="10505544" y="9241048"/>
            <a:chExt cx="1047115" cy="1047115"/>
          </a:xfrm>
        </p:grpSpPr>
        <p:sp>
          <p:nvSpPr>
            <p:cNvPr id="181" name="object 181"/>
            <p:cNvSpPr/>
            <p:nvPr/>
          </p:nvSpPr>
          <p:spPr>
            <a:xfrm>
              <a:off x="10505544"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82" name="object 182"/>
            <p:cNvPicPr/>
            <p:nvPr/>
          </p:nvPicPr>
          <p:blipFill>
            <a:blip r:embed="rId12" cstate="print"/>
            <a:stretch>
              <a:fillRect/>
            </a:stretch>
          </p:blipFill>
          <p:spPr>
            <a:xfrm>
              <a:off x="10587792" y="9948927"/>
              <a:ext cx="251929" cy="251939"/>
            </a:xfrm>
            <a:prstGeom prst="rect">
              <a:avLst/>
            </a:prstGeom>
          </p:spPr>
        </p:pic>
        <p:pic>
          <p:nvPicPr>
            <p:cNvPr id="183" name="object 183"/>
            <p:cNvPicPr/>
            <p:nvPr/>
          </p:nvPicPr>
          <p:blipFill>
            <a:blip r:embed="rId8" cstate="print"/>
            <a:stretch>
              <a:fillRect/>
            </a:stretch>
          </p:blipFill>
          <p:spPr>
            <a:xfrm>
              <a:off x="11218532" y="9328307"/>
              <a:ext cx="251955" cy="251939"/>
            </a:xfrm>
            <a:prstGeom prst="rect">
              <a:avLst/>
            </a:prstGeom>
          </p:spPr>
        </p:pic>
        <p:pic>
          <p:nvPicPr>
            <p:cNvPr id="184" name="object 184"/>
            <p:cNvPicPr/>
            <p:nvPr/>
          </p:nvPicPr>
          <p:blipFill>
            <a:blip r:embed="rId7" cstate="print"/>
            <a:stretch>
              <a:fillRect/>
            </a:stretch>
          </p:blipFill>
          <p:spPr>
            <a:xfrm>
              <a:off x="10587792" y="9328307"/>
              <a:ext cx="251929" cy="251939"/>
            </a:xfrm>
            <a:prstGeom prst="rect">
              <a:avLst/>
            </a:prstGeom>
          </p:spPr>
        </p:pic>
        <p:pic>
          <p:nvPicPr>
            <p:cNvPr id="185" name="object 185"/>
            <p:cNvPicPr/>
            <p:nvPr/>
          </p:nvPicPr>
          <p:blipFill>
            <a:blip r:embed="rId11" cstate="print"/>
            <a:stretch>
              <a:fillRect/>
            </a:stretch>
          </p:blipFill>
          <p:spPr>
            <a:xfrm>
              <a:off x="11218532" y="9948927"/>
              <a:ext cx="251955" cy="251939"/>
            </a:xfrm>
            <a:prstGeom prst="rect">
              <a:avLst/>
            </a:prstGeom>
          </p:spPr>
        </p:pic>
      </p:grpSp>
      <p:grpSp>
        <p:nvGrpSpPr>
          <p:cNvPr id="186" name="object 186"/>
          <p:cNvGrpSpPr/>
          <p:nvPr/>
        </p:nvGrpSpPr>
        <p:grpSpPr>
          <a:xfrm>
            <a:off x="8266850" y="5603780"/>
            <a:ext cx="634971" cy="634971"/>
            <a:chOff x="13631941" y="9241048"/>
            <a:chExt cx="1047115" cy="1047115"/>
          </a:xfrm>
        </p:grpSpPr>
        <p:sp>
          <p:nvSpPr>
            <p:cNvPr id="187" name="object 187"/>
            <p:cNvSpPr/>
            <p:nvPr/>
          </p:nvSpPr>
          <p:spPr>
            <a:xfrm>
              <a:off x="13631941" y="9241048"/>
              <a:ext cx="1047115" cy="1047115"/>
            </a:xfrm>
            <a:custGeom>
              <a:avLst/>
              <a:gdLst/>
              <a:ahLst/>
              <a:cxnLst/>
              <a:rect l="l" t="t" r="r" b="b"/>
              <a:pathLst>
                <a:path w="1047115" h="1047115">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5"/>
                  </a:lnTo>
                  <a:lnTo>
                    <a:pt x="4995" y="919897"/>
                  </a:lnTo>
                  <a:lnTo>
                    <a:pt x="26008" y="976617"/>
                  </a:lnTo>
                  <a:lnTo>
                    <a:pt x="70539" y="1021133"/>
                  </a:lnTo>
                  <a:lnTo>
                    <a:pt x="127232" y="1042120"/>
                  </a:lnTo>
                  <a:lnTo>
                    <a:pt x="194282" y="1046900"/>
                  </a:lnTo>
                  <a:lnTo>
                    <a:pt x="240097" y="1047084"/>
                  </a:lnTo>
                  <a:lnTo>
                    <a:pt x="805944" y="1047084"/>
                  </a:lnTo>
                  <a:lnTo>
                    <a:pt x="852424" y="1046900"/>
                  </a:lnTo>
                  <a:lnTo>
                    <a:pt x="919942" y="1042120"/>
                  </a:lnTo>
                  <a:lnTo>
                    <a:pt x="976653" y="1021133"/>
                  </a:lnTo>
                  <a:lnTo>
                    <a:pt x="1021184" y="976617"/>
                  </a:lnTo>
                  <a:lnTo>
                    <a:pt x="1042141" y="919897"/>
                  </a:lnTo>
                  <a:lnTo>
                    <a:pt x="1046905" y="852826"/>
                  </a:lnTo>
                  <a:lnTo>
                    <a:pt x="1047088" y="806991"/>
                  </a:lnTo>
                  <a:lnTo>
                    <a:pt x="1047084" y="240097"/>
                  </a:lnTo>
                  <a:lnTo>
                    <a:pt x="1046905" y="194706"/>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188" name="object 188"/>
            <p:cNvPicPr/>
            <p:nvPr/>
          </p:nvPicPr>
          <p:blipFill>
            <a:blip r:embed="rId12" cstate="print"/>
            <a:stretch>
              <a:fillRect/>
            </a:stretch>
          </p:blipFill>
          <p:spPr>
            <a:xfrm>
              <a:off x="13714190" y="9948927"/>
              <a:ext cx="251929" cy="251939"/>
            </a:xfrm>
            <a:prstGeom prst="rect">
              <a:avLst/>
            </a:prstGeom>
          </p:spPr>
        </p:pic>
        <p:pic>
          <p:nvPicPr>
            <p:cNvPr id="189" name="object 189"/>
            <p:cNvPicPr/>
            <p:nvPr/>
          </p:nvPicPr>
          <p:blipFill>
            <a:blip r:embed="rId8" cstate="print"/>
            <a:stretch>
              <a:fillRect/>
            </a:stretch>
          </p:blipFill>
          <p:spPr>
            <a:xfrm>
              <a:off x="14344930" y="9328307"/>
              <a:ext cx="251955" cy="251939"/>
            </a:xfrm>
            <a:prstGeom prst="rect">
              <a:avLst/>
            </a:prstGeom>
          </p:spPr>
        </p:pic>
        <p:pic>
          <p:nvPicPr>
            <p:cNvPr id="190" name="object 190"/>
            <p:cNvPicPr/>
            <p:nvPr/>
          </p:nvPicPr>
          <p:blipFill>
            <a:blip r:embed="rId7" cstate="print"/>
            <a:stretch>
              <a:fillRect/>
            </a:stretch>
          </p:blipFill>
          <p:spPr>
            <a:xfrm>
              <a:off x="13714190" y="9328307"/>
              <a:ext cx="251929" cy="251939"/>
            </a:xfrm>
            <a:prstGeom prst="rect">
              <a:avLst/>
            </a:prstGeom>
          </p:spPr>
        </p:pic>
        <p:pic>
          <p:nvPicPr>
            <p:cNvPr id="191" name="object 191"/>
            <p:cNvPicPr/>
            <p:nvPr/>
          </p:nvPicPr>
          <p:blipFill>
            <a:blip r:embed="rId11" cstate="print"/>
            <a:stretch>
              <a:fillRect/>
            </a:stretch>
          </p:blipFill>
          <p:spPr>
            <a:xfrm>
              <a:off x="14344930" y="9948927"/>
              <a:ext cx="251955" cy="251939"/>
            </a:xfrm>
            <a:prstGeom prst="rect">
              <a:avLst/>
            </a:prstGeom>
          </p:spPr>
        </p:pic>
        <p:pic>
          <p:nvPicPr>
            <p:cNvPr id="192" name="object 192"/>
            <p:cNvPicPr/>
            <p:nvPr/>
          </p:nvPicPr>
          <p:blipFill>
            <a:blip r:embed="rId9" cstate="print"/>
            <a:stretch>
              <a:fillRect/>
            </a:stretch>
          </p:blipFill>
          <p:spPr>
            <a:xfrm>
              <a:off x="14029573" y="9638622"/>
              <a:ext cx="251929" cy="251939"/>
            </a:xfrm>
            <a:prstGeom prst="rect">
              <a:avLst/>
            </a:prstGeom>
          </p:spPr>
        </p:pic>
      </p:grpSp>
      <p:grpSp>
        <p:nvGrpSpPr>
          <p:cNvPr id="193" name="object 193"/>
          <p:cNvGrpSpPr/>
          <p:nvPr/>
        </p:nvGrpSpPr>
        <p:grpSpPr>
          <a:xfrm>
            <a:off x="3290170" y="618784"/>
            <a:ext cx="634971" cy="634971"/>
            <a:chOff x="5425028" y="1020419"/>
            <a:chExt cx="1047115" cy="1047115"/>
          </a:xfrm>
        </p:grpSpPr>
        <p:sp>
          <p:nvSpPr>
            <p:cNvPr id="194" name="object 194"/>
            <p:cNvSpPr/>
            <p:nvPr/>
          </p:nvSpPr>
          <p:spPr>
            <a:xfrm>
              <a:off x="5425028" y="1020419"/>
              <a:ext cx="1047115" cy="1047115"/>
            </a:xfrm>
            <a:custGeom>
              <a:avLst/>
              <a:gdLst/>
              <a:ahLst/>
              <a:cxnLst/>
              <a:rect l="l" t="t" r="r" b="b"/>
              <a:pathLst>
                <a:path w="1047114" h="1047114">
                  <a:moveTo>
                    <a:pt x="806991" y="0"/>
                  </a:moveTo>
                  <a:lnTo>
                    <a:pt x="241165" y="0"/>
                  </a:lnTo>
                  <a:lnTo>
                    <a:pt x="194711" y="183"/>
                  </a:lnTo>
                  <a:lnTo>
                    <a:pt x="127199" y="4965"/>
                  </a:lnTo>
                  <a:lnTo>
                    <a:pt x="70461" y="25953"/>
                  </a:lnTo>
                  <a:lnTo>
                    <a:pt x="25951" y="70470"/>
                  </a:lnTo>
                  <a:lnTo>
                    <a:pt x="4963" y="127208"/>
                  </a:lnTo>
                  <a:lnTo>
                    <a:pt x="183" y="194262"/>
                  </a:lnTo>
                  <a:lnTo>
                    <a:pt x="0" y="240097"/>
                  </a:lnTo>
                  <a:lnTo>
                    <a:pt x="4" y="807001"/>
                  </a:lnTo>
                  <a:lnTo>
                    <a:pt x="183" y="852377"/>
                  </a:lnTo>
                  <a:lnTo>
                    <a:pt x="4969" y="919906"/>
                  </a:lnTo>
                  <a:lnTo>
                    <a:pt x="25951" y="976628"/>
                  </a:lnTo>
                  <a:lnTo>
                    <a:pt x="70461" y="1021145"/>
                  </a:lnTo>
                  <a:lnTo>
                    <a:pt x="127182" y="1042127"/>
                  </a:lnTo>
                  <a:lnTo>
                    <a:pt x="194260" y="1046904"/>
                  </a:lnTo>
                  <a:lnTo>
                    <a:pt x="240097" y="1047088"/>
                  </a:lnTo>
                  <a:lnTo>
                    <a:pt x="805923" y="1047088"/>
                  </a:lnTo>
                  <a:lnTo>
                    <a:pt x="852377" y="1046904"/>
                  </a:lnTo>
                  <a:lnTo>
                    <a:pt x="919884" y="1042127"/>
                  </a:lnTo>
                  <a:lnTo>
                    <a:pt x="976622" y="1021145"/>
                  </a:lnTo>
                  <a:lnTo>
                    <a:pt x="1021136" y="976628"/>
                  </a:lnTo>
                  <a:lnTo>
                    <a:pt x="1042123" y="919906"/>
                  </a:lnTo>
                  <a:lnTo>
                    <a:pt x="1046904" y="852832"/>
                  </a:lnTo>
                  <a:lnTo>
                    <a:pt x="1047088" y="807001"/>
                  </a:lnTo>
                  <a:lnTo>
                    <a:pt x="1047084" y="240097"/>
                  </a:lnTo>
                  <a:lnTo>
                    <a:pt x="1046904" y="194712"/>
                  </a:lnTo>
                  <a:lnTo>
                    <a:pt x="1042123" y="127208"/>
                  </a:lnTo>
                  <a:lnTo>
                    <a:pt x="1021136" y="70470"/>
                  </a:lnTo>
                  <a:lnTo>
                    <a:pt x="976622" y="25953"/>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195" name="object 195"/>
            <p:cNvPicPr/>
            <p:nvPr/>
          </p:nvPicPr>
          <p:blipFill>
            <a:blip r:embed="rId13" cstate="print"/>
            <a:stretch>
              <a:fillRect/>
            </a:stretch>
          </p:blipFill>
          <p:spPr>
            <a:xfrm>
              <a:off x="5822602" y="1417996"/>
              <a:ext cx="251939" cy="251945"/>
            </a:xfrm>
            <a:prstGeom prst="rect">
              <a:avLst/>
            </a:prstGeom>
          </p:spPr>
        </p:pic>
      </p:grpSp>
      <p:grpSp>
        <p:nvGrpSpPr>
          <p:cNvPr id="196" name="object 196"/>
          <p:cNvGrpSpPr/>
          <p:nvPr/>
        </p:nvGrpSpPr>
        <p:grpSpPr>
          <a:xfrm>
            <a:off x="5186020" y="618784"/>
            <a:ext cx="634971" cy="634971"/>
            <a:chOff x="8551425" y="1020419"/>
            <a:chExt cx="1047115" cy="1047115"/>
          </a:xfrm>
        </p:grpSpPr>
        <p:sp>
          <p:nvSpPr>
            <p:cNvPr id="197" name="object 197"/>
            <p:cNvSpPr/>
            <p:nvPr/>
          </p:nvSpPr>
          <p:spPr>
            <a:xfrm>
              <a:off x="8551425" y="1020419"/>
              <a:ext cx="1047115" cy="1047115"/>
            </a:xfrm>
            <a:custGeom>
              <a:avLst/>
              <a:gdLst/>
              <a:ahLst/>
              <a:cxnLst/>
              <a:rect l="l" t="t" r="r" b="b"/>
              <a:pathLst>
                <a:path w="1047115" h="1047114">
                  <a:moveTo>
                    <a:pt x="806991" y="0"/>
                  </a:moveTo>
                  <a:lnTo>
                    <a:pt x="241165" y="0"/>
                  </a:lnTo>
                  <a:lnTo>
                    <a:pt x="194711" y="183"/>
                  </a:lnTo>
                  <a:lnTo>
                    <a:pt x="127199" y="4965"/>
                  </a:lnTo>
                  <a:lnTo>
                    <a:pt x="70461" y="25953"/>
                  </a:lnTo>
                  <a:lnTo>
                    <a:pt x="25947" y="70470"/>
                  </a:lnTo>
                  <a:lnTo>
                    <a:pt x="4958" y="127208"/>
                  </a:lnTo>
                  <a:lnTo>
                    <a:pt x="183" y="194262"/>
                  </a:lnTo>
                  <a:lnTo>
                    <a:pt x="0" y="240097"/>
                  </a:lnTo>
                  <a:lnTo>
                    <a:pt x="4" y="807001"/>
                  </a:lnTo>
                  <a:lnTo>
                    <a:pt x="183" y="852377"/>
                  </a:lnTo>
                  <a:lnTo>
                    <a:pt x="4964" y="919906"/>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17" y="1021145"/>
                  </a:lnTo>
                  <a:lnTo>
                    <a:pt x="1021135" y="976628"/>
                  </a:lnTo>
                  <a:lnTo>
                    <a:pt x="1042123" y="919906"/>
                  </a:lnTo>
                  <a:lnTo>
                    <a:pt x="1046904" y="852832"/>
                  </a:lnTo>
                  <a:lnTo>
                    <a:pt x="1047088" y="807001"/>
                  </a:lnTo>
                  <a:lnTo>
                    <a:pt x="1047084" y="240097"/>
                  </a:lnTo>
                  <a:lnTo>
                    <a:pt x="1046904" y="194712"/>
                  </a:lnTo>
                  <a:lnTo>
                    <a:pt x="1042123" y="127208"/>
                  </a:lnTo>
                  <a:lnTo>
                    <a:pt x="1021135" y="70470"/>
                  </a:lnTo>
                  <a:lnTo>
                    <a:pt x="976617" y="25953"/>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198" name="object 198"/>
            <p:cNvPicPr/>
            <p:nvPr/>
          </p:nvPicPr>
          <p:blipFill>
            <a:blip r:embed="rId6" cstate="print"/>
            <a:stretch>
              <a:fillRect/>
            </a:stretch>
          </p:blipFill>
          <p:spPr>
            <a:xfrm>
              <a:off x="8948999" y="1417996"/>
              <a:ext cx="251939" cy="251945"/>
            </a:xfrm>
            <a:prstGeom prst="rect">
              <a:avLst/>
            </a:prstGeom>
          </p:spPr>
        </p:pic>
      </p:grpSp>
      <p:grpSp>
        <p:nvGrpSpPr>
          <p:cNvPr id="199" name="object 199"/>
          <p:cNvGrpSpPr/>
          <p:nvPr/>
        </p:nvGrpSpPr>
        <p:grpSpPr>
          <a:xfrm>
            <a:off x="7081895" y="618784"/>
            <a:ext cx="634971" cy="634971"/>
            <a:chOff x="11677863" y="1020419"/>
            <a:chExt cx="1047115" cy="1047115"/>
          </a:xfrm>
        </p:grpSpPr>
        <p:sp>
          <p:nvSpPr>
            <p:cNvPr id="200" name="object 200"/>
            <p:cNvSpPr/>
            <p:nvPr/>
          </p:nvSpPr>
          <p:spPr>
            <a:xfrm>
              <a:off x="11677863"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8" y="1042127"/>
                  </a:lnTo>
                  <a:lnTo>
                    <a:pt x="194177" y="1046904"/>
                  </a:lnTo>
                  <a:lnTo>
                    <a:pt x="239992"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201" name="object 201"/>
            <p:cNvPicPr/>
            <p:nvPr/>
          </p:nvPicPr>
          <p:blipFill>
            <a:blip r:embed="rId14" cstate="print"/>
            <a:stretch>
              <a:fillRect/>
            </a:stretch>
          </p:blipFill>
          <p:spPr>
            <a:xfrm>
              <a:off x="12075391" y="1417996"/>
              <a:ext cx="251929" cy="251945"/>
            </a:xfrm>
            <a:prstGeom prst="rect">
              <a:avLst/>
            </a:prstGeom>
          </p:spPr>
        </p:pic>
      </p:grpSp>
      <p:grpSp>
        <p:nvGrpSpPr>
          <p:cNvPr id="202" name="object 202"/>
          <p:cNvGrpSpPr/>
          <p:nvPr/>
        </p:nvGrpSpPr>
        <p:grpSpPr>
          <a:xfrm>
            <a:off x="8977745" y="618784"/>
            <a:ext cx="634971" cy="634971"/>
            <a:chOff x="14804260" y="1020419"/>
            <a:chExt cx="1047115" cy="1047115"/>
          </a:xfrm>
        </p:grpSpPr>
        <p:sp>
          <p:nvSpPr>
            <p:cNvPr id="203" name="object 203"/>
            <p:cNvSpPr/>
            <p:nvPr/>
          </p:nvSpPr>
          <p:spPr>
            <a:xfrm>
              <a:off x="14804260"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204" name="object 204"/>
            <p:cNvPicPr/>
            <p:nvPr/>
          </p:nvPicPr>
          <p:blipFill>
            <a:blip r:embed="rId9" cstate="print"/>
            <a:stretch>
              <a:fillRect/>
            </a:stretch>
          </p:blipFill>
          <p:spPr>
            <a:xfrm>
              <a:off x="15201787" y="1417996"/>
              <a:ext cx="251929" cy="251945"/>
            </a:xfrm>
            <a:prstGeom prst="rect">
              <a:avLst/>
            </a:prstGeom>
          </p:spPr>
        </p:pic>
      </p:grpSp>
      <p:grpSp>
        <p:nvGrpSpPr>
          <p:cNvPr id="205" name="object 205"/>
          <p:cNvGrpSpPr/>
          <p:nvPr/>
        </p:nvGrpSpPr>
        <p:grpSpPr>
          <a:xfrm>
            <a:off x="3290170" y="1615784"/>
            <a:ext cx="634971" cy="634971"/>
            <a:chOff x="5425028" y="2664547"/>
            <a:chExt cx="1047115" cy="1047115"/>
          </a:xfrm>
        </p:grpSpPr>
        <p:sp>
          <p:nvSpPr>
            <p:cNvPr id="206" name="object 206"/>
            <p:cNvSpPr/>
            <p:nvPr/>
          </p:nvSpPr>
          <p:spPr>
            <a:xfrm>
              <a:off x="5425028" y="2664547"/>
              <a:ext cx="1047115" cy="1047115"/>
            </a:xfrm>
            <a:custGeom>
              <a:avLst/>
              <a:gdLst/>
              <a:ahLst/>
              <a:cxnLst/>
              <a:rect l="l" t="t" r="r" b="b"/>
              <a:pathLst>
                <a:path w="1047114" h="1047114">
                  <a:moveTo>
                    <a:pt x="806991" y="0"/>
                  </a:moveTo>
                  <a:lnTo>
                    <a:pt x="241165" y="0"/>
                  </a:lnTo>
                  <a:lnTo>
                    <a:pt x="194711" y="183"/>
                  </a:lnTo>
                  <a:lnTo>
                    <a:pt x="127199" y="4965"/>
                  </a:lnTo>
                  <a:lnTo>
                    <a:pt x="70461" y="25951"/>
                  </a:lnTo>
                  <a:lnTo>
                    <a:pt x="25951" y="70466"/>
                  </a:lnTo>
                  <a:lnTo>
                    <a:pt x="4963" y="127203"/>
                  </a:lnTo>
                  <a:lnTo>
                    <a:pt x="183" y="194260"/>
                  </a:lnTo>
                  <a:lnTo>
                    <a:pt x="0" y="240097"/>
                  </a:lnTo>
                  <a:lnTo>
                    <a:pt x="4" y="806991"/>
                  </a:lnTo>
                  <a:lnTo>
                    <a:pt x="183" y="852377"/>
                  </a:lnTo>
                  <a:lnTo>
                    <a:pt x="4969" y="919905"/>
                  </a:lnTo>
                  <a:lnTo>
                    <a:pt x="25951"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203"/>
                  </a:lnTo>
                  <a:lnTo>
                    <a:pt x="1021136" y="70466"/>
                  </a:lnTo>
                  <a:lnTo>
                    <a:pt x="976622" y="25951"/>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07" name="object 207"/>
            <p:cNvPicPr/>
            <p:nvPr/>
          </p:nvPicPr>
          <p:blipFill>
            <a:blip r:embed="rId6" cstate="print"/>
            <a:stretch>
              <a:fillRect/>
            </a:stretch>
          </p:blipFill>
          <p:spPr>
            <a:xfrm>
              <a:off x="5507251" y="3372436"/>
              <a:ext cx="251939" cy="251939"/>
            </a:xfrm>
            <a:prstGeom prst="rect">
              <a:avLst/>
            </a:prstGeom>
          </p:spPr>
        </p:pic>
        <p:pic>
          <p:nvPicPr>
            <p:cNvPr id="208" name="object 208"/>
            <p:cNvPicPr/>
            <p:nvPr/>
          </p:nvPicPr>
          <p:blipFill>
            <a:blip r:embed="rId6" cstate="print"/>
            <a:stretch>
              <a:fillRect/>
            </a:stretch>
          </p:blipFill>
          <p:spPr>
            <a:xfrm>
              <a:off x="6137954" y="2751808"/>
              <a:ext cx="251939" cy="251945"/>
            </a:xfrm>
            <a:prstGeom prst="rect">
              <a:avLst/>
            </a:prstGeom>
          </p:spPr>
        </p:pic>
      </p:grpSp>
      <p:grpSp>
        <p:nvGrpSpPr>
          <p:cNvPr id="209" name="object 209"/>
          <p:cNvGrpSpPr/>
          <p:nvPr/>
        </p:nvGrpSpPr>
        <p:grpSpPr>
          <a:xfrm>
            <a:off x="3290170" y="2612784"/>
            <a:ext cx="634971" cy="634971"/>
            <a:chOff x="5425028" y="4308674"/>
            <a:chExt cx="1047115" cy="1047115"/>
          </a:xfrm>
        </p:grpSpPr>
        <p:sp>
          <p:nvSpPr>
            <p:cNvPr id="210" name="object 210"/>
            <p:cNvSpPr/>
            <p:nvPr/>
          </p:nvSpPr>
          <p:spPr>
            <a:xfrm>
              <a:off x="5425028" y="4308674"/>
              <a:ext cx="1047115" cy="1047115"/>
            </a:xfrm>
            <a:custGeom>
              <a:avLst/>
              <a:gdLst/>
              <a:ahLst/>
              <a:cxnLst/>
              <a:rect l="l" t="t" r="r" b="b"/>
              <a:pathLst>
                <a:path w="1047114" h="1047114">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7"/>
                  </a:lnTo>
                  <a:lnTo>
                    <a:pt x="4969" y="919901"/>
                  </a:lnTo>
                  <a:lnTo>
                    <a:pt x="25951" y="976617"/>
                  </a:lnTo>
                  <a:lnTo>
                    <a:pt x="70461" y="1021135"/>
                  </a:lnTo>
                  <a:lnTo>
                    <a:pt x="127182" y="1042123"/>
                  </a:lnTo>
                  <a:lnTo>
                    <a:pt x="194260" y="1046904"/>
                  </a:lnTo>
                  <a:lnTo>
                    <a:pt x="240097" y="1047088"/>
                  </a:lnTo>
                  <a:lnTo>
                    <a:pt x="805923" y="1047088"/>
                  </a:lnTo>
                  <a:lnTo>
                    <a:pt x="852377" y="1046904"/>
                  </a:lnTo>
                  <a:lnTo>
                    <a:pt x="919884" y="1042123"/>
                  </a:lnTo>
                  <a:lnTo>
                    <a:pt x="976622" y="1021135"/>
                  </a:lnTo>
                  <a:lnTo>
                    <a:pt x="1021136" y="976617"/>
                  </a:lnTo>
                  <a:lnTo>
                    <a:pt x="1042123" y="919901"/>
                  </a:lnTo>
                  <a:lnTo>
                    <a:pt x="1046904" y="852827"/>
                  </a:lnTo>
                  <a:lnTo>
                    <a:pt x="1047088" y="806991"/>
                  </a:lnTo>
                  <a:lnTo>
                    <a:pt x="1047084" y="240097"/>
                  </a:lnTo>
                  <a:lnTo>
                    <a:pt x="1046904" y="194711"/>
                  </a:lnTo>
                  <a:lnTo>
                    <a:pt x="1042123" y="127199"/>
                  </a:lnTo>
                  <a:lnTo>
                    <a:pt x="1021136" y="70461"/>
                  </a:lnTo>
                  <a:lnTo>
                    <a:pt x="976622" y="25947"/>
                  </a:lnTo>
                  <a:lnTo>
                    <a:pt x="919901" y="4960"/>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11" name="object 211"/>
            <p:cNvPicPr/>
            <p:nvPr/>
          </p:nvPicPr>
          <p:blipFill>
            <a:blip r:embed="rId6" cstate="print"/>
            <a:stretch>
              <a:fillRect/>
            </a:stretch>
          </p:blipFill>
          <p:spPr>
            <a:xfrm>
              <a:off x="5507251" y="5016553"/>
              <a:ext cx="251939" cy="251939"/>
            </a:xfrm>
            <a:prstGeom prst="rect">
              <a:avLst/>
            </a:prstGeom>
          </p:spPr>
        </p:pic>
        <p:pic>
          <p:nvPicPr>
            <p:cNvPr id="212" name="object 212"/>
            <p:cNvPicPr/>
            <p:nvPr/>
          </p:nvPicPr>
          <p:blipFill>
            <a:blip r:embed="rId10" cstate="print"/>
            <a:stretch>
              <a:fillRect/>
            </a:stretch>
          </p:blipFill>
          <p:spPr>
            <a:xfrm>
              <a:off x="6137954" y="4395934"/>
              <a:ext cx="251939" cy="251939"/>
            </a:xfrm>
            <a:prstGeom prst="rect">
              <a:avLst/>
            </a:prstGeom>
          </p:spPr>
        </p:pic>
        <p:pic>
          <p:nvPicPr>
            <p:cNvPr id="213" name="object 213"/>
            <p:cNvPicPr/>
            <p:nvPr/>
          </p:nvPicPr>
          <p:blipFill>
            <a:blip r:embed="rId13" cstate="print"/>
            <a:stretch>
              <a:fillRect/>
            </a:stretch>
          </p:blipFill>
          <p:spPr>
            <a:xfrm>
              <a:off x="5822602" y="4706249"/>
              <a:ext cx="251939" cy="251939"/>
            </a:xfrm>
            <a:prstGeom prst="rect">
              <a:avLst/>
            </a:prstGeom>
          </p:spPr>
        </p:pic>
      </p:grpSp>
      <p:grpSp>
        <p:nvGrpSpPr>
          <p:cNvPr id="214" name="object 214"/>
          <p:cNvGrpSpPr/>
          <p:nvPr/>
        </p:nvGrpSpPr>
        <p:grpSpPr>
          <a:xfrm>
            <a:off x="3290170" y="3609779"/>
            <a:ext cx="634971" cy="634971"/>
            <a:chOff x="5425028" y="5952792"/>
            <a:chExt cx="1047115" cy="1047115"/>
          </a:xfrm>
        </p:grpSpPr>
        <p:sp>
          <p:nvSpPr>
            <p:cNvPr id="215" name="object 215"/>
            <p:cNvSpPr/>
            <p:nvPr/>
          </p:nvSpPr>
          <p:spPr>
            <a:xfrm>
              <a:off x="5425028" y="5952792"/>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51" y="70470"/>
                  </a:lnTo>
                  <a:lnTo>
                    <a:pt x="4963" y="127203"/>
                  </a:lnTo>
                  <a:lnTo>
                    <a:pt x="183" y="194260"/>
                  </a:lnTo>
                  <a:lnTo>
                    <a:pt x="0" y="240097"/>
                  </a:lnTo>
                  <a:lnTo>
                    <a:pt x="4" y="806991"/>
                  </a:lnTo>
                  <a:lnTo>
                    <a:pt x="183" y="852377"/>
                  </a:lnTo>
                  <a:lnTo>
                    <a:pt x="4969" y="919905"/>
                  </a:lnTo>
                  <a:lnTo>
                    <a:pt x="25951" y="976628"/>
                  </a:lnTo>
                  <a:lnTo>
                    <a:pt x="70461" y="1021145"/>
                  </a:lnTo>
                  <a:lnTo>
                    <a:pt x="127182" y="1042127"/>
                  </a:lnTo>
                  <a:lnTo>
                    <a:pt x="194260" y="1046904"/>
                  </a:lnTo>
                  <a:lnTo>
                    <a:pt x="240097" y="1047088"/>
                  </a:lnTo>
                  <a:lnTo>
                    <a:pt x="805923" y="1047088"/>
                  </a:lnTo>
                  <a:lnTo>
                    <a:pt x="852377" y="1046904"/>
                  </a:lnTo>
                  <a:lnTo>
                    <a:pt x="919884" y="1042127"/>
                  </a:lnTo>
                  <a:lnTo>
                    <a:pt x="976622" y="1021145"/>
                  </a:lnTo>
                  <a:lnTo>
                    <a:pt x="1021136" y="976628"/>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16" name="object 216"/>
            <p:cNvPicPr/>
            <p:nvPr/>
          </p:nvPicPr>
          <p:blipFill>
            <a:blip r:embed="rId6" cstate="print"/>
            <a:stretch>
              <a:fillRect/>
            </a:stretch>
          </p:blipFill>
          <p:spPr>
            <a:xfrm>
              <a:off x="5507251" y="6660681"/>
              <a:ext cx="251939" cy="251939"/>
            </a:xfrm>
            <a:prstGeom prst="rect">
              <a:avLst/>
            </a:prstGeom>
          </p:spPr>
        </p:pic>
        <p:pic>
          <p:nvPicPr>
            <p:cNvPr id="217" name="object 217"/>
            <p:cNvPicPr/>
            <p:nvPr/>
          </p:nvPicPr>
          <p:blipFill>
            <a:blip r:embed="rId6" cstate="print"/>
            <a:stretch>
              <a:fillRect/>
            </a:stretch>
          </p:blipFill>
          <p:spPr>
            <a:xfrm>
              <a:off x="6137954" y="6040062"/>
              <a:ext cx="251939" cy="251939"/>
            </a:xfrm>
            <a:prstGeom prst="rect">
              <a:avLst/>
            </a:prstGeom>
          </p:spPr>
        </p:pic>
        <p:pic>
          <p:nvPicPr>
            <p:cNvPr id="218" name="object 218"/>
            <p:cNvPicPr/>
            <p:nvPr/>
          </p:nvPicPr>
          <p:blipFill>
            <a:blip r:embed="rId6" cstate="print"/>
            <a:stretch>
              <a:fillRect/>
            </a:stretch>
          </p:blipFill>
          <p:spPr>
            <a:xfrm>
              <a:off x="5507251" y="6040062"/>
              <a:ext cx="251939" cy="251939"/>
            </a:xfrm>
            <a:prstGeom prst="rect">
              <a:avLst/>
            </a:prstGeom>
          </p:spPr>
        </p:pic>
        <p:pic>
          <p:nvPicPr>
            <p:cNvPr id="219" name="object 219"/>
            <p:cNvPicPr/>
            <p:nvPr/>
          </p:nvPicPr>
          <p:blipFill>
            <a:blip r:embed="rId6" cstate="print"/>
            <a:stretch>
              <a:fillRect/>
            </a:stretch>
          </p:blipFill>
          <p:spPr>
            <a:xfrm>
              <a:off x="6137954" y="6660681"/>
              <a:ext cx="251939" cy="251939"/>
            </a:xfrm>
            <a:prstGeom prst="rect">
              <a:avLst/>
            </a:prstGeom>
          </p:spPr>
        </p:pic>
      </p:grpSp>
      <p:grpSp>
        <p:nvGrpSpPr>
          <p:cNvPr id="220" name="object 220"/>
          <p:cNvGrpSpPr/>
          <p:nvPr/>
        </p:nvGrpSpPr>
        <p:grpSpPr>
          <a:xfrm>
            <a:off x="3290170" y="4606780"/>
            <a:ext cx="634971" cy="634971"/>
            <a:chOff x="5425028" y="7596920"/>
            <a:chExt cx="1047115" cy="1047115"/>
          </a:xfrm>
        </p:grpSpPr>
        <p:sp>
          <p:nvSpPr>
            <p:cNvPr id="221" name="object 221"/>
            <p:cNvSpPr/>
            <p:nvPr/>
          </p:nvSpPr>
          <p:spPr>
            <a:xfrm>
              <a:off x="5425028" y="7596920"/>
              <a:ext cx="1047115" cy="1047115"/>
            </a:xfrm>
            <a:custGeom>
              <a:avLst/>
              <a:gdLst/>
              <a:ahLst/>
              <a:cxnLst/>
              <a:rect l="l" t="t" r="r" b="b"/>
              <a:pathLst>
                <a:path w="1047114" h="1047115">
                  <a:moveTo>
                    <a:pt x="806991" y="0"/>
                  </a:moveTo>
                  <a:lnTo>
                    <a:pt x="241165" y="0"/>
                  </a:lnTo>
                  <a:lnTo>
                    <a:pt x="194711" y="183"/>
                  </a:lnTo>
                  <a:lnTo>
                    <a:pt x="127199" y="4965"/>
                  </a:lnTo>
                  <a:lnTo>
                    <a:pt x="70461" y="25951"/>
                  </a:lnTo>
                  <a:lnTo>
                    <a:pt x="25951" y="70461"/>
                  </a:lnTo>
                  <a:lnTo>
                    <a:pt x="4963" y="127199"/>
                  </a:lnTo>
                  <a:lnTo>
                    <a:pt x="183" y="194260"/>
                  </a:lnTo>
                  <a:lnTo>
                    <a:pt x="0" y="240097"/>
                  </a:lnTo>
                  <a:lnTo>
                    <a:pt x="4" y="806991"/>
                  </a:lnTo>
                  <a:lnTo>
                    <a:pt x="183" y="852377"/>
                  </a:lnTo>
                  <a:lnTo>
                    <a:pt x="4969" y="919905"/>
                  </a:lnTo>
                  <a:lnTo>
                    <a:pt x="25951" y="976626"/>
                  </a:lnTo>
                  <a:lnTo>
                    <a:pt x="70461" y="1021137"/>
                  </a:lnTo>
                  <a:lnTo>
                    <a:pt x="127182" y="1042123"/>
                  </a:lnTo>
                  <a:lnTo>
                    <a:pt x="194260" y="1046904"/>
                  </a:lnTo>
                  <a:lnTo>
                    <a:pt x="240097" y="1047088"/>
                  </a:lnTo>
                  <a:lnTo>
                    <a:pt x="805923" y="1047088"/>
                  </a:lnTo>
                  <a:lnTo>
                    <a:pt x="852377" y="1046904"/>
                  </a:lnTo>
                  <a:lnTo>
                    <a:pt x="919884" y="1042123"/>
                  </a:lnTo>
                  <a:lnTo>
                    <a:pt x="976622" y="1021137"/>
                  </a:lnTo>
                  <a:lnTo>
                    <a:pt x="1021136" y="976626"/>
                  </a:lnTo>
                  <a:lnTo>
                    <a:pt x="1042123" y="919905"/>
                  </a:lnTo>
                  <a:lnTo>
                    <a:pt x="1046904" y="852828"/>
                  </a:lnTo>
                  <a:lnTo>
                    <a:pt x="1047088" y="806991"/>
                  </a:lnTo>
                  <a:lnTo>
                    <a:pt x="1047084" y="240097"/>
                  </a:lnTo>
                  <a:lnTo>
                    <a:pt x="1046904" y="194711"/>
                  </a:lnTo>
                  <a:lnTo>
                    <a:pt x="1042123" y="127199"/>
                  </a:lnTo>
                  <a:lnTo>
                    <a:pt x="1021136" y="70461"/>
                  </a:lnTo>
                  <a:lnTo>
                    <a:pt x="976622" y="25951"/>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22" name="object 222"/>
            <p:cNvPicPr/>
            <p:nvPr/>
          </p:nvPicPr>
          <p:blipFill>
            <a:blip r:embed="rId6" cstate="print"/>
            <a:stretch>
              <a:fillRect/>
            </a:stretch>
          </p:blipFill>
          <p:spPr>
            <a:xfrm>
              <a:off x="5507251" y="8304810"/>
              <a:ext cx="251939" cy="251939"/>
            </a:xfrm>
            <a:prstGeom prst="rect">
              <a:avLst/>
            </a:prstGeom>
          </p:spPr>
        </p:pic>
        <p:pic>
          <p:nvPicPr>
            <p:cNvPr id="223" name="object 223"/>
            <p:cNvPicPr/>
            <p:nvPr/>
          </p:nvPicPr>
          <p:blipFill>
            <a:blip r:embed="rId6" cstate="print"/>
            <a:stretch>
              <a:fillRect/>
            </a:stretch>
          </p:blipFill>
          <p:spPr>
            <a:xfrm>
              <a:off x="6137954" y="7684182"/>
              <a:ext cx="251939" cy="251945"/>
            </a:xfrm>
            <a:prstGeom prst="rect">
              <a:avLst/>
            </a:prstGeom>
          </p:spPr>
        </p:pic>
        <p:pic>
          <p:nvPicPr>
            <p:cNvPr id="224" name="object 224"/>
            <p:cNvPicPr/>
            <p:nvPr/>
          </p:nvPicPr>
          <p:blipFill>
            <a:blip r:embed="rId6" cstate="print"/>
            <a:stretch>
              <a:fillRect/>
            </a:stretch>
          </p:blipFill>
          <p:spPr>
            <a:xfrm>
              <a:off x="5507251" y="7684179"/>
              <a:ext cx="251939" cy="251939"/>
            </a:xfrm>
            <a:prstGeom prst="rect">
              <a:avLst/>
            </a:prstGeom>
          </p:spPr>
        </p:pic>
        <p:pic>
          <p:nvPicPr>
            <p:cNvPr id="225" name="object 225"/>
            <p:cNvPicPr/>
            <p:nvPr/>
          </p:nvPicPr>
          <p:blipFill>
            <a:blip r:embed="rId6" cstate="print"/>
            <a:stretch>
              <a:fillRect/>
            </a:stretch>
          </p:blipFill>
          <p:spPr>
            <a:xfrm>
              <a:off x="6137954" y="8304810"/>
              <a:ext cx="251939" cy="251937"/>
            </a:xfrm>
            <a:prstGeom prst="rect">
              <a:avLst/>
            </a:prstGeom>
          </p:spPr>
        </p:pic>
        <p:pic>
          <p:nvPicPr>
            <p:cNvPr id="226" name="object 226"/>
            <p:cNvPicPr/>
            <p:nvPr/>
          </p:nvPicPr>
          <p:blipFill>
            <a:blip r:embed="rId13" cstate="print"/>
            <a:stretch>
              <a:fillRect/>
            </a:stretch>
          </p:blipFill>
          <p:spPr>
            <a:xfrm>
              <a:off x="5822602" y="7994495"/>
              <a:ext cx="251939" cy="251939"/>
            </a:xfrm>
            <a:prstGeom prst="rect">
              <a:avLst/>
            </a:prstGeom>
          </p:spPr>
        </p:pic>
      </p:grpSp>
      <p:grpSp>
        <p:nvGrpSpPr>
          <p:cNvPr id="227" name="object 227"/>
          <p:cNvGrpSpPr/>
          <p:nvPr/>
        </p:nvGrpSpPr>
        <p:grpSpPr>
          <a:xfrm>
            <a:off x="3290170" y="5603780"/>
            <a:ext cx="634971" cy="634971"/>
            <a:chOff x="5425028" y="9241048"/>
            <a:chExt cx="1047115" cy="1047115"/>
          </a:xfrm>
        </p:grpSpPr>
        <p:sp>
          <p:nvSpPr>
            <p:cNvPr id="228" name="object 228"/>
            <p:cNvSpPr/>
            <p:nvPr/>
          </p:nvSpPr>
          <p:spPr>
            <a:xfrm>
              <a:off x="5425028" y="9241048"/>
              <a:ext cx="1047115" cy="1047115"/>
            </a:xfrm>
            <a:custGeom>
              <a:avLst/>
              <a:gdLst/>
              <a:ahLst/>
              <a:cxnLst/>
              <a:rect l="l" t="t" r="r" b="b"/>
              <a:pathLst>
                <a:path w="1047114" h="1047115">
                  <a:moveTo>
                    <a:pt x="806991" y="0"/>
                  </a:moveTo>
                  <a:lnTo>
                    <a:pt x="241165" y="0"/>
                  </a:lnTo>
                  <a:lnTo>
                    <a:pt x="194711" y="183"/>
                  </a:lnTo>
                  <a:lnTo>
                    <a:pt x="127199" y="4960"/>
                  </a:lnTo>
                  <a:lnTo>
                    <a:pt x="70461" y="25947"/>
                  </a:lnTo>
                  <a:lnTo>
                    <a:pt x="25951" y="70461"/>
                  </a:lnTo>
                  <a:lnTo>
                    <a:pt x="4963" y="127199"/>
                  </a:lnTo>
                  <a:lnTo>
                    <a:pt x="183" y="194260"/>
                  </a:lnTo>
                  <a:lnTo>
                    <a:pt x="0" y="240097"/>
                  </a:lnTo>
                  <a:lnTo>
                    <a:pt x="4" y="806991"/>
                  </a:lnTo>
                  <a:lnTo>
                    <a:pt x="183" y="852375"/>
                  </a:lnTo>
                  <a:lnTo>
                    <a:pt x="4969" y="919897"/>
                  </a:lnTo>
                  <a:lnTo>
                    <a:pt x="25951" y="976617"/>
                  </a:lnTo>
                  <a:lnTo>
                    <a:pt x="70461" y="1021133"/>
                  </a:lnTo>
                  <a:lnTo>
                    <a:pt x="127182" y="1042120"/>
                  </a:lnTo>
                  <a:lnTo>
                    <a:pt x="194260" y="1046900"/>
                  </a:lnTo>
                  <a:lnTo>
                    <a:pt x="240097" y="1047084"/>
                  </a:lnTo>
                  <a:lnTo>
                    <a:pt x="805923" y="1047084"/>
                  </a:lnTo>
                  <a:lnTo>
                    <a:pt x="852377" y="1046900"/>
                  </a:lnTo>
                  <a:lnTo>
                    <a:pt x="919884" y="1042120"/>
                  </a:lnTo>
                  <a:lnTo>
                    <a:pt x="976622" y="1021133"/>
                  </a:lnTo>
                  <a:lnTo>
                    <a:pt x="1021136" y="976617"/>
                  </a:lnTo>
                  <a:lnTo>
                    <a:pt x="1042123" y="919897"/>
                  </a:lnTo>
                  <a:lnTo>
                    <a:pt x="1046904" y="852826"/>
                  </a:lnTo>
                  <a:lnTo>
                    <a:pt x="1047088" y="806991"/>
                  </a:lnTo>
                  <a:lnTo>
                    <a:pt x="1047084" y="240097"/>
                  </a:lnTo>
                  <a:lnTo>
                    <a:pt x="1046904" y="194706"/>
                  </a:lnTo>
                  <a:lnTo>
                    <a:pt x="1042123" y="127199"/>
                  </a:lnTo>
                  <a:lnTo>
                    <a:pt x="1021136" y="70461"/>
                  </a:lnTo>
                  <a:lnTo>
                    <a:pt x="976622" y="25947"/>
                  </a:lnTo>
                  <a:lnTo>
                    <a:pt x="919901" y="4960"/>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29" name="object 229"/>
            <p:cNvPicPr/>
            <p:nvPr/>
          </p:nvPicPr>
          <p:blipFill>
            <a:blip r:embed="rId10" cstate="print"/>
            <a:stretch>
              <a:fillRect/>
            </a:stretch>
          </p:blipFill>
          <p:spPr>
            <a:xfrm>
              <a:off x="5507251" y="9948927"/>
              <a:ext cx="251939" cy="251939"/>
            </a:xfrm>
            <a:prstGeom prst="rect">
              <a:avLst/>
            </a:prstGeom>
          </p:spPr>
        </p:pic>
        <p:pic>
          <p:nvPicPr>
            <p:cNvPr id="230" name="object 230"/>
            <p:cNvPicPr/>
            <p:nvPr/>
          </p:nvPicPr>
          <p:blipFill>
            <a:blip r:embed="rId6" cstate="print"/>
            <a:stretch>
              <a:fillRect/>
            </a:stretch>
          </p:blipFill>
          <p:spPr>
            <a:xfrm>
              <a:off x="6137954" y="9328307"/>
              <a:ext cx="251939" cy="251939"/>
            </a:xfrm>
            <a:prstGeom prst="rect">
              <a:avLst/>
            </a:prstGeom>
          </p:spPr>
        </p:pic>
        <p:pic>
          <p:nvPicPr>
            <p:cNvPr id="231" name="object 231"/>
            <p:cNvPicPr/>
            <p:nvPr/>
          </p:nvPicPr>
          <p:blipFill>
            <a:blip r:embed="rId6" cstate="print"/>
            <a:stretch>
              <a:fillRect/>
            </a:stretch>
          </p:blipFill>
          <p:spPr>
            <a:xfrm>
              <a:off x="5507251" y="9328307"/>
              <a:ext cx="251939" cy="251939"/>
            </a:xfrm>
            <a:prstGeom prst="rect">
              <a:avLst/>
            </a:prstGeom>
          </p:spPr>
        </p:pic>
        <p:pic>
          <p:nvPicPr>
            <p:cNvPr id="232" name="object 232"/>
            <p:cNvPicPr/>
            <p:nvPr/>
          </p:nvPicPr>
          <p:blipFill>
            <a:blip r:embed="rId10" cstate="print"/>
            <a:stretch>
              <a:fillRect/>
            </a:stretch>
          </p:blipFill>
          <p:spPr>
            <a:xfrm>
              <a:off x="6137954" y="9948927"/>
              <a:ext cx="251939" cy="251939"/>
            </a:xfrm>
            <a:prstGeom prst="rect">
              <a:avLst/>
            </a:prstGeom>
          </p:spPr>
        </p:pic>
        <p:pic>
          <p:nvPicPr>
            <p:cNvPr id="233" name="object 233"/>
            <p:cNvPicPr/>
            <p:nvPr/>
          </p:nvPicPr>
          <p:blipFill>
            <a:blip r:embed="rId6" cstate="print"/>
            <a:stretch>
              <a:fillRect/>
            </a:stretch>
          </p:blipFill>
          <p:spPr>
            <a:xfrm>
              <a:off x="5507251" y="9638622"/>
              <a:ext cx="251939" cy="251939"/>
            </a:xfrm>
            <a:prstGeom prst="rect">
              <a:avLst/>
            </a:prstGeom>
          </p:spPr>
        </p:pic>
        <p:pic>
          <p:nvPicPr>
            <p:cNvPr id="234" name="object 234"/>
            <p:cNvPicPr/>
            <p:nvPr/>
          </p:nvPicPr>
          <p:blipFill>
            <a:blip r:embed="rId6" cstate="print"/>
            <a:stretch>
              <a:fillRect/>
            </a:stretch>
          </p:blipFill>
          <p:spPr>
            <a:xfrm>
              <a:off x="6137954" y="9638622"/>
              <a:ext cx="251939" cy="251939"/>
            </a:xfrm>
            <a:prstGeom prst="rect">
              <a:avLst/>
            </a:prstGeom>
          </p:spPr>
        </p:pic>
      </p:grpSp>
      <p:grpSp>
        <p:nvGrpSpPr>
          <p:cNvPr id="235" name="object 235"/>
          <p:cNvGrpSpPr/>
          <p:nvPr/>
        </p:nvGrpSpPr>
        <p:grpSpPr>
          <a:xfrm>
            <a:off x="5186020" y="1615784"/>
            <a:ext cx="634971" cy="634971"/>
            <a:chOff x="8551425" y="2664547"/>
            <a:chExt cx="1047115" cy="1047115"/>
          </a:xfrm>
        </p:grpSpPr>
        <p:sp>
          <p:nvSpPr>
            <p:cNvPr id="236" name="object 236"/>
            <p:cNvSpPr/>
            <p:nvPr/>
          </p:nvSpPr>
          <p:spPr>
            <a:xfrm>
              <a:off x="8551425" y="2664547"/>
              <a:ext cx="1047115" cy="1047115"/>
            </a:xfrm>
            <a:custGeom>
              <a:avLst/>
              <a:gdLst/>
              <a:ahLst/>
              <a:cxnLst/>
              <a:rect l="l" t="t" r="r" b="b"/>
              <a:pathLst>
                <a:path w="1047115" h="1047114">
                  <a:moveTo>
                    <a:pt x="806991" y="0"/>
                  </a:moveTo>
                  <a:lnTo>
                    <a:pt x="241165" y="0"/>
                  </a:lnTo>
                  <a:lnTo>
                    <a:pt x="194711" y="183"/>
                  </a:lnTo>
                  <a:lnTo>
                    <a:pt x="127199" y="4965"/>
                  </a:lnTo>
                  <a:lnTo>
                    <a:pt x="70461" y="25951"/>
                  </a:lnTo>
                  <a:lnTo>
                    <a:pt x="25947" y="70466"/>
                  </a:lnTo>
                  <a:lnTo>
                    <a:pt x="4958" y="127203"/>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203"/>
                  </a:lnTo>
                  <a:lnTo>
                    <a:pt x="1021135" y="70466"/>
                  </a:lnTo>
                  <a:lnTo>
                    <a:pt x="976617" y="25951"/>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37" name="object 237"/>
            <p:cNvPicPr/>
            <p:nvPr/>
          </p:nvPicPr>
          <p:blipFill>
            <a:blip r:embed="rId6" cstate="print"/>
            <a:stretch>
              <a:fillRect/>
            </a:stretch>
          </p:blipFill>
          <p:spPr>
            <a:xfrm>
              <a:off x="8633647" y="3372436"/>
              <a:ext cx="251939" cy="251939"/>
            </a:xfrm>
            <a:prstGeom prst="rect">
              <a:avLst/>
            </a:prstGeom>
          </p:spPr>
        </p:pic>
        <p:pic>
          <p:nvPicPr>
            <p:cNvPr id="238" name="object 238"/>
            <p:cNvPicPr/>
            <p:nvPr/>
          </p:nvPicPr>
          <p:blipFill>
            <a:blip r:embed="rId6" cstate="print"/>
            <a:stretch>
              <a:fillRect/>
            </a:stretch>
          </p:blipFill>
          <p:spPr>
            <a:xfrm>
              <a:off x="9264343" y="2751808"/>
              <a:ext cx="251945" cy="251945"/>
            </a:xfrm>
            <a:prstGeom prst="rect">
              <a:avLst/>
            </a:prstGeom>
          </p:spPr>
        </p:pic>
      </p:grpSp>
      <p:grpSp>
        <p:nvGrpSpPr>
          <p:cNvPr id="239" name="object 239"/>
          <p:cNvGrpSpPr/>
          <p:nvPr/>
        </p:nvGrpSpPr>
        <p:grpSpPr>
          <a:xfrm>
            <a:off x="5186020" y="2612784"/>
            <a:ext cx="634971" cy="634971"/>
            <a:chOff x="8551425" y="4308674"/>
            <a:chExt cx="1047115" cy="1047115"/>
          </a:xfrm>
        </p:grpSpPr>
        <p:sp>
          <p:nvSpPr>
            <p:cNvPr id="240" name="object 240"/>
            <p:cNvSpPr/>
            <p:nvPr/>
          </p:nvSpPr>
          <p:spPr>
            <a:xfrm>
              <a:off x="8551425" y="4308674"/>
              <a:ext cx="1047115" cy="1047115"/>
            </a:xfrm>
            <a:custGeom>
              <a:avLst/>
              <a:gdLst/>
              <a:ahLst/>
              <a:cxnLst/>
              <a:rect l="l" t="t" r="r" b="b"/>
              <a:pathLst>
                <a:path w="1047115" h="1047114">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7"/>
                  </a:lnTo>
                  <a:lnTo>
                    <a:pt x="4964" y="919901"/>
                  </a:lnTo>
                  <a:lnTo>
                    <a:pt x="25947" y="976617"/>
                  </a:lnTo>
                  <a:lnTo>
                    <a:pt x="70461" y="1021135"/>
                  </a:lnTo>
                  <a:lnTo>
                    <a:pt x="127182" y="1042123"/>
                  </a:lnTo>
                  <a:lnTo>
                    <a:pt x="194260" y="1046904"/>
                  </a:lnTo>
                  <a:lnTo>
                    <a:pt x="240097" y="1047088"/>
                  </a:lnTo>
                  <a:lnTo>
                    <a:pt x="805923" y="1047088"/>
                  </a:lnTo>
                  <a:lnTo>
                    <a:pt x="852377" y="1046904"/>
                  </a:lnTo>
                  <a:lnTo>
                    <a:pt x="919884" y="1042123"/>
                  </a:lnTo>
                  <a:lnTo>
                    <a:pt x="976617" y="1021135"/>
                  </a:lnTo>
                  <a:lnTo>
                    <a:pt x="1021135" y="976617"/>
                  </a:lnTo>
                  <a:lnTo>
                    <a:pt x="1042123" y="919901"/>
                  </a:lnTo>
                  <a:lnTo>
                    <a:pt x="1046904" y="852827"/>
                  </a:lnTo>
                  <a:lnTo>
                    <a:pt x="1047088" y="806991"/>
                  </a:lnTo>
                  <a:lnTo>
                    <a:pt x="1047084" y="240097"/>
                  </a:lnTo>
                  <a:lnTo>
                    <a:pt x="1046904" y="194711"/>
                  </a:lnTo>
                  <a:lnTo>
                    <a:pt x="1042123" y="127199"/>
                  </a:lnTo>
                  <a:lnTo>
                    <a:pt x="1021135" y="70461"/>
                  </a:lnTo>
                  <a:lnTo>
                    <a:pt x="976617" y="25947"/>
                  </a:lnTo>
                  <a:lnTo>
                    <a:pt x="919901" y="4960"/>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41" name="object 241"/>
            <p:cNvPicPr/>
            <p:nvPr/>
          </p:nvPicPr>
          <p:blipFill>
            <a:blip r:embed="rId6" cstate="print"/>
            <a:stretch>
              <a:fillRect/>
            </a:stretch>
          </p:blipFill>
          <p:spPr>
            <a:xfrm>
              <a:off x="8633647" y="5016553"/>
              <a:ext cx="251939" cy="251939"/>
            </a:xfrm>
            <a:prstGeom prst="rect">
              <a:avLst/>
            </a:prstGeom>
          </p:spPr>
        </p:pic>
        <p:pic>
          <p:nvPicPr>
            <p:cNvPr id="242" name="object 242"/>
            <p:cNvPicPr/>
            <p:nvPr/>
          </p:nvPicPr>
          <p:blipFill>
            <a:blip r:embed="rId10" cstate="print"/>
            <a:stretch>
              <a:fillRect/>
            </a:stretch>
          </p:blipFill>
          <p:spPr>
            <a:xfrm>
              <a:off x="9264343" y="4395934"/>
              <a:ext cx="251945" cy="251939"/>
            </a:xfrm>
            <a:prstGeom prst="rect">
              <a:avLst/>
            </a:prstGeom>
          </p:spPr>
        </p:pic>
        <p:pic>
          <p:nvPicPr>
            <p:cNvPr id="243" name="object 243"/>
            <p:cNvPicPr/>
            <p:nvPr/>
          </p:nvPicPr>
          <p:blipFill>
            <a:blip r:embed="rId6" cstate="print"/>
            <a:stretch>
              <a:fillRect/>
            </a:stretch>
          </p:blipFill>
          <p:spPr>
            <a:xfrm>
              <a:off x="8948999" y="4706249"/>
              <a:ext cx="251939" cy="251939"/>
            </a:xfrm>
            <a:prstGeom prst="rect">
              <a:avLst/>
            </a:prstGeom>
          </p:spPr>
        </p:pic>
      </p:grpSp>
      <p:grpSp>
        <p:nvGrpSpPr>
          <p:cNvPr id="244" name="object 244"/>
          <p:cNvGrpSpPr/>
          <p:nvPr/>
        </p:nvGrpSpPr>
        <p:grpSpPr>
          <a:xfrm>
            <a:off x="5186020" y="3609779"/>
            <a:ext cx="634971" cy="634971"/>
            <a:chOff x="8551425" y="5952792"/>
            <a:chExt cx="1047115" cy="1047115"/>
          </a:xfrm>
        </p:grpSpPr>
        <p:sp>
          <p:nvSpPr>
            <p:cNvPr id="245" name="object 245"/>
            <p:cNvSpPr/>
            <p:nvPr/>
          </p:nvSpPr>
          <p:spPr>
            <a:xfrm>
              <a:off x="8551425" y="5952792"/>
              <a:ext cx="1047115" cy="1047115"/>
            </a:xfrm>
            <a:custGeom>
              <a:avLst/>
              <a:gdLst/>
              <a:ahLst/>
              <a:cxnLst/>
              <a:rect l="l" t="t" r="r" b="b"/>
              <a:pathLst>
                <a:path w="1047115"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8"/>
                  </a:lnTo>
                  <a:lnTo>
                    <a:pt x="70461" y="1021145"/>
                  </a:lnTo>
                  <a:lnTo>
                    <a:pt x="127182" y="1042127"/>
                  </a:lnTo>
                  <a:lnTo>
                    <a:pt x="194260" y="1046904"/>
                  </a:lnTo>
                  <a:lnTo>
                    <a:pt x="240097" y="1047088"/>
                  </a:lnTo>
                  <a:lnTo>
                    <a:pt x="805923" y="1047088"/>
                  </a:lnTo>
                  <a:lnTo>
                    <a:pt x="852377" y="1046904"/>
                  </a:lnTo>
                  <a:lnTo>
                    <a:pt x="919884" y="1042127"/>
                  </a:lnTo>
                  <a:lnTo>
                    <a:pt x="976617" y="1021145"/>
                  </a:lnTo>
                  <a:lnTo>
                    <a:pt x="1021135" y="976628"/>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46" name="object 246"/>
            <p:cNvPicPr/>
            <p:nvPr/>
          </p:nvPicPr>
          <p:blipFill>
            <a:blip r:embed="rId6" cstate="print"/>
            <a:stretch>
              <a:fillRect/>
            </a:stretch>
          </p:blipFill>
          <p:spPr>
            <a:xfrm>
              <a:off x="8633647" y="6660681"/>
              <a:ext cx="251939" cy="251939"/>
            </a:xfrm>
            <a:prstGeom prst="rect">
              <a:avLst/>
            </a:prstGeom>
          </p:spPr>
        </p:pic>
        <p:pic>
          <p:nvPicPr>
            <p:cNvPr id="247" name="object 247"/>
            <p:cNvPicPr/>
            <p:nvPr/>
          </p:nvPicPr>
          <p:blipFill>
            <a:blip r:embed="rId6" cstate="print"/>
            <a:stretch>
              <a:fillRect/>
            </a:stretch>
          </p:blipFill>
          <p:spPr>
            <a:xfrm>
              <a:off x="9264343" y="6040062"/>
              <a:ext cx="251945" cy="251939"/>
            </a:xfrm>
            <a:prstGeom prst="rect">
              <a:avLst/>
            </a:prstGeom>
          </p:spPr>
        </p:pic>
        <p:pic>
          <p:nvPicPr>
            <p:cNvPr id="248" name="object 248"/>
            <p:cNvPicPr/>
            <p:nvPr/>
          </p:nvPicPr>
          <p:blipFill>
            <a:blip r:embed="rId6" cstate="print"/>
            <a:stretch>
              <a:fillRect/>
            </a:stretch>
          </p:blipFill>
          <p:spPr>
            <a:xfrm>
              <a:off x="9264343" y="6660681"/>
              <a:ext cx="251945" cy="251939"/>
            </a:xfrm>
            <a:prstGeom prst="rect">
              <a:avLst/>
            </a:prstGeom>
          </p:spPr>
        </p:pic>
        <p:pic>
          <p:nvPicPr>
            <p:cNvPr id="249" name="object 249"/>
            <p:cNvPicPr/>
            <p:nvPr/>
          </p:nvPicPr>
          <p:blipFill>
            <a:blip r:embed="rId6" cstate="print"/>
            <a:stretch>
              <a:fillRect/>
            </a:stretch>
          </p:blipFill>
          <p:spPr>
            <a:xfrm>
              <a:off x="8633647" y="6040062"/>
              <a:ext cx="251939" cy="251939"/>
            </a:xfrm>
            <a:prstGeom prst="rect">
              <a:avLst/>
            </a:prstGeom>
          </p:spPr>
        </p:pic>
      </p:grpSp>
      <p:grpSp>
        <p:nvGrpSpPr>
          <p:cNvPr id="250" name="object 250"/>
          <p:cNvGrpSpPr/>
          <p:nvPr/>
        </p:nvGrpSpPr>
        <p:grpSpPr>
          <a:xfrm>
            <a:off x="5186020" y="4606780"/>
            <a:ext cx="634971" cy="634971"/>
            <a:chOff x="8551425" y="7596920"/>
            <a:chExt cx="1047115" cy="1047115"/>
          </a:xfrm>
        </p:grpSpPr>
        <p:sp>
          <p:nvSpPr>
            <p:cNvPr id="251" name="object 251"/>
            <p:cNvSpPr/>
            <p:nvPr/>
          </p:nvSpPr>
          <p:spPr>
            <a:xfrm>
              <a:off x="8551425" y="7596920"/>
              <a:ext cx="1047115" cy="1047115"/>
            </a:xfrm>
            <a:custGeom>
              <a:avLst/>
              <a:gdLst/>
              <a:ahLst/>
              <a:cxnLst/>
              <a:rect l="l" t="t" r="r" b="b"/>
              <a:pathLst>
                <a:path w="1047115" h="1047115">
                  <a:moveTo>
                    <a:pt x="806991" y="0"/>
                  </a:moveTo>
                  <a:lnTo>
                    <a:pt x="241165" y="0"/>
                  </a:lnTo>
                  <a:lnTo>
                    <a:pt x="194711" y="183"/>
                  </a:lnTo>
                  <a:lnTo>
                    <a:pt x="127199" y="4965"/>
                  </a:lnTo>
                  <a:lnTo>
                    <a:pt x="70461" y="25951"/>
                  </a:lnTo>
                  <a:lnTo>
                    <a:pt x="25947" y="70461"/>
                  </a:lnTo>
                  <a:lnTo>
                    <a:pt x="4958" y="127199"/>
                  </a:lnTo>
                  <a:lnTo>
                    <a:pt x="183" y="194260"/>
                  </a:lnTo>
                  <a:lnTo>
                    <a:pt x="0" y="240097"/>
                  </a:lnTo>
                  <a:lnTo>
                    <a:pt x="4" y="806991"/>
                  </a:lnTo>
                  <a:lnTo>
                    <a:pt x="183" y="852377"/>
                  </a:lnTo>
                  <a:lnTo>
                    <a:pt x="4964" y="919905"/>
                  </a:lnTo>
                  <a:lnTo>
                    <a:pt x="25947" y="976626"/>
                  </a:lnTo>
                  <a:lnTo>
                    <a:pt x="70461" y="1021137"/>
                  </a:lnTo>
                  <a:lnTo>
                    <a:pt x="127182" y="1042123"/>
                  </a:lnTo>
                  <a:lnTo>
                    <a:pt x="194260" y="1046904"/>
                  </a:lnTo>
                  <a:lnTo>
                    <a:pt x="240097" y="1047088"/>
                  </a:lnTo>
                  <a:lnTo>
                    <a:pt x="805923" y="1047088"/>
                  </a:lnTo>
                  <a:lnTo>
                    <a:pt x="852377" y="1046904"/>
                  </a:lnTo>
                  <a:lnTo>
                    <a:pt x="919884" y="1042123"/>
                  </a:lnTo>
                  <a:lnTo>
                    <a:pt x="976617" y="1021137"/>
                  </a:lnTo>
                  <a:lnTo>
                    <a:pt x="1021135" y="976626"/>
                  </a:lnTo>
                  <a:lnTo>
                    <a:pt x="1042123" y="919905"/>
                  </a:lnTo>
                  <a:lnTo>
                    <a:pt x="1046904" y="852828"/>
                  </a:lnTo>
                  <a:lnTo>
                    <a:pt x="1047088" y="806991"/>
                  </a:lnTo>
                  <a:lnTo>
                    <a:pt x="1047084" y="240097"/>
                  </a:lnTo>
                  <a:lnTo>
                    <a:pt x="1046904" y="194711"/>
                  </a:lnTo>
                  <a:lnTo>
                    <a:pt x="1042123" y="127199"/>
                  </a:lnTo>
                  <a:lnTo>
                    <a:pt x="1021135" y="70461"/>
                  </a:lnTo>
                  <a:lnTo>
                    <a:pt x="976617" y="25951"/>
                  </a:lnTo>
                  <a:lnTo>
                    <a:pt x="919901" y="4965"/>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52" name="object 252"/>
            <p:cNvPicPr/>
            <p:nvPr/>
          </p:nvPicPr>
          <p:blipFill>
            <a:blip r:embed="rId6" cstate="print"/>
            <a:stretch>
              <a:fillRect/>
            </a:stretch>
          </p:blipFill>
          <p:spPr>
            <a:xfrm>
              <a:off x="8633647" y="8304810"/>
              <a:ext cx="251939" cy="251939"/>
            </a:xfrm>
            <a:prstGeom prst="rect">
              <a:avLst/>
            </a:prstGeom>
          </p:spPr>
        </p:pic>
        <p:pic>
          <p:nvPicPr>
            <p:cNvPr id="253" name="object 253"/>
            <p:cNvPicPr/>
            <p:nvPr/>
          </p:nvPicPr>
          <p:blipFill>
            <a:blip r:embed="rId6" cstate="print"/>
            <a:stretch>
              <a:fillRect/>
            </a:stretch>
          </p:blipFill>
          <p:spPr>
            <a:xfrm>
              <a:off x="9264343" y="7684182"/>
              <a:ext cx="251945" cy="251945"/>
            </a:xfrm>
            <a:prstGeom prst="rect">
              <a:avLst/>
            </a:prstGeom>
          </p:spPr>
        </p:pic>
        <p:pic>
          <p:nvPicPr>
            <p:cNvPr id="254" name="object 254"/>
            <p:cNvPicPr/>
            <p:nvPr/>
          </p:nvPicPr>
          <p:blipFill>
            <a:blip r:embed="rId6" cstate="print"/>
            <a:stretch>
              <a:fillRect/>
            </a:stretch>
          </p:blipFill>
          <p:spPr>
            <a:xfrm>
              <a:off x="8633647" y="7684179"/>
              <a:ext cx="251939" cy="251939"/>
            </a:xfrm>
            <a:prstGeom prst="rect">
              <a:avLst/>
            </a:prstGeom>
          </p:spPr>
        </p:pic>
        <p:pic>
          <p:nvPicPr>
            <p:cNvPr id="255" name="object 255"/>
            <p:cNvPicPr/>
            <p:nvPr/>
          </p:nvPicPr>
          <p:blipFill>
            <a:blip r:embed="rId6" cstate="print"/>
            <a:stretch>
              <a:fillRect/>
            </a:stretch>
          </p:blipFill>
          <p:spPr>
            <a:xfrm>
              <a:off x="9264343" y="8304810"/>
              <a:ext cx="251945" cy="251937"/>
            </a:xfrm>
            <a:prstGeom prst="rect">
              <a:avLst/>
            </a:prstGeom>
          </p:spPr>
        </p:pic>
        <p:pic>
          <p:nvPicPr>
            <p:cNvPr id="256" name="object 256"/>
            <p:cNvPicPr/>
            <p:nvPr/>
          </p:nvPicPr>
          <p:blipFill>
            <a:blip r:embed="rId6" cstate="print"/>
            <a:stretch>
              <a:fillRect/>
            </a:stretch>
          </p:blipFill>
          <p:spPr>
            <a:xfrm>
              <a:off x="8948999" y="7994495"/>
              <a:ext cx="251939" cy="251939"/>
            </a:xfrm>
            <a:prstGeom prst="rect">
              <a:avLst/>
            </a:prstGeom>
          </p:spPr>
        </p:pic>
      </p:grpSp>
      <p:grpSp>
        <p:nvGrpSpPr>
          <p:cNvPr id="257" name="object 257"/>
          <p:cNvGrpSpPr/>
          <p:nvPr/>
        </p:nvGrpSpPr>
        <p:grpSpPr>
          <a:xfrm>
            <a:off x="5186020" y="5603780"/>
            <a:ext cx="634971" cy="634971"/>
            <a:chOff x="8551425" y="9241048"/>
            <a:chExt cx="1047115" cy="1047115"/>
          </a:xfrm>
        </p:grpSpPr>
        <p:sp>
          <p:nvSpPr>
            <p:cNvPr id="258" name="object 258"/>
            <p:cNvSpPr/>
            <p:nvPr/>
          </p:nvSpPr>
          <p:spPr>
            <a:xfrm>
              <a:off x="8551425" y="9241048"/>
              <a:ext cx="1047115" cy="1047115"/>
            </a:xfrm>
            <a:custGeom>
              <a:avLst/>
              <a:gdLst/>
              <a:ahLst/>
              <a:cxnLst/>
              <a:rect l="l" t="t" r="r" b="b"/>
              <a:pathLst>
                <a:path w="1047115" h="1047115">
                  <a:moveTo>
                    <a:pt x="806991" y="0"/>
                  </a:moveTo>
                  <a:lnTo>
                    <a:pt x="241165" y="0"/>
                  </a:lnTo>
                  <a:lnTo>
                    <a:pt x="194711" y="183"/>
                  </a:lnTo>
                  <a:lnTo>
                    <a:pt x="127199" y="4960"/>
                  </a:lnTo>
                  <a:lnTo>
                    <a:pt x="70461" y="25947"/>
                  </a:lnTo>
                  <a:lnTo>
                    <a:pt x="25947" y="70461"/>
                  </a:lnTo>
                  <a:lnTo>
                    <a:pt x="4958" y="127199"/>
                  </a:lnTo>
                  <a:lnTo>
                    <a:pt x="183" y="194260"/>
                  </a:lnTo>
                  <a:lnTo>
                    <a:pt x="0" y="240097"/>
                  </a:lnTo>
                  <a:lnTo>
                    <a:pt x="4" y="806991"/>
                  </a:lnTo>
                  <a:lnTo>
                    <a:pt x="183" y="852375"/>
                  </a:lnTo>
                  <a:lnTo>
                    <a:pt x="4964" y="919897"/>
                  </a:lnTo>
                  <a:lnTo>
                    <a:pt x="25947" y="976617"/>
                  </a:lnTo>
                  <a:lnTo>
                    <a:pt x="70461" y="1021133"/>
                  </a:lnTo>
                  <a:lnTo>
                    <a:pt x="127182" y="1042120"/>
                  </a:lnTo>
                  <a:lnTo>
                    <a:pt x="194260" y="1046900"/>
                  </a:lnTo>
                  <a:lnTo>
                    <a:pt x="240097" y="1047084"/>
                  </a:lnTo>
                  <a:lnTo>
                    <a:pt x="805923" y="1047084"/>
                  </a:lnTo>
                  <a:lnTo>
                    <a:pt x="852377" y="1046900"/>
                  </a:lnTo>
                  <a:lnTo>
                    <a:pt x="919884" y="1042120"/>
                  </a:lnTo>
                  <a:lnTo>
                    <a:pt x="976617" y="1021133"/>
                  </a:lnTo>
                  <a:lnTo>
                    <a:pt x="1021135" y="976617"/>
                  </a:lnTo>
                  <a:lnTo>
                    <a:pt x="1042123" y="919897"/>
                  </a:lnTo>
                  <a:lnTo>
                    <a:pt x="1046904" y="852826"/>
                  </a:lnTo>
                  <a:lnTo>
                    <a:pt x="1047088" y="806991"/>
                  </a:lnTo>
                  <a:lnTo>
                    <a:pt x="1047084" y="240097"/>
                  </a:lnTo>
                  <a:lnTo>
                    <a:pt x="1046904" y="194706"/>
                  </a:lnTo>
                  <a:lnTo>
                    <a:pt x="1042123" y="127199"/>
                  </a:lnTo>
                  <a:lnTo>
                    <a:pt x="1021135" y="70461"/>
                  </a:lnTo>
                  <a:lnTo>
                    <a:pt x="976617" y="25947"/>
                  </a:lnTo>
                  <a:lnTo>
                    <a:pt x="919901" y="4960"/>
                  </a:lnTo>
                  <a:lnTo>
                    <a:pt x="852827" y="183"/>
                  </a:lnTo>
                  <a:lnTo>
                    <a:pt x="806991" y="0"/>
                  </a:lnTo>
                  <a:close/>
                </a:path>
              </a:pathLst>
            </a:custGeom>
            <a:solidFill>
              <a:srgbClr val="00A2FF">
                <a:alpha val="25000"/>
              </a:srgbClr>
            </a:solidFill>
          </p:spPr>
          <p:txBody>
            <a:bodyPr wrap="square" lIns="0" tIns="0" rIns="0" bIns="0" rtlCol="0"/>
            <a:lstStyle/>
            <a:p>
              <a:endParaRPr sz="849"/>
            </a:p>
          </p:txBody>
        </p:sp>
        <p:pic>
          <p:nvPicPr>
            <p:cNvPr id="259" name="object 259"/>
            <p:cNvPicPr/>
            <p:nvPr/>
          </p:nvPicPr>
          <p:blipFill>
            <a:blip r:embed="rId10" cstate="print"/>
            <a:stretch>
              <a:fillRect/>
            </a:stretch>
          </p:blipFill>
          <p:spPr>
            <a:xfrm>
              <a:off x="8633647" y="9948927"/>
              <a:ext cx="251939" cy="251939"/>
            </a:xfrm>
            <a:prstGeom prst="rect">
              <a:avLst/>
            </a:prstGeom>
          </p:spPr>
        </p:pic>
        <p:pic>
          <p:nvPicPr>
            <p:cNvPr id="260" name="object 260"/>
            <p:cNvPicPr/>
            <p:nvPr/>
          </p:nvPicPr>
          <p:blipFill>
            <a:blip r:embed="rId6" cstate="print"/>
            <a:stretch>
              <a:fillRect/>
            </a:stretch>
          </p:blipFill>
          <p:spPr>
            <a:xfrm>
              <a:off x="8633647" y="9328307"/>
              <a:ext cx="251939" cy="251939"/>
            </a:xfrm>
            <a:prstGeom prst="rect">
              <a:avLst/>
            </a:prstGeom>
          </p:spPr>
        </p:pic>
        <p:pic>
          <p:nvPicPr>
            <p:cNvPr id="261" name="object 261"/>
            <p:cNvPicPr/>
            <p:nvPr/>
          </p:nvPicPr>
          <p:blipFill>
            <a:blip r:embed="rId6" cstate="print"/>
            <a:stretch>
              <a:fillRect/>
            </a:stretch>
          </p:blipFill>
          <p:spPr>
            <a:xfrm>
              <a:off x="9264343" y="9328307"/>
              <a:ext cx="251945" cy="251939"/>
            </a:xfrm>
            <a:prstGeom prst="rect">
              <a:avLst/>
            </a:prstGeom>
          </p:spPr>
        </p:pic>
        <p:pic>
          <p:nvPicPr>
            <p:cNvPr id="262" name="object 262"/>
            <p:cNvPicPr/>
            <p:nvPr/>
          </p:nvPicPr>
          <p:blipFill>
            <a:blip r:embed="rId10" cstate="print"/>
            <a:stretch>
              <a:fillRect/>
            </a:stretch>
          </p:blipFill>
          <p:spPr>
            <a:xfrm>
              <a:off x="9264343" y="9948927"/>
              <a:ext cx="251945" cy="251939"/>
            </a:xfrm>
            <a:prstGeom prst="rect">
              <a:avLst/>
            </a:prstGeom>
          </p:spPr>
        </p:pic>
        <p:pic>
          <p:nvPicPr>
            <p:cNvPr id="263" name="object 263"/>
            <p:cNvPicPr/>
            <p:nvPr/>
          </p:nvPicPr>
          <p:blipFill>
            <a:blip r:embed="rId6" cstate="print"/>
            <a:stretch>
              <a:fillRect/>
            </a:stretch>
          </p:blipFill>
          <p:spPr>
            <a:xfrm>
              <a:off x="8633647" y="9638622"/>
              <a:ext cx="251939" cy="251939"/>
            </a:xfrm>
            <a:prstGeom prst="rect">
              <a:avLst/>
            </a:prstGeom>
          </p:spPr>
        </p:pic>
        <p:pic>
          <p:nvPicPr>
            <p:cNvPr id="264" name="object 264"/>
            <p:cNvPicPr/>
            <p:nvPr/>
          </p:nvPicPr>
          <p:blipFill>
            <a:blip r:embed="rId6" cstate="print"/>
            <a:stretch>
              <a:fillRect/>
            </a:stretch>
          </p:blipFill>
          <p:spPr>
            <a:xfrm>
              <a:off x="9264343" y="9638622"/>
              <a:ext cx="251945" cy="251939"/>
            </a:xfrm>
            <a:prstGeom prst="rect">
              <a:avLst/>
            </a:prstGeom>
          </p:spPr>
        </p:pic>
      </p:grpSp>
      <p:grpSp>
        <p:nvGrpSpPr>
          <p:cNvPr id="265" name="object 265"/>
          <p:cNvGrpSpPr/>
          <p:nvPr/>
        </p:nvGrpSpPr>
        <p:grpSpPr>
          <a:xfrm>
            <a:off x="7081895" y="1615784"/>
            <a:ext cx="634971" cy="634971"/>
            <a:chOff x="11677863" y="2664547"/>
            <a:chExt cx="1047115" cy="1047115"/>
          </a:xfrm>
        </p:grpSpPr>
        <p:sp>
          <p:nvSpPr>
            <p:cNvPr id="266" name="object 266"/>
            <p:cNvSpPr/>
            <p:nvPr/>
          </p:nvSpPr>
          <p:spPr>
            <a:xfrm>
              <a:off x="11677863"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8" y="1042123"/>
                  </a:lnTo>
                  <a:lnTo>
                    <a:pt x="194177" y="1046904"/>
                  </a:lnTo>
                  <a:lnTo>
                    <a:pt x="239992"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267" name="object 267"/>
            <p:cNvPicPr/>
            <p:nvPr/>
          </p:nvPicPr>
          <p:blipFill>
            <a:blip r:embed="rId8" cstate="print"/>
            <a:stretch>
              <a:fillRect/>
            </a:stretch>
          </p:blipFill>
          <p:spPr>
            <a:xfrm>
              <a:off x="12390747" y="2751808"/>
              <a:ext cx="251955" cy="251945"/>
            </a:xfrm>
            <a:prstGeom prst="rect">
              <a:avLst/>
            </a:prstGeom>
          </p:spPr>
        </p:pic>
        <p:pic>
          <p:nvPicPr>
            <p:cNvPr id="268" name="object 268"/>
            <p:cNvPicPr/>
            <p:nvPr/>
          </p:nvPicPr>
          <p:blipFill>
            <a:blip r:embed="rId7" cstate="print"/>
            <a:stretch>
              <a:fillRect/>
            </a:stretch>
          </p:blipFill>
          <p:spPr>
            <a:xfrm>
              <a:off x="11760008" y="3372436"/>
              <a:ext cx="251929" cy="251939"/>
            </a:xfrm>
            <a:prstGeom prst="rect">
              <a:avLst/>
            </a:prstGeom>
          </p:spPr>
        </p:pic>
      </p:grpSp>
      <p:grpSp>
        <p:nvGrpSpPr>
          <p:cNvPr id="269" name="object 269"/>
          <p:cNvGrpSpPr/>
          <p:nvPr/>
        </p:nvGrpSpPr>
        <p:grpSpPr>
          <a:xfrm>
            <a:off x="7081895" y="2612784"/>
            <a:ext cx="634971" cy="634971"/>
            <a:chOff x="11677863" y="4308674"/>
            <a:chExt cx="1047115" cy="1047115"/>
          </a:xfrm>
        </p:grpSpPr>
        <p:sp>
          <p:nvSpPr>
            <p:cNvPr id="270" name="object 270"/>
            <p:cNvSpPr/>
            <p:nvPr/>
          </p:nvSpPr>
          <p:spPr>
            <a:xfrm>
              <a:off x="11677863"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8" y="1042123"/>
                  </a:lnTo>
                  <a:lnTo>
                    <a:pt x="194177" y="1046904"/>
                  </a:lnTo>
                  <a:lnTo>
                    <a:pt x="239992"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271" name="object 271"/>
            <p:cNvPicPr/>
            <p:nvPr/>
          </p:nvPicPr>
          <p:blipFill>
            <a:blip r:embed="rId7" cstate="print"/>
            <a:stretch>
              <a:fillRect/>
            </a:stretch>
          </p:blipFill>
          <p:spPr>
            <a:xfrm>
              <a:off x="11760008" y="5016553"/>
              <a:ext cx="251929" cy="251939"/>
            </a:xfrm>
            <a:prstGeom prst="rect">
              <a:avLst/>
            </a:prstGeom>
          </p:spPr>
        </p:pic>
        <p:pic>
          <p:nvPicPr>
            <p:cNvPr id="272" name="object 272"/>
            <p:cNvPicPr/>
            <p:nvPr/>
          </p:nvPicPr>
          <p:blipFill>
            <a:blip r:embed="rId11" cstate="print"/>
            <a:stretch>
              <a:fillRect/>
            </a:stretch>
          </p:blipFill>
          <p:spPr>
            <a:xfrm>
              <a:off x="12390747" y="4395934"/>
              <a:ext cx="251955" cy="251939"/>
            </a:xfrm>
            <a:prstGeom prst="rect">
              <a:avLst/>
            </a:prstGeom>
          </p:spPr>
        </p:pic>
        <p:pic>
          <p:nvPicPr>
            <p:cNvPr id="273" name="object 273"/>
            <p:cNvPicPr/>
            <p:nvPr/>
          </p:nvPicPr>
          <p:blipFill>
            <a:blip r:embed="rId14" cstate="print"/>
            <a:stretch>
              <a:fillRect/>
            </a:stretch>
          </p:blipFill>
          <p:spPr>
            <a:xfrm>
              <a:off x="12075391" y="4706249"/>
              <a:ext cx="251929" cy="251939"/>
            </a:xfrm>
            <a:prstGeom prst="rect">
              <a:avLst/>
            </a:prstGeom>
          </p:spPr>
        </p:pic>
      </p:grpSp>
      <p:grpSp>
        <p:nvGrpSpPr>
          <p:cNvPr id="274" name="object 274"/>
          <p:cNvGrpSpPr/>
          <p:nvPr/>
        </p:nvGrpSpPr>
        <p:grpSpPr>
          <a:xfrm>
            <a:off x="7081895" y="3609779"/>
            <a:ext cx="634971" cy="634971"/>
            <a:chOff x="11677863" y="5952792"/>
            <a:chExt cx="1047115" cy="1047115"/>
          </a:xfrm>
        </p:grpSpPr>
        <p:sp>
          <p:nvSpPr>
            <p:cNvPr id="275" name="object 275"/>
            <p:cNvSpPr/>
            <p:nvPr/>
          </p:nvSpPr>
          <p:spPr>
            <a:xfrm>
              <a:off x="11677863"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8"/>
                  </a:lnTo>
                  <a:lnTo>
                    <a:pt x="70434" y="1021145"/>
                  </a:lnTo>
                  <a:lnTo>
                    <a:pt x="127128" y="1042127"/>
                  </a:lnTo>
                  <a:lnTo>
                    <a:pt x="194177" y="1046904"/>
                  </a:lnTo>
                  <a:lnTo>
                    <a:pt x="239992" y="1047088"/>
                  </a:lnTo>
                  <a:lnTo>
                    <a:pt x="805839" y="1047088"/>
                  </a:lnTo>
                  <a:lnTo>
                    <a:pt x="852320" y="1046904"/>
                  </a:lnTo>
                  <a:lnTo>
                    <a:pt x="919837" y="1042127"/>
                  </a:lnTo>
                  <a:lnTo>
                    <a:pt x="976549" y="1021145"/>
                  </a:lnTo>
                  <a:lnTo>
                    <a:pt x="1021079" y="976628"/>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276" name="object 276"/>
            <p:cNvPicPr/>
            <p:nvPr/>
          </p:nvPicPr>
          <p:blipFill>
            <a:blip r:embed="rId7" cstate="print"/>
            <a:stretch>
              <a:fillRect/>
            </a:stretch>
          </p:blipFill>
          <p:spPr>
            <a:xfrm>
              <a:off x="11760008" y="6660681"/>
              <a:ext cx="251929" cy="251939"/>
            </a:xfrm>
            <a:prstGeom prst="rect">
              <a:avLst/>
            </a:prstGeom>
          </p:spPr>
        </p:pic>
        <p:pic>
          <p:nvPicPr>
            <p:cNvPr id="277" name="object 277"/>
            <p:cNvPicPr/>
            <p:nvPr/>
          </p:nvPicPr>
          <p:blipFill>
            <a:blip r:embed="rId8" cstate="print"/>
            <a:stretch>
              <a:fillRect/>
            </a:stretch>
          </p:blipFill>
          <p:spPr>
            <a:xfrm>
              <a:off x="12390747" y="6040062"/>
              <a:ext cx="251955" cy="251939"/>
            </a:xfrm>
            <a:prstGeom prst="rect">
              <a:avLst/>
            </a:prstGeom>
          </p:spPr>
        </p:pic>
        <p:pic>
          <p:nvPicPr>
            <p:cNvPr id="278" name="object 278"/>
            <p:cNvPicPr/>
            <p:nvPr/>
          </p:nvPicPr>
          <p:blipFill>
            <a:blip r:embed="rId8" cstate="print"/>
            <a:stretch>
              <a:fillRect/>
            </a:stretch>
          </p:blipFill>
          <p:spPr>
            <a:xfrm>
              <a:off x="12390747" y="6660681"/>
              <a:ext cx="251955" cy="251939"/>
            </a:xfrm>
            <a:prstGeom prst="rect">
              <a:avLst/>
            </a:prstGeom>
          </p:spPr>
        </p:pic>
        <p:pic>
          <p:nvPicPr>
            <p:cNvPr id="279" name="object 279"/>
            <p:cNvPicPr/>
            <p:nvPr/>
          </p:nvPicPr>
          <p:blipFill>
            <a:blip r:embed="rId7" cstate="print"/>
            <a:stretch>
              <a:fillRect/>
            </a:stretch>
          </p:blipFill>
          <p:spPr>
            <a:xfrm>
              <a:off x="11760008" y="6040062"/>
              <a:ext cx="251929" cy="251939"/>
            </a:xfrm>
            <a:prstGeom prst="rect">
              <a:avLst/>
            </a:prstGeom>
          </p:spPr>
        </p:pic>
      </p:grpSp>
      <p:grpSp>
        <p:nvGrpSpPr>
          <p:cNvPr id="280" name="object 280"/>
          <p:cNvGrpSpPr/>
          <p:nvPr/>
        </p:nvGrpSpPr>
        <p:grpSpPr>
          <a:xfrm>
            <a:off x="7081895" y="4606780"/>
            <a:ext cx="634971" cy="634971"/>
            <a:chOff x="11677863" y="7596920"/>
            <a:chExt cx="1047115" cy="1047115"/>
          </a:xfrm>
        </p:grpSpPr>
        <p:sp>
          <p:nvSpPr>
            <p:cNvPr id="281" name="object 281"/>
            <p:cNvSpPr/>
            <p:nvPr/>
          </p:nvSpPr>
          <p:spPr>
            <a:xfrm>
              <a:off x="11677863"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5"/>
                  </a:lnTo>
                  <a:lnTo>
                    <a:pt x="25903" y="976626"/>
                  </a:lnTo>
                  <a:lnTo>
                    <a:pt x="70434" y="1021137"/>
                  </a:lnTo>
                  <a:lnTo>
                    <a:pt x="127128" y="1042123"/>
                  </a:lnTo>
                  <a:lnTo>
                    <a:pt x="194177" y="1046904"/>
                  </a:lnTo>
                  <a:lnTo>
                    <a:pt x="239992"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282" name="object 282"/>
            <p:cNvPicPr/>
            <p:nvPr/>
          </p:nvPicPr>
          <p:blipFill>
            <a:blip r:embed="rId7" cstate="print"/>
            <a:stretch>
              <a:fillRect/>
            </a:stretch>
          </p:blipFill>
          <p:spPr>
            <a:xfrm>
              <a:off x="11760008" y="8304810"/>
              <a:ext cx="251929" cy="251939"/>
            </a:xfrm>
            <a:prstGeom prst="rect">
              <a:avLst/>
            </a:prstGeom>
          </p:spPr>
        </p:pic>
        <p:pic>
          <p:nvPicPr>
            <p:cNvPr id="283" name="object 283"/>
            <p:cNvPicPr/>
            <p:nvPr/>
          </p:nvPicPr>
          <p:blipFill>
            <a:blip r:embed="rId8" cstate="print"/>
            <a:stretch>
              <a:fillRect/>
            </a:stretch>
          </p:blipFill>
          <p:spPr>
            <a:xfrm>
              <a:off x="12390747" y="7684182"/>
              <a:ext cx="251955" cy="251945"/>
            </a:xfrm>
            <a:prstGeom prst="rect">
              <a:avLst/>
            </a:prstGeom>
          </p:spPr>
        </p:pic>
        <p:pic>
          <p:nvPicPr>
            <p:cNvPr id="284" name="object 284"/>
            <p:cNvPicPr/>
            <p:nvPr/>
          </p:nvPicPr>
          <p:blipFill>
            <a:blip r:embed="rId7" cstate="print"/>
            <a:stretch>
              <a:fillRect/>
            </a:stretch>
          </p:blipFill>
          <p:spPr>
            <a:xfrm>
              <a:off x="11760008" y="7684179"/>
              <a:ext cx="251929" cy="251939"/>
            </a:xfrm>
            <a:prstGeom prst="rect">
              <a:avLst/>
            </a:prstGeom>
          </p:spPr>
        </p:pic>
        <p:pic>
          <p:nvPicPr>
            <p:cNvPr id="285" name="object 285"/>
            <p:cNvPicPr/>
            <p:nvPr/>
          </p:nvPicPr>
          <p:blipFill>
            <a:blip r:embed="rId14" cstate="print"/>
            <a:stretch>
              <a:fillRect/>
            </a:stretch>
          </p:blipFill>
          <p:spPr>
            <a:xfrm>
              <a:off x="12075391" y="7994495"/>
              <a:ext cx="251929" cy="251939"/>
            </a:xfrm>
            <a:prstGeom prst="rect">
              <a:avLst/>
            </a:prstGeom>
          </p:spPr>
        </p:pic>
        <p:pic>
          <p:nvPicPr>
            <p:cNvPr id="286" name="object 286"/>
            <p:cNvPicPr/>
            <p:nvPr/>
          </p:nvPicPr>
          <p:blipFill>
            <a:blip r:embed="rId8" cstate="print"/>
            <a:stretch>
              <a:fillRect/>
            </a:stretch>
          </p:blipFill>
          <p:spPr>
            <a:xfrm>
              <a:off x="12390747" y="8304810"/>
              <a:ext cx="251955" cy="251937"/>
            </a:xfrm>
            <a:prstGeom prst="rect">
              <a:avLst/>
            </a:prstGeom>
          </p:spPr>
        </p:pic>
      </p:grpSp>
      <p:grpSp>
        <p:nvGrpSpPr>
          <p:cNvPr id="287" name="object 287"/>
          <p:cNvGrpSpPr/>
          <p:nvPr/>
        </p:nvGrpSpPr>
        <p:grpSpPr>
          <a:xfrm>
            <a:off x="7081895" y="5603780"/>
            <a:ext cx="634971" cy="634971"/>
            <a:chOff x="11677863" y="9241048"/>
            <a:chExt cx="1047115" cy="1047115"/>
          </a:xfrm>
        </p:grpSpPr>
        <p:sp>
          <p:nvSpPr>
            <p:cNvPr id="288" name="object 288"/>
            <p:cNvSpPr/>
            <p:nvPr/>
          </p:nvSpPr>
          <p:spPr>
            <a:xfrm>
              <a:off x="11677863"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8" y="1042120"/>
                  </a:lnTo>
                  <a:lnTo>
                    <a:pt x="194177" y="1046900"/>
                  </a:lnTo>
                  <a:lnTo>
                    <a:pt x="239992"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289" name="object 289"/>
            <p:cNvPicPr/>
            <p:nvPr/>
          </p:nvPicPr>
          <p:blipFill>
            <a:blip r:embed="rId12" cstate="print"/>
            <a:stretch>
              <a:fillRect/>
            </a:stretch>
          </p:blipFill>
          <p:spPr>
            <a:xfrm>
              <a:off x="11760008" y="9948927"/>
              <a:ext cx="251929" cy="251939"/>
            </a:xfrm>
            <a:prstGeom prst="rect">
              <a:avLst/>
            </a:prstGeom>
          </p:spPr>
        </p:pic>
        <p:pic>
          <p:nvPicPr>
            <p:cNvPr id="290" name="object 290"/>
            <p:cNvPicPr/>
            <p:nvPr/>
          </p:nvPicPr>
          <p:blipFill>
            <a:blip r:embed="rId8" cstate="print"/>
            <a:stretch>
              <a:fillRect/>
            </a:stretch>
          </p:blipFill>
          <p:spPr>
            <a:xfrm>
              <a:off x="12390747" y="9328307"/>
              <a:ext cx="251955" cy="251939"/>
            </a:xfrm>
            <a:prstGeom prst="rect">
              <a:avLst/>
            </a:prstGeom>
          </p:spPr>
        </p:pic>
        <p:pic>
          <p:nvPicPr>
            <p:cNvPr id="291" name="object 291"/>
            <p:cNvPicPr/>
            <p:nvPr/>
          </p:nvPicPr>
          <p:blipFill>
            <a:blip r:embed="rId7" cstate="print"/>
            <a:stretch>
              <a:fillRect/>
            </a:stretch>
          </p:blipFill>
          <p:spPr>
            <a:xfrm>
              <a:off x="11760008" y="9328307"/>
              <a:ext cx="251929" cy="251939"/>
            </a:xfrm>
            <a:prstGeom prst="rect">
              <a:avLst/>
            </a:prstGeom>
          </p:spPr>
        </p:pic>
        <p:pic>
          <p:nvPicPr>
            <p:cNvPr id="292" name="object 292"/>
            <p:cNvPicPr/>
            <p:nvPr/>
          </p:nvPicPr>
          <p:blipFill>
            <a:blip r:embed="rId11" cstate="print"/>
            <a:stretch>
              <a:fillRect/>
            </a:stretch>
          </p:blipFill>
          <p:spPr>
            <a:xfrm>
              <a:off x="12390747" y="9948927"/>
              <a:ext cx="251955" cy="251939"/>
            </a:xfrm>
            <a:prstGeom prst="rect">
              <a:avLst/>
            </a:prstGeom>
          </p:spPr>
        </p:pic>
        <p:pic>
          <p:nvPicPr>
            <p:cNvPr id="293" name="object 293"/>
            <p:cNvPicPr/>
            <p:nvPr/>
          </p:nvPicPr>
          <p:blipFill>
            <a:blip r:embed="rId7" cstate="print"/>
            <a:stretch>
              <a:fillRect/>
            </a:stretch>
          </p:blipFill>
          <p:spPr>
            <a:xfrm>
              <a:off x="11760008" y="9638622"/>
              <a:ext cx="251929" cy="251939"/>
            </a:xfrm>
            <a:prstGeom prst="rect">
              <a:avLst/>
            </a:prstGeom>
          </p:spPr>
        </p:pic>
        <p:pic>
          <p:nvPicPr>
            <p:cNvPr id="294" name="object 294"/>
            <p:cNvPicPr/>
            <p:nvPr/>
          </p:nvPicPr>
          <p:blipFill>
            <a:blip r:embed="rId8" cstate="print"/>
            <a:stretch>
              <a:fillRect/>
            </a:stretch>
          </p:blipFill>
          <p:spPr>
            <a:xfrm>
              <a:off x="12390747" y="9638622"/>
              <a:ext cx="251955" cy="251939"/>
            </a:xfrm>
            <a:prstGeom prst="rect">
              <a:avLst/>
            </a:prstGeom>
          </p:spPr>
        </p:pic>
      </p:grpSp>
      <p:grpSp>
        <p:nvGrpSpPr>
          <p:cNvPr id="295" name="object 295"/>
          <p:cNvGrpSpPr/>
          <p:nvPr/>
        </p:nvGrpSpPr>
        <p:grpSpPr>
          <a:xfrm>
            <a:off x="8977745" y="1615784"/>
            <a:ext cx="634971" cy="634971"/>
            <a:chOff x="14804260" y="2664547"/>
            <a:chExt cx="1047115" cy="1047115"/>
          </a:xfrm>
        </p:grpSpPr>
        <p:sp>
          <p:nvSpPr>
            <p:cNvPr id="296" name="object 296"/>
            <p:cNvSpPr/>
            <p:nvPr/>
          </p:nvSpPr>
          <p:spPr>
            <a:xfrm>
              <a:off x="14804260"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297" name="object 297"/>
            <p:cNvPicPr/>
            <p:nvPr/>
          </p:nvPicPr>
          <p:blipFill>
            <a:blip r:embed="rId15" cstate="print"/>
            <a:stretch>
              <a:fillRect/>
            </a:stretch>
          </p:blipFill>
          <p:spPr>
            <a:xfrm>
              <a:off x="14886404" y="3372436"/>
              <a:ext cx="251955" cy="251939"/>
            </a:xfrm>
            <a:prstGeom prst="rect">
              <a:avLst/>
            </a:prstGeom>
          </p:spPr>
        </p:pic>
        <p:pic>
          <p:nvPicPr>
            <p:cNvPr id="298" name="object 298"/>
            <p:cNvPicPr/>
            <p:nvPr/>
          </p:nvPicPr>
          <p:blipFill>
            <a:blip r:embed="rId16" cstate="print"/>
            <a:stretch>
              <a:fillRect/>
            </a:stretch>
          </p:blipFill>
          <p:spPr>
            <a:xfrm>
              <a:off x="15517170" y="2751808"/>
              <a:ext cx="251929" cy="251945"/>
            </a:xfrm>
            <a:prstGeom prst="rect">
              <a:avLst/>
            </a:prstGeom>
          </p:spPr>
        </p:pic>
      </p:grpSp>
      <p:grpSp>
        <p:nvGrpSpPr>
          <p:cNvPr id="299" name="object 299"/>
          <p:cNvGrpSpPr/>
          <p:nvPr/>
        </p:nvGrpSpPr>
        <p:grpSpPr>
          <a:xfrm>
            <a:off x="8977745" y="2612784"/>
            <a:ext cx="634971" cy="634971"/>
            <a:chOff x="14804260" y="4308674"/>
            <a:chExt cx="1047115" cy="1047115"/>
          </a:xfrm>
        </p:grpSpPr>
        <p:sp>
          <p:nvSpPr>
            <p:cNvPr id="300" name="object 300"/>
            <p:cNvSpPr/>
            <p:nvPr/>
          </p:nvSpPr>
          <p:spPr>
            <a:xfrm>
              <a:off x="14804260"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01" name="object 301"/>
            <p:cNvPicPr/>
            <p:nvPr/>
          </p:nvPicPr>
          <p:blipFill>
            <a:blip r:embed="rId15" cstate="print"/>
            <a:stretch>
              <a:fillRect/>
            </a:stretch>
          </p:blipFill>
          <p:spPr>
            <a:xfrm>
              <a:off x="14886404" y="5016553"/>
              <a:ext cx="251955" cy="251939"/>
            </a:xfrm>
            <a:prstGeom prst="rect">
              <a:avLst/>
            </a:prstGeom>
          </p:spPr>
        </p:pic>
        <p:pic>
          <p:nvPicPr>
            <p:cNvPr id="302" name="object 302"/>
            <p:cNvPicPr/>
            <p:nvPr/>
          </p:nvPicPr>
          <p:blipFill>
            <a:blip r:embed="rId17" cstate="print"/>
            <a:stretch>
              <a:fillRect/>
            </a:stretch>
          </p:blipFill>
          <p:spPr>
            <a:xfrm>
              <a:off x="15517170" y="4395934"/>
              <a:ext cx="251929" cy="251939"/>
            </a:xfrm>
            <a:prstGeom prst="rect">
              <a:avLst/>
            </a:prstGeom>
          </p:spPr>
        </p:pic>
        <p:pic>
          <p:nvPicPr>
            <p:cNvPr id="303" name="object 303"/>
            <p:cNvPicPr/>
            <p:nvPr/>
          </p:nvPicPr>
          <p:blipFill>
            <a:blip r:embed="rId9" cstate="print"/>
            <a:stretch>
              <a:fillRect/>
            </a:stretch>
          </p:blipFill>
          <p:spPr>
            <a:xfrm>
              <a:off x="15201787" y="4706249"/>
              <a:ext cx="251929" cy="251939"/>
            </a:xfrm>
            <a:prstGeom prst="rect">
              <a:avLst/>
            </a:prstGeom>
          </p:spPr>
        </p:pic>
      </p:grpSp>
      <p:grpSp>
        <p:nvGrpSpPr>
          <p:cNvPr id="304" name="object 304"/>
          <p:cNvGrpSpPr/>
          <p:nvPr/>
        </p:nvGrpSpPr>
        <p:grpSpPr>
          <a:xfrm>
            <a:off x="8977745" y="3609779"/>
            <a:ext cx="634971" cy="634971"/>
            <a:chOff x="14804260" y="5952792"/>
            <a:chExt cx="1047115" cy="1047115"/>
          </a:xfrm>
        </p:grpSpPr>
        <p:sp>
          <p:nvSpPr>
            <p:cNvPr id="305" name="object 305"/>
            <p:cNvSpPr/>
            <p:nvPr/>
          </p:nvSpPr>
          <p:spPr>
            <a:xfrm>
              <a:off x="14804260"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06" name="object 306"/>
            <p:cNvPicPr/>
            <p:nvPr/>
          </p:nvPicPr>
          <p:blipFill>
            <a:blip r:embed="rId15" cstate="print"/>
            <a:stretch>
              <a:fillRect/>
            </a:stretch>
          </p:blipFill>
          <p:spPr>
            <a:xfrm>
              <a:off x="14886404" y="6660681"/>
              <a:ext cx="251955" cy="251939"/>
            </a:xfrm>
            <a:prstGeom prst="rect">
              <a:avLst/>
            </a:prstGeom>
          </p:spPr>
        </p:pic>
        <p:pic>
          <p:nvPicPr>
            <p:cNvPr id="307" name="object 307"/>
            <p:cNvPicPr/>
            <p:nvPr/>
          </p:nvPicPr>
          <p:blipFill>
            <a:blip r:embed="rId15" cstate="print"/>
            <a:stretch>
              <a:fillRect/>
            </a:stretch>
          </p:blipFill>
          <p:spPr>
            <a:xfrm>
              <a:off x="14886404" y="6040062"/>
              <a:ext cx="251955" cy="251939"/>
            </a:xfrm>
            <a:prstGeom prst="rect">
              <a:avLst/>
            </a:prstGeom>
          </p:spPr>
        </p:pic>
        <p:pic>
          <p:nvPicPr>
            <p:cNvPr id="308" name="object 308"/>
            <p:cNvPicPr/>
            <p:nvPr/>
          </p:nvPicPr>
          <p:blipFill>
            <a:blip r:embed="rId16" cstate="print"/>
            <a:stretch>
              <a:fillRect/>
            </a:stretch>
          </p:blipFill>
          <p:spPr>
            <a:xfrm>
              <a:off x="15517170" y="6040062"/>
              <a:ext cx="251929" cy="251939"/>
            </a:xfrm>
            <a:prstGeom prst="rect">
              <a:avLst/>
            </a:prstGeom>
          </p:spPr>
        </p:pic>
        <p:pic>
          <p:nvPicPr>
            <p:cNvPr id="309" name="object 309"/>
            <p:cNvPicPr/>
            <p:nvPr/>
          </p:nvPicPr>
          <p:blipFill>
            <a:blip r:embed="rId16" cstate="print"/>
            <a:stretch>
              <a:fillRect/>
            </a:stretch>
          </p:blipFill>
          <p:spPr>
            <a:xfrm>
              <a:off x="15517170" y="6660681"/>
              <a:ext cx="251929" cy="251939"/>
            </a:xfrm>
            <a:prstGeom prst="rect">
              <a:avLst/>
            </a:prstGeom>
          </p:spPr>
        </p:pic>
      </p:grpSp>
      <p:grpSp>
        <p:nvGrpSpPr>
          <p:cNvPr id="310" name="object 310"/>
          <p:cNvGrpSpPr/>
          <p:nvPr/>
        </p:nvGrpSpPr>
        <p:grpSpPr>
          <a:xfrm>
            <a:off x="8977745" y="4606780"/>
            <a:ext cx="634971" cy="634971"/>
            <a:chOff x="14804260" y="7596920"/>
            <a:chExt cx="1047115" cy="1047115"/>
          </a:xfrm>
        </p:grpSpPr>
        <p:sp>
          <p:nvSpPr>
            <p:cNvPr id="311" name="object 311"/>
            <p:cNvSpPr/>
            <p:nvPr/>
          </p:nvSpPr>
          <p:spPr>
            <a:xfrm>
              <a:off x="14804260"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12" name="object 312"/>
            <p:cNvPicPr/>
            <p:nvPr/>
          </p:nvPicPr>
          <p:blipFill>
            <a:blip r:embed="rId15" cstate="print"/>
            <a:stretch>
              <a:fillRect/>
            </a:stretch>
          </p:blipFill>
          <p:spPr>
            <a:xfrm>
              <a:off x="14886404" y="8304810"/>
              <a:ext cx="251955" cy="251939"/>
            </a:xfrm>
            <a:prstGeom prst="rect">
              <a:avLst/>
            </a:prstGeom>
          </p:spPr>
        </p:pic>
        <p:pic>
          <p:nvPicPr>
            <p:cNvPr id="313" name="object 313"/>
            <p:cNvPicPr/>
            <p:nvPr/>
          </p:nvPicPr>
          <p:blipFill>
            <a:blip r:embed="rId16" cstate="print"/>
            <a:stretch>
              <a:fillRect/>
            </a:stretch>
          </p:blipFill>
          <p:spPr>
            <a:xfrm>
              <a:off x="15517170" y="7684182"/>
              <a:ext cx="251929" cy="251945"/>
            </a:xfrm>
            <a:prstGeom prst="rect">
              <a:avLst/>
            </a:prstGeom>
          </p:spPr>
        </p:pic>
        <p:pic>
          <p:nvPicPr>
            <p:cNvPr id="314" name="object 314"/>
            <p:cNvPicPr/>
            <p:nvPr/>
          </p:nvPicPr>
          <p:blipFill>
            <a:blip r:embed="rId15" cstate="print"/>
            <a:stretch>
              <a:fillRect/>
            </a:stretch>
          </p:blipFill>
          <p:spPr>
            <a:xfrm>
              <a:off x="14886404" y="7684179"/>
              <a:ext cx="251955" cy="251939"/>
            </a:xfrm>
            <a:prstGeom prst="rect">
              <a:avLst/>
            </a:prstGeom>
          </p:spPr>
        </p:pic>
        <p:pic>
          <p:nvPicPr>
            <p:cNvPr id="315" name="object 315"/>
            <p:cNvPicPr/>
            <p:nvPr/>
          </p:nvPicPr>
          <p:blipFill>
            <a:blip r:embed="rId9" cstate="print"/>
            <a:stretch>
              <a:fillRect/>
            </a:stretch>
          </p:blipFill>
          <p:spPr>
            <a:xfrm>
              <a:off x="15201787" y="7994495"/>
              <a:ext cx="251929" cy="251939"/>
            </a:xfrm>
            <a:prstGeom prst="rect">
              <a:avLst/>
            </a:prstGeom>
          </p:spPr>
        </p:pic>
        <p:pic>
          <p:nvPicPr>
            <p:cNvPr id="316" name="object 316"/>
            <p:cNvPicPr/>
            <p:nvPr/>
          </p:nvPicPr>
          <p:blipFill>
            <a:blip r:embed="rId16" cstate="print"/>
            <a:stretch>
              <a:fillRect/>
            </a:stretch>
          </p:blipFill>
          <p:spPr>
            <a:xfrm>
              <a:off x="15517170" y="8304810"/>
              <a:ext cx="251929" cy="251937"/>
            </a:xfrm>
            <a:prstGeom prst="rect">
              <a:avLst/>
            </a:prstGeom>
          </p:spPr>
        </p:pic>
      </p:grpSp>
      <p:grpSp>
        <p:nvGrpSpPr>
          <p:cNvPr id="317" name="object 317"/>
          <p:cNvGrpSpPr/>
          <p:nvPr/>
        </p:nvGrpSpPr>
        <p:grpSpPr>
          <a:xfrm>
            <a:off x="8977745" y="5603780"/>
            <a:ext cx="634971" cy="634971"/>
            <a:chOff x="14804260" y="9241048"/>
            <a:chExt cx="1047115" cy="1047115"/>
          </a:xfrm>
        </p:grpSpPr>
        <p:sp>
          <p:nvSpPr>
            <p:cNvPr id="318" name="object 318"/>
            <p:cNvSpPr/>
            <p:nvPr/>
          </p:nvSpPr>
          <p:spPr>
            <a:xfrm>
              <a:off x="14804260"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19" name="object 319"/>
            <p:cNvPicPr/>
            <p:nvPr/>
          </p:nvPicPr>
          <p:blipFill>
            <a:blip r:embed="rId18" cstate="print"/>
            <a:stretch>
              <a:fillRect/>
            </a:stretch>
          </p:blipFill>
          <p:spPr>
            <a:xfrm>
              <a:off x="14886404" y="9948927"/>
              <a:ext cx="251955" cy="251939"/>
            </a:xfrm>
            <a:prstGeom prst="rect">
              <a:avLst/>
            </a:prstGeom>
          </p:spPr>
        </p:pic>
        <p:pic>
          <p:nvPicPr>
            <p:cNvPr id="320" name="object 320"/>
            <p:cNvPicPr/>
            <p:nvPr/>
          </p:nvPicPr>
          <p:blipFill>
            <a:blip r:embed="rId16" cstate="print"/>
            <a:stretch>
              <a:fillRect/>
            </a:stretch>
          </p:blipFill>
          <p:spPr>
            <a:xfrm>
              <a:off x="15517170" y="9328307"/>
              <a:ext cx="251929" cy="251939"/>
            </a:xfrm>
            <a:prstGeom prst="rect">
              <a:avLst/>
            </a:prstGeom>
          </p:spPr>
        </p:pic>
        <p:pic>
          <p:nvPicPr>
            <p:cNvPr id="321" name="object 321"/>
            <p:cNvPicPr/>
            <p:nvPr/>
          </p:nvPicPr>
          <p:blipFill>
            <a:blip r:embed="rId15" cstate="print"/>
            <a:stretch>
              <a:fillRect/>
            </a:stretch>
          </p:blipFill>
          <p:spPr>
            <a:xfrm>
              <a:off x="14886404" y="9328307"/>
              <a:ext cx="251955" cy="251939"/>
            </a:xfrm>
            <a:prstGeom prst="rect">
              <a:avLst/>
            </a:prstGeom>
          </p:spPr>
        </p:pic>
        <p:pic>
          <p:nvPicPr>
            <p:cNvPr id="322" name="object 322"/>
            <p:cNvPicPr/>
            <p:nvPr/>
          </p:nvPicPr>
          <p:blipFill>
            <a:blip r:embed="rId17" cstate="print"/>
            <a:stretch>
              <a:fillRect/>
            </a:stretch>
          </p:blipFill>
          <p:spPr>
            <a:xfrm>
              <a:off x="15517170" y="9948927"/>
              <a:ext cx="251929" cy="251939"/>
            </a:xfrm>
            <a:prstGeom prst="rect">
              <a:avLst/>
            </a:prstGeom>
          </p:spPr>
        </p:pic>
        <p:pic>
          <p:nvPicPr>
            <p:cNvPr id="323" name="object 323"/>
            <p:cNvPicPr/>
            <p:nvPr/>
          </p:nvPicPr>
          <p:blipFill>
            <a:blip r:embed="rId15" cstate="print"/>
            <a:stretch>
              <a:fillRect/>
            </a:stretch>
          </p:blipFill>
          <p:spPr>
            <a:xfrm>
              <a:off x="14886404" y="9638622"/>
              <a:ext cx="251955" cy="251939"/>
            </a:xfrm>
            <a:prstGeom prst="rect">
              <a:avLst/>
            </a:prstGeom>
          </p:spPr>
        </p:pic>
        <p:pic>
          <p:nvPicPr>
            <p:cNvPr id="324" name="object 324"/>
            <p:cNvPicPr/>
            <p:nvPr/>
          </p:nvPicPr>
          <p:blipFill>
            <a:blip r:embed="rId16" cstate="print"/>
            <a:stretch>
              <a:fillRect/>
            </a:stretch>
          </p:blipFill>
          <p:spPr>
            <a:xfrm>
              <a:off x="15517170" y="9638622"/>
              <a:ext cx="251929" cy="251939"/>
            </a:xfrm>
            <a:prstGeom prst="rect">
              <a:avLst/>
            </a:prstGeom>
          </p:spPr>
        </p:pic>
      </p:grpSp>
      <p:grpSp>
        <p:nvGrpSpPr>
          <p:cNvPr id="325" name="object 325"/>
          <p:cNvGrpSpPr/>
          <p:nvPr/>
        </p:nvGrpSpPr>
        <p:grpSpPr>
          <a:xfrm>
            <a:off x="10162700" y="618784"/>
            <a:ext cx="634971" cy="634971"/>
            <a:chOff x="16758338" y="1020419"/>
            <a:chExt cx="1047115" cy="1047115"/>
          </a:xfrm>
        </p:grpSpPr>
        <p:sp>
          <p:nvSpPr>
            <p:cNvPr id="326" name="object 326"/>
            <p:cNvSpPr/>
            <p:nvPr/>
          </p:nvSpPr>
          <p:spPr>
            <a:xfrm>
              <a:off x="16758338" y="1020419"/>
              <a:ext cx="1047115" cy="1047115"/>
            </a:xfrm>
            <a:custGeom>
              <a:avLst/>
              <a:gdLst/>
              <a:ahLst/>
              <a:cxnLst/>
              <a:rect l="l" t="t" r="r" b="b"/>
              <a:pathLst>
                <a:path w="1047115" h="1047114">
                  <a:moveTo>
                    <a:pt x="806991" y="0"/>
                  </a:moveTo>
                  <a:lnTo>
                    <a:pt x="241249" y="0"/>
                  </a:lnTo>
                  <a:lnTo>
                    <a:pt x="194768" y="183"/>
                  </a:lnTo>
                  <a:lnTo>
                    <a:pt x="127250" y="4965"/>
                  </a:lnTo>
                  <a:lnTo>
                    <a:pt x="70539" y="25953"/>
                  </a:lnTo>
                  <a:lnTo>
                    <a:pt x="26008" y="70470"/>
                  </a:lnTo>
                  <a:lnTo>
                    <a:pt x="4989" y="127208"/>
                  </a:lnTo>
                  <a:lnTo>
                    <a:pt x="184" y="194262"/>
                  </a:lnTo>
                  <a:lnTo>
                    <a:pt x="0" y="240097"/>
                  </a:lnTo>
                  <a:lnTo>
                    <a:pt x="4" y="807001"/>
                  </a:lnTo>
                  <a:lnTo>
                    <a:pt x="184" y="852377"/>
                  </a:lnTo>
                  <a:lnTo>
                    <a:pt x="4995" y="919906"/>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6"/>
                  </a:lnTo>
                  <a:lnTo>
                    <a:pt x="1046905" y="852832"/>
                  </a:lnTo>
                  <a:lnTo>
                    <a:pt x="1047088" y="807001"/>
                  </a:lnTo>
                  <a:lnTo>
                    <a:pt x="1047084" y="240097"/>
                  </a:lnTo>
                  <a:lnTo>
                    <a:pt x="1046905" y="194712"/>
                  </a:lnTo>
                  <a:lnTo>
                    <a:pt x="1042141" y="127208"/>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327" name="object 327"/>
            <p:cNvPicPr/>
            <p:nvPr/>
          </p:nvPicPr>
          <p:blipFill>
            <a:blip r:embed="rId7" cstate="print"/>
            <a:stretch>
              <a:fillRect/>
            </a:stretch>
          </p:blipFill>
          <p:spPr>
            <a:xfrm>
              <a:off x="16840587" y="1728308"/>
              <a:ext cx="251929" cy="251939"/>
            </a:xfrm>
            <a:prstGeom prst="rect">
              <a:avLst/>
            </a:prstGeom>
          </p:spPr>
        </p:pic>
        <p:pic>
          <p:nvPicPr>
            <p:cNvPr id="328" name="object 328"/>
            <p:cNvPicPr/>
            <p:nvPr/>
          </p:nvPicPr>
          <p:blipFill>
            <a:blip r:embed="rId19" cstate="print"/>
            <a:stretch>
              <a:fillRect/>
            </a:stretch>
          </p:blipFill>
          <p:spPr>
            <a:xfrm>
              <a:off x="17471327" y="1107688"/>
              <a:ext cx="251955" cy="251939"/>
            </a:xfrm>
            <a:prstGeom prst="rect">
              <a:avLst/>
            </a:prstGeom>
          </p:spPr>
        </p:pic>
        <p:pic>
          <p:nvPicPr>
            <p:cNvPr id="329" name="object 329"/>
            <p:cNvPicPr/>
            <p:nvPr/>
          </p:nvPicPr>
          <p:blipFill>
            <a:blip r:embed="rId7" cstate="print"/>
            <a:stretch>
              <a:fillRect/>
            </a:stretch>
          </p:blipFill>
          <p:spPr>
            <a:xfrm>
              <a:off x="16840587" y="1107688"/>
              <a:ext cx="251929" cy="251939"/>
            </a:xfrm>
            <a:prstGeom prst="rect">
              <a:avLst/>
            </a:prstGeom>
          </p:spPr>
        </p:pic>
        <p:pic>
          <p:nvPicPr>
            <p:cNvPr id="330" name="object 330"/>
            <p:cNvPicPr/>
            <p:nvPr/>
          </p:nvPicPr>
          <p:blipFill>
            <a:blip r:embed="rId19" cstate="print"/>
            <a:stretch>
              <a:fillRect/>
            </a:stretch>
          </p:blipFill>
          <p:spPr>
            <a:xfrm>
              <a:off x="17471327" y="1728308"/>
              <a:ext cx="251955" cy="251939"/>
            </a:xfrm>
            <a:prstGeom prst="rect">
              <a:avLst/>
            </a:prstGeom>
          </p:spPr>
        </p:pic>
        <p:pic>
          <p:nvPicPr>
            <p:cNvPr id="331" name="object 331"/>
            <p:cNvPicPr/>
            <p:nvPr/>
          </p:nvPicPr>
          <p:blipFill>
            <a:blip r:embed="rId7" cstate="print"/>
            <a:stretch>
              <a:fillRect/>
            </a:stretch>
          </p:blipFill>
          <p:spPr>
            <a:xfrm>
              <a:off x="16840587" y="1417996"/>
              <a:ext cx="251929" cy="251945"/>
            </a:xfrm>
            <a:prstGeom prst="rect">
              <a:avLst/>
            </a:prstGeom>
          </p:spPr>
        </p:pic>
        <p:pic>
          <p:nvPicPr>
            <p:cNvPr id="332" name="object 332"/>
            <p:cNvPicPr/>
            <p:nvPr/>
          </p:nvPicPr>
          <p:blipFill>
            <a:blip r:embed="rId19" cstate="print"/>
            <a:stretch>
              <a:fillRect/>
            </a:stretch>
          </p:blipFill>
          <p:spPr>
            <a:xfrm>
              <a:off x="17471327" y="1417996"/>
              <a:ext cx="251955" cy="251945"/>
            </a:xfrm>
            <a:prstGeom prst="rect">
              <a:avLst/>
            </a:prstGeom>
          </p:spPr>
        </p:pic>
      </p:grpSp>
      <p:grpSp>
        <p:nvGrpSpPr>
          <p:cNvPr id="333" name="object 333"/>
          <p:cNvGrpSpPr/>
          <p:nvPr/>
        </p:nvGrpSpPr>
        <p:grpSpPr>
          <a:xfrm>
            <a:off x="10162700" y="1615784"/>
            <a:ext cx="634971" cy="634971"/>
            <a:chOff x="16758338" y="2664547"/>
            <a:chExt cx="1047115" cy="1047115"/>
          </a:xfrm>
        </p:grpSpPr>
        <p:sp>
          <p:nvSpPr>
            <p:cNvPr id="334" name="object 334"/>
            <p:cNvSpPr/>
            <p:nvPr/>
          </p:nvSpPr>
          <p:spPr>
            <a:xfrm>
              <a:off x="16758338" y="2664547"/>
              <a:ext cx="1047115" cy="1047115"/>
            </a:xfrm>
            <a:custGeom>
              <a:avLst/>
              <a:gdLst/>
              <a:ahLst/>
              <a:cxnLst/>
              <a:rect l="l" t="t" r="r" b="b"/>
              <a:pathLst>
                <a:path w="1047115" h="1047114">
                  <a:moveTo>
                    <a:pt x="806991" y="0"/>
                  </a:moveTo>
                  <a:lnTo>
                    <a:pt x="241249" y="0"/>
                  </a:lnTo>
                  <a:lnTo>
                    <a:pt x="194768" y="183"/>
                  </a:lnTo>
                  <a:lnTo>
                    <a:pt x="127250" y="4965"/>
                  </a:lnTo>
                  <a:lnTo>
                    <a:pt x="70539" y="25951"/>
                  </a:lnTo>
                  <a:lnTo>
                    <a:pt x="26008" y="70466"/>
                  </a:lnTo>
                  <a:lnTo>
                    <a:pt x="4989" y="127203"/>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203"/>
                  </a:lnTo>
                  <a:lnTo>
                    <a:pt x="1021184" y="70466"/>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335" name="object 335"/>
            <p:cNvPicPr/>
            <p:nvPr/>
          </p:nvPicPr>
          <p:blipFill>
            <a:blip r:embed="rId7" cstate="print"/>
            <a:stretch>
              <a:fillRect/>
            </a:stretch>
          </p:blipFill>
          <p:spPr>
            <a:xfrm>
              <a:off x="16840587" y="3372436"/>
              <a:ext cx="251929" cy="251939"/>
            </a:xfrm>
            <a:prstGeom prst="rect">
              <a:avLst/>
            </a:prstGeom>
          </p:spPr>
        </p:pic>
        <p:pic>
          <p:nvPicPr>
            <p:cNvPr id="336" name="object 336"/>
            <p:cNvPicPr/>
            <p:nvPr/>
          </p:nvPicPr>
          <p:blipFill>
            <a:blip r:embed="rId19" cstate="print"/>
            <a:stretch>
              <a:fillRect/>
            </a:stretch>
          </p:blipFill>
          <p:spPr>
            <a:xfrm>
              <a:off x="17471327" y="2751808"/>
              <a:ext cx="251955" cy="251945"/>
            </a:xfrm>
            <a:prstGeom prst="rect">
              <a:avLst/>
            </a:prstGeom>
          </p:spPr>
        </p:pic>
        <p:pic>
          <p:nvPicPr>
            <p:cNvPr id="337" name="object 337"/>
            <p:cNvPicPr/>
            <p:nvPr/>
          </p:nvPicPr>
          <p:blipFill>
            <a:blip r:embed="rId7" cstate="print"/>
            <a:stretch>
              <a:fillRect/>
            </a:stretch>
          </p:blipFill>
          <p:spPr>
            <a:xfrm>
              <a:off x="16840587" y="2751806"/>
              <a:ext cx="251929" cy="251947"/>
            </a:xfrm>
            <a:prstGeom prst="rect">
              <a:avLst/>
            </a:prstGeom>
          </p:spPr>
        </p:pic>
        <p:pic>
          <p:nvPicPr>
            <p:cNvPr id="338" name="object 338"/>
            <p:cNvPicPr/>
            <p:nvPr/>
          </p:nvPicPr>
          <p:blipFill>
            <a:blip r:embed="rId19" cstate="print"/>
            <a:stretch>
              <a:fillRect/>
            </a:stretch>
          </p:blipFill>
          <p:spPr>
            <a:xfrm>
              <a:off x="17471327" y="3372436"/>
              <a:ext cx="251955" cy="251939"/>
            </a:xfrm>
            <a:prstGeom prst="rect">
              <a:avLst/>
            </a:prstGeom>
          </p:spPr>
        </p:pic>
        <p:pic>
          <p:nvPicPr>
            <p:cNvPr id="339" name="object 339"/>
            <p:cNvPicPr/>
            <p:nvPr/>
          </p:nvPicPr>
          <p:blipFill>
            <a:blip r:embed="rId7" cstate="print"/>
            <a:stretch>
              <a:fillRect/>
            </a:stretch>
          </p:blipFill>
          <p:spPr>
            <a:xfrm>
              <a:off x="16840587" y="3062121"/>
              <a:ext cx="251929" cy="251939"/>
            </a:xfrm>
            <a:prstGeom prst="rect">
              <a:avLst/>
            </a:prstGeom>
          </p:spPr>
        </p:pic>
        <p:pic>
          <p:nvPicPr>
            <p:cNvPr id="340" name="object 340"/>
            <p:cNvPicPr/>
            <p:nvPr/>
          </p:nvPicPr>
          <p:blipFill>
            <a:blip r:embed="rId19" cstate="print"/>
            <a:stretch>
              <a:fillRect/>
            </a:stretch>
          </p:blipFill>
          <p:spPr>
            <a:xfrm>
              <a:off x="17471327" y="3062121"/>
              <a:ext cx="251955" cy="251939"/>
            </a:xfrm>
            <a:prstGeom prst="rect">
              <a:avLst/>
            </a:prstGeom>
          </p:spPr>
        </p:pic>
      </p:grpSp>
      <p:grpSp>
        <p:nvGrpSpPr>
          <p:cNvPr id="341" name="object 341"/>
          <p:cNvGrpSpPr/>
          <p:nvPr/>
        </p:nvGrpSpPr>
        <p:grpSpPr>
          <a:xfrm>
            <a:off x="10162700" y="2612784"/>
            <a:ext cx="634971" cy="634971"/>
            <a:chOff x="16758338" y="4308674"/>
            <a:chExt cx="1047115" cy="1047115"/>
          </a:xfrm>
        </p:grpSpPr>
        <p:sp>
          <p:nvSpPr>
            <p:cNvPr id="342" name="object 342"/>
            <p:cNvSpPr/>
            <p:nvPr/>
          </p:nvSpPr>
          <p:spPr>
            <a:xfrm>
              <a:off x="16758338" y="4308674"/>
              <a:ext cx="1047115" cy="1047115"/>
            </a:xfrm>
            <a:custGeom>
              <a:avLst/>
              <a:gdLst/>
              <a:ahLst/>
              <a:cxnLst/>
              <a:rect l="l" t="t" r="r" b="b"/>
              <a:pathLst>
                <a:path w="1047115" h="1047114">
                  <a:moveTo>
                    <a:pt x="806991" y="0"/>
                  </a:moveTo>
                  <a:lnTo>
                    <a:pt x="241249" y="0"/>
                  </a:lnTo>
                  <a:lnTo>
                    <a:pt x="194768" y="183"/>
                  </a:lnTo>
                  <a:lnTo>
                    <a:pt x="127250" y="4960"/>
                  </a:lnTo>
                  <a:lnTo>
                    <a:pt x="70539" y="25947"/>
                  </a:lnTo>
                  <a:lnTo>
                    <a:pt x="26008" y="70461"/>
                  </a:lnTo>
                  <a:lnTo>
                    <a:pt x="4989" y="127199"/>
                  </a:lnTo>
                  <a:lnTo>
                    <a:pt x="184" y="194260"/>
                  </a:lnTo>
                  <a:lnTo>
                    <a:pt x="0" y="240097"/>
                  </a:lnTo>
                  <a:lnTo>
                    <a:pt x="4" y="806991"/>
                  </a:lnTo>
                  <a:lnTo>
                    <a:pt x="184" y="852377"/>
                  </a:lnTo>
                  <a:lnTo>
                    <a:pt x="4995" y="919901"/>
                  </a:lnTo>
                  <a:lnTo>
                    <a:pt x="26008" y="976617"/>
                  </a:lnTo>
                  <a:lnTo>
                    <a:pt x="70539" y="1021135"/>
                  </a:lnTo>
                  <a:lnTo>
                    <a:pt x="127232" y="1042123"/>
                  </a:lnTo>
                  <a:lnTo>
                    <a:pt x="194282" y="1046904"/>
                  </a:lnTo>
                  <a:lnTo>
                    <a:pt x="240097" y="1047088"/>
                  </a:lnTo>
                  <a:lnTo>
                    <a:pt x="805944" y="1047088"/>
                  </a:lnTo>
                  <a:lnTo>
                    <a:pt x="852424" y="1046904"/>
                  </a:lnTo>
                  <a:lnTo>
                    <a:pt x="919942" y="1042123"/>
                  </a:lnTo>
                  <a:lnTo>
                    <a:pt x="976653" y="1021135"/>
                  </a:lnTo>
                  <a:lnTo>
                    <a:pt x="1021184" y="976617"/>
                  </a:lnTo>
                  <a:lnTo>
                    <a:pt x="1042141" y="919901"/>
                  </a:lnTo>
                  <a:lnTo>
                    <a:pt x="1046905" y="852827"/>
                  </a:lnTo>
                  <a:lnTo>
                    <a:pt x="1047088" y="806991"/>
                  </a:lnTo>
                  <a:lnTo>
                    <a:pt x="1047084" y="240097"/>
                  </a:lnTo>
                  <a:lnTo>
                    <a:pt x="1046905" y="194711"/>
                  </a:lnTo>
                  <a:lnTo>
                    <a:pt x="1042141" y="127199"/>
                  </a:lnTo>
                  <a:lnTo>
                    <a:pt x="1021184" y="70461"/>
                  </a:lnTo>
                  <a:lnTo>
                    <a:pt x="976653" y="25947"/>
                  </a:lnTo>
                  <a:lnTo>
                    <a:pt x="919958" y="4960"/>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343" name="object 343"/>
            <p:cNvPicPr/>
            <p:nvPr/>
          </p:nvPicPr>
          <p:blipFill>
            <a:blip r:embed="rId7" cstate="print"/>
            <a:stretch>
              <a:fillRect/>
            </a:stretch>
          </p:blipFill>
          <p:spPr>
            <a:xfrm>
              <a:off x="16840587" y="5016553"/>
              <a:ext cx="251929" cy="251939"/>
            </a:xfrm>
            <a:prstGeom prst="rect">
              <a:avLst/>
            </a:prstGeom>
          </p:spPr>
        </p:pic>
        <p:pic>
          <p:nvPicPr>
            <p:cNvPr id="344" name="object 344"/>
            <p:cNvPicPr/>
            <p:nvPr/>
          </p:nvPicPr>
          <p:blipFill>
            <a:blip r:embed="rId20" cstate="print"/>
            <a:stretch>
              <a:fillRect/>
            </a:stretch>
          </p:blipFill>
          <p:spPr>
            <a:xfrm>
              <a:off x="17471327" y="4395934"/>
              <a:ext cx="251955" cy="251939"/>
            </a:xfrm>
            <a:prstGeom prst="rect">
              <a:avLst/>
            </a:prstGeom>
          </p:spPr>
        </p:pic>
        <p:pic>
          <p:nvPicPr>
            <p:cNvPr id="345" name="object 345"/>
            <p:cNvPicPr/>
            <p:nvPr/>
          </p:nvPicPr>
          <p:blipFill>
            <a:blip r:embed="rId12" cstate="print"/>
            <a:stretch>
              <a:fillRect/>
            </a:stretch>
          </p:blipFill>
          <p:spPr>
            <a:xfrm>
              <a:off x="16840587" y="4395934"/>
              <a:ext cx="251929" cy="251939"/>
            </a:xfrm>
            <a:prstGeom prst="rect">
              <a:avLst/>
            </a:prstGeom>
          </p:spPr>
        </p:pic>
        <p:pic>
          <p:nvPicPr>
            <p:cNvPr id="346" name="object 346"/>
            <p:cNvPicPr/>
            <p:nvPr/>
          </p:nvPicPr>
          <p:blipFill>
            <a:blip r:embed="rId19" cstate="print"/>
            <a:stretch>
              <a:fillRect/>
            </a:stretch>
          </p:blipFill>
          <p:spPr>
            <a:xfrm>
              <a:off x="17471327" y="5016553"/>
              <a:ext cx="251955" cy="251939"/>
            </a:xfrm>
            <a:prstGeom prst="rect">
              <a:avLst/>
            </a:prstGeom>
          </p:spPr>
        </p:pic>
        <p:pic>
          <p:nvPicPr>
            <p:cNvPr id="347" name="object 347"/>
            <p:cNvPicPr/>
            <p:nvPr/>
          </p:nvPicPr>
          <p:blipFill>
            <a:blip r:embed="rId7" cstate="print"/>
            <a:stretch>
              <a:fillRect/>
            </a:stretch>
          </p:blipFill>
          <p:spPr>
            <a:xfrm>
              <a:off x="16840587" y="4706249"/>
              <a:ext cx="251929" cy="251939"/>
            </a:xfrm>
            <a:prstGeom prst="rect">
              <a:avLst/>
            </a:prstGeom>
          </p:spPr>
        </p:pic>
        <p:pic>
          <p:nvPicPr>
            <p:cNvPr id="348" name="object 348"/>
            <p:cNvPicPr/>
            <p:nvPr/>
          </p:nvPicPr>
          <p:blipFill>
            <a:blip r:embed="rId19" cstate="print"/>
            <a:stretch>
              <a:fillRect/>
            </a:stretch>
          </p:blipFill>
          <p:spPr>
            <a:xfrm>
              <a:off x="17471327" y="4706249"/>
              <a:ext cx="251955" cy="251939"/>
            </a:xfrm>
            <a:prstGeom prst="rect">
              <a:avLst/>
            </a:prstGeom>
          </p:spPr>
        </p:pic>
      </p:grpSp>
      <p:grpSp>
        <p:nvGrpSpPr>
          <p:cNvPr id="349" name="object 349"/>
          <p:cNvGrpSpPr/>
          <p:nvPr/>
        </p:nvGrpSpPr>
        <p:grpSpPr>
          <a:xfrm>
            <a:off x="10162700" y="3609779"/>
            <a:ext cx="634971" cy="634971"/>
            <a:chOff x="16758338" y="5952792"/>
            <a:chExt cx="1047115" cy="1047115"/>
          </a:xfrm>
        </p:grpSpPr>
        <p:sp>
          <p:nvSpPr>
            <p:cNvPr id="350" name="object 350"/>
            <p:cNvSpPr/>
            <p:nvPr/>
          </p:nvSpPr>
          <p:spPr>
            <a:xfrm>
              <a:off x="16758338" y="5952792"/>
              <a:ext cx="1047115" cy="1047115"/>
            </a:xfrm>
            <a:custGeom>
              <a:avLst/>
              <a:gdLst/>
              <a:ahLst/>
              <a:cxnLst/>
              <a:rect l="l" t="t" r="r" b="b"/>
              <a:pathLst>
                <a:path w="1047115" h="1047115">
                  <a:moveTo>
                    <a:pt x="806991" y="0"/>
                  </a:moveTo>
                  <a:lnTo>
                    <a:pt x="241249" y="0"/>
                  </a:lnTo>
                  <a:lnTo>
                    <a:pt x="194768" y="183"/>
                  </a:lnTo>
                  <a:lnTo>
                    <a:pt x="127250" y="4965"/>
                  </a:lnTo>
                  <a:lnTo>
                    <a:pt x="70539" y="25953"/>
                  </a:lnTo>
                  <a:lnTo>
                    <a:pt x="26008" y="70470"/>
                  </a:lnTo>
                  <a:lnTo>
                    <a:pt x="4989" y="127203"/>
                  </a:lnTo>
                  <a:lnTo>
                    <a:pt x="184" y="194260"/>
                  </a:lnTo>
                  <a:lnTo>
                    <a:pt x="0" y="240097"/>
                  </a:lnTo>
                  <a:lnTo>
                    <a:pt x="4" y="806991"/>
                  </a:lnTo>
                  <a:lnTo>
                    <a:pt x="184" y="852377"/>
                  </a:lnTo>
                  <a:lnTo>
                    <a:pt x="4995" y="919905"/>
                  </a:lnTo>
                  <a:lnTo>
                    <a:pt x="26008" y="976628"/>
                  </a:lnTo>
                  <a:lnTo>
                    <a:pt x="70539" y="1021145"/>
                  </a:lnTo>
                  <a:lnTo>
                    <a:pt x="127232" y="1042127"/>
                  </a:lnTo>
                  <a:lnTo>
                    <a:pt x="194282" y="1046904"/>
                  </a:lnTo>
                  <a:lnTo>
                    <a:pt x="240097" y="1047088"/>
                  </a:lnTo>
                  <a:lnTo>
                    <a:pt x="805944" y="1047088"/>
                  </a:lnTo>
                  <a:lnTo>
                    <a:pt x="852424" y="1046904"/>
                  </a:lnTo>
                  <a:lnTo>
                    <a:pt x="919942" y="1042127"/>
                  </a:lnTo>
                  <a:lnTo>
                    <a:pt x="976653" y="1021145"/>
                  </a:lnTo>
                  <a:lnTo>
                    <a:pt x="1021184" y="976628"/>
                  </a:lnTo>
                  <a:lnTo>
                    <a:pt x="1042141" y="919905"/>
                  </a:lnTo>
                  <a:lnTo>
                    <a:pt x="1046905" y="852828"/>
                  </a:lnTo>
                  <a:lnTo>
                    <a:pt x="1047088" y="806991"/>
                  </a:lnTo>
                  <a:lnTo>
                    <a:pt x="1047084" y="240097"/>
                  </a:lnTo>
                  <a:lnTo>
                    <a:pt x="1046905" y="194711"/>
                  </a:lnTo>
                  <a:lnTo>
                    <a:pt x="1042141" y="127203"/>
                  </a:lnTo>
                  <a:lnTo>
                    <a:pt x="1021184" y="70470"/>
                  </a:lnTo>
                  <a:lnTo>
                    <a:pt x="976653" y="25953"/>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351" name="object 351"/>
            <p:cNvPicPr/>
            <p:nvPr/>
          </p:nvPicPr>
          <p:blipFill>
            <a:blip r:embed="rId7" cstate="print"/>
            <a:stretch>
              <a:fillRect/>
            </a:stretch>
          </p:blipFill>
          <p:spPr>
            <a:xfrm>
              <a:off x="16840587" y="6660681"/>
              <a:ext cx="251929" cy="251939"/>
            </a:xfrm>
            <a:prstGeom prst="rect">
              <a:avLst/>
            </a:prstGeom>
          </p:spPr>
        </p:pic>
        <p:pic>
          <p:nvPicPr>
            <p:cNvPr id="352" name="object 352"/>
            <p:cNvPicPr/>
            <p:nvPr/>
          </p:nvPicPr>
          <p:blipFill>
            <a:blip r:embed="rId19" cstate="print"/>
            <a:stretch>
              <a:fillRect/>
            </a:stretch>
          </p:blipFill>
          <p:spPr>
            <a:xfrm>
              <a:off x="17471327" y="6040062"/>
              <a:ext cx="251955" cy="251939"/>
            </a:xfrm>
            <a:prstGeom prst="rect">
              <a:avLst/>
            </a:prstGeom>
          </p:spPr>
        </p:pic>
        <p:pic>
          <p:nvPicPr>
            <p:cNvPr id="353" name="object 353"/>
            <p:cNvPicPr/>
            <p:nvPr/>
          </p:nvPicPr>
          <p:blipFill>
            <a:blip r:embed="rId7" cstate="print"/>
            <a:stretch>
              <a:fillRect/>
            </a:stretch>
          </p:blipFill>
          <p:spPr>
            <a:xfrm>
              <a:off x="16840587" y="6040062"/>
              <a:ext cx="251929" cy="251939"/>
            </a:xfrm>
            <a:prstGeom prst="rect">
              <a:avLst/>
            </a:prstGeom>
          </p:spPr>
        </p:pic>
        <p:pic>
          <p:nvPicPr>
            <p:cNvPr id="354" name="object 354"/>
            <p:cNvPicPr/>
            <p:nvPr/>
          </p:nvPicPr>
          <p:blipFill>
            <a:blip r:embed="rId19" cstate="print"/>
            <a:stretch>
              <a:fillRect/>
            </a:stretch>
          </p:blipFill>
          <p:spPr>
            <a:xfrm>
              <a:off x="17471327" y="6660681"/>
              <a:ext cx="251955" cy="251939"/>
            </a:xfrm>
            <a:prstGeom prst="rect">
              <a:avLst/>
            </a:prstGeom>
          </p:spPr>
        </p:pic>
        <p:pic>
          <p:nvPicPr>
            <p:cNvPr id="355" name="object 355"/>
            <p:cNvPicPr/>
            <p:nvPr/>
          </p:nvPicPr>
          <p:blipFill>
            <a:blip r:embed="rId7" cstate="print"/>
            <a:stretch>
              <a:fillRect/>
            </a:stretch>
          </p:blipFill>
          <p:spPr>
            <a:xfrm>
              <a:off x="16840587" y="6350369"/>
              <a:ext cx="251929" cy="251945"/>
            </a:xfrm>
            <a:prstGeom prst="rect">
              <a:avLst/>
            </a:prstGeom>
          </p:spPr>
        </p:pic>
        <p:pic>
          <p:nvPicPr>
            <p:cNvPr id="356" name="object 356"/>
            <p:cNvPicPr/>
            <p:nvPr/>
          </p:nvPicPr>
          <p:blipFill>
            <a:blip r:embed="rId19" cstate="print"/>
            <a:stretch>
              <a:fillRect/>
            </a:stretch>
          </p:blipFill>
          <p:spPr>
            <a:xfrm>
              <a:off x="17471327" y="6350369"/>
              <a:ext cx="251955" cy="251945"/>
            </a:xfrm>
            <a:prstGeom prst="rect">
              <a:avLst/>
            </a:prstGeom>
          </p:spPr>
        </p:pic>
      </p:grpSp>
      <p:grpSp>
        <p:nvGrpSpPr>
          <p:cNvPr id="357" name="object 357"/>
          <p:cNvGrpSpPr/>
          <p:nvPr/>
        </p:nvGrpSpPr>
        <p:grpSpPr>
          <a:xfrm>
            <a:off x="10162700" y="4606780"/>
            <a:ext cx="634971" cy="634971"/>
            <a:chOff x="16758338" y="7596920"/>
            <a:chExt cx="1047115" cy="1047115"/>
          </a:xfrm>
        </p:grpSpPr>
        <p:sp>
          <p:nvSpPr>
            <p:cNvPr id="358" name="object 358"/>
            <p:cNvSpPr/>
            <p:nvPr/>
          </p:nvSpPr>
          <p:spPr>
            <a:xfrm>
              <a:off x="16758338" y="7596920"/>
              <a:ext cx="1047115" cy="1047115"/>
            </a:xfrm>
            <a:custGeom>
              <a:avLst/>
              <a:gdLst/>
              <a:ahLst/>
              <a:cxnLst/>
              <a:rect l="l" t="t" r="r" b="b"/>
              <a:pathLst>
                <a:path w="1047115" h="1047115">
                  <a:moveTo>
                    <a:pt x="806991" y="0"/>
                  </a:moveTo>
                  <a:lnTo>
                    <a:pt x="241249" y="0"/>
                  </a:lnTo>
                  <a:lnTo>
                    <a:pt x="194768" y="183"/>
                  </a:lnTo>
                  <a:lnTo>
                    <a:pt x="127250" y="4965"/>
                  </a:lnTo>
                  <a:lnTo>
                    <a:pt x="70539" y="25951"/>
                  </a:lnTo>
                  <a:lnTo>
                    <a:pt x="26008" y="70461"/>
                  </a:lnTo>
                  <a:lnTo>
                    <a:pt x="4989" y="127199"/>
                  </a:lnTo>
                  <a:lnTo>
                    <a:pt x="184" y="194260"/>
                  </a:lnTo>
                  <a:lnTo>
                    <a:pt x="0" y="240097"/>
                  </a:lnTo>
                  <a:lnTo>
                    <a:pt x="4" y="806991"/>
                  </a:lnTo>
                  <a:lnTo>
                    <a:pt x="184" y="852377"/>
                  </a:lnTo>
                  <a:lnTo>
                    <a:pt x="4995" y="919905"/>
                  </a:lnTo>
                  <a:lnTo>
                    <a:pt x="26008" y="976626"/>
                  </a:lnTo>
                  <a:lnTo>
                    <a:pt x="70539" y="1021137"/>
                  </a:lnTo>
                  <a:lnTo>
                    <a:pt x="127232" y="1042123"/>
                  </a:lnTo>
                  <a:lnTo>
                    <a:pt x="194282" y="1046904"/>
                  </a:lnTo>
                  <a:lnTo>
                    <a:pt x="240097" y="1047088"/>
                  </a:lnTo>
                  <a:lnTo>
                    <a:pt x="805944" y="1047088"/>
                  </a:lnTo>
                  <a:lnTo>
                    <a:pt x="852424" y="1046904"/>
                  </a:lnTo>
                  <a:lnTo>
                    <a:pt x="919942" y="1042123"/>
                  </a:lnTo>
                  <a:lnTo>
                    <a:pt x="976653" y="1021137"/>
                  </a:lnTo>
                  <a:lnTo>
                    <a:pt x="1021184" y="976626"/>
                  </a:lnTo>
                  <a:lnTo>
                    <a:pt x="1042141" y="919905"/>
                  </a:lnTo>
                  <a:lnTo>
                    <a:pt x="1046905" y="852828"/>
                  </a:lnTo>
                  <a:lnTo>
                    <a:pt x="1047088" y="806991"/>
                  </a:lnTo>
                  <a:lnTo>
                    <a:pt x="1047084" y="240097"/>
                  </a:lnTo>
                  <a:lnTo>
                    <a:pt x="1046905" y="194711"/>
                  </a:lnTo>
                  <a:lnTo>
                    <a:pt x="1042141" y="127199"/>
                  </a:lnTo>
                  <a:lnTo>
                    <a:pt x="1021184" y="70461"/>
                  </a:lnTo>
                  <a:lnTo>
                    <a:pt x="976653" y="25951"/>
                  </a:lnTo>
                  <a:lnTo>
                    <a:pt x="919958" y="4965"/>
                  </a:lnTo>
                  <a:lnTo>
                    <a:pt x="852866" y="183"/>
                  </a:lnTo>
                  <a:lnTo>
                    <a:pt x="806991" y="0"/>
                  </a:lnTo>
                  <a:close/>
                </a:path>
              </a:pathLst>
            </a:custGeom>
            <a:solidFill>
              <a:srgbClr val="FF644E">
                <a:alpha val="25000"/>
              </a:srgbClr>
            </a:solidFill>
          </p:spPr>
          <p:txBody>
            <a:bodyPr wrap="square" lIns="0" tIns="0" rIns="0" bIns="0" rtlCol="0"/>
            <a:lstStyle/>
            <a:p>
              <a:endParaRPr sz="849"/>
            </a:p>
          </p:txBody>
        </p:sp>
        <p:pic>
          <p:nvPicPr>
            <p:cNvPr id="359" name="object 359"/>
            <p:cNvPicPr/>
            <p:nvPr/>
          </p:nvPicPr>
          <p:blipFill>
            <a:blip r:embed="rId7" cstate="print"/>
            <a:stretch>
              <a:fillRect/>
            </a:stretch>
          </p:blipFill>
          <p:spPr>
            <a:xfrm>
              <a:off x="16840587" y="8304810"/>
              <a:ext cx="251929" cy="251939"/>
            </a:xfrm>
            <a:prstGeom prst="rect">
              <a:avLst/>
            </a:prstGeom>
          </p:spPr>
        </p:pic>
        <p:pic>
          <p:nvPicPr>
            <p:cNvPr id="360" name="object 360"/>
            <p:cNvPicPr/>
            <p:nvPr/>
          </p:nvPicPr>
          <p:blipFill>
            <a:blip r:embed="rId19" cstate="print"/>
            <a:stretch>
              <a:fillRect/>
            </a:stretch>
          </p:blipFill>
          <p:spPr>
            <a:xfrm>
              <a:off x="17471327" y="7684182"/>
              <a:ext cx="251955" cy="251945"/>
            </a:xfrm>
            <a:prstGeom prst="rect">
              <a:avLst/>
            </a:prstGeom>
          </p:spPr>
        </p:pic>
        <p:pic>
          <p:nvPicPr>
            <p:cNvPr id="361" name="object 361"/>
            <p:cNvPicPr/>
            <p:nvPr/>
          </p:nvPicPr>
          <p:blipFill>
            <a:blip r:embed="rId7" cstate="print"/>
            <a:stretch>
              <a:fillRect/>
            </a:stretch>
          </p:blipFill>
          <p:spPr>
            <a:xfrm>
              <a:off x="16840587" y="7684179"/>
              <a:ext cx="251929" cy="251939"/>
            </a:xfrm>
            <a:prstGeom prst="rect">
              <a:avLst/>
            </a:prstGeom>
          </p:spPr>
        </p:pic>
        <p:pic>
          <p:nvPicPr>
            <p:cNvPr id="362" name="object 362"/>
            <p:cNvPicPr/>
            <p:nvPr/>
          </p:nvPicPr>
          <p:blipFill>
            <a:blip r:embed="rId19" cstate="print"/>
            <a:stretch>
              <a:fillRect/>
            </a:stretch>
          </p:blipFill>
          <p:spPr>
            <a:xfrm>
              <a:off x="17471327" y="8304810"/>
              <a:ext cx="251955" cy="251937"/>
            </a:xfrm>
            <a:prstGeom prst="rect">
              <a:avLst/>
            </a:prstGeom>
          </p:spPr>
        </p:pic>
        <p:pic>
          <p:nvPicPr>
            <p:cNvPr id="363" name="object 363"/>
            <p:cNvPicPr/>
            <p:nvPr/>
          </p:nvPicPr>
          <p:blipFill>
            <a:blip r:embed="rId7" cstate="print"/>
            <a:stretch>
              <a:fillRect/>
            </a:stretch>
          </p:blipFill>
          <p:spPr>
            <a:xfrm>
              <a:off x="16840587" y="7994495"/>
              <a:ext cx="251929" cy="251939"/>
            </a:xfrm>
            <a:prstGeom prst="rect">
              <a:avLst/>
            </a:prstGeom>
          </p:spPr>
        </p:pic>
        <p:pic>
          <p:nvPicPr>
            <p:cNvPr id="364" name="object 364"/>
            <p:cNvPicPr/>
            <p:nvPr/>
          </p:nvPicPr>
          <p:blipFill>
            <a:blip r:embed="rId19" cstate="print"/>
            <a:stretch>
              <a:fillRect/>
            </a:stretch>
          </p:blipFill>
          <p:spPr>
            <a:xfrm>
              <a:off x="17471327" y="7994495"/>
              <a:ext cx="251955" cy="251939"/>
            </a:xfrm>
            <a:prstGeom prst="rect">
              <a:avLst/>
            </a:prstGeom>
          </p:spPr>
        </p:pic>
      </p:grpSp>
      <p:grpSp>
        <p:nvGrpSpPr>
          <p:cNvPr id="365" name="object 365"/>
          <p:cNvGrpSpPr/>
          <p:nvPr/>
        </p:nvGrpSpPr>
        <p:grpSpPr>
          <a:xfrm>
            <a:off x="10873595" y="618784"/>
            <a:ext cx="634971" cy="634971"/>
            <a:chOff x="17930657" y="1020419"/>
            <a:chExt cx="1047115" cy="1047115"/>
          </a:xfrm>
        </p:grpSpPr>
        <p:sp>
          <p:nvSpPr>
            <p:cNvPr id="366" name="object 366"/>
            <p:cNvSpPr/>
            <p:nvPr/>
          </p:nvSpPr>
          <p:spPr>
            <a:xfrm>
              <a:off x="17930657" y="1020419"/>
              <a:ext cx="1047115" cy="1047115"/>
            </a:xfrm>
            <a:custGeom>
              <a:avLst/>
              <a:gdLst/>
              <a:ahLst/>
              <a:cxnLst/>
              <a:rect l="l" t="t" r="r" b="b"/>
              <a:pathLst>
                <a:path w="1047115" h="1047114">
                  <a:moveTo>
                    <a:pt x="806991" y="0"/>
                  </a:moveTo>
                  <a:lnTo>
                    <a:pt x="241144" y="0"/>
                  </a:lnTo>
                  <a:lnTo>
                    <a:pt x="194663" y="183"/>
                  </a:lnTo>
                  <a:lnTo>
                    <a:pt x="127145" y="4965"/>
                  </a:lnTo>
                  <a:lnTo>
                    <a:pt x="70434" y="25953"/>
                  </a:lnTo>
                  <a:lnTo>
                    <a:pt x="25903" y="70470"/>
                  </a:lnTo>
                  <a:lnTo>
                    <a:pt x="4945" y="127208"/>
                  </a:lnTo>
                  <a:lnTo>
                    <a:pt x="183" y="194262"/>
                  </a:lnTo>
                  <a:lnTo>
                    <a:pt x="0" y="240097"/>
                  </a:lnTo>
                  <a:lnTo>
                    <a:pt x="4" y="807001"/>
                  </a:lnTo>
                  <a:lnTo>
                    <a:pt x="183" y="852377"/>
                  </a:lnTo>
                  <a:lnTo>
                    <a:pt x="4951" y="919906"/>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6"/>
                  </a:lnTo>
                  <a:lnTo>
                    <a:pt x="1046903" y="852832"/>
                  </a:lnTo>
                  <a:lnTo>
                    <a:pt x="1047088" y="807001"/>
                  </a:lnTo>
                  <a:lnTo>
                    <a:pt x="1047084" y="240097"/>
                  </a:lnTo>
                  <a:lnTo>
                    <a:pt x="1046903" y="194712"/>
                  </a:lnTo>
                  <a:lnTo>
                    <a:pt x="1042096" y="127208"/>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67" name="object 367"/>
            <p:cNvPicPr/>
            <p:nvPr/>
          </p:nvPicPr>
          <p:blipFill>
            <a:blip r:embed="rId9" cstate="print"/>
            <a:stretch>
              <a:fillRect/>
            </a:stretch>
          </p:blipFill>
          <p:spPr>
            <a:xfrm>
              <a:off x="18328184" y="1417996"/>
              <a:ext cx="251929" cy="251945"/>
            </a:xfrm>
            <a:prstGeom prst="rect">
              <a:avLst/>
            </a:prstGeom>
          </p:spPr>
        </p:pic>
      </p:grpSp>
      <p:grpSp>
        <p:nvGrpSpPr>
          <p:cNvPr id="368" name="object 368"/>
          <p:cNvGrpSpPr/>
          <p:nvPr/>
        </p:nvGrpSpPr>
        <p:grpSpPr>
          <a:xfrm>
            <a:off x="10873595" y="1615784"/>
            <a:ext cx="634971" cy="634971"/>
            <a:chOff x="17930657" y="2664547"/>
            <a:chExt cx="1047115" cy="1047115"/>
          </a:xfrm>
        </p:grpSpPr>
        <p:sp>
          <p:nvSpPr>
            <p:cNvPr id="369" name="object 369"/>
            <p:cNvSpPr/>
            <p:nvPr/>
          </p:nvSpPr>
          <p:spPr>
            <a:xfrm>
              <a:off x="17930657" y="2664547"/>
              <a:ext cx="1047115" cy="1047115"/>
            </a:xfrm>
            <a:custGeom>
              <a:avLst/>
              <a:gdLst/>
              <a:ahLst/>
              <a:cxnLst/>
              <a:rect l="l" t="t" r="r" b="b"/>
              <a:pathLst>
                <a:path w="1047115" h="1047114">
                  <a:moveTo>
                    <a:pt x="806991" y="0"/>
                  </a:moveTo>
                  <a:lnTo>
                    <a:pt x="241144" y="0"/>
                  </a:lnTo>
                  <a:lnTo>
                    <a:pt x="194663" y="183"/>
                  </a:lnTo>
                  <a:lnTo>
                    <a:pt x="127145" y="4965"/>
                  </a:lnTo>
                  <a:lnTo>
                    <a:pt x="70434" y="25951"/>
                  </a:lnTo>
                  <a:lnTo>
                    <a:pt x="25903" y="70466"/>
                  </a:lnTo>
                  <a:lnTo>
                    <a:pt x="4945" y="127203"/>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203"/>
                  </a:lnTo>
                  <a:lnTo>
                    <a:pt x="1021079" y="70466"/>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70" name="object 370"/>
            <p:cNvPicPr/>
            <p:nvPr/>
          </p:nvPicPr>
          <p:blipFill>
            <a:blip r:embed="rId15" cstate="print"/>
            <a:stretch>
              <a:fillRect/>
            </a:stretch>
          </p:blipFill>
          <p:spPr>
            <a:xfrm>
              <a:off x="18012801" y="3372436"/>
              <a:ext cx="251955" cy="251939"/>
            </a:xfrm>
            <a:prstGeom prst="rect">
              <a:avLst/>
            </a:prstGeom>
          </p:spPr>
        </p:pic>
        <p:pic>
          <p:nvPicPr>
            <p:cNvPr id="371" name="object 371"/>
            <p:cNvPicPr/>
            <p:nvPr/>
          </p:nvPicPr>
          <p:blipFill>
            <a:blip r:embed="rId16" cstate="print"/>
            <a:stretch>
              <a:fillRect/>
            </a:stretch>
          </p:blipFill>
          <p:spPr>
            <a:xfrm>
              <a:off x="18643567" y="2751808"/>
              <a:ext cx="251929" cy="251945"/>
            </a:xfrm>
            <a:prstGeom prst="rect">
              <a:avLst/>
            </a:prstGeom>
          </p:spPr>
        </p:pic>
      </p:grpSp>
      <p:grpSp>
        <p:nvGrpSpPr>
          <p:cNvPr id="372" name="object 372"/>
          <p:cNvGrpSpPr/>
          <p:nvPr/>
        </p:nvGrpSpPr>
        <p:grpSpPr>
          <a:xfrm>
            <a:off x="10873595" y="2612784"/>
            <a:ext cx="634971" cy="634971"/>
            <a:chOff x="17930657" y="4308674"/>
            <a:chExt cx="1047115" cy="1047115"/>
          </a:xfrm>
        </p:grpSpPr>
        <p:sp>
          <p:nvSpPr>
            <p:cNvPr id="373" name="object 373"/>
            <p:cNvSpPr/>
            <p:nvPr/>
          </p:nvSpPr>
          <p:spPr>
            <a:xfrm>
              <a:off x="17930657" y="4308674"/>
              <a:ext cx="1047115" cy="1047115"/>
            </a:xfrm>
            <a:custGeom>
              <a:avLst/>
              <a:gdLst/>
              <a:ahLst/>
              <a:cxnLst/>
              <a:rect l="l" t="t" r="r" b="b"/>
              <a:pathLst>
                <a:path w="1047115" h="1047114">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7"/>
                  </a:lnTo>
                  <a:lnTo>
                    <a:pt x="4951" y="919901"/>
                  </a:lnTo>
                  <a:lnTo>
                    <a:pt x="25903" y="976617"/>
                  </a:lnTo>
                  <a:lnTo>
                    <a:pt x="70434" y="1021135"/>
                  </a:lnTo>
                  <a:lnTo>
                    <a:pt x="127129" y="1042123"/>
                  </a:lnTo>
                  <a:lnTo>
                    <a:pt x="194221" y="1046904"/>
                  </a:lnTo>
                  <a:lnTo>
                    <a:pt x="240097" y="1047088"/>
                  </a:lnTo>
                  <a:lnTo>
                    <a:pt x="805839" y="1047088"/>
                  </a:lnTo>
                  <a:lnTo>
                    <a:pt x="852320" y="1046904"/>
                  </a:lnTo>
                  <a:lnTo>
                    <a:pt x="919837" y="1042123"/>
                  </a:lnTo>
                  <a:lnTo>
                    <a:pt x="976549" y="1021135"/>
                  </a:lnTo>
                  <a:lnTo>
                    <a:pt x="1021079" y="976617"/>
                  </a:lnTo>
                  <a:lnTo>
                    <a:pt x="1042096" y="919901"/>
                  </a:lnTo>
                  <a:lnTo>
                    <a:pt x="1046903" y="852827"/>
                  </a:lnTo>
                  <a:lnTo>
                    <a:pt x="1047088" y="806991"/>
                  </a:lnTo>
                  <a:lnTo>
                    <a:pt x="1047084" y="240097"/>
                  </a:lnTo>
                  <a:lnTo>
                    <a:pt x="1046903" y="194711"/>
                  </a:lnTo>
                  <a:lnTo>
                    <a:pt x="1042096" y="127199"/>
                  </a:lnTo>
                  <a:lnTo>
                    <a:pt x="1021079" y="70461"/>
                  </a:lnTo>
                  <a:lnTo>
                    <a:pt x="976549" y="25947"/>
                  </a:lnTo>
                  <a:lnTo>
                    <a:pt x="919855" y="4960"/>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74" name="object 374"/>
            <p:cNvPicPr/>
            <p:nvPr/>
          </p:nvPicPr>
          <p:blipFill>
            <a:blip r:embed="rId15" cstate="print"/>
            <a:stretch>
              <a:fillRect/>
            </a:stretch>
          </p:blipFill>
          <p:spPr>
            <a:xfrm>
              <a:off x="18012801" y="5016553"/>
              <a:ext cx="251955" cy="251939"/>
            </a:xfrm>
            <a:prstGeom prst="rect">
              <a:avLst/>
            </a:prstGeom>
          </p:spPr>
        </p:pic>
        <p:pic>
          <p:nvPicPr>
            <p:cNvPr id="375" name="object 375"/>
            <p:cNvPicPr/>
            <p:nvPr/>
          </p:nvPicPr>
          <p:blipFill>
            <a:blip r:embed="rId17" cstate="print"/>
            <a:stretch>
              <a:fillRect/>
            </a:stretch>
          </p:blipFill>
          <p:spPr>
            <a:xfrm>
              <a:off x="18643567" y="4395934"/>
              <a:ext cx="251929" cy="251939"/>
            </a:xfrm>
            <a:prstGeom prst="rect">
              <a:avLst/>
            </a:prstGeom>
          </p:spPr>
        </p:pic>
        <p:pic>
          <p:nvPicPr>
            <p:cNvPr id="376" name="object 376"/>
            <p:cNvPicPr/>
            <p:nvPr/>
          </p:nvPicPr>
          <p:blipFill>
            <a:blip r:embed="rId9" cstate="print"/>
            <a:stretch>
              <a:fillRect/>
            </a:stretch>
          </p:blipFill>
          <p:spPr>
            <a:xfrm>
              <a:off x="18328184" y="4706249"/>
              <a:ext cx="251929" cy="251939"/>
            </a:xfrm>
            <a:prstGeom prst="rect">
              <a:avLst/>
            </a:prstGeom>
          </p:spPr>
        </p:pic>
      </p:grpSp>
      <p:grpSp>
        <p:nvGrpSpPr>
          <p:cNvPr id="377" name="object 377"/>
          <p:cNvGrpSpPr/>
          <p:nvPr/>
        </p:nvGrpSpPr>
        <p:grpSpPr>
          <a:xfrm>
            <a:off x="10873595" y="3609779"/>
            <a:ext cx="634971" cy="634971"/>
            <a:chOff x="17930657" y="5952792"/>
            <a:chExt cx="1047115" cy="1047115"/>
          </a:xfrm>
        </p:grpSpPr>
        <p:sp>
          <p:nvSpPr>
            <p:cNvPr id="378" name="object 378"/>
            <p:cNvSpPr/>
            <p:nvPr/>
          </p:nvSpPr>
          <p:spPr>
            <a:xfrm>
              <a:off x="17930657" y="5952792"/>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8"/>
                  </a:lnTo>
                  <a:lnTo>
                    <a:pt x="70434" y="1021145"/>
                  </a:lnTo>
                  <a:lnTo>
                    <a:pt x="127129" y="1042127"/>
                  </a:lnTo>
                  <a:lnTo>
                    <a:pt x="194221" y="1046904"/>
                  </a:lnTo>
                  <a:lnTo>
                    <a:pt x="240097" y="1047088"/>
                  </a:lnTo>
                  <a:lnTo>
                    <a:pt x="805839" y="1047088"/>
                  </a:lnTo>
                  <a:lnTo>
                    <a:pt x="852320" y="1046904"/>
                  </a:lnTo>
                  <a:lnTo>
                    <a:pt x="919837" y="1042127"/>
                  </a:lnTo>
                  <a:lnTo>
                    <a:pt x="976549" y="1021145"/>
                  </a:lnTo>
                  <a:lnTo>
                    <a:pt x="1021079" y="976628"/>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79" name="object 379"/>
            <p:cNvPicPr/>
            <p:nvPr/>
          </p:nvPicPr>
          <p:blipFill>
            <a:blip r:embed="rId15" cstate="print"/>
            <a:stretch>
              <a:fillRect/>
            </a:stretch>
          </p:blipFill>
          <p:spPr>
            <a:xfrm>
              <a:off x="18012801" y="6660681"/>
              <a:ext cx="251955" cy="251939"/>
            </a:xfrm>
            <a:prstGeom prst="rect">
              <a:avLst/>
            </a:prstGeom>
          </p:spPr>
        </p:pic>
        <p:pic>
          <p:nvPicPr>
            <p:cNvPr id="380" name="object 380"/>
            <p:cNvPicPr/>
            <p:nvPr/>
          </p:nvPicPr>
          <p:blipFill>
            <a:blip r:embed="rId16" cstate="print"/>
            <a:stretch>
              <a:fillRect/>
            </a:stretch>
          </p:blipFill>
          <p:spPr>
            <a:xfrm>
              <a:off x="18643567" y="6040062"/>
              <a:ext cx="251929" cy="251939"/>
            </a:xfrm>
            <a:prstGeom prst="rect">
              <a:avLst/>
            </a:prstGeom>
          </p:spPr>
        </p:pic>
        <p:pic>
          <p:nvPicPr>
            <p:cNvPr id="381" name="object 381"/>
            <p:cNvPicPr/>
            <p:nvPr/>
          </p:nvPicPr>
          <p:blipFill>
            <a:blip r:embed="rId15" cstate="print"/>
            <a:stretch>
              <a:fillRect/>
            </a:stretch>
          </p:blipFill>
          <p:spPr>
            <a:xfrm>
              <a:off x="18012801" y="6040062"/>
              <a:ext cx="251955" cy="251939"/>
            </a:xfrm>
            <a:prstGeom prst="rect">
              <a:avLst/>
            </a:prstGeom>
          </p:spPr>
        </p:pic>
        <p:pic>
          <p:nvPicPr>
            <p:cNvPr id="382" name="object 382"/>
            <p:cNvPicPr/>
            <p:nvPr/>
          </p:nvPicPr>
          <p:blipFill>
            <a:blip r:embed="rId16" cstate="print"/>
            <a:stretch>
              <a:fillRect/>
            </a:stretch>
          </p:blipFill>
          <p:spPr>
            <a:xfrm>
              <a:off x="18643567" y="6660681"/>
              <a:ext cx="251929" cy="251939"/>
            </a:xfrm>
            <a:prstGeom prst="rect">
              <a:avLst/>
            </a:prstGeom>
          </p:spPr>
        </p:pic>
      </p:grpSp>
      <p:grpSp>
        <p:nvGrpSpPr>
          <p:cNvPr id="383" name="object 383"/>
          <p:cNvGrpSpPr/>
          <p:nvPr/>
        </p:nvGrpSpPr>
        <p:grpSpPr>
          <a:xfrm>
            <a:off x="10873595" y="4606780"/>
            <a:ext cx="634971" cy="634971"/>
            <a:chOff x="17930657" y="7596920"/>
            <a:chExt cx="1047115" cy="1047115"/>
          </a:xfrm>
        </p:grpSpPr>
        <p:sp>
          <p:nvSpPr>
            <p:cNvPr id="384" name="object 384"/>
            <p:cNvSpPr/>
            <p:nvPr/>
          </p:nvSpPr>
          <p:spPr>
            <a:xfrm>
              <a:off x="17930657" y="7596920"/>
              <a:ext cx="1047115" cy="1047115"/>
            </a:xfrm>
            <a:custGeom>
              <a:avLst/>
              <a:gdLst/>
              <a:ahLst/>
              <a:cxnLst/>
              <a:rect l="l" t="t" r="r" b="b"/>
              <a:pathLst>
                <a:path w="1047115" h="1047115">
                  <a:moveTo>
                    <a:pt x="806991" y="0"/>
                  </a:moveTo>
                  <a:lnTo>
                    <a:pt x="241144" y="0"/>
                  </a:lnTo>
                  <a:lnTo>
                    <a:pt x="194663" y="183"/>
                  </a:lnTo>
                  <a:lnTo>
                    <a:pt x="127145" y="4965"/>
                  </a:lnTo>
                  <a:lnTo>
                    <a:pt x="70434" y="25951"/>
                  </a:lnTo>
                  <a:lnTo>
                    <a:pt x="25903" y="70461"/>
                  </a:lnTo>
                  <a:lnTo>
                    <a:pt x="4945" y="127199"/>
                  </a:lnTo>
                  <a:lnTo>
                    <a:pt x="183" y="194260"/>
                  </a:lnTo>
                  <a:lnTo>
                    <a:pt x="0" y="240097"/>
                  </a:lnTo>
                  <a:lnTo>
                    <a:pt x="4" y="806991"/>
                  </a:lnTo>
                  <a:lnTo>
                    <a:pt x="183" y="852377"/>
                  </a:lnTo>
                  <a:lnTo>
                    <a:pt x="4951" y="919905"/>
                  </a:lnTo>
                  <a:lnTo>
                    <a:pt x="25903" y="976626"/>
                  </a:lnTo>
                  <a:lnTo>
                    <a:pt x="70434" y="1021137"/>
                  </a:lnTo>
                  <a:lnTo>
                    <a:pt x="127129" y="1042123"/>
                  </a:lnTo>
                  <a:lnTo>
                    <a:pt x="194221" y="1046904"/>
                  </a:lnTo>
                  <a:lnTo>
                    <a:pt x="240097" y="1047088"/>
                  </a:lnTo>
                  <a:lnTo>
                    <a:pt x="805839" y="1047088"/>
                  </a:lnTo>
                  <a:lnTo>
                    <a:pt x="852320" y="1046904"/>
                  </a:lnTo>
                  <a:lnTo>
                    <a:pt x="919837" y="1042123"/>
                  </a:lnTo>
                  <a:lnTo>
                    <a:pt x="976549" y="1021137"/>
                  </a:lnTo>
                  <a:lnTo>
                    <a:pt x="1021079" y="976626"/>
                  </a:lnTo>
                  <a:lnTo>
                    <a:pt x="1042096" y="919905"/>
                  </a:lnTo>
                  <a:lnTo>
                    <a:pt x="1046903" y="852828"/>
                  </a:lnTo>
                  <a:lnTo>
                    <a:pt x="1047088" y="806991"/>
                  </a:lnTo>
                  <a:lnTo>
                    <a:pt x="1047084" y="240097"/>
                  </a:lnTo>
                  <a:lnTo>
                    <a:pt x="1046903" y="194711"/>
                  </a:lnTo>
                  <a:lnTo>
                    <a:pt x="1042096" y="127199"/>
                  </a:lnTo>
                  <a:lnTo>
                    <a:pt x="1021079" y="70461"/>
                  </a:lnTo>
                  <a:lnTo>
                    <a:pt x="976549" y="25951"/>
                  </a:lnTo>
                  <a:lnTo>
                    <a:pt x="919855" y="4965"/>
                  </a:lnTo>
                  <a:lnTo>
                    <a:pt x="852806" y="183"/>
                  </a:lnTo>
                  <a:lnTo>
                    <a:pt x="806991" y="0"/>
                  </a:lnTo>
                  <a:close/>
                </a:path>
              </a:pathLst>
            </a:custGeom>
            <a:solidFill>
              <a:srgbClr val="00A2FF">
                <a:alpha val="25000"/>
              </a:srgbClr>
            </a:solidFill>
          </p:spPr>
          <p:txBody>
            <a:bodyPr wrap="square" lIns="0" tIns="0" rIns="0" bIns="0" rtlCol="0"/>
            <a:lstStyle/>
            <a:p>
              <a:endParaRPr sz="849"/>
            </a:p>
          </p:txBody>
        </p:sp>
        <p:pic>
          <p:nvPicPr>
            <p:cNvPr id="385" name="object 385"/>
            <p:cNvPicPr/>
            <p:nvPr/>
          </p:nvPicPr>
          <p:blipFill>
            <a:blip r:embed="rId15" cstate="print"/>
            <a:stretch>
              <a:fillRect/>
            </a:stretch>
          </p:blipFill>
          <p:spPr>
            <a:xfrm>
              <a:off x="18012801" y="8304810"/>
              <a:ext cx="251955" cy="251939"/>
            </a:xfrm>
            <a:prstGeom prst="rect">
              <a:avLst/>
            </a:prstGeom>
          </p:spPr>
        </p:pic>
        <p:pic>
          <p:nvPicPr>
            <p:cNvPr id="386" name="object 386"/>
            <p:cNvPicPr/>
            <p:nvPr/>
          </p:nvPicPr>
          <p:blipFill>
            <a:blip r:embed="rId16" cstate="print"/>
            <a:stretch>
              <a:fillRect/>
            </a:stretch>
          </p:blipFill>
          <p:spPr>
            <a:xfrm>
              <a:off x="18643567" y="7684182"/>
              <a:ext cx="251929" cy="251945"/>
            </a:xfrm>
            <a:prstGeom prst="rect">
              <a:avLst/>
            </a:prstGeom>
          </p:spPr>
        </p:pic>
        <p:pic>
          <p:nvPicPr>
            <p:cNvPr id="387" name="object 387"/>
            <p:cNvPicPr/>
            <p:nvPr/>
          </p:nvPicPr>
          <p:blipFill>
            <a:blip r:embed="rId15" cstate="print"/>
            <a:stretch>
              <a:fillRect/>
            </a:stretch>
          </p:blipFill>
          <p:spPr>
            <a:xfrm>
              <a:off x="18012801" y="7684179"/>
              <a:ext cx="251955" cy="251939"/>
            </a:xfrm>
            <a:prstGeom prst="rect">
              <a:avLst/>
            </a:prstGeom>
          </p:spPr>
        </p:pic>
        <p:pic>
          <p:nvPicPr>
            <p:cNvPr id="388" name="object 388"/>
            <p:cNvPicPr/>
            <p:nvPr/>
          </p:nvPicPr>
          <p:blipFill>
            <a:blip r:embed="rId16" cstate="print"/>
            <a:stretch>
              <a:fillRect/>
            </a:stretch>
          </p:blipFill>
          <p:spPr>
            <a:xfrm>
              <a:off x="18643567" y="8304810"/>
              <a:ext cx="251929" cy="251937"/>
            </a:xfrm>
            <a:prstGeom prst="rect">
              <a:avLst/>
            </a:prstGeom>
          </p:spPr>
        </p:pic>
        <p:pic>
          <p:nvPicPr>
            <p:cNvPr id="389" name="object 389"/>
            <p:cNvPicPr/>
            <p:nvPr/>
          </p:nvPicPr>
          <p:blipFill>
            <a:blip r:embed="rId9" cstate="print"/>
            <a:stretch>
              <a:fillRect/>
            </a:stretch>
          </p:blipFill>
          <p:spPr>
            <a:xfrm>
              <a:off x="18328184" y="7994495"/>
              <a:ext cx="251929" cy="251939"/>
            </a:xfrm>
            <a:prstGeom prst="rect">
              <a:avLst/>
            </a:prstGeom>
          </p:spPr>
        </p:pic>
      </p:grpSp>
      <p:grpSp>
        <p:nvGrpSpPr>
          <p:cNvPr id="390" name="object 390"/>
          <p:cNvGrpSpPr/>
          <p:nvPr/>
        </p:nvGrpSpPr>
        <p:grpSpPr>
          <a:xfrm>
            <a:off x="10873595" y="5603780"/>
            <a:ext cx="634971" cy="634971"/>
            <a:chOff x="17930657" y="9241048"/>
            <a:chExt cx="1047115" cy="1047115"/>
          </a:xfrm>
        </p:grpSpPr>
        <p:sp>
          <p:nvSpPr>
            <p:cNvPr id="391" name="object 391"/>
            <p:cNvSpPr/>
            <p:nvPr/>
          </p:nvSpPr>
          <p:spPr>
            <a:xfrm>
              <a:off x="17930657" y="9241048"/>
              <a:ext cx="1047115" cy="1047115"/>
            </a:xfrm>
            <a:custGeom>
              <a:avLst/>
              <a:gdLst/>
              <a:ahLst/>
              <a:cxnLst/>
              <a:rect l="l" t="t" r="r" b="b"/>
              <a:pathLst>
                <a:path w="1047115" h="1047115">
                  <a:moveTo>
                    <a:pt x="806991" y="0"/>
                  </a:moveTo>
                  <a:lnTo>
                    <a:pt x="241144" y="0"/>
                  </a:lnTo>
                  <a:lnTo>
                    <a:pt x="194663" y="183"/>
                  </a:lnTo>
                  <a:lnTo>
                    <a:pt x="127145" y="4960"/>
                  </a:lnTo>
                  <a:lnTo>
                    <a:pt x="70434" y="25947"/>
                  </a:lnTo>
                  <a:lnTo>
                    <a:pt x="25903" y="70461"/>
                  </a:lnTo>
                  <a:lnTo>
                    <a:pt x="4945" y="127199"/>
                  </a:lnTo>
                  <a:lnTo>
                    <a:pt x="183" y="194260"/>
                  </a:lnTo>
                  <a:lnTo>
                    <a:pt x="0" y="240097"/>
                  </a:lnTo>
                  <a:lnTo>
                    <a:pt x="4" y="806991"/>
                  </a:lnTo>
                  <a:lnTo>
                    <a:pt x="183" y="852375"/>
                  </a:lnTo>
                  <a:lnTo>
                    <a:pt x="4951" y="919897"/>
                  </a:lnTo>
                  <a:lnTo>
                    <a:pt x="25903" y="976617"/>
                  </a:lnTo>
                  <a:lnTo>
                    <a:pt x="70434" y="1021133"/>
                  </a:lnTo>
                  <a:lnTo>
                    <a:pt x="127129" y="1042120"/>
                  </a:lnTo>
                  <a:lnTo>
                    <a:pt x="194221" y="1046900"/>
                  </a:lnTo>
                  <a:lnTo>
                    <a:pt x="240097" y="1047084"/>
                  </a:lnTo>
                  <a:lnTo>
                    <a:pt x="805839" y="1047084"/>
                  </a:lnTo>
                  <a:lnTo>
                    <a:pt x="852320" y="1046900"/>
                  </a:lnTo>
                  <a:lnTo>
                    <a:pt x="919837" y="1042120"/>
                  </a:lnTo>
                  <a:lnTo>
                    <a:pt x="976549" y="1021133"/>
                  </a:lnTo>
                  <a:lnTo>
                    <a:pt x="1021079" y="976617"/>
                  </a:lnTo>
                  <a:lnTo>
                    <a:pt x="1042096" y="919897"/>
                  </a:lnTo>
                  <a:lnTo>
                    <a:pt x="1046903" y="852826"/>
                  </a:lnTo>
                  <a:lnTo>
                    <a:pt x="1047088" y="806991"/>
                  </a:lnTo>
                  <a:lnTo>
                    <a:pt x="1047084" y="240097"/>
                  </a:lnTo>
                  <a:lnTo>
                    <a:pt x="1046903" y="194706"/>
                  </a:lnTo>
                  <a:lnTo>
                    <a:pt x="1042096" y="127199"/>
                  </a:lnTo>
                  <a:lnTo>
                    <a:pt x="1021079" y="70461"/>
                  </a:lnTo>
                  <a:lnTo>
                    <a:pt x="976549" y="25947"/>
                  </a:lnTo>
                  <a:lnTo>
                    <a:pt x="919855" y="4960"/>
                  </a:lnTo>
                  <a:lnTo>
                    <a:pt x="852806" y="183"/>
                  </a:lnTo>
                  <a:lnTo>
                    <a:pt x="806991" y="0"/>
                  </a:lnTo>
                  <a:close/>
                </a:path>
              </a:pathLst>
            </a:custGeom>
            <a:solidFill>
              <a:srgbClr val="00A2FF"/>
            </a:solidFill>
          </p:spPr>
          <p:txBody>
            <a:bodyPr wrap="square" lIns="0" tIns="0" rIns="0" bIns="0" rtlCol="0"/>
            <a:lstStyle/>
            <a:p>
              <a:endParaRPr sz="849"/>
            </a:p>
          </p:txBody>
        </p:sp>
        <p:pic>
          <p:nvPicPr>
            <p:cNvPr id="392" name="object 392"/>
            <p:cNvPicPr/>
            <p:nvPr/>
          </p:nvPicPr>
          <p:blipFill>
            <a:blip r:embed="rId21" cstate="print"/>
            <a:stretch>
              <a:fillRect/>
            </a:stretch>
          </p:blipFill>
          <p:spPr>
            <a:xfrm>
              <a:off x="18012801" y="9948927"/>
              <a:ext cx="251955" cy="251939"/>
            </a:xfrm>
            <a:prstGeom prst="rect">
              <a:avLst/>
            </a:prstGeom>
          </p:spPr>
        </p:pic>
        <p:pic>
          <p:nvPicPr>
            <p:cNvPr id="393" name="object 393"/>
            <p:cNvPicPr/>
            <p:nvPr/>
          </p:nvPicPr>
          <p:blipFill>
            <a:blip r:embed="rId22" cstate="print"/>
            <a:stretch>
              <a:fillRect/>
            </a:stretch>
          </p:blipFill>
          <p:spPr>
            <a:xfrm>
              <a:off x="18643567" y="9328307"/>
              <a:ext cx="251929" cy="251939"/>
            </a:xfrm>
            <a:prstGeom prst="rect">
              <a:avLst/>
            </a:prstGeom>
          </p:spPr>
        </p:pic>
        <p:pic>
          <p:nvPicPr>
            <p:cNvPr id="394" name="object 394"/>
            <p:cNvPicPr/>
            <p:nvPr/>
          </p:nvPicPr>
          <p:blipFill>
            <a:blip r:embed="rId23" cstate="print"/>
            <a:stretch>
              <a:fillRect/>
            </a:stretch>
          </p:blipFill>
          <p:spPr>
            <a:xfrm>
              <a:off x="18012801" y="9328307"/>
              <a:ext cx="251955" cy="251939"/>
            </a:xfrm>
            <a:prstGeom prst="rect">
              <a:avLst/>
            </a:prstGeom>
          </p:spPr>
        </p:pic>
        <p:pic>
          <p:nvPicPr>
            <p:cNvPr id="395" name="object 395"/>
            <p:cNvPicPr/>
            <p:nvPr/>
          </p:nvPicPr>
          <p:blipFill>
            <a:blip r:embed="rId24" cstate="print"/>
            <a:stretch>
              <a:fillRect/>
            </a:stretch>
          </p:blipFill>
          <p:spPr>
            <a:xfrm>
              <a:off x="18643567" y="9948927"/>
              <a:ext cx="251929" cy="251939"/>
            </a:xfrm>
            <a:prstGeom prst="rect">
              <a:avLst/>
            </a:prstGeom>
          </p:spPr>
        </p:pic>
        <p:pic>
          <p:nvPicPr>
            <p:cNvPr id="396" name="object 396"/>
            <p:cNvPicPr/>
            <p:nvPr/>
          </p:nvPicPr>
          <p:blipFill>
            <a:blip r:embed="rId23" cstate="print"/>
            <a:stretch>
              <a:fillRect/>
            </a:stretch>
          </p:blipFill>
          <p:spPr>
            <a:xfrm>
              <a:off x="18012801" y="9638622"/>
              <a:ext cx="251955" cy="251939"/>
            </a:xfrm>
            <a:prstGeom prst="rect">
              <a:avLst/>
            </a:prstGeom>
          </p:spPr>
        </p:pic>
        <p:pic>
          <p:nvPicPr>
            <p:cNvPr id="397" name="object 397"/>
            <p:cNvPicPr/>
            <p:nvPr/>
          </p:nvPicPr>
          <p:blipFill>
            <a:blip r:embed="rId22" cstate="print"/>
            <a:stretch>
              <a:fillRect/>
            </a:stretch>
          </p:blipFill>
          <p:spPr>
            <a:xfrm>
              <a:off x="18643567" y="9638622"/>
              <a:ext cx="251929" cy="251939"/>
            </a:xfrm>
            <a:prstGeom prst="rect">
              <a:avLst/>
            </a:prstGeom>
          </p:spPr>
        </p:pic>
      </p:grpSp>
      <p:sp>
        <p:nvSpPr>
          <p:cNvPr id="398" name="object 398"/>
          <p:cNvSpPr txBox="1"/>
          <p:nvPr/>
        </p:nvSpPr>
        <p:spPr>
          <a:xfrm>
            <a:off x="3955153" y="3692454"/>
            <a:ext cx="453606" cy="1068922"/>
          </a:xfrm>
          <a:prstGeom prst="rect">
            <a:avLst/>
          </a:prstGeom>
        </p:spPr>
        <p:txBody>
          <a:bodyPr vert="horz" wrap="square" lIns="0" tIns="9627" rIns="0" bIns="0" rtlCol="0">
            <a:spAutoFit/>
          </a:bodyPr>
          <a:lstStyle/>
          <a:p>
            <a:pPr marL="7701">
              <a:spcBef>
                <a:spcPts val="76"/>
              </a:spcBef>
            </a:pPr>
            <a:r>
              <a:rPr sz="6883" spc="-412" dirty="0">
                <a:solidFill>
                  <a:srgbClr val="FFFFFF"/>
                </a:solidFill>
                <a:latin typeface="Cambria"/>
                <a:cs typeface="Cambria"/>
              </a:rPr>
              <a:t>1</a:t>
            </a:r>
            <a:endParaRPr sz="6883">
              <a:latin typeface="Cambria"/>
              <a:cs typeface="Cambria"/>
            </a:endParaRPr>
          </a:p>
        </p:txBody>
      </p:sp>
      <p:sp>
        <p:nvSpPr>
          <p:cNvPr id="399" name="object 399"/>
          <p:cNvSpPr/>
          <p:nvPr/>
        </p:nvSpPr>
        <p:spPr>
          <a:xfrm>
            <a:off x="3875224" y="4943534"/>
            <a:ext cx="613408" cy="58915"/>
          </a:xfrm>
          <a:custGeom>
            <a:avLst/>
            <a:gdLst/>
            <a:ahLst/>
            <a:cxnLst/>
            <a:rect l="l" t="t" r="r" b="b"/>
            <a:pathLst>
              <a:path w="1011554" h="97154">
                <a:moveTo>
                  <a:pt x="1011487" y="0"/>
                </a:moveTo>
                <a:lnTo>
                  <a:pt x="0" y="0"/>
                </a:lnTo>
                <a:lnTo>
                  <a:pt x="0" y="96813"/>
                </a:lnTo>
                <a:lnTo>
                  <a:pt x="1011487" y="96813"/>
                </a:lnTo>
                <a:lnTo>
                  <a:pt x="1011487" y="0"/>
                </a:lnTo>
                <a:close/>
              </a:path>
            </a:pathLst>
          </a:custGeom>
          <a:solidFill>
            <a:srgbClr val="FFFFFF"/>
          </a:solidFill>
        </p:spPr>
        <p:txBody>
          <a:bodyPr wrap="square" lIns="0" tIns="0" rIns="0" bIns="0" rtlCol="0"/>
          <a:lstStyle/>
          <a:p>
            <a:endParaRPr sz="849"/>
          </a:p>
        </p:txBody>
      </p:sp>
      <p:sp>
        <p:nvSpPr>
          <p:cNvPr id="400" name="object 400"/>
          <p:cNvSpPr txBox="1"/>
          <p:nvPr/>
        </p:nvSpPr>
        <p:spPr>
          <a:xfrm>
            <a:off x="3955153" y="4967378"/>
            <a:ext cx="453606" cy="1068922"/>
          </a:xfrm>
          <a:prstGeom prst="rect">
            <a:avLst/>
          </a:prstGeom>
        </p:spPr>
        <p:txBody>
          <a:bodyPr vert="horz" wrap="square" lIns="0" tIns="9627" rIns="0" bIns="0" rtlCol="0">
            <a:spAutoFit/>
          </a:bodyPr>
          <a:lstStyle/>
          <a:p>
            <a:pPr marL="7701">
              <a:spcBef>
                <a:spcPts val="76"/>
              </a:spcBef>
            </a:pPr>
            <a:r>
              <a:rPr sz="6883" spc="-412" dirty="0">
                <a:solidFill>
                  <a:srgbClr val="FFFFFF"/>
                </a:solidFill>
                <a:latin typeface="Cambria"/>
                <a:cs typeface="Cambria"/>
              </a:rPr>
              <a:t>6</a:t>
            </a:r>
            <a:endParaRPr sz="6883">
              <a:latin typeface="Cambria"/>
              <a:cs typeface="Cambria"/>
            </a:endParaRPr>
          </a:p>
        </p:txBody>
      </p:sp>
      <p:sp>
        <p:nvSpPr>
          <p:cNvPr id="401" name="object 401"/>
          <p:cNvSpPr txBox="1"/>
          <p:nvPr/>
        </p:nvSpPr>
        <p:spPr>
          <a:xfrm>
            <a:off x="919761" y="4354443"/>
            <a:ext cx="818647" cy="1038567"/>
          </a:xfrm>
          <a:prstGeom prst="rect">
            <a:avLst/>
          </a:prstGeom>
        </p:spPr>
        <p:txBody>
          <a:bodyPr vert="horz" wrap="square" lIns="0" tIns="7316" rIns="0" bIns="0" rtlCol="0">
            <a:spAutoFit/>
          </a:bodyPr>
          <a:lstStyle/>
          <a:p>
            <a:pPr marL="7701">
              <a:spcBef>
                <a:spcPts val="58"/>
              </a:spcBef>
            </a:pP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endParaRPr sz="6701">
              <a:latin typeface="Times New Roman"/>
              <a:cs typeface="Times New Roman"/>
            </a:endParaRPr>
          </a:p>
        </p:txBody>
      </p:sp>
      <p:sp>
        <p:nvSpPr>
          <p:cNvPr id="402" name="object 402"/>
          <p:cNvSpPr txBox="1"/>
          <p:nvPr/>
        </p:nvSpPr>
        <p:spPr>
          <a:xfrm>
            <a:off x="2573658" y="4310202"/>
            <a:ext cx="1066243" cy="1068922"/>
          </a:xfrm>
          <a:prstGeom prst="rect">
            <a:avLst/>
          </a:prstGeom>
        </p:spPr>
        <p:txBody>
          <a:bodyPr vert="horz" wrap="square" lIns="0" tIns="9627" rIns="0" bIns="0" rtlCol="0">
            <a:spAutoFit/>
          </a:bodyPr>
          <a:lstStyle/>
          <a:p>
            <a:pPr marL="7701">
              <a:spcBef>
                <a:spcPts val="76"/>
              </a:spcBef>
            </a:pPr>
            <a:r>
              <a:rPr sz="10051" baseline="-1256" dirty="0">
                <a:solidFill>
                  <a:srgbClr val="FFFFFF"/>
                </a:solidFill>
                <a:latin typeface="Times New Roman"/>
                <a:cs typeface="Times New Roman"/>
              </a:rPr>
              <a:t>)</a:t>
            </a:r>
            <a:r>
              <a:rPr sz="10051" spc="-546" baseline="-1256" dirty="0">
                <a:solidFill>
                  <a:srgbClr val="FFFFFF"/>
                </a:solidFill>
                <a:latin typeface="Times New Roman"/>
                <a:cs typeface="Times New Roman"/>
              </a:rPr>
              <a:t> </a:t>
            </a:r>
            <a:r>
              <a:rPr sz="6883" spc="846" dirty="0">
                <a:solidFill>
                  <a:srgbClr val="FFFFFF"/>
                </a:solidFill>
                <a:latin typeface="Cambria"/>
                <a:cs typeface="Cambria"/>
              </a:rPr>
              <a:t>=</a:t>
            </a:r>
            <a:endParaRPr sz="6883">
              <a:latin typeface="Cambria"/>
              <a:cs typeface="Cambria"/>
            </a:endParaRPr>
          </a:p>
        </p:txBody>
      </p:sp>
      <p:grpSp>
        <p:nvGrpSpPr>
          <p:cNvPr id="403" name="object 403"/>
          <p:cNvGrpSpPr/>
          <p:nvPr/>
        </p:nvGrpSpPr>
        <p:grpSpPr>
          <a:xfrm>
            <a:off x="1843551" y="4662707"/>
            <a:ext cx="634971" cy="634971"/>
            <a:chOff x="3039446" y="7689148"/>
            <a:chExt cx="1047115" cy="1047115"/>
          </a:xfrm>
        </p:grpSpPr>
        <p:sp>
          <p:nvSpPr>
            <p:cNvPr id="404" name="object 404"/>
            <p:cNvSpPr/>
            <p:nvPr/>
          </p:nvSpPr>
          <p:spPr>
            <a:xfrm>
              <a:off x="3039446" y="7689148"/>
              <a:ext cx="1047115" cy="1047115"/>
            </a:xfrm>
            <a:custGeom>
              <a:avLst/>
              <a:gdLst/>
              <a:ahLst/>
              <a:cxnLst/>
              <a:rect l="l" t="t" r="r" b="b"/>
              <a:pathLst>
                <a:path w="1047114" h="1047115">
                  <a:moveTo>
                    <a:pt x="806991" y="0"/>
                  </a:moveTo>
                  <a:lnTo>
                    <a:pt x="241165" y="0"/>
                  </a:lnTo>
                  <a:lnTo>
                    <a:pt x="194711" y="183"/>
                  </a:lnTo>
                  <a:lnTo>
                    <a:pt x="127203" y="4965"/>
                  </a:lnTo>
                  <a:lnTo>
                    <a:pt x="70470" y="25951"/>
                  </a:lnTo>
                  <a:lnTo>
                    <a:pt x="25953" y="70461"/>
                  </a:lnTo>
                  <a:lnTo>
                    <a:pt x="4963" y="127199"/>
                  </a:lnTo>
                  <a:lnTo>
                    <a:pt x="183" y="194260"/>
                  </a:lnTo>
                  <a:lnTo>
                    <a:pt x="0" y="240097"/>
                  </a:lnTo>
                  <a:lnTo>
                    <a:pt x="4" y="806991"/>
                  </a:lnTo>
                  <a:lnTo>
                    <a:pt x="183" y="852377"/>
                  </a:lnTo>
                  <a:lnTo>
                    <a:pt x="4969" y="919905"/>
                  </a:lnTo>
                  <a:lnTo>
                    <a:pt x="25953" y="976626"/>
                  </a:lnTo>
                  <a:lnTo>
                    <a:pt x="70470" y="1021137"/>
                  </a:lnTo>
                  <a:lnTo>
                    <a:pt x="127187" y="1042123"/>
                  </a:lnTo>
                  <a:lnTo>
                    <a:pt x="194260" y="1046904"/>
                  </a:lnTo>
                  <a:lnTo>
                    <a:pt x="240097" y="1047088"/>
                  </a:lnTo>
                  <a:lnTo>
                    <a:pt x="805923" y="1047088"/>
                  </a:lnTo>
                  <a:lnTo>
                    <a:pt x="852377" y="1046904"/>
                  </a:lnTo>
                  <a:lnTo>
                    <a:pt x="919889" y="1042123"/>
                  </a:lnTo>
                  <a:lnTo>
                    <a:pt x="976626" y="1021137"/>
                  </a:lnTo>
                  <a:lnTo>
                    <a:pt x="1021141" y="976626"/>
                  </a:lnTo>
                  <a:lnTo>
                    <a:pt x="1042127" y="919905"/>
                  </a:lnTo>
                  <a:lnTo>
                    <a:pt x="1046904" y="852828"/>
                  </a:lnTo>
                  <a:lnTo>
                    <a:pt x="1047088" y="806991"/>
                  </a:lnTo>
                  <a:lnTo>
                    <a:pt x="1047084" y="240097"/>
                  </a:lnTo>
                  <a:lnTo>
                    <a:pt x="1046904" y="194711"/>
                  </a:lnTo>
                  <a:lnTo>
                    <a:pt x="1042127" y="127199"/>
                  </a:lnTo>
                  <a:lnTo>
                    <a:pt x="1021141" y="70461"/>
                  </a:lnTo>
                  <a:lnTo>
                    <a:pt x="976626" y="25951"/>
                  </a:lnTo>
                  <a:lnTo>
                    <a:pt x="919905" y="4965"/>
                  </a:lnTo>
                  <a:lnTo>
                    <a:pt x="852828" y="183"/>
                  </a:lnTo>
                  <a:lnTo>
                    <a:pt x="806991" y="0"/>
                  </a:lnTo>
                  <a:close/>
                </a:path>
              </a:pathLst>
            </a:custGeom>
            <a:solidFill>
              <a:srgbClr val="FF644E"/>
            </a:solidFill>
          </p:spPr>
          <p:txBody>
            <a:bodyPr wrap="square" lIns="0" tIns="0" rIns="0" bIns="0" rtlCol="0"/>
            <a:lstStyle/>
            <a:p>
              <a:endParaRPr sz="849"/>
            </a:p>
          </p:txBody>
        </p:sp>
        <p:pic>
          <p:nvPicPr>
            <p:cNvPr id="405" name="object 405"/>
            <p:cNvPicPr/>
            <p:nvPr/>
          </p:nvPicPr>
          <p:blipFill>
            <a:blip r:embed="rId25" cstate="print"/>
            <a:stretch>
              <a:fillRect/>
            </a:stretch>
          </p:blipFill>
          <p:spPr>
            <a:xfrm>
              <a:off x="3121669" y="8397037"/>
              <a:ext cx="251939" cy="251939"/>
            </a:xfrm>
            <a:prstGeom prst="rect">
              <a:avLst/>
            </a:prstGeom>
          </p:spPr>
        </p:pic>
        <p:pic>
          <p:nvPicPr>
            <p:cNvPr id="406" name="object 406"/>
            <p:cNvPicPr/>
            <p:nvPr/>
          </p:nvPicPr>
          <p:blipFill>
            <a:blip r:embed="rId25" cstate="print"/>
            <a:stretch>
              <a:fillRect/>
            </a:stretch>
          </p:blipFill>
          <p:spPr>
            <a:xfrm>
              <a:off x="3752372" y="7776410"/>
              <a:ext cx="251939" cy="251945"/>
            </a:xfrm>
            <a:prstGeom prst="rect">
              <a:avLst/>
            </a:prstGeom>
          </p:spPr>
        </p:pic>
        <p:pic>
          <p:nvPicPr>
            <p:cNvPr id="407" name="object 407"/>
            <p:cNvPicPr/>
            <p:nvPr/>
          </p:nvPicPr>
          <p:blipFill>
            <a:blip r:embed="rId25" cstate="print"/>
            <a:stretch>
              <a:fillRect/>
            </a:stretch>
          </p:blipFill>
          <p:spPr>
            <a:xfrm>
              <a:off x="3121669" y="7776410"/>
              <a:ext cx="251939" cy="251945"/>
            </a:xfrm>
            <a:prstGeom prst="rect">
              <a:avLst/>
            </a:prstGeom>
          </p:spPr>
        </p:pic>
        <p:pic>
          <p:nvPicPr>
            <p:cNvPr id="408" name="object 408"/>
            <p:cNvPicPr/>
            <p:nvPr/>
          </p:nvPicPr>
          <p:blipFill>
            <a:blip r:embed="rId25" cstate="print"/>
            <a:stretch>
              <a:fillRect/>
            </a:stretch>
          </p:blipFill>
          <p:spPr>
            <a:xfrm>
              <a:off x="3752372" y="8397037"/>
              <a:ext cx="251939" cy="251939"/>
            </a:xfrm>
            <a:prstGeom prst="rect">
              <a:avLst/>
            </a:prstGeom>
          </p:spPr>
        </p:pic>
        <p:pic>
          <p:nvPicPr>
            <p:cNvPr id="409" name="object 409"/>
            <p:cNvPicPr/>
            <p:nvPr/>
          </p:nvPicPr>
          <p:blipFill>
            <a:blip r:embed="rId25" cstate="print"/>
            <a:stretch>
              <a:fillRect/>
            </a:stretch>
          </p:blipFill>
          <p:spPr>
            <a:xfrm>
              <a:off x="3121669" y="8086722"/>
              <a:ext cx="251939" cy="251939"/>
            </a:xfrm>
            <a:prstGeom prst="rect">
              <a:avLst/>
            </a:prstGeom>
          </p:spPr>
        </p:pic>
        <p:pic>
          <p:nvPicPr>
            <p:cNvPr id="410" name="object 410"/>
            <p:cNvPicPr/>
            <p:nvPr/>
          </p:nvPicPr>
          <p:blipFill>
            <a:blip r:embed="rId25" cstate="print"/>
            <a:stretch>
              <a:fillRect/>
            </a:stretch>
          </p:blipFill>
          <p:spPr>
            <a:xfrm>
              <a:off x="3752372" y="8086722"/>
              <a:ext cx="251939" cy="251939"/>
            </a:xfrm>
            <a:prstGeom prst="rect">
              <a:avLst/>
            </a:prstGeom>
          </p:spPr>
        </p:pic>
      </p:grpSp>
      <p:sp>
        <p:nvSpPr>
          <p:cNvPr id="411" name="object 411"/>
          <p:cNvSpPr txBox="1"/>
          <p:nvPr/>
        </p:nvSpPr>
        <p:spPr>
          <a:xfrm>
            <a:off x="5740171" y="420706"/>
            <a:ext cx="453606" cy="1068922"/>
          </a:xfrm>
          <a:prstGeom prst="rect">
            <a:avLst/>
          </a:prstGeom>
        </p:spPr>
        <p:txBody>
          <a:bodyPr vert="horz" wrap="square" lIns="0" tIns="9627" rIns="0" bIns="0" rtlCol="0">
            <a:spAutoFit/>
          </a:bodyPr>
          <a:lstStyle/>
          <a:p>
            <a:pPr marL="7701">
              <a:spcBef>
                <a:spcPts val="76"/>
              </a:spcBef>
            </a:pPr>
            <a:r>
              <a:rPr sz="6883" spc="-412" dirty="0">
                <a:solidFill>
                  <a:srgbClr val="FFFFFF"/>
                </a:solidFill>
                <a:latin typeface="Cambria"/>
                <a:cs typeface="Cambria"/>
              </a:rPr>
              <a:t>1</a:t>
            </a:r>
            <a:endParaRPr sz="6883">
              <a:latin typeface="Cambria"/>
              <a:cs typeface="Cambria"/>
            </a:endParaRPr>
          </a:p>
        </p:txBody>
      </p:sp>
      <p:sp>
        <p:nvSpPr>
          <p:cNvPr id="412" name="object 412"/>
          <p:cNvSpPr/>
          <p:nvPr/>
        </p:nvSpPr>
        <p:spPr>
          <a:xfrm>
            <a:off x="5441190" y="1671793"/>
            <a:ext cx="1051611" cy="58915"/>
          </a:xfrm>
          <a:custGeom>
            <a:avLst/>
            <a:gdLst/>
            <a:ahLst/>
            <a:cxnLst/>
            <a:rect l="l" t="t" r="r" b="b"/>
            <a:pathLst>
              <a:path w="1734184" h="97155">
                <a:moveTo>
                  <a:pt x="1733947" y="0"/>
                </a:moveTo>
                <a:lnTo>
                  <a:pt x="0" y="0"/>
                </a:lnTo>
                <a:lnTo>
                  <a:pt x="0" y="96813"/>
                </a:lnTo>
                <a:lnTo>
                  <a:pt x="1733947" y="96813"/>
                </a:lnTo>
                <a:lnTo>
                  <a:pt x="1733947" y="0"/>
                </a:lnTo>
                <a:close/>
              </a:path>
            </a:pathLst>
          </a:custGeom>
          <a:solidFill>
            <a:srgbClr val="FFFFFF"/>
          </a:solidFill>
        </p:spPr>
        <p:txBody>
          <a:bodyPr wrap="square" lIns="0" tIns="0" rIns="0" bIns="0" rtlCol="0"/>
          <a:lstStyle/>
          <a:p>
            <a:endParaRPr sz="849"/>
          </a:p>
        </p:txBody>
      </p:sp>
      <p:sp>
        <p:nvSpPr>
          <p:cNvPr id="413" name="object 413"/>
          <p:cNvSpPr txBox="1"/>
          <p:nvPr/>
        </p:nvSpPr>
        <p:spPr>
          <a:xfrm>
            <a:off x="5521112" y="1695637"/>
            <a:ext cx="891810" cy="1068922"/>
          </a:xfrm>
          <a:prstGeom prst="rect">
            <a:avLst/>
          </a:prstGeom>
        </p:spPr>
        <p:txBody>
          <a:bodyPr vert="horz" wrap="square" lIns="0" tIns="9627" rIns="0" bIns="0" rtlCol="0">
            <a:spAutoFit/>
          </a:bodyPr>
          <a:lstStyle/>
          <a:p>
            <a:pPr marL="7701">
              <a:spcBef>
                <a:spcPts val="76"/>
              </a:spcBef>
            </a:pPr>
            <a:r>
              <a:rPr sz="6883" spc="-397" dirty="0">
                <a:solidFill>
                  <a:srgbClr val="FFFFFF"/>
                </a:solidFill>
                <a:latin typeface="Cambria"/>
                <a:cs typeface="Cambria"/>
              </a:rPr>
              <a:t>36</a:t>
            </a:r>
            <a:endParaRPr sz="6883">
              <a:latin typeface="Cambria"/>
              <a:cs typeface="Cambria"/>
            </a:endParaRPr>
          </a:p>
        </p:txBody>
      </p:sp>
      <p:sp>
        <p:nvSpPr>
          <p:cNvPr id="414" name="object 414"/>
          <p:cNvSpPr txBox="1">
            <a:spLocks noGrp="1"/>
          </p:cNvSpPr>
          <p:nvPr>
            <p:ph type="title"/>
          </p:nvPr>
        </p:nvSpPr>
        <p:spPr>
          <a:xfrm>
            <a:off x="919761" y="1052674"/>
            <a:ext cx="4285769" cy="1068922"/>
          </a:xfrm>
          <a:prstGeom prst="rect">
            <a:avLst/>
          </a:prstGeom>
        </p:spPr>
        <p:txBody>
          <a:bodyPr vert="horz" wrap="square" lIns="0" tIns="9627" rIns="0" bIns="0" rtlCol="0">
            <a:spAutoFit/>
          </a:bodyPr>
          <a:lstStyle/>
          <a:p>
            <a:pPr marL="7701">
              <a:spcBef>
                <a:spcPts val="76"/>
              </a:spcBef>
              <a:tabLst>
                <a:tab pos="2394327" algn="l"/>
              </a:tabLst>
            </a:pPr>
            <a:r>
              <a:rPr sz="6701" i="1" spc="-6" dirty="0">
                <a:latin typeface="Times New Roman"/>
                <a:cs typeface="Times New Roman"/>
              </a:rPr>
              <a:t>P</a:t>
            </a:r>
            <a:r>
              <a:rPr sz="6701" spc="-6" dirty="0">
                <a:latin typeface="Times New Roman"/>
                <a:cs typeface="Times New Roman"/>
              </a:rPr>
              <a:t>(</a:t>
            </a:r>
            <a:r>
              <a:rPr sz="6701" i="1" spc="-6" dirty="0">
                <a:latin typeface="Times New Roman"/>
                <a:cs typeface="Times New Roman"/>
              </a:rPr>
              <a:t>sum</a:t>
            </a:r>
            <a:r>
              <a:rPr sz="6701" i="1" dirty="0">
                <a:latin typeface="Times New Roman"/>
                <a:cs typeface="Times New Roman"/>
              </a:rPr>
              <a:t>	</a:t>
            </a:r>
            <a:r>
              <a:rPr sz="6701" i="1" spc="-27" dirty="0">
                <a:latin typeface="Times New Roman"/>
                <a:cs typeface="Times New Roman"/>
              </a:rPr>
              <a:t>12</a:t>
            </a:r>
            <a:r>
              <a:rPr sz="6701" spc="-27" dirty="0">
                <a:latin typeface="Times New Roman"/>
                <a:cs typeface="Times New Roman"/>
              </a:rPr>
              <a:t>)</a:t>
            </a:r>
            <a:r>
              <a:rPr sz="6701" spc="-491" dirty="0">
                <a:latin typeface="Times New Roman"/>
                <a:cs typeface="Times New Roman"/>
              </a:rPr>
              <a:t> </a:t>
            </a:r>
            <a:r>
              <a:rPr sz="6883" spc="846" dirty="0">
                <a:latin typeface="Cambria"/>
                <a:cs typeface="Cambria"/>
              </a:rPr>
              <a:t>=</a:t>
            </a:r>
            <a:endParaRPr sz="6883">
              <a:latin typeface="Cambria"/>
              <a:cs typeface="Cambria"/>
            </a:endParaRPr>
          </a:p>
        </p:txBody>
      </p:sp>
      <p:sp>
        <p:nvSpPr>
          <p:cNvPr id="415" name="object 415"/>
          <p:cNvSpPr txBox="1"/>
          <p:nvPr/>
        </p:nvSpPr>
        <p:spPr>
          <a:xfrm>
            <a:off x="10987723" y="2741690"/>
            <a:ext cx="453606" cy="1068922"/>
          </a:xfrm>
          <a:prstGeom prst="rect">
            <a:avLst/>
          </a:prstGeom>
        </p:spPr>
        <p:txBody>
          <a:bodyPr vert="horz" wrap="square" lIns="0" tIns="9627" rIns="0" bIns="0" rtlCol="0">
            <a:spAutoFit/>
          </a:bodyPr>
          <a:lstStyle/>
          <a:p>
            <a:pPr marL="7701">
              <a:spcBef>
                <a:spcPts val="76"/>
              </a:spcBef>
            </a:pPr>
            <a:r>
              <a:rPr sz="6883" spc="-412" dirty="0">
                <a:solidFill>
                  <a:srgbClr val="FFFFFF"/>
                </a:solidFill>
                <a:latin typeface="Cambria"/>
                <a:cs typeface="Cambria"/>
              </a:rPr>
              <a:t>1</a:t>
            </a:r>
            <a:endParaRPr sz="6883">
              <a:latin typeface="Cambria"/>
              <a:cs typeface="Cambria"/>
            </a:endParaRPr>
          </a:p>
        </p:txBody>
      </p:sp>
      <p:sp>
        <p:nvSpPr>
          <p:cNvPr id="416" name="object 416"/>
          <p:cNvSpPr/>
          <p:nvPr/>
        </p:nvSpPr>
        <p:spPr>
          <a:xfrm>
            <a:off x="10907819" y="3992771"/>
            <a:ext cx="613408" cy="58915"/>
          </a:xfrm>
          <a:custGeom>
            <a:avLst/>
            <a:gdLst/>
            <a:ahLst/>
            <a:cxnLst/>
            <a:rect l="l" t="t" r="r" b="b"/>
            <a:pathLst>
              <a:path w="1011555" h="97154">
                <a:moveTo>
                  <a:pt x="1011487" y="0"/>
                </a:moveTo>
                <a:lnTo>
                  <a:pt x="0" y="0"/>
                </a:lnTo>
                <a:lnTo>
                  <a:pt x="0" y="96813"/>
                </a:lnTo>
                <a:lnTo>
                  <a:pt x="1011487" y="96813"/>
                </a:lnTo>
                <a:lnTo>
                  <a:pt x="1011487" y="0"/>
                </a:lnTo>
                <a:close/>
              </a:path>
            </a:pathLst>
          </a:custGeom>
          <a:solidFill>
            <a:srgbClr val="FFFFFF"/>
          </a:solidFill>
        </p:spPr>
        <p:txBody>
          <a:bodyPr wrap="square" lIns="0" tIns="0" rIns="0" bIns="0" rtlCol="0"/>
          <a:lstStyle/>
          <a:p>
            <a:endParaRPr sz="849"/>
          </a:p>
        </p:txBody>
      </p:sp>
      <p:sp>
        <p:nvSpPr>
          <p:cNvPr id="417" name="object 417"/>
          <p:cNvSpPr txBox="1"/>
          <p:nvPr/>
        </p:nvSpPr>
        <p:spPr>
          <a:xfrm>
            <a:off x="5142215" y="3402010"/>
            <a:ext cx="3699700" cy="1038567"/>
          </a:xfrm>
          <a:prstGeom prst="rect">
            <a:avLst/>
          </a:prstGeom>
        </p:spPr>
        <p:txBody>
          <a:bodyPr vert="horz" wrap="square" lIns="0" tIns="7316" rIns="0" bIns="0" rtlCol="0">
            <a:spAutoFit/>
          </a:bodyPr>
          <a:lstStyle/>
          <a:p>
            <a:pPr marL="7701">
              <a:spcBef>
                <a:spcPts val="58"/>
              </a:spcBef>
              <a:tabLst>
                <a:tab pos="2394327" algn="l"/>
              </a:tabLst>
            </a:pPr>
            <a:r>
              <a:rPr sz="6701" i="1" spc="-6" dirty="0">
                <a:solidFill>
                  <a:srgbClr val="FFFFFF"/>
                </a:solidFill>
                <a:latin typeface="Times New Roman"/>
                <a:cs typeface="Times New Roman"/>
              </a:rPr>
              <a:t>P</a:t>
            </a:r>
            <a:r>
              <a:rPr sz="6701" spc="-6" dirty="0">
                <a:solidFill>
                  <a:srgbClr val="FFFFFF"/>
                </a:solidFill>
                <a:latin typeface="Times New Roman"/>
                <a:cs typeface="Times New Roman"/>
              </a:rPr>
              <a:t>(</a:t>
            </a:r>
            <a:r>
              <a:rPr sz="6701" i="1" spc="-6" dirty="0">
                <a:solidFill>
                  <a:srgbClr val="FFFFFF"/>
                </a:solidFill>
                <a:latin typeface="Times New Roman"/>
                <a:cs typeface="Times New Roman"/>
              </a:rPr>
              <a:t>sum</a:t>
            </a:r>
            <a:r>
              <a:rPr sz="6701" i="1" dirty="0">
                <a:solidFill>
                  <a:srgbClr val="FFFFFF"/>
                </a:solidFill>
                <a:latin typeface="Times New Roman"/>
                <a:cs typeface="Times New Roman"/>
              </a:rPr>
              <a:t>	12</a:t>
            </a:r>
            <a:r>
              <a:rPr sz="6701" i="1" spc="-73" dirty="0">
                <a:solidFill>
                  <a:srgbClr val="FFFFFF"/>
                </a:solidFill>
                <a:latin typeface="Times New Roman"/>
                <a:cs typeface="Times New Roman"/>
              </a:rPr>
              <a:t> </a:t>
            </a:r>
            <a:r>
              <a:rPr sz="6701" i="1" spc="-30" dirty="0">
                <a:solidFill>
                  <a:srgbClr val="FFFFFF"/>
                </a:solidFill>
                <a:latin typeface="Times New Roman"/>
                <a:cs typeface="Times New Roman"/>
              </a:rPr>
              <a:t>|</a:t>
            </a:r>
            <a:endParaRPr sz="6701">
              <a:latin typeface="Times New Roman"/>
              <a:cs typeface="Times New Roman"/>
            </a:endParaRPr>
          </a:p>
        </p:txBody>
      </p:sp>
      <p:sp>
        <p:nvSpPr>
          <p:cNvPr id="418" name="object 418"/>
          <p:cNvSpPr txBox="1"/>
          <p:nvPr/>
        </p:nvSpPr>
        <p:spPr>
          <a:xfrm>
            <a:off x="9677264" y="3359442"/>
            <a:ext cx="1763981" cy="1728140"/>
          </a:xfrm>
          <a:prstGeom prst="rect">
            <a:avLst/>
          </a:prstGeom>
        </p:spPr>
        <p:txBody>
          <a:bodyPr vert="horz" wrap="square" lIns="0" tIns="9627" rIns="0" bIns="0" rtlCol="0">
            <a:spAutoFit/>
          </a:bodyPr>
          <a:lstStyle/>
          <a:p>
            <a:pPr marR="764352" algn="ctr">
              <a:lnSpc>
                <a:spcPts val="6716"/>
              </a:lnSpc>
              <a:spcBef>
                <a:spcPts val="76"/>
              </a:spcBef>
            </a:pPr>
            <a:r>
              <a:rPr sz="10051" baseline="-1005" dirty="0">
                <a:solidFill>
                  <a:srgbClr val="FFFFFF"/>
                </a:solidFill>
                <a:latin typeface="Times New Roman"/>
                <a:cs typeface="Times New Roman"/>
              </a:rPr>
              <a:t>)</a:t>
            </a:r>
            <a:r>
              <a:rPr sz="10051" spc="-1382" baseline="-1005" dirty="0">
                <a:solidFill>
                  <a:srgbClr val="FFFFFF"/>
                </a:solidFill>
                <a:latin typeface="Times New Roman"/>
                <a:cs typeface="Times New Roman"/>
              </a:rPr>
              <a:t> </a:t>
            </a:r>
            <a:r>
              <a:rPr sz="6883" spc="846" dirty="0">
                <a:solidFill>
                  <a:srgbClr val="FFFFFF"/>
                </a:solidFill>
                <a:latin typeface="Cambria"/>
                <a:cs typeface="Cambria"/>
              </a:rPr>
              <a:t>=</a:t>
            </a:r>
            <a:endParaRPr sz="6883">
              <a:latin typeface="Cambria"/>
              <a:cs typeface="Cambria"/>
            </a:endParaRPr>
          </a:p>
          <a:p>
            <a:pPr marL="1310373" algn="ctr">
              <a:lnSpc>
                <a:spcPts val="6716"/>
              </a:lnSpc>
            </a:pPr>
            <a:r>
              <a:rPr sz="6883" spc="-412" dirty="0">
                <a:solidFill>
                  <a:srgbClr val="FFFFFF"/>
                </a:solidFill>
                <a:latin typeface="Cambria"/>
                <a:cs typeface="Cambria"/>
              </a:rPr>
              <a:t>6</a:t>
            </a:r>
            <a:endParaRPr sz="6883">
              <a:latin typeface="Cambria"/>
              <a:cs typeface="Cambria"/>
            </a:endParaRPr>
          </a:p>
        </p:txBody>
      </p:sp>
      <p:grpSp>
        <p:nvGrpSpPr>
          <p:cNvPr id="419" name="object 419"/>
          <p:cNvGrpSpPr/>
          <p:nvPr/>
        </p:nvGrpSpPr>
        <p:grpSpPr>
          <a:xfrm>
            <a:off x="8946315" y="3711944"/>
            <a:ext cx="634971" cy="634971"/>
            <a:chOff x="14752429" y="6121269"/>
            <a:chExt cx="1047115" cy="1047115"/>
          </a:xfrm>
        </p:grpSpPr>
        <p:sp>
          <p:nvSpPr>
            <p:cNvPr id="420" name="object 420"/>
            <p:cNvSpPr/>
            <p:nvPr/>
          </p:nvSpPr>
          <p:spPr>
            <a:xfrm>
              <a:off x="14752429" y="6121269"/>
              <a:ext cx="1047115" cy="1047115"/>
            </a:xfrm>
            <a:custGeom>
              <a:avLst/>
              <a:gdLst/>
              <a:ahLst/>
              <a:cxnLst/>
              <a:rect l="l" t="t" r="r" b="b"/>
              <a:pathLst>
                <a:path w="1047115" h="1047115">
                  <a:moveTo>
                    <a:pt x="806991" y="0"/>
                  </a:moveTo>
                  <a:lnTo>
                    <a:pt x="241144" y="0"/>
                  </a:lnTo>
                  <a:lnTo>
                    <a:pt x="194722" y="183"/>
                  </a:lnTo>
                  <a:lnTo>
                    <a:pt x="127204" y="4965"/>
                  </a:lnTo>
                  <a:lnTo>
                    <a:pt x="70449" y="25953"/>
                  </a:lnTo>
                  <a:lnTo>
                    <a:pt x="25948" y="70470"/>
                  </a:lnTo>
                  <a:lnTo>
                    <a:pt x="4945" y="127203"/>
                  </a:lnTo>
                  <a:lnTo>
                    <a:pt x="183" y="194260"/>
                  </a:lnTo>
                  <a:lnTo>
                    <a:pt x="0" y="240097"/>
                  </a:lnTo>
                  <a:lnTo>
                    <a:pt x="4" y="806991"/>
                  </a:lnTo>
                  <a:lnTo>
                    <a:pt x="183" y="852377"/>
                  </a:lnTo>
                  <a:lnTo>
                    <a:pt x="4951" y="919905"/>
                  </a:lnTo>
                  <a:lnTo>
                    <a:pt x="25948" y="976626"/>
                  </a:lnTo>
                  <a:lnTo>
                    <a:pt x="70449" y="1021141"/>
                  </a:lnTo>
                  <a:lnTo>
                    <a:pt x="127188" y="1042127"/>
                  </a:lnTo>
                  <a:lnTo>
                    <a:pt x="194280" y="1046904"/>
                  </a:lnTo>
                  <a:lnTo>
                    <a:pt x="240097" y="1047088"/>
                  </a:lnTo>
                  <a:lnTo>
                    <a:pt x="805944" y="1047088"/>
                  </a:lnTo>
                  <a:lnTo>
                    <a:pt x="852366" y="1046904"/>
                  </a:lnTo>
                  <a:lnTo>
                    <a:pt x="919883" y="1042127"/>
                  </a:lnTo>
                  <a:lnTo>
                    <a:pt x="976639" y="1021141"/>
                  </a:lnTo>
                  <a:lnTo>
                    <a:pt x="1021140" y="976626"/>
                  </a:lnTo>
                  <a:lnTo>
                    <a:pt x="1042141" y="919905"/>
                  </a:lnTo>
                  <a:lnTo>
                    <a:pt x="1046905" y="852828"/>
                  </a:lnTo>
                  <a:lnTo>
                    <a:pt x="1047088" y="806991"/>
                  </a:lnTo>
                  <a:lnTo>
                    <a:pt x="1047084" y="240097"/>
                  </a:lnTo>
                  <a:lnTo>
                    <a:pt x="1046905" y="194711"/>
                  </a:lnTo>
                  <a:lnTo>
                    <a:pt x="1042141" y="127203"/>
                  </a:lnTo>
                  <a:lnTo>
                    <a:pt x="1021140" y="70470"/>
                  </a:lnTo>
                  <a:lnTo>
                    <a:pt x="976639" y="25953"/>
                  </a:lnTo>
                  <a:lnTo>
                    <a:pt x="919900" y="4965"/>
                  </a:lnTo>
                  <a:lnTo>
                    <a:pt x="852807" y="183"/>
                  </a:lnTo>
                  <a:lnTo>
                    <a:pt x="806991" y="0"/>
                  </a:lnTo>
                  <a:close/>
                </a:path>
              </a:pathLst>
            </a:custGeom>
            <a:solidFill>
              <a:srgbClr val="FF644E"/>
            </a:solidFill>
          </p:spPr>
          <p:txBody>
            <a:bodyPr wrap="square" lIns="0" tIns="0" rIns="0" bIns="0" rtlCol="0"/>
            <a:lstStyle/>
            <a:p>
              <a:endParaRPr sz="849"/>
            </a:p>
          </p:txBody>
        </p:sp>
        <p:pic>
          <p:nvPicPr>
            <p:cNvPr id="421" name="object 421"/>
            <p:cNvPicPr/>
            <p:nvPr/>
          </p:nvPicPr>
          <p:blipFill>
            <a:blip r:embed="rId22" cstate="print"/>
            <a:stretch>
              <a:fillRect/>
            </a:stretch>
          </p:blipFill>
          <p:spPr>
            <a:xfrm>
              <a:off x="14834678" y="6829158"/>
              <a:ext cx="251929" cy="251939"/>
            </a:xfrm>
            <a:prstGeom prst="rect">
              <a:avLst/>
            </a:prstGeom>
          </p:spPr>
        </p:pic>
        <p:pic>
          <p:nvPicPr>
            <p:cNvPr id="422" name="object 422"/>
            <p:cNvPicPr/>
            <p:nvPr/>
          </p:nvPicPr>
          <p:blipFill>
            <a:blip r:embed="rId26" cstate="print"/>
            <a:stretch>
              <a:fillRect/>
            </a:stretch>
          </p:blipFill>
          <p:spPr>
            <a:xfrm>
              <a:off x="15465339" y="6208538"/>
              <a:ext cx="251929" cy="251939"/>
            </a:xfrm>
            <a:prstGeom prst="rect">
              <a:avLst/>
            </a:prstGeom>
          </p:spPr>
        </p:pic>
        <p:pic>
          <p:nvPicPr>
            <p:cNvPr id="423" name="object 423"/>
            <p:cNvPicPr/>
            <p:nvPr/>
          </p:nvPicPr>
          <p:blipFill>
            <a:blip r:embed="rId22" cstate="print"/>
            <a:stretch>
              <a:fillRect/>
            </a:stretch>
          </p:blipFill>
          <p:spPr>
            <a:xfrm>
              <a:off x="14834678" y="6208530"/>
              <a:ext cx="251929" cy="251945"/>
            </a:xfrm>
            <a:prstGeom prst="rect">
              <a:avLst/>
            </a:prstGeom>
          </p:spPr>
        </p:pic>
        <p:pic>
          <p:nvPicPr>
            <p:cNvPr id="424" name="object 424"/>
            <p:cNvPicPr/>
            <p:nvPr/>
          </p:nvPicPr>
          <p:blipFill>
            <a:blip r:embed="rId26" cstate="print"/>
            <a:stretch>
              <a:fillRect/>
            </a:stretch>
          </p:blipFill>
          <p:spPr>
            <a:xfrm>
              <a:off x="15465339" y="6829158"/>
              <a:ext cx="251929" cy="251939"/>
            </a:xfrm>
            <a:prstGeom prst="rect">
              <a:avLst/>
            </a:prstGeom>
          </p:spPr>
        </p:pic>
        <p:pic>
          <p:nvPicPr>
            <p:cNvPr id="425" name="object 425"/>
            <p:cNvPicPr/>
            <p:nvPr/>
          </p:nvPicPr>
          <p:blipFill>
            <a:blip r:embed="rId22" cstate="print"/>
            <a:stretch>
              <a:fillRect/>
            </a:stretch>
          </p:blipFill>
          <p:spPr>
            <a:xfrm>
              <a:off x="14834678" y="6518843"/>
              <a:ext cx="251929" cy="251939"/>
            </a:xfrm>
            <a:prstGeom prst="rect">
              <a:avLst/>
            </a:prstGeom>
          </p:spPr>
        </p:pic>
        <p:pic>
          <p:nvPicPr>
            <p:cNvPr id="426" name="object 426"/>
            <p:cNvPicPr/>
            <p:nvPr/>
          </p:nvPicPr>
          <p:blipFill>
            <a:blip r:embed="rId26" cstate="print"/>
            <a:stretch>
              <a:fillRect/>
            </a:stretch>
          </p:blipFill>
          <p:spPr>
            <a:xfrm>
              <a:off x="15465339" y="6518843"/>
              <a:ext cx="251929" cy="251939"/>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87140" y="1065557"/>
            <a:ext cx="6097112" cy="984536"/>
          </a:xfrm>
          <a:prstGeom prst="rect">
            <a:avLst/>
          </a:prstGeom>
        </p:spPr>
        <p:txBody>
          <a:bodyPr vert="horz" wrap="square" lIns="0" tIns="9242" rIns="0" bIns="0" rtlCol="0">
            <a:spAutoFit/>
          </a:bodyPr>
          <a:lstStyle/>
          <a:p>
            <a:pPr marL="23104">
              <a:spcBef>
                <a:spcPts val="73"/>
              </a:spcBef>
              <a:tabLst>
                <a:tab pos="3378166" algn="l"/>
              </a:tabLst>
            </a:pPr>
            <a:r>
              <a:rPr sz="6337" i="1" spc="-109" dirty="0">
                <a:solidFill>
                  <a:srgbClr val="FFFFFF"/>
                </a:solidFill>
                <a:latin typeface="Times New Roman"/>
                <a:cs typeface="Times New Roman"/>
              </a:rPr>
              <a:t>P</a:t>
            </a:r>
            <a:r>
              <a:rPr sz="6337" spc="-109" dirty="0">
                <a:solidFill>
                  <a:srgbClr val="FFFFFF"/>
                </a:solidFill>
                <a:latin typeface="Cambria"/>
                <a:cs typeface="Cambria"/>
              </a:rPr>
              <a:t>(</a:t>
            </a:r>
            <a:r>
              <a:rPr sz="6337" i="1" spc="-109" dirty="0">
                <a:solidFill>
                  <a:srgbClr val="FFFFFF"/>
                </a:solidFill>
                <a:latin typeface="Times New Roman"/>
                <a:cs typeface="Times New Roman"/>
              </a:rPr>
              <a:t>a</a:t>
            </a:r>
            <a:r>
              <a:rPr sz="6337" i="1" spc="-873" dirty="0">
                <a:solidFill>
                  <a:srgbClr val="FFFFFF"/>
                </a:solidFill>
                <a:latin typeface="Times New Roman"/>
                <a:cs typeface="Times New Roman"/>
              </a:rPr>
              <a:t> </a:t>
            </a:r>
            <a:r>
              <a:rPr sz="6337" dirty="0">
                <a:solidFill>
                  <a:srgbClr val="FFFFFF"/>
                </a:solidFill>
                <a:latin typeface="Cambria"/>
                <a:cs typeface="Cambria"/>
              </a:rPr>
              <a:t>|</a:t>
            </a:r>
            <a:r>
              <a:rPr sz="6337" spc="-682" dirty="0">
                <a:solidFill>
                  <a:srgbClr val="FFFFFF"/>
                </a:solidFill>
                <a:latin typeface="Cambria"/>
                <a:cs typeface="Cambria"/>
              </a:rPr>
              <a:t> </a:t>
            </a:r>
            <a:r>
              <a:rPr sz="6337" i="1" spc="-158" dirty="0">
                <a:solidFill>
                  <a:srgbClr val="FFFFFF"/>
                </a:solidFill>
                <a:latin typeface="Times New Roman"/>
                <a:cs typeface="Times New Roman"/>
              </a:rPr>
              <a:t>b</a:t>
            </a:r>
            <a:r>
              <a:rPr sz="6337" spc="-158" dirty="0">
                <a:solidFill>
                  <a:srgbClr val="FFFFFF"/>
                </a:solidFill>
                <a:latin typeface="Cambria"/>
                <a:cs typeface="Cambria"/>
              </a:rPr>
              <a:t>)</a:t>
            </a:r>
            <a:r>
              <a:rPr sz="6337" spc="385" dirty="0">
                <a:solidFill>
                  <a:srgbClr val="FFFFFF"/>
                </a:solidFill>
                <a:latin typeface="Cambria"/>
                <a:cs typeface="Cambria"/>
              </a:rPr>
              <a:t> </a:t>
            </a:r>
            <a:r>
              <a:rPr sz="6337" spc="776" dirty="0">
                <a:solidFill>
                  <a:srgbClr val="FFFFFF"/>
                </a:solidFill>
                <a:latin typeface="Cambria"/>
                <a:cs typeface="Cambria"/>
              </a:rPr>
              <a:t>=</a:t>
            </a:r>
            <a:r>
              <a:rPr sz="6337" dirty="0">
                <a:solidFill>
                  <a:srgbClr val="FFFFFF"/>
                </a:solidFill>
                <a:latin typeface="Cambria"/>
                <a:cs typeface="Cambria"/>
              </a:rPr>
              <a:t>	</a:t>
            </a:r>
            <a:r>
              <a:rPr sz="9505" i="1" spc="-77" baseline="39340" dirty="0">
                <a:solidFill>
                  <a:srgbClr val="FFFFFF"/>
                </a:solidFill>
                <a:latin typeface="Times New Roman"/>
                <a:cs typeface="Times New Roman"/>
              </a:rPr>
              <a:t>P</a:t>
            </a:r>
            <a:r>
              <a:rPr sz="9505" spc="-77" baseline="39340" dirty="0">
                <a:solidFill>
                  <a:srgbClr val="FFFFFF"/>
                </a:solidFill>
                <a:latin typeface="Cambria"/>
                <a:cs typeface="Cambria"/>
              </a:rPr>
              <a:t>(</a:t>
            </a:r>
            <a:r>
              <a:rPr sz="9505" i="1" spc="-77" baseline="39340" dirty="0">
                <a:solidFill>
                  <a:srgbClr val="FFFFFF"/>
                </a:solidFill>
                <a:latin typeface="Times New Roman"/>
                <a:cs typeface="Times New Roman"/>
              </a:rPr>
              <a:t>a</a:t>
            </a:r>
            <a:r>
              <a:rPr sz="9505" i="1" spc="-386" baseline="39340" dirty="0">
                <a:solidFill>
                  <a:srgbClr val="FFFFFF"/>
                </a:solidFill>
                <a:latin typeface="Times New Roman"/>
                <a:cs typeface="Times New Roman"/>
              </a:rPr>
              <a:t> </a:t>
            </a:r>
            <a:r>
              <a:rPr sz="9505" spc="277" baseline="39340" dirty="0">
                <a:solidFill>
                  <a:srgbClr val="FFFFFF"/>
                </a:solidFill>
                <a:latin typeface="Cambria"/>
                <a:cs typeface="Cambria"/>
              </a:rPr>
              <a:t>∧</a:t>
            </a:r>
            <a:r>
              <a:rPr sz="9505" spc="-95" baseline="39340" dirty="0">
                <a:solidFill>
                  <a:srgbClr val="FFFFFF"/>
                </a:solidFill>
                <a:latin typeface="Cambria"/>
                <a:cs typeface="Cambria"/>
              </a:rPr>
              <a:t> </a:t>
            </a:r>
            <a:r>
              <a:rPr sz="9505" i="1" spc="-259" baseline="39340" dirty="0">
                <a:solidFill>
                  <a:srgbClr val="FFFFFF"/>
                </a:solidFill>
                <a:latin typeface="Times New Roman"/>
                <a:cs typeface="Times New Roman"/>
              </a:rPr>
              <a:t>b</a:t>
            </a:r>
            <a:r>
              <a:rPr sz="9505" spc="-259" baseline="39340" dirty="0">
                <a:solidFill>
                  <a:srgbClr val="FFFFFF"/>
                </a:solidFill>
                <a:latin typeface="Cambria"/>
                <a:cs typeface="Cambria"/>
              </a:rPr>
              <a:t>)</a:t>
            </a:r>
            <a:endParaRPr sz="9505" baseline="39340">
              <a:latin typeface="Cambria"/>
              <a:cs typeface="Cambria"/>
            </a:endParaRPr>
          </a:p>
        </p:txBody>
      </p:sp>
      <p:sp>
        <p:nvSpPr>
          <p:cNvPr id="3" name="object 3"/>
          <p:cNvSpPr/>
          <p:nvPr/>
        </p:nvSpPr>
        <p:spPr>
          <a:xfrm>
            <a:off x="6284829" y="1649024"/>
            <a:ext cx="2856794" cy="54294"/>
          </a:xfrm>
          <a:custGeom>
            <a:avLst/>
            <a:gdLst/>
            <a:ahLst/>
            <a:cxnLst/>
            <a:rect l="l" t="t" r="r" b="b"/>
            <a:pathLst>
              <a:path w="4711065" h="89535">
                <a:moveTo>
                  <a:pt x="4710757" y="0"/>
                </a:moveTo>
                <a:lnTo>
                  <a:pt x="0" y="0"/>
                </a:lnTo>
                <a:lnTo>
                  <a:pt x="0" y="89096"/>
                </a:lnTo>
                <a:lnTo>
                  <a:pt x="4710757" y="89096"/>
                </a:lnTo>
                <a:lnTo>
                  <a:pt x="4710757" y="0"/>
                </a:lnTo>
                <a:close/>
              </a:path>
            </a:pathLst>
          </a:custGeom>
          <a:solidFill>
            <a:srgbClr val="FFFFFF"/>
          </a:solidFill>
        </p:spPr>
        <p:txBody>
          <a:bodyPr wrap="square" lIns="0" tIns="0" rIns="0" bIns="0" rtlCol="0"/>
          <a:lstStyle/>
          <a:p>
            <a:endParaRPr sz="849"/>
          </a:p>
        </p:txBody>
      </p:sp>
      <p:sp>
        <p:nvSpPr>
          <p:cNvPr id="4" name="object 4"/>
          <p:cNvSpPr txBox="1"/>
          <p:nvPr/>
        </p:nvSpPr>
        <p:spPr>
          <a:xfrm>
            <a:off x="6988945" y="1670352"/>
            <a:ext cx="1448613" cy="984536"/>
          </a:xfrm>
          <a:prstGeom prst="rect">
            <a:avLst/>
          </a:prstGeom>
        </p:spPr>
        <p:txBody>
          <a:bodyPr vert="horz" wrap="square" lIns="0" tIns="9242" rIns="0" bIns="0" rtlCol="0">
            <a:spAutoFit/>
          </a:bodyPr>
          <a:lstStyle/>
          <a:p>
            <a:pPr marL="7701">
              <a:spcBef>
                <a:spcPts val="73"/>
              </a:spcBef>
            </a:pPr>
            <a:r>
              <a:rPr sz="6337" i="1" spc="-170" dirty="0">
                <a:solidFill>
                  <a:srgbClr val="FFFFFF"/>
                </a:solidFill>
                <a:latin typeface="Times New Roman"/>
                <a:cs typeface="Times New Roman"/>
              </a:rPr>
              <a:t>P</a:t>
            </a:r>
            <a:r>
              <a:rPr sz="6337" spc="-170" dirty="0">
                <a:solidFill>
                  <a:srgbClr val="FFFFFF"/>
                </a:solidFill>
                <a:latin typeface="Cambria"/>
                <a:cs typeface="Cambria"/>
              </a:rPr>
              <a:t>(</a:t>
            </a:r>
            <a:r>
              <a:rPr sz="6337" i="1" spc="-170" dirty="0">
                <a:solidFill>
                  <a:srgbClr val="FFFFFF"/>
                </a:solidFill>
                <a:latin typeface="Times New Roman"/>
                <a:cs typeface="Times New Roman"/>
              </a:rPr>
              <a:t>b</a:t>
            </a:r>
            <a:r>
              <a:rPr sz="6337" spc="-170" dirty="0">
                <a:solidFill>
                  <a:srgbClr val="FFFFFF"/>
                </a:solidFill>
                <a:latin typeface="Cambria"/>
                <a:cs typeface="Cambria"/>
              </a:rPr>
              <a:t>)</a:t>
            </a:r>
            <a:endParaRPr sz="6337">
              <a:latin typeface="Cambria"/>
              <a:cs typeface="Cambria"/>
            </a:endParaRPr>
          </a:p>
        </p:txBody>
      </p:sp>
      <p:sp>
        <p:nvSpPr>
          <p:cNvPr id="5" name="object 5"/>
          <p:cNvSpPr txBox="1"/>
          <p:nvPr/>
        </p:nvSpPr>
        <p:spPr>
          <a:xfrm>
            <a:off x="2405811" y="3386185"/>
            <a:ext cx="7419424" cy="2773318"/>
          </a:xfrm>
          <a:prstGeom prst="rect">
            <a:avLst/>
          </a:prstGeom>
        </p:spPr>
        <p:txBody>
          <a:bodyPr vert="horz" wrap="square" lIns="0" tIns="408554" rIns="0" bIns="0" rtlCol="0">
            <a:spAutoFit/>
          </a:bodyPr>
          <a:lstStyle/>
          <a:p>
            <a:pPr marL="7701">
              <a:spcBef>
                <a:spcPts val="3217"/>
              </a:spcBef>
            </a:pPr>
            <a:r>
              <a:rPr sz="6337" i="1" spc="-52" dirty="0">
                <a:solidFill>
                  <a:srgbClr val="FFFFFF"/>
                </a:solidFill>
                <a:latin typeface="Times New Roman"/>
                <a:cs typeface="Times New Roman"/>
              </a:rPr>
              <a:t>P</a:t>
            </a:r>
            <a:r>
              <a:rPr sz="6337" spc="-52" dirty="0">
                <a:solidFill>
                  <a:srgbClr val="FFFFFF"/>
                </a:solidFill>
                <a:latin typeface="Cambria"/>
                <a:cs typeface="Cambria"/>
              </a:rPr>
              <a:t>(</a:t>
            </a:r>
            <a:r>
              <a:rPr sz="6337" i="1" spc="-52" dirty="0">
                <a:solidFill>
                  <a:srgbClr val="FFFFFF"/>
                </a:solidFill>
                <a:latin typeface="Times New Roman"/>
                <a:cs typeface="Times New Roman"/>
              </a:rPr>
              <a:t>a</a:t>
            </a:r>
            <a:r>
              <a:rPr sz="6337" i="1" spc="-215" dirty="0">
                <a:solidFill>
                  <a:srgbClr val="FFFFFF"/>
                </a:solidFill>
                <a:latin typeface="Times New Roman"/>
                <a:cs typeface="Times New Roman"/>
              </a:rPr>
              <a:t> </a:t>
            </a:r>
            <a:r>
              <a:rPr sz="6337" spc="185" dirty="0">
                <a:solidFill>
                  <a:srgbClr val="FFFFFF"/>
                </a:solidFill>
                <a:latin typeface="Cambria"/>
                <a:cs typeface="Cambria"/>
              </a:rPr>
              <a:t>∧</a:t>
            </a:r>
            <a:r>
              <a:rPr sz="6337" spc="-3" dirty="0">
                <a:solidFill>
                  <a:srgbClr val="FFFFFF"/>
                </a:solidFill>
                <a:latin typeface="Cambria"/>
                <a:cs typeface="Cambria"/>
              </a:rPr>
              <a:t> </a:t>
            </a:r>
            <a:r>
              <a:rPr sz="6337" i="1" spc="-158" dirty="0">
                <a:solidFill>
                  <a:srgbClr val="FFFFFF"/>
                </a:solidFill>
                <a:latin typeface="Times New Roman"/>
                <a:cs typeface="Times New Roman"/>
              </a:rPr>
              <a:t>b</a:t>
            </a:r>
            <a:r>
              <a:rPr sz="6337" spc="-158" dirty="0">
                <a:solidFill>
                  <a:srgbClr val="FFFFFF"/>
                </a:solidFill>
                <a:latin typeface="Cambria"/>
                <a:cs typeface="Cambria"/>
              </a:rPr>
              <a:t>)</a:t>
            </a:r>
            <a:r>
              <a:rPr sz="6337" spc="343" dirty="0">
                <a:solidFill>
                  <a:srgbClr val="FFFFFF"/>
                </a:solidFill>
                <a:latin typeface="Cambria"/>
                <a:cs typeface="Cambria"/>
              </a:rPr>
              <a:t> </a:t>
            </a:r>
            <a:r>
              <a:rPr sz="6337" spc="807" dirty="0">
                <a:solidFill>
                  <a:srgbClr val="FFFFFF"/>
                </a:solidFill>
                <a:latin typeface="Cambria"/>
                <a:cs typeface="Cambria"/>
              </a:rPr>
              <a:t>=</a:t>
            </a:r>
            <a:r>
              <a:rPr sz="6337" spc="346" dirty="0">
                <a:solidFill>
                  <a:srgbClr val="FFFFFF"/>
                </a:solidFill>
                <a:latin typeface="Cambria"/>
                <a:cs typeface="Cambria"/>
              </a:rPr>
              <a:t> </a:t>
            </a:r>
            <a:r>
              <a:rPr sz="6337" i="1" spc="-139" dirty="0">
                <a:solidFill>
                  <a:srgbClr val="FFFFFF"/>
                </a:solidFill>
                <a:latin typeface="Times New Roman"/>
                <a:cs typeface="Times New Roman"/>
              </a:rPr>
              <a:t>P</a:t>
            </a:r>
            <a:r>
              <a:rPr sz="6337" spc="-139" dirty="0">
                <a:solidFill>
                  <a:srgbClr val="FFFFFF"/>
                </a:solidFill>
                <a:latin typeface="Cambria"/>
                <a:cs typeface="Cambria"/>
              </a:rPr>
              <a:t>(</a:t>
            </a:r>
            <a:r>
              <a:rPr sz="6337" i="1" spc="-139" dirty="0">
                <a:solidFill>
                  <a:srgbClr val="FFFFFF"/>
                </a:solidFill>
                <a:latin typeface="Times New Roman"/>
                <a:cs typeface="Times New Roman"/>
              </a:rPr>
              <a:t>b</a:t>
            </a:r>
            <a:r>
              <a:rPr sz="6337" spc="-139" dirty="0">
                <a:solidFill>
                  <a:srgbClr val="FFFFFF"/>
                </a:solidFill>
                <a:latin typeface="Cambria"/>
                <a:cs typeface="Cambria"/>
              </a:rPr>
              <a:t>)</a:t>
            </a:r>
            <a:r>
              <a:rPr sz="6337" i="1" spc="-139" dirty="0">
                <a:solidFill>
                  <a:srgbClr val="FFFFFF"/>
                </a:solidFill>
                <a:latin typeface="Times New Roman"/>
                <a:cs typeface="Times New Roman"/>
              </a:rPr>
              <a:t>P</a:t>
            </a:r>
            <a:r>
              <a:rPr sz="6337" spc="-139" dirty="0">
                <a:solidFill>
                  <a:srgbClr val="FFFFFF"/>
                </a:solidFill>
                <a:latin typeface="Cambria"/>
                <a:cs typeface="Cambria"/>
              </a:rPr>
              <a:t>(</a:t>
            </a:r>
            <a:r>
              <a:rPr sz="6337" i="1" spc="-139" dirty="0">
                <a:solidFill>
                  <a:srgbClr val="FFFFFF"/>
                </a:solidFill>
                <a:latin typeface="Times New Roman"/>
                <a:cs typeface="Times New Roman"/>
              </a:rPr>
              <a:t>a</a:t>
            </a:r>
            <a:r>
              <a:rPr sz="6337" i="1" spc="-879" dirty="0">
                <a:solidFill>
                  <a:srgbClr val="FFFFFF"/>
                </a:solidFill>
                <a:latin typeface="Times New Roman"/>
                <a:cs typeface="Times New Roman"/>
              </a:rPr>
              <a:t> </a:t>
            </a:r>
            <a:r>
              <a:rPr sz="6337" dirty="0">
                <a:solidFill>
                  <a:srgbClr val="FFFFFF"/>
                </a:solidFill>
                <a:latin typeface="Cambria"/>
                <a:cs typeface="Cambria"/>
              </a:rPr>
              <a:t>|</a:t>
            </a:r>
            <a:r>
              <a:rPr sz="6337" spc="-691" dirty="0">
                <a:solidFill>
                  <a:srgbClr val="FFFFFF"/>
                </a:solidFill>
                <a:latin typeface="Cambria"/>
                <a:cs typeface="Cambria"/>
              </a:rPr>
              <a:t> </a:t>
            </a:r>
            <a:r>
              <a:rPr sz="6337" i="1" spc="-173" dirty="0">
                <a:solidFill>
                  <a:srgbClr val="FFFFFF"/>
                </a:solidFill>
                <a:latin typeface="Times New Roman"/>
                <a:cs typeface="Times New Roman"/>
              </a:rPr>
              <a:t>b</a:t>
            </a:r>
            <a:r>
              <a:rPr sz="6337" spc="-173" dirty="0">
                <a:solidFill>
                  <a:srgbClr val="FFFFFF"/>
                </a:solidFill>
                <a:latin typeface="Cambria"/>
                <a:cs typeface="Cambria"/>
              </a:rPr>
              <a:t>)</a:t>
            </a:r>
            <a:endParaRPr sz="6337">
              <a:latin typeface="Cambria"/>
              <a:cs typeface="Cambria"/>
            </a:endParaRPr>
          </a:p>
          <a:p>
            <a:pPr marL="7701">
              <a:spcBef>
                <a:spcPts val="3159"/>
              </a:spcBef>
            </a:pPr>
            <a:r>
              <a:rPr sz="6337" i="1" spc="-52" dirty="0">
                <a:solidFill>
                  <a:srgbClr val="FFFFFF"/>
                </a:solidFill>
                <a:latin typeface="Times New Roman"/>
                <a:cs typeface="Times New Roman"/>
              </a:rPr>
              <a:t>P</a:t>
            </a:r>
            <a:r>
              <a:rPr sz="6337" spc="-52" dirty="0">
                <a:solidFill>
                  <a:srgbClr val="FFFFFF"/>
                </a:solidFill>
                <a:latin typeface="Cambria"/>
                <a:cs typeface="Cambria"/>
              </a:rPr>
              <a:t>(</a:t>
            </a:r>
            <a:r>
              <a:rPr sz="6337" i="1" spc="-52" dirty="0">
                <a:solidFill>
                  <a:srgbClr val="FFFFFF"/>
                </a:solidFill>
                <a:latin typeface="Times New Roman"/>
                <a:cs typeface="Times New Roman"/>
              </a:rPr>
              <a:t>a</a:t>
            </a:r>
            <a:r>
              <a:rPr sz="6337" i="1" spc="-215" dirty="0">
                <a:solidFill>
                  <a:srgbClr val="FFFFFF"/>
                </a:solidFill>
                <a:latin typeface="Times New Roman"/>
                <a:cs typeface="Times New Roman"/>
              </a:rPr>
              <a:t> </a:t>
            </a:r>
            <a:r>
              <a:rPr sz="6337" spc="185" dirty="0">
                <a:solidFill>
                  <a:srgbClr val="FFFFFF"/>
                </a:solidFill>
                <a:latin typeface="Cambria"/>
                <a:cs typeface="Cambria"/>
              </a:rPr>
              <a:t>∧</a:t>
            </a:r>
            <a:r>
              <a:rPr sz="6337" spc="-3" dirty="0">
                <a:solidFill>
                  <a:srgbClr val="FFFFFF"/>
                </a:solidFill>
                <a:latin typeface="Cambria"/>
                <a:cs typeface="Cambria"/>
              </a:rPr>
              <a:t> </a:t>
            </a:r>
            <a:r>
              <a:rPr sz="6337" i="1" spc="-158" dirty="0">
                <a:solidFill>
                  <a:srgbClr val="FFFFFF"/>
                </a:solidFill>
                <a:latin typeface="Times New Roman"/>
                <a:cs typeface="Times New Roman"/>
              </a:rPr>
              <a:t>b</a:t>
            </a:r>
            <a:r>
              <a:rPr sz="6337" spc="-158" dirty="0">
                <a:solidFill>
                  <a:srgbClr val="FFFFFF"/>
                </a:solidFill>
                <a:latin typeface="Cambria"/>
                <a:cs typeface="Cambria"/>
              </a:rPr>
              <a:t>)</a:t>
            </a:r>
            <a:r>
              <a:rPr sz="6337" spc="343" dirty="0">
                <a:solidFill>
                  <a:srgbClr val="FFFFFF"/>
                </a:solidFill>
                <a:latin typeface="Cambria"/>
                <a:cs typeface="Cambria"/>
              </a:rPr>
              <a:t> </a:t>
            </a:r>
            <a:r>
              <a:rPr sz="6337" spc="807" dirty="0">
                <a:solidFill>
                  <a:srgbClr val="FFFFFF"/>
                </a:solidFill>
                <a:latin typeface="Cambria"/>
                <a:cs typeface="Cambria"/>
              </a:rPr>
              <a:t>=</a:t>
            </a:r>
            <a:r>
              <a:rPr sz="6337" spc="346" dirty="0">
                <a:solidFill>
                  <a:srgbClr val="FFFFFF"/>
                </a:solidFill>
                <a:latin typeface="Cambria"/>
                <a:cs typeface="Cambria"/>
              </a:rPr>
              <a:t> </a:t>
            </a:r>
            <a:r>
              <a:rPr sz="6337" i="1" spc="-139" dirty="0">
                <a:solidFill>
                  <a:srgbClr val="FFFFFF"/>
                </a:solidFill>
                <a:latin typeface="Times New Roman"/>
                <a:cs typeface="Times New Roman"/>
              </a:rPr>
              <a:t>P</a:t>
            </a:r>
            <a:r>
              <a:rPr sz="6337" spc="-139" dirty="0">
                <a:solidFill>
                  <a:srgbClr val="FFFFFF"/>
                </a:solidFill>
                <a:latin typeface="Cambria"/>
                <a:cs typeface="Cambria"/>
              </a:rPr>
              <a:t>(</a:t>
            </a:r>
            <a:r>
              <a:rPr sz="6337" i="1" spc="-139" dirty="0">
                <a:solidFill>
                  <a:srgbClr val="FFFFFF"/>
                </a:solidFill>
                <a:latin typeface="Times New Roman"/>
                <a:cs typeface="Times New Roman"/>
              </a:rPr>
              <a:t>a</a:t>
            </a:r>
            <a:r>
              <a:rPr sz="6337" spc="-139" dirty="0">
                <a:solidFill>
                  <a:srgbClr val="FFFFFF"/>
                </a:solidFill>
                <a:latin typeface="Cambria"/>
                <a:cs typeface="Cambria"/>
              </a:rPr>
              <a:t>)</a:t>
            </a:r>
            <a:r>
              <a:rPr sz="6337" i="1" spc="-139" dirty="0">
                <a:solidFill>
                  <a:srgbClr val="FFFFFF"/>
                </a:solidFill>
                <a:latin typeface="Times New Roman"/>
                <a:cs typeface="Times New Roman"/>
              </a:rPr>
              <a:t>P</a:t>
            </a:r>
            <a:r>
              <a:rPr sz="6337" spc="-139" dirty="0">
                <a:solidFill>
                  <a:srgbClr val="FFFFFF"/>
                </a:solidFill>
                <a:latin typeface="Cambria"/>
                <a:cs typeface="Cambria"/>
              </a:rPr>
              <a:t>(</a:t>
            </a:r>
            <a:r>
              <a:rPr sz="6337" i="1" spc="-139" dirty="0">
                <a:solidFill>
                  <a:srgbClr val="FFFFFF"/>
                </a:solidFill>
                <a:latin typeface="Times New Roman"/>
                <a:cs typeface="Times New Roman"/>
              </a:rPr>
              <a:t>b</a:t>
            </a:r>
            <a:r>
              <a:rPr sz="6337" i="1" spc="-879" dirty="0">
                <a:solidFill>
                  <a:srgbClr val="FFFFFF"/>
                </a:solidFill>
                <a:latin typeface="Times New Roman"/>
                <a:cs typeface="Times New Roman"/>
              </a:rPr>
              <a:t> </a:t>
            </a:r>
            <a:r>
              <a:rPr sz="6337" dirty="0">
                <a:solidFill>
                  <a:srgbClr val="FFFFFF"/>
                </a:solidFill>
                <a:latin typeface="Cambria"/>
                <a:cs typeface="Cambria"/>
              </a:rPr>
              <a:t>|</a:t>
            </a:r>
            <a:r>
              <a:rPr sz="6337" spc="-691" dirty="0">
                <a:solidFill>
                  <a:srgbClr val="FFFFFF"/>
                </a:solidFill>
                <a:latin typeface="Cambria"/>
                <a:cs typeface="Cambria"/>
              </a:rPr>
              <a:t> </a:t>
            </a:r>
            <a:r>
              <a:rPr sz="6337" i="1" spc="-176" dirty="0">
                <a:solidFill>
                  <a:srgbClr val="FFFFFF"/>
                </a:solidFill>
                <a:latin typeface="Times New Roman"/>
                <a:cs typeface="Times New Roman"/>
              </a:rPr>
              <a:t>a</a:t>
            </a:r>
            <a:r>
              <a:rPr sz="6337" spc="-176" dirty="0">
                <a:solidFill>
                  <a:srgbClr val="FFFFFF"/>
                </a:solidFill>
                <a:latin typeface="Cambria"/>
                <a:cs typeface="Cambria"/>
              </a:rPr>
              <a:t>)</a:t>
            </a:r>
            <a:endParaRPr sz="6337">
              <a:latin typeface="Cambria"/>
              <a:cs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50250" y="1234457"/>
            <a:ext cx="6361549" cy="449080"/>
          </a:xfrm>
          <a:prstGeom prst="rect">
            <a:avLst/>
          </a:prstGeom>
        </p:spPr>
        <p:txBody>
          <a:bodyPr vert="horz" wrap="square" lIns="0" tIns="10397" rIns="0" bIns="0" rtlCol="0">
            <a:spAutoFit/>
          </a:bodyPr>
          <a:lstStyle/>
          <a:p>
            <a:pPr marL="7701">
              <a:spcBef>
                <a:spcPts val="82"/>
              </a:spcBef>
            </a:pPr>
            <a:r>
              <a:rPr spc="33" dirty="0"/>
              <a:t>random</a:t>
            </a:r>
            <a:r>
              <a:rPr spc="-267" dirty="0"/>
              <a:t> </a:t>
            </a:r>
            <a:r>
              <a:rPr spc="-6" dirty="0"/>
              <a:t>variable</a:t>
            </a:r>
          </a:p>
        </p:txBody>
      </p:sp>
      <p:sp>
        <p:nvSpPr>
          <p:cNvPr id="3" name="object 3"/>
          <p:cNvSpPr txBox="1"/>
          <p:nvPr/>
        </p:nvSpPr>
        <p:spPr>
          <a:xfrm>
            <a:off x="907062" y="3351213"/>
            <a:ext cx="9369391" cy="1156121"/>
          </a:xfrm>
          <a:prstGeom prst="rect">
            <a:avLst/>
          </a:prstGeom>
        </p:spPr>
        <p:txBody>
          <a:bodyPr vert="horz" wrap="square" lIns="0" tIns="27340" rIns="0" bIns="0" rtlCol="0">
            <a:spAutoFit/>
          </a:bodyPr>
          <a:lstStyle/>
          <a:p>
            <a:pPr marL="7701" marR="3081">
              <a:lnSpc>
                <a:spcPts val="4402"/>
              </a:lnSpc>
              <a:spcBef>
                <a:spcPts val="215"/>
              </a:spcBef>
            </a:pPr>
            <a:r>
              <a:rPr sz="3729" spc="82" dirty="0">
                <a:solidFill>
                  <a:srgbClr val="FFFFFF"/>
                </a:solidFill>
                <a:latin typeface="Lucida Sans"/>
                <a:cs typeface="Lucida Sans"/>
              </a:rPr>
              <a:t>a</a:t>
            </a:r>
            <a:r>
              <a:rPr sz="3729" spc="-45" dirty="0">
                <a:solidFill>
                  <a:srgbClr val="FFFFFF"/>
                </a:solidFill>
                <a:latin typeface="Lucida Sans"/>
                <a:cs typeface="Lucida Sans"/>
              </a:rPr>
              <a:t> </a:t>
            </a:r>
            <a:r>
              <a:rPr sz="3729" dirty="0">
                <a:solidFill>
                  <a:srgbClr val="FFFFFF"/>
                </a:solidFill>
                <a:latin typeface="Lucida Sans"/>
                <a:cs typeface="Lucida Sans"/>
              </a:rPr>
              <a:t>variable</a:t>
            </a:r>
            <a:r>
              <a:rPr sz="3729" spc="-42" dirty="0">
                <a:solidFill>
                  <a:srgbClr val="FFFFFF"/>
                </a:solidFill>
                <a:latin typeface="Lucida Sans"/>
                <a:cs typeface="Lucida Sans"/>
              </a:rPr>
              <a:t> </a:t>
            </a:r>
            <a:r>
              <a:rPr sz="3729" dirty="0">
                <a:solidFill>
                  <a:srgbClr val="FFFFFF"/>
                </a:solidFill>
                <a:latin typeface="Lucida Sans"/>
                <a:cs typeface="Lucida Sans"/>
              </a:rPr>
              <a:t>in</a:t>
            </a:r>
            <a:r>
              <a:rPr sz="3729" spc="-42" dirty="0">
                <a:solidFill>
                  <a:srgbClr val="FFFFFF"/>
                </a:solidFill>
                <a:latin typeface="Lucida Sans"/>
                <a:cs typeface="Lucida Sans"/>
              </a:rPr>
              <a:t> </a:t>
            </a:r>
            <a:r>
              <a:rPr sz="3729" spc="30" dirty="0">
                <a:solidFill>
                  <a:srgbClr val="FFFFFF"/>
                </a:solidFill>
                <a:latin typeface="Lucida Sans"/>
                <a:cs typeface="Lucida Sans"/>
              </a:rPr>
              <a:t>probability</a:t>
            </a:r>
            <a:r>
              <a:rPr sz="3729" spc="-42" dirty="0">
                <a:solidFill>
                  <a:srgbClr val="FFFFFF"/>
                </a:solidFill>
                <a:latin typeface="Lucida Sans"/>
                <a:cs typeface="Lucida Sans"/>
              </a:rPr>
              <a:t> </a:t>
            </a:r>
            <a:r>
              <a:rPr sz="3729" spc="76" dirty="0">
                <a:solidFill>
                  <a:srgbClr val="FFFFFF"/>
                </a:solidFill>
                <a:latin typeface="Lucida Sans"/>
                <a:cs typeface="Lucida Sans"/>
              </a:rPr>
              <a:t>theory</a:t>
            </a:r>
            <a:r>
              <a:rPr sz="3729" spc="-42" dirty="0">
                <a:solidFill>
                  <a:srgbClr val="FFFFFF"/>
                </a:solidFill>
                <a:latin typeface="Lucida Sans"/>
                <a:cs typeface="Lucida Sans"/>
              </a:rPr>
              <a:t> </a:t>
            </a:r>
            <a:r>
              <a:rPr sz="3729" spc="55" dirty="0">
                <a:solidFill>
                  <a:srgbClr val="FFFFFF"/>
                </a:solidFill>
                <a:latin typeface="Lucida Sans"/>
                <a:cs typeface="Lucida Sans"/>
              </a:rPr>
              <a:t>with</a:t>
            </a:r>
            <a:r>
              <a:rPr sz="3729" spc="-45" dirty="0">
                <a:solidFill>
                  <a:srgbClr val="FFFFFF"/>
                </a:solidFill>
                <a:latin typeface="Lucida Sans"/>
                <a:cs typeface="Lucida Sans"/>
              </a:rPr>
              <a:t> </a:t>
            </a:r>
            <a:r>
              <a:rPr sz="3729" spc="52" dirty="0">
                <a:solidFill>
                  <a:srgbClr val="FFFFFF"/>
                </a:solidFill>
                <a:latin typeface="Lucida Sans"/>
                <a:cs typeface="Lucida Sans"/>
              </a:rPr>
              <a:t>a </a:t>
            </a:r>
            <a:r>
              <a:rPr sz="3729" dirty="0">
                <a:solidFill>
                  <a:srgbClr val="FFFFFF"/>
                </a:solidFill>
                <a:latin typeface="Lucida Sans"/>
                <a:cs typeface="Lucida Sans"/>
              </a:rPr>
              <a:t>domain</a:t>
            </a:r>
            <a:r>
              <a:rPr sz="3729" spc="-24" dirty="0">
                <a:solidFill>
                  <a:srgbClr val="FFFFFF"/>
                </a:solidFill>
                <a:latin typeface="Lucida Sans"/>
                <a:cs typeface="Lucida Sans"/>
              </a:rPr>
              <a:t> </a:t>
            </a:r>
            <a:r>
              <a:rPr sz="3729" spc="36" dirty="0">
                <a:solidFill>
                  <a:srgbClr val="FFFFFF"/>
                </a:solidFill>
                <a:latin typeface="Lucida Sans"/>
                <a:cs typeface="Lucida Sans"/>
              </a:rPr>
              <a:t>of</a:t>
            </a:r>
            <a:r>
              <a:rPr sz="3729" spc="-21" dirty="0">
                <a:solidFill>
                  <a:srgbClr val="FFFFFF"/>
                </a:solidFill>
                <a:latin typeface="Lucida Sans"/>
                <a:cs typeface="Lucida Sans"/>
              </a:rPr>
              <a:t> </a:t>
            </a:r>
            <a:r>
              <a:rPr sz="3729" dirty="0">
                <a:solidFill>
                  <a:srgbClr val="FFFFFF"/>
                </a:solidFill>
                <a:latin typeface="Lucida Sans"/>
                <a:cs typeface="Lucida Sans"/>
              </a:rPr>
              <a:t>possible</a:t>
            </a:r>
            <a:r>
              <a:rPr sz="3729" spc="-21" dirty="0">
                <a:solidFill>
                  <a:srgbClr val="FFFFFF"/>
                </a:solidFill>
                <a:latin typeface="Lucida Sans"/>
                <a:cs typeface="Lucida Sans"/>
              </a:rPr>
              <a:t> </a:t>
            </a:r>
            <a:r>
              <a:rPr sz="3729" dirty="0">
                <a:solidFill>
                  <a:srgbClr val="FFFFFF"/>
                </a:solidFill>
                <a:latin typeface="Lucida Sans"/>
                <a:cs typeface="Lucida Sans"/>
              </a:rPr>
              <a:t>values</a:t>
            </a:r>
            <a:r>
              <a:rPr sz="3729" spc="-24" dirty="0">
                <a:solidFill>
                  <a:srgbClr val="FFFFFF"/>
                </a:solidFill>
                <a:latin typeface="Lucida Sans"/>
                <a:cs typeface="Lucida Sans"/>
              </a:rPr>
              <a:t> </a:t>
            </a:r>
            <a:r>
              <a:rPr sz="3729" dirty="0">
                <a:solidFill>
                  <a:srgbClr val="FFFFFF"/>
                </a:solidFill>
                <a:latin typeface="Lucida Sans"/>
                <a:cs typeface="Lucida Sans"/>
              </a:rPr>
              <a:t>it</a:t>
            </a:r>
            <a:r>
              <a:rPr sz="3729" spc="-21" dirty="0">
                <a:solidFill>
                  <a:srgbClr val="FFFFFF"/>
                </a:solidFill>
                <a:latin typeface="Lucida Sans"/>
                <a:cs typeface="Lucida Sans"/>
              </a:rPr>
              <a:t> </a:t>
            </a:r>
            <a:r>
              <a:rPr sz="3729" spc="82" dirty="0">
                <a:solidFill>
                  <a:srgbClr val="FFFFFF"/>
                </a:solidFill>
                <a:latin typeface="Lucida Sans"/>
                <a:cs typeface="Lucida Sans"/>
              </a:rPr>
              <a:t>can</a:t>
            </a:r>
            <a:r>
              <a:rPr sz="3729" spc="-21" dirty="0">
                <a:solidFill>
                  <a:srgbClr val="FFFFFF"/>
                </a:solidFill>
                <a:latin typeface="Lucida Sans"/>
                <a:cs typeface="Lucida Sans"/>
              </a:rPr>
              <a:t> </a:t>
            </a:r>
            <a:r>
              <a:rPr sz="3729" dirty="0">
                <a:solidFill>
                  <a:srgbClr val="FFFFFF"/>
                </a:solidFill>
                <a:latin typeface="Lucida Sans"/>
                <a:cs typeface="Lucida Sans"/>
              </a:rPr>
              <a:t>take</a:t>
            </a:r>
            <a:r>
              <a:rPr sz="3729" spc="-24" dirty="0">
                <a:solidFill>
                  <a:srgbClr val="FFFFFF"/>
                </a:solidFill>
                <a:latin typeface="Lucida Sans"/>
                <a:cs typeface="Lucida Sans"/>
              </a:rPr>
              <a:t> </a:t>
            </a:r>
            <a:r>
              <a:rPr sz="3729" spc="30" dirty="0">
                <a:solidFill>
                  <a:srgbClr val="FFFFFF"/>
                </a:solidFill>
                <a:latin typeface="Lucida Sans"/>
                <a:cs typeface="Lucida Sans"/>
              </a:rPr>
              <a:t>on</a:t>
            </a:r>
            <a:endParaRPr sz="3729">
              <a:latin typeface="Lucida Sans"/>
              <a:cs typeface="Lucida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7063" y="2036855"/>
            <a:ext cx="5864918" cy="449080"/>
          </a:xfrm>
          <a:prstGeom prst="rect">
            <a:avLst/>
          </a:prstGeom>
        </p:spPr>
        <p:txBody>
          <a:bodyPr vert="horz" wrap="square" lIns="0" tIns="10397" rIns="0" bIns="0" rtlCol="0">
            <a:spAutoFit/>
          </a:bodyPr>
          <a:lstStyle/>
          <a:p>
            <a:pPr marL="7701">
              <a:spcBef>
                <a:spcPts val="82"/>
              </a:spcBef>
            </a:pPr>
            <a:r>
              <a:rPr spc="33" dirty="0"/>
              <a:t>random</a:t>
            </a:r>
            <a:r>
              <a:rPr spc="-267" dirty="0"/>
              <a:t> </a:t>
            </a:r>
            <a:r>
              <a:rPr spc="-6" dirty="0"/>
              <a:t>variable</a:t>
            </a:r>
          </a:p>
        </p:txBody>
      </p:sp>
      <p:sp>
        <p:nvSpPr>
          <p:cNvPr id="3" name="object 3"/>
          <p:cNvSpPr txBox="1"/>
          <p:nvPr/>
        </p:nvSpPr>
        <p:spPr>
          <a:xfrm>
            <a:off x="907062" y="3319465"/>
            <a:ext cx="4937683" cy="2700941"/>
          </a:xfrm>
          <a:prstGeom prst="rect">
            <a:avLst/>
          </a:prstGeom>
        </p:spPr>
        <p:txBody>
          <a:bodyPr vert="horz" wrap="square" lIns="0" tIns="6931" rIns="0" bIns="0" rtlCol="0">
            <a:spAutoFit/>
          </a:bodyPr>
          <a:lstStyle/>
          <a:p>
            <a:pPr marL="7701">
              <a:spcBef>
                <a:spcPts val="55"/>
              </a:spcBef>
            </a:pPr>
            <a:r>
              <a:rPr sz="6003" i="1" spc="-12" dirty="0">
                <a:solidFill>
                  <a:srgbClr val="FFFFFF"/>
                </a:solidFill>
                <a:latin typeface="Times New Roman"/>
                <a:cs typeface="Times New Roman"/>
              </a:rPr>
              <a:t>Roll</a:t>
            </a:r>
            <a:endParaRPr sz="6003">
              <a:latin typeface="Times New Roman"/>
              <a:cs typeface="Times New Roman"/>
            </a:endParaRPr>
          </a:p>
          <a:p>
            <a:pPr marL="7701">
              <a:spcBef>
                <a:spcPts val="6598"/>
              </a:spcBef>
            </a:pPr>
            <a:r>
              <a:rPr sz="6003" dirty="0">
                <a:solidFill>
                  <a:srgbClr val="FFFFFF"/>
                </a:solidFill>
                <a:latin typeface="Times New Roman"/>
                <a:cs typeface="Times New Roman"/>
              </a:rPr>
              <a:t>{</a:t>
            </a:r>
            <a:r>
              <a:rPr sz="6003" i="1" dirty="0">
                <a:solidFill>
                  <a:srgbClr val="FFFFFF"/>
                </a:solidFill>
                <a:latin typeface="Times New Roman"/>
                <a:cs typeface="Times New Roman"/>
              </a:rPr>
              <a:t>1</a:t>
            </a:r>
            <a:r>
              <a:rPr sz="6003" dirty="0">
                <a:solidFill>
                  <a:srgbClr val="FFFFFF"/>
                </a:solidFill>
                <a:latin typeface="Times New Roman"/>
                <a:cs typeface="Times New Roman"/>
              </a:rPr>
              <a:t>,</a:t>
            </a:r>
            <a:r>
              <a:rPr sz="6003" spc="-55" dirty="0">
                <a:solidFill>
                  <a:srgbClr val="FFFFFF"/>
                </a:solidFill>
                <a:latin typeface="Times New Roman"/>
                <a:cs typeface="Times New Roman"/>
              </a:rPr>
              <a:t> </a:t>
            </a:r>
            <a:r>
              <a:rPr sz="6003" i="1" dirty="0">
                <a:solidFill>
                  <a:srgbClr val="FFFFFF"/>
                </a:solidFill>
                <a:latin typeface="Times New Roman"/>
                <a:cs typeface="Times New Roman"/>
              </a:rPr>
              <a:t>2</a:t>
            </a:r>
            <a:r>
              <a:rPr sz="6003" dirty="0">
                <a:solidFill>
                  <a:srgbClr val="FFFFFF"/>
                </a:solidFill>
                <a:latin typeface="Times New Roman"/>
                <a:cs typeface="Times New Roman"/>
              </a:rPr>
              <a:t>,</a:t>
            </a:r>
            <a:r>
              <a:rPr sz="6003" spc="-55" dirty="0">
                <a:solidFill>
                  <a:srgbClr val="FFFFFF"/>
                </a:solidFill>
                <a:latin typeface="Times New Roman"/>
                <a:cs typeface="Times New Roman"/>
              </a:rPr>
              <a:t> </a:t>
            </a:r>
            <a:r>
              <a:rPr sz="6003" i="1" dirty="0">
                <a:solidFill>
                  <a:srgbClr val="FFFFFF"/>
                </a:solidFill>
                <a:latin typeface="Times New Roman"/>
                <a:cs typeface="Times New Roman"/>
              </a:rPr>
              <a:t>3</a:t>
            </a:r>
            <a:r>
              <a:rPr sz="6003" dirty="0">
                <a:solidFill>
                  <a:srgbClr val="FFFFFF"/>
                </a:solidFill>
                <a:latin typeface="Times New Roman"/>
                <a:cs typeface="Times New Roman"/>
              </a:rPr>
              <a:t>,</a:t>
            </a:r>
            <a:r>
              <a:rPr sz="6003" spc="-55" dirty="0">
                <a:solidFill>
                  <a:srgbClr val="FFFFFF"/>
                </a:solidFill>
                <a:latin typeface="Times New Roman"/>
                <a:cs typeface="Times New Roman"/>
              </a:rPr>
              <a:t> </a:t>
            </a:r>
            <a:r>
              <a:rPr sz="6003" i="1" dirty="0">
                <a:solidFill>
                  <a:srgbClr val="FFFFFF"/>
                </a:solidFill>
                <a:latin typeface="Times New Roman"/>
                <a:cs typeface="Times New Roman"/>
              </a:rPr>
              <a:t>4</a:t>
            </a:r>
            <a:r>
              <a:rPr sz="6003" dirty="0">
                <a:solidFill>
                  <a:srgbClr val="FFFFFF"/>
                </a:solidFill>
                <a:latin typeface="Times New Roman"/>
                <a:cs typeface="Times New Roman"/>
              </a:rPr>
              <a:t>,</a:t>
            </a:r>
            <a:r>
              <a:rPr sz="6003" spc="-52" dirty="0">
                <a:solidFill>
                  <a:srgbClr val="FFFFFF"/>
                </a:solidFill>
                <a:latin typeface="Times New Roman"/>
                <a:cs typeface="Times New Roman"/>
              </a:rPr>
              <a:t> </a:t>
            </a:r>
            <a:r>
              <a:rPr sz="6003" i="1" dirty="0">
                <a:solidFill>
                  <a:srgbClr val="FFFFFF"/>
                </a:solidFill>
                <a:latin typeface="Times New Roman"/>
                <a:cs typeface="Times New Roman"/>
              </a:rPr>
              <a:t>5</a:t>
            </a:r>
            <a:r>
              <a:rPr sz="6003" dirty="0">
                <a:solidFill>
                  <a:srgbClr val="FFFFFF"/>
                </a:solidFill>
                <a:latin typeface="Times New Roman"/>
                <a:cs typeface="Times New Roman"/>
              </a:rPr>
              <a:t>,</a:t>
            </a:r>
            <a:r>
              <a:rPr sz="6003" spc="-55" dirty="0">
                <a:solidFill>
                  <a:srgbClr val="FFFFFF"/>
                </a:solidFill>
                <a:latin typeface="Times New Roman"/>
                <a:cs typeface="Times New Roman"/>
              </a:rPr>
              <a:t> </a:t>
            </a:r>
            <a:r>
              <a:rPr sz="6003" i="1" spc="-15" dirty="0">
                <a:solidFill>
                  <a:srgbClr val="FFFFFF"/>
                </a:solidFill>
                <a:latin typeface="Times New Roman"/>
                <a:cs typeface="Times New Roman"/>
              </a:rPr>
              <a:t>6</a:t>
            </a:r>
            <a:r>
              <a:rPr sz="6003" spc="-15" dirty="0">
                <a:solidFill>
                  <a:srgbClr val="FFFFFF"/>
                </a:solidFill>
                <a:latin typeface="Times New Roman"/>
                <a:cs typeface="Times New Roman"/>
              </a:rPr>
              <a:t>}</a:t>
            </a:r>
            <a:endParaRPr sz="6003">
              <a:latin typeface="Times New Roman"/>
              <a:cs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7063" y="2036855"/>
            <a:ext cx="5864918" cy="449080"/>
          </a:xfrm>
          <a:prstGeom prst="rect">
            <a:avLst/>
          </a:prstGeom>
        </p:spPr>
        <p:txBody>
          <a:bodyPr vert="horz" wrap="square" lIns="0" tIns="10397" rIns="0" bIns="0" rtlCol="0">
            <a:spAutoFit/>
          </a:bodyPr>
          <a:lstStyle/>
          <a:p>
            <a:pPr marL="7701">
              <a:spcBef>
                <a:spcPts val="82"/>
              </a:spcBef>
            </a:pPr>
            <a:r>
              <a:rPr spc="33" dirty="0"/>
              <a:t>random</a:t>
            </a:r>
            <a:r>
              <a:rPr spc="-267" dirty="0"/>
              <a:t> </a:t>
            </a:r>
            <a:r>
              <a:rPr spc="-6" dirty="0"/>
              <a:t>variable</a:t>
            </a:r>
          </a:p>
        </p:txBody>
      </p:sp>
      <p:sp>
        <p:nvSpPr>
          <p:cNvPr id="3" name="object 3"/>
          <p:cNvSpPr txBox="1"/>
          <p:nvPr/>
        </p:nvSpPr>
        <p:spPr>
          <a:xfrm>
            <a:off x="907062" y="3319465"/>
            <a:ext cx="9340896" cy="2700941"/>
          </a:xfrm>
          <a:prstGeom prst="rect">
            <a:avLst/>
          </a:prstGeom>
        </p:spPr>
        <p:txBody>
          <a:bodyPr vert="horz" wrap="square" lIns="0" tIns="6931" rIns="0" bIns="0" rtlCol="0">
            <a:spAutoFit/>
          </a:bodyPr>
          <a:lstStyle/>
          <a:p>
            <a:pPr marL="7701">
              <a:spcBef>
                <a:spcPts val="55"/>
              </a:spcBef>
            </a:pPr>
            <a:r>
              <a:rPr sz="6003" i="1" spc="-482" dirty="0">
                <a:solidFill>
                  <a:srgbClr val="FFFFFF"/>
                </a:solidFill>
                <a:latin typeface="Times New Roman"/>
                <a:cs typeface="Times New Roman"/>
              </a:rPr>
              <a:t>W</a:t>
            </a:r>
            <a:r>
              <a:rPr sz="6003" i="1" spc="69" dirty="0">
                <a:solidFill>
                  <a:srgbClr val="FFFFFF"/>
                </a:solidFill>
                <a:latin typeface="Times New Roman"/>
                <a:cs typeface="Times New Roman"/>
              </a:rPr>
              <a:t>e</a:t>
            </a:r>
            <a:r>
              <a:rPr sz="6003" i="1" spc="76" dirty="0">
                <a:solidFill>
                  <a:srgbClr val="FFFFFF"/>
                </a:solidFill>
                <a:latin typeface="Times New Roman"/>
                <a:cs typeface="Times New Roman"/>
              </a:rPr>
              <a:t>a</a:t>
            </a:r>
            <a:r>
              <a:rPr sz="6003" i="1" spc="69" dirty="0">
                <a:solidFill>
                  <a:srgbClr val="FFFFFF"/>
                </a:solidFill>
                <a:latin typeface="Times New Roman"/>
                <a:cs typeface="Times New Roman"/>
              </a:rPr>
              <a:t>t</a:t>
            </a:r>
            <a:r>
              <a:rPr sz="6003" i="1" spc="76" dirty="0">
                <a:solidFill>
                  <a:srgbClr val="FFFFFF"/>
                </a:solidFill>
                <a:latin typeface="Times New Roman"/>
                <a:cs typeface="Times New Roman"/>
              </a:rPr>
              <a:t>h</a:t>
            </a:r>
            <a:r>
              <a:rPr sz="6003" i="1" spc="69" dirty="0">
                <a:solidFill>
                  <a:srgbClr val="FFFFFF"/>
                </a:solidFill>
                <a:latin typeface="Times New Roman"/>
                <a:cs typeface="Times New Roman"/>
              </a:rPr>
              <a:t>e</a:t>
            </a:r>
            <a:r>
              <a:rPr sz="6003" i="1" spc="76" dirty="0">
                <a:solidFill>
                  <a:srgbClr val="FFFFFF"/>
                </a:solidFill>
                <a:latin typeface="Times New Roman"/>
                <a:cs typeface="Times New Roman"/>
              </a:rPr>
              <a:t>r</a:t>
            </a:r>
            <a:endParaRPr sz="6003">
              <a:latin typeface="Times New Roman"/>
              <a:cs typeface="Times New Roman"/>
            </a:endParaRPr>
          </a:p>
          <a:p>
            <a:pPr marL="7701">
              <a:spcBef>
                <a:spcPts val="6598"/>
              </a:spcBef>
            </a:pPr>
            <a:r>
              <a:rPr sz="6003" dirty="0">
                <a:solidFill>
                  <a:srgbClr val="FFFFFF"/>
                </a:solidFill>
                <a:latin typeface="Times New Roman"/>
                <a:cs typeface="Times New Roman"/>
              </a:rPr>
              <a:t>{</a:t>
            </a:r>
            <a:r>
              <a:rPr sz="6003" i="1" dirty="0">
                <a:solidFill>
                  <a:srgbClr val="FFFFFF"/>
                </a:solidFill>
                <a:latin typeface="Times New Roman"/>
                <a:cs typeface="Times New Roman"/>
              </a:rPr>
              <a:t>sun,</a:t>
            </a:r>
            <a:r>
              <a:rPr sz="6003" i="1" spc="-127" dirty="0">
                <a:solidFill>
                  <a:srgbClr val="FFFFFF"/>
                </a:solidFill>
                <a:latin typeface="Times New Roman"/>
                <a:cs typeface="Times New Roman"/>
              </a:rPr>
              <a:t> </a:t>
            </a:r>
            <a:r>
              <a:rPr sz="6003" i="1" dirty="0">
                <a:solidFill>
                  <a:srgbClr val="FFFFFF"/>
                </a:solidFill>
                <a:latin typeface="Times New Roman"/>
                <a:cs typeface="Times New Roman"/>
              </a:rPr>
              <a:t>cloud,</a:t>
            </a:r>
            <a:r>
              <a:rPr sz="6003" i="1" spc="-124" dirty="0">
                <a:solidFill>
                  <a:srgbClr val="FFFFFF"/>
                </a:solidFill>
                <a:latin typeface="Times New Roman"/>
                <a:cs typeface="Times New Roman"/>
              </a:rPr>
              <a:t> </a:t>
            </a:r>
            <a:r>
              <a:rPr sz="6003" i="1" dirty="0">
                <a:solidFill>
                  <a:srgbClr val="FFFFFF"/>
                </a:solidFill>
                <a:latin typeface="Times New Roman"/>
                <a:cs typeface="Times New Roman"/>
              </a:rPr>
              <a:t>rain,</a:t>
            </a:r>
            <a:r>
              <a:rPr sz="6003" i="1" spc="-124" dirty="0">
                <a:solidFill>
                  <a:srgbClr val="FFFFFF"/>
                </a:solidFill>
                <a:latin typeface="Times New Roman"/>
                <a:cs typeface="Times New Roman"/>
              </a:rPr>
              <a:t> </a:t>
            </a:r>
            <a:r>
              <a:rPr sz="6003" i="1" dirty="0">
                <a:solidFill>
                  <a:srgbClr val="FFFFFF"/>
                </a:solidFill>
                <a:latin typeface="Times New Roman"/>
                <a:cs typeface="Times New Roman"/>
              </a:rPr>
              <a:t>wind,</a:t>
            </a:r>
            <a:r>
              <a:rPr sz="6003" i="1" spc="-124" dirty="0">
                <a:solidFill>
                  <a:srgbClr val="FFFFFF"/>
                </a:solidFill>
                <a:latin typeface="Times New Roman"/>
                <a:cs typeface="Times New Roman"/>
              </a:rPr>
              <a:t> </a:t>
            </a:r>
            <a:r>
              <a:rPr sz="6003" i="1" spc="-12" dirty="0">
                <a:solidFill>
                  <a:srgbClr val="FFFFFF"/>
                </a:solidFill>
                <a:latin typeface="Times New Roman"/>
                <a:cs typeface="Times New Roman"/>
              </a:rPr>
              <a:t>snow</a:t>
            </a:r>
            <a:r>
              <a:rPr sz="6003" spc="-12" dirty="0">
                <a:solidFill>
                  <a:srgbClr val="FFFFFF"/>
                </a:solidFill>
                <a:latin typeface="Times New Roman"/>
                <a:cs typeface="Times New Roman"/>
              </a:rPr>
              <a:t>}</a:t>
            </a:r>
            <a:endParaRPr sz="6003">
              <a:latin typeface="Times New Roman"/>
              <a:cs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7063" y="2036855"/>
            <a:ext cx="5864918" cy="449080"/>
          </a:xfrm>
          <a:prstGeom prst="rect">
            <a:avLst/>
          </a:prstGeom>
        </p:spPr>
        <p:txBody>
          <a:bodyPr vert="horz" wrap="square" lIns="0" tIns="10397" rIns="0" bIns="0" rtlCol="0">
            <a:spAutoFit/>
          </a:bodyPr>
          <a:lstStyle/>
          <a:p>
            <a:pPr marL="7701">
              <a:spcBef>
                <a:spcPts val="82"/>
              </a:spcBef>
            </a:pPr>
            <a:r>
              <a:rPr spc="33" dirty="0"/>
              <a:t>random</a:t>
            </a:r>
            <a:r>
              <a:rPr spc="-267" dirty="0"/>
              <a:t> </a:t>
            </a:r>
            <a:r>
              <a:rPr spc="-6" dirty="0"/>
              <a:t>variable</a:t>
            </a:r>
          </a:p>
        </p:txBody>
      </p:sp>
      <p:sp>
        <p:nvSpPr>
          <p:cNvPr id="3" name="object 3"/>
          <p:cNvSpPr txBox="1"/>
          <p:nvPr/>
        </p:nvSpPr>
        <p:spPr>
          <a:xfrm>
            <a:off x="907062" y="3319465"/>
            <a:ext cx="6163729" cy="2700941"/>
          </a:xfrm>
          <a:prstGeom prst="rect">
            <a:avLst/>
          </a:prstGeom>
        </p:spPr>
        <p:txBody>
          <a:bodyPr vert="horz" wrap="square" lIns="0" tIns="6931" rIns="0" bIns="0" rtlCol="0">
            <a:spAutoFit/>
          </a:bodyPr>
          <a:lstStyle/>
          <a:p>
            <a:pPr marL="7701">
              <a:spcBef>
                <a:spcPts val="55"/>
              </a:spcBef>
            </a:pPr>
            <a:r>
              <a:rPr sz="6003" i="1" spc="-291" dirty="0">
                <a:solidFill>
                  <a:srgbClr val="FFFFFF"/>
                </a:solidFill>
                <a:latin typeface="Times New Roman"/>
                <a:cs typeface="Times New Roman"/>
              </a:rPr>
              <a:t>T</a:t>
            </a:r>
            <a:r>
              <a:rPr sz="6003" i="1" spc="42" dirty="0">
                <a:solidFill>
                  <a:srgbClr val="FFFFFF"/>
                </a:solidFill>
                <a:latin typeface="Times New Roman"/>
                <a:cs typeface="Times New Roman"/>
              </a:rPr>
              <a:t>ra</a:t>
            </a:r>
            <a:r>
              <a:rPr sz="6003" i="1" spc="36" dirty="0">
                <a:solidFill>
                  <a:srgbClr val="FFFFFF"/>
                </a:solidFill>
                <a:latin typeface="Times New Roman"/>
                <a:cs typeface="Times New Roman"/>
              </a:rPr>
              <a:t>ffi</a:t>
            </a:r>
            <a:r>
              <a:rPr sz="6003" i="1" spc="42" dirty="0">
                <a:solidFill>
                  <a:srgbClr val="FFFFFF"/>
                </a:solidFill>
                <a:latin typeface="Times New Roman"/>
                <a:cs typeface="Times New Roman"/>
              </a:rPr>
              <a:t>c</a:t>
            </a:r>
            <a:endParaRPr sz="6003">
              <a:latin typeface="Times New Roman"/>
              <a:cs typeface="Times New Roman"/>
            </a:endParaRPr>
          </a:p>
          <a:p>
            <a:pPr marL="7701">
              <a:spcBef>
                <a:spcPts val="6598"/>
              </a:spcBef>
            </a:pPr>
            <a:r>
              <a:rPr sz="6003" dirty="0">
                <a:solidFill>
                  <a:srgbClr val="FFFFFF"/>
                </a:solidFill>
                <a:latin typeface="Times New Roman"/>
                <a:cs typeface="Times New Roman"/>
              </a:rPr>
              <a:t>{</a:t>
            </a:r>
            <a:r>
              <a:rPr sz="6003" i="1" dirty="0">
                <a:solidFill>
                  <a:srgbClr val="FFFFFF"/>
                </a:solidFill>
                <a:latin typeface="Times New Roman"/>
                <a:cs typeface="Times New Roman"/>
              </a:rPr>
              <a:t>none,</a:t>
            </a:r>
            <a:r>
              <a:rPr sz="6003" i="1" spc="-154" dirty="0">
                <a:solidFill>
                  <a:srgbClr val="FFFFFF"/>
                </a:solidFill>
                <a:latin typeface="Times New Roman"/>
                <a:cs typeface="Times New Roman"/>
              </a:rPr>
              <a:t> </a:t>
            </a:r>
            <a:r>
              <a:rPr sz="6003" i="1" dirty="0">
                <a:solidFill>
                  <a:srgbClr val="FFFFFF"/>
                </a:solidFill>
                <a:latin typeface="Times New Roman"/>
                <a:cs typeface="Times New Roman"/>
              </a:rPr>
              <a:t>light,</a:t>
            </a:r>
            <a:r>
              <a:rPr sz="6003" i="1" spc="-152" dirty="0">
                <a:solidFill>
                  <a:srgbClr val="FFFFFF"/>
                </a:solidFill>
                <a:latin typeface="Times New Roman"/>
                <a:cs typeface="Times New Roman"/>
              </a:rPr>
              <a:t> </a:t>
            </a:r>
            <a:r>
              <a:rPr sz="6003" i="1" spc="-6" dirty="0">
                <a:solidFill>
                  <a:srgbClr val="FFFFFF"/>
                </a:solidFill>
                <a:latin typeface="Times New Roman"/>
                <a:cs typeface="Times New Roman"/>
              </a:rPr>
              <a:t>heavy</a:t>
            </a:r>
            <a:r>
              <a:rPr sz="6003" spc="-6" dirty="0">
                <a:solidFill>
                  <a:srgbClr val="FFFFFF"/>
                </a:solidFill>
                <a:latin typeface="Times New Roman"/>
                <a:cs typeface="Times New Roman"/>
              </a:rPr>
              <a:t>}</a:t>
            </a:r>
            <a:endParaRPr sz="6003">
              <a:latin typeface="Times New Roman"/>
              <a:cs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7063" y="2036855"/>
            <a:ext cx="5864918" cy="449080"/>
          </a:xfrm>
          <a:prstGeom prst="rect">
            <a:avLst/>
          </a:prstGeom>
        </p:spPr>
        <p:txBody>
          <a:bodyPr vert="horz" wrap="square" lIns="0" tIns="10397" rIns="0" bIns="0" rtlCol="0">
            <a:spAutoFit/>
          </a:bodyPr>
          <a:lstStyle/>
          <a:p>
            <a:pPr marL="7701">
              <a:spcBef>
                <a:spcPts val="82"/>
              </a:spcBef>
            </a:pPr>
            <a:r>
              <a:rPr spc="33" dirty="0"/>
              <a:t>random</a:t>
            </a:r>
            <a:r>
              <a:rPr spc="-267" dirty="0"/>
              <a:t> </a:t>
            </a:r>
            <a:r>
              <a:rPr spc="-6" dirty="0"/>
              <a:t>variable</a:t>
            </a:r>
          </a:p>
        </p:txBody>
      </p:sp>
      <p:sp>
        <p:nvSpPr>
          <p:cNvPr id="3" name="object 3"/>
          <p:cNvSpPr txBox="1"/>
          <p:nvPr/>
        </p:nvSpPr>
        <p:spPr>
          <a:xfrm>
            <a:off x="907062" y="3319465"/>
            <a:ext cx="9061339" cy="2700941"/>
          </a:xfrm>
          <a:prstGeom prst="rect">
            <a:avLst/>
          </a:prstGeom>
        </p:spPr>
        <p:txBody>
          <a:bodyPr vert="horz" wrap="square" lIns="0" tIns="6931" rIns="0" bIns="0" rtlCol="0">
            <a:spAutoFit/>
          </a:bodyPr>
          <a:lstStyle/>
          <a:p>
            <a:pPr marL="7701">
              <a:spcBef>
                <a:spcPts val="55"/>
              </a:spcBef>
            </a:pPr>
            <a:r>
              <a:rPr sz="6003" i="1" spc="-6" dirty="0">
                <a:solidFill>
                  <a:srgbClr val="FFFFFF"/>
                </a:solidFill>
                <a:latin typeface="Times New Roman"/>
                <a:cs typeface="Times New Roman"/>
              </a:rPr>
              <a:t>Flight</a:t>
            </a:r>
            <a:endParaRPr sz="6003">
              <a:latin typeface="Times New Roman"/>
              <a:cs typeface="Times New Roman"/>
            </a:endParaRPr>
          </a:p>
          <a:p>
            <a:pPr marL="7701">
              <a:spcBef>
                <a:spcPts val="6598"/>
              </a:spcBef>
            </a:pPr>
            <a:r>
              <a:rPr sz="6003" dirty="0">
                <a:solidFill>
                  <a:srgbClr val="FFFFFF"/>
                </a:solidFill>
                <a:latin typeface="Times New Roman"/>
                <a:cs typeface="Times New Roman"/>
              </a:rPr>
              <a:t>{</a:t>
            </a:r>
            <a:r>
              <a:rPr sz="6003" i="1" dirty="0">
                <a:solidFill>
                  <a:srgbClr val="FFFFFF"/>
                </a:solidFill>
                <a:latin typeface="Times New Roman"/>
                <a:cs typeface="Times New Roman"/>
              </a:rPr>
              <a:t>on</a:t>
            </a:r>
            <a:r>
              <a:rPr sz="6003" i="1" spc="-149" dirty="0">
                <a:solidFill>
                  <a:srgbClr val="FFFFFF"/>
                </a:solidFill>
                <a:latin typeface="Times New Roman"/>
                <a:cs typeface="Times New Roman"/>
              </a:rPr>
              <a:t> </a:t>
            </a:r>
            <a:r>
              <a:rPr sz="6003" i="1" dirty="0">
                <a:solidFill>
                  <a:srgbClr val="FFFFFF"/>
                </a:solidFill>
                <a:latin typeface="Times New Roman"/>
                <a:cs typeface="Times New Roman"/>
              </a:rPr>
              <a:t>time,</a:t>
            </a:r>
            <a:r>
              <a:rPr sz="6003" i="1" spc="-146" dirty="0">
                <a:solidFill>
                  <a:srgbClr val="FFFFFF"/>
                </a:solidFill>
                <a:latin typeface="Times New Roman"/>
                <a:cs typeface="Times New Roman"/>
              </a:rPr>
              <a:t> </a:t>
            </a:r>
            <a:r>
              <a:rPr sz="6003" i="1" dirty="0">
                <a:solidFill>
                  <a:srgbClr val="FFFFFF"/>
                </a:solidFill>
                <a:latin typeface="Times New Roman"/>
                <a:cs typeface="Times New Roman"/>
              </a:rPr>
              <a:t>delayed,</a:t>
            </a:r>
            <a:r>
              <a:rPr sz="6003" i="1" spc="-146" dirty="0">
                <a:solidFill>
                  <a:srgbClr val="FFFFFF"/>
                </a:solidFill>
                <a:latin typeface="Times New Roman"/>
                <a:cs typeface="Times New Roman"/>
              </a:rPr>
              <a:t> </a:t>
            </a:r>
            <a:r>
              <a:rPr sz="6003" i="1" spc="-6" dirty="0">
                <a:solidFill>
                  <a:srgbClr val="FFFFFF"/>
                </a:solidFill>
                <a:latin typeface="Times New Roman"/>
                <a:cs typeface="Times New Roman"/>
              </a:rPr>
              <a:t>cancelled</a:t>
            </a:r>
            <a:r>
              <a:rPr sz="6003" spc="-6" dirty="0">
                <a:solidFill>
                  <a:srgbClr val="FFFFFF"/>
                </a:solidFill>
                <a:latin typeface="Times New Roman"/>
                <a:cs typeface="Times New Roman"/>
              </a:rPr>
              <a:t>}</a:t>
            </a:r>
            <a:endParaRPr sz="6003">
              <a:latin typeface="Times New Roman"/>
              <a:cs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idx="4294967295"/>
          </p:nvPr>
        </p:nvSpPr>
        <p:spPr>
          <a:xfrm>
            <a:off x="2220784" y="1098549"/>
            <a:ext cx="7543800" cy="108806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dirty="0">
                <a:latin typeface="Times New Roman"/>
                <a:ea typeface="Times New Roman"/>
                <a:cs typeface="Times New Roman"/>
                <a:sym typeface="Times New Roman"/>
              </a:rPr>
              <a:t>Assessment Pattern</a:t>
            </a:r>
            <a:endParaRPr dirty="0"/>
          </a:p>
        </p:txBody>
      </p:sp>
      <p:graphicFrame>
        <p:nvGraphicFramePr>
          <p:cNvPr id="160" name="Google Shape;160;p24"/>
          <p:cNvGraphicFramePr/>
          <p:nvPr/>
        </p:nvGraphicFramePr>
        <p:xfrm>
          <a:off x="3009900" y="2324574"/>
          <a:ext cx="6680325" cy="2277491"/>
        </p:xfrm>
        <a:graphic>
          <a:graphicData uri="http://schemas.openxmlformats.org/drawingml/2006/table">
            <a:tbl>
              <a:tblPr>
                <a:noFill/>
                <a:tableStyleId>{D862B436-5040-4191-918B-648DFB2CBFA4}</a:tableStyleId>
              </a:tblPr>
              <a:tblGrid>
                <a:gridCol w="1425800">
                  <a:extLst>
                    <a:ext uri="{9D8B030D-6E8A-4147-A177-3AD203B41FA5}">
                      <a16:colId xmlns:a16="http://schemas.microsoft.com/office/drawing/2014/main" val="20000"/>
                    </a:ext>
                  </a:extLst>
                </a:gridCol>
                <a:gridCol w="1097050">
                  <a:extLst>
                    <a:ext uri="{9D8B030D-6E8A-4147-A177-3AD203B41FA5}">
                      <a16:colId xmlns:a16="http://schemas.microsoft.com/office/drawing/2014/main" val="20001"/>
                    </a:ext>
                  </a:extLst>
                </a:gridCol>
                <a:gridCol w="1323950">
                  <a:extLst>
                    <a:ext uri="{9D8B030D-6E8A-4147-A177-3AD203B41FA5}">
                      <a16:colId xmlns:a16="http://schemas.microsoft.com/office/drawing/2014/main" val="20002"/>
                    </a:ext>
                  </a:extLst>
                </a:gridCol>
                <a:gridCol w="1233700">
                  <a:extLst>
                    <a:ext uri="{9D8B030D-6E8A-4147-A177-3AD203B41FA5}">
                      <a16:colId xmlns:a16="http://schemas.microsoft.com/office/drawing/2014/main" val="20003"/>
                    </a:ext>
                  </a:extLst>
                </a:gridCol>
                <a:gridCol w="1599825">
                  <a:extLst>
                    <a:ext uri="{9D8B030D-6E8A-4147-A177-3AD203B41FA5}">
                      <a16:colId xmlns:a16="http://schemas.microsoft.com/office/drawing/2014/main" val="20004"/>
                    </a:ext>
                  </a:extLst>
                </a:gridCol>
              </a:tblGrid>
              <a:tr h="721950">
                <a:tc>
                  <a:txBody>
                    <a:bodyPr/>
                    <a:lstStyle/>
                    <a:p>
                      <a:pPr marL="69850" marR="0" lvl="0" indent="0" algn="ctr" rtl="0">
                        <a:lnSpc>
                          <a:spcPct val="83625"/>
                        </a:lnSpc>
                        <a:spcBef>
                          <a:spcPts val="0"/>
                        </a:spcBef>
                        <a:spcAft>
                          <a:spcPts val="0"/>
                        </a:spcAft>
                        <a:buClr>
                          <a:schemeClr val="dk1"/>
                        </a:buClr>
                        <a:buSzPts val="1600"/>
                        <a:buFont typeface="Times New Roman"/>
                        <a:buNone/>
                      </a:pPr>
                      <a:r>
                        <a:rPr lang="en-US" sz="1600" u="none" strike="noStrike" cap="none"/>
                        <a:t>Bloom's Category</a:t>
                      </a:r>
                      <a:endParaRPr/>
                    </a:p>
                    <a:p>
                      <a:pPr marL="69850" marR="0" lvl="0" indent="0" algn="ctr" rtl="0">
                        <a:lnSpc>
                          <a:spcPct val="82812"/>
                        </a:lnSpc>
                        <a:spcBef>
                          <a:spcPts val="0"/>
                        </a:spcBef>
                        <a:spcAft>
                          <a:spcPts val="0"/>
                        </a:spcAft>
                        <a:buClr>
                          <a:schemeClr val="dk1"/>
                        </a:buClr>
                        <a:buSzPts val="1600"/>
                        <a:buFont typeface="Times New Roman"/>
                        <a:buNone/>
                      </a:pPr>
                      <a:r>
                        <a:rPr lang="en-US" sz="1600" u="none" strike="noStrike" cap="none"/>
                        <a:t>Marks (out of 60)</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244475" marR="0" lvl="0" indent="0" algn="ctr" rtl="0">
                        <a:lnSpc>
                          <a:spcPct val="83625"/>
                        </a:lnSpc>
                        <a:spcBef>
                          <a:spcPts val="0"/>
                        </a:spcBef>
                        <a:spcAft>
                          <a:spcPts val="0"/>
                        </a:spcAft>
                        <a:buClr>
                          <a:schemeClr val="dk1"/>
                        </a:buClr>
                        <a:buSzPts val="1600"/>
                        <a:buFont typeface="Times New Roman"/>
                        <a:buNone/>
                      </a:pPr>
                      <a:r>
                        <a:rPr lang="en-US" sz="1600" u="none" strike="noStrike" cap="none"/>
                        <a:t>Tests</a:t>
                      </a:r>
                      <a:endParaRPr/>
                    </a:p>
                    <a:p>
                      <a:pPr marL="244475" marR="0" lvl="0" indent="0" algn="ctr" rtl="0">
                        <a:lnSpc>
                          <a:spcPct val="82812"/>
                        </a:lnSpc>
                        <a:spcBef>
                          <a:spcPts val="0"/>
                        </a:spcBef>
                        <a:spcAft>
                          <a:spcPts val="0"/>
                        </a:spcAft>
                        <a:buClr>
                          <a:schemeClr val="dk1"/>
                        </a:buClr>
                        <a:buSzPts val="1600"/>
                        <a:buFont typeface="Times New Roman"/>
                        <a:buNone/>
                      </a:pPr>
                      <a:r>
                        <a:rPr lang="en-US" sz="1600" u="none" strike="noStrike" cap="none"/>
                        <a:t>(30)</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84138" marR="0" lvl="0" indent="0" algn="ctr" rtl="0">
                        <a:lnSpc>
                          <a:spcPct val="83625"/>
                        </a:lnSpc>
                        <a:spcBef>
                          <a:spcPts val="0"/>
                        </a:spcBef>
                        <a:spcAft>
                          <a:spcPts val="0"/>
                        </a:spcAft>
                        <a:buClr>
                          <a:schemeClr val="dk1"/>
                        </a:buClr>
                        <a:buSzPts val="1600"/>
                        <a:buFont typeface="Times New Roman"/>
                        <a:buNone/>
                      </a:pPr>
                      <a:r>
                        <a:rPr lang="en-US" sz="1600" u="none" strike="noStrike" cap="none"/>
                        <a:t>Assignments</a:t>
                      </a:r>
                      <a:endParaRPr/>
                    </a:p>
                    <a:p>
                      <a:pPr marL="84138" marR="0" lvl="0" indent="0" algn="ctr" rtl="0">
                        <a:lnSpc>
                          <a:spcPct val="82812"/>
                        </a:lnSpc>
                        <a:spcBef>
                          <a:spcPts val="0"/>
                        </a:spcBef>
                        <a:spcAft>
                          <a:spcPts val="0"/>
                        </a:spcAft>
                        <a:buClr>
                          <a:schemeClr val="dk1"/>
                        </a:buClr>
                        <a:buSzPts val="1600"/>
                        <a:buFont typeface="Times New Roman"/>
                        <a:buNone/>
                      </a:pPr>
                      <a:r>
                        <a:rPr lang="en-US" sz="1600" u="none" strike="noStrike" cap="none"/>
                        <a:t>(10)</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139700" marR="0" lvl="0" indent="0" algn="ctr" rtl="0">
                        <a:lnSpc>
                          <a:spcPct val="83625"/>
                        </a:lnSpc>
                        <a:spcBef>
                          <a:spcPts val="0"/>
                        </a:spcBef>
                        <a:spcAft>
                          <a:spcPts val="0"/>
                        </a:spcAft>
                        <a:buClr>
                          <a:schemeClr val="dk1"/>
                        </a:buClr>
                        <a:buSzPts val="1600"/>
                        <a:buFont typeface="Times New Roman"/>
                        <a:buNone/>
                      </a:pPr>
                      <a:r>
                        <a:rPr lang="en-US" sz="1600" u="none" strike="noStrike" cap="none"/>
                        <a:t>Quizzes</a:t>
                      </a:r>
                      <a:endParaRPr/>
                    </a:p>
                    <a:p>
                      <a:pPr marL="139700" marR="0" lvl="0" indent="0" algn="ctr" rtl="0">
                        <a:lnSpc>
                          <a:spcPct val="82812"/>
                        </a:lnSpc>
                        <a:spcBef>
                          <a:spcPts val="0"/>
                        </a:spcBef>
                        <a:spcAft>
                          <a:spcPts val="0"/>
                        </a:spcAft>
                        <a:buClr>
                          <a:schemeClr val="dk1"/>
                        </a:buClr>
                        <a:buSzPts val="1600"/>
                        <a:buFont typeface="Times New Roman"/>
                        <a:buNone/>
                      </a:pPr>
                      <a:r>
                        <a:rPr lang="en-US" sz="1600" u="none" strike="noStrike" cap="none"/>
                        <a:t>(10)</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665163" marR="0" lvl="0" indent="0" algn="ctr" rtl="0">
                        <a:lnSpc>
                          <a:spcPct val="83625"/>
                        </a:lnSpc>
                        <a:spcBef>
                          <a:spcPts val="0"/>
                        </a:spcBef>
                        <a:spcAft>
                          <a:spcPts val="0"/>
                        </a:spcAft>
                        <a:buClr>
                          <a:schemeClr val="dk1"/>
                        </a:buClr>
                        <a:buSzPts val="1600"/>
                        <a:buFont typeface="Times New Roman"/>
                        <a:buNone/>
                      </a:pPr>
                      <a:r>
                        <a:rPr lang="en-US" sz="1600" u="none" strike="noStrike" cap="none"/>
                        <a:t>Attendance</a:t>
                      </a:r>
                      <a:endParaRPr/>
                    </a:p>
                    <a:p>
                      <a:pPr marL="665163" marR="0" lvl="0" indent="0" algn="ctr" rtl="0">
                        <a:lnSpc>
                          <a:spcPct val="82812"/>
                        </a:lnSpc>
                        <a:spcBef>
                          <a:spcPts val="0"/>
                        </a:spcBef>
                        <a:spcAft>
                          <a:spcPts val="0"/>
                        </a:spcAft>
                        <a:buClr>
                          <a:schemeClr val="dk1"/>
                        </a:buClr>
                        <a:buSzPts val="1600"/>
                        <a:buFont typeface="Times New Roman"/>
                        <a:buNone/>
                      </a:pPr>
                      <a:r>
                        <a:rPr lang="en-US" sz="1600" u="none" strike="noStrike" cap="none"/>
                        <a:t>(10)</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extLst>
                  <a:ext uri="{0D108BD9-81ED-4DB2-BD59-A6C34878D82A}">
                    <a16:rowId xmlns:a16="http://schemas.microsoft.com/office/drawing/2014/main" val="10000"/>
                  </a:ext>
                </a:extLst>
              </a:tr>
              <a:tr h="199925">
                <a:tc>
                  <a:txBody>
                    <a:bodyPr/>
                    <a:lstStyle/>
                    <a:p>
                      <a:pPr marL="69850" marR="0" lvl="0" indent="0" algn="ctr" rtl="0">
                        <a:lnSpc>
                          <a:spcPct val="79687"/>
                        </a:lnSpc>
                        <a:spcBef>
                          <a:spcPts val="0"/>
                        </a:spcBef>
                        <a:spcAft>
                          <a:spcPts val="0"/>
                        </a:spcAft>
                        <a:buClr>
                          <a:schemeClr val="dk1"/>
                        </a:buClr>
                        <a:buSzPts val="1600"/>
                        <a:buFont typeface="Times New Roman"/>
                        <a:buNone/>
                      </a:pPr>
                      <a:r>
                        <a:rPr lang="en-US" sz="1600" u="none" strike="noStrike" cap="none"/>
                        <a:t>Remember</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3175" marR="0" lvl="0" indent="0" algn="ctr" rtl="0">
                        <a:lnSpc>
                          <a:spcPct val="79687"/>
                        </a:lnSpc>
                        <a:spcBef>
                          <a:spcPts val="0"/>
                        </a:spcBef>
                        <a:spcAft>
                          <a:spcPts val="0"/>
                        </a:spcAft>
                        <a:buClr>
                          <a:schemeClr val="dk1"/>
                        </a:buClr>
                        <a:buSzPts val="1600"/>
                        <a:buFont typeface="Times New Roman"/>
                        <a:buNone/>
                      </a:pPr>
                      <a:r>
                        <a:rPr lang="en-US" sz="1600" u="none" strike="noStrike" cap="none"/>
                        <a:t>5</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84138" marR="0" lvl="0" indent="0" algn="ctr" rtl="0">
                        <a:lnSpc>
                          <a:spcPct val="79687"/>
                        </a:lnSpc>
                        <a:spcBef>
                          <a:spcPts val="0"/>
                        </a:spcBef>
                        <a:spcAft>
                          <a:spcPts val="0"/>
                        </a:spcAft>
                        <a:buClr>
                          <a:schemeClr val="dk1"/>
                        </a:buClr>
                        <a:buSzPts val="1600"/>
                        <a:buFont typeface="Times New Roman"/>
                        <a:buNone/>
                      </a:pP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3</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extLst>
                  <a:ext uri="{0D108BD9-81ED-4DB2-BD59-A6C34878D82A}">
                    <a16:rowId xmlns:a16="http://schemas.microsoft.com/office/drawing/2014/main" val="10001"/>
                  </a:ext>
                </a:extLst>
              </a:tr>
              <a:tr h="199925">
                <a:tc>
                  <a:txBody>
                    <a:bodyPr/>
                    <a:lstStyle/>
                    <a:p>
                      <a:pPr marL="69850" marR="0" lvl="0" indent="0" algn="ctr" rtl="0">
                        <a:lnSpc>
                          <a:spcPct val="79687"/>
                        </a:lnSpc>
                        <a:spcBef>
                          <a:spcPts val="0"/>
                        </a:spcBef>
                        <a:spcAft>
                          <a:spcPts val="0"/>
                        </a:spcAft>
                        <a:buClr>
                          <a:schemeClr val="dk1"/>
                        </a:buClr>
                        <a:buSzPts val="1600"/>
                        <a:buFont typeface="Times New Roman"/>
                        <a:buNone/>
                      </a:pPr>
                      <a:r>
                        <a:rPr lang="en-US" sz="1600" u="none" strike="noStrike" cap="none"/>
                        <a:t>Understand</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3175" marR="0" lvl="0" indent="0" algn="ctr" rtl="0">
                        <a:lnSpc>
                          <a:spcPct val="79687"/>
                        </a:lnSpc>
                        <a:spcBef>
                          <a:spcPts val="0"/>
                        </a:spcBef>
                        <a:spcAft>
                          <a:spcPts val="0"/>
                        </a:spcAft>
                        <a:buClr>
                          <a:schemeClr val="dk1"/>
                        </a:buClr>
                        <a:buSzPts val="1600"/>
                        <a:buFont typeface="Times New Roman"/>
                        <a:buNone/>
                      </a:pPr>
                      <a:r>
                        <a:rPr lang="en-US" sz="1600" u="none" strike="noStrike" cap="none"/>
                        <a:t>5</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84138" marR="0" lvl="0" indent="0" algn="ctr" rtl="0">
                        <a:lnSpc>
                          <a:spcPct val="79687"/>
                        </a:lnSpc>
                        <a:spcBef>
                          <a:spcPts val="0"/>
                        </a:spcBef>
                        <a:spcAft>
                          <a:spcPts val="0"/>
                        </a:spcAft>
                        <a:buClr>
                          <a:schemeClr val="dk1"/>
                        </a:buClr>
                        <a:buSzPts val="1600"/>
                        <a:buFont typeface="Times New Roman"/>
                        <a:buNone/>
                      </a:pPr>
                      <a:r>
                        <a:rPr lang="en-US" sz="1600" u="none" strike="noStrike" cap="none"/>
                        <a:t>2</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79687"/>
                        </a:lnSpc>
                        <a:spcBef>
                          <a:spcPts val="0"/>
                        </a:spcBef>
                        <a:spcAft>
                          <a:spcPts val="0"/>
                        </a:spcAft>
                        <a:buClr>
                          <a:schemeClr val="dk1"/>
                        </a:buClr>
                        <a:buSzPts val="1600"/>
                        <a:buFont typeface="Times New Roman"/>
                        <a:buNone/>
                      </a:pPr>
                      <a:r>
                        <a:rPr lang="en-US" sz="1600" u="none" strike="noStrike" cap="none"/>
                        <a:t>2</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extLst>
                  <a:ext uri="{0D108BD9-81ED-4DB2-BD59-A6C34878D82A}">
                    <a16:rowId xmlns:a16="http://schemas.microsoft.com/office/drawing/2014/main" val="10002"/>
                  </a:ext>
                </a:extLst>
              </a:tr>
              <a:tr h="199925">
                <a:tc>
                  <a:txBody>
                    <a:bodyPr/>
                    <a:lstStyle/>
                    <a:p>
                      <a:pPr marL="69850" marR="0" lvl="0" indent="0" algn="ctr" rtl="0">
                        <a:lnSpc>
                          <a:spcPct val="79687"/>
                        </a:lnSpc>
                        <a:spcBef>
                          <a:spcPts val="0"/>
                        </a:spcBef>
                        <a:spcAft>
                          <a:spcPts val="0"/>
                        </a:spcAft>
                        <a:buClr>
                          <a:schemeClr val="dk1"/>
                        </a:buClr>
                        <a:buSzPts val="1600"/>
                        <a:buFont typeface="Times New Roman"/>
                        <a:buNone/>
                      </a:pPr>
                      <a:r>
                        <a:rPr lang="en-US" sz="1600" u="none" strike="noStrike" cap="none"/>
                        <a:t>Apply</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242888" marR="0" lvl="0" indent="0" algn="ctr" rtl="0">
                        <a:lnSpc>
                          <a:spcPct val="79687"/>
                        </a:lnSpc>
                        <a:spcBef>
                          <a:spcPts val="0"/>
                        </a:spcBef>
                        <a:spcAft>
                          <a:spcPts val="0"/>
                        </a:spcAft>
                        <a:buClr>
                          <a:schemeClr val="dk1"/>
                        </a:buClr>
                        <a:buSzPts val="1600"/>
                        <a:buFont typeface="Times New Roman"/>
                        <a:buNone/>
                      </a:pPr>
                      <a:r>
                        <a:rPr lang="en-US" sz="1600" u="none" strike="noStrike" cap="none"/>
                        <a:t>5</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84138" marR="0" lvl="0" indent="0" algn="ctr" rtl="0">
                        <a:lnSpc>
                          <a:spcPct val="79687"/>
                        </a:lnSpc>
                        <a:spcBef>
                          <a:spcPts val="0"/>
                        </a:spcBef>
                        <a:spcAft>
                          <a:spcPts val="0"/>
                        </a:spcAft>
                        <a:buClr>
                          <a:schemeClr val="dk1"/>
                        </a:buClr>
                        <a:buSzPts val="1600"/>
                        <a:buFont typeface="Times New Roman"/>
                        <a:buNone/>
                      </a:pPr>
                      <a:r>
                        <a:rPr lang="en-US" sz="1600" u="none" strike="noStrike" cap="none"/>
                        <a:t>3</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79687"/>
                        </a:lnSpc>
                        <a:spcBef>
                          <a:spcPts val="0"/>
                        </a:spcBef>
                        <a:spcAft>
                          <a:spcPts val="0"/>
                        </a:spcAft>
                        <a:buClr>
                          <a:schemeClr val="dk1"/>
                        </a:buClr>
                        <a:buSzPts val="1600"/>
                        <a:buFont typeface="Times New Roman"/>
                        <a:buNone/>
                      </a:pPr>
                      <a:r>
                        <a:rPr lang="en-US" sz="1600" u="none" strike="noStrike" cap="none"/>
                        <a:t>5</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extLst>
                  <a:ext uri="{0D108BD9-81ED-4DB2-BD59-A6C34878D82A}">
                    <a16:rowId xmlns:a16="http://schemas.microsoft.com/office/drawing/2014/main" val="10003"/>
                  </a:ext>
                </a:extLst>
              </a:tr>
              <a:tr h="199925">
                <a:tc>
                  <a:txBody>
                    <a:bodyPr/>
                    <a:lstStyle/>
                    <a:p>
                      <a:pPr marL="69850" marR="0" lvl="0" indent="0" algn="ctr" rtl="0">
                        <a:lnSpc>
                          <a:spcPct val="80500"/>
                        </a:lnSpc>
                        <a:spcBef>
                          <a:spcPts val="0"/>
                        </a:spcBef>
                        <a:spcAft>
                          <a:spcPts val="0"/>
                        </a:spcAft>
                        <a:buClr>
                          <a:schemeClr val="dk1"/>
                        </a:buClr>
                        <a:buSzPts val="1600"/>
                        <a:buFont typeface="Times New Roman"/>
                        <a:buNone/>
                      </a:pPr>
                      <a:r>
                        <a:rPr lang="en-US" sz="1600" u="none" strike="noStrike" cap="none"/>
                        <a:t>Analyze</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242888" marR="0" lvl="0" indent="0" algn="ctr" rtl="0">
                        <a:lnSpc>
                          <a:spcPct val="80500"/>
                        </a:lnSpc>
                        <a:spcBef>
                          <a:spcPts val="0"/>
                        </a:spcBef>
                        <a:spcAft>
                          <a:spcPts val="0"/>
                        </a:spcAft>
                        <a:buClr>
                          <a:schemeClr val="dk1"/>
                        </a:buClr>
                        <a:buSzPts val="1600"/>
                        <a:buFont typeface="Times New Roman"/>
                        <a:buNone/>
                      </a:pPr>
                      <a:r>
                        <a:rPr lang="en-US" sz="1600" u="none" strike="noStrike" cap="none"/>
                        <a:t>5</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extLst>
                  <a:ext uri="{0D108BD9-81ED-4DB2-BD59-A6C34878D82A}">
                    <a16:rowId xmlns:a16="http://schemas.microsoft.com/office/drawing/2014/main" val="10004"/>
                  </a:ext>
                </a:extLst>
              </a:tr>
              <a:tr h="199925">
                <a:tc>
                  <a:txBody>
                    <a:bodyPr/>
                    <a:lstStyle/>
                    <a:p>
                      <a:pPr marL="69850" marR="0" lvl="0" indent="0" algn="ctr" rtl="0">
                        <a:lnSpc>
                          <a:spcPct val="79687"/>
                        </a:lnSpc>
                        <a:spcBef>
                          <a:spcPts val="0"/>
                        </a:spcBef>
                        <a:spcAft>
                          <a:spcPts val="0"/>
                        </a:spcAft>
                        <a:buClr>
                          <a:schemeClr val="dk1"/>
                        </a:buClr>
                        <a:buSzPts val="1600"/>
                        <a:buFont typeface="Times New Roman"/>
                        <a:buNone/>
                      </a:pPr>
                      <a:r>
                        <a:rPr lang="en-US" sz="1600" u="none" strike="noStrike" cap="none"/>
                        <a:t>Evaluate</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3175" marR="0" lvl="0" indent="0" algn="ctr" rtl="0">
                        <a:lnSpc>
                          <a:spcPct val="79687"/>
                        </a:lnSpc>
                        <a:spcBef>
                          <a:spcPts val="0"/>
                        </a:spcBef>
                        <a:spcAft>
                          <a:spcPts val="0"/>
                        </a:spcAft>
                        <a:buClr>
                          <a:schemeClr val="dk1"/>
                        </a:buClr>
                        <a:buSzPts val="1600"/>
                        <a:buFont typeface="Times New Roman"/>
                        <a:buNone/>
                      </a:pPr>
                      <a:r>
                        <a:rPr lang="en-US" sz="1600" u="none" strike="noStrike" cap="none"/>
                        <a:t>5</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84138" marR="0" lvl="0" indent="0" algn="ctr" rtl="0">
                        <a:lnSpc>
                          <a:spcPct val="79687"/>
                        </a:lnSpc>
                        <a:spcBef>
                          <a:spcPts val="0"/>
                        </a:spcBef>
                        <a:spcAft>
                          <a:spcPts val="0"/>
                        </a:spcAft>
                        <a:buClr>
                          <a:schemeClr val="dk1"/>
                        </a:buClr>
                        <a:buSzPts val="1600"/>
                        <a:buFont typeface="Times New Roman"/>
                        <a:buNone/>
                      </a:pP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79687"/>
                        </a:lnSpc>
                        <a:spcBef>
                          <a:spcPts val="0"/>
                        </a:spcBef>
                        <a:spcAft>
                          <a:spcPts val="0"/>
                        </a:spcAft>
                        <a:buClr>
                          <a:schemeClr val="dk1"/>
                        </a:buClr>
                        <a:buSzPts val="1600"/>
                        <a:buFont typeface="Times New Roman"/>
                        <a:buNone/>
                      </a:pP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extLst>
                  <a:ext uri="{0D108BD9-81ED-4DB2-BD59-A6C34878D82A}">
                    <a16:rowId xmlns:a16="http://schemas.microsoft.com/office/drawing/2014/main" val="10005"/>
                  </a:ext>
                </a:extLst>
              </a:tr>
              <a:tr h="199925">
                <a:tc>
                  <a:txBody>
                    <a:bodyPr/>
                    <a:lstStyle/>
                    <a:p>
                      <a:pPr marL="69850" marR="0" lvl="0" indent="0" algn="ctr" rtl="0">
                        <a:lnSpc>
                          <a:spcPct val="79687"/>
                        </a:lnSpc>
                        <a:spcBef>
                          <a:spcPts val="0"/>
                        </a:spcBef>
                        <a:spcAft>
                          <a:spcPts val="0"/>
                        </a:spcAft>
                        <a:buClr>
                          <a:schemeClr val="dk1"/>
                        </a:buClr>
                        <a:buSzPts val="1600"/>
                        <a:buFont typeface="Times New Roman"/>
                        <a:buNone/>
                      </a:pPr>
                      <a:r>
                        <a:rPr lang="en-US" sz="1600" u="none" strike="noStrike" cap="none"/>
                        <a:t>Create</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3175" marR="0" lvl="0" indent="0" algn="ctr" rtl="0">
                        <a:lnSpc>
                          <a:spcPct val="79687"/>
                        </a:lnSpc>
                        <a:spcBef>
                          <a:spcPts val="0"/>
                        </a:spcBef>
                        <a:spcAft>
                          <a:spcPts val="0"/>
                        </a:spcAft>
                        <a:buClr>
                          <a:schemeClr val="dk1"/>
                        </a:buClr>
                        <a:buSzPts val="1600"/>
                        <a:buFont typeface="Times New Roman"/>
                        <a:buNone/>
                      </a:pPr>
                      <a:r>
                        <a:rPr lang="en-US" sz="1600" u="none" strike="noStrike" cap="none"/>
                        <a:t>5</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5</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tc>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a:t> </a:t>
                      </a:r>
                      <a:endParaRPr sz="1600" b="0" i="0" u="none" strike="noStrike" cap="none">
                        <a:solidFill>
                          <a:schemeClr val="dk1"/>
                        </a:solidFill>
                        <a:latin typeface="Times New Roman"/>
                        <a:ea typeface="Times New Roman"/>
                        <a:cs typeface="Times New Roman"/>
                        <a:sym typeface="Times New Roman"/>
                      </a:endParaRPr>
                    </a:p>
                  </a:txBody>
                  <a:tcPr marL="50650" marR="50650" marT="0" marB="0" anchor="ctr"/>
                </a:tc>
                <a:extLst>
                  <a:ext uri="{0D108BD9-81ED-4DB2-BD59-A6C34878D82A}">
                    <a16:rowId xmlns:a16="http://schemas.microsoft.com/office/drawing/2014/main" val="10006"/>
                  </a:ext>
                </a:extLst>
              </a:tr>
            </a:tbl>
          </a:graphicData>
        </a:graphic>
      </p:graphicFrame>
      <p:graphicFrame>
        <p:nvGraphicFramePr>
          <p:cNvPr id="161" name="Google Shape;161;p24"/>
          <p:cNvGraphicFramePr/>
          <p:nvPr/>
        </p:nvGraphicFramePr>
        <p:xfrm>
          <a:off x="3665097" y="4946412"/>
          <a:ext cx="5355150" cy="1463500"/>
        </p:xfrm>
        <a:graphic>
          <a:graphicData uri="http://schemas.openxmlformats.org/drawingml/2006/table">
            <a:tbl>
              <a:tblPr>
                <a:noFill/>
                <a:tableStyleId>{D862B436-5040-4191-918B-648DFB2CBFA4}</a:tableStyleId>
              </a:tblPr>
              <a:tblGrid>
                <a:gridCol w="2498875">
                  <a:extLst>
                    <a:ext uri="{9D8B030D-6E8A-4147-A177-3AD203B41FA5}">
                      <a16:colId xmlns:a16="http://schemas.microsoft.com/office/drawing/2014/main" val="20000"/>
                    </a:ext>
                  </a:extLst>
                </a:gridCol>
                <a:gridCol w="2856275">
                  <a:extLst>
                    <a:ext uri="{9D8B030D-6E8A-4147-A177-3AD203B41FA5}">
                      <a16:colId xmlns:a16="http://schemas.microsoft.com/office/drawing/2014/main" val="20001"/>
                    </a:ext>
                  </a:extLst>
                </a:gridCol>
              </a:tblGrid>
              <a:tr h="208875">
                <a:tc>
                  <a:txBody>
                    <a:bodyPr/>
                    <a:lstStyle/>
                    <a:p>
                      <a:pPr marL="69850" marR="0" lvl="0" indent="0" algn="l" rtl="0">
                        <a:lnSpc>
                          <a:spcPct val="79687"/>
                        </a:lnSpc>
                        <a:spcBef>
                          <a:spcPts val="0"/>
                        </a:spcBef>
                        <a:spcAft>
                          <a:spcPts val="0"/>
                        </a:spcAft>
                        <a:buClr>
                          <a:schemeClr val="dk1"/>
                        </a:buClr>
                        <a:buSzPts val="1600"/>
                        <a:buFont typeface="Times New Roman"/>
                        <a:buNone/>
                      </a:pPr>
                      <a:r>
                        <a:rPr lang="en-US" sz="1600" u="none" strike="noStrike" cap="none"/>
                        <a:t>Bloom's Category</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tc>
                  <a:txBody>
                    <a:bodyPr/>
                    <a:lstStyle/>
                    <a:p>
                      <a:pPr marL="996950" marR="0" lvl="0" indent="0" algn="ctr" rtl="0">
                        <a:lnSpc>
                          <a:spcPct val="79687"/>
                        </a:lnSpc>
                        <a:spcBef>
                          <a:spcPts val="0"/>
                        </a:spcBef>
                        <a:spcAft>
                          <a:spcPts val="0"/>
                        </a:spcAft>
                        <a:buClr>
                          <a:schemeClr val="dk1"/>
                        </a:buClr>
                        <a:buSzPts val="1600"/>
                        <a:buFont typeface="Times New Roman"/>
                        <a:buNone/>
                      </a:pPr>
                      <a:r>
                        <a:rPr lang="en-US" sz="1600" u="none" strike="noStrike" cap="none"/>
                        <a:t>Test</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extLst>
                  <a:ext uri="{0D108BD9-81ED-4DB2-BD59-A6C34878D82A}">
                    <a16:rowId xmlns:a16="http://schemas.microsoft.com/office/drawing/2014/main" val="10000"/>
                  </a:ext>
                </a:extLst>
              </a:tr>
              <a:tr h="208875">
                <a:tc>
                  <a:txBody>
                    <a:bodyPr/>
                    <a:lstStyle/>
                    <a:p>
                      <a:pPr marL="69850" marR="0" lvl="0" indent="0" algn="l" rtl="0">
                        <a:lnSpc>
                          <a:spcPct val="79687"/>
                        </a:lnSpc>
                        <a:spcBef>
                          <a:spcPts val="0"/>
                        </a:spcBef>
                        <a:spcAft>
                          <a:spcPts val="0"/>
                        </a:spcAft>
                        <a:buClr>
                          <a:schemeClr val="dk1"/>
                        </a:buClr>
                        <a:buSzPts val="1600"/>
                        <a:buFont typeface="Times New Roman"/>
                        <a:buNone/>
                      </a:pPr>
                      <a:r>
                        <a:rPr lang="en-US" sz="1600" u="none" strike="noStrike" cap="none"/>
                        <a:t>Remember</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tc>
                  <a:txBody>
                    <a:bodyPr/>
                    <a:lstStyle/>
                    <a:p>
                      <a:pPr marL="4763" marR="0" lvl="0" indent="0" algn="ctr" rtl="0">
                        <a:lnSpc>
                          <a:spcPct val="91071"/>
                        </a:lnSpc>
                        <a:spcBef>
                          <a:spcPts val="0"/>
                        </a:spcBef>
                        <a:spcAft>
                          <a:spcPts val="0"/>
                        </a:spcAft>
                        <a:buClr>
                          <a:schemeClr val="dk1"/>
                        </a:buClr>
                        <a:buSzPts val="1400"/>
                        <a:buFont typeface="Times New Roman"/>
                        <a:buNone/>
                      </a:pPr>
                      <a:r>
                        <a:rPr lang="en-US" sz="1400" u="none" strike="noStrike" cap="none"/>
                        <a:t>5</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extLst>
                  <a:ext uri="{0D108BD9-81ED-4DB2-BD59-A6C34878D82A}">
                    <a16:rowId xmlns:a16="http://schemas.microsoft.com/office/drawing/2014/main" val="10001"/>
                  </a:ext>
                </a:extLst>
              </a:tr>
              <a:tr h="210250">
                <a:tc>
                  <a:txBody>
                    <a:bodyPr/>
                    <a:lstStyle/>
                    <a:p>
                      <a:pPr marL="69850" marR="0" lvl="0" indent="0" algn="l" rtl="0">
                        <a:lnSpc>
                          <a:spcPct val="80500"/>
                        </a:lnSpc>
                        <a:spcBef>
                          <a:spcPts val="0"/>
                        </a:spcBef>
                        <a:spcAft>
                          <a:spcPts val="0"/>
                        </a:spcAft>
                        <a:buClr>
                          <a:schemeClr val="dk1"/>
                        </a:buClr>
                        <a:buSzPts val="1600"/>
                        <a:buFont typeface="Times New Roman"/>
                        <a:buNone/>
                      </a:pPr>
                      <a:r>
                        <a:rPr lang="en-US" sz="1600" u="none" strike="noStrike" cap="none"/>
                        <a:t>Understand</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tc>
                  <a:txBody>
                    <a:bodyPr/>
                    <a:lstStyle/>
                    <a:p>
                      <a:pPr marL="4763" marR="0" lvl="0" indent="0" algn="ctr" rtl="0">
                        <a:lnSpc>
                          <a:spcPct val="92000"/>
                        </a:lnSpc>
                        <a:spcBef>
                          <a:spcPts val="0"/>
                        </a:spcBef>
                        <a:spcAft>
                          <a:spcPts val="0"/>
                        </a:spcAft>
                        <a:buClr>
                          <a:schemeClr val="dk1"/>
                        </a:buClr>
                        <a:buSzPts val="1400"/>
                        <a:buFont typeface="Times New Roman"/>
                        <a:buNone/>
                      </a:pPr>
                      <a:r>
                        <a:rPr lang="en-US" sz="1400" u="none" strike="noStrike" cap="none"/>
                        <a:t>5</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extLst>
                  <a:ext uri="{0D108BD9-81ED-4DB2-BD59-A6C34878D82A}">
                    <a16:rowId xmlns:a16="http://schemas.microsoft.com/office/drawing/2014/main" val="10002"/>
                  </a:ext>
                </a:extLst>
              </a:tr>
              <a:tr h="208875">
                <a:tc>
                  <a:txBody>
                    <a:bodyPr/>
                    <a:lstStyle/>
                    <a:p>
                      <a:pPr marL="69850" marR="0" lvl="0" indent="0" algn="l" rtl="0">
                        <a:lnSpc>
                          <a:spcPct val="79687"/>
                        </a:lnSpc>
                        <a:spcBef>
                          <a:spcPts val="0"/>
                        </a:spcBef>
                        <a:spcAft>
                          <a:spcPts val="0"/>
                        </a:spcAft>
                        <a:buClr>
                          <a:schemeClr val="dk1"/>
                        </a:buClr>
                        <a:buSzPts val="1600"/>
                        <a:buFont typeface="Times New Roman"/>
                        <a:buNone/>
                      </a:pPr>
                      <a:r>
                        <a:rPr lang="en-US" sz="1600" u="none" strike="noStrike" cap="none"/>
                        <a:t>Apply</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tc>
                  <a:txBody>
                    <a:bodyPr/>
                    <a:lstStyle/>
                    <a:p>
                      <a:pPr marL="996950" marR="0" lvl="0" indent="0" algn="ctr" rtl="0">
                        <a:lnSpc>
                          <a:spcPct val="91071"/>
                        </a:lnSpc>
                        <a:spcBef>
                          <a:spcPts val="0"/>
                        </a:spcBef>
                        <a:spcAft>
                          <a:spcPts val="0"/>
                        </a:spcAft>
                        <a:buClr>
                          <a:schemeClr val="dk1"/>
                        </a:buClr>
                        <a:buSzPts val="1400"/>
                        <a:buFont typeface="Times New Roman"/>
                        <a:buNone/>
                      </a:pPr>
                      <a:r>
                        <a:rPr lang="en-US" sz="1400" u="none" strike="noStrike" cap="none"/>
                        <a:t>10</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extLst>
                  <a:ext uri="{0D108BD9-81ED-4DB2-BD59-A6C34878D82A}">
                    <a16:rowId xmlns:a16="http://schemas.microsoft.com/office/drawing/2014/main" val="10003"/>
                  </a:ext>
                </a:extLst>
              </a:tr>
              <a:tr h="208875">
                <a:tc>
                  <a:txBody>
                    <a:bodyPr/>
                    <a:lstStyle/>
                    <a:p>
                      <a:pPr marL="69850" marR="0" lvl="0" indent="0" algn="l" rtl="0">
                        <a:lnSpc>
                          <a:spcPct val="79687"/>
                        </a:lnSpc>
                        <a:spcBef>
                          <a:spcPts val="0"/>
                        </a:spcBef>
                        <a:spcAft>
                          <a:spcPts val="0"/>
                        </a:spcAft>
                        <a:buClr>
                          <a:schemeClr val="dk1"/>
                        </a:buClr>
                        <a:buSzPts val="1600"/>
                        <a:buFont typeface="Times New Roman"/>
                        <a:buNone/>
                      </a:pPr>
                      <a:r>
                        <a:rPr lang="en-US" sz="1600" u="none" strike="noStrike" cap="none"/>
                        <a:t>Analyze</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tc>
                  <a:txBody>
                    <a:bodyPr/>
                    <a:lstStyle/>
                    <a:p>
                      <a:pPr marL="996950" marR="0" lvl="0" indent="0" algn="ctr" rtl="0">
                        <a:lnSpc>
                          <a:spcPct val="91071"/>
                        </a:lnSpc>
                        <a:spcBef>
                          <a:spcPts val="0"/>
                        </a:spcBef>
                        <a:spcAft>
                          <a:spcPts val="0"/>
                        </a:spcAft>
                        <a:buClr>
                          <a:schemeClr val="dk1"/>
                        </a:buClr>
                        <a:buSzPts val="1400"/>
                        <a:buFont typeface="Times New Roman"/>
                        <a:buNone/>
                      </a:pPr>
                      <a:r>
                        <a:rPr lang="en-US" sz="1400" u="none" strike="noStrike" cap="none"/>
                        <a:t>5</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extLst>
                  <a:ext uri="{0D108BD9-81ED-4DB2-BD59-A6C34878D82A}">
                    <a16:rowId xmlns:a16="http://schemas.microsoft.com/office/drawing/2014/main" val="10004"/>
                  </a:ext>
                </a:extLst>
              </a:tr>
              <a:tr h="208875">
                <a:tc>
                  <a:txBody>
                    <a:bodyPr/>
                    <a:lstStyle/>
                    <a:p>
                      <a:pPr marL="69850" marR="0" lvl="0" indent="0" algn="l" rtl="0">
                        <a:lnSpc>
                          <a:spcPct val="79687"/>
                        </a:lnSpc>
                        <a:spcBef>
                          <a:spcPts val="0"/>
                        </a:spcBef>
                        <a:spcAft>
                          <a:spcPts val="0"/>
                        </a:spcAft>
                        <a:buClr>
                          <a:schemeClr val="dk1"/>
                        </a:buClr>
                        <a:buSzPts val="1600"/>
                        <a:buFont typeface="Times New Roman"/>
                        <a:buNone/>
                      </a:pPr>
                      <a:r>
                        <a:rPr lang="en-US" sz="1600" u="none" strike="noStrike" cap="none"/>
                        <a:t>Evaluate</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tc>
                  <a:txBody>
                    <a:bodyPr/>
                    <a:lstStyle/>
                    <a:p>
                      <a:pPr marL="4763" marR="0" lvl="0" indent="0" algn="ctr" rtl="0">
                        <a:lnSpc>
                          <a:spcPct val="91071"/>
                        </a:lnSpc>
                        <a:spcBef>
                          <a:spcPts val="0"/>
                        </a:spcBef>
                        <a:spcAft>
                          <a:spcPts val="0"/>
                        </a:spcAft>
                        <a:buClr>
                          <a:schemeClr val="dk1"/>
                        </a:buClr>
                        <a:buSzPts val="1400"/>
                        <a:buFont typeface="Times New Roman"/>
                        <a:buNone/>
                      </a:pPr>
                      <a:r>
                        <a:rPr lang="en-US" sz="1400" u="none" strike="noStrike" cap="none"/>
                        <a:t>5</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extLst>
                  <a:ext uri="{0D108BD9-81ED-4DB2-BD59-A6C34878D82A}">
                    <a16:rowId xmlns:a16="http://schemas.microsoft.com/office/drawing/2014/main" val="10005"/>
                  </a:ext>
                </a:extLst>
              </a:tr>
              <a:tr h="208875">
                <a:tc>
                  <a:txBody>
                    <a:bodyPr/>
                    <a:lstStyle/>
                    <a:p>
                      <a:pPr marL="69850" marR="0" lvl="0" indent="0" algn="l" rtl="0">
                        <a:lnSpc>
                          <a:spcPct val="79687"/>
                        </a:lnSpc>
                        <a:spcBef>
                          <a:spcPts val="0"/>
                        </a:spcBef>
                        <a:spcAft>
                          <a:spcPts val="0"/>
                        </a:spcAft>
                        <a:buClr>
                          <a:schemeClr val="dk1"/>
                        </a:buClr>
                        <a:buSzPts val="1600"/>
                        <a:buFont typeface="Times New Roman"/>
                        <a:buNone/>
                      </a:pPr>
                      <a:r>
                        <a:rPr lang="en-US" sz="1600" u="none" strike="noStrike" cap="none"/>
                        <a:t>Create</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tc>
                  <a:txBody>
                    <a:bodyPr/>
                    <a:lstStyle/>
                    <a:p>
                      <a:pPr marL="4763" marR="0" lvl="0" indent="0" algn="ctr" rtl="0">
                        <a:lnSpc>
                          <a:spcPct val="91071"/>
                        </a:lnSpc>
                        <a:spcBef>
                          <a:spcPts val="0"/>
                        </a:spcBef>
                        <a:spcAft>
                          <a:spcPts val="0"/>
                        </a:spcAft>
                        <a:buClr>
                          <a:schemeClr val="dk1"/>
                        </a:buClr>
                        <a:buSzPts val="1400"/>
                        <a:buFont typeface="Times New Roman"/>
                        <a:buNone/>
                      </a:pPr>
                      <a:r>
                        <a:rPr lang="en-US" sz="1400" u="none" strike="noStrike" cap="none"/>
                        <a:t>10</a:t>
                      </a:r>
                      <a:endParaRPr sz="1400" b="0" i="0" u="none" strike="noStrike" cap="none">
                        <a:solidFill>
                          <a:schemeClr val="dk1"/>
                        </a:solidFill>
                        <a:latin typeface="Times New Roman"/>
                        <a:ea typeface="Times New Roman"/>
                        <a:cs typeface="Times New Roman"/>
                        <a:sym typeface="Times New Roman"/>
                      </a:endParaRPr>
                    </a:p>
                  </a:txBody>
                  <a:tcPr marL="51425" marR="51425" marT="0" marB="0" anchor="ctr"/>
                </a:tc>
                <a:extLst>
                  <a:ext uri="{0D108BD9-81ED-4DB2-BD59-A6C34878D82A}">
                    <a16:rowId xmlns:a16="http://schemas.microsoft.com/office/drawing/2014/main" val="10006"/>
                  </a:ext>
                </a:extLst>
              </a:tr>
            </a:tbl>
          </a:graphicData>
        </a:graphic>
      </p:graphicFrame>
      <p:sp>
        <p:nvSpPr>
          <p:cNvPr id="162" name="Google Shape;162;p24"/>
          <p:cNvSpPr txBox="1"/>
          <p:nvPr/>
        </p:nvSpPr>
        <p:spPr>
          <a:xfrm>
            <a:off x="3906116" y="2043855"/>
            <a:ext cx="3857625" cy="285527"/>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None/>
            </a:pPr>
            <a:r>
              <a:rPr lang="en-US" sz="1350" b="1" i="1" u="none" strike="noStrike" cap="none">
                <a:solidFill>
                  <a:schemeClr val="dk1"/>
                </a:solidFill>
                <a:latin typeface="Times New Roman"/>
                <a:ea typeface="Times New Roman"/>
                <a:cs typeface="Times New Roman"/>
                <a:sym typeface="Times New Roman"/>
              </a:rPr>
              <a:t>CIE- Continuous Internal Evaluation (60 Marks)</a:t>
            </a:r>
            <a:endParaRPr sz="1200" b="0" i="1" u="none" strike="noStrike" cap="none">
              <a:solidFill>
                <a:schemeClr val="dk1"/>
              </a:solidFill>
              <a:latin typeface="Times New Roman"/>
              <a:ea typeface="Times New Roman"/>
              <a:cs typeface="Times New Roman"/>
              <a:sym typeface="Times New Roman"/>
            </a:endParaRPr>
          </a:p>
        </p:txBody>
      </p:sp>
      <p:sp>
        <p:nvSpPr>
          <p:cNvPr id="163" name="Google Shape;163;p24"/>
          <p:cNvSpPr txBox="1"/>
          <p:nvPr/>
        </p:nvSpPr>
        <p:spPr>
          <a:xfrm>
            <a:off x="4260850" y="4623993"/>
            <a:ext cx="6000750" cy="285527"/>
          </a:xfrm>
          <a:prstGeom prst="rect">
            <a:avLst/>
          </a:prstGeom>
          <a:noFill/>
          <a:ln>
            <a:noFill/>
          </a:ln>
        </p:spPr>
        <p:txBody>
          <a:bodyPr spcFirstLastPara="1" wrap="square" lIns="91425" tIns="45700" rIns="91425" bIns="45700" anchor="t" anchorCtr="0">
            <a:spAutoFit/>
          </a:bodyPr>
          <a:lstStyle/>
          <a:p>
            <a:pPr marL="0" marR="0" lvl="0" indent="0" algn="l" rtl="0">
              <a:lnSpc>
                <a:spcPct val="93000"/>
              </a:lnSpc>
              <a:spcBef>
                <a:spcPts val="0"/>
              </a:spcBef>
              <a:spcAft>
                <a:spcPts val="0"/>
              </a:spcAft>
              <a:buClr>
                <a:srgbClr val="000000"/>
              </a:buClr>
              <a:buSzPts val="1350"/>
              <a:buFont typeface="Times New Roman"/>
              <a:buNone/>
            </a:pPr>
            <a:r>
              <a:rPr lang="en-US" sz="1350" b="1" i="1" u="none" strike="noStrike" cap="none">
                <a:solidFill>
                  <a:schemeClr val="dk1"/>
                </a:solidFill>
                <a:latin typeface="Times New Roman"/>
                <a:ea typeface="Times New Roman"/>
                <a:cs typeface="Times New Roman"/>
                <a:sym typeface="Times New Roman"/>
              </a:rPr>
              <a:t>SEE- Semester End Examination (40 Marks)</a:t>
            </a:r>
            <a:endParaRPr sz="1350" b="0" i="1"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50250" y="1234457"/>
            <a:ext cx="6361549" cy="449080"/>
          </a:xfrm>
          <a:prstGeom prst="rect">
            <a:avLst/>
          </a:prstGeom>
        </p:spPr>
        <p:txBody>
          <a:bodyPr vert="horz" wrap="square" lIns="0" tIns="10397" rIns="0" bIns="0" rtlCol="0">
            <a:spAutoFit/>
          </a:bodyPr>
          <a:lstStyle/>
          <a:p>
            <a:pPr marL="7701">
              <a:spcBef>
                <a:spcPts val="82"/>
              </a:spcBef>
            </a:pPr>
            <a:r>
              <a:rPr spc="106" dirty="0"/>
              <a:t>probability</a:t>
            </a:r>
            <a:r>
              <a:rPr spc="-263" dirty="0"/>
              <a:t> </a:t>
            </a:r>
            <a:r>
              <a:rPr spc="45" dirty="0"/>
              <a:t>distribution</a:t>
            </a:r>
          </a:p>
        </p:txBody>
      </p:sp>
      <p:sp>
        <p:nvSpPr>
          <p:cNvPr id="3" name="object 3"/>
          <p:cNvSpPr txBox="1"/>
          <p:nvPr/>
        </p:nvSpPr>
        <p:spPr>
          <a:xfrm>
            <a:off x="907062" y="3319465"/>
            <a:ext cx="8386706" cy="2708231"/>
          </a:xfrm>
          <a:prstGeom prst="rect">
            <a:avLst/>
          </a:prstGeom>
        </p:spPr>
        <p:txBody>
          <a:bodyPr vert="horz" wrap="square" lIns="0" tIns="53139" rIns="0" bIns="0" rtlCol="0">
            <a:spAutoFit/>
          </a:bodyPr>
          <a:lstStyle/>
          <a:p>
            <a:pPr marL="7701" marR="3081">
              <a:lnSpc>
                <a:spcPts val="6901"/>
              </a:lnSpc>
              <a:spcBef>
                <a:spcPts val="418"/>
              </a:spcBef>
            </a:pPr>
            <a:r>
              <a:rPr sz="6003" dirty="0">
                <a:solidFill>
                  <a:srgbClr val="FFFFFF"/>
                </a:solidFill>
                <a:latin typeface="Times New Roman"/>
                <a:cs typeface="Times New Roman"/>
              </a:rPr>
              <a:t>P(</a:t>
            </a:r>
            <a:r>
              <a:rPr sz="6003" i="1" dirty="0">
                <a:solidFill>
                  <a:srgbClr val="FFFFFF"/>
                </a:solidFill>
                <a:latin typeface="Times New Roman"/>
                <a:cs typeface="Times New Roman"/>
              </a:rPr>
              <a:t>Flight</a:t>
            </a:r>
            <a:r>
              <a:rPr sz="6003" i="1" spc="-91" dirty="0">
                <a:solidFill>
                  <a:srgbClr val="FFFFFF"/>
                </a:solidFill>
                <a:latin typeface="Times New Roman"/>
                <a:cs typeface="Times New Roman"/>
              </a:rPr>
              <a:t> </a:t>
            </a:r>
            <a:r>
              <a:rPr sz="6003" i="1" dirty="0">
                <a:solidFill>
                  <a:srgbClr val="FFFFFF"/>
                </a:solidFill>
                <a:latin typeface="Times New Roman"/>
                <a:cs typeface="Times New Roman"/>
              </a:rPr>
              <a:t>=</a:t>
            </a:r>
            <a:r>
              <a:rPr sz="6003" i="1" spc="-91" dirty="0">
                <a:solidFill>
                  <a:srgbClr val="FFFFFF"/>
                </a:solidFill>
                <a:latin typeface="Times New Roman"/>
                <a:cs typeface="Times New Roman"/>
              </a:rPr>
              <a:t> </a:t>
            </a:r>
            <a:r>
              <a:rPr sz="6003" i="1" dirty="0">
                <a:solidFill>
                  <a:srgbClr val="FFFFFF"/>
                </a:solidFill>
                <a:latin typeface="Times New Roman"/>
                <a:cs typeface="Times New Roman"/>
              </a:rPr>
              <a:t>on</a:t>
            </a:r>
            <a:r>
              <a:rPr sz="6003" i="1" spc="-91" dirty="0">
                <a:solidFill>
                  <a:srgbClr val="FFFFFF"/>
                </a:solidFill>
                <a:latin typeface="Times New Roman"/>
                <a:cs typeface="Times New Roman"/>
              </a:rPr>
              <a:t> </a:t>
            </a:r>
            <a:r>
              <a:rPr sz="6003" i="1" dirty="0">
                <a:solidFill>
                  <a:srgbClr val="FFFFFF"/>
                </a:solidFill>
                <a:latin typeface="Times New Roman"/>
                <a:cs typeface="Times New Roman"/>
              </a:rPr>
              <a:t>time</a:t>
            </a:r>
            <a:r>
              <a:rPr sz="6003" dirty="0">
                <a:solidFill>
                  <a:srgbClr val="FFFFFF"/>
                </a:solidFill>
                <a:latin typeface="Times New Roman"/>
                <a:cs typeface="Times New Roman"/>
              </a:rPr>
              <a:t>)</a:t>
            </a:r>
            <a:r>
              <a:rPr sz="6003" spc="-91" dirty="0">
                <a:solidFill>
                  <a:srgbClr val="FFFFFF"/>
                </a:solidFill>
                <a:latin typeface="Times New Roman"/>
                <a:cs typeface="Times New Roman"/>
              </a:rPr>
              <a:t> </a:t>
            </a:r>
            <a:r>
              <a:rPr sz="6003" dirty="0">
                <a:solidFill>
                  <a:srgbClr val="FFFFFF"/>
                </a:solidFill>
                <a:latin typeface="Times New Roman"/>
                <a:cs typeface="Times New Roman"/>
              </a:rPr>
              <a:t>=</a:t>
            </a:r>
            <a:r>
              <a:rPr sz="6003" spc="-91" dirty="0">
                <a:solidFill>
                  <a:srgbClr val="FFFFFF"/>
                </a:solidFill>
                <a:latin typeface="Times New Roman"/>
                <a:cs typeface="Times New Roman"/>
              </a:rPr>
              <a:t> </a:t>
            </a:r>
            <a:r>
              <a:rPr sz="6003" spc="-15" dirty="0">
                <a:solidFill>
                  <a:srgbClr val="FFFFFF"/>
                </a:solidFill>
                <a:latin typeface="Times New Roman"/>
                <a:cs typeface="Times New Roman"/>
              </a:rPr>
              <a:t>0.6 </a:t>
            </a:r>
            <a:r>
              <a:rPr sz="6003" dirty="0">
                <a:solidFill>
                  <a:srgbClr val="FFFFFF"/>
                </a:solidFill>
                <a:latin typeface="Times New Roman"/>
                <a:cs typeface="Times New Roman"/>
              </a:rPr>
              <a:t>P(</a:t>
            </a:r>
            <a:r>
              <a:rPr sz="6003" i="1" dirty="0">
                <a:solidFill>
                  <a:srgbClr val="FFFFFF"/>
                </a:solidFill>
                <a:latin typeface="Times New Roman"/>
                <a:cs typeface="Times New Roman"/>
              </a:rPr>
              <a:t>Flight</a:t>
            </a:r>
            <a:r>
              <a:rPr sz="6003" i="1" spc="-121" dirty="0">
                <a:solidFill>
                  <a:srgbClr val="FFFFFF"/>
                </a:solidFill>
                <a:latin typeface="Times New Roman"/>
                <a:cs typeface="Times New Roman"/>
              </a:rPr>
              <a:t> </a:t>
            </a:r>
            <a:r>
              <a:rPr sz="6003" i="1" dirty="0">
                <a:solidFill>
                  <a:srgbClr val="FFFFFF"/>
                </a:solidFill>
                <a:latin typeface="Times New Roman"/>
                <a:cs typeface="Times New Roman"/>
              </a:rPr>
              <a:t>=</a:t>
            </a:r>
            <a:r>
              <a:rPr sz="6003" i="1" spc="-121" dirty="0">
                <a:solidFill>
                  <a:srgbClr val="FFFFFF"/>
                </a:solidFill>
                <a:latin typeface="Times New Roman"/>
                <a:cs typeface="Times New Roman"/>
              </a:rPr>
              <a:t> </a:t>
            </a:r>
            <a:r>
              <a:rPr sz="6003" i="1" dirty="0">
                <a:solidFill>
                  <a:srgbClr val="FFFFFF"/>
                </a:solidFill>
                <a:latin typeface="Times New Roman"/>
                <a:cs typeface="Times New Roman"/>
              </a:rPr>
              <a:t>delayed</a:t>
            </a:r>
            <a:r>
              <a:rPr sz="6003" dirty="0">
                <a:solidFill>
                  <a:srgbClr val="FFFFFF"/>
                </a:solidFill>
                <a:latin typeface="Times New Roman"/>
                <a:cs typeface="Times New Roman"/>
              </a:rPr>
              <a:t>)</a:t>
            </a:r>
            <a:r>
              <a:rPr sz="6003" spc="-118" dirty="0">
                <a:solidFill>
                  <a:srgbClr val="FFFFFF"/>
                </a:solidFill>
                <a:latin typeface="Times New Roman"/>
                <a:cs typeface="Times New Roman"/>
              </a:rPr>
              <a:t> </a:t>
            </a:r>
            <a:r>
              <a:rPr sz="6003" dirty="0">
                <a:solidFill>
                  <a:srgbClr val="FFFFFF"/>
                </a:solidFill>
                <a:latin typeface="Times New Roman"/>
                <a:cs typeface="Times New Roman"/>
              </a:rPr>
              <a:t>=</a:t>
            </a:r>
            <a:r>
              <a:rPr sz="6003" spc="-121" dirty="0">
                <a:solidFill>
                  <a:srgbClr val="FFFFFF"/>
                </a:solidFill>
                <a:latin typeface="Times New Roman"/>
                <a:cs typeface="Times New Roman"/>
              </a:rPr>
              <a:t> </a:t>
            </a:r>
            <a:r>
              <a:rPr sz="6003" spc="-15" dirty="0">
                <a:solidFill>
                  <a:srgbClr val="FFFFFF"/>
                </a:solidFill>
                <a:latin typeface="Times New Roman"/>
                <a:cs typeface="Times New Roman"/>
              </a:rPr>
              <a:t>0.3 </a:t>
            </a:r>
            <a:r>
              <a:rPr sz="6003" dirty="0">
                <a:solidFill>
                  <a:srgbClr val="FFFFFF"/>
                </a:solidFill>
                <a:latin typeface="Times New Roman"/>
                <a:cs typeface="Times New Roman"/>
              </a:rPr>
              <a:t>P(</a:t>
            </a:r>
            <a:r>
              <a:rPr sz="6003" i="1" dirty="0">
                <a:solidFill>
                  <a:srgbClr val="FFFFFF"/>
                </a:solidFill>
                <a:latin typeface="Times New Roman"/>
                <a:cs typeface="Times New Roman"/>
              </a:rPr>
              <a:t>Flight</a:t>
            </a:r>
            <a:r>
              <a:rPr sz="6003" i="1" spc="-133" dirty="0">
                <a:solidFill>
                  <a:srgbClr val="FFFFFF"/>
                </a:solidFill>
                <a:latin typeface="Times New Roman"/>
                <a:cs typeface="Times New Roman"/>
              </a:rPr>
              <a:t> </a:t>
            </a:r>
            <a:r>
              <a:rPr sz="6003" i="1" dirty="0">
                <a:solidFill>
                  <a:srgbClr val="FFFFFF"/>
                </a:solidFill>
                <a:latin typeface="Times New Roman"/>
                <a:cs typeface="Times New Roman"/>
              </a:rPr>
              <a:t>=</a:t>
            </a:r>
            <a:r>
              <a:rPr sz="6003" i="1" spc="-133" dirty="0">
                <a:solidFill>
                  <a:srgbClr val="FFFFFF"/>
                </a:solidFill>
                <a:latin typeface="Times New Roman"/>
                <a:cs typeface="Times New Roman"/>
              </a:rPr>
              <a:t> </a:t>
            </a:r>
            <a:r>
              <a:rPr sz="6003" i="1" dirty="0">
                <a:solidFill>
                  <a:srgbClr val="FFFFFF"/>
                </a:solidFill>
                <a:latin typeface="Times New Roman"/>
                <a:cs typeface="Times New Roman"/>
              </a:rPr>
              <a:t>cancelled</a:t>
            </a:r>
            <a:r>
              <a:rPr sz="6003" dirty="0">
                <a:solidFill>
                  <a:srgbClr val="FFFFFF"/>
                </a:solidFill>
                <a:latin typeface="Times New Roman"/>
                <a:cs typeface="Times New Roman"/>
              </a:rPr>
              <a:t>)</a:t>
            </a:r>
            <a:r>
              <a:rPr sz="6003" spc="-130" dirty="0">
                <a:solidFill>
                  <a:srgbClr val="FFFFFF"/>
                </a:solidFill>
                <a:latin typeface="Times New Roman"/>
                <a:cs typeface="Times New Roman"/>
              </a:rPr>
              <a:t> </a:t>
            </a:r>
            <a:r>
              <a:rPr sz="6003" dirty="0">
                <a:solidFill>
                  <a:srgbClr val="FFFFFF"/>
                </a:solidFill>
                <a:latin typeface="Times New Roman"/>
                <a:cs typeface="Times New Roman"/>
              </a:rPr>
              <a:t>=</a:t>
            </a:r>
            <a:r>
              <a:rPr sz="6003" spc="-133" dirty="0">
                <a:solidFill>
                  <a:srgbClr val="FFFFFF"/>
                </a:solidFill>
                <a:latin typeface="Times New Roman"/>
                <a:cs typeface="Times New Roman"/>
              </a:rPr>
              <a:t> </a:t>
            </a:r>
            <a:r>
              <a:rPr sz="6003" spc="-15" dirty="0">
                <a:solidFill>
                  <a:srgbClr val="FFFFFF"/>
                </a:solidFill>
                <a:latin typeface="Times New Roman"/>
                <a:cs typeface="Times New Roman"/>
              </a:rPr>
              <a:t>0.1</a:t>
            </a:r>
            <a:endParaRPr sz="6003">
              <a:latin typeface="Times New Roman"/>
              <a:cs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50250" y="1234457"/>
            <a:ext cx="6361549" cy="449080"/>
          </a:xfrm>
          <a:prstGeom prst="rect">
            <a:avLst/>
          </a:prstGeom>
        </p:spPr>
        <p:txBody>
          <a:bodyPr vert="horz" wrap="square" lIns="0" tIns="10397" rIns="0" bIns="0" rtlCol="0">
            <a:spAutoFit/>
          </a:bodyPr>
          <a:lstStyle/>
          <a:p>
            <a:pPr marL="7701">
              <a:spcBef>
                <a:spcPts val="82"/>
              </a:spcBef>
            </a:pPr>
            <a:r>
              <a:rPr spc="106" dirty="0"/>
              <a:t>probability</a:t>
            </a:r>
            <a:r>
              <a:rPr spc="-263" dirty="0"/>
              <a:t> </a:t>
            </a:r>
            <a:r>
              <a:rPr spc="45" dirty="0"/>
              <a:t>distribution</a:t>
            </a:r>
          </a:p>
        </p:txBody>
      </p:sp>
      <p:sp>
        <p:nvSpPr>
          <p:cNvPr id="3" name="object 3"/>
          <p:cNvSpPr txBox="1"/>
          <p:nvPr/>
        </p:nvSpPr>
        <p:spPr>
          <a:xfrm>
            <a:off x="907063" y="3319465"/>
            <a:ext cx="7837989" cy="930778"/>
          </a:xfrm>
          <a:prstGeom prst="rect">
            <a:avLst/>
          </a:prstGeom>
        </p:spPr>
        <p:txBody>
          <a:bodyPr vert="horz" wrap="square" lIns="0" tIns="6931" rIns="0" bIns="0" rtlCol="0">
            <a:spAutoFit/>
          </a:bodyPr>
          <a:lstStyle/>
          <a:p>
            <a:pPr marL="7701">
              <a:spcBef>
                <a:spcPts val="55"/>
              </a:spcBef>
            </a:pPr>
            <a:r>
              <a:rPr sz="6003" b="1" dirty="0">
                <a:solidFill>
                  <a:srgbClr val="FFFFFF"/>
                </a:solidFill>
                <a:latin typeface="Times New Roman"/>
                <a:cs typeface="Times New Roman"/>
              </a:rPr>
              <a:t>P</a:t>
            </a:r>
            <a:r>
              <a:rPr sz="6003" dirty="0">
                <a:solidFill>
                  <a:srgbClr val="FFFFFF"/>
                </a:solidFill>
                <a:latin typeface="Times New Roman"/>
                <a:cs typeface="Times New Roman"/>
              </a:rPr>
              <a:t>(</a:t>
            </a:r>
            <a:r>
              <a:rPr sz="6003" i="1" dirty="0">
                <a:solidFill>
                  <a:srgbClr val="FFFFFF"/>
                </a:solidFill>
                <a:latin typeface="Times New Roman"/>
                <a:cs typeface="Times New Roman"/>
              </a:rPr>
              <a:t>Flight</a:t>
            </a:r>
            <a:r>
              <a:rPr sz="6003" dirty="0">
                <a:solidFill>
                  <a:srgbClr val="FFFFFF"/>
                </a:solidFill>
                <a:latin typeface="Times New Roman"/>
                <a:cs typeface="Times New Roman"/>
              </a:rPr>
              <a:t>)</a:t>
            </a:r>
            <a:r>
              <a:rPr sz="6003" spc="-112" dirty="0">
                <a:solidFill>
                  <a:srgbClr val="FFFFFF"/>
                </a:solidFill>
                <a:latin typeface="Times New Roman"/>
                <a:cs typeface="Times New Roman"/>
              </a:rPr>
              <a:t> </a:t>
            </a:r>
            <a:r>
              <a:rPr sz="6003" dirty="0">
                <a:solidFill>
                  <a:srgbClr val="FFFFFF"/>
                </a:solidFill>
                <a:latin typeface="Times New Roman"/>
                <a:cs typeface="Times New Roman"/>
              </a:rPr>
              <a:t>=</a:t>
            </a:r>
            <a:r>
              <a:rPr sz="6003" spc="-112" dirty="0">
                <a:solidFill>
                  <a:srgbClr val="FFFFFF"/>
                </a:solidFill>
                <a:latin typeface="Times New Roman"/>
                <a:cs typeface="Times New Roman"/>
              </a:rPr>
              <a:t> </a:t>
            </a:r>
            <a:r>
              <a:rPr sz="6003" dirty="0">
                <a:solidFill>
                  <a:srgbClr val="FFFFFF"/>
                </a:solidFill>
                <a:latin typeface="Cambria"/>
                <a:cs typeface="Cambria"/>
              </a:rPr>
              <a:t>⟨</a:t>
            </a:r>
            <a:r>
              <a:rPr sz="6003" dirty="0">
                <a:solidFill>
                  <a:srgbClr val="FFFFFF"/>
                </a:solidFill>
                <a:latin typeface="Times New Roman"/>
                <a:cs typeface="Times New Roman"/>
              </a:rPr>
              <a:t>0.6,</a:t>
            </a:r>
            <a:r>
              <a:rPr sz="6003" spc="-109" dirty="0">
                <a:solidFill>
                  <a:srgbClr val="FFFFFF"/>
                </a:solidFill>
                <a:latin typeface="Times New Roman"/>
                <a:cs typeface="Times New Roman"/>
              </a:rPr>
              <a:t> </a:t>
            </a:r>
            <a:r>
              <a:rPr sz="6003" dirty="0">
                <a:solidFill>
                  <a:srgbClr val="FFFFFF"/>
                </a:solidFill>
                <a:latin typeface="Times New Roman"/>
                <a:cs typeface="Times New Roman"/>
              </a:rPr>
              <a:t>0.3,</a:t>
            </a:r>
            <a:r>
              <a:rPr sz="6003" spc="-112" dirty="0">
                <a:solidFill>
                  <a:srgbClr val="FFFFFF"/>
                </a:solidFill>
                <a:latin typeface="Times New Roman"/>
                <a:cs typeface="Times New Roman"/>
              </a:rPr>
              <a:t> </a:t>
            </a:r>
            <a:r>
              <a:rPr sz="6003" spc="-12" dirty="0">
                <a:solidFill>
                  <a:srgbClr val="FFFFFF"/>
                </a:solidFill>
                <a:latin typeface="Times New Roman"/>
                <a:cs typeface="Times New Roman"/>
              </a:rPr>
              <a:t>0.1</a:t>
            </a:r>
            <a:r>
              <a:rPr sz="6003" spc="-12" dirty="0">
                <a:solidFill>
                  <a:srgbClr val="FFFFFF"/>
                </a:solidFill>
                <a:latin typeface="Cambria"/>
                <a:cs typeface="Cambria"/>
              </a:rPr>
              <a:t>⟩</a:t>
            </a:r>
            <a:endParaRPr sz="6003">
              <a:latin typeface="Cambria"/>
              <a:cs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50250" y="1234457"/>
            <a:ext cx="6361549" cy="449080"/>
          </a:xfrm>
          <a:prstGeom prst="rect">
            <a:avLst/>
          </a:prstGeom>
        </p:spPr>
        <p:txBody>
          <a:bodyPr vert="horz" wrap="square" lIns="0" tIns="10397" rIns="0" bIns="0" rtlCol="0">
            <a:spAutoFit/>
          </a:bodyPr>
          <a:lstStyle/>
          <a:p>
            <a:pPr marL="7701">
              <a:spcBef>
                <a:spcPts val="82"/>
              </a:spcBef>
            </a:pPr>
            <a:r>
              <a:rPr spc="88" dirty="0"/>
              <a:t>independence</a:t>
            </a:r>
          </a:p>
        </p:txBody>
      </p:sp>
      <p:sp>
        <p:nvSpPr>
          <p:cNvPr id="3" name="object 3"/>
          <p:cNvSpPr txBox="1"/>
          <p:nvPr/>
        </p:nvSpPr>
        <p:spPr>
          <a:xfrm>
            <a:off x="907062" y="3351213"/>
            <a:ext cx="10226160" cy="1156121"/>
          </a:xfrm>
          <a:prstGeom prst="rect">
            <a:avLst/>
          </a:prstGeom>
        </p:spPr>
        <p:txBody>
          <a:bodyPr vert="horz" wrap="square" lIns="0" tIns="27340" rIns="0" bIns="0" rtlCol="0">
            <a:spAutoFit/>
          </a:bodyPr>
          <a:lstStyle/>
          <a:p>
            <a:pPr marL="7701" marR="3081">
              <a:lnSpc>
                <a:spcPts val="4402"/>
              </a:lnSpc>
              <a:spcBef>
                <a:spcPts val="215"/>
              </a:spcBef>
            </a:pPr>
            <a:r>
              <a:rPr sz="3729" spc="58" dirty="0">
                <a:solidFill>
                  <a:srgbClr val="FFFFFF"/>
                </a:solidFill>
                <a:latin typeface="Lucida Sans"/>
                <a:cs typeface="Lucida Sans"/>
              </a:rPr>
              <a:t>the</a:t>
            </a:r>
            <a:r>
              <a:rPr sz="3729" spc="-55" dirty="0">
                <a:solidFill>
                  <a:srgbClr val="FFFFFF"/>
                </a:solidFill>
                <a:latin typeface="Lucida Sans"/>
                <a:cs typeface="Lucida Sans"/>
              </a:rPr>
              <a:t> </a:t>
            </a:r>
            <a:r>
              <a:rPr sz="3729" spc="55" dirty="0">
                <a:solidFill>
                  <a:srgbClr val="FFFFFF"/>
                </a:solidFill>
                <a:latin typeface="Lucida Sans"/>
                <a:cs typeface="Lucida Sans"/>
              </a:rPr>
              <a:t>knowledge</a:t>
            </a:r>
            <a:r>
              <a:rPr sz="3729" spc="-52" dirty="0">
                <a:solidFill>
                  <a:srgbClr val="FFFFFF"/>
                </a:solidFill>
                <a:latin typeface="Lucida Sans"/>
                <a:cs typeface="Lucida Sans"/>
              </a:rPr>
              <a:t> </a:t>
            </a:r>
            <a:r>
              <a:rPr sz="3729" spc="61" dirty="0">
                <a:solidFill>
                  <a:srgbClr val="FFFFFF"/>
                </a:solidFill>
                <a:latin typeface="Lucida Sans"/>
                <a:cs typeface="Lucida Sans"/>
              </a:rPr>
              <a:t>that</a:t>
            </a:r>
            <a:r>
              <a:rPr sz="3729" spc="-52" dirty="0">
                <a:solidFill>
                  <a:srgbClr val="FFFFFF"/>
                </a:solidFill>
                <a:latin typeface="Lucida Sans"/>
                <a:cs typeface="Lucida Sans"/>
              </a:rPr>
              <a:t> </a:t>
            </a:r>
            <a:r>
              <a:rPr sz="3729" spc="67" dirty="0">
                <a:solidFill>
                  <a:srgbClr val="FFFFFF"/>
                </a:solidFill>
                <a:latin typeface="Lucida Sans"/>
                <a:cs typeface="Lucida Sans"/>
              </a:rPr>
              <a:t>one</a:t>
            </a:r>
            <a:r>
              <a:rPr sz="3729" spc="-52" dirty="0">
                <a:solidFill>
                  <a:srgbClr val="FFFFFF"/>
                </a:solidFill>
                <a:latin typeface="Lucida Sans"/>
                <a:cs typeface="Lucida Sans"/>
              </a:rPr>
              <a:t> </a:t>
            </a:r>
            <a:r>
              <a:rPr sz="3729" spc="61" dirty="0">
                <a:solidFill>
                  <a:srgbClr val="FFFFFF"/>
                </a:solidFill>
                <a:latin typeface="Lucida Sans"/>
                <a:cs typeface="Lucida Sans"/>
              </a:rPr>
              <a:t>event</a:t>
            </a:r>
            <a:r>
              <a:rPr sz="3729" spc="-52" dirty="0">
                <a:solidFill>
                  <a:srgbClr val="FFFFFF"/>
                </a:solidFill>
                <a:latin typeface="Lucida Sans"/>
                <a:cs typeface="Lucida Sans"/>
              </a:rPr>
              <a:t> </a:t>
            </a:r>
            <a:r>
              <a:rPr sz="3729" spc="69" dirty="0">
                <a:solidFill>
                  <a:srgbClr val="FFFFFF"/>
                </a:solidFill>
                <a:latin typeface="Lucida Sans"/>
                <a:cs typeface="Lucida Sans"/>
              </a:rPr>
              <a:t>occurs</a:t>
            </a:r>
            <a:r>
              <a:rPr sz="3729" spc="-52" dirty="0">
                <a:solidFill>
                  <a:srgbClr val="FFFFFF"/>
                </a:solidFill>
                <a:latin typeface="Lucida Sans"/>
                <a:cs typeface="Lucida Sans"/>
              </a:rPr>
              <a:t> </a:t>
            </a:r>
            <a:r>
              <a:rPr sz="3729" spc="52" dirty="0">
                <a:solidFill>
                  <a:srgbClr val="FFFFFF"/>
                </a:solidFill>
                <a:latin typeface="Lucida Sans"/>
                <a:cs typeface="Lucida Sans"/>
              </a:rPr>
              <a:t>does </a:t>
            </a:r>
            <a:r>
              <a:rPr sz="3729" spc="58" dirty="0">
                <a:solidFill>
                  <a:srgbClr val="FFFFFF"/>
                </a:solidFill>
                <a:latin typeface="Lucida Sans"/>
                <a:cs typeface="Lucida Sans"/>
              </a:rPr>
              <a:t>not</a:t>
            </a:r>
            <a:r>
              <a:rPr sz="3729" spc="-55" dirty="0">
                <a:solidFill>
                  <a:srgbClr val="FFFFFF"/>
                </a:solidFill>
                <a:latin typeface="Lucida Sans"/>
                <a:cs typeface="Lucida Sans"/>
              </a:rPr>
              <a:t> </a:t>
            </a:r>
            <a:r>
              <a:rPr sz="3729" spc="73" dirty="0">
                <a:solidFill>
                  <a:srgbClr val="FFFFFF"/>
                </a:solidFill>
                <a:latin typeface="Lucida Sans"/>
                <a:cs typeface="Lucida Sans"/>
              </a:rPr>
              <a:t>affect</a:t>
            </a:r>
            <a:r>
              <a:rPr sz="3729" spc="-55" dirty="0">
                <a:solidFill>
                  <a:srgbClr val="FFFFFF"/>
                </a:solidFill>
                <a:latin typeface="Lucida Sans"/>
                <a:cs typeface="Lucida Sans"/>
              </a:rPr>
              <a:t> </a:t>
            </a:r>
            <a:r>
              <a:rPr sz="3729" spc="58" dirty="0">
                <a:solidFill>
                  <a:srgbClr val="FFFFFF"/>
                </a:solidFill>
                <a:latin typeface="Lucida Sans"/>
                <a:cs typeface="Lucida Sans"/>
              </a:rPr>
              <a:t>the</a:t>
            </a:r>
            <a:r>
              <a:rPr sz="3729" spc="-52" dirty="0">
                <a:solidFill>
                  <a:srgbClr val="FFFFFF"/>
                </a:solidFill>
                <a:latin typeface="Lucida Sans"/>
                <a:cs typeface="Lucida Sans"/>
              </a:rPr>
              <a:t> </a:t>
            </a:r>
            <a:r>
              <a:rPr sz="3729" spc="30" dirty="0">
                <a:solidFill>
                  <a:srgbClr val="FFFFFF"/>
                </a:solidFill>
                <a:latin typeface="Lucida Sans"/>
                <a:cs typeface="Lucida Sans"/>
              </a:rPr>
              <a:t>probability</a:t>
            </a:r>
            <a:r>
              <a:rPr sz="3729" spc="-55" dirty="0">
                <a:solidFill>
                  <a:srgbClr val="FFFFFF"/>
                </a:solidFill>
                <a:latin typeface="Lucida Sans"/>
                <a:cs typeface="Lucida Sans"/>
              </a:rPr>
              <a:t> </a:t>
            </a:r>
            <a:r>
              <a:rPr sz="3729" spc="36" dirty="0">
                <a:solidFill>
                  <a:srgbClr val="FFFFFF"/>
                </a:solidFill>
                <a:latin typeface="Lucida Sans"/>
                <a:cs typeface="Lucida Sans"/>
              </a:rPr>
              <a:t>of</a:t>
            </a:r>
            <a:r>
              <a:rPr sz="3729" spc="-55" dirty="0">
                <a:solidFill>
                  <a:srgbClr val="FFFFFF"/>
                </a:solidFill>
                <a:latin typeface="Lucida Sans"/>
                <a:cs typeface="Lucida Sans"/>
              </a:rPr>
              <a:t> </a:t>
            </a:r>
            <a:r>
              <a:rPr sz="3729" spc="58" dirty="0">
                <a:solidFill>
                  <a:srgbClr val="FFFFFF"/>
                </a:solidFill>
                <a:latin typeface="Lucida Sans"/>
                <a:cs typeface="Lucida Sans"/>
              </a:rPr>
              <a:t>the</a:t>
            </a:r>
            <a:r>
              <a:rPr sz="3729" spc="-52" dirty="0">
                <a:solidFill>
                  <a:srgbClr val="FFFFFF"/>
                </a:solidFill>
                <a:latin typeface="Lucida Sans"/>
                <a:cs typeface="Lucida Sans"/>
              </a:rPr>
              <a:t> </a:t>
            </a:r>
            <a:r>
              <a:rPr sz="3729" spc="58" dirty="0">
                <a:solidFill>
                  <a:srgbClr val="FFFFFF"/>
                </a:solidFill>
                <a:latin typeface="Lucida Sans"/>
                <a:cs typeface="Lucida Sans"/>
              </a:rPr>
              <a:t>other</a:t>
            </a:r>
            <a:r>
              <a:rPr sz="3729" spc="-55" dirty="0">
                <a:solidFill>
                  <a:srgbClr val="FFFFFF"/>
                </a:solidFill>
                <a:latin typeface="Lucida Sans"/>
                <a:cs typeface="Lucida Sans"/>
              </a:rPr>
              <a:t> </a:t>
            </a:r>
            <a:r>
              <a:rPr sz="3729" spc="49" dirty="0">
                <a:solidFill>
                  <a:srgbClr val="FFFFFF"/>
                </a:solidFill>
                <a:latin typeface="Lucida Sans"/>
                <a:cs typeface="Lucida Sans"/>
              </a:rPr>
              <a:t>event</a:t>
            </a:r>
            <a:endParaRPr sz="3729">
              <a:latin typeface="Lucida Sans"/>
              <a:cs typeface="Lucida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50250" y="1234457"/>
            <a:ext cx="6361549" cy="449080"/>
          </a:xfrm>
          <a:prstGeom prst="rect">
            <a:avLst/>
          </a:prstGeom>
        </p:spPr>
        <p:txBody>
          <a:bodyPr vert="horz" wrap="square" lIns="0" tIns="10397" rIns="0" bIns="0" rtlCol="0">
            <a:spAutoFit/>
          </a:bodyPr>
          <a:lstStyle/>
          <a:p>
            <a:pPr marL="7701">
              <a:spcBef>
                <a:spcPts val="82"/>
              </a:spcBef>
            </a:pPr>
            <a:r>
              <a:rPr spc="88" dirty="0"/>
              <a:t>independence</a:t>
            </a:r>
          </a:p>
        </p:txBody>
      </p:sp>
      <p:sp>
        <p:nvSpPr>
          <p:cNvPr id="3" name="object 3"/>
          <p:cNvSpPr txBox="1"/>
          <p:nvPr/>
        </p:nvSpPr>
        <p:spPr>
          <a:xfrm>
            <a:off x="947680" y="3140585"/>
            <a:ext cx="7943882" cy="1053776"/>
          </a:xfrm>
          <a:prstGeom prst="rect">
            <a:avLst/>
          </a:prstGeom>
        </p:spPr>
        <p:txBody>
          <a:bodyPr vert="horz" wrap="square" lIns="0" tIns="8471" rIns="0" bIns="0" rtlCol="0">
            <a:spAutoFit/>
          </a:bodyPr>
          <a:lstStyle/>
          <a:p>
            <a:pPr marL="7701">
              <a:spcBef>
                <a:spcPts val="67"/>
              </a:spcBef>
            </a:pPr>
            <a:r>
              <a:rPr sz="6792" i="1" spc="-55" dirty="0">
                <a:solidFill>
                  <a:srgbClr val="FFFFFF"/>
                </a:solidFill>
                <a:latin typeface="Times New Roman"/>
                <a:cs typeface="Times New Roman"/>
              </a:rPr>
              <a:t>P</a:t>
            </a:r>
            <a:r>
              <a:rPr sz="6792" spc="-55" dirty="0">
                <a:solidFill>
                  <a:srgbClr val="FFFFFF"/>
                </a:solidFill>
                <a:latin typeface="Cambria"/>
                <a:cs typeface="Cambria"/>
              </a:rPr>
              <a:t>(</a:t>
            </a:r>
            <a:r>
              <a:rPr sz="6792" i="1" spc="-55" dirty="0">
                <a:solidFill>
                  <a:srgbClr val="FFFFFF"/>
                </a:solidFill>
                <a:latin typeface="Times New Roman"/>
                <a:cs typeface="Times New Roman"/>
              </a:rPr>
              <a:t>a</a:t>
            </a:r>
            <a:r>
              <a:rPr sz="6792" i="1" spc="-233" dirty="0">
                <a:solidFill>
                  <a:srgbClr val="FFFFFF"/>
                </a:solidFill>
                <a:latin typeface="Times New Roman"/>
                <a:cs typeface="Times New Roman"/>
              </a:rPr>
              <a:t> </a:t>
            </a:r>
            <a:r>
              <a:rPr sz="6792" spc="200" dirty="0">
                <a:solidFill>
                  <a:srgbClr val="FFFFFF"/>
                </a:solidFill>
                <a:latin typeface="Cambria"/>
                <a:cs typeface="Cambria"/>
              </a:rPr>
              <a:t>∧</a:t>
            </a:r>
            <a:r>
              <a:rPr sz="6792" spc="-6" dirty="0">
                <a:solidFill>
                  <a:srgbClr val="FFFFFF"/>
                </a:solidFill>
                <a:latin typeface="Cambria"/>
                <a:cs typeface="Cambria"/>
              </a:rPr>
              <a:t> </a:t>
            </a:r>
            <a:r>
              <a:rPr sz="6792" i="1" spc="-170" dirty="0">
                <a:solidFill>
                  <a:srgbClr val="FFFFFF"/>
                </a:solidFill>
                <a:latin typeface="Times New Roman"/>
                <a:cs typeface="Times New Roman"/>
              </a:rPr>
              <a:t>b</a:t>
            </a:r>
            <a:r>
              <a:rPr sz="6792" spc="-170" dirty="0">
                <a:solidFill>
                  <a:srgbClr val="FFFFFF"/>
                </a:solidFill>
                <a:latin typeface="Cambria"/>
                <a:cs typeface="Cambria"/>
              </a:rPr>
              <a:t>)</a:t>
            </a:r>
            <a:r>
              <a:rPr sz="6792" spc="364" dirty="0">
                <a:solidFill>
                  <a:srgbClr val="FFFFFF"/>
                </a:solidFill>
                <a:latin typeface="Cambria"/>
                <a:cs typeface="Cambria"/>
              </a:rPr>
              <a:t> </a:t>
            </a:r>
            <a:r>
              <a:rPr sz="6792" spc="864" dirty="0">
                <a:solidFill>
                  <a:srgbClr val="FFFFFF"/>
                </a:solidFill>
                <a:latin typeface="Cambria"/>
                <a:cs typeface="Cambria"/>
              </a:rPr>
              <a:t>=</a:t>
            </a:r>
            <a:r>
              <a:rPr sz="6792" spc="364" dirty="0">
                <a:solidFill>
                  <a:srgbClr val="FFFFFF"/>
                </a:solidFill>
                <a:latin typeface="Cambria"/>
                <a:cs typeface="Cambria"/>
              </a:rPr>
              <a:t> </a:t>
            </a:r>
            <a:r>
              <a:rPr sz="6792" i="1" spc="-149" dirty="0">
                <a:solidFill>
                  <a:srgbClr val="FFFFFF"/>
                </a:solidFill>
                <a:latin typeface="Times New Roman"/>
                <a:cs typeface="Times New Roman"/>
              </a:rPr>
              <a:t>P</a:t>
            </a:r>
            <a:r>
              <a:rPr sz="6792" spc="-149" dirty="0">
                <a:solidFill>
                  <a:srgbClr val="FFFFFF"/>
                </a:solidFill>
                <a:latin typeface="Cambria"/>
                <a:cs typeface="Cambria"/>
              </a:rPr>
              <a:t>(</a:t>
            </a:r>
            <a:r>
              <a:rPr sz="6792" i="1" spc="-149" dirty="0">
                <a:solidFill>
                  <a:srgbClr val="FFFFFF"/>
                </a:solidFill>
                <a:latin typeface="Times New Roman"/>
                <a:cs typeface="Times New Roman"/>
              </a:rPr>
              <a:t>a</a:t>
            </a:r>
            <a:r>
              <a:rPr sz="6792" spc="-149" dirty="0">
                <a:solidFill>
                  <a:srgbClr val="FFFFFF"/>
                </a:solidFill>
                <a:latin typeface="Cambria"/>
                <a:cs typeface="Cambria"/>
              </a:rPr>
              <a:t>)</a:t>
            </a:r>
            <a:r>
              <a:rPr sz="6792" i="1" spc="-149" dirty="0">
                <a:solidFill>
                  <a:srgbClr val="FFFFFF"/>
                </a:solidFill>
                <a:latin typeface="Times New Roman"/>
                <a:cs typeface="Times New Roman"/>
              </a:rPr>
              <a:t>P</a:t>
            </a:r>
            <a:r>
              <a:rPr sz="6792" spc="-149" dirty="0">
                <a:solidFill>
                  <a:srgbClr val="FFFFFF"/>
                </a:solidFill>
                <a:latin typeface="Cambria"/>
                <a:cs typeface="Cambria"/>
              </a:rPr>
              <a:t>(</a:t>
            </a:r>
            <a:r>
              <a:rPr sz="6792" i="1" spc="-149" dirty="0">
                <a:solidFill>
                  <a:srgbClr val="FFFFFF"/>
                </a:solidFill>
                <a:latin typeface="Times New Roman"/>
                <a:cs typeface="Times New Roman"/>
              </a:rPr>
              <a:t>b</a:t>
            </a:r>
            <a:r>
              <a:rPr sz="6792" i="1" spc="-943" dirty="0">
                <a:solidFill>
                  <a:srgbClr val="FFFFFF"/>
                </a:solidFill>
                <a:latin typeface="Times New Roman"/>
                <a:cs typeface="Times New Roman"/>
              </a:rPr>
              <a:t> </a:t>
            </a:r>
            <a:r>
              <a:rPr sz="6792" dirty="0">
                <a:solidFill>
                  <a:srgbClr val="FFFFFF"/>
                </a:solidFill>
                <a:latin typeface="Cambria"/>
                <a:cs typeface="Cambria"/>
              </a:rPr>
              <a:t>|</a:t>
            </a:r>
            <a:r>
              <a:rPr sz="6792" spc="-743" dirty="0">
                <a:solidFill>
                  <a:srgbClr val="FFFFFF"/>
                </a:solidFill>
                <a:latin typeface="Cambria"/>
                <a:cs typeface="Cambria"/>
              </a:rPr>
              <a:t> </a:t>
            </a:r>
            <a:r>
              <a:rPr sz="6792" i="1" spc="-185" dirty="0">
                <a:solidFill>
                  <a:srgbClr val="FFFFFF"/>
                </a:solidFill>
                <a:latin typeface="Times New Roman"/>
                <a:cs typeface="Times New Roman"/>
              </a:rPr>
              <a:t>a</a:t>
            </a:r>
            <a:r>
              <a:rPr sz="6792" spc="-185" dirty="0">
                <a:solidFill>
                  <a:srgbClr val="FFFFFF"/>
                </a:solidFill>
                <a:latin typeface="Cambria"/>
                <a:cs typeface="Cambria"/>
              </a:rPr>
              <a:t>)</a:t>
            </a:r>
            <a:endParaRPr sz="6792">
              <a:latin typeface="Cambria"/>
              <a:cs typeface="Cambri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50250" y="1234457"/>
            <a:ext cx="6361549" cy="449080"/>
          </a:xfrm>
          <a:prstGeom prst="rect">
            <a:avLst/>
          </a:prstGeom>
        </p:spPr>
        <p:txBody>
          <a:bodyPr vert="horz" wrap="square" lIns="0" tIns="10397" rIns="0" bIns="0" rtlCol="0">
            <a:spAutoFit/>
          </a:bodyPr>
          <a:lstStyle/>
          <a:p>
            <a:pPr marL="7701">
              <a:spcBef>
                <a:spcPts val="82"/>
              </a:spcBef>
            </a:pPr>
            <a:r>
              <a:rPr spc="88" dirty="0"/>
              <a:t>independence</a:t>
            </a:r>
          </a:p>
        </p:txBody>
      </p:sp>
      <p:sp>
        <p:nvSpPr>
          <p:cNvPr id="3" name="object 3"/>
          <p:cNvSpPr txBox="1"/>
          <p:nvPr/>
        </p:nvSpPr>
        <p:spPr>
          <a:xfrm>
            <a:off x="947680" y="3132382"/>
            <a:ext cx="7043216" cy="1053776"/>
          </a:xfrm>
          <a:prstGeom prst="rect">
            <a:avLst/>
          </a:prstGeom>
        </p:spPr>
        <p:txBody>
          <a:bodyPr vert="horz" wrap="square" lIns="0" tIns="8471" rIns="0" bIns="0" rtlCol="0">
            <a:spAutoFit/>
          </a:bodyPr>
          <a:lstStyle/>
          <a:p>
            <a:pPr marL="7701">
              <a:spcBef>
                <a:spcPts val="67"/>
              </a:spcBef>
            </a:pPr>
            <a:r>
              <a:rPr sz="6792" i="1" spc="-55" dirty="0">
                <a:solidFill>
                  <a:srgbClr val="FFFFFF"/>
                </a:solidFill>
                <a:latin typeface="Times New Roman"/>
                <a:cs typeface="Times New Roman"/>
              </a:rPr>
              <a:t>P</a:t>
            </a:r>
            <a:r>
              <a:rPr sz="6792" spc="-55" dirty="0">
                <a:solidFill>
                  <a:srgbClr val="FFFFFF"/>
                </a:solidFill>
                <a:latin typeface="Cambria"/>
                <a:cs typeface="Cambria"/>
              </a:rPr>
              <a:t>(</a:t>
            </a:r>
            <a:r>
              <a:rPr sz="6792" i="1" spc="-55" dirty="0">
                <a:solidFill>
                  <a:srgbClr val="FFFFFF"/>
                </a:solidFill>
                <a:latin typeface="Times New Roman"/>
                <a:cs typeface="Times New Roman"/>
              </a:rPr>
              <a:t>a</a:t>
            </a:r>
            <a:r>
              <a:rPr sz="6792" i="1" spc="-227" dirty="0">
                <a:solidFill>
                  <a:srgbClr val="FFFFFF"/>
                </a:solidFill>
                <a:latin typeface="Times New Roman"/>
                <a:cs typeface="Times New Roman"/>
              </a:rPr>
              <a:t> </a:t>
            </a:r>
            <a:r>
              <a:rPr sz="6792" spc="200" dirty="0">
                <a:solidFill>
                  <a:srgbClr val="FFFFFF"/>
                </a:solidFill>
                <a:latin typeface="Cambria"/>
                <a:cs typeface="Cambria"/>
              </a:rPr>
              <a:t>∧</a:t>
            </a:r>
            <a:r>
              <a:rPr sz="6792" spc="-21" dirty="0">
                <a:solidFill>
                  <a:srgbClr val="FFFFFF"/>
                </a:solidFill>
                <a:latin typeface="Cambria"/>
                <a:cs typeface="Cambria"/>
              </a:rPr>
              <a:t> </a:t>
            </a:r>
            <a:r>
              <a:rPr sz="6792" i="1" spc="-170" dirty="0">
                <a:solidFill>
                  <a:srgbClr val="FFFFFF"/>
                </a:solidFill>
                <a:latin typeface="Times New Roman"/>
                <a:cs typeface="Times New Roman"/>
              </a:rPr>
              <a:t>b</a:t>
            </a:r>
            <a:r>
              <a:rPr sz="6792" spc="-170" dirty="0">
                <a:solidFill>
                  <a:srgbClr val="FFFFFF"/>
                </a:solidFill>
                <a:latin typeface="Cambria"/>
                <a:cs typeface="Cambria"/>
              </a:rPr>
              <a:t>)</a:t>
            </a:r>
            <a:r>
              <a:rPr sz="6792" spc="343" dirty="0">
                <a:solidFill>
                  <a:srgbClr val="FFFFFF"/>
                </a:solidFill>
                <a:latin typeface="Cambria"/>
                <a:cs typeface="Cambria"/>
              </a:rPr>
              <a:t> </a:t>
            </a:r>
            <a:r>
              <a:rPr sz="6792" spc="864" dirty="0">
                <a:solidFill>
                  <a:srgbClr val="FFFFFF"/>
                </a:solidFill>
                <a:latin typeface="Cambria"/>
                <a:cs typeface="Cambria"/>
              </a:rPr>
              <a:t>=</a:t>
            </a:r>
            <a:r>
              <a:rPr sz="6792" spc="346" dirty="0">
                <a:solidFill>
                  <a:srgbClr val="FFFFFF"/>
                </a:solidFill>
                <a:latin typeface="Cambria"/>
                <a:cs typeface="Cambria"/>
              </a:rPr>
              <a:t> </a:t>
            </a:r>
            <a:r>
              <a:rPr sz="6792" i="1" spc="-176" dirty="0">
                <a:solidFill>
                  <a:srgbClr val="FFFFFF"/>
                </a:solidFill>
                <a:latin typeface="Times New Roman"/>
                <a:cs typeface="Times New Roman"/>
              </a:rPr>
              <a:t>P</a:t>
            </a:r>
            <a:r>
              <a:rPr sz="6792" spc="-176" dirty="0">
                <a:solidFill>
                  <a:srgbClr val="FFFFFF"/>
                </a:solidFill>
                <a:latin typeface="Cambria"/>
                <a:cs typeface="Cambria"/>
              </a:rPr>
              <a:t>(</a:t>
            </a:r>
            <a:r>
              <a:rPr sz="6792" i="1" spc="-176" dirty="0">
                <a:solidFill>
                  <a:srgbClr val="FFFFFF"/>
                </a:solidFill>
                <a:latin typeface="Times New Roman"/>
                <a:cs typeface="Times New Roman"/>
              </a:rPr>
              <a:t>a</a:t>
            </a:r>
            <a:r>
              <a:rPr sz="6792" spc="-176" dirty="0">
                <a:solidFill>
                  <a:srgbClr val="FFFFFF"/>
                </a:solidFill>
                <a:latin typeface="Cambria"/>
                <a:cs typeface="Cambria"/>
              </a:rPr>
              <a:t>)</a:t>
            </a:r>
            <a:r>
              <a:rPr sz="6792" i="1" spc="-176" dirty="0">
                <a:solidFill>
                  <a:srgbClr val="FFFFFF"/>
                </a:solidFill>
                <a:latin typeface="Times New Roman"/>
                <a:cs typeface="Times New Roman"/>
              </a:rPr>
              <a:t>P</a:t>
            </a:r>
            <a:r>
              <a:rPr sz="6792" spc="-176" dirty="0">
                <a:solidFill>
                  <a:srgbClr val="FFFFFF"/>
                </a:solidFill>
                <a:latin typeface="Cambria"/>
                <a:cs typeface="Cambria"/>
              </a:rPr>
              <a:t>(</a:t>
            </a:r>
            <a:r>
              <a:rPr sz="6792" i="1" spc="-176" dirty="0">
                <a:solidFill>
                  <a:srgbClr val="FFFFFF"/>
                </a:solidFill>
                <a:latin typeface="Times New Roman"/>
                <a:cs typeface="Times New Roman"/>
              </a:rPr>
              <a:t>b</a:t>
            </a:r>
            <a:r>
              <a:rPr sz="6792" spc="-176" dirty="0">
                <a:solidFill>
                  <a:srgbClr val="FFFFFF"/>
                </a:solidFill>
                <a:latin typeface="Cambria"/>
                <a:cs typeface="Cambria"/>
              </a:rPr>
              <a:t>)</a:t>
            </a:r>
            <a:endParaRPr sz="6792">
              <a:latin typeface="Cambria"/>
              <a:cs typeface="Cambri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7062" y="2036855"/>
            <a:ext cx="5095174" cy="869067"/>
          </a:xfrm>
          <a:prstGeom prst="rect">
            <a:avLst/>
          </a:prstGeom>
        </p:spPr>
        <p:txBody>
          <a:bodyPr vert="horz" wrap="square" lIns="0" tIns="10397" rIns="0" bIns="0" rtlCol="0">
            <a:spAutoFit/>
          </a:bodyPr>
          <a:lstStyle/>
          <a:p>
            <a:pPr marL="7701">
              <a:spcBef>
                <a:spcPts val="82"/>
              </a:spcBef>
            </a:pPr>
            <a:r>
              <a:rPr sz="5579" spc="88" dirty="0">
                <a:solidFill>
                  <a:srgbClr val="FFFFFF"/>
                </a:solidFill>
                <a:latin typeface="Verdana"/>
                <a:cs typeface="Verdana"/>
              </a:rPr>
              <a:t>independence</a:t>
            </a:r>
            <a:endParaRPr sz="5579">
              <a:latin typeface="Verdana"/>
              <a:cs typeface="Verdana"/>
            </a:endParaRPr>
          </a:p>
        </p:txBody>
      </p:sp>
      <p:sp>
        <p:nvSpPr>
          <p:cNvPr id="3" name="object 3"/>
          <p:cNvSpPr txBox="1"/>
          <p:nvPr/>
        </p:nvSpPr>
        <p:spPr>
          <a:xfrm>
            <a:off x="932461" y="3109930"/>
            <a:ext cx="818647" cy="1038567"/>
          </a:xfrm>
          <a:prstGeom prst="rect">
            <a:avLst/>
          </a:prstGeom>
        </p:spPr>
        <p:txBody>
          <a:bodyPr vert="horz" wrap="square" lIns="0" tIns="7316" rIns="0" bIns="0" rtlCol="0">
            <a:spAutoFit/>
          </a:bodyPr>
          <a:lstStyle/>
          <a:p>
            <a:pPr marL="7701">
              <a:spcBef>
                <a:spcPts val="58"/>
              </a:spcBef>
            </a:pP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endParaRPr sz="6701">
              <a:latin typeface="Times New Roman"/>
              <a:cs typeface="Times New Roman"/>
            </a:endParaRPr>
          </a:p>
        </p:txBody>
      </p:sp>
      <p:sp>
        <p:nvSpPr>
          <p:cNvPr id="4" name="object 4"/>
          <p:cNvSpPr txBox="1"/>
          <p:nvPr/>
        </p:nvSpPr>
        <p:spPr>
          <a:xfrm>
            <a:off x="3437198" y="3109930"/>
            <a:ext cx="5078617" cy="1038567"/>
          </a:xfrm>
          <a:prstGeom prst="rect">
            <a:avLst/>
          </a:prstGeom>
        </p:spPr>
        <p:txBody>
          <a:bodyPr vert="horz" wrap="square" lIns="0" tIns="7316" rIns="0" bIns="0" rtlCol="0">
            <a:spAutoFit/>
          </a:bodyPr>
          <a:lstStyle/>
          <a:p>
            <a:pPr marL="7701">
              <a:spcBef>
                <a:spcPts val="58"/>
              </a:spcBef>
              <a:tabLst>
                <a:tab pos="2849859" algn="l"/>
                <a:tab pos="4787116" algn="l"/>
              </a:tabLst>
            </a:pPr>
            <a:r>
              <a:rPr sz="6701" dirty="0">
                <a:solidFill>
                  <a:srgbClr val="FFFFFF"/>
                </a:solidFill>
                <a:latin typeface="Times New Roman"/>
                <a:cs typeface="Times New Roman"/>
              </a:rPr>
              <a:t>)</a:t>
            </a:r>
            <a:r>
              <a:rPr sz="6701" spc="-24" dirty="0">
                <a:solidFill>
                  <a:srgbClr val="FFFFFF"/>
                </a:solidFill>
                <a:latin typeface="Times New Roman"/>
                <a:cs typeface="Times New Roman"/>
              </a:rPr>
              <a:t> </a:t>
            </a:r>
            <a:r>
              <a:rPr sz="6701" dirty="0">
                <a:solidFill>
                  <a:srgbClr val="FFFFFF"/>
                </a:solidFill>
                <a:latin typeface="Times New Roman"/>
                <a:cs typeface="Times New Roman"/>
              </a:rPr>
              <a:t>=</a:t>
            </a:r>
            <a:r>
              <a:rPr sz="6701" spc="-21" dirty="0">
                <a:solidFill>
                  <a:srgbClr val="FFFFFF"/>
                </a:solidFill>
                <a:latin typeface="Times New Roman"/>
                <a:cs typeface="Times New Roman"/>
              </a:rPr>
              <a:t> </a:t>
            </a: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r>
              <a:rPr sz="6701" dirty="0">
                <a:solidFill>
                  <a:srgbClr val="FFFFFF"/>
                </a:solidFill>
                <a:latin typeface="Times New Roman"/>
                <a:cs typeface="Times New Roman"/>
              </a:rPr>
              <a:t>	</a:t>
            </a:r>
            <a:r>
              <a:rPr sz="6701" spc="-15" dirty="0">
                <a:solidFill>
                  <a:srgbClr val="FFFFFF"/>
                </a:solidFill>
                <a:latin typeface="Times New Roman"/>
                <a:cs typeface="Times New Roman"/>
              </a:rPr>
              <a:t>)</a:t>
            </a: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r>
              <a:rPr sz="6701" dirty="0">
                <a:solidFill>
                  <a:srgbClr val="FFFFFF"/>
                </a:solidFill>
                <a:latin typeface="Times New Roman"/>
                <a:cs typeface="Times New Roman"/>
              </a:rPr>
              <a:t>	</a:t>
            </a:r>
            <a:r>
              <a:rPr sz="6701" spc="-36" dirty="0">
                <a:solidFill>
                  <a:srgbClr val="FFFFFF"/>
                </a:solidFill>
                <a:latin typeface="Times New Roman"/>
                <a:cs typeface="Times New Roman"/>
              </a:rPr>
              <a:t>)</a:t>
            </a:r>
            <a:endParaRPr sz="6701">
              <a:latin typeface="Times New Roman"/>
              <a:cs typeface="Times New Roman"/>
            </a:endParaRPr>
          </a:p>
        </p:txBody>
      </p:sp>
      <p:grpSp>
        <p:nvGrpSpPr>
          <p:cNvPr id="5" name="object 5"/>
          <p:cNvGrpSpPr/>
          <p:nvPr/>
        </p:nvGrpSpPr>
        <p:grpSpPr>
          <a:xfrm>
            <a:off x="1857533" y="3418880"/>
            <a:ext cx="634971" cy="634971"/>
            <a:chOff x="3062503" y="5637985"/>
            <a:chExt cx="1047115" cy="1047115"/>
          </a:xfrm>
        </p:grpSpPr>
        <p:sp>
          <p:nvSpPr>
            <p:cNvPr id="6" name="object 6"/>
            <p:cNvSpPr/>
            <p:nvPr/>
          </p:nvSpPr>
          <p:spPr>
            <a:xfrm>
              <a:off x="3062503" y="5637985"/>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6"/>
                  </a:lnTo>
                  <a:lnTo>
                    <a:pt x="70470" y="1021141"/>
                  </a:lnTo>
                  <a:lnTo>
                    <a:pt x="127187" y="1042127"/>
                  </a:lnTo>
                  <a:lnTo>
                    <a:pt x="194260" y="1046904"/>
                  </a:lnTo>
                  <a:lnTo>
                    <a:pt x="240097" y="1047088"/>
                  </a:lnTo>
                  <a:lnTo>
                    <a:pt x="805923" y="1047088"/>
                  </a:lnTo>
                  <a:lnTo>
                    <a:pt x="852377" y="1046904"/>
                  </a:lnTo>
                  <a:lnTo>
                    <a:pt x="919889" y="1042127"/>
                  </a:lnTo>
                  <a:lnTo>
                    <a:pt x="976626" y="1021141"/>
                  </a:lnTo>
                  <a:lnTo>
                    <a:pt x="1021141" y="976626"/>
                  </a:lnTo>
                  <a:lnTo>
                    <a:pt x="1042127" y="919905"/>
                  </a:lnTo>
                  <a:lnTo>
                    <a:pt x="1046904" y="852828"/>
                  </a:lnTo>
                  <a:lnTo>
                    <a:pt x="1047088" y="806991"/>
                  </a:lnTo>
                  <a:lnTo>
                    <a:pt x="1047084" y="240097"/>
                  </a:lnTo>
                  <a:lnTo>
                    <a:pt x="1046904" y="194711"/>
                  </a:lnTo>
                  <a:lnTo>
                    <a:pt x="1042127" y="127203"/>
                  </a:lnTo>
                  <a:lnTo>
                    <a:pt x="1021141" y="70470"/>
                  </a:lnTo>
                  <a:lnTo>
                    <a:pt x="976626" y="25953"/>
                  </a:lnTo>
                  <a:lnTo>
                    <a:pt x="919905" y="4965"/>
                  </a:lnTo>
                  <a:lnTo>
                    <a:pt x="852828" y="183"/>
                  </a:lnTo>
                  <a:lnTo>
                    <a:pt x="806991" y="0"/>
                  </a:lnTo>
                  <a:close/>
                </a:path>
              </a:pathLst>
            </a:custGeom>
            <a:solidFill>
              <a:srgbClr val="FF644E"/>
            </a:solidFill>
          </p:spPr>
          <p:txBody>
            <a:bodyPr wrap="square" lIns="0" tIns="0" rIns="0" bIns="0" rtlCol="0"/>
            <a:lstStyle/>
            <a:p>
              <a:endParaRPr sz="849"/>
            </a:p>
          </p:txBody>
        </p:sp>
        <p:pic>
          <p:nvPicPr>
            <p:cNvPr id="7" name="object 7"/>
            <p:cNvPicPr/>
            <p:nvPr/>
          </p:nvPicPr>
          <p:blipFill>
            <a:blip r:embed="rId2" cstate="print"/>
            <a:stretch>
              <a:fillRect/>
            </a:stretch>
          </p:blipFill>
          <p:spPr>
            <a:xfrm>
              <a:off x="3144728" y="6345874"/>
              <a:ext cx="251937" cy="251939"/>
            </a:xfrm>
            <a:prstGeom prst="rect">
              <a:avLst/>
            </a:prstGeom>
          </p:spPr>
        </p:pic>
        <p:pic>
          <p:nvPicPr>
            <p:cNvPr id="8" name="object 8"/>
            <p:cNvPicPr/>
            <p:nvPr/>
          </p:nvPicPr>
          <p:blipFill>
            <a:blip r:embed="rId2" cstate="print"/>
            <a:stretch>
              <a:fillRect/>
            </a:stretch>
          </p:blipFill>
          <p:spPr>
            <a:xfrm>
              <a:off x="3775429" y="5725254"/>
              <a:ext cx="251939" cy="251937"/>
            </a:xfrm>
            <a:prstGeom prst="rect">
              <a:avLst/>
            </a:prstGeom>
          </p:spPr>
        </p:pic>
        <p:pic>
          <p:nvPicPr>
            <p:cNvPr id="9" name="object 9"/>
            <p:cNvPicPr/>
            <p:nvPr/>
          </p:nvPicPr>
          <p:blipFill>
            <a:blip r:embed="rId2" cstate="print"/>
            <a:stretch>
              <a:fillRect/>
            </a:stretch>
          </p:blipFill>
          <p:spPr>
            <a:xfrm>
              <a:off x="3144728" y="5725254"/>
              <a:ext cx="251937" cy="251937"/>
            </a:xfrm>
            <a:prstGeom prst="rect">
              <a:avLst/>
            </a:prstGeom>
          </p:spPr>
        </p:pic>
        <p:pic>
          <p:nvPicPr>
            <p:cNvPr id="10" name="object 10"/>
            <p:cNvPicPr/>
            <p:nvPr/>
          </p:nvPicPr>
          <p:blipFill>
            <a:blip r:embed="rId2" cstate="print"/>
            <a:stretch>
              <a:fillRect/>
            </a:stretch>
          </p:blipFill>
          <p:spPr>
            <a:xfrm>
              <a:off x="3775429" y="6345874"/>
              <a:ext cx="251939" cy="251939"/>
            </a:xfrm>
            <a:prstGeom prst="rect">
              <a:avLst/>
            </a:prstGeom>
          </p:spPr>
        </p:pic>
        <p:pic>
          <p:nvPicPr>
            <p:cNvPr id="11" name="object 11"/>
            <p:cNvPicPr/>
            <p:nvPr/>
          </p:nvPicPr>
          <p:blipFill>
            <a:blip r:embed="rId2" cstate="print"/>
            <a:stretch>
              <a:fillRect/>
            </a:stretch>
          </p:blipFill>
          <p:spPr>
            <a:xfrm>
              <a:off x="3144728" y="6035559"/>
              <a:ext cx="251937" cy="251939"/>
            </a:xfrm>
            <a:prstGeom prst="rect">
              <a:avLst/>
            </a:prstGeom>
          </p:spPr>
        </p:pic>
        <p:pic>
          <p:nvPicPr>
            <p:cNvPr id="12" name="object 12"/>
            <p:cNvPicPr/>
            <p:nvPr/>
          </p:nvPicPr>
          <p:blipFill>
            <a:blip r:embed="rId2" cstate="print"/>
            <a:stretch>
              <a:fillRect/>
            </a:stretch>
          </p:blipFill>
          <p:spPr>
            <a:xfrm>
              <a:off x="3775429" y="6035559"/>
              <a:ext cx="251939" cy="251939"/>
            </a:xfrm>
            <a:prstGeom prst="rect">
              <a:avLst/>
            </a:prstGeom>
          </p:spPr>
        </p:pic>
      </p:grpSp>
      <p:grpSp>
        <p:nvGrpSpPr>
          <p:cNvPr id="13" name="object 13"/>
          <p:cNvGrpSpPr/>
          <p:nvPr/>
        </p:nvGrpSpPr>
        <p:grpSpPr>
          <a:xfrm>
            <a:off x="2708189" y="3418880"/>
            <a:ext cx="634971" cy="634971"/>
            <a:chOff x="4465298" y="5637985"/>
            <a:chExt cx="1047115" cy="1047115"/>
          </a:xfrm>
        </p:grpSpPr>
        <p:sp>
          <p:nvSpPr>
            <p:cNvPr id="14" name="object 14"/>
            <p:cNvSpPr/>
            <p:nvPr/>
          </p:nvSpPr>
          <p:spPr>
            <a:xfrm>
              <a:off x="4465298" y="5637985"/>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6"/>
                  </a:lnTo>
                  <a:lnTo>
                    <a:pt x="70470" y="1021141"/>
                  </a:lnTo>
                  <a:lnTo>
                    <a:pt x="127187" y="1042127"/>
                  </a:lnTo>
                  <a:lnTo>
                    <a:pt x="194260" y="1046904"/>
                  </a:lnTo>
                  <a:lnTo>
                    <a:pt x="240097" y="1047088"/>
                  </a:lnTo>
                  <a:lnTo>
                    <a:pt x="805923" y="1047088"/>
                  </a:lnTo>
                  <a:lnTo>
                    <a:pt x="852377" y="1046904"/>
                  </a:lnTo>
                  <a:lnTo>
                    <a:pt x="919889" y="1042127"/>
                  </a:lnTo>
                  <a:lnTo>
                    <a:pt x="976626" y="1021141"/>
                  </a:lnTo>
                  <a:lnTo>
                    <a:pt x="1021141" y="976626"/>
                  </a:lnTo>
                  <a:lnTo>
                    <a:pt x="1042127" y="919905"/>
                  </a:lnTo>
                  <a:lnTo>
                    <a:pt x="1046904" y="852828"/>
                  </a:lnTo>
                  <a:lnTo>
                    <a:pt x="1047088" y="806991"/>
                  </a:lnTo>
                  <a:lnTo>
                    <a:pt x="1047084" y="240097"/>
                  </a:lnTo>
                  <a:lnTo>
                    <a:pt x="1046904" y="194711"/>
                  </a:lnTo>
                  <a:lnTo>
                    <a:pt x="1042127" y="127203"/>
                  </a:lnTo>
                  <a:lnTo>
                    <a:pt x="1021141" y="70470"/>
                  </a:lnTo>
                  <a:lnTo>
                    <a:pt x="976626" y="25953"/>
                  </a:lnTo>
                  <a:lnTo>
                    <a:pt x="919905" y="4965"/>
                  </a:lnTo>
                  <a:lnTo>
                    <a:pt x="852828" y="183"/>
                  </a:lnTo>
                  <a:lnTo>
                    <a:pt x="806991" y="0"/>
                  </a:lnTo>
                  <a:close/>
                </a:path>
              </a:pathLst>
            </a:custGeom>
            <a:solidFill>
              <a:srgbClr val="00A2FF"/>
            </a:solidFill>
          </p:spPr>
          <p:txBody>
            <a:bodyPr wrap="square" lIns="0" tIns="0" rIns="0" bIns="0" rtlCol="0"/>
            <a:lstStyle/>
            <a:p>
              <a:endParaRPr sz="849"/>
            </a:p>
          </p:txBody>
        </p:sp>
        <p:pic>
          <p:nvPicPr>
            <p:cNvPr id="15" name="object 15"/>
            <p:cNvPicPr/>
            <p:nvPr/>
          </p:nvPicPr>
          <p:blipFill>
            <a:blip r:embed="rId2" cstate="print"/>
            <a:stretch>
              <a:fillRect/>
            </a:stretch>
          </p:blipFill>
          <p:spPr>
            <a:xfrm>
              <a:off x="4547524" y="6345874"/>
              <a:ext cx="251945" cy="251939"/>
            </a:xfrm>
            <a:prstGeom prst="rect">
              <a:avLst/>
            </a:prstGeom>
          </p:spPr>
        </p:pic>
        <p:pic>
          <p:nvPicPr>
            <p:cNvPr id="16" name="object 16"/>
            <p:cNvPicPr/>
            <p:nvPr/>
          </p:nvPicPr>
          <p:blipFill>
            <a:blip r:embed="rId2" cstate="print"/>
            <a:stretch>
              <a:fillRect/>
            </a:stretch>
          </p:blipFill>
          <p:spPr>
            <a:xfrm>
              <a:off x="4547524" y="5725254"/>
              <a:ext cx="251945" cy="251937"/>
            </a:xfrm>
            <a:prstGeom prst="rect">
              <a:avLst/>
            </a:prstGeom>
          </p:spPr>
        </p:pic>
        <p:pic>
          <p:nvPicPr>
            <p:cNvPr id="17" name="object 17"/>
            <p:cNvPicPr/>
            <p:nvPr/>
          </p:nvPicPr>
          <p:blipFill>
            <a:blip r:embed="rId2" cstate="print"/>
            <a:stretch>
              <a:fillRect/>
            </a:stretch>
          </p:blipFill>
          <p:spPr>
            <a:xfrm>
              <a:off x="5178224" y="5725254"/>
              <a:ext cx="251947" cy="251937"/>
            </a:xfrm>
            <a:prstGeom prst="rect">
              <a:avLst/>
            </a:prstGeom>
          </p:spPr>
        </p:pic>
        <p:pic>
          <p:nvPicPr>
            <p:cNvPr id="18" name="object 18"/>
            <p:cNvPicPr/>
            <p:nvPr/>
          </p:nvPicPr>
          <p:blipFill>
            <a:blip r:embed="rId2" cstate="print"/>
            <a:stretch>
              <a:fillRect/>
            </a:stretch>
          </p:blipFill>
          <p:spPr>
            <a:xfrm>
              <a:off x="5178224" y="6345874"/>
              <a:ext cx="251947" cy="251939"/>
            </a:xfrm>
            <a:prstGeom prst="rect">
              <a:avLst/>
            </a:prstGeom>
          </p:spPr>
        </p:pic>
        <p:pic>
          <p:nvPicPr>
            <p:cNvPr id="19" name="object 19"/>
            <p:cNvPicPr/>
            <p:nvPr/>
          </p:nvPicPr>
          <p:blipFill>
            <a:blip r:embed="rId2" cstate="print"/>
            <a:stretch>
              <a:fillRect/>
            </a:stretch>
          </p:blipFill>
          <p:spPr>
            <a:xfrm>
              <a:off x="4547524" y="6035559"/>
              <a:ext cx="251945" cy="251939"/>
            </a:xfrm>
            <a:prstGeom prst="rect">
              <a:avLst/>
            </a:prstGeom>
          </p:spPr>
        </p:pic>
        <p:pic>
          <p:nvPicPr>
            <p:cNvPr id="20" name="object 20"/>
            <p:cNvPicPr/>
            <p:nvPr/>
          </p:nvPicPr>
          <p:blipFill>
            <a:blip r:embed="rId2" cstate="print"/>
            <a:stretch>
              <a:fillRect/>
            </a:stretch>
          </p:blipFill>
          <p:spPr>
            <a:xfrm>
              <a:off x="5178224" y="6035559"/>
              <a:ext cx="251947" cy="251939"/>
            </a:xfrm>
            <a:prstGeom prst="rect">
              <a:avLst/>
            </a:prstGeom>
          </p:spPr>
        </p:pic>
      </p:grpSp>
      <p:grpSp>
        <p:nvGrpSpPr>
          <p:cNvPr id="21" name="object 21"/>
          <p:cNvGrpSpPr/>
          <p:nvPr/>
        </p:nvGrpSpPr>
        <p:grpSpPr>
          <a:xfrm>
            <a:off x="5562714" y="3418880"/>
            <a:ext cx="634971" cy="634971"/>
            <a:chOff x="9172621" y="5637985"/>
            <a:chExt cx="1047115" cy="1047115"/>
          </a:xfrm>
        </p:grpSpPr>
        <p:sp>
          <p:nvSpPr>
            <p:cNvPr id="22" name="object 22"/>
            <p:cNvSpPr/>
            <p:nvPr/>
          </p:nvSpPr>
          <p:spPr>
            <a:xfrm>
              <a:off x="9172621" y="5637985"/>
              <a:ext cx="1047115" cy="1047115"/>
            </a:xfrm>
            <a:custGeom>
              <a:avLst/>
              <a:gdLst/>
              <a:ahLst/>
              <a:cxnLst/>
              <a:rect l="l" t="t" r="r" b="b"/>
              <a:pathLst>
                <a:path w="1047115"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FF644E"/>
            </a:solidFill>
          </p:spPr>
          <p:txBody>
            <a:bodyPr wrap="square" lIns="0" tIns="0" rIns="0" bIns="0" rtlCol="0"/>
            <a:lstStyle/>
            <a:p>
              <a:endParaRPr sz="849"/>
            </a:p>
          </p:txBody>
        </p:sp>
        <p:pic>
          <p:nvPicPr>
            <p:cNvPr id="23" name="object 23"/>
            <p:cNvPicPr/>
            <p:nvPr/>
          </p:nvPicPr>
          <p:blipFill>
            <a:blip r:embed="rId2" cstate="print"/>
            <a:stretch>
              <a:fillRect/>
            </a:stretch>
          </p:blipFill>
          <p:spPr>
            <a:xfrm>
              <a:off x="9254844" y="6345874"/>
              <a:ext cx="251939" cy="251939"/>
            </a:xfrm>
            <a:prstGeom prst="rect">
              <a:avLst/>
            </a:prstGeom>
          </p:spPr>
        </p:pic>
        <p:pic>
          <p:nvPicPr>
            <p:cNvPr id="24" name="object 24"/>
            <p:cNvPicPr/>
            <p:nvPr/>
          </p:nvPicPr>
          <p:blipFill>
            <a:blip r:embed="rId2" cstate="print"/>
            <a:stretch>
              <a:fillRect/>
            </a:stretch>
          </p:blipFill>
          <p:spPr>
            <a:xfrm>
              <a:off x="9885547" y="5725254"/>
              <a:ext cx="251937" cy="251937"/>
            </a:xfrm>
            <a:prstGeom prst="rect">
              <a:avLst/>
            </a:prstGeom>
          </p:spPr>
        </p:pic>
        <p:pic>
          <p:nvPicPr>
            <p:cNvPr id="25" name="object 25"/>
            <p:cNvPicPr/>
            <p:nvPr/>
          </p:nvPicPr>
          <p:blipFill>
            <a:blip r:embed="rId2" cstate="print"/>
            <a:stretch>
              <a:fillRect/>
            </a:stretch>
          </p:blipFill>
          <p:spPr>
            <a:xfrm>
              <a:off x="9254844" y="5725254"/>
              <a:ext cx="251939" cy="251937"/>
            </a:xfrm>
            <a:prstGeom prst="rect">
              <a:avLst/>
            </a:prstGeom>
          </p:spPr>
        </p:pic>
        <p:pic>
          <p:nvPicPr>
            <p:cNvPr id="26" name="object 26"/>
            <p:cNvPicPr/>
            <p:nvPr/>
          </p:nvPicPr>
          <p:blipFill>
            <a:blip r:embed="rId2" cstate="print"/>
            <a:stretch>
              <a:fillRect/>
            </a:stretch>
          </p:blipFill>
          <p:spPr>
            <a:xfrm>
              <a:off x="9885547" y="6345874"/>
              <a:ext cx="251937" cy="251939"/>
            </a:xfrm>
            <a:prstGeom prst="rect">
              <a:avLst/>
            </a:prstGeom>
          </p:spPr>
        </p:pic>
        <p:pic>
          <p:nvPicPr>
            <p:cNvPr id="27" name="object 27"/>
            <p:cNvPicPr/>
            <p:nvPr/>
          </p:nvPicPr>
          <p:blipFill>
            <a:blip r:embed="rId2" cstate="print"/>
            <a:stretch>
              <a:fillRect/>
            </a:stretch>
          </p:blipFill>
          <p:spPr>
            <a:xfrm>
              <a:off x="9254844" y="6035559"/>
              <a:ext cx="251939" cy="251939"/>
            </a:xfrm>
            <a:prstGeom prst="rect">
              <a:avLst/>
            </a:prstGeom>
          </p:spPr>
        </p:pic>
        <p:pic>
          <p:nvPicPr>
            <p:cNvPr id="28" name="object 28"/>
            <p:cNvPicPr/>
            <p:nvPr/>
          </p:nvPicPr>
          <p:blipFill>
            <a:blip r:embed="rId2" cstate="print"/>
            <a:stretch>
              <a:fillRect/>
            </a:stretch>
          </p:blipFill>
          <p:spPr>
            <a:xfrm>
              <a:off x="9885547" y="6035559"/>
              <a:ext cx="251937" cy="251939"/>
            </a:xfrm>
            <a:prstGeom prst="rect">
              <a:avLst/>
            </a:prstGeom>
          </p:spPr>
        </p:pic>
      </p:grpSp>
      <p:grpSp>
        <p:nvGrpSpPr>
          <p:cNvPr id="29" name="object 29"/>
          <p:cNvGrpSpPr/>
          <p:nvPr/>
        </p:nvGrpSpPr>
        <p:grpSpPr>
          <a:xfrm>
            <a:off x="7489982" y="3418880"/>
            <a:ext cx="634971" cy="634971"/>
            <a:chOff x="12350828" y="5637985"/>
            <a:chExt cx="1047115" cy="1047115"/>
          </a:xfrm>
        </p:grpSpPr>
        <p:sp>
          <p:nvSpPr>
            <p:cNvPr id="30" name="object 30"/>
            <p:cNvSpPr/>
            <p:nvPr/>
          </p:nvSpPr>
          <p:spPr>
            <a:xfrm>
              <a:off x="12350828" y="5637985"/>
              <a:ext cx="1047115" cy="1047115"/>
            </a:xfrm>
            <a:custGeom>
              <a:avLst/>
              <a:gdLst/>
              <a:ahLst/>
              <a:cxnLst/>
              <a:rect l="l" t="t" r="r" b="b"/>
              <a:pathLst>
                <a:path w="1047115" h="1047115">
                  <a:moveTo>
                    <a:pt x="806991" y="0"/>
                  </a:moveTo>
                  <a:lnTo>
                    <a:pt x="241144" y="0"/>
                  </a:lnTo>
                  <a:lnTo>
                    <a:pt x="194678" y="183"/>
                  </a:lnTo>
                  <a:lnTo>
                    <a:pt x="127190"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73" y="1042127"/>
                  </a:lnTo>
                  <a:lnTo>
                    <a:pt x="194236" y="1046904"/>
                  </a:lnTo>
                  <a:lnTo>
                    <a:pt x="240097" y="1047088"/>
                  </a:lnTo>
                  <a:lnTo>
                    <a:pt x="805944" y="1047088"/>
                  </a:lnTo>
                  <a:lnTo>
                    <a:pt x="852366" y="1046904"/>
                  </a:lnTo>
                  <a:lnTo>
                    <a:pt x="919883" y="1042127"/>
                  </a:lnTo>
                  <a:lnTo>
                    <a:pt x="976637" y="1021141"/>
                  </a:lnTo>
                  <a:lnTo>
                    <a:pt x="1021096" y="976626"/>
                  </a:lnTo>
                  <a:lnTo>
                    <a:pt x="1042096" y="919905"/>
                  </a:lnTo>
                  <a:lnTo>
                    <a:pt x="1046903" y="852828"/>
                  </a:lnTo>
                  <a:lnTo>
                    <a:pt x="1047088" y="806991"/>
                  </a:lnTo>
                  <a:lnTo>
                    <a:pt x="1047084" y="240097"/>
                  </a:lnTo>
                  <a:lnTo>
                    <a:pt x="1046903" y="194711"/>
                  </a:lnTo>
                  <a:lnTo>
                    <a:pt x="1042096" y="127203"/>
                  </a:lnTo>
                  <a:lnTo>
                    <a:pt x="1021096" y="70470"/>
                  </a:lnTo>
                  <a:lnTo>
                    <a:pt x="976637" y="25953"/>
                  </a:lnTo>
                  <a:lnTo>
                    <a:pt x="919900" y="4965"/>
                  </a:lnTo>
                  <a:lnTo>
                    <a:pt x="852807" y="183"/>
                  </a:lnTo>
                  <a:lnTo>
                    <a:pt x="806991" y="0"/>
                  </a:lnTo>
                  <a:close/>
                </a:path>
              </a:pathLst>
            </a:custGeom>
            <a:solidFill>
              <a:srgbClr val="00A2FF"/>
            </a:solidFill>
          </p:spPr>
          <p:txBody>
            <a:bodyPr wrap="square" lIns="0" tIns="0" rIns="0" bIns="0" rtlCol="0"/>
            <a:lstStyle/>
            <a:p>
              <a:endParaRPr sz="849"/>
            </a:p>
          </p:txBody>
        </p:sp>
        <p:pic>
          <p:nvPicPr>
            <p:cNvPr id="31" name="object 31"/>
            <p:cNvPicPr/>
            <p:nvPr/>
          </p:nvPicPr>
          <p:blipFill>
            <a:blip r:embed="rId3" cstate="print"/>
            <a:stretch>
              <a:fillRect/>
            </a:stretch>
          </p:blipFill>
          <p:spPr>
            <a:xfrm>
              <a:off x="12433050" y="6345874"/>
              <a:ext cx="251955" cy="251939"/>
            </a:xfrm>
            <a:prstGeom prst="rect">
              <a:avLst/>
            </a:prstGeom>
          </p:spPr>
        </p:pic>
        <p:pic>
          <p:nvPicPr>
            <p:cNvPr id="32" name="object 32"/>
            <p:cNvPicPr/>
            <p:nvPr/>
          </p:nvPicPr>
          <p:blipFill>
            <a:blip r:embed="rId4" cstate="print"/>
            <a:stretch>
              <a:fillRect/>
            </a:stretch>
          </p:blipFill>
          <p:spPr>
            <a:xfrm>
              <a:off x="13063738" y="5725254"/>
              <a:ext cx="251929" cy="251937"/>
            </a:xfrm>
            <a:prstGeom prst="rect">
              <a:avLst/>
            </a:prstGeom>
          </p:spPr>
        </p:pic>
        <p:pic>
          <p:nvPicPr>
            <p:cNvPr id="33" name="object 33"/>
            <p:cNvPicPr/>
            <p:nvPr/>
          </p:nvPicPr>
          <p:blipFill>
            <a:blip r:embed="rId3" cstate="print"/>
            <a:stretch>
              <a:fillRect/>
            </a:stretch>
          </p:blipFill>
          <p:spPr>
            <a:xfrm>
              <a:off x="12433050" y="5725254"/>
              <a:ext cx="251955" cy="251937"/>
            </a:xfrm>
            <a:prstGeom prst="rect">
              <a:avLst/>
            </a:prstGeom>
          </p:spPr>
        </p:pic>
        <p:pic>
          <p:nvPicPr>
            <p:cNvPr id="34" name="object 34"/>
            <p:cNvPicPr/>
            <p:nvPr/>
          </p:nvPicPr>
          <p:blipFill>
            <a:blip r:embed="rId4" cstate="print"/>
            <a:stretch>
              <a:fillRect/>
            </a:stretch>
          </p:blipFill>
          <p:spPr>
            <a:xfrm>
              <a:off x="13063738" y="6345874"/>
              <a:ext cx="251929" cy="251939"/>
            </a:xfrm>
            <a:prstGeom prst="rect">
              <a:avLst/>
            </a:prstGeom>
          </p:spPr>
        </p:pic>
        <p:pic>
          <p:nvPicPr>
            <p:cNvPr id="35" name="object 35"/>
            <p:cNvPicPr/>
            <p:nvPr/>
          </p:nvPicPr>
          <p:blipFill>
            <a:blip r:embed="rId3" cstate="print"/>
            <a:stretch>
              <a:fillRect/>
            </a:stretch>
          </p:blipFill>
          <p:spPr>
            <a:xfrm>
              <a:off x="12433050" y="6035559"/>
              <a:ext cx="251955" cy="251939"/>
            </a:xfrm>
            <a:prstGeom prst="rect">
              <a:avLst/>
            </a:prstGeom>
          </p:spPr>
        </p:pic>
        <p:pic>
          <p:nvPicPr>
            <p:cNvPr id="36" name="object 36"/>
            <p:cNvPicPr/>
            <p:nvPr/>
          </p:nvPicPr>
          <p:blipFill>
            <a:blip r:embed="rId4" cstate="print"/>
            <a:stretch>
              <a:fillRect/>
            </a:stretch>
          </p:blipFill>
          <p:spPr>
            <a:xfrm>
              <a:off x="13063738" y="6035559"/>
              <a:ext cx="251929" cy="251939"/>
            </a:xfrm>
            <a:prstGeom prst="rect">
              <a:avLst/>
            </a:prstGeom>
          </p:spPr>
        </p:pic>
      </p:grpSp>
      <p:sp>
        <p:nvSpPr>
          <p:cNvPr id="37" name="object 37"/>
          <p:cNvSpPr txBox="1"/>
          <p:nvPr/>
        </p:nvSpPr>
        <p:spPr>
          <a:xfrm>
            <a:off x="4748772" y="4554073"/>
            <a:ext cx="386990" cy="907955"/>
          </a:xfrm>
          <a:prstGeom prst="rect">
            <a:avLst/>
          </a:prstGeom>
        </p:spPr>
        <p:txBody>
          <a:bodyPr vert="horz" wrap="square" lIns="0" tIns="7316" rIns="0" bIns="0" rtlCol="0">
            <a:spAutoFit/>
          </a:bodyPr>
          <a:lstStyle/>
          <a:p>
            <a:pPr marL="7701">
              <a:spcBef>
                <a:spcPts val="58"/>
              </a:spcBef>
            </a:pPr>
            <a:r>
              <a:rPr sz="5852" spc="-355" dirty="0">
                <a:solidFill>
                  <a:srgbClr val="FFFFFF"/>
                </a:solidFill>
                <a:latin typeface="Cambria"/>
                <a:cs typeface="Cambria"/>
              </a:rPr>
              <a:t>1</a:t>
            </a:r>
            <a:endParaRPr sz="5852">
              <a:latin typeface="Cambria"/>
              <a:cs typeface="Cambria"/>
            </a:endParaRPr>
          </a:p>
        </p:txBody>
      </p:sp>
      <p:sp>
        <p:nvSpPr>
          <p:cNvPr id="38" name="object 38"/>
          <p:cNvSpPr/>
          <p:nvPr/>
        </p:nvSpPr>
        <p:spPr>
          <a:xfrm>
            <a:off x="4682183" y="5615946"/>
            <a:ext cx="520222" cy="50058"/>
          </a:xfrm>
          <a:custGeom>
            <a:avLst/>
            <a:gdLst/>
            <a:ahLst/>
            <a:cxnLst/>
            <a:rect l="l" t="t" r="r" b="b"/>
            <a:pathLst>
              <a:path w="857884" h="82550">
                <a:moveTo>
                  <a:pt x="857565" y="0"/>
                </a:moveTo>
                <a:lnTo>
                  <a:pt x="0" y="0"/>
                </a:lnTo>
                <a:lnTo>
                  <a:pt x="0" y="82081"/>
                </a:lnTo>
                <a:lnTo>
                  <a:pt x="857565" y="82081"/>
                </a:lnTo>
                <a:lnTo>
                  <a:pt x="857565" y="0"/>
                </a:lnTo>
                <a:close/>
              </a:path>
            </a:pathLst>
          </a:custGeom>
          <a:solidFill>
            <a:srgbClr val="FFFFFF"/>
          </a:solidFill>
        </p:spPr>
        <p:txBody>
          <a:bodyPr wrap="square" lIns="0" tIns="0" rIns="0" bIns="0" rtlCol="0"/>
          <a:lstStyle/>
          <a:p>
            <a:endParaRPr sz="849"/>
          </a:p>
        </p:txBody>
      </p:sp>
      <p:sp>
        <p:nvSpPr>
          <p:cNvPr id="39" name="object 39"/>
          <p:cNvSpPr txBox="1"/>
          <p:nvPr/>
        </p:nvSpPr>
        <p:spPr>
          <a:xfrm>
            <a:off x="3959237" y="5077816"/>
            <a:ext cx="1665404" cy="907955"/>
          </a:xfrm>
          <a:prstGeom prst="rect">
            <a:avLst/>
          </a:prstGeom>
        </p:spPr>
        <p:txBody>
          <a:bodyPr vert="horz" wrap="square" lIns="0" tIns="7316" rIns="0" bIns="0" rtlCol="0">
            <a:spAutoFit/>
          </a:bodyPr>
          <a:lstStyle/>
          <a:p>
            <a:pPr marL="7701">
              <a:spcBef>
                <a:spcPts val="58"/>
              </a:spcBef>
              <a:tabLst>
                <a:tab pos="1445145" algn="l"/>
              </a:tabLst>
            </a:pPr>
            <a:r>
              <a:rPr sz="5852" spc="713" dirty="0">
                <a:solidFill>
                  <a:srgbClr val="FFFFFF"/>
                </a:solidFill>
                <a:latin typeface="Cambria"/>
                <a:cs typeface="Cambria"/>
              </a:rPr>
              <a:t>=</a:t>
            </a:r>
            <a:r>
              <a:rPr sz="5852" dirty="0">
                <a:solidFill>
                  <a:srgbClr val="FFFFFF"/>
                </a:solidFill>
                <a:latin typeface="Cambria"/>
                <a:cs typeface="Cambria"/>
              </a:rPr>
              <a:t>	</a:t>
            </a:r>
            <a:r>
              <a:rPr sz="5852" spc="-30" dirty="0">
                <a:solidFill>
                  <a:srgbClr val="FFFFFF"/>
                </a:solidFill>
                <a:latin typeface="Cambria"/>
                <a:cs typeface="Cambria"/>
              </a:rPr>
              <a:t>⋅</a:t>
            </a:r>
            <a:endParaRPr sz="5852">
              <a:latin typeface="Cambria"/>
              <a:cs typeface="Cambria"/>
            </a:endParaRPr>
          </a:p>
        </p:txBody>
      </p:sp>
      <p:sp>
        <p:nvSpPr>
          <p:cNvPr id="40" name="object 40"/>
          <p:cNvSpPr/>
          <p:nvPr/>
        </p:nvSpPr>
        <p:spPr>
          <a:xfrm>
            <a:off x="5782002" y="5615946"/>
            <a:ext cx="520222" cy="50058"/>
          </a:xfrm>
          <a:custGeom>
            <a:avLst/>
            <a:gdLst/>
            <a:ahLst/>
            <a:cxnLst/>
            <a:rect l="l" t="t" r="r" b="b"/>
            <a:pathLst>
              <a:path w="857884" h="82550">
                <a:moveTo>
                  <a:pt x="857565" y="0"/>
                </a:moveTo>
                <a:lnTo>
                  <a:pt x="0" y="0"/>
                </a:lnTo>
                <a:lnTo>
                  <a:pt x="0" y="82081"/>
                </a:lnTo>
                <a:lnTo>
                  <a:pt x="857565" y="82081"/>
                </a:lnTo>
                <a:lnTo>
                  <a:pt x="857565" y="0"/>
                </a:lnTo>
                <a:close/>
              </a:path>
            </a:pathLst>
          </a:custGeom>
          <a:solidFill>
            <a:srgbClr val="FFFFFF"/>
          </a:solidFill>
        </p:spPr>
        <p:txBody>
          <a:bodyPr wrap="square" lIns="0" tIns="0" rIns="0" bIns="0" rtlCol="0"/>
          <a:lstStyle/>
          <a:p>
            <a:endParaRPr sz="849"/>
          </a:p>
        </p:txBody>
      </p:sp>
      <p:sp>
        <p:nvSpPr>
          <p:cNvPr id="41" name="object 41"/>
          <p:cNvSpPr txBox="1"/>
          <p:nvPr/>
        </p:nvSpPr>
        <p:spPr>
          <a:xfrm>
            <a:off x="6537834" y="5077816"/>
            <a:ext cx="524457" cy="907955"/>
          </a:xfrm>
          <a:prstGeom prst="rect">
            <a:avLst/>
          </a:prstGeom>
        </p:spPr>
        <p:txBody>
          <a:bodyPr vert="horz" wrap="square" lIns="0" tIns="7316" rIns="0" bIns="0" rtlCol="0">
            <a:spAutoFit/>
          </a:bodyPr>
          <a:lstStyle/>
          <a:p>
            <a:pPr marL="7701">
              <a:spcBef>
                <a:spcPts val="58"/>
              </a:spcBef>
            </a:pPr>
            <a:r>
              <a:rPr sz="5852" spc="713" dirty="0">
                <a:solidFill>
                  <a:srgbClr val="FFFFFF"/>
                </a:solidFill>
                <a:latin typeface="Cambria"/>
                <a:cs typeface="Cambria"/>
              </a:rPr>
              <a:t>=</a:t>
            </a:r>
            <a:endParaRPr sz="5852">
              <a:latin typeface="Cambria"/>
              <a:cs typeface="Cambria"/>
            </a:endParaRPr>
          </a:p>
        </p:txBody>
      </p:sp>
      <p:sp>
        <p:nvSpPr>
          <p:cNvPr id="42" name="object 42"/>
          <p:cNvSpPr txBox="1"/>
          <p:nvPr/>
        </p:nvSpPr>
        <p:spPr>
          <a:xfrm>
            <a:off x="5848591" y="4554073"/>
            <a:ext cx="2051623" cy="907955"/>
          </a:xfrm>
          <a:prstGeom prst="rect">
            <a:avLst/>
          </a:prstGeom>
        </p:spPr>
        <p:txBody>
          <a:bodyPr vert="horz" wrap="square" lIns="0" tIns="7316" rIns="0" bIns="0" rtlCol="0">
            <a:spAutoFit/>
          </a:bodyPr>
          <a:lstStyle/>
          <a:p>
            <a:pPr marL="7701">
              <a:spcBef>
                <a:spcPts val="58"/>
              </a:spcBef>
              <a:tabLst>
                <a:tab pos="1671948" algn="l"/>
              </a:tabLst>
            </a:pPr>
            <a:r>
              <a:rPr sz="5852" spc="-355" dirty="0">
                <a:solidFill>
                  <a:srgbClr val="FFFFFF"/>
                </a:solidFill>
                <a:latin typeface="Cambria"/>
                <a:cs typeface="Cambria"/>
              </a:rPr>
              <a:t>1</a:t>
            </a:r>
            <a:r>
              <a:rPr sz="5852" dirty="0">
                <a:solidFill>
                  <a:srgbClr val="FFFFFF"/>
                </a:solidFill>
                <a:latin typeface="Cambria"/>
                <a:cs typeface="Cambria"/>
              </a:rPr>
              <a:t>	</a:t>
            </a:r>
            <a:r>
              <a:rPr sz="5852" spc="-355" dirty="0">
                <a:solidFill>
                  <a:srgbClr val="FFFFFF"/>
                </a:solidFill>
                <a:latin typeface="Cambria"/>
                <a:cs typeface="Cambria"/>
              </a:rPr>
              <a:t>1</a:t>
            </a:r>
            <a:endParaRPr sz="5852">
              <a:latin typeface="Cambria"/>
              <a:cs typeface="Cambria"/>
            </a:endParaRPr>
          </a:p>
        </p:txBody>
      </p:sp>
      <p:sp>
        <p:nvSpPr>
          <p:cNvPr id="43" name="object 43"/>
          <p:cNvSpPr/>
          <p:nvPr/>
        </p:nvSpPr>
        <p:spPr>
          <a:xfrm>
            <a:off x="7260761" y="5615946"/>
            <a:ext cx="891810" cy="50058"/>
          </a:xfrm>
          <a:custGeom>
            <a:avLst/>
            <a:gdLst/>
            <a:ahLst/>
            <a:cxnLst/>
            <a:rect l="l" t="t" r="r" b="b"/>
            <a:pathLst>
              <a:path w="1470659" h="82550">
                <a:moveTo>
                  <a:pt x="1470112" y="0"/>
                </a:moveTo>
                <a:lnTo>
                  <a:pt x="0" y="0"/>
                </a:lnTo>
                <a:lnTo>
                  <a:pt x="0" y="82081"/>
                </a:lnTo>
                <a:lnTo>
                  <a:pt x="1470112" y="82081"/>
                </a:lnTo>
                <a:lnTo>
                  <a:pt x="1470112" y="0"/>
                </a:lnTo>
                <a:close/>
              </a:path>
            </a:pathLst>
          </a:custGeom>
          <a:solidFill>
            <a:srgbClr val="FFFFFF"/>
          </a:solidFill>
        </p:spPr>
        <p:txBody>
          <a:bodyPr wrap="square" lIns="0" tIns="0" rIns="0" bIns="0" rtlCol="0"/>
          <a:lstStyle/>
          <a:p>
            <a:endParaRPr sz="849"/>
          </a:p>
        </p:txBody>
      </p:sp>
      <p:sp>
        <p:nvSpPr>
          <p:cNvPr id="44" name="object 44"/>
          <p:cNvSpPr txBox="1"/>
          <p:nvPr/>
        </p:nvSpPr>
        <p:spPr>
          <a:xfrm>
            <a:off x="4748771" y="5634989"/>
            <a:ext cx="3336970" cy="907955"/>
          </a:xfrm>
          <a:prstGeom prst="rect">
            <a:avLst/>
          </a:prstGeom>
        </p:spPr>
        <p:txBody>
          <a:bodyPr vert="horz" wrap="square" lIns="0" tIns="7316" rIns="0" bIns="0" rtlCol="0">
            <a:spAutoFit/>
          </a:bodyPr>
          <a:lstStyle/>
          <a:p>
            <a:pPr marL="7701">
              <a:spcBef>
                <a:spcPts val="58"/>
              </a:spcBef>
              <a:tabLst>
                <a:tab pos="1107444" algn="l"/>
                <a:tab pos="2586090" algn="l"/>
              </a:tabLst>
            </a:pPr>
            <a:r>
              <a:rPr sz="5852" spc="-355" dirty="0">
                <a:solidFill>
                  <a:srgbClr val="FFFFFF"/>
                </a:solidFill>
                <a:latin typeface="Cambria"/>
                <a:cs typeface="Cambria"/>
              </a:rPr>
              <a:t>6</a:t>
            </a:r>
            <a:r>
              <a:rPr sz="5852" dirty="0">
                <a:solidFill>
                  <a:srgbClr val="FFFFFF"/>
                </a:solidFill>
                <a:latin typeface="Cambria"/>
                <a:cs typeface="Cambria"/>
              </a:rPr>
              <a:t>	</a:t>
            </a:r>
            <a:r>
              <a:rPr sz="5852" spc="-361" dirty="0">
                <a:solidFill>
                  <a:srgbClr val="FFFFFF"/>
                </a:solidFill>
                <a:latin typeface="Cambria"/>
                <a:cs typeface="Cambria"/>
              </a:rPr>
              <a:t>6</a:t>
            </a:r>
            <a:r>
              <a:rPr sz="5852" dirty="0">
                <a:solidFill>
                  <a:srgbClr val="FFFFFF"/>
                </a:solidFill>
                <a:latin typeface="Cambria"/>
                <a:cs typeface="Cambria"/>
              </a:rPr>
              <a:t>	</a:t>
            </a:r>
            <a:r>
              <a:rPr sz="5852" spc="-340" dirty="0">
                <a:solidFill>
                  <a:srgbClr val="FFFFFF"/>
                </a:solidFill>
                <a:latin typeface="Cambria"/>
                <a:cs typeface="Cambria"/>
              </a:rPr>
              <a:t>36</a:t>
            </a:r>
            <a:endParaRPr sz="5852">
              <a:latin typeface="Cambria"/>
              <a:cs typeface="Cambri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7062" y="2036855"/>
            <a:ext cx="5095174" cy="869067"/>
          </a:xfrm>
          <a:prstGeom prst="rect">
            <a:avLst/>
          </a:prstGeom>
        </p:spPr>
        <p:txBody>
          <a:bodyPr vert="horz" wrap="square" lIns="0" tIns="10397" rIns="0" bIns="0" rtlCol="0">
            <a:spAutoFit/>
          </a:bodyPr>
          <a:lstStyle/>
          <a:p>
            <a:pPr marL="7701">
              <a:spcBef>
                <a:spcPts val="82"/>
              </a:spcBef>
            </a:pPr>
            <a:r>
              <a:rPr sz="5579" spc="88" dirty="0">
                <a:solidFill>
                  <a:srgbClr val="FFFFFF"/>
                </a:solidFill>
                <a:latin typeface="Verdana"/>
                <a:cs typeface="Verdana"/>
              </a:rPr>
              <a:t>independence</a:t>
            </a:r>
            <a:endParaRPr sz="5579">
              <a:latin typeface="Verdana"/>
              <a:cs typeface="Verdana"/>
            </a:endParaRPr>
          </a:p>
        </p:txBody>
      </p:sp>
      <p:sp>
        <p:nvSpPr>
          <p:cNvPr id="3" name="object 3"/>
          <p:cNvSpPr txBox="1"/>
          <p:nvPr/>
        </p:nvSpPr>
        <p:spPr>
          <a:xfrm>
            <a:off x="932461" y="3109930"/>
            <a:ext cx="818647" cy="1038567"/>
          </a:xfrm>
          <a:prstGeom prst="rect">
            <a:avLst/>
          </a:prstGeom>
        </p:spPr>
        <p:txBody>
          <a:bodyPr vert="horz" wrap="square" lIns="0" tIns="7316" rIns="0" bIns="0" rtlCol="0">
            <a:spAutoFit/>
          </a:bodyPr>
          <a:lstStyle/>
          <a:p>
            <a:pPr marL="7701">
              <a:spcBef>
                <a:spcPts val="58"/>
              </a:spcBef>
            </a:pP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endParaRPr sz="6701">
              <a:latin typeface="Times New Roman"/>
              <a:cs typeface="Times New Roman"/>
            </a:endParaRPr>
          </a:p>
        </p:txBody>
      </p:sp>
      <p:sp>
        <p:nvSpPr>
          <p:cNvPr id="4" name="object 4"/>
          <p:cNvSpPr txBox="1"/>
          <p:nvPr/>
        </p:nvSpPr>
        <p:spPr>
          <a:xfrm>
            <a:off x="3437198" y="3109930"/>
            <a:ext cx="5065909" cy="1038567"/>
          </a:xfrm>
          <a:prstGeom prst="rect">
            <a:avLst/>
          </a:prstGeom>
        </p:spPr>
        <p:txBody>
          <a:bodyPr vert="horz" wrap="square" lIns="0" tIns="7316" rIns="0" bIns="0" rtlCol="0">
            <a:spAutoFit/>
          </a:bodyPr>
          <a:lstStyle/>
          <a:p>
            <a:pPr marL="7701">
              <a:spcBef>
                <a:spcPts val="58"/>
              </a:spcBef>
              <a:tabLst>
                <a:tab pos="2837152" algn="l"/>
                <a:tab pos="4774409" algn="l"/>
              </a:tabLst>
            </a:pPr>
            <a:r>
              <a:rPr sz="6701" dirty="0">
                <a:solidFill>
                  <a:srgbClr val="FFFFFF"/>
                </a:solidFill>
                <a:latin typeface="Times New Roman"/>
                <a:cs typeface="Times New Roman"/>
              </a:rPr>
              <a:t>)</a:t>
            </a:r>
            <a:r>
              <a:rPr sz="6701" spc="-3" dirty="0">
                <a:solidFill>
                  <a:srgbClr val="FFFFFF"/>
                </a:solidFill>
                <a:latin typeface="Times New Roman"/>
                <a:cs typeface="Times New Roman"/>
              </a:rPr>
              <a:t> </a:t>
            </a:r>
            <a:r>
              <a:rPr sz="6701" dirty="0">
                <a:solidFill>
                  <a:srgbClr val="FFFFFF"/>
                </a:solidFill>
                <a:latin typeface="Times New Roman"/>
                <a:cs typeface="Times New Roman"/>
              </a:rPr>
              <a:t>≠</a:t>
            </a:r>
            <a:r>
              <a:rPr sz="6701" spc="-3" dirty="0">
                <a:solidFill>
                  <a:srgbClr val="FFFFFF"/>
                </a:solidFill>
                <a:latin typeface="Times New Roman"/>
                <a:cs typeface="Times New Roman"/>
              </a:rPr>
              <a:t> </a:t>
            </a: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r>
              <a:rPr sz="6701" dirty="0">
                <a:solidFill>
                  <a:srgbClr val="FFFFFF"/>
                </a:solidFill>
                <a:latin typeface="Times New Roman"/>
                <a:cs typeface="Times New Roman"/>
              </a:rPr>
              <a:t>	</a:t>
            </a:r>
            <a:r>
              <a:rPr sz="6701" spc="-15" dirty="0">
                <a:solidFill>
                  <a:srgbClr val="FFFFFF"/>
                </a:solidFill>
                <a:latin typeface="Times New Roman"/>
                <a:cs typeface="Times New Roman"/>
              </a:rPr>
              <a:t>)</a:t>
            </a: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r>
              <a:rPr sz="6701" dirty="0">
                <a:solidFill>
                  <a:srgbClr val="FFFFFF"/>
                </a:solidFill>
                <a:latin typeface="Times New Roman"/>
                <a:cs typeface="Times New Roman"/>
              </a:rPr>
              <a:t>	</a:t>
            </a:r>
            <a:r>
              <a:rPr sz="6701" spc="-30" dirty="0">
                <a:solidFill>
                  <a:srgbClr val="FFFFFF"/>
                </a:solidFill>
                <a:latin typeface="Times New Roman"/>
                <a:cs typeface="Times New Roman"/>
              </a:rPr>
              <a:t>)</a:t>
            </a:r>
            <a:endParaRPr sz="6701">
              <a:latin typeface="Times New Roman"/>
              <a:cs typeface="Times New Roman"/>
            </a:endParaRPr>
          </a:p>
        </p:txBody>
      </p:sp>
      <p:grpSp>
        <p:nvGrpSpPr>
          <p:cNvPr id="5" name="object 5"/>
          <p:cNvGrpSpPr/>
          <p:nvPr/>
        </p:nvGrpSpPr>
        <p:grpSpPr>
          <a:xfrm>
            <a:off x="1857533" y="3418880"/>
            <a:ext cx="634971" cy="634971"/>
            <a:chOff x="3062503" y="5637985"/>
            <a:chExt cx="1047115" cy="1047115"/>
          </a:xfrm>
        </p:grpSpPr>
        <p:sp>
          <p:nvSpPr>
            <p:cNvPr id="6" name="object 6"/>
            <p:cNvSpPr/>
            <p:nvPr/>
          </p:nvSpPr>
          <p:spPr>
            <a:xfrm>
              <a:off x="3062503" y="5637985"/>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6"/>
                  </a:lnTo>
                  <a:lnTo>
                    <a:pt x="70470" y="1021141"/>
                  </a:lnTo>
                  <a:lnTo>
                    <a:pt x="127187" y="1042127"/>
                  </a:lnTo>
                  <a:lnTo>
                    <a:pt x="194260" y="1046904"/>
                  </a:lnTo>
                  <a:lnTo>
                    <a:pt x="240097" y="1047088"/>
                  </a:lnTo>
                  <a:lnTo>
                    <a:pt x="805923" y="1047088"/>
                  </a:lnTo>
                  <a:lnTo>
                    <a:pt x="852377" y="1046904"/>
                  </a:lnTo>
                  <a:lnTo>
                    <a:pt x="919889" y="1042127"/>
                  </a:lnTo>
                  <a:lnTo>
                    <a:pt x="976626" y="1021141"/>
                  </a:lnTo>
                  <a:lnTo>
                    <a:pt x="1021141" y="976626"/>
                  </a:lnTo>
                  <a:lnTo>
                    <a:pt x="1042127" y="919905"/>
                  </a:lnTo>
                  <a:lnTo>
                    <a:pt x="1046904" y="852828"/>
                  </a:lnTo>
                  <a:lnTo>
                    <a:pt x="1047088" y="806991"/>
                  </a:lnTo>
                  <a:lnTo>
                    <a:pt x="1047084" y="240097"/>
                  </a:lnTo>
                  <a:lnTo>
                    <a:pt x="1046904" y="194711"/>
                  </a:lnTo>
                  <a:lnTo>
                    <a:pt x="1042127" y="127203"/>
                  </a:lnTo>
                  <a:lnTo>
                    <a:pt x="1021141" y="70470"/>
                  </a:lnTo>
                  <a:lnTo>
                    <a:pt x="976626" y="25953"/>
                  </a:lnTo>
                  <a:lnTo>
                    <a:pt x="919905" y="4965"/>
                  </a:lnTo>
                  <a:lnTo>
                    <a:pt x="852828" y="183"/>
                  </a:lnTo>
                  <a:lnTo>
                    <a:pt x="806991" y="0"/>
                  </a:lnTo>
                  <a:close/>
                </a:path>
              </a:pathLst>
            </a:custGeom>
            <a:solidFill>
              <a:srgbClr val="FF644E"/>
            </a:solidFill>
          </p:spPr>
          <p:txBody>
            <a:bodyPr wrap="square" lIns="0" tIns="0" rIns="0" bIns="0" rtlCol="0"/>
            <a:lstStyle/>
            <a:p>
              <a:endParaRPr sz="849"/>
            </a:p>
          </p:txBody>
        </p:sp>
        <p:pic>
          <p:nvPicPr>
            <p:cNvPr id="7" name="object 7"/>
            <p:cNvPicPr/>
            <p:nvPr/>
          </p:nvPicPr>
          <p:blipFill>
            <a:blip r:embed="rId2" cstate="print"/>
            <a:stretch>
              <a:fillRect/>
            </a:stretch>
          </p:blipFill>
          <p:spPr>
            <a:xfrm>
              <a:off x="3144728" y="6345874"/>
              <a:ext cx="251937" cy="251939"/>
            </a:xfrm>
            <a:prstGeom prst="rect">
              <a:avLst/>
            </a:prstGeom>
          </p:spPr>
        </p:pic>
        <p:pic>
          <p:nvPicPr>
            <p:cNvPr id="8" name="object 8"/>
            <p:cNvPicPr/>
            <p:nvPr/>
          </p:nvPicPr>
          <p:blipFill>
            <a:blip r:embed="rId2" cstate="print"/>
            <a:stretch>
              <a:fillRect/>
            </a:stretch>
          </p:blipFill>
          <p:spPr>
            <a:xfrm>
              <a:off x="3775429" y="5725254"/>
              <a:ext cx="251939" cy="251937"/>
            </a:xfrm>
            <a:prstGeom prst="rect">
              <a:avLst/>
            </a:prstGeom>
          </p:spPr>
        </p:pic>
        <p:pic>
          <p:nvPicPr>
            <p:cNvPr id="9" name="object 9"/>
            <p:cNvPicPr/>
            <p:nvPr/>
          </p:nvPicPr>
          <p:blipFill>
            <a:blip r:embed="rId2" cstate="print"/>
            <a:stretch>
              <a:fillRect/>
            </a:stretch>
          </p:blipFill>
          <p:spPr>
            <a:xfrm>
              <a:off x="3144728" y="5725254"/>
              <a:ext cx="251937" cy="251937"/>
            </a:xfrm>
            <a:prstGeom prst="rect">
              <a:avLst/>
            </a:prstGeom>
          </p:spPr>
        </p:pic>
        <p:pic>
          <p:nvPicPr>
            <p:cNvPr id="10" name="object 10"/>
            <p:cNvPicPr/>
            <p:nvPr/>
          </p:nvPicPr>
          <p:blipFill>
            <a:blip r:embed="rId2" cstate="print"/>
            <a:stretch>
              <a:fillRect/>
            </a:stretch>
          </p:blipFill>
          <p:spPr>
            <a:xfrm>
              <a:off x="3775429" y="6345874"/>
              <a:ext cx="251939" cy="251939"/>
            </a:xfrm>
            <a:prstGeom prst="rect">
              <a:avLst/>
            </a:prstGeom>
          </p:spPr>
        </p:pic>
        <p:pic>
          <p:nvPicPr>
            <p:cNvPr id="11" name="object 11"/>
            <p:cNvPicPr/>
            <p:nvPr/>
          </p:nvPicPr>
          <p:blipFill>
            <a:blip r:embed="rId2" cstate="print"/>
            <a:stretch>
              <a:fillRect/>
            </a:stretch>
          </p:blipFill>
          <p:spPr>
            <a:xfrm>
              <a:off x="3144728" y="6035559"/>
              <a:ext cx="251937" cy="251939"/>
            </a:xfrm>
            <a:prstGeom prst="rect">
              <a:avLst/>
            </a:prstGeom>
          </p:spPr>
        </p:pic>
        <p:pic>
          <p:nvPicPr>
            <p:cNvPr id="12" name="object 12"/>
            <p:cNvPicPr/>
            <p:nvPr/>
          </p:nvPicPr>
          <p:blipFill>
            <a:blip r:embed="rId2" cstate="print"/>
            <a:stretch>
              <a:fillRect/>
            </a:stretch>
          </p:blipFill>
          <p:spPr>
            <a:xfrm>
              <a:off x="3775429" y="6035559"/>
              <a:ext cx="251939" cy="251939"/>
            </a:xfrm>
            <a:prstGeom prst="rect">
              <a:avLst/>
            </a:prstGeom>
          </p:spPr>
        </p:pic>
      </p:grpSp>
      <p:grpSp>
        <p:nvGrpSpPr>
          <p:cNvPr id="13" name="object 13"/>
          <p:cNvGrpSpPr/>
          <p:nvPr/>
        </p:nvGrpSpPr>
        <p:grpSpPr>
          <a:xfrm>
            <a:off x="5562714" y="3418880"/>
            <a:ext cx="634971" cy="634971"/>
            <a:chOff x="9172621" y="5637985"/>
            <a:chExt cx="1047115" cy="1047115"/>
          </a:xfrm>
        </p:grpSpPr>
        <p:sp>
          <p:nvSpPr>
            <p:cNvPr id="14" name="object 14"/>
            <p:cNvSpPr/>
            <p:nvPr/>
          </p:nvSpPr>
          <p:spPr>
            <a:xfrm>
              <a:off x="9172621" y="5637985"/>
              <a:ext cx="1047115" cy="1047115"/>
            </a:xfrm>
            <a:custGeom>
              <a:avLst/>
              <a:gdLst/>
              <a:ahLst/>
              <a:cxnLst/>
              <a:rect l="l" t="t" r="r" b="b"/>
              <a:pathLst>
                <a:path w="1047115"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FF644E"/>
            </a:solidFill>
          </p:spPr>
          <p:txBody>
            <a:bodyPr wrap="square" lIns="0" tIns="0" rIns="0" bIns="0" rtlCol="0"/>
            <a:lstStyle/>
            <a:p>
              <a:endParaRPr sz="849"/>
            </a:p>
          </p:txBody>
        </p:sp>
        <p:pic>
          <p:nvPicPr>
            <p:cNvPr id="15" name="object 15"/>
            <p:cNvPicPr/>
            <p:nvPr/>
          </p:nvPicPr>
          <p:blipFill>
            <a:blip r:embed="rId2" cstate="print"/>
            <a:stretch>
              <a:fillRect/>
            </a:stretch>
          </p:blipFill>
          <p:spPr>
            <a:xfrm>
              <a:off x="9254844" y="6345874"/>
              <a:ext cx="251939" cy="251939"/>
            </a:xfrm>
            <a:prstGeom prst="rect">
              <a:avLst/>
            </a:prstGeom>
          </p:spPr>
        </p:pic>
        <p:pic>
          <p:nvPicPr>
            <p:cNvPr id="16" name="object 16"/>
            <p:cNvPicPr/>
            <p:nvPr/>
          </p:nvPicPr>
          <p:blipFill>
            <a:blip r:embed="rId2" cstate="print"/>
            <a:stretch>
              <a:fillRect/>
            </a:stretch>
          </p:blipFill>
          <p:spPr>
            <a:xfrm>
              <a:off x="9885547" y="5725254"/>
              <a:ext cx="251937" cy="251937"/>
            </a:xfrm>
            <a:prstGeom prst="rect">
              <a:avLst/>
            </a:prstGeom>
          </p:spPr>
        </p:pic>
        <p:pic>
          <p:nvPicPr>
            <p:cNvPr id="17" name="object 17"/>
            <p:cNvPicPr/>
            <p:nvPr/>
          </p:nvPicPr>
          <p:blipFill>
            <a:blip r:embed="rId2" cstate="print"/>
            <a:stretch>
              <a:fillRect/>
            </a:stretch>
          </p:blipFill>
          <p:spPr>
            <a:xfrm>
              <a:off x="9254844" y="5725254"/>
              <a:ext cx="251939" cy="251937"/>
            </a:xfrm>
            <a:prstGeom prst="rect">
              <a:avLst/>
            </a:prstGeom>
          </p:spPr>
        </p:pic>
        <p:pic>
          <p:nvPicPr>
            <p:cNvPr id="18" name="object 18"/>
            <p:cNvPicPr/>
            <p:nvPr/>
          </p:nvPicPr>
          <p:blipFill>
            <a:blip r:embed="rId2" cstate="print"/>
            <a:stretch>
              <a:fillRect/>
            </a:stretch>
          </p:blipFill>
          <p:spPr>
            <a:xfrm>
              <a:off x="9885547" y="6345874"/>
              <a:ext cx="251937" cy="251939"/>
            </a:xfrm>
            <a:prstGeom prst="rect">
              <a:avLst/>
            </a:prstGeom>
          </p:spPr>
        </p:pic>
        <p:pic>
          <p:nvPicPr>
            <p:cNvPr id="19" name="object 19"/>
            <p:cNvPicPr/>
            <p:nvPr/>
          </p:nvPicPr>
          <p:blipFill>
            <a:blip r:embed="rId2" cstate="print"/>
            <a:stretch>
              <a:fillRect/>
            </a:stretch>
          </p:blipFill>
          <p:spPr>
            <a:xfrm>
              <a:off x="9254844" y="6035559"/>
              <a:ext cx="251939" cy="251939"/>
            </a:xfrm>
            <a:prstGeom prst="rect">
              <a:avLst/>
            </a:prstGeom>
          </p:spPr>
        </p:pic>
        <p:pic>
          <p:nvPicPr>
            <p:cNvPr id="20" name="object 20"/>
            <p:cNvPicPr/>
            <p:nvPr/>
          </p:nvPicPr>
          <p:blipFill>
            <a:blip r:embed="rId2" cstate="print"/>
            <a:stretch>
              <a:fillRect/>
            </a:stretch>
          </p:blipFill>
          <p:spPr>
            <a:xfrm>
              <a:off x="9885547" y="6035559"/>
              <a:ext cx="251937" cy="251939"/>
            </a:xfrm>
            <a:prstGeom prst="rect">
              <a:avLst/>
            </a:prstGeom>
          </p:spPr>
        </p:pic>
      </p:grpSp>
      <p:sp>
        <p:nvSpPr>
          <p:cNvPr id="21" name="object 21"/>
          <p:cNvSpPr txBox="1"/>
          <p:nvPr/>
        </p:nvSpPr>
        <p:spPr>
          <a:xfrm>
            <a:off x="4748772" y="4554073"/>
            <a:ext cx="386990" cy="907955"/>
          </a:xfrm>
          <a:prstGeom prst="rect">
            <a:avLst/>
          </a:prstGeom>
        </p:spPr>
        <p:txBody>
          <a:bodyPr vert="horz" wrap="square" lIns="0" tIns="7316" rIns="0" bIns="0" rtlCol="0">
            <a:spAutoFit/>
          </a:bodyPr>
          <a:lstStyle/>
          <a:p>
            <a:pPr marL="7701">
              <a:spcBef>
                <a:spcPts val="58"/>
              </a:spcBef>
            </a:pPr>
            <a:r>
              <a:rPr sz="5852" spc="-355" dirty="0">
                <a:solidFill>
                  <a:srgbClr val="FFFFFF"/>
                </a:solidFill>
                <a:latin typeface="Cambria"/>
                <a:cs typeface="Cambria"/>
              </a:rPr>
              <a:t>1</a:t>
            </a:r>
            <a:endParaRPr sz="5852">
              <a:latin typeface="Cambria"/>
              <a:cs typeface="Cambria"/>
            </a:endParaRPr>
          </a:p>
        </p:txBody>
      </p:sp>
      <p:sp>
        <p:nvSpPr>
          <p:cNvPr id="22" name="object 22"/>
          <p:cNvSpPr/>
          <p:nvPr/>
        </p:nvSpPr>
        <p:spPr>
          <a:xfrm>
            <a:off x="4682183" y="5615946"/>
            <a:ext cx="520222" cy="50058"/>
          </a:xfrm>
          <a:custGeom>
            <a:avLst/>
            <a:gdLst/>
            <a:ahLst/>
            <a:cxnLst/>
            <a:rect l="l" t="t" r="r" b="b"/>
            <a:pathLst>
              <a:path w="857884" h="82550">
                <a:moveTo>
                  <a:pt x="857565" y="0"/>
                </a:moveTo>
                <a:lnTo>
                  <a:pt x="0" y="0"/>
                </a:lnTo>
                <a:lnTo>
                  <a:pt x="0" y="82081"/>
                </a:lnTo>
                <a:lnTo>
                  <a:pt x="857565" y="82081"/>
                </a:lnTo>
                <a:lnTo>
                  <a:pt x="857565" y="0"/>
                </a:lnTo>
                <a:close/>
              </a:path>
            </a:pathLst>
          </a:custGeom>
          <a:solidFill>
            <a:srgbClr val="FFFFFF"/>
          </a:solidFill>
        </p:spPr>
        <p:txBody>
          <a:bodyPr wrap="square" lIns="0" tIns="0" rIns="0" bIns="0" rtlCol="0"/>
          <a:lstStyle/>
          <a:p>
            <a:endParaRPr sz="849"/>
          </a:p>
        </p:txBody>
      </p:sp>
      <p:sp>
        <p:nvSpPr>
          <p:cNvPr id="23" name="object 23"/>
          <p:cNvSpPr txBox="1"/>
          <p:nvPr/>
        </p:nvSpPr>
        <p:spPr>
          <a:xfrm>
            <a:off x="3959237" y="5077816"/>
            <a:ext cx="1665404" cy="907955"/>
          </a:xfrm>
          <a:prstGeom prst="rect">
            <a:avLst/>
          </a:prstGeom>
        </p:spPr>
        <p:txBody>
          <a:bodyPr vert="horz" wrap="square" lIns="0" tIns="7316" rIns="0" bIns="0" rtlCol="0">
            <a:spAutoFit/>
          </a:bodyPr>
          <a:lstStyle/>
          <a:p>
            <a:pPr marL="7701">
              <a:spcBef>
                <a:spcPts val="58"/>
              </a:spcBef>
              <a:tabLst>
                <a:tab pos="1445145" algn="l"/>
              </a:tabLst>
            </a:pPr>
            <a:r>
              <a:rPr sz="5852" spc="713" dirty="0">
                <a:solidFill>
                  <a:srgbClr val="FFFFFF"/>
                </a:solidFill>
                <a:latin typeface="Cambria"/>
                <a:cs typeface="Cambria"/>
              </a:rPr>
              <a:t>=</a:t>
            </a:r>
            <a:r>
              <a:rPr sz="5852" dirty="0">
                <a:solidFill>
                  <a:srgbClr val="FFFFFF"/>
                </a:solidFill>
                <a:latin typeface="Cambria"/>
                <a:cs typeface="Cambria"/>
              </a:rPr>
              <a:t>	</a:t>
            </a:r>
            <a:r>
              <a:rPr sz="5852" spc="-30" dirty="0">
                <a:solidFill>
                  <a:srgbClr val="FFFFFF"/>
                </a:solidFill>
                <a:latin typeface="Cambria"/>
                <a:cs typeface="Cambria"/>
              </a:rPr>
              <a:t>⋅</a:t>
            </a:r>
            <a:endParaRPr sz="5852">
              <a:latin typeface="Cambria"/>
              <a:cs typeface="Cambria"/>
            </a:endParaRPr>
          </a:p>
        </p:txBody>
      </p:sp>
      <p:sp>
        <p:nvSpPr>
          <p:cNvPr id="24" name="object 24"/>
          <p:cNvSpPr/>
          <p:nvPr/>
        </p:nvSpPr>
        <p:spPr>
          <a:xfrm>
            <a:off x="5782002" y="5615946"/>
            <a:ext cx="520222" cy="50058"/>
          </a:xfrm>
          <a:custGeom>
            <a:avLst/>
            <a:gdLst/>
            <a:ahLst/>
            <a:cxnLst/>
            <a:rect l="l" t="t" r="r" b="b"/>
            <a:pathLst>
              <a:path w="857884" h="82550">
                <a:moveTo>
                  <a:pt x="857565" y="0"/>
                </a:moveTo>
                <a:lnTo>
                  <a:pt x="0" y="0"/>
                </a:lnTo>
                <a:lnTo>
                  <a:pt x="0" y="82081"/>
                </a:lnTo>
                <a:lnTo>
                  <a:pt x="857565" y="82081"/>
                </a:lnTo>
                <a:lnTo>
                  <a:pt x="857565" y="0"/>
                </a:lnTo>
                <a:close/>
              </a:path>
            </a:pathLst>
          </a:custGeom>
          <a:solidFill>
            <a:srgbClr val="FFFFFF"/>
          </a:solidFill>
        </p:spPr>
        <p:txBody>
          <a:bodyPr wrap="square" lIns="0" tIns="0" rIns="0" bIns="0" rtlCol="0"/>
          <a:lstStyle/>
          <a:p>
            <a:endParaRPr sz="849"/>
          </a:p>
        </p:txBody>
      </p:sp>
      <p:sp>
        <p:nvSpPr>
          <p:cNvPr id="25" name="object 25"/>
          <p:cNvSpPr txBox="1"/>
          <p:nvPr/>
        </p:nvSpPr>
        <p:spPr>
          <a:xfrm>
            <a:off x="6537834" y="5077816"/>
            <a:ext cx="524457" cy="907955"/>
          </a:xfrm>
          <a:prstGeom prst="rect">
            <a:avLst/>
          </a:prstGeom>
        </p:spPr>
        <p:txBody>
          <a:bodyPr vert="horz" wrap="square" lIns="0" tIns="7316" rIns="0" bIns="0" rtlCol="0">
            <a:spAutoFit/>
          </a:bodyPr>
          <a:lstStyle/>
          <a:p>
            <a:pPr marL="7701">
              <a:spcBef>
                <a:spcPts val="58"/>
              </a:spcBef>
            </a:pPr>
            <a:r>
              <a:rPr sz="5852" spc="713" dirty="0">
                <a:solidFill>
                  <a:srgbClr val="FFFFFF"/>
                </a:solidFill>
                <a:latin typeface="Cambria"/>
                <a:cs typeface="Cambria"/>
              </a:rPr>
              <a:t>=</a:t>
            </a:r>
            <a:endParaRPr sz="5852">
              <a:latin typeface="Cambria"/>
              <a:cs typeface="Cambria"/>
            </a:endParaRPr>
          </a:p>
        </p:txBody>
      </p:sp>
      <p:sp>
        <p:nvSpPr>
          <p:cNvPr id="26" name="object 26"/>
          <p:cNvSpPr txBox="1"/>
          <p:nvPr/>
        </p:nvSpPr>
        <p:spPr>
          <a:xfrm>
            <a:off x="5848591" y="4554073"/>
            <a:ext cx="2051623" cy="907955"/>
          </a:xfrm>
          <a:prstGeom prst="rect">
            <a:avLst/>
          </a:prstGeom>
        </p:spPr>
        <p:txBody>
          <a:bodyPr vert="horz" wrap="square" lIns="0" tIns="7316" rIns="0" bIns="0" rtlCol="0">
            <a:spAutoFit/>
          </a:bodyPr>
          <a:lstStyle/>
          <a:p>
            <a:pPr marL="7701">
              <a:spcBef>
                <a:spcPts val="58"/>
              </a:spcBef>
              <a:tabLst>
                <a:tab pos="1671948" algn="l"/>
              </a:tabLst>
            </a:pPr>
            <a:r>
              <a:rPr sz="5852" spc="-355" dirty="0">
                <a:solidFill>
                  <a:srgbClr val="FFFFFF"/>
                </a:solidFill>
                <a:latin typeface="Cambria"/>
                <a:cs typeface="Cambria"/>
              </a:rPr>
              <a:t>1</a:t>
            </a:r>
            <a:r>
              <a:rPr sz="5852" dirty="0">
                <a:solidFill>
                  <a:srgbClr val="FFFFFF"/>
                </a:solidFill>
                <a:latin typeface="Cambria"/>
                <a:cs typeface="Cambria"/>
              </a:rPr>
              <a:t>	</a:t>
            </a:r>
            <a:r>
              <a:rPr sz="5852" spc="-355" dirty="0">
                <a:solidFill>
                  <a:srgbClr val="FFFFFF"/>
                </a:solidFill>
                <a:latin typeface="Cambria"/>
                <a:cs typeface="Cambria"/>
              </a:rPr>
              <a:t>1</a:t>
            </a:r>
            <a:endParaRPr sz="5852">
              <a:latin typeface="Cambria"/>
              <a:cs typeface="Cambria"/>
            </a:endParaRPr>
          </a:p>
        </p:txBody>
      </p:sp>
      <p:sp>
        <p:nvSpPr>
          <p:cNvPr id="27" name="object 27"/>
          <p:cNvSpPr/>
          <p:nvPr/>
        </p:nvSpPr>
        <p:spPr>
          <a:xfrm>
            <a:off x="7260761" y="5615946"/>
            <a:ext cx="891810" cy="50058"/>
          </a:xfrm>
          <a:custGeom>
            <a:avLst/>
            <a:gdLst/>
            <a:ahLst/>
            <a:cxnLst/>
            <a:rect l="l" t="t" r="r" b="b"/>
            <a:pathLst>
              <a:path w="1470659" h="82550">
                <a:moveTo>
                  <a:pt x="1470112" y="0"/>
                </a:moveTo>
                <a:lnTo>
                  <a:pt x="0" y="0"/>
                </a:lnTo>
                <a:lnTo>
                  <a:pt x="0" y="82081"/>
                </a:lnTo>
                <a:lnTo>
                  <a:pt x="1470112" y="82081"/>
                </a:lnTo>
                <a:lnTo>
                  <a:pt x="1470112" y="0"/>
                </a:lnTo>
                <a:close/>
              </a:path>
            </a:pathLst>
          </a:custGeom>
          <a:solidFill>
            <a:srgbClr val="FFFFFF"/>
          </a:solidFill>
        </p:spPr>
        <p:txBody>
          <a:bodyPr wrap="square" lIns="0" tIns="0" rIns="0" bIns="0" rtlCol="0"/>
          <a:lstStyle/>
          <a:p>
            <a:endParaRPr sz="849"/>
          </a:p>
        </p:txBody>
      </p:sp>
      <p:sp>
        <p:nvSpPr>
          <p:cNvPr id="28" name="object 28"/>
          <p:cNvSpPr txBox="1"/>
          <p:nvPr/>
        </p:nvSpPr>
        <p:spPr>
          <a:xfrm>
            <a:off x="4748771" y="5634989"/>
            <a:ext cx="3336970" cy="907955"/>
          </a:xfrm>
          <a:prstGeom prst="rect">
            <a:avLst/>
          </a:prstGeom>
        </p:spPr>
        <p:txBody>
          <a:bodyPr vert="horz" wrap="square" lIns="0" tIns="7316" rIns="0" bIns="0" rtlCol="0">
            <a:spAutoFit/>
          </a:bodyPr>
          <a:lstStyle/>
          <a:p>
            <a:pPr marL="7701">
              <a:spcBef>
                <a:spcPts val="58"/>
              </a:spcBef>
              <a:tabLst>
                <a:tab pos="1107444" algn="l"/>
                <a:tab pos="2586090" algn="l"/>
              </a:tabLst>
            </a:pPr>
            <a:r>
              <a:rPr sz="5852" spc="-355" dirty="0">
                <a:solidFill>
                  <a:srgbClr val="FFFFFF"/>
                </a:solidFill>
                <a:latin typeface="Cambria"/>
                <a:cs typeface="Cambria"/>
              </a:rPr>
              <a:t>6</a:t>
            </a:r>
            <a:r>
              <a:rPr sz="5852" dirty="0">
                <a:solidFill>
                  <a:srgbClr val="FFFFFF"/>
                </a:solidFill>
                <a:latin typeface="Cambria"/>
                <a:cs typeface="Cambria"/>
              </a:rPr>
              <a:t>	</a:t>
            </a:r>
            <a:r>
              <a:rPr sz="5852" spc="-361" dirty="0">
                <a:solidFill>
                  <a:srgbClr val="FFFFFF"/>
                </a:solidFill>
                <a:latin typeface="Cambria"/>
                <a:cs typeface="Cambria"/>
              </a:rPr>
              <a:t>6</a:t>
            </a:r>
            <a:r>
              <a:rPr sz="5852" dirty="0">
                <a:solidFill>
                  <a:srgbClr val="FFFFFF"/>
                </a:solidFill>
                <a:latin typeface="Cambria"/>
                <a:cs typeface="Cambria"/>
              </a:rPr>
              <a:t>	</a:t>
            </a:r>
            <a:r>
              <a:rPr sz="5852" spc="-340" dirty="0">
                <a:solidFill>
                  <a:srgbClr val="FFFFFF"/>
                </a:solidFill>
                <a:latin typeface="Cambria"/>
                <a:cs typeface="Cambria"/>
              </a:rPr>
              <a:t>36</a:t>
            </a:r>
            <a:endParaRPr sz="5852">
              <a:latin typeface="Cambria"/>
              <a:cs typeface="Cambria"/>
            </a:endParaRPr>
          </a:p>
        </p:txBody>
      </p:sp>
      <p:grpSp>
        <p:nvGrpSpPr>
          <p:cNvPr id="29" name="object 29"/>
          <p:cNvGrpSpPr/>
          <p:nvPr/>
        </p:nvGrpSpPr>
        <p:grpSpPr>
          <a:xfrm>
            <a:off x="2679832" y="3418880"/>
            <a:ext cx="634971" cy="634971"/>
            <a:chOff x="4418535" y="5637985"/>
            <a:chExt cx="1047115" cy="1047115"/>
          </a:xfrm>
        </p:grpSpPr>
        <p:sp>
          <p:nvSpPr>
            <p:cNvPr id="30" name="object 30"/>
            <p:cNvSpPr/>
            <p:nvPr/>
          </p:nvSpPr>
          <p:spPr>
            <a:xfrm>
              <a:off x="4418535" y="5637985"/>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51" y="70470"/>
                  </a:lnTo>
                  <a:lnTo>
                    <a:pt x="4963" y="127203"/>
                  </a:lnTo>
                  <a:lnTo>
                    <a:pt x="183" y="194260"/>
                  </a:lnTo>
                  <a:lnTo>
                    <a:pt x="0" y="240097"/>
                  </a:lnTo>
                  <a:lnTo>
                    <a:pt x="4" y="806991"/>
                  </a:lnTo>
                  <a:lnTo>
                    <a:pt x="183" y="852377"/>
                  </a:lnTo>
                  <a:lnTo>
                    <a:pt x="4969" y="919905"/>
                  </a:lnTo>
                  <a:lnTo>
                    <a:pt x="25951"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FF644E"/>
            </a:solidFill>
          </p:spPr>
          <p:txBody>
            <a:bodyPr wrap="square" lIns="0" tIns="0" rIns="0" bIns="0" rtlCol="0"/>
            <a:lstStyle/>
            <a:p>
              <a:endParaRPr sz="849"/>
            </a:p>
          </p:txBody>
        </p:sp>
        <p:pic>
          <p:nvPicPr>
            <p:cNvPr id="31" name="object 31"/>
            <p:cNvPicPr/>
            <p:nvPr/>
          </p:nvPicPr>
          <p:blipFill>
            <a:blip r:embed="rId2" cstate="print"/>
            <a:stretch>
              <a:fillRect/>
            </a:stretch>
          </p:blipFill>
          <p:spPr>
            <a:xfrm>
              <a:off x="4500758" y="6345874"/>
              <a:ext cx="251939" cy="251939"/>
            </a:xfrm>
            <a:prstGeom prst="rect">
              <a:avLst/>
            </a:prstGeom>
          </p:spPr>
        </p:pic>
        <p:pic>
          <p:nvPicPr>
            <p:cNvPr id="32" name="object 32"/>
            <p:cNvPicPr/>
            <p:nvPr/>
          </p:nvPicPr>
          <p:blipFill>
            <a:blip r:embed="rId2" cstate="print"/>
            <a:stretch>
              <a:fillRect/>
            </a:stretch>
          </p:blipFill>
          <p:spPr>
            <a:xfrm>
              <a:off x="5131461" y="5725254"/>
              <a:ext cx="251939" cy="251937"/>
            </a:xfrm>
            <a:prstGeom prst="rect">
              <a:avLst/>
            </a:prstGeom>
          </p:spPr>
        </p:pic>
        <p:pic>
          <p:nvPicPr>
            <p:cNvPr id="33" name="object 33"/>
            <p:cNvPicPr/>
            <p:nvPr/>
          </p:nvPicPr>
          <p:blipFill>
            <a:blip r:embed="rId2" cstate="print"/>
            <a:stretch>
              <a:fillRect/>
            </a:stretch>
          </p:blipFill>
          <p:spPr>
            <a:xfrm>
              <a:off x="4500758" y="5725254"/>
              <a:ext cx="251939" cy="251937"/>
            </a:xfrm>
            <a:prstGeom prst="rect">
              <a:avLst/>
            </a:prstGeom>
          </p:spPr>
        </p:pic>
        <p:pic>
          <p:nvPicPr>
            <p:cNvPr id="34" name="object 34"/>
            <p:cNvPicPr/>
            <p:nvPr/>
          </p:nvPicPr>
          <p:blipFill>
            <a:blip r:embed="rId2" cstate="print"/>
            <a:stretch>
              <a:fillRect/>
            </a:stretch>
          </p:blipFill>
          <p:spPr>
            <a:xfrm>
              <a:off x="5131461" y="6345874"/>
              <a:ext cx="251939" cy="251939"/>
            </a:xfrm>
            <a:prstGeom prst="rect">
              <a:avLst/>
            </a:prstGeom>
          </p:spPr>
        </p:pic>
      </p:grpSp>
      <p:grpSp>
        <p:nvGrpSpPr>
          <p:cNvPr id="35" name="object 35"/>
          <p:cNvGrpSpPr/>
          <p:nvPr/>
        </p:nvGrpSpPr>
        <p:grpSpPr>
          <a:xfrm>
            <a:off x="7497157" y="3418880"/>
            <a:ext cx="634971" cy="634971"/>
            <a:chOff x="12362660" y="5637985"/>
            <a:chExt cx="1047115" cy="1047115"/>
          </a:xfrm>
        </p:grpSpPr>
        <p:sp>
          <p:nvSpPr>
            <p:cNvPr id="36" name="object 36"/>
            <p:cNvSpPr/>
            <p:nvPr/>
          </p:nvSpPr>
          <p:spPr>
            <a:xfrm>
              <a:off x="12362660" y="5637985"/>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944" y="1047088"/>
                  </a:lnTo>
                  <a:lnTo>
                    <a:pt x="852364" y="1046904"/>
                  </a:lnTo>
                  <a:lnTo>
                    <a:pt x="919839"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FF644E"/>
            </a:solidFill>
          </p:spPr>
          <p:txBody>
            <a:bodyPr wrap="square" lIns="0" tIns="0" rIns="0" bIns="0" rtlCol="0"/>
            <a:lstStyle/>
            <a:p>
              <a:endParaRPr sz="849"/>
            </a:p>
          </p:txBody>
        </p:sp>
        <p:pic>
          <p:nvPicPr>
            <p:cNvPr id="37" name="object 37"/>
            <p:cNvPicPr/>
            <p:nvPr/>
          </p:nvPicPr>
          <p:blipFill>
            <a:blip r:embed="rId3" cstate="print"/>
            <a:stretch>
              <a:fillRect/>
            </a:stretch>
          </p:blipFill>
          <p:spPr>
            <a:xfrm>
              <a:off x="12444882" y="6345874"/>
              <a:ext cx="251955" cy="251939"/>
            </a:xfrm>
            <a:prstGeom prst="rect">
              <a:avLst/>
            </a:prstGeom>
          </p:spPr>
        </p:pic>
        <p:pic>
          <p:nvPicPr>
            <p:cNvPr id="38" name="object 38"/>
            <p:cNvPicPr/>
            <p:nvPr/>
          </p:nvPicPr>
          <p:blipFill>
            <a:blip r:embed="rId4" cstate="print"/>
            <a:stretch>
              <a:fillRect/>
            </a:stretch>
          </p:blipFill>
          <p:spPr>
            <a:xfrm>
              <a:off x="13075570" y="5725254"/>
              <a:ext cx="251929" cy="251937"/>
            </a:xfrm>
            <a:prstGeom prst="rect">
              <a:avLst/>
            </a:prstGeom>
          </p:spPr>
        </p:pic>
        <p:pic>
          <p:nvPicPr>
            <p:cNvPr id="39" name="object 39"/>
            <p:cNvPicPr/>
            <p:nvPr/>
          </p:nvPicPr>
          <p:blipFill>
            <a:blip r:embed="rId3" cstate="print"/>
            <a:stretch>
              <a:fillRect/>
            </a:stretch>
          </p:blipFill>
          <p:spPr>
            <a:xfrm>
              <a:off x="12444882" y="5725254"/>
              <a:ext cx="251955" cy="251937"/>
            </a:xfrm>
            <a:prstGeom prst="rect">
              <a:avLst/>
            </a:prstGeom>
          </p:spPr>
        </p:pic>
        <p:pic>
          <p:nvPicPr>
            <p:cNvPr id="40" name="object 40"/>
            <p:cNvPicPr/>
            <p:nvPr/>
          </p:nvPicPr>
          <p:blipFill>
            <a:blip r:embed="rId4" cstate="print"/>
            <a:stretch>
              <a:fillRect/>
            </a:stretch>
          </p:blipFill>
          <p:spPr>
            <a:xfrm>
              <a:off x="13075570" y="6345874"/>
              <a:ext cx="251929" cy="251939"/>
            </a:xfrm>
            <a:prstGeom prst="rect">
              <a:avLst/>
            </a:prstGeom>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7062" y="2036855"/>
            <a:ext cx="5095174" cy="869067"/>
          </a:xfrm>
          <a:prstGeom prst="rect">
            <a:avLst/>
          </a:prstGeom>
        </p:spPr>
        <p:txBody>
          <a:bodyPr vert="horz" wrap="square" lIns="0" tIns="10397" rIns="0" bIns="0" rtlCol="0">
            <a:spAutoFit/>
          </a:bodyPr>
          <a:lstStyle/>
          <a:p>
            <a:pPr marL="7701">
              <a:spcBef>
                <a:spcPts val="82"/>
              </a:spcBef>
            </a:pPr>
            <a:r>
              <a:rPr sz="5579" spc="88" dirty="0">
                <a:solidFill>
                  <a:srgbClr val="FFFFFF"/>
                </a:solidFill>
                <a:latin typeface="Verdana"/>
                <a:cs typeface="Verdana"/>
              </a:rPr>
              <a:t>independence</a:t>
            </a:r>
            <a:endParaRPr sz="5579">
              <a:latin typeface="Verdana"/>
              <a:cs typeface="Verdana"/>
            </a:endParaRPr>
          </a:p>
        </p:txBody>
      </p:sp>
      <p:sp>
        <p:nvSpPr>
          <p:cNvPr id="3" name="object 3"/>
          <p:cNvSpPr txBox="1"/>
          <p:nvPr/>
        </p:nvSpPr>
        <p:spPr>
          <a:xfrm>
            <a:off x="932461" y="3109930"/>
            <a:ext cx="4499094" cy="1038567"/>
          </a:xfrm>
          <a:prstGeom prst="rect">
            <a:avLst/>
          </a:prstGeom>
        </p:spPr>
        <p:txBody>
          <a:bodyPr vert="horz" wrap="square" lIns="0" tIns="7316" rIns="0" bIns="0" rtlCol="0">
            <a:spAutoFit/>
          </a:bodyPr>
          <a:lstStyle/>
          <a:p>
            <a:pPr marL="7701">
              <a:spcBef>
                <a:spcPts val="58"/>
              </a:spcBef>
              <a:tabLst>
                <a:tab pos="2512158" algn="l"/>
              </a:tabLst>
            </a:pP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r>
              <a:rPr sz="6701" dirty="0">
                <a:solidFill>
                  <a:srgbClr val="FFFFFF"/>
                </a:solidFill>
                <a:latin typeface="Times New Roman"/>
                <a:cs typeface="Times New Roman"/>
              </a:rPr>
              <a:t>	)</a:t>
            </a:r>
            <a:r>
              <a:rPr sz="6701" spc="-9" dirty="0">
                <a:solidFill>
                  <a:srgbClr val="FFFFFF"/>
                </a:solidFill>
                <a:latin typeface="Times New Roman"/>
                <a:cs typeface="Times New Roman"/>
              </a:rPr>
              <a:t> </a:t>
            </a:r>
            <a:r>
              <a:rPr sz="6701" dirty="0">
                <a:solidFill>
                  <a:srgbClr val="FFFFFF"/>
                </a:solidFill>
                <a:latin typeface="Times New Roman"/>
                <a:cs typeface="Times New Roman"/>
              </a:rPr>
              <a:t>≠</a:t>
            </a:r>
            <a:r>
              <a:rPr sz="6701" spc="-3" dirty="0">
                <a:solidFill>
                  <a:srgbClr val="FFFFFF"/>
                </a:solidFill>
                <a:latin typeface="Times New Roman"/>
                <a:cs typeface="Times New Roman"/>
              </a:rPr>
              <a:t> </a:t>
            </a: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endParaRPr sz="6701">
              <a:latin typeface="Times New Roman"/>
              <a:cs typeface="Times New Roman"/>
            </a:endParaRPr>
          </a:p>
        </p:txBody>
      </p:sp>
      <p:sp>
        <p:nvSpPr>
          <p:cNvPr id="4" name="object 4"/>
          <p:cNvSpPr txBox="1"/>
          <p:nvPr/>
        </p:nvSpPr>
        <p:spPr>
          <a:xfrm>
            <a:off x="6266822" y="3109930"/>
            <a:ext cx="3470202" cy="1038567"/>
          </a:xfrm>
          <a:prstGeom prst="rect">
            <a:avLst/>
          </a:prstGeom>
        </p:spPr>
        <p:txBody>
          <a:bodyPr vert="horz" wrap="square" lIns="0" tIns="7316" rIns="0" bIns="0" rtlCol="0">
            <a:spAutoFit/>
          </a:bodyPr>
          <a:lstStyle/>
          <a:p>
            <a:pPr marL="7701">
              <a:spcBef>
                <a:spcPts val="58"/>
              </a:spcBef>
              <a:tabLst>
                <a:tab pos="2157513" algn="l"/>
                <a:tab pos="3178703" algn="l"/>
              </a:tabLst>
            </a:pPr>
            <a:r>
              <a:rPr sz="6701" spc="-15" dirty="0">
                <a:solidFill>
                  <a:srgbClr val="FFFFFF"/>
                </a:solidFill>
                <a:latin typeface="Times New Roman"/>
                <a:cs typeface="Times New Roman"/>
              </a:rPr>
              <a:t>)</a:t>
            </a:r>
            <a:r>
              <a:rPr sz="6701" i="1" spc="-15" dirty="0">
                <a:solidFill>
                  <a:srgbClr val="FFFFFF"/>
                </a:solidFill>
                <a:latin typeface="Times New Roman"/>
                <a:cs typeface="Times New Roman"/>
              </a:rPr>
              <a:t>P</a:t>
            </a:r>
            <a:r>
              <a:rPr sz="6701" spc="-15" dirty="0">
                <a:solidFill>
                  <a:srgbClr val="FFFFFF"/>
                </a:solidFill>
                <a:latin typeface="Times New Roman"/>
                <a:cs typeface="Times New Roman"/>
              </a:rPr>
              <a:t>(</a:t>
            </a:r>
            <a:r>
              <a:rPr sz="6701" dirty="0">
                <a:solidFill>
                  <a:srgbClr val="FFFFFF"/>
                </a:solidFill>
                <a:latin typeface="Times New Roman"/>
                <a:cs typeface="Times New Roman"/>
              </a:rPr>
              <a:t>	</a:t>
            </a:r>
            <a:r>
              <a:rPr sz="6701" spc="-30" dirty="0">
                <a:solidFill>
                  <a:srgbClr val="FFFFFF"/>
                </a:solidFill>
                <a:latin typeface="Times New Roman"/>
                <a:cs typeface="Times New Roman"/>
              </a:rPr>
              <a:t>|</a:t>
            </a:r>
            <a:r>
              <a:rPr sz="6701" dirty="0">
                <a:solidFill>
                  <a:srgbClr val="FFFFFF"/>
                </a:solidFill>
                <a:latin typeface="Times New Roman"/>
                <a:cs typeface="Times New Roman"/>
              </a:rPr>
              <a:t>	</a:t>
            </a:r>
            <a:r>
              <a:rPr sz="6701" spc="-30" dirty="0">
                <a:solidFill>
                  <a:srgbClr val="FFFFFF"/>
                </a:solidFill>
                <a:latin typeface="Times New Roman"/>
                <a:cs typeface="Times New Roman"/>
              </a:rPr>
              <a:t>)</a:t>
            </a:r>
            <a:endParaRPr sz="6701">
              <a:latin typeface="Times New Roman"/>
              <a:cs typeface="Times New Roman"/>
            </a:endParaRPr>
          </a:p>
        </p:txBody>
      </p:sp>
      <p:grpSp>
        <p:nvGrpSpPr>
          <p:cNvPr id="5" name="object 5"/>
          <p:cNvGrpSpPr/>
          <p:nvPr/>
        </p:nvGrpSpPr>
        <p:grpSpPr>
          <a:xfrm>
            <a:off x="1857533" y="3418880"/>
            <a:ext cx="634971" cy="634971"/>
            <a:chOff x="3062503" y="5637985"/>
            <a:chExt cx="1047115" cy="1047115"/>
          </a:xfrm>
        </p:grpSpPr>
        <p:sp>
          <p:nvSpPr>
            <p:cNvPr id="6" name="object 6"/>
            <p:cNvSpPr/>
            <p:nvPr/>
          </p:nvSpPr>
          <p:spPr>
            <a:xfrm>
              <a:off x="3062503" y="5637985"/>
              <a:ext cx="1047115" cy="1047115"/>
            </a:xfrm>
            <a:custGeom>
              <a:avLst/>
              <a:gdLst/>
              <a:ahLst/>
              <a:cxnLst/>
              <a:rect l="l" t="t" r="r" b="b"/>
              <a:pathLst>
                <a:path w="1047114" h="1047115">
                  <a:moveTo>
                    <a:pt x="806991" y="0"/>
                  </a:moveTo>
                  <a:lnTo>
                    <a:pt x="241165" y="0"/>
                  </a:lnTo>
                  <a:lnTo>
                    <a:pt x="194711" y="183"/>
                  </a:lnTo>
                  <a:lnTo>
                    <a:pt x="127203" y="4965"/>
                  </a:lnTo>
                  <a:lnTo>
                    <a:pt x="70470" y="25953"/>
                  </a:lnTo>
                  <a:lnTo>
                    <a:pt x="25953" y="70470"/>
                  </a:lnTo>
                  <a:lnTo>
                    <a:pt x="4963" y="127203"/>
                  </a:lnTo>
                  <a:lnTo>
                    <a:pt x="183" y="194260"/>
                  </a:lnTo>
                  <a:lnTo>
                    <a:pt x="0" y="240097"/>
                  </a:lnTo>
                  <a:lnTo>
                    <a:pt x="4" y="806991"/>
                  </a:lnTo>
                  <a:lnTo>
                    <a:pt x="183" y="852377"/>
                  </a:lnTo>
                  <a:lnTo>
                    <a:pt x="4969" y="919905"/>
                  </a:lnTo>
                  <a:lnTo>
                    <a:pt x="25953" y="976626"/>
                  </a:lnTo>
                  <a:lnTo>
                    <a:pt x="70470" y="1021141"/>
                  </a:lnTo>
                  <a:lnTo>
                    <a:pt x="127187" y="1042127"/>
                  </a:lnTo>
                  <a:lnTo>
                    <a:pt x="194260" y="1046904"/>
                  </a:lnTo>
                  <a:lnTo>
                    <a:pt x="240097" y="1047088"/>
                  </a:lnTo>
                  <a:lnTo>
                    <a:pt x="805923" y="1047088"/>
                  </a:lnTo>
                  <a:lnTo>
                    <a:pt x="852377" y="1046904"/>
                  </a:lnTo>
                  <a:lnTo>
                    <a:pt x="919889" y="1042127"/>
                  </a:lnTo>
                  <a:lnTo>
                    <a:pt x="976626" y="1021141"/>
                  </a:lnTo>
                  <a:lnTo>
                    <a:pt x="1021141" y="976626"/>
                  </a:lnTo>
                  <a:lnTo>
                    <a:pt x="1042127" y="919905"/>
                  </a:lnTo>
                  <a:lnTo>
                    <a:pt x="1046904" y="852828"/>
                  </a:lnTo>
                  <a:lnTo>
                    <a:pt x="1047088" y="806991"/>
                  </a:lnTo>
                  <a:lnTo>
                    <a:pt x="1047084" y="240097"/>
                  </a:lnTo>
                  <a:lnTo>
                    <a:pt x="1046904" y="194711"/>
                  </a:lnTo>
                  <a:lnTo>
                    <a:pt x="1042127" y="127203"/>
                  </a:lnTo>
                  <a:lnTo>
                    <a:pt x="1021141" y="70470"/>
                  </a:lnTo>
                  <a:lnTo>
                    <a:pt x="976626" y="25953"/>
                  </a:lnTo>
                  <a:lnTo>
                    <a:pt x="919905" y="4965"/>
                  </a:lnTo>
                  <a:lnTo>
                    <a:pt x="852828" y="183"/>
                  </a:lnTo>
                  <a:lnTo>
                    <a:pt x="806991" y="0"/>
                  </a:lnTo>
                  <a:close/>
                </a:path>
              </a:pathLst>
            </a:custGeom>
            <a:solidFill>
              <a:srgbClr val="FF644E"/>
            </a:solidFill>
          </p:spPr>
          <p:txBody>
            <a:bodyPr wrap="square" lIns="0" tIns="0" rIns="0" bIns="0" rtlCol="0"/>
            <a:lstStyle/>
            <a:p>
              <a:endParaRPr sz="849"/>
            </a:p>
          </p:txBody>
        </p:sp>
        <p:pic>
          <p:nvPicPr>
            <p:cNvPr id="7" name="object 7"/>
            <p:cNvPicPr/>
            <p:nvPr/>
          </p:nvPicPr>
          <p:blipFill>
            <a:blip r:embed="rId2" cstate="print"/>
            <a:stretch>
              <a:fillRect/>
            </a:stretch>
          </p:blipFill>
          <p:spPr>
            <a:xfrm>
              <a:off x="3775429" y="5725254"/>
              <a:ext cx="251939" cy="251937"/>
            </a:xfrm>
            <a:prstGeom prst="rect">
              <a:avLst/>
            </a:prstGeom>
          </p:spPr>
        </p:pic>
        <p:pic>
          <p:nvPicPr>
            <p:cNvPr id="8" name="object 8"/>
            <p:cNvPicPr/>
            <p:nvPr/>
          </p:nvPicPr>
          <p:blipFill>
            <a:blip r:embed="rId2" cstate="print"/>
            <a:stretch>
              <a:fillRect/>
            </a:stretch>
          </p:blipFill>
          <p:spPr>
            <a:xfrm>
              <a:off x="3144728" y="6345874"/>
              <a:ext cx="251937" cy="251939"/>
            </a:xfrm>
            <a:prstGeom prst="rect">
              <a:avLst/>
            </a:prstGeom>
          </p:spPr>
        </p:pic>
        <p:pic>
          <p:nvPicPr>
            <p:cNvPr id="9" name="object 9"/>
            <p:cNvPicPr/>
            <p:nvPr/>
          </p:nvPicPr>
          <p:blipFill>
            <a:blip r:embed="rId2" cstate="print"/>
            <a:stretch>
              <a:fillRect/>
            </a:stretch>
          </p:blipFill>
          <p:spPr>
            <a:xfrm>
              <a:off x="3144728" y="5725254"/>
              <a:ext cx="251937" cy="251937"/>
            </a:xfrm>
            <a:prstGeom prst="rect">
              <a:avLst/>
            </a:prstGeom>
          </p:spPr>
        </p:pic>
        <p:pic>
          <p:nvPicPr>
            <p:cNvPr id="10" name="object 10"/>
            <p:cNvPicPr/>
            <p:nvPr/>
          </p:nvPicPr>
          <p:blipFill>
            <a:blip r:embed="rId2" cstate="print"/>
            <a:stretch>
              <a:fillRect/>
            </a:stretch>
          </p:blipFill>
          <p:spPr>
            <a:xfrm>
              <a:off x="3775429" y="6345874"/>
              <a:ext cx="251939" cy="251939"/>
            </a:xfrm>
            <a:prstGeom prst="rect">
              <a:avLst/>
            </a:prstGeom>
          </p:spPr>
        </p:pic>
        <p:pic>
          <p:nvPicPr>
            <p:cNvPr id="11" name="object 11"/>
            <p:cNvPicPr/>
            <p:nvPr/>
          </p:nvPicPr>
          <p:blipFill>
            <a:blip r:embed="rId2" cstate="print"/>
            <a:stretch>
              <a:fillRect/>
            </a:stretch>
          </p:blipFill>
          <p:spPr>
            <a:xfrm>
              <a:off x="3144728" y="6035559"/>
              <a:ext cx="251937" cy="251939"/>
            </a:xfrm>
            <a:prstGeom prst="rect">
              <a:avLst/>
            </a:prstGeom>
          </p:spPr>
        </p:pic>
        <p:pic>
          <p:nvPicPr>
            <p:cNvPr id="12" name="object 12"/>
            <p:cNvPicPr/>
            <p:nvPr/>
          </p:nvPicPr>
          <p:blipFill>
            <a:blip r:embed="rId2" cstate="print"/>
            <a:stretch>
              <a:fillRect/>
            </a:stretch>
          </p:blipFill>
          <p:spPr>
            <a:xfrm>
              <a:off x="3775429" y="6035559"/>
              <a:ext cx="251939" cy="251939"/>
            </a:xfrm>
            <a:prstGeom prst="rect">
              <a:avLst/>
            </a:prstGeom>
          </p:spPr>
        </p:pic>
      </p:grpSp>
      <p:grpSp>
        <p:nvGrpSpPr>
          <p:cNvPr id="13" name="object 13"/>
          <p:cNvGrpSpPr/>
          <p:nvPr/>
        </p:nvGrpSpPr>
        <p:grpSpPr>
          <a:xfrm>
            <a:off x="5562714" y="3418880"/>
            <a:ext cx="634971" cy="634971"/>
            <a:chOff x="9172621" y="5637985"/>
            <a:chExt cx="1047115" cy="1047115"/>
          </a:xfrm>
        </p:grpSpPr>
        <p:sp>
          <p:nvSpPr>
            <p:cNvPr id="14" name="object 14"/>
            <p:cNvSpPr/>
            <p:nvPr/>
          </p:nvSpPr>
          <p:spPr>
            <a:xfrm>
              <a:off x="9172621" y="5637985"/>
              <a:ext cx="1047115" cy="1047115"/>
            </a:xfrm>
            <a:custGeom>
              <a:avLst/>
              <a:gdLst/>
              <a:ahLst/>
              <a:cxnLst/>
              <a:rect l="l" t="t" r="r" b="b"/>
              <a:pathLst>
                <a:path w="1047115" h="1047115">
                  <a:moveTo>
                    <a:pt x="806991" y="0"/>
                  </a:moveTo>
                  <a:lnTo>
                    <a:pt x="241165" y="0"/>
                  </a:lnTo>
                  <a:lnTo>
                    <a:pt x="194711" y="183"/>
                  </a:lnTo>
                  <a:lnTo>
                    <a:pt x="127199" y="4965"/>
                  </a:lnTo>
                  <a:lnTo>
                    <a:pt x="70461" y="25953"/>
                  </a:lnTo>
                  <a:lnTo>
                    <a:pt x="25947" y="70470"/>
                  </a:lnTo>
                  <a:lnTo>
                    <a:pt x="4958" y="127203"/>
                  </a:lnTo>
                  <a:lnTo>
                    <a:pt x="183" y="194260"/>
                  </a:lnTo>
                  <a:lnTo>
                    <a:pt x="0" y="240097"/>
                  </a:lnTo>
                  <a:lnTo>
                    <a:pt x="4" y="806991"/>
                  </a:lnTo>
                  <a:lnTo>
                    <a:pt x="183" y="852377"/>
                  </a:lnTo>
                  <a:lnTo>
                    <a:pt x="4964" y="919905"/>
                  </a:lnTo>
                  <a:lnTo>
                    <a:pt x="25947" y="976626"/>
                  </a:lnTo>
                  <a:lnTo>
                    <a:pt x="70461" y="1021141"/>
                  </a:lnTo>
                  <a:lnTo>
                    <a:pt x="127182" y="1042127"/>
                  </a:lnTo>
                  <a:lnTo>
                    <a:pt x="194260" y="1046904"/>
                  </a:lnTo>
                  <a:lnTo>
                    <a:pt x="240097" y="1047088"/>
                  </a:lnTo>
                  <a:lnTo>
                    <a:pt x="805923" y="1047088"/>
                  </a:lnTo>
                  <a:lnTo>
                    <a:pt x="852377" y="1046904"/>
                  </a:lnTo>
                  <a:lnTo>
                    <a:pt x="919884" y="1042127"/>
                  </a:lnTo>
                  <a:lnTo>
                    <a:pt x="976617" y="1021141"/>
                  </a:lnTo>
                  <a:lnTo>
                    <a:pt x="1021135" y="976626"/>
                  </a:lnTo>
                  <a:lnTo>
                    <a:pt x="1042123" y="919905"/>
                  </a:lnTo>
                  <a:lnTo>
                    <a:pt x="1046904" y="852828"/>
                  </a:lnTo>
                  <a:lnTo>
                    <a:pt x="1047088" y="806991"/>
                  </a:lnTo>
                  <a:lnTo>
                    <a:pt x="1047084" y="240097"/>
                  </a:lnTo>
                  <a:lnTo>
                    <a:pt x="1046904" y="194711"/>
                  </a:lnTo>
                  <a:lnTo>
                    <a:pt x="1042123" y="127203"/>
                  </a:lnTo>
                  <a:lnTo>
                    <a:pt x="1021135" y="70470"/>
                  </a:lnTo>
                  <a:lnTo>
                    <a:pt x="976617" y="25953"/>
                  </a:lnTo>
                  <a:lnTo>
                    <a:pt x="919901" y="4965"/>
                  </a:lnTo>
                  <a:lnTo>
                    <a:pt x="852827" y="183"/>
                  </a:lnTo>
                  <a:lnTo>
                    <a:pt x="806991" y="0"/>
                  </a:lnTo>
                  <a:close/>
                </a:path>
              </a:pathLst>
            </a:custGeom>
            <a:solidFill>
              <a:srgbClr val="FF644E"/>
            </a:solidFill>
          </p:spPr>
          <p:txBody>
            <a:bodyPr wrap="square" lIns="0" tIns="0" rIns="0" bIns="0" rtlCol="0"/>
            <a:lstStyle/>
            <a:p>
              <a:endParaRPr sz="849"/>
            </a:p>
          </p:txBody>
        </p:sp>
        <p:pic>
          <p:nvPicPr>
            <p:cNvPr id="15" name="object 15"/>
            <p:cNvPicPr/>
            <p:nvPr/>
          </p:nvPicPr>
          <p:blipFill>
            <a:blip r:embed="rId2" cstate="print"/>
            <a:stretch>
              <a:fillRect/>
            </a:stretch>
          </p:blipFill>
          <p:spPr>
            <a:xfrm>
              <a:off x="9254844" y="6345874"/>
              <a:ext cx="251939" cy="251939"/>
            </a:xfrm>
            <a:prstGeom prst="rect">
              <a:avLst/>
            </a:prstGeom>
          </p:spPr>
        </p:pic>
        <p:pic>
          <p:nvPicPr>
            <p:cNvPr id="16" name="object 16"/>
            <p:cNvPicPr/>
            <p:nvPr/>
          </p:nvPicPr>
          <p:blipFill>
            <a:blip r:embed="rId2" cstate="print"/>
            <a:stretch>
              <a:fillRect/>
            </a:stretch>
          </p:blipFill>
          <p:spPr>
            <a:xfrm>
              <a:off x="9885547" y="5725254"/>
              <a:ext cx="251937" cy="251937"/>
            </a:xfrm>
            <a:prstGeom prst="rect">
              <a:avLst/>
            </a:prstGeom>
          </p:spPr>
        </p:pic>
        <p:pic>
          <p:nvPicPr>
            <p:cNvPr id="17" name="object 17"/>
            <p:cNvPicPr/>
            <p:nvPr/>
          </p:nvPicPr>
          <p:blipFill>
            <a:blip r:embed="rId2" cstate="print"/>
            <a:stretch>
              <a:fillRect/>
            </a:stretch>
          </p:blipFill>
          <p:spPr>
            <a:xfrm>
              <a:off x="9254844" y="5725254"/>
              <a:ext cx="251939" cy="251937"/>
            </a:xfrm>
            <a:prstGeom prst="rect">
              <a:avLst/>
            </a:prstGeom>
          </p:spPr>
        </p:pic>
        <p:pic>
          <p:nvPicPr>
            <p:cNvPr id="18" name="object 18"/>
            <p:cNvPicPr/>
            <p:nvPr/>
          </p:nvPicPr>
          <p:blipFill>
            <a:blip r:embed="rId2" cstate="print"/>
            <a:stretch>
              <a:fillRect/>
            </a:stretch>
          </p:blipFill>
          <p:spPr>
            <a:xfrm>
              <a:off x="9885547" y="6345874"/>
              <a:ext cx="251937" cy="251939"/>
            </a:xfrm>
            <a:prstGeom prst="rect">
              <a:avLst/>
            </a:prstGeom>
          </p:spPr>
        </p:pic>
        <p:pic>
          <p:nvPicPr>
            <p:cNvPr id="19" name="object 19"/>
            <p:cNvPicPr/>
            <p:nvPr/>
          </p:nvPicPr>
          <p:blipFill>
            <a:blip r:embed="rId2" cstate="print"/>
            <a:stretch>
              <a:fillRect/>
            </a:stretch>
          </p:blipFill>
          <p:spPr>
            <a:xfrm>
              <a:off x="9254844" y="6035559"/>
              <a:ext cx="251939" cy="251939"/>
            </a:xfrm>
            <a:prstGeom prst="rect">
              <a:avLst/>
            </a:prstGeom>
          </p:spPr>
        </p:pic>
        <p:pic>
          <p:nvPicPr>
            <p:cNvPr id="20" name="object 20"/>
            <p:cNvPicPr/>
            <p:nvPr/>
          </p:nvPicPr>
          <p:blipFill>
            <a:blip r:embed="rId2" cstate="print"/>
            <a:stretch>
              <a:fillRect/>
            </a:stretch>
          </p:blipFill>
          <p:spPr>
            <a:xfrm>
              <a:off x="9885547" y="6035559"/>
              <a:ext cx="251937" cy="251939"/>
            </a:xfrm>
            <a:prstGeom prst="rect">
              <a:avLst/>
            </a:prstGeom>
          </p:spPr>
        </p:pic>
      </p:grpSp>
      <p:sp>
        <p:nvSpPr>
          <p:cNvPr id="21" name="object 21"/>
          <p:cNvSpPr txBox="1"/>
          <p:nvPr/>
        </p:nvSpPr>
        <p:spPr>
          <a:xfrm>
            <a:off x="3959237" y="5063835"/>
            <a:ext cx="524457" cy="907955"/>
          </a:xfrm>
          <a:prstGeom prst="rect">
            <a:avLst/>
          </a:prstGeom>
        </p:spPr>
        <p:txBody>
          <a:bodyPr vert="horz" wrap="square" lIns="0" tIns="7316" rIns="0" bIns="0" rtlCol="0">
            <a:spAutoFit/>
          </a:bodyPr>
          <a:lstStyle/>
          <a:p>
            <a:pPr marL="7701">
              <a:spcBef>
                <a:spcPts val="58"/>
              </a:spcBef>
            </a:pPr>
            <a:r>
              <a:rPr sz="5852" spc="713" dirty="0">
                <a:solidFill>
                  <a:srgbClr val="FFFFFF"/>
                </a:solidFill>
                <a:latin typeface="Cambria"/>
                <a:cs typeface="Cambria"/>
              </a:rPr>
              <a:t>=</a:t>
            </a:r>
            <a:endParaRPr sz="5852">
              <a:latin typeface="Cambria"/>
              <a:cs typeface="Cambria"/>
            </a:endParaRPr>
          </a:p>
        </p:txBody>
      </p:sp>
      <p:sp>
        <p:nvSpPr>
          <p:cNvPr id="22" name="object 22"/>
          <p:cNvSpPr txBox="1"/>
          <p:nvPr/>
        </p:nvSpPr>
        <p:spPr>
          <a:xfrm>
            <a:off x="4748772" y="4540091"/>
            <a:ext cx="386990" cy="907955"/>
          </a:xfrm>
          <a:prstGeom prst="rect">
            <a:avLst/>
          </a:prstGeom>
        </p:spPr>
        <p:txBody>
          <a:bodyPr vert="horz" wrap="square" lIns="0" tIns="7316" rIns="0" bIns="0" rtlCol="0">
            <a:spAutoFit/>
          </a:bodyPr>
          <a:lstStyle/>
          <a:p>
            <a:pPr marL="7701">
              <a:spcBef>
                <a:spcPts val="58"/>
              </a:spcBef>
            </a:pPr>
            <a:r>
              <a:rPr sz="5852" spc="-355" dirty="0">
                <a:solidFill>
                  <a:srgbClr val="FFFFFF"/>
                </a:solidFill>
                <a:latin typeface="Cambria"/>
                <a:cs typeface="Cambria"/>
              </a:rPr>
              <a:t>1</a:t>
            </a:r>
            <a:endParaRPr sz="5852">
              <a:latin typeface="Cambria"/>
              <a:cs typeface="Cambria"/>
            </a:endParaRPr>
          </a:p>
        </p:txBody>
      </p:sp>
      <p:sp>
        <p:nvSpPr>
          <p:cNvPr id="23" name="object 23"/>
          <p:cNvSpPr/>
          <p:nvPr/>
        </p:nvSpPr>
        <p:spPr>
          <a:xfrm>
            <a:off x="4682183" y="5601964"/>
            <a:ext cx="520222" cy="50058"/>
          </a:xfrm>
          <a:custGeom>
            <a:avLst/>
            <a:gdLst/>
            <a:ahLst/>
            <a:cxnLst/>
            <a:rect l="l" t="t" r="r" b="b"/>
            <a:pathLst>
              <a:path w="857884" h="82550">
                <a:moveTo>
                  <a:pt x="857565" y="0"/>
                </a:moveTo>
                <a:lnTo>
                  <a:pt x="0" y="0"/>
                </a:lnTo>
                <a:lnTo>
                  <a:pt x="0" y="82081"/>
                </a:lnTo>
                <a:lnTo>
                  <a:pt x="857565" y="82081"/>
                </a:lnTo>
                <a:lnTo>
                  <a:pt x="857565" y="0"/>
                </a:lnTo>
                <a:close/>
              </a:path>
            </a:pathLst>
          </a:custGeom>
          <a:solidFill>
            <a:srgbClr val="FFFFFF"/>
          </a:solidFill>
        </p:spPr>
        <p:txBody>
          <a:bodyPr wrap="square" lIns="0" tIns="0" rIns="0" bIns="0" rtlCol="0"/>
          <a:lstStyle/>
          <a:p>
            <a:endParaRPr sz="849"/>
          </a:p>
        </p:txBody>
      </p:sp>
      <p:sp>
        <p:nvSpPr>
          <p:cNvPr id="24" name="object 24"/>
          <p:cNvSpPr txBox="1"/>
          <p:nvPr/>
        </p:nvSpPr>
        <p:spPr>
          <a:xfrm>
            <a:off x="4748772" y="5621007"/>
            <a:ext cx="386990" cy="907955"/>
          </a:xfrm>
          <a:prstGeom prst="rect">
            <a:avLst/>
          </a:prstGeom>
        </p:spPr>
        <p:txBody>
          <a:bodyPr vert="horz" wrap="square" lIns="0" tIns="7316" rIns="0" bIns="0" rtlCol="0">
            <a:spAutoFit/>
          </a:bodyPr>
          <a:lstStyle/>
          <a:p>
            <a:pPr marL="7701">
              <a:spcBef>
                <a:spcPts val="58"/>
              </a:spcBef>
            </a:pPr>
            <a:r>
              <a:rPr sz="5852" spc="-355" dirty="0">
                <a:solidFill>
                  <a:srgbClr val="FFFFFF"/>
                </a:solidFill>
                <a:latin typeface="Cambria"/>
                <a:cs typeface="Cambria"/>
              </a:rPr>
              <a:t>6</a:t>
            </a:r>
            <a:endParaRPr sz="5852">
              <a:latin typeface="Cambria"/>
              <a:cs typeface="Cambria"/>
            </a:endParaRPr>
          </a:p>
        </p:txBody>
      </p:sp>
      <p:sp>
        <p:nvSpPr>
          <p:cNvPr id="25" name="object 25"/>
          <p:cNvSpPr txBox="1"/>
          <p:nvPr/>
        </p:nvSpPr>
        <p:spPr>
          <a:xfrm>
            <a:off x="5396743" y="5063835"/>
            <a:ext cx="2057785" cy="907955"/>
          </a:xfrm>
          <a:prstGeom prst="rect">
            <a:avLst/>
          </a:prstGeom>
        </p:spPr>
        <p:txBody>
          <a:bodyPr vert="horz" wrap="square" lIns="0" tIns="7316" rIns="0" bIns="0" rtlCol="0">
            <a:spAutoFit/>
          </a:bodyPr>
          <a:lstStyle/>
          <a:p>
            <a:pPr marL="7701">
              <a:spcBef>
                <a:spcPts val="58"/>
              </a:spcBef>
            </a:pPr>
            <a:r>
              <a:rPr sz="5852" dirty="0">
                <a:solidFill>
                  <a:srgbClr val="FFFFFF"/>
                </a:solidFill>
                <a:latin typeface="Cambria"/>
                <a:cs typeface="Cambria"/>
              </a:rPr>
              <a:t>⋅</a:t>
            </a:r>
            <a:r>
              <a:rPr sz="5852" spc="15" dirty="0">
                <a:solidFill>
                  <a:srgbClr val="FFFFFF"/>
                </a:solidFill>
                <a:latin typeface="Cambria"/>
                <a:cs typeface="Cambria"/>
              </a:rPr>
              <a:t> </a:t>
            </a:r>
            <a:r>
              <a:rPr sz="5852" spc="-324" dirty="0">
                <a:solidFill>
                  <a:srgbClr val="FFFFFF"/>
                </a:solidFill>
                <a:latin typeface="Cambria"/>
                <a:cs typeface="Cambria"/>
              </a:rPr>
              <a:t>0</a:t>
            </a:r>
            <a:r>
              <a:rPr sz="5852" spc="340" dirty="0">
                <a:solidFill>
                  <a:srgbClr val="FFFFFF"/>
                </a:solidFill>
                <a:latin typeface="Cambria"/>
                <a:cs typeface="Cambria"/>
              </a:rPr>
              <a:t> </a:t>
            </a:r>
            <a:r>
              <a:rPr sz="5852" spc="743" dirty="0">
                <a:solidFill>
                  <a:srgbClr val="FFFFFF"/>
                </a:solidFill>
                <a:latin typeface="Cambria"/>
                <a:cs typeface="Cambria"/>
              </a:rPr>
              <a:t>=</a:t>
            </a:r>
            <a:r>
              <a:rPr sz="5852" spc="340" dirty="0">
                <a:solidFill>
                  <a:srgbClr val="FFFFFF"/>
                </a:solidFill>
                <a:latin typeface="Cambria"/>
                <a:cs typeface="Cambria"/>
              </a:rPr>
              <a:t> </a:t>
            </a:r>
            <a:r>
              <a:rPr sz="5852" spc="-355" dirty="0">
                <a:solidFill>
                  <a:srgbClr val="FFFFFF"/>
                </a:solidFill>
                <a:latin typeface="Cambria"/>
                <a:cs typeface="Cambria"/>
              </a:rPr>
              <a:t>0</a:t>
            </a:r>
            <a:endParaRPr sz="5852">
              <a:latin typeface="Cambria"/>
              <a:cs typeface="Cambria"/>
            </a:endParaRPr>
          </a:p>
        </p:txBody>
      </p:sp>
      <p:grpSp>
        <p:nvGrpSpPr>
          <p:cNvPr id="26" name="object 26"/>
          <p:cNvGrpSpPr/>
          <p:nvPr/>
        </p:nvGrpSpPr>
        <p:grpSpPr>
          <a:xfrm>
            <a:off x="2679832" y="3418880"/>
            <a:ext cx="634971" cy="634971"/>
            <a:chOff x="4418535" y="5637985"/>
            <a:chExt cx="1047115" cy="1047115"/>
          </a:xfrm>
        </p:grpSpPr>
        <p:sp>
          <p:nvSpPr>
            <p:cNvPr id="27" name="object 27"/>
            <p:cNvSpPr/>
            <p:nvPr/>
          </p:nvSpPr>
          <p:spPr>
            <a:xfrm>
              <a:off x="4418535" y="5637985"/>
              <a:ext cx="1047115" cy="1047115"/>
            </a:xfrm>
            <a:custGeom>
              <a:avLst/>
              <a:gdLst/>
              <a:ahLst/>
              <a:cxnLst/>
              <a:rect l="l" t="t" r="r" b="b"/>
              <a:pathLst>
                <a:path w="1047114" h="1047115">
                  <a:moveTo>
                    <a:pt x="806991" y="0"/>
                  </a:moveTo>
                  <a:lnTo>
                    <a:pt x="241165" y="0"/>
                  </a:lnTo>
                  <a:lnTo>
                    <a:pt x="194711" y="183"/>
                  </a:lnTo>
                  <a:lnTo>
                    <a:pt x="127199" y="4965"/>
                  </a:lnTo>
                  <a:lnTo>
                    <a:pt x="70461" y="25953"/>
                  </a:lnTo>
                  <a:lnTo>
                    <a:pt x="25951" y="70470"/>
                  </a:lnTo>
                  <a:lnTo>
                    <a:pt x="4963" y="127203"/>
                  </a:lnTo>
                  <a:lnTo>
                    <a:pt x="183" y="194260"/>
                  </a:lnTo>
                  <a:lnTo>
                    <a:pt x="0" y="240097"/>
                  </a:lnTo>
                  <a:lnTo>
                    <a:pt x="4" y="806991"/>
                  </a:lnTo>
                  <a:lnTo>
                    <a:pt x="183" y="852377"/>
                  </a:lnTo>
                  <a:lnTo>
                    <a:pt x="4969" y="919905"/>
                  </a:lnTo>
                  <a:lnTo>
                    <a:pt x="25951" y="976626"/>
                  </a:lnTo>
                  <a:lnTo>
                    <a:pt x="70461" y="1021141"/>
                  </a:lnTo>
                  <a:lnTo>
                    <a:pt x="127182" y="1042127"/>
                  </a:lnTo>
                  <a:lnTo>
                    <a:pt x="194260" y="1046904"/>
                  </a:lnTo>
                  <a:lnTo>
                    <a:pt x="240097" y="1047088"/>
                  </a:lnTo>
                  <a:lnTo>
                    <a:pt x="805923" y="1047088"/>
                  </a:lnTo>
                  <a:lnTo>
                    <a:pt x="852377" y="1046904"/>
                  </a:lnTo>
                  <a:lnTo>
                    <a:pt x="919884" y="1042127"/>
                  </a:lnTo>
                  <a:lnTo>
                    <a:pt x="976622" y="1021141"/>
                  </a:lnTo>
                  <a:lnTo>
                    <a:pt x="1021136" y="976626"/>
                  </a:lnTo>
                  <a:lnTo>
                    <a:pt x="1042123" y="919905"/>
                  </a:lnTo>
                  <a:lnTo>
                    <a:pt x="1046904" y="852828"/>
                  </a:lnTo>
                  <a:lnTo>
                    <a:pt x="1047088" y="806991"/>
                  </a:lnTo>
                  <a:lnTo>
                    <a:pt x="1047084" y="240097"/>
                  </a:lnTo>
                  <a:lnTo>
                    <a:pt x="1046904" y="194711"/>
                  </a:lnTo>
                  <a:lnTo>
                    <a:pt x="1042123" y="127203"/>
                  </a:lnTo>
                  <a:lnTo>
                    <a:pt x="1021136" y="70470"/>
                  </a:lnTo>
                  <a:lnTo>
                    <a:pt x="976622" y="25953"/>
                  </a:lnTo>
                  <a:lnTo>
                    <a:pt x="919901" y="4965"/>
                  </a:lnTo>
                  <a:lnTo>
                    <a:pt x="852827" y="183"/>
                  </a:lnTo>
                  <a:lnTo>
                    <a:pt x="806991" y="0"/>
                  </a:lnTo>
                  <a:close/>
                </a:path>
              </a:pathLst>
            </a:custGeom>
            <a:solidFill>
              <a:srgbClr val="FF644E"/>
            </a:solidFill>
          </p:spPr>
          <p:txBody>
            <a:bodyPr wrap="square" lIns="0" tIns="0" rIns="0" bIns="0" rtlCol="0"/>
            <a:lstStyle/>
            <a:p>
              <a:endParaRPr sz="849"/>
            </a:p>
          </p:txBody>
        </p:sp>
        <p:pic>
          <p:nvPicPr>
            <p:cNvPr id="28" name="object 28"/>
            <p:cNvPicPr/>
            <p:nvPr/>
          </p:nvPicPr>
          <p:blipFill>
            <a:blip r:embed="rId2" cstate="print"/>
            <a:stretch>
              <a:fillRect/>
            </a:stretch>
          </p:blipFill>
          <p:spPr>
            <a:xfrm>
              <a:off x="4500758" y="6345874"/>
              <a:ext cx="251939" cy="251939"/>
            </a:xfrm>
            <a:prstGeom prst="rect">
              <a:avLst/>
            </a:prstGeom>
          </p:spPr>
        </p:pic>
        <p:pic>
          <p:nvPicPr>
            <p:cNvPr id="29" name="object 29"/>
            <p:cNvPicPr/>
            <p:nvPr/>
          </p:nvPicPr>
          <p:blipFill>
            <a:blip r:embed="rId2" cstate="print"/>
            <a:stretch>
              <a:fillRect/>
            </a:stretch>
          </p:blipFill>
          <p:spPr>
            <a:xfrm>
              <a:off x="5131461" y="5725254"/>
              <a:ext cx="251939" cy="251937"/>
            </a:xfrm>
            <a:prstGeom prst="rect">
              <a:avLst/>
            </a:prstGeom>
          </p:spPr>
        </p:pic>
        <p:pic>
          <p:nvPicPr>
            <p:cNvPr id="30" name="object 30"/>
            <p:cNvPicPr/>
            <p:nvPr/>
          </p:nvPicPr>
          <p:blipFill>
            <a:blip r:embed="rId2" cstate="print"/>
            <a:stretch>
              <a:fillRect/>
            </a:stretch>
          </p:blipFill>
          <p:spPr>
            <a:xfrm>
              <a:off x="4500758" y="5725254"/>
              <a:ext cx="251939" cy="251937"/>
            </a:xfrm>
            <a:prstGeom prst="rect">
              <a:avLst/>
            </a:prstGeom>
          </p:spPr>
        </p:pic>
        <p:pic>
          <p:nvPicPr>
            <p:cNvPr id="31" name="object 31"/>
            <p:cNvPicPr/>
            <p:nvPr/>
          </p:nvPicPr>
          <p:blipFill>
            <a:blip r:embed="rId2" cstate="print"/>
            <a:stretch>
              <a:fillRect/>
            </a:stretch>
          </p:blipFill>
          <p:spPr>
            <a:xfrm>
              <a:off x="5131461" y="6345874"/>
              <a:ext cx="251939" cy="251939"/>
            </a:xfrm>
            <a:prstGeom prst="rect">
              <a:avLst/>
            </a:prstGeom>
          </p:spPr>
        </p:pic>
      </p:grpSp>
      <p:grpSp>
        <p:nvGrpSpPr>
          <p:cNvPr id="32" name="object 32"/>
          <p:cNvGrpSpPr/>
          <p:nvPr/>
        </p:nvGrpSpPr>
        <p:grpSpPr>
          <a:xfrm>
            <a:off x="7567065" y="3418880"/>
            <a:ext cx="634971" cy="634971"/>
            <a:chOff x="12477944" y="5637985"/>
            <a:chExt cx="1047115" cy="1047115"/>
          </a:xfrm>
        </p:grpSpPr>
        <p:sp>
          <p:nvSpPr>
            <p:cNvPr id="33" name="object 33"/>
            <p:cNvSpPr/>
            <p:nvPr/>
          </p:nvSpPr>
          <p:spPr>
            <a:xfrm>
              <a:off x="12477944" y="5637985"/>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944" y="1047088"/>
                  </a:lnTo>
                  <a:lnTo>
                    <a:pt x="852366" y="1046904"/>
                  </a:lnTo>
                  <a:lnTo>
                    <a:pt x="919883" y="1042127"/>
                  </a:lnTo>
                  <a:lnTo>
                    <a:pt x="976637" y="1021141"/>
                  </a:lnTo>
                  <a:lnTo>
                    <a:pt x="1021096" y="976626"/>
                  </a:lnTo>
                  <a:lnTo>
                    <a:pt x="1042096" y="919905"/>
                  </a:lnTo>
                  <a:lnTo>
                    <a:pt x="1046903" y="852828"/>
                  </a:lnTo>
                  <a:lnTo>
                    <a:pt x="1047088" y="806991"/>
                  </a:lnTo>
                  <a:lnTo>
                    <a:pt x="1047084" y="240097"/>
                  </a:lnTo>
                  <a:lnTo>
                    <a:pt x="1046903" y="194711"/>
                  </a:lnTo>
                  <a:lnTo>
                    <a:pt x="1042096" y="127203"/>
                  </a:lnTo>
                  <a:lnTo>
                    <a:pt x="1021096" y="70470"/>
                  </a:lnTo>
                  <a:lnTo>
                    <a:pt x="976637" y="25953"/>
                  </a:lnTo>
                  <a:lnTo>
                    <a:pt x="919900" y="4965"/>
                  </a:lnTo>
                  <a:lnTo>
                    <a:pt x="852807" y="183"/>
                  </a:lnTo>
                  <a:lnTo>
                    <a:pt x="806991" y="0"/>
                  </a:lnTo>
                  <a:close/>
                </a:path>
              </a:pathLst>
            </a:custGeom>
            <a:solidFill>
              <a:srgbClr val="FF644E"/>
            </a:solidFill>
          </p:spPr>
          <p:txBody>
            <a:bodyPr wrap="square" lIns="0" tIns="0" rIns="0" bIns="0" rtlCol="0"/>
            <a:lstStyle/>
            <a:p>
              <a:endParaRPr sz="849"/>
            </a:p>
          </p:txBody>
        </p:sp>
        <p:pic>
          <p:nvPicPr>
            <p:cNvPr id="34" name="object 34"/>
            <p:cNvPicPr/>
            <p:nvPr/>
          </p:nvPicPr>
          <p:blipFill>
            <a:blip r:embed="rId3" cstate="print"/>
            <a:stretch>
              <a:fillRect/>
            </a:stretch>
          </p:blipFill>
          <p:spPr>
            <a:xfrm>
              <a:off x="13190854" y="5725254"/>
              <a:ext cx="251929" cy="251937"/>
            </a:xfrm>
            <a:prstGeom prst="rect">
              <a:avLst/>
            </a:prstGeom>
          </p:spPr>
        </p:pic>
        <p:pic>
          <p:nvPicPr>
            <p:cNvPr id="35" name="object 35"/>
            <p:cNvPicPr/>
            <p:nvPr/>
          </p:nvPicPr>
          <p:blipFill>
            <a:blip r:embed="rId4" cstate="print"/>
            <a:stretch>
              <a:fillRect/>
            </a:stretch>
          </p:blipFill>
          <p:spPr>
            <a:xfrm>
              <a:off x="12560167" y="6345874"/>
              <a:ext cx="251955" cy="251939"/>
            </a:xfrm>
            <a:prstGeom prst="rect">
              <a:avLst/>
            </a:prstGeom>
          </p:spPr>
        </p:pic>
        <p:pic>
          <p:nvPicPr>
            <p:cNvPr id="36" name="object 36"/>
            <p:cNvPicPr/>
            <p:nvPr/>
          </p:nvPicPr>
          <p:blipFill>
            <a:blip r:embed="rId4" cstate="print"/>
            <a:stretch>
              <a:fillRect/>
            </a:stretch>
          </p:blipFill>
          <p:spPr>
            <a:xfrm>
              <a:off x="12560167" y="5725254"/>
              <a:ext cx="251955" cy="251937"/>
            </a:xfrm>
            <a:prstGeom prst="rect">
              <a:avLst/>
            </a:prstGeom>
          </p:spPr>
        </p:pic>
        <p:pic>
          <p:nvPicPr>
            <p:cNvPr id="37" name="object 37"/>
            <p:cNvPicPr/>
            <p:nvPr/>
          </p:nvPicPr>
          <p:blipFill>
            <a:blip r:embed="rId3" cstate="print"/>
            <a:stretch>
              <a:fillRect/>
            </a:stretch>
          </p:blipFill>
          <p:spPr>
            <a:xfrm>
              <a:off x="13190854" y="6345874"/>
              <a:ext cx="251929" cy="251939"/>
            </a:xfrm>
            <a:prstGeom prst="rect">
              <a:avLst/>
            </a:prstGeom>
          </p:spPr>
        </p:pic>
      </p:grpSp>
      <p:grpSp>
        <p:nvGrpSpPr>
          <p:cNvPr id="38" name="object 38"/>
          <p:cNvGrpSpPr/>
          <p:nvPr/>
        </p:nvGrpSpPr>
        <p:grpSpPr>
          <a:xfrm>
            <a:off x="8722620" y="3418880"/>
            <a:ext cx="634971" cy="634971"/>
            <a:chOff x="14383540" y="5637985"/>
            <a:chExt cx="1047115" cy="1047115"/>
          </a:xfrm>
        </p:grpSpPr>
        <p:sp>
          <p:nvSpPr>
            <p:cNvPr id="39" name="object 39"/>
            <p:cNvSpPr/>
            <p:nvPr/>
          </p:nvSpPr>
          <p:spPr>
            <a:xfrm>
              <a:off x="14383540" y="5637985"/>
              <a:ext cx="1047115" cy="1047115"/>
            </a:xfrm>
            <a:custGeom>
              <a:avLst/>
              <a:gdLst/>
              <a:ahLst/>
              <a:cxnLst/>
              <a:rect l="l" t="t" r="r" b="b"/>
              <a:pathLst>
                <a:path w="1047115" h="1047115">
                  <a:moveTo>
                    <a:pt x="806991" y="0"/>
                  </a:moveTo>
                  <a:lnTo>
                    <a:pt x="241144" y="0"/>
                  </a:lnTo>
                  <a:lnTo>
                    <a:pt x="194663" y="183"/>
                  </a:lnTo>
                  <a:lnTo>
                    <a:pt x="127145" y="4965"/>
                  </a:lnTo>
                  <a:lnTo>
                    <a:pt x="70434" y="25953"/>
                  </a:lnTo>
                  <a:lnTo>
                    <a:pt x="25903" y="70470"/>
                  </a:lnTo>
                  <a:lnTo>
                    <a:pt x="4945" y="127203"/>
                  </a:lnTo>
                  <a:lnTo>
                    <a:pt x="183" y="194260"/>
                  </a:lnTo>
                  <a:lnTo>
                    <a:pt x="0" y="240097"/>
                  </a:lnTo>
                  <a:lnTo>
                    <a:pt x="4" y="806991"/>
                  </a:lnTo>
                  <a:lnTo>
                    <a:pt x="183" y="852377"/>
                  </a:lnTo>
                  <a:lnTo>
                    <a:pt x="4951" y="919905"/>
                  </a:lnTo>
                  <a:lnTo>
                    <a:pt x="25903" y="976626"/>
                  </a:lnTo>
                  <a:lnTo>
                    <a:pt x="70434" y="1021141"/>
                  </a:lnTo>
                  <a:lnTo>
                    <a:pt x="127129" y="1042127"/>
                  </a:lnTo>
                  <a:lnTo>
                    <a:pt x="194221" y="1046904"/>
                  </a:lnTo>
                  <a:lnTo>
                    <a:pt x="240097" y="1047088"/>
                  </a:lnTo>
                  <a:lnTo>
                    <a:pt x="805839" y="1047088"/>
                  </a:lnTo>
                  <a:lnTo>
                    <a:pt x="852320" y="1046904"/>
                  </a:lnTo>
                  <a:lnTo>
                    <a:pt x="919837" y="1042127"/>
                  </a:lnTo>
                  <a:lnTo>
                    <a:pt x="976549" y="1021141"/>
                  </a:lnTo>
                  <a:lnTo>
                    <a:pt x="1021079" y="976626"/>
                  </a:lnTo>
                  <a:lnTo>
                    <a:pt x="1042096" y="919905"/>
                  </a:lnTo>
                  <a:lnTo>
                    <a:pt x="1046903" y="852828"/>
                  </a:lnTo>
                  <a:lnTo>
                    <a:pt x="1047088" y="806991"/>
                  </a:lnTo>
                  <a:lnTo>
                    <a:pt x="1047084" y="240097"/>
                  </a:lnTo>
                  <a:lnTo>
                    <a:pt x="1046903" y="194711"/>
                  </a:lnTo>
                  <a:lnTo>
                    <a:pt x="1042096" y="127203"/>
                  </a:lnTo>
                  <a:lnTo>
                    <a:pt x="1021079" y="70470"/>
                  </a:lnTo>
                  <a:lnTo>
                    <a:pt x="976549" y="25953"/>
                  </a:lnTo>
                  <a:lnTo>
                    <a:pt x="919855" y="4965"/>
                  </a:lnTo>
                  <a:lnTo>
                    <a:pt x="852806" y="183"/>
                  </a:lnTo>
                  <a:lnTo>
                    <a:pt x="806991" y="0"/>
                  </a:lnTo>
                  <a:close/>
                </a:path>
              </a:pathLst>
            </a:custGeom>
            <a:solidFill>
              <a:srgbClr val="FF644E"/>
            </a:solidFill>
          </p:spPr>
          <p:txBody>
            <a:bodyPr wrap="square" lIns="0" tIns="0" rIns="0" bIns="0" rtlCol="0"/>
            <a:lstStyle/>
            <a:p>
              <a:endParaRPr sz="849"/>
            </a:p>
          </p:txBody>
        </p:sp>
        <p:pic>
          <p:nvPicPr>
            <p:cNvPr id="40" name="object 40"/>
            <p:cNvPicPr/>
            <p:nvPr/>
          </p:nvPicPr>
          <p:blipFill>
            <a:blip r:embed="rId2" cstate="print"/>
            <a:stretch>
              <a:fillRect/>
            </a:stretch>
          </p:blipFill>
          <p:spPr>
            <a:xfrm>
              <a:off x="14465684" y="6345874"/>
              <a:ext cx="252034" cy="251939"/>
            </a:xfrm>
            <a:prstGeom prst="rect">
              <a:avLst/>
            </a:prstGeom>
          </p:spPr>
        </p:pic>
        <p:pic>
          <p:nvPicPr>
            <p:cNvPr id="41" name="object 41"/>
            <p:cNvPicPr/>
            <p:nvPr/>
          </p:nvPicPr>
          <p:blipFill>
            <a:blip r:embed="rId3" cstate="print"/>
            <a:stretch>
              <a:fillRect/>
            </a:stretch>
          </p:blipFill>
          <p:spPr>
            <a:xfrm>
              <a:off x="15096450" y="5725254"/>
              <a:ext cx="251929" cy="251937"/>
            </a:xfrm>
            <a:prstGeom prst="rect">
              <a:avLst/>
            </a:prstGeom>
          </p:spPr>
        </p:pic>
        <p:pic>
          <p:nvPicPr>
            <p:cNvPr id="42" name="object 42"/>
            <p:cNvPicPr/>
            <p:nvPr/>
          </p:nvPicPr>
          <p:blipFill>
            <a:blip r:embed="rId2" cstate="print"/>
            <a:stretch>
              <a:fillRect/>
            </a:stretch>
          </p:blipFill>
          <p:spPr>
            <a:xfrm>
              <a:off x="14465684" y="5725254"/>
              <a:ext cx="252034" cy="251937"/>
            </a:xfrm>
            <a:prstGeom prst="rect">
              <a:avLst/>
            </a:prstGeom>
          </p:spPr>
        </p:pic>
        <p:pic>
          <p:nvPicPr>
            <p:cNvPr id="43" name="object 43"/>
            <p:cNvPicPr/>
            <p:nvPr/>
          </p:nvPicPr>
          <p:blipFill>
            <a:blip r:embed="rId3" cstate="print"/>
            <a:stretch>
              <a:fillRect/>
            </a:stretch>
          </p:blipFill>
          <p:spPr>
            <a:xfrm>
              <a:off x="15096450" y="6345874"/>
              <a:ext cx="251929" cy="251939"/>
            </a:xfrm>
            <a:prstGeom prst="rect">
              <a:avLst/>
            </a:prstGeom>
          </p:spPr>
        </p:pic>
        <p:pic>
          <p:nvPicPr>
            <p:cNvPr id="44" name="object 44"/>
            <p:cNvPicPr/>
            <p:nvPr/>
          </p:nvPicPr>
          <p:blipFill>
            <a:blip r:embed="rId2" cstate="print"/>
            <a:stretch>
              <a:fillRect/>
            </a:stretch>
          </p:blipFill>
          <p:spPr>
            <a:xfrm>
              <a:off x="14465684" y="6035559"/>
              <a:ext cx="252034" cy="251939"/>
            </a:xfrm>
            <a:prstGeom prst="rect">
              <a:avLst/>
            </a:prstGeom>
          </p:spPr>
        </p:pic>
        <p:pic>
          <p:nvPicPr>
            <p:cNvPr id="45" name="object 45"/>
            <p:cNvPicPr/>
            <p:nvPr/>
          </p:nvPicPr>
          <p:blipFill>
            <a:blip r:embed="rId3" cstate="print"/>
            <a:stretch>
              <a:fillRect/>
            </a:stretch>
          </p:blipFill>
          <p:spPr>
            <a:xfrm>
              <a:off x="15096450" y="6035559"/>
              <a:ext cx="251929" cy="251939"/>
            </a:xfrm>
            <a:prstGeom prst="rect">
              <a:avLst/>
            </a:prstGeom>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8728" y="2070460"/>
            <a:ext cx="8701195" cy="1963031"/>
          </a:xfrm>
          <a:prstGeom prst="rect">
            <a:avLst/>
          </a:prstGeom>
        </p:spPr>
        <p:txBody>
          <a:bodyPr vert="horz" wrap="square" lIns="0" tIns="938206" rIns="0" bIns="0" rtlCol="0">
            <a:spAutoFit/>
          </a:bodyPr>
          <a:lstStyle/>
          <a:p>
            <a:pPr marL="3296533">
              <a:spcBef>
                <a:spcPts val="82"/>
              </a:spcBef>
            </a:pPr>
            <a:r>
              <a:rPr sz="6600" dirty="0"/>
              <a:t>Bayes'</a:t>
            </a:r>
            <a:r>
              <a:rPr sz="6600" spc="-282" dirty="0"/>
              <a:t> </a:t>
            </a:r>
            <a:r>
              <a:rPr sz="6600" spc="18" dirty="0"/>
              <a:t>Rule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35732" y="1991634"/>
            <a:ext cx="7758666" cy="3370958"/>
          </a:xfrm>
          <a:prstGeom prst="rect">
            <a:avLst/>
          </a:prstGeom>
        </p:spPr>
        <p:txBody>
          <a:bodyPr vert="horz" wrap="square" lIns="0" tIns="9242" rIns="0" bIns="0" rtlCol="0">
            <a:spAutoFit/>
          </a:bodyPr>
          <a:lstStyle/>
          <a:p>
            <a:pPr marL="7701">
              <a:spcBef>
                <a:spcPts val="73"/>
              </a:spcBef>
              <a:tabLst>
                <a:tab pos="3767851" algn="l"/>
                <a:tab pos="5476380" algn="l"/>
              </a:tabLst>
            </a:pPr>
            <a:r>
              <a:rPr sz="6337" i="1" spc="-52" dirty="0">
                <a:latin typeface="Times New Roman"/>
                <a:cs typeface="Times New Roman"/>
              </a:rPr>
              <a:t>P</a:t>
            </a:r>
            <a:r>
              <a:rPr sz="6337" spc="-52" dirty="0">
                <a:latin typeface="Cambria"/>
                <a:cs typeface="Cambria"/>
              </a:rPr>
              <a:t>(</a:t>
            </a:r>
            <a:r>
              <a:rPr sz="6337" i="1" spc="-52" dirty="0">
                <a:latin typeface="Times New Roman"/>
                <a:cs typeface="Times New Roman"/>
              </a:rPr>
              <a:t>a</a:t>
            </a:r>
            <a:r>
              <a:rPr sz="6337" i="1" spc="-224" dirty="0">
                <a:latin typeface="Times New Roman"/>
                <a:cs typeface="Times New Roman"/>
              </a:rPr>
              <a:t> </a:t>
            </a:r>
            <a:r>
              <a:rPr sz="6337" spc="185" dirty="0">
                <a:latin typeface="Cambria"/>
                <a:cs typeface="Cambria"/>
              </a:rPr>
              <a:t>∧</a:t>
            </a:r>
            <a:r>
              <a:rPr sz="6337" spc="-33" dirty="0">
                <a:latin typeface="Cambria"/>
                <a:cs typeface="Cambria"/>
              </a:rPr>
              <a:t> </a:t>
            </a:r>
            <a:r>
              <a:rPr sz="6337" i="1" spc="-158" dirty="0">
                <a:latin typeface="Times New Roman"/>
                <a:cs typeface="Times New Roman"/>
              </a:rPr>
              <a:t>b</a:t>
            </a:r>
            <a:r>
              <a:rPr sz="6337" spc="-158" dirty="0">
                <a:latin typeface="Cambria"/>
                <a:cs typeface="Cambria"/>
              </a:rPr>
              <a:t>)</a:t>
            </a:r>
            <a:r>
              <a:rPr sz="6337" spc="409" dirty="0">
                <a:latin typeface="Cambria"/>
                <a:cs typeface="Cambria"/>
              </a:rPr>
              <a:t> </a:t>
            </a:r>
            <a:r>
              <a:rPr sz="6337" spc="776" dirty="0">
                <a:latin typeface="Cambria"/>
                <a:cs typeface="Cambria"/>
              </a:rPr>
              <a:t>=</a:t>
            </a:r>
            <a:r>
              <a:rPr sz="6337" dirty="0">
                <a:latin typeface="Cambria"/>
                <a:cs typeface="Cambria"/>
              </a:rPr>
              <a:t>	</a:t>
            </a:r>
            <a:r>
              <a:rPr sz="6337" i="1" spc="-170" dirty="0">
                <a:latin typeface="Times New Roman"/>
                <a:cs typeface="Times New Roman"/>
              </a:rPr>
              <a:t>P</a:t>
            </a:r>
            <a:r>
              <a:rPr sz="6337" spc="-170" dirty="0">
                <a:latin typeface="Cambria"/>
                <a:cs typeface="Cambria"/>
              </a:rPr>
              <a:t>(</a:t>
            </a:r>
            <a:r>
              <a:rPr sz="6337" i="1" spc="-170" dirty="0">
                <a:latin typeface="Times New Roman"/>
                <a:cs typeface="Times New Roman"/>
              </a:rPr>
              <a:t>b</a:t>
            </a:r>
            <a:r>
              <a:rPr sz="6337" spc="-170" dirty="0">
                <a:latin typeface="Cambria"/>
                <a:cs typeface="Cambria"/>
              </a:rPr>
              <a:t>)</a:t>
            </a:r>
            <a:r>
              <a:rPr sz="6337" dirty="0">
                <a:latin typeface="Cambria"/>
                <a:cs typeface="Cambria"/>
              </a:rPr>
              <a:t>	</a:t>
            </a:r>
            <a:r>
              <a:rPr sz="6337" i="1" spc="-109" dirty="0">
                <a:latin typeface="Times New Roman"/>
                <a:cs typeface="Times New Roman"/>
              </a:rPr>
              <a:t>P</a:t>
            </a:r>
            <a:r>
              <a:rPr sz="6337" spc="-109" dirty="0">
                <a:latin typeface="Cambria"/>
                <a:cs typeface="Cambria"/>
              </a:rPr>
              <a:t>(</a:t>
            </a:r>
            <a:r>
              <a:rPr sz="6337" i="1" spc="-109" dirty="0">
                <a:latin typeface="Times New Roman"/>
                <a:cs typeface="Times New Roman"/>
              </a:rPr>
              <a:t>a</a:t>
            </a:r>
            <a:r>
              <a:rPr sz="6337" i="1" spc="-864" dirty="0">
                <a:latin typeface="Times New Roman"/>
                <a:cs typeface="Times New Roman"/>
              </a:rPr>
              <a:t> </a:t>
            </a:r>
            <a:r>
              <a:rPr sz="6337" dirty="0">
                <a:latin typeface="Cambria"/>
                <a:cs typeface="Cambria"/>
              </a:rPr>
              <a:t>|</a:t>
            </a:r>
            <a:r>
              <a:rPr sz="6337" spc="-676" dirty="0">
                <a:latin typeface="Cambria"/>
                <a:cs typeface="Cambria"/>
              </a:rPr>
              <a:t> </a:t>
            </a:r>
            <a:r>
              <a:rPr sz="6337" i="1" spc="-173" dirty="0">
                <a:latin typeface="Times New Roman"/>
                <a:cs typeface="Times New Roman"/>
              </a:rPr>
              <a:t>b</a:t>
            </a:r>
            <a:r>
              <a:rPr sz="6337" spc="-173" dirty="0">
                <a:latin typeface="Cambria"/>
                <a:cs typeface="Cambria"/>
              </a:rPr>
              <a:t>)</a:t>
            </a:r>
            <a:endParaRPr sz="6337" dirty="0">
              <a:latin typeface="Cambria"/>
              <a:cs typeface="Cambria"/>
            </a:endParaRPr>
          </a:p>
          <a:p>
            <a:pPr>
              <a:spcBef>
                <a:spcPts val="3387"/>
              </a:spcBef>
            </a:pPr>
            <a:endParaRPr sz="6337" dirty="0">
              <a:latin typeface="Cambria"/>
              <a:cs typeface="Cambria"/>
            </a:endParaRPr>
          </a:p>
          <a:p>
            <a:pPr marL="7701">
              <a:tabLst>
                <a:tab pos="3767851" algn="l"/>
                <a:tab pos="5476380" algn="l"/>
              </a:tabLst>
            </a:pPr>
            <a:r>
              <a:rPr sz="6337" i="1" spc="-52" dirty="0">
                <a:latin typeface="Times New Roman"/>
                <a:cs typeface="Times New Roman"/>
              </a:rPr>
              <a:t>P</a:t>
            </a:r>
            <a:r>
              <a:rPr sz="6337" spc="-52" dirty="0">
                <a:latin typeface="Cambria"/>
                <a:cs typeface="Cambria"/>
              </a:rPr>
              <a:t>(</a:t>
            </a:r>
            <a:r>
              <a:rPr sz="6337" i="1" spc="-52" dirty="0">
                <a:latin typeface="Times New Roman"/>
                <a:cs typeface="Times New Roman"/>
              </a:rPr>
              <a:t>a</a:t>
            </a:r>
            <a:r>
              <a:rPr sz="6337" i="1" spc="-258" dirty="0">
                <a:latin typeface="Times New Roman"/>
                <a:cs typeface="Times New Roman"/>
              </a:rPr>
              <a:t> </a:t>
            </a:r>
            <a:r>
              <a:rPr sz="6337" spc="185" dirty="0">
                <a:latin typeface="Cambria"/>
                <a:cs typeface="Cambria"/>
              </a:rPr>
              <a:t>∧</a:t>
            </a:r>
            <a:r>
              <a:rPr sz="6337" spc="-64" dirty="0">
                <a:latin typeface="Cambria"/>
                <a:cs typeface="Cambria"/>
              </a:rPr>
              <a:t> </a:t>
            </a:r>
            <a:r>
              <a:rPr sz="6337" i="1" spc="-179" dirty="0">
                <a:latin typeface="Times New Roman"/>
                <a:cs typeface="Times New Roman"/>
              </a:rPr>
              <a:t>b</a:t>
            </a:r>
            <a:r>
              <a:rPr sz="6337" spc="-179" dirty="0">
                <a:latin typeface="Cambria"/>
                <a:cs typeface="Cambria"/>
              </a:rPr>
              <a:t>)</a:t>
            </a:r>
            <a:r>
              <a:rPr sz="6337" dirty="0">
                <a:latin typeface="Cambria"/>
                <a:cs typeface="Cambria"/>
              </a:rPr>
              <a:t>	</a:t>
            </a:r>
            <a:r>
              <a:rPr sz="6337" i="1" spc="-170" dirty="0">
                <a:latin typeface="Times New Roman"/>
                <a:cs typeface="Times New Roman"/>
              </a:rPr>
              <a:t>P</a:t>
            </a:r>
            <a:r>
              <a:rPr sz="6337" spc="-170" dirty="0">
                <a:latin typeface="Cambria"/>
                <a:cs typeface="Cambria"/>
              </a:rPr>
              <a:t>(</a:t>
            </a:r>
            <a:r>
              <a:rPr sz="6337" i="1" spc="-170" dirty="0">
                <a:latin typeface="Times New Roman"/>
                <a:cs typeface="Times New Roman"/>
              </a:rPr>
              <a:t>a</a:t>
            </a:r>
            <a:r>
              <a:rPr sz="6337" spc="-170" dirty="0">
                <a:latin typeface="Cambria"/>
                <a:cs typeface="Cambria"/>
              </a:rPr>
              <a:t>)</a:t>
            </a:r>
            <a:r>
              <a:rPr sz="6337" dirty="0">
                <a:latin typeface="Cambria"/>
                <a:cs typeface="Cambria"/>
              </a:rPr>
              <a:t>	</a:t>
            </a:r>
            <a:r>
              <a:rPr sz="6337" i="1" spc="-109" dirty="0">
                <a:latin typeface="Times New Roman"/>
                <a:cs typeface="Times New Roman"/>
              </a:rPr>
              <a:t>P</a:t>
            </a:r>
            <a:r>
              <a:rPr sz="6337" spc="-109" dirty="0">
                <a:latin typeface="Cambria"/>
                <a:cs typeface="Cambria"/>
              </a:rPr>
              <a:t>(</a:t>
            </a:r>
            <a:r>
              <a:rPr sz="6337" i="1" spc="-109" dirty="0">
                <a:latin typeface="Times New Roman"/>
                <a:cs typeface="Times New Roman"/>
              </a:rPr>
              <a:t>b</a:t>
            </a:r>
            <a:r>
              <a:rPr sz="6337" i="1" spc="-864" dirty="0">
                <a:latin typeface="Times New Roman"/>
                <a:cs typeface="Times New Roman"/>
              </a:rPr>
              <a:t> </a:t>
            </a:r>
            <a:r>
              <a:rPr sz="6337" dirty="0">
                <a:latin typeface="Cambria"/>
                <a:cs typeface="Cambria"/>
              </a:rPr>
              <a:t>|</a:t>
            </a:r>
            <a:r>
              <a:rPr sz="6337" spc="-676" dirty="0">
                <a:latin typeface="Cambria"/>
                <a:cs typeface="Cambria"/>
              </a:rPr>
              <a:t> </a:t>
            </a:r>
            <a:r>
              <a:rPr sz="6337" i="1" spc="-173" dirty="0">
                <a:latin typeface="Times New Roman"/>
                <a:cs typeface="Times New Roman"/>
              </a:rPr>
              <a:t>a</a:t>
            </a:r>
            <a:r>
              <a:rPr sz="6337" spc="-173" dirty="0">
                <a:latin typeface="Cambria"/>
                <a:cs typeface="Cambria"/>
              </a:rPr>
              <a:t>)</a:t>
            </a:r>
            <a:endParaRPr sz="6337" dirty="0">
              <a:latin typeface="Cambria"/>
              <a:cs typeface="Cambr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idx="4294967295"/>
          </p:nvPr>
        </p:nvSpPr>
        <p:spPr>
          <a:xfrm>
            <a:off x="3011090" y="1161935"/>
            <a:ext cx="6169819" cy="48101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400" dirty="0">
                <a:latin typeface="Times New Roman"/>
                <a:ea typeface="Times New Roman"/>
                <a:cs typeface="Times New Roman"/>
                <a:sym typeface="Times New Roman"/>
              </a:rPr>
              <a:t>Course Plan</a:t>
            </a:r>
            <a:endParaRPr dirty="0"/>
          </a:p>
        </p:txBody>
      </p:sp>
      <p:graphicFrame>
        <p:nvGraphicFramePr>
          <p:cNvPr id="169" name="Google Shape;169;p25"/>
          <p:cNvGraphicFramePr/>
          <p:nvPr/>
        </p:nvGraphicFramePr>
        <p:xfrm>
          <a:off x="1669926" y="1533295"/>
          <a:ext cx="8998050" cy="5819600"/>
        </p:xfrm>
        <a:graphic>
          <a:graphicData uri="http://schemas.openxmlformats.org/drawingml/2006/table">
            <a:tbl>
              <a:tblPr>
                <a:noFill/>
                <a:tableStyleId>{D862B436-5040-4191-918B-648DFB2CBFA4}</a:tableStyleId>
              </a:tblPr>
              <a:tblGrid>
                <a:gridCol w="407475">
                  <a:extLst>
                    <a:ext uri="{9D8B030D-6E8A-4147-A177-3AD203B41FA5}">
                      <a16:colId xmlns:a16="http://schemas.microsoft.com/office/drawing/2014/main" val="20000"/>
                    </a:ext>
                  </a:extLst>
                </a:gridCol>
                <a:gridCol w="2184825">
                  <a:extLst>
                    <a:ext uri="{9D8B030D-6E8A-4147-A177-3AD203B41FA5}">
                      <a16:colId xmlns:a16="http://schemas.microsoft.com/office/drawing/2014/main" val="20001"/>
                    </a:ext>
                  </a:extLst>
                </a:gridCol>
                <a:gridCol w="1929825">
                  <a:extLst>
                    <a:ext uri="{9D8B030D-6E8A-4147-A177-3AD203B41FA5}">
                      <a16:colId xmlns:a16="http://schemas.microsoft.com/office/drawing/2014/main" val="20002"/>
                    </a:ext>
                  </a:extLst>
                </a:gridCol>
                <a:gridCol w="3406475">
                  <a:extLst>
                    <a:ext uri="{9D8B030D-6E8A-4147-A177-3AD203B41FA5}">
                      <a16:colId xmlns:a16="http://schemas.microsoft.com/office/drawing/2014/main" val="20003"/>
                    </a:ext>
                  </a:extLst>
                </a:gridCol>
                <a:gridCol w="1069450">
                  <a:extLst>
                    <a:ext uri="{9D8B030D-6E8A-4147-A177-3AD203B41FA5}">
                      <a16:colId xmlns:a16="http://schemas.microsoft.com/office/drawing/2014/main" val="20004"/>
                    </a:ext>
                  </a:extLst>
                </a:gridCol>
              </a:tblGrid>
              <a:tr h="254925">
                <a:tc>
                  <a:txBody>
                    <a:bodyPr/>
                    <a:lstStyle/>
                    <a:p>
                      <a:pPr marL="0" marR="0" lvl="0" indent="0" algn="l" rtl="0">
                        <a:spcBef>
                          <a:spcPts val="0"/>
                        </a:spcBef>
                        <a:spcAft>
                          <a:spcPts val="0"/>
                        </a:spcAft>
                        <a:buNone/>
                      </a:pPr>
                      <a:r>
                        <a:rPr lang="en-US" sz="1200"/>
                        <a:t>Week No</a:t>
                      </a:r>
                      <a:endParaRPr/>
                    </a:p>
                  </a:txBody>
                  <a:tcPr marL="19625" marR="19625" marT="9800" marB="9800" anchor="ctr"/>
                </a:tc>
                <a:tc>
                  <a:txBody>
                    <a:bodyPr/>
                    <a:lstStyle/>
                    <a:p>
                      <a:pPr marL="0" marR="0" lvl="0" indent="0" algn="l" rtl="0">
                        <a:spcBef>
                          <a:spcPts val="0"/>
                        </a:spcBef>
                        <a:spcAft>
                          <a:spcPts val="0"/>
                        </a:spcAft>
                        <a:buNone/>
                      </a:pPr>
                      <a:r>
                        <a:rPr lang="en-US" sz="1200"/>
                        <a:t>Topics</a:t>
                      </a:r>
                      <a:endParaRPr/>
                    </a:p>
                  </a:txBody>
                  <a:tcPr marL="19625" marR="19625" marT="9800" marB="9800" anchor="ctr"/>
                </a:tc>
                <a:tc>
                  <a:txBody>
                    <a:bodyPr/>
                    <a:lstStyle/>
                    <a:p>
                      <a:pPr marL="0" marR="0" lvl="0" indent="0" algn="l" rtl="0">
                        <a:spcBef>
                          <a:spcPts val="0"/>
                        </a:spcBef>
                        <a:spcAft>
                          <a:spcPts val="0"/>
                        </a:spcAft>
                        <a:buNone/>
                      </a:pPr>
                      <a:r>
                        <a:rPr lang="en-US" sz="1200"/>
                        <a:t>Teaching Learning Strategy(s)</a:t>
                      </a:r>
                      <a:endParaRPr/>
                    </a:p>
                  </a:txBody>
                  <a:tcPr marL="19625" marR="19625" marT="9800" marB="9800" anchor="ctr"/>
                </a:tc>
                <a:tc>
                  <a:txBody>
                    <a:bodyPr/>
                    <a:lstStyle/>
                    <a:p>
                      <a:pPr marL="0" marR="0" lvl="0" indent="0" algn="l" rtl="0">
                        <a:spcBef>
                          <a:spcPts val="0"/>
                        </a:spcBef>
                        <a:spcAft>
                          <a:spcPts val="0"/>
                        </a:spcAft>
                        <a:buNone/>
                      </a:pPr>
                      <a:r>
                        <a:rPr lang="en-US" sz="1200"/>
                        <a:t>Assessment Strategy(s)</a:t>
                      </a:r>
                      <a:endParaRPr/>
                    </a:p>
                  </a:txBody>
                  <a:tcPr marL="19625" marR="19625" marT="9800" marB="9800" anchor="ctr"/>
                </a:tc>
                <a:tc>
                  <a:txBody>
                    <a:bodyPr/>
                    <a:lstStyle/>
                    <a:p>
                      <a:pPr marL="0" marR="0" lvl="0" indent="0" algn="l" rtl="0">
                        <a:spcBef>
                          <a:spcPts val="0"/>
                        </a:spcBef>
                        <a:spcAft>
                          <a:spcPts val="0"/>
                        </a:spcAft>
                        <a:buNone/>
                      </a:pPr>
                      <a:r>
                        <a:rPr lang="en-US" sz="1200"/>
                        <a:t>Alignment to CLO</a:t>
                      </a:r>
                      <a:endParaRPr/>
                    </a:p>
                  </a:txBody>
                  <a:tcPr marL="19625" marR="19625" marT="9800" marB="9800" anchor="ctr"/>
                </a:tc>
                <a:extLst>
                  <a:ext uri="{0D108BD9-81ED-4DB2-BD59-A6C34878D82A}">
                    <a16:rowId xmlns:a16="http://schemas.microsoft.com/office/drawing/2014/main" val="10000"/>
                  </a:ext>
                </a:extLst>
              </a:tr>
              <a:tr h="133950">
                <a:tc>
                  <a:txBody>
                    <a:bodyPr/>
                    <a:lstStyle/>
                    <a:p>
                      <a:pPr marL="0" marR="0" lvl="0" indent="0" algn="l" rtl="0">
                        <a:spcBef>
                          <a:spcPts val="0"/>
                        </a:spcBef>
                        <a:spcAft>
                          <a:spcPts val="0"/>
                        </a:spcAft>
                        <a:buNone/>
                      </a:pPr>
                      <a:r>
                        <a:rPr lang="en-US" sz="1200"/>
                        <a:t>1</a:t>
                      </a:r>
                      <a:endParaRPr/>
                    </a:p>
                  </a:txBody>
                  <a:tcPr marL="19625" marR="19625" marT="9800" marB="9800" anchor="ctr"/>
                </a:tc>
                <a:tc>
                  <a:txBody>
                    <a:bodyPr/>
                    <a:lstStyle/>
                    <a:p>
                      <a:pPr marL="0" marR="0" lvl="0" indent="0" algn="l" rtl="0">
                        <a:spcBef>
                          <a:spcPts val="0"/>
                        </a:spcBef>
                        <a:spcAft>
                          <a:spcPts val="0"/>
                        </a:spcAft>
                        <a:buNone/>
                      </a:pPr>
                      <a:r>
                        <a:rPr lang="en-US" sz="1200"/>
                        <a:t>History and Evolution of AI</a:t>
                      </a:r>
                      <a:endParaRPr/>
                    </a:p>
                  </a:txBody>
                  <a:tcPr marL="19625" marR="19625" marT="9800" marB="9800" anchor="ctr"/>
                </a:tc>
                <a:tc>
                  <a:txBody>
                    <a:bodyPr/>
                    <a:lstStyle/>
                    <a:p>
                      <a:pPr marL="0" marR="0" lvl="0" indent="0" algn="l" rtl="0">
                        <a:spcBef>
                          <a:spcPts val="0"/>
                        </a:spcBef>
                        <a:spcAft>
                          <a:spcPts val="0"/>
                        </a:spcAft>
                        <a:buNone/>
                      </a:pPr>
                      <a:r>
                        <a:rPr lang="en-US" sz="1200"/>
                        <a:t>Lecture, Discussion, Videos</a:t>
                      </a:r>
                      <a:endParaRPr/>
                    </a:p>
                  </a:txBody>
                  <a:tcPr marL="19625" marR="19625" marT="9800" marB="9800" anchor="ctr"/>
                </a:tc>
                <a:tc>
                  <a:txBody>
                    <a:bodyPr/>
                    <a:lstStyle/>
                    <a:p>
                      <a:pPr marL="0" marR="0" lvl="0" indent="0" algn="l" rtl="0">
                        <a:spcBef>
                          <a:spcPts val="0"/>
                        </a:spcBef>
                        <a:spcAft>
                          <a:spcPts val="0"/>
                        </a:spcAft>
                        <a:buNone/>
                      </a:pPr>
                      <a:r>
                        <a:rPr lang="en-US" sz="1200"/>
                        <a:t>Quiz on AI history and milestones</a:t>
                      </a:r>
                      <a:endParaRPr/>
                    </a:p>
                  </a:txBody>
                  <a:tcPr marL="19625" marR="19625" marT="9800" marB="9800" anchor="ctr"/>
                </a:tc>
                <a:tc>
                  <a:txBody>
                    <a:bodyPr/>
                    <a:lstStyle/>
                    <a:p>
                      <a:pPr marL="0" marR="0" lvl="0" indent="0" algn="l" rtl="0">
                        <a:spcBef>
                          <a:spcPts val="0"/>
                        </a:spcBef>
                        <a:spcAft>
                          <a:spcPts val="0"/>
                        </a:spcAft>
                        <a:buNone/>
                      </a:pPr>
                      <a:r>
                        <a:rPr lang="en-US" sz="1200"/>
                        <a:t>CLO1</a:t>
                      </a:r>
                      <a:endParaRPr/>
                    </a:p>
                  </a:txBody>
                  <a:tcPr marL="19625" marR="19625" marT="9800" marB="9800" anchor="ctr"/>
                </a:tc>
                <a:extLst>
                  <a:ext uri="{0D108BD9-81ED-4DB2-BD59-A6C34878D82A}">
                    <a16:rowId xmlns:a16="http://schemas.microsoft.com/office/drawing/2014/main" val="10001"/>
                  </a:ext>
                </a:extLst>
              </a:tr>
              <a:tr h="254925">
                <a:tc>
                  <a:txBody>
                    <a:bodyPr/>
                    <a:lstStyle/>
                    <a:p>
                      <a:pPr marL="0" marR="0" lvl="0" indent="0" algn="l" rtl="0">
                        <a:spcBef>
                          <a:spcPts val="0"/>
                        </a:spcBef>
                        <a:spcAft>
                          <a:spcPts val="0"/>
                        </a:spcAft>
                        <a:buNone/>
                      </a:pPr>
                      <a:r>
                        <a:rPr lang="en-US" sz="1200"/>
                        <a:t>2</a:t>
                      </a:r>
                      <a:endParaRPr/>
                    </a:p>
                  </a:txBody>
                  <a:tcPr marL="19625" marR="19625" marT="9800" marB="9800" anchor="ctr"/>
                </a:tc>
                <a:tc>
                  <a:txBody>
                    <a:bodyPr/>
                    <a:lstStyle/>
                    <a:p>
                      <a:pPr marL="0" marR="0" lvl="0" indent="0" algn="l" rtl="0">
                        <a:spcBef>
                          <a:spcPts val="0"/>
                        </a:spcBef>
                        <a:spcAft>
                          <a:spcPts val="0"/>
                        </a:spcAft>
                        <a:buNone/>
                      </a:pPr>
                      <a:r>
                        <a:rPr lang="en-US" sz="1200"/>
                        <a:t>Introduction to Machine Learning Platforms</a:t>
                      </a:r>
                      <a:endParaRPr/>
                    </a:p>
                  </a:txBody>
                  <a:tcPr marL="19625" marR="19625" marT="9800" marB="9800" anchor="ctr"/>
                </a:tc>
                <a:tc>
                  <a:txBody>
                    <a:bodyPr/>
                    <a:lstStyle/>
                    <a:p>
                      <a:pPr marL="0" marR="0" lvl="0" indent="0" algn="l" rtl="0">
                        <a:spcBef>
                          <a:spcPts val="0"/>
                        </a:spcBef>
                        <a:spcAft>
                          <a:spcPts val="0"/>
                        </a:spcAft>
                        <a:buNone/>
                      </a:pPr>
                      <a:r>
                        <a:rPr lang="en-US" sz="1200"/>
                        <a:t>Lecture, Hands-on Practice</a:t>
                      </a:r>
                      <a:endParaRPr/>
                    </a:p>
                  </a:txBody>
                  <a:tcPr marL="19625" marR="19625" marT="9800" marB="9800" anchor="ctr"/>
                </a:tc>
                <a:tc>
                  <a:txBody>
                    <a:bodyPr/>
                    <a:lstStyle/>
                    <a:p>
                      <a:pPr marL="0" marR="0" lvl="0" indent="0" algn="l" rtl="0">
                        <a:spcBef>
                          <a:spcPts val="0"/>
                        </a:spcBef>
                        <a:spcAft>
                          <a:spcPts val="0"/>
                        </a:spcAft>
                        <a:buNone/>
                      </a:pPr>
                      <a:r>
                        <a:rPr lang="en-US" sz="1200"/>
                        <a:t>Classroom Q&amp;A, Assignment on identifying AI tools and libraries</a:t>
                      </a:r>
                      <a:endParaRPr/>
                    </a:p>
                  </a:txBody>
                  <a:tcPr marL="19625" marR="19625" marT="9800" marB="9800" anchor="ctr"/>
                </a:tc>
                <a:tc>
                  <a:txBody>
                    <a:bodyPr/>
                    <a:lstStyle/>
                    <a:p>
                      <a:pPr marL="0" marR="0" lvl="0" indent="0" algn="l" rtl="0">
                        <a:spcBef>
                          <a:spcPts val="0"/>
                        </a:spcBef>
                        <a:spcAft>
                          <a:spcPts val="0"/>
                        </a:spcAft>
                        <a:buNone/>
                      </a:pPr>
                      <a:r>
                        <a:rPr lang="en-US" sz="1200"/>
                        <a:t>CLO1, CLO2</a:t>
                      </a:r>
                      <a:endParaRPr/>
                    </a:p>
                  </a:txBody>
                  <a:tcPr marL="19625" marR="19625" marT="9800" marB="9800" anchor="ctr"/>
                </a:tc>
                <a:extLst>
                  <a:ext uri="{0D108BD9-81ED-4DB2-BD59-A6C34878D82A}">
                    <a16:rowId xmlns:a16="http://schemas.microsoft.com/office/drawing/2014/main" val="10002"/>
                  </a:ext>
                </a:extLst>
              </a:tr>
              <a:tr h="254925">
                <a:tc>
                  <a:txBody>
                    <a:bodyPr/>
                    <a:lstStyle/>
                    <a:p>
                      <a:pPr marL="0" marR="0" lvl="0" indent="0" algn="l" rtl="0">
                        <a:spcBef>
                          <a:spcPts val="0"/>
                        </a:spcBef>
                        <a:spcAft>
                          <a:spcPts val="0"/>
                        </a:spcAft>
                        <a:buNone/>
                      </a:pPr>
                      <a:r>
                        <a:rPr lang="en-US" sz="1200"/>
                        <a:t>3</a:t>
                      </a:r>
                      <a:endParaRPr/>
                    </a:p>
                  </a:txBody>
                  <a:tcPr marL="19625" marR="19625" marT="9800" marB="9800" anchor="ctr"/>
                </a:tc>
                <a:tc>
                  <a:txBody>
                    <a:bodyPr/>
                    <a:lstStyle/>
                    <a:p>
                      <a:pPr marL="0" marR="0" lvl="0" indent="0" algn="l" rtl="0">
                        <a:spcBef>
                          <a:spcPts val="0"/>
                        </a:spcBef>
                        <a:spcAft>
                          <a:spcPts val="0"/>
                        </a:spcAft>
                        <a:buNone/>
                      </a:pPr>
                      <a:r>
                        <a:rPr lang="en-US" sz="1200"/>
                        <a:t>Basics of Machine Learning Algorithms</a:t>
                      </a:r>
                      <a:endParaRPr/>
                    </a:p>
                  </a:txBody>
                  <a:tcPr marL="19625" marR="19625" marT="9800" marB="9800" anchor="ctr"/>
                </a:tc>
                <a:tc>
                  <a:txBody>
                    <a:bodyPr/>
                    <a:lstStyle/>
                    <a:p>
                      <a:pPr marL="0" marR="0" lvl="0" indent="0" algn="l" rtl="0">
                        <a:spcBef>
                          <a:spcPts val="0"/>
                        </a:spcBef>
                        <a:spcAft>
                          <a:spcPts val="0"/>
                        </a:spcAft>
                        <a:buNone/>
                      </a:pPr>
                      <a:r>
                        <a:rPr lang="en-US" sz="1200"/>
                        <a:t>Lecture, Coding Practice</a:t>
                      </a:r>
                      <a:endParaRPr/>
                    </a:p>
                  </a:txBody>
                  <a:tcPr marL="19625" marR="19625" marT="9800" marB="9800" anchor="ctr"/>
                </a:tc>
                <a:tc>
                  <a:txBody>
                    <a:bodyPr/>
                    <a:lstStyle/>
                    <a:p>
                      <a:pPr marL="0" marR="0" lvl="0" indent="0" algn="l" rtl="0">
                        <a:spcBef>
                          <a:spcPts val="0"/>
                        </a:spcBef>
                        <a:spcAft>
                          <a:spcPts val="0"/>
                        </a:spcAft>
                        <a:buNone/>
                      </a:pPr>
                      <a:r>
                        <a:rPr lang="en-US" sz="1200"/>
                        <a:t>Lab Exercise: Implement a basic ML algorithm</a:t>
                      </a:r>
                      <a:endParaRPr/>
                    </a:p>
                  </a:txBody>
                  <a:tcPr marL="19625" marR="19625" marT="9800" marB="9800" anchor="ctr"/>
                </a:tc>
                <a:tc>
                  <a:txBody>
                    <a:bodyPr/>
                    <a:lstStyle/>
                    <a:p>
                      <a:pPr marL="0" marR="0" lvl="0" indent="0" algn="l" rtl="0">
                        <a:spcBef>
                          <a:spcPts val="0"/>
                        </a:spcBef>
                        <a:spcAft>
                          <a:spcPts val="0"/>
                        </a:spcAft>
                        <a:buNone/>
                      </a:pPr>
                      <a:r>
                        <a:rPr lang="en-US" sz="1200"/>
                        <a:t>CLO2</a:t>
                      </a:r>
                      <a:endParaRPr/>
                    </a:p>
                  </a:txBody>
                  <a:tcPr marL="19625" marR="19625" marT="9800" marB="9800" anchor="ctr"/>
                </a:tc>
                <a:extLst>
                  <a:ext uri="{0D108BD9-81ED-4DB2-BD59-A6C34878D82A}">
                    <a16:rowId xmlns:a16="http://schemas.microsoft.com/office/drawing/2014/main" val="10003"/>
                  </a:ext>
                </a:extLst>
              </a:tr>
              <a:tr h="254925">
                <a:tc>
                  <a:txBody>
                    <a:bodyPr/>
                    <a:lstStyle/>
                    <a:p>
                      <a:pPr marL="0" marR="0" lvl="0" indent="0" algn="l" rtl="0">
                        <a:spcBef>
                          <a:spcPts val="0"/>
                        </a:spcBef>
                        <a:spcAft>
                          <a:spcPts val="0"/>
                        </a:spcAft>
                        <a:buNone/>
                      </a:pPr>
                      <a:r>
                        <a:rPr lang="en-US" sz="1200"/>
                        <a:t>4</a:t>
                      </a:r>
                      <a:endParaRPr/>
                    </a:p>
                  </a:txBody>
                  <a:tcPr marL="19625" marR="19625" marT="9800" marB="9800" anchor="ctr"/>
                </a:tc>
                <a:tc>
                  <a:txBody>
                    <a:bodyPr/>
                    <a:lstStyle/>
                    <a:p>
                      <a:pPr marL="0" marR="0" lvl="0" indent="0" algn="l" rtl="0">
                        <a:spcBef>
                          <a:spcPts val="0"/>
                        </a:spcBef>
                        <a:spcAft>
                          <a:spcPts val="0"/>
                        </a:spcAft>
                        <a:buNone/>
                      </a:pPr>
                      <a:r>
                        <a:rPr lang="en-US" sz="1200"/>
                        <a:t>Neural Networks and Deep Learning Basics</a:t>
                      </a:r>
                      <a:endParaRPr/>
                    </a:p>
                  </a:txBody>
                  <a:tcPr marL="19625" marR="19625" marT="9800" marB="9800" anchor="ctr"/>
                </a:tc>
                <a:tc>
                  <a:txBody>
                    <a:bodyPr/>
                    <a:lstStyle/>
                    <a:p>
                      <a:pPr marL="0" marR="0" lvl="0" indent="0" algn="l" rtl="0">
                        <a:spcBef>
                          <a:spcPts val="0"/>
                        </a:spcBef>
                        <a:spcAft>
                          <a:spcPts val="0"/>
                        </a:spcAft>
                        <a:buNone/>
                      </a:pPr>
                      <a:r>
                        <a:rPr lang="en-US" sz="1200"/>
                        <a:t>Lecture, Hands-on Coding</a:t>
                      </a:r>
                      <a:endParaRPr/>
                    </a:p>
                  </a:txBody>
                  <a:tcPr marL="19625" marR="19625" marT="9800" marB="9800" anchor="ctr"/>
                </a:tc>
                <a:tc>
                  <a:txBody>
                    <a:bodyPr/>
                    <a:lstStyle/>
                    <a:p>
                      <a:pPr marL="0" marR="0" lvl="0" indent="0" algn="l" rtl="0">
                        <a:spcBef>
                          <a:spcPts val="0"/>
                        </a:spcBef>
                        <a:spcAft>
                          <a:spcPts val="0"/>
                        </a:spcAft>
                        <a:buNone/>
                      </a:pPr>
                      <a:r>
                        <a:rPr lang="en-US" sz="1200"/>
                        <a:t>Lab Exercise: Build a simple neural network</a:t>
                      </a:r>
                      <a:endParaRPr/>
                    </a:p>
                  </a:txBody>
                  <a:tcPr marL="19625" marR="19625" marT="9800" marB="9800" anchor="ctr"/>
                </a:tc>
                <a:tc>
                  <a:txBody>
                    <a:bodyPr/>
                    <a:lstStyle/>
                    <a:p>
                      <a:pPr marL="0" marR="0" lvl="0" indent="0" algn="l" rtl="0">
                        <a:spcBef>
                          <a:spcPts val="0"/>
                        </a:spcBef>
                        <a:spcAft>
                          <a:spcPts val="0"/>
                        </a:spcAft>
                        <a:buNone/>
                      </a:pPr>
                      <a:r>
                        <a:rPr lang="en-US" sz="1200"/>
                        <a:t>CLO2, CLO3</a:t>
                      </a:r>
                      <a:endParaRPr/>
                    </a:p>
                  </a:txBody>
                  <a:tcPr marL="19625" marR="19625" marT="9800" marB="9800" anchor="ctr"/>
                </a:tc>
                <a:extLst>
                  <a:ext uri="{0D108BD9-81ED-4DB2-BD59-A6C34878D82A}">
                    <a16:rowId xmlns:a16="http://schemas.microsoft.com/office/drawing/2014/main" val="10004"/>
                  </a:ext>
                </a:extLst>
              </a:tr>
              <a:tr h="254925">
                <a:tc>
                  <a:txBody>
                    <a:bodyPr/>
                    <a:lstStyle/>
                    <a:p>
                      <a:pPr marL="0" marR="0" lvl="0" indent="0" algn="l" rtl="0">
                        <a:spcBef>
                          <a:spcPts val="0"/>
                        </a:spcBef>
                        <a:spcAft>
                          <a:spcPts val="0"/>
                        </a:spcAft>
                        <a:buNone/>
                      </a:pPr>
                      <a:r>
                        <a:rPr lang="en-US" sz="1200"/>
                        <a:t>5</a:t>
                      </a:r>
                      <a:endParaRPr/>
                    </a:p>
                  </a:txBody>
                  <a:tcPr marL="19625" marR="19625" marT="9800" marB="9800" anchor="ctr"/>
                </a:tc>
                <a:tc>
                  <a:txBody>
                    <a:bodyPr/>
                    <a:lstStyle/>
                    <a:p>
                      <a:pPr marL="0" marR="0" lvl="0" indent="0" algn="l" rtl="0">
                        <a:spcBef>
                          <a:spcPts val="0"/>
                        </a:spcBef>
                        <a:spcAft>
                          <a:spcPts val="0"/>
                        </a:spcAft>
                        <a:buNone/>
                      </a:pPr>
                      <a:r>
                        <a:rPr lang="en-US" sz="1200"/>
                        <a:t>Data Preprocessing and Feature Engineering</a:t>
                      </a:r>
                      <a:endParaRPr/>
                    </a:p>
                  </a:txBody>
                  <a:tcPr marL="19625" marR="19625" marT="9800" marB="9800" anchor="ctr"/>
                </a:tc>
                <a:tc>
                  <a:txBody>
                    <a:bodyPr/>
                    <a:lstStyle/>
                    <a:p>
                      <a:pPr marL="0" marR="0" lvl="0" indent="0" algn="l" rtl="0">
                        <a:spcBef>
                          <a:spcPts val="0"/>
                        </a:spcBef>
                        <a:spcAft>
                          <a:spcPts val="0"/>
                        </a:spcAft>
                        <a:buNone/>
                      </a:pPr>
                      <a:r>
                        <a:rPr lang="en-US" sz="1200"/>
                        <a:t>Lecture, Demonstration, Coding Practice</a:t>
                      </a:r>
                      <a:endParaRPr/>
                    </a:p>
                  </a:txBody>
                  <a:tcPr marL="19625" marR="19625" marT="9800" marB="9800" anchor="ctr"/>
                </a:tc>
                <a:tc>
                  <a:txBody>
                    <a:bodyPr/>
                    <a:lstStyle/>
                    <a:p>
                      <a:pPr marL="0" marR="0" lvl="0" indent="0" algn="l" rtl="0">
                        <a:spcBef>
                          <a:spcPts val="0"/>
                        </a:spcBef>
                        <a:spcAft>
                          <a:spcPts val="0"/>
                        </a:spcAft>
                        <a:buNone/>
                      </a:pPr>
                      <a:r>
                        <a:rPr lang="en-US" sz="1200"/>
                        <a:t>Assignment: Clean and preprocess a dataset</a:t>
                      </a:r>
                      <a:endParaRPr/>
                    </a:p>
                  </a:txBody>
                  <a:tcPr marL="19625" marR="19625" marT="9800" marB="9800" anchor="ctr"/>
                </a:tc>
                <a:tc>
                  <a:txBody>
                    <a:bodyPr/>
                    <a:lstStyle/>
                    <a:p>
                      <a:pPr marL="0" marR="0" lvl="0" indent="0" algn="l" rtl="0">
                        <a:spcBef>
                          <a:spcPts val="0"/>
                        </a:spcBef>
                        <a:spcAft>
                          <a:spcPts val="0"/>
                        </a:spcAft>
                        <a:buNone/>
                      </a:pPr>
                      <a:r>
                        <a:rPr lang="en-US" sz="1200"/>
                        <a:t>CLO3</a:t>
                      </a:r>
                      <a:endParaRPr/>
                    </a:p>
                  </a:txBody>
                  <a:tcPr marL="19625" marR="19625" marT="9800" marB="9800" anchor="ctr"/>
                </a:tc>
                <a:extLst>
                  <a:ext uri="{0D108BD9-81ED-4DB2-BD59-A6C34878D82A}">
                    <a16:rowId xmlns:a16="http://schemas.microsoft.com/office/drawing/2014/main" val="10005"/>
                  </a:ext>
                </a:extLst>
              </a:tr>
              <a:tr h="254925">
                <a:tc>
                  <a:txBody>
                    <a:bodyPr/>
                    <a:lstStyle/>
                    <a:p>
                      <a:pPr marL="0" marR="0" lvl="0" indent="0" algn="l" rtl="0">
                        <a:spcBef>
                          <a:spcPts val="0"/>
                        </a:spcBef>
                        <a:spcAft>
                          <a:spcPts val="0"/>
                        </a:spcAft>
                        <a:buNone/>
                      </a:pPr>
                      <a:r>
                        <a:rPr lang="en-US" sz="1200"/>
                        <a:t>6</a:t>
                      </a:r>
                      <a:endParaRPr/>
                    </a:p>
                  </a:txBody>
                  <a:tcPr marL="19625" marR="19625" marT="9800" marB="9800" anchor="ctr"/>
                </a:tc>
                <a:tc>
                  <a:txBody>
                    <a:bodyPr/>
                    <a:lstStyle/>
                    <a:p>
                      <a:pPr marL="0" marR="0" lvl="0" indent="0" algn="l" rtl="0">
                        <a:spcBef>
                          <a:spcPts val="0"/>
                        </a:spcBef>
                        <a:spcAft>
                          <a:spcPts val="0"/>
                        </a:spcAft>
                        <a:buNone/>
                      </a:pPr>
                      <a:r>
                        <a:rPr lang="en-US" sz="1200"/>
                        <a:t>Supervised vs. Unsupervised Learning</a:t>
                      </a:r>
                      <a:endParaRPr/>
                    </a:p>
                  </a:txBody>
                  <a:tcPr marL="19625" marR="19625" marT="9800" marB="9800" anchor="ctr"/>
                </a:tc>
                <a:tc>
                  <a:txBody>
                    <a:bodyPr/>
                    <a:lstStyle/>
                    <a:p>
                      <a:pPr marL="0" marR="0" lvl="0" indent="0" algn="l" rtl="0">
                        <a:spcBef>
                          <a:spcPts val="0"/>
                        </a:spcBef>
                        <a:spcAft>
                          <a:spcPts val="0"/>
                        </a:spcAft>
                        <a:buNone/>
                      </a:pPr>
                      <a:r>
                        <a:rPr lang="en-US" sz="1200"/>
                        <a:t>Lecture, Group Discussion</a:t>
                      </a:r>
                      <a:endParaRPr/>
                    </a:p>
                  </a:txBody>
                  <a:tcPr marL="19625" marR="19625" marT="9800" marB="9800" anchor="ctr"/>
                </a:tc>
                <a:tc>
                  <a:txBody>
                    <a:bodyPr/>
                    <a:lstStyle/>
                    <a:p>
                      <a:pPr marL="0" marR="0" lvl="0" indent="0" algn="l" rtl="0">
                        <a:spcBef>
                          <a:spcPts val="0"/>
                        </a:spcBef>
                        <a:spcAft>
                          <a:spcPts val="0"/>
                        </a:spcAft>
                        <a:buNone/>
                      </a:pPr>
                      <a:r>
                        <a:rPr lang="en-US" sz="1200"/>
                        <a:t>Quiz on learning techniques with examples</a:t>
                      </a:r>
                      <a:endParaRPr/>
                    </a:p>
                  </a:txBody>
                  <a:tcPr marL="19625" marR="19625" marT="9800" marB="9800" anchor="ctr"/>
                </a:tc>
                <a:tc>
                  <a:txBody>
                    <a:bodyPr/>
                    <a:lstStyle/>
                    <a:p>
                      <a:pPr marL="0" marR="0" lvl="0" indent="0" algn="l" rtl="0">
                        <a:spcBef>
                          <a:spcPts val="0"/>
                        </a:spcBef>
                        <a:spcAft>
                          <a:spcPts val="0"/>
                        </a:spcAft>
                        <a:buNone/>
                      </a:pPr>
                      <a:r>
                        <a:rPr lang="en-US" sz="1200"/>
                        <a:t>CLO4</a:t>
                      </a:r>
                      <a:endParaRPr/>
                    </a:p>
                  </a:txBody>
                  <a:tcPr marL="19625" marR="19625" marT="9800" marB="9800" anchor="ctr"/>
                </a:tc>
                <a:extLst>
                  <a:ext uri="{0D108BD9-81ED-4DB2-BD59-A6C34878D82A}">
                    <a16:rowId xmlns:a16="http://schemas.microsoft.com/office/drawing/2014/main" val="10006"/>
                  </a:ext>
                </a:extLst>
              </a:tr>
              <a:tr h="254925">
                <a:tc>
                  <a:txBody>
                    <a:bodyPr/>
                    <a:lstStyle/>
                    <a:p>
                      <a:pPr marL="0" marR="0" lvl="0" indent="0" algn="l" rtl="0">
                        <a:spcBef>
                          <a:spcPts val="0"/>
                        </a:spcBef>
                        <a:spcAft>
                          <a:spcPts val="0"/>
                        </a:spcAft>
                        <a:buNone/>
                      </a:pPr>
                      <a:r>
                        <a:rPr lang="en-US" sz="1200"/>
                        <a:t>7</a:t>
                      </a:r>
                      <a:endParaRPr/>
                    </a:p>
                  </a:txBody>
                  <a:tcPr marL="19625" marR="19625" marT="9800" marB="9800" anchor="ctr"/>
                </a:tc>
                <a:tc>
                  <a:txBody>
                    <a:bodyPr/>
                    <a:lstStyle/>
                    <a:p>
                      <a:pPr marL="0" marR="0" lvl="0" indent="0" algn="l" rtl="0">
                        <a:spcBef>
                          <a:spcPts val="0"/>
                        </a:spcBef>
                        <a:spcAft>
                          <a:spcPts val="0"/>
                        </a:spcAft>
                        <a:buNone/>
                      </a:pPr>
                      <a:r>
                        <a:rPr lang="en-US" sz="1200"/>
                        <a:t>Model Training and Validation</a:t>
                      </a:r>
                      <a:endParaRPr/>
                    </a:p>
                  </a:txBody>
                  <a:tcPr marL="19625" marR="19625" marT="9800" marB="9800" anchor="ctr"/>
                </a:tc>
                <a:tc>
                  <a:txBody>
                    <a:bodyPr/>
                    <a:lstStyle/>
                    <a:p>
                      <a:pPr marL="0" marR="0" lvl="0" indent="0" algn="l" rtl="0">
                        <a:spcBef>
                          <a:spcPts val="0"/>
                        </a:spcBef>
                        <a:spcAft>
                          <a:spcPts val="0"/>
                        </a:spcAft>
                        <a:buNone/>
                      </a:pPr>
                      <a:r>
                        <a:rPr lang="en-US" sz="1200"/>
                        <a:t>Lecture, Hands-on Practice</a:t>
                      </a:r>
                      <a:endParaRPr/>
                    </a:p>
                  </a:txBody>
                  <a:tcPr marL="19625" marR="19625" marT="9800" marB="9800" anchor="ctr"/>
                </a:tc>
                <a:tc>
                  <a:txBody>
                    <a:bodyPr/>
                    <a:lstStyle/>
                    <a:p>
                      <a:pPr marL="0" marR="0" lvl="0" indent="0" algn="l" rtl="0">
                        <a:spcBef>
                          <a:spcPts val="0"/>
                        </a:spcBef>
                        <a:spcAft>
                          <a:spcPts val="0"/>
                        </a:spcAft>
                        <a:buNone/>
                      </a:pPr>
                      <a:r>
                        <a:rPr lang="en-US" sz="1200"/>
                        <a:t>Lab Exercise: Train and validate a machine learning model</a:t>
                      </a:r>
                      <a:endParaRPr/>
                    </a:p>
                  </a:txBody>
                  <a:tcPr marL="19625" marR="19625" marT="9800" marB="9800" anchor="ctr"/>
                </a:tc>
                <a:tc>
                  <a:txBody>
                    <a:bodyPr/>
                    <a:lstStyle/>
                    <a:p>
                      <a:pPr marL="0" marR="0" lvl="0" indent="0" algn="l" rtl="0">
                        <a:spcBef>
                          <a:spcPts val="0"/>
                        </a:spcBef>
                        <a:spcAft>
                          <a:spcPts val="0"/>
                        </a:spcAft>
                        <a:buNone/>
                      </a:pPr>
                      <a:r>
                        <a:rPr lang="en-US" sz="1200"/>
                        <a:t>CLO5</a:t>
                      </a:r>
                      <a:endParaRPr/>
                    </a:p>
                  </a:txBody>
                  <a:tcPr marL="19625" marR="19625" marT="9800" marB="9800" anchor="ctr"/>
                </a:tc>
                <a:extLst>
                  <a:ext uri="{0D108BD9-81ED-4DB2-BD59-A6C34878D82A}">
                    <a16:rowId xmlns:a16="http://schemas.microsoft.com/office/drawing/2014/main" val="10007"/>
                  </a:ext>
                </a:extLst>
              </a:tr>
              <a:tr h="254925">
                <a:tc>
                  <a:txBody>
                    <a:bodyPr/>
                    <a:lstStyle/>
                    <a:p>
                      <a:pPr marL="0" marR="0" lvl="0" indent="0" algn="l" rtl="0">
                        <a:spcBef>
                          <a:spcPts val="0"/>
                        </a:spcBef>
                        <a:spcAft>
                          <a:spcPts val="0"/>
                        </a:spcAft>
                        <a:buNone/>
                      </a:pPr>
                      <a:r>
                        <a:rPr lang="en-US" sz="1200"/>
                        <a:t>8</a:t>
                      </a:r>
                      <a:endParaRPr/>
                    </a:p>
                  </a:txBody>
                  <a:tcPr marL="19625" marR="19625" marT="9800" marB="9800" anchor="ctr"/>
                </a:tc>
                <a:tc>
                  <a:txBody>
                    <a:bodyPr/>
                    <a:lstStyle/>
                    <a:p>
                      <a:pPr marL="0" marR="0" lvl="0" indent="0" algn="l" rtl="0">
                        <a:spcBef>
                          <a:spcPts val="0"/>
                        </a:spcBef>
                        <a:spcAft>
                          <a:spcPts val="0"/>
                        </a:spcAft>
                        <a:buNone/>
                      </a:pPr>
                      <a:r>
                        <a:rPr lang="en-US" sz="1200"/>
                        <a:t>Natural Language Processing Basics</a:t>
                      </a:r>
                      <a:endParaRPr/>
                    </a:p>
                  </a:txBody>
                  <a:tcPr marL="19625" marR="19625" marT="9800" marB="9800" anchor="ctr"/>
                </a:tc>
                <a:tc>
                  <a:txBody>
                    <a:bodyPr/>
                    <a:lstStyle/>
                    <a:p>
                      <a:pPr marL="0" marR="0" lvl="0" indent="0" algn="l" rtl="0">
                        <a:spcBef>
                          <a:spcPts val="0"/>
                        </a:spcBef>
                        <a:spcAft>
                          <a:spcPts val="0"/>
                        </a:spcAft>
                        <a:buNone/>
                      </a:pPr>
                      <a:r>
                        <a:rPr lang="en-US" sz="1200"/>
                        <a:t>Lecture, Coding Practice</a:t>
                      </a:r>
                      <a:endParaRPr/>
                    </a:p>
                  </a:txBody>
                  <a:tcPr marL="19625" marR="19625" marT="9800" marB="9800" anchor="ctr"/>
                </a:tc>
                <a:tc>
                  <a:txBody>
                    <a:bodyPr/>
                    <a:lstStyle/>
                    <a:p>
                      <a:pPr marL="0" marR="0" lvl="0" indent="0" algn="l" rtl="0">
                        <a:spcBef>
                          <a:spcPts val="0"/>
                        </a:spcBef>
                        <a:spcAft>
                          <a:spcPts val="0"/>
                        </a:spcAft>
                        <a:buNone/>
                      </a:pPr>
                      <a:r>
                        <a:rPr lang="en-US" sz="1200"/>
                        <a:t>Project: Perform text classification using NLP</a:t>
                      </a:r>
                      <a:endParaRPr/>
                    </a:p>
                  </a:txBody>
                  <a:tcPr marL="19625" marR="19625" marT="9800" marB="9800" anchor="ctr"/>
                </a:tc>
                <a:tc>
                  <a:txBody>
                    <a:bodyPr/>
                    <a:lstStyle/>
                    <a:p>
                      <a:pPr marL="0" marR="0" lvl="0" indent="0" algn="l" rtl="0">
                        <a:spcBef>
                          <a:spcPts val="0"/>
                        </a:spcBef>
                        <a:spcAft>
                          <a:spcPts val="0"/>
                        </a:spcAft>
                        <a:buNone/>
                      </a:pPr>
                      <a:r>
                        <a:rPr lang="en-US" sz="1200"/>
                        <a:t>CLO6</a:t>
                      </a:r>
                      <a:endParaRPr/>
                    </a:p>
                  </a:txBody>
                  <a:tcPr marL="19625" marR="19625" marT="9800" marB="9800" anchor="ctr"/>
                </a:tc>
                <a:extLst>
                  <a:ext uri="{0D108BD9-81ED-4DB2-BD59-A6C34878D82A}">
                    <a16:rowId xmlns:a16="http://schemas.microsoft.com/office/drawing/2014/main" val="10008"/>
                  </a:ext>
                </a:extLst>
              </a:tr>
              <a:tr h="134725">
                <a:tc>
                  <a:txBody>
                    <a:bodyPr/>
                    <a:lstStyle/>
                    <a:p>
                      <a:pPr marL="0" marR="0" lvl="0" indent="0" algn="l" rtl="0">
                        <a:spcBef>
                          <a:spcPts val="0"/>
                        </a:spcBef>
                        <a:spcAft>
                          <a:spcPts val="0"/>
                        </a:spcAft>
                        <a:buNone/>
                      </a:pPr>
                      <a:r>
                        <a:rPr lang="en-US" sz="1200"/>
                        <a:t>9</a:t>
                      </a:r>
                      <a:endParaRPr/>
                    </a:p>
                  </a:txBody>
                  <a:tcPr marL="19625" marR="19625" marT="9800" marB="9800" anchor="ctr"/>
                </a:tc>
                <a:tc>
                  <a:txBody>
                    <a:bodyPr/>
                    <a:lstStyle/>
                    <a:p>
                      <a:pPr marL="0" marR="0" lvl="0" indent="0" algn="l" rtl="0">
                        <a:spcBef>
                          <a:spcPts val="0"/>
                        </a:spcBef>
                        <a:spcAft>
                          <a:spcPts val="0"/>
                        </a:spcAft>
                        <a:buNone/>
                      </a:pPr>
                      <a:r>
                        <a:rPr lang="en-US" sz="1200"/>
                        <a:t>Computer Vision Fundamentals</a:t>
                      </a:r>
                      <a:endParaRPr/>
                    </a:p>
                  </a:txBody>
                  <a:tcPr marL="19625" marR="19625" marT="9800" marB="9800" anchor="ctr"/>
                </a:tc>
                <a:tc>
                  <a:txBody>
                    <a:bodyPr/>
                    <a:lstStyle/>
                    <a:p>
                      <a:pPr marL="0" marR="0" lvl="0" indent="0" algn="l" rtl="0">
                        <a:spcBef>
                          <a:spcPts val="0"/>
                        </a:spcBef>
                        <a:spcAft>
                          <a:spcPts val="0"/>
                        </a:spcAft>
                        <a:buNone/>
                      </a:pPr>
                      <a:r>
                        <a:rPr lang="en-US" sz="1200"/>
                        <a:t>Lecture, Hands-on Practice</a:t>
                      </a:r>
                      <a:endParaRPr/>
                    </a:p>
                  </a:txBody>
                  <a:tcPr marL="19625" marR="19625" marT="9800" marB="9800" anchor="ctr"/>
                </a:tc>
                <a:tc>
                  <a:txBody>
                    <a:bodyPr/>
                    <a:lstStyle/>
                    <a:p>
                      <a:pPr marL="0" marR="0" lvl="0" indent="0" algn="l" rtl="0">
                        <a:spcBef>
                          <a:spcPts val="0"/>
                        </a:spcBef>
                        <a:spcAft>
                          <a:spcPts val="0"/>
                        </a:spcAft>
                        <a:buNone/>
                      </a:pPr>
                      <a:r>
                        <a:rPr lang="en-US" sz="1200"/>
                        <a:t>Lab Exercise: Implement image classification</a:t>
                      </a:r>
                      <a:endParaRPr/>
                    </a:p>
                  </a:txBody>
                  <a:tcPr marL="19625" marR="19625" marT="9800" marB="9800" anchor="ctr"/>
                </a:tc>
                <a:tc>
                  <a:txBody>
                    <a:bodyPr/>
                    <a:lstStyle/>
                    <a:p>
                      <a:pPr marL="0" marR="0" lvl="0" indent="0" algn="l" rtl="0">
                        <a:spcBef>
                          <a:spcPts val="0"/>
                        </a:spcBef>
                        <a:spcAft>
                          <a:spcPts val="0"/>
                        </a:spcAft>
                        <a:buNone/>
                      </a:pPr>
                      <a:r>
                        <a:rPr lang="en-US" sz="1200"/>
                        <a:t>CLO6, CLO7</a:t>
                      </a:r>
                      <a:endParaRPr/>
                    </a:p>
                  </a:txBody>
                  <a:tcPr marL="19625" marR="19625" marT="9800" marB="9800" anchor="ctr"/>
                </a:tc>
                <a:extLst>
                  <a:ext uri="{0D108BD9-81ED-4DB2-BD59-A6C34878D82A}">
                    <a16:rowId xmlns:a16="http://schemas.microsoft.com/office/drawing/2014/main" val="10009"/>
                  </a:ext>
                </a:extLst>
              </a:tr>
              <a:tr h="133950">
                <a:tc>
                  <a:txBody>
                    <a:bodyPr/>
                    <a:lstStyle/>
                    <a:p>
                      <a:pPr marL="0" marR="0" lvl="0" indent="0" algn="l" rtl="0">
                        <a:spcBef>
                          <a:spcPts val="0"/>
                        </a:spcBef>
                        <a:spcAft>
                          <a:spcPts val="0"/>
                        </a:spcAft>
                        <a:buNone/>
                      </a:pPr>
                      <a:r>
                        <a:rPr lang="en-US" sz="1200"/>
                        <a:t>10</a:t>
                      </a:r>
                      <a:endParaRPr/>
                    </a:p>
                  </a:txBody>
                  <a:tcPr marL="19625" marR="19625" marT="9800" marB="9800" anchor="ctr"/>
                </a:tc>
                <a:tc>
                  <a:txBody>
                    <a:bodyPr/>
                    <a:lstStyle/>
                    <a:p>
                      <a:pPr marL="0" marR="0" lvl="0" indent="0" algn="l" rtl="0">
                        <a:spcBef>
                          <a:spcPts val="0"/>
                        </a:spcBef>
                        <a:spcAft>
                          <a:spcPts val="0"/>
                        </a:spcAft>
                        <a:buNone/>
                      </a:pPr>
                      <a:r>
                        <a:rPr lang="en-US" sz="1200"/>
                        <a:t>AI Workflow and Pipelines</a:t>
                      </a:r>
                      <a:endParaRPr/>
                    </a:p>
                  </a:txBody>
                  <a:tcPr marL="19625" marR="19625" marT="9800" marB="9800" anchor="ctr"/>
                </a:tc>
                <a:tc>
                  <a:txBody>
                    <a:bodyPr/>
                    <a:lstStyle/>
                    <a:p>
                      <a:pPr marL="0" marR="0" lvl="0" indent="0" algn="l" rtl="0">
                        <a:spcBef>
                          <a:spcPts val="0"/>
                        </a:spcBef>
                        <a:spcAft>
                          <a:spcPts val="0"/>
                        </a:spcAft>
                        <a:buNone/>
                      </a:pPr>
                      <a:r>
                        <a:rPr lang="en-US" sz="1200"/>
                        <a:t>Lecture, Demonstration</a:t>
                      </a:r>
                      <a:endParaRPr/>
                    </a:p>
                  </a:txBody>
                  <a:tcPr marL="19625" marR="19625" marT="9800" marB="9800" anchor="ctr"/>
                </a:tc>
                <a:tc>
                  <a:txBody>
                    <a:bodyPr/>
                    <a:lstStyle/>
                    <a:p>
                      <a:pPr marL="0" marR="0" lvl="0" indent="0" algn="l" rtl="0">
                        <a:spcBef>
                          <a:spcPts val="0"/>
                        </a:spcBef>
                        <a:spcAft>
                          <a:spcPts val="0"/>
                        </a:spcAft>
                        <a:buNone/>
                      </a:pPr>
                      <a:r>
                        <a:rPr lang="en-US" sz="1200"/>
                        <a:t>Assignment: Design an AI workflow</a:t>
                      </a:r>
                      <a:endParaRPr/>
                    </a:p>
                  </a:txBody>
                  <a:tcPr marL="19625" marR="19625" marT="9800" marB="9800" anchor="ctr"/>
                </a:tc>
                <a:tc>
                  <a:txBody>
                    <a:bodyPr/>
                    <a:lstStyle/>
                    <a:p>
                      <a:pPr marL="0" marR="0" lvl="0" indent="0" algn="l" rtl="0">
                        <a:spcBef>
                          <a:spcPts val="0"/>
                        </a:spcBef>
                        <a:spcAft>
                          <a:spcPts val="0"/>
                        </a:spcAft>
                        <a:buNone/>
                      </a:pPr>
                      <a:r>
                        <a:rPr lang="en-US" sz="1200"/>
                        <a:t>CLO7</a:t>
                      </a:r>
                      <a:endParaRPr/>
                    </a:p>
                  </a:txBody>
                  <a:tcPr marL="19625" marR="19625" marT="9800" marB="9800" anchor="ctr"/>
                </a:tc>
                <a:extLst>
                  <a:ext uri="{0D108BD9-81ED-4DB2-BD59-A6C34878D82A}">
                    <a16:rowId xmlns:a16="http://schemas.microsoft.com/office/drawing/2014/main" val="10010"/>
                  </a:ext>
                </a:extLst>
              </a:tr>
              <a:tr h="254925">
                <a:tc>
                  <a:txBody>
                    <a:bodyPr/>
                    <a:lstStyle/>
                    <a:p>
                      <a:pPr marL="0" marR="0" lvl="0" indent="0" algn="l" rtl="0">
                        <a:spcBef>
                          <a:spcPts val="0"/>
                        </a:spcBef>
                        <a:spcAft>
                          <a:spcPts val="0"/>
                        </a:spcAft>
                        <a:buNone/>
                      </a:pPr>
                      <a:r>
                        <a:rPr lang="en-US" sz="1200"/>
                        <a:t>11</a:t>
                      </a:r>
                      <a:endParaRPr/>
                    </a:p>
                  </a:txBody>
                  <a:tcPr marL="19625" marR="19625" marT="9800" marB="9800" anchor="ctr"/>
                </a:tc>
                <a:tc>
                  <a:txBody>
                    <a:bodyPr/>
                    <a:lstStyle/>
                    <a:p>
                      <a:pPr marL="0" marR="0" lvl="0" indent="0" algn="l" rtl="0">
                        <a:spcBef>
                          <a:spcPts val="0"/>
                        </a:spcBef>
                        <a:spcAft>
                          <a:spcPts val="0"/>
                        </a:spcAft>
                        <a:buNone/>
                      </a:pPr>
                      <a:r>
                        <a:rPr lang="en-US" sz="1200"/>
                        <a:t>Data Visualization and Presentation</a:t>
                      </a:r>
                      <a:endParaRPr/>
                    </a:p>
                  </a:txBody>
                  <a:tcPr marL="19625" marR="19625" marT="9800" marB="9800" anchor="ctr"/>
                </a:tc>
                <a:tc>
                  <a:txBody>
                    <a:bodyPr/>
                    <a:lstStyle/>
                    <a:p>
                      <a:pPr marL="0" marR="0" lvl="0" indent="0" algn="l" rtl="0">
                        <a:spcBef>
                          <a:spcPts val="0"/>
                        </a:spcBef>
                        <a:spcAft>
                          <a:spcPts val="0"/>
                        </a:spcAft>
                        <a:buNone/>
                      </a:pPr>
                      <a:r>
                        <a:rPr lang="en-US" sz="1200"/>
                        <a:t>Lecture, Hands-on Practice</a:t>
                      </a:r>
                      <a:endParaRPr/>
                    </a:p>
                  </a:txBody>
                  <a:tcPr marL="19625" marR="19625" marT="9800" marB="9800" anchor="ctr"/>
                </a:tc>
                <a:tc>
                  <a:txBody>
                    <a:bodyPr/>
                    <a:lstStyle/>
                    <a:p>
                      <a:pPr marL="0" marR="0" lvl="0" indent="0" algn="l" rtl="0">
                        <a:spcBef>
                          <a:spcPts val="0"/>
                        </a:spcBef>
                        <a:spcAft>
                          <a:spcPts val="0"/>
                        </a:spcAft>
                        <a:buNone/>
                      </a:pPr>
                      <a:r>
                        <a:rPr lang="en-US" sz="1200"/>
                        <a:t>Assignment: Visualize a dataset with charts and graphs</a:t>
                      </a:r>
                      <a:endParaRPr/>
                    </a:p>
                  </a:txBody>
                  <a:tcPr marL="19625" marR="19625" marT="9800" marB="9800" anchor="ctr"/>
                </a:tc>
                <a:tc>
                  <a:txBody>
                    <a:bodyPr/>
                    <a:lstStyle/>
                    <a:p>
                      <a:pPr marL="0" marR="0" lvl="0" indent="0" algn="l" rtl="0">
                        <a:spcBef>
                          <a:spcPts val="0"/>
                        </a:spcBef>
                        <a:spcAft>
                          <a:spcPts val="0"/>
                        </a:spcAft>
                        <a:buNone/>
                      </a:pPr>
                      <a:r>
                        <a:rPr lang="en-US" sz="1200"/>
                        <a:t>CLO8</a:t>
                      </a:r>
                      <a:endParaRPr/>
                    </a:p>
                  </a:txBody>
                  <a:tcPr marL="19625" marR="19625" marT="9800" marB="9800" anchor="ctr"/>
                </a:tc>
                <a:extLst>
                  <a:ext uri="{0D108BD9-81ED-4DB2-BD59-A6C34878D82A}">
                    <a16:rowId xmlns:a16="http://schemas.microsoft.com/office/drawing/2014/main" val="10011"/>
                  </a:ext>
                </a:extLst>
              </a:tr>
              <a:tr h="254925">
                <a:tc>
                  <a:txBody>
                    <a:bodyPr/>
                    <a:lstStyle/>
                    <a:p>
                      <a:pPr marL="0" marR="0" lvl="0" indent="0" algn="l" rtl="0">
                        <a:spcBef>
                          <a:spcPts val="0"/>
                        </a:spcBef>
                        <a:spcAft>
                          <a:spcPts val="0"/>
                        </a:spcAft>
                        <a:buNone/>
                      </a:pPr>
                      <a:r>
                        <a:rPr lang="en-US" sz="1200"/>
                        <a:t>12</a:t>
                      </a:r>
                      <a:endParaRPr/>
                    </a:p>
                  </a:txBody>
                  <a:tcPr marL="19625" marR="19625" marT="9800" marB="9800" anchor="ctr"/>
                </a:tc>
                <a:tc>
                  <a:txBody>
                    <a:bodyPr/>
                    <a:lstStyle/>
                    <a:p>
                      <a:pPr marL="0" marR="0" lvl="0" indent="0" algn="l" rtl="0">
                        <a:spcBef>
                          <a:spcPts val="0"/>
                        </a:spcBef>
                        <a:spcAft>
                          <a:spcPts val="0"/>
                        </a:spcAft>
                        <a:buNone/>
                      </a:pPr>
                      <a:r>
                        <a:rPr lang="en-US" sz="1200"/>
                        <a:t>Ethics, Usability, and Testing in AI</a:t>
                      </a:r>
                      <a:endParaRPr/>
                    </a:p>
                  </a:txBody>
                  <a:tcPr marL="19625" marR="19625" marT="9800" marB="9800" anchor="ctr"/>
                </a:tc>
                <a:tc>
                  <a:txBody>
                    <a:bodyPr/>
                    <a:lstStyle/>
                    <a:p>
                      <a:pPr marL="0" marR="0" lvl="0" indent="0" algn="l" rtl="0">
                        <a:spcBef>
                          <a:spcPts val="0"/>
                        </a:spcBef>
                        <a:spcAft>
                          <a:spcPts val="0"/>
                        </a:spcAft>
                        <a:buNone/>
                      </a:pPr>
                      <a:r>
                        <a:rPr lang="en-US" sz="1200"/>
                        <a:t>Lecture, Case Studies</a:t>
                      </a:r>
                      <a:endParaRPr/>
                    </a:p>
                  </a:txBody>
                  <a:tcPr marL="19625" marR="19625" marT="9800" marB="9800" anchor="ctr"/>
                </a:tc>
                <a:tc>
                  <a:txBody>
                    <a:bodyPr/>
                    <a:lstStyle/>
                    <a:p>
                      <a:pPr marL="0" marR="0" lvl="0" indent="0" algn="l" rtl="0">
                        <a:spcBef>
                          <a:spcPts val="0"/>
                        </a:spcBef>
                        <a:spcAft>
                          <a:spcPts val="0"/>
                        </a:spcAft>
                        <a:buNone/>
                      </a:pPr>
                      <a:r>
                        <a:rPr lang="en-US" sz="1200"/>
                        <a:t>Group Discussion: Evaluate AI models for fairness and usability</a:t>
                      </a:r>
                      <a:endParaRPr/>
                    </a:p>
                  </a:txBody>
                  <a:tcPr marL="19625" marR="19625" marT="9800" marB="9800" anchor="ctr"/>
                </a:tc>
                <a:tc>
                  <a:txBody>
                    <a:bodyPr/>
                    <a:lstStyle/>
                    <a:p>
                      <a:pPr marL="0" marR="0" lvl="0" indent="0" algn="l" rtl="0">
                        <a:spcBef>
                          <a:spcPts val="0"/>
                        </a:spcBef>
                        <a:spcAft>
                          <a:spcPts val="0"/>
                        </a:spcAft>
                        <a:buNone/>
                      </a:pPr>
                      <a:r>
                        <a:rPr lang="en-US" sz="1200"/>
                        <a:t>CLO9, CLO10</a:t>
                      </a:r>
                      <a:endParaRPr/>
                    </a:p>
                  </a:txBody>
                  <a:tcPr marL="19625" marR="19625" marT="9800" marB="9800" anchor="ctr"/>
                </a:tc>
                <a:extLst>
                  <a:ext uri="{0D108BD9-81ED-4DB2-BD59-A6C34878D82A}">
                    <a16:rowId xmlns:a16="http://schemas.microsoft.com/office/drawing/2014/main" val="10012"/>
                  </a:ext>
                </a:extLst>
              </a:tr>
              <a:tr h="134725">
                <a:tc>
                  <a:txBody>
                    <a:bodyPr/>
                    <a:lstStyle/>
                    <a:p>
                      <a:pPr marL="0" marR="0" lvl="0" indent="0" algn="l" rtl="0">
                        <a:spcBef>
                          <a:spcPts val="0"/>
                        </a:spcBef>
                        <a:spcAft>
                          <a:spcPts val="0"/>
                        </a:spcAft>
                        <a:buNone/>
                      </a:pPr>
                      <a:r>
                        <a:rPr lang="en-US" sz="1200"/>
                        <a:t>13</a:t>
                      </a:r>
                      <a:endParaRPr/>
                    </a:p>
                  </a:txBody>
                  <a:tcPr marL="19625" marR="19625" marT="9800" marB="9800" anchor="ctr"/>
                </a:tc>
                <a:tc>
                  <a:txBody>
                    <a:bodyPr/>
                    <a:lstStyle/>
                    <a:p>
                      <a:pPr marL="0" marR="0" lvl="0" indent="0" algn="l" rtl="0">
                        <a:spcBef>
                          <a:spcPts val="0"/>
                        </a:spcBef>
                        <a:spcAft>
                          <a:spcPts val="0"/>
                        </a:spcAft>
                        <a:buNone/>
                      </a:pPr>
                      <a:r>
                        <a:rPr lang="en-US" sz="1200"/>
                        <a:t>Reinforcement Learning Basics</a:t>
                      </a:r>
                      <a:endParaRPr/>
                    </a:p>
                  </a:txBody>
                  <a:tcPr marL="19625" marR="19625" marT="9800" marB="9800" anchor="ctr"/>
                </a:tc>
                <a:tc>
                  <a:txBody>
                    <a:bodyPr/>
                    <a:lstStyle/>
                    <a:p>
                      <a:pPr marL="0" marR="0" lvl="0" indent="0" algn="l" rtl="0">
                        <a:spcBef>
                          <a:spcPts val="0"/>
                        </a:spcBef>
                        <a:spcAft>
                          <a:spcPts val="0"/>
                        </a:spcAft>
                        <a:buNone/>
                      </a:pPr>
                      <a:r>
                        <a:rPr lang="en-US" sz="1200"/>
                        <a:t>Lecture, Hands-on Coding</a:t>
                      </a:r>
                      <a:endParaRPr/>
                    </a:p>
                  </a:txBody>
                  <a:tcPr marL="19625" marR="19625" marT="9800" marB="9800" anchor="ctr"/>
                </a:tc>
                <a:tc>
                  <a:txBody>
                    <a:bodyPr/>
                    <a:lstStyle/>
                    <a:p>
                      <a:pPr marL="0" marR="0" lvl="0" indent="0" algn="l" rtl="0">
                        <a:spcBef>
                          <a:spcPts val="0"/>
                        </a:spcBef>
                        <a:spcAft>
                          <a:spcPts val="0"/>
                        </a:spcAft>
                        <a:buNone/>
                      </a:pPr>
                      <a:r>
                        <a:rPr lang="en-US" sz="1200"/>
                        <a:t>Lab Exercise: Implement a basic RL algorithm</a:t>
                      </a:r>
                      <a:endParaRPr/>
                    </a:p>
                  </a:txBody>
                  <a:tcPr marL="19625" marR="19625" marT="9800" marB="9800" anchor="ctr"/>
                </a:tc>
                <a:tc>
                  <a:txBody>
                    <a:bodyPr/>
                    <a:lstStyle/>
                    <a:p>
                      <a:pPr marL="0" marR="0" lvl="0" indent="0" algn="l" rtl="0">
                        <a:spcBef>
                          <a:spcPts val="0"/>
                        </a:spcBef>
                        <a:spcAft>
                          <a:spcPts val="0"/>
                        </a:spcAft>
                        <a:buNone/>
                      </a:pPr>
                      <a:r>
                        <a:rPr lang="en-US" sz="1200"/>
                        <a:t>CLO2, CLO6</a:t>
                      </a:r>
                      <a:endParaRPr/>
                    </a:p>
                  </a:txBody>
                  <a:tcPr marL="19625" marR="19625" marT="9800" marB="9800" anchor="ctr"/>
                </a:tc>
                <a:extLst>
                  <a:ext uri="{0D108BD9-81ED-4DB2-BD59-A6C34878D82A}">
                    <a16:rowId xmlns:a16="http://schemas.microsoft.com/office/drawing/2014/main" val="10013"/>
                  </a:ext>
                </a:extLst>
              </a:tr>
              <a:tr h="254925">
                <a:tc>
                  <a:txBody>
                    <a:bodyPr/>
                    <a:lstStyle/>
                    <a:p>
                      <a:pPr marL="0" marR="0" lvl="0" indent="0" algn="l" rtl="0">
                        <a:spcBef>
                          <a:spcPts val="0"/>
                        </a:spcBef>
                        <a:spcAft>
                          <a:spcPts val="0"/>
                        </a:spcAft>
                        <a:buNone/>
                      </a:pPr>
                      <a:r>
                        <a:rPr lang="en-US" sz="1200"/>
                        <a:t>14</a:t>
                      </a:r>
                      <a:endParaRPr/>
                    </a:p>
                  </a:txBody>
                  <a:tcPr marL="19625" marR="19625" marT="9800" marB="9800" anchor="ctr"/>
                </a:tc>
                <a:tc>
                  <a:txBody>
                    <a:bodyPr/>
                    <a:lstStyle/>
                    <a:p>
                      <a:pPr marL="0" marR="0" lvl="0" indent="0" algn="l" rtl="0">
                        <a:spcBef>
                          <a:spcPts val="0"/>
                        </a:spcBef>
                        <a:spcAft>
                          <a:spcPts val="0"/>
                        </a:spcAft>
                        <a:buNone/>
                      </a:pPr>
                      <a:r>
                        <a:rPr lang="en-US" sz="1200"/>
                        <a:t>Transfer Learning and Optimization</a:t>
                      </a:r>
                      <a:endParaRPr/>
                    </a:p>
                  </a:txBody>
                  <a:tcPr marL="19625" marR="19625" marT="9800" marB="9800" anchor="ctr"/>
                </a:tc>
                <a:tc>
                  <a:txBody>
                    <a:bodyPr/>
                    <a:lstStyle/>
                    <a:p>
                      <a:pPr marL="0" marR="0" lvl="0" indent="0" algn="l" rtl="0">
                        <a:spcBef>
                          <a:spcPts val="0"/>
                        </a:spcBef>
                        <a:spcAft>
                          <a:spcPts val="0"/>
                        </a:spcAft>
                        <a:buNone/>
                      </a:pPr>
                      <a:r>
                        <a:rPr lang="en-US" sz="1200"/>
                        <a:t>Lecture, Coding Practice</a:t>
                      </a:r>
                      <a:endParaRPr/>
                    </a:p>
                  </a:txBody>
                  <a:tcPr marL="19625" marR="19625" marT="9800" marB="9800" anchor="ctr"/>
                </a:tc>
                <a:tc>
                  <a:txBody>
                    <a:bodyPr/>
                    <a:lstStyle/>
                    <a:p>
                      <a:pPr marL="0" marR="0" lvl="0" indent="0" algn="l" rtl="0">
                        <a:spcBef>
                          <a:spcPts val="0"/>
                        </a:spcBef>
                        <a:spcAft>
                          <a:spcPts val="0"/>
                        </a:spcAft>
                        <a:buNone/>
                      </a:pPr>
                      <a:r>
                        <a:rPr lang="en-US" sz="1200"/>
                        <a:t>Lab Exercise: Fine-tune a pre-trained model</a:t>
                      </a:r>
                      <a:endParaRPr/>
                    </a:p>
                  </a:txBody>
                  <a:tcPr marL="19625" marR="19625" marT="9800" marB="9800" anchor="ctr"/>
                </a:tc>
                <a:tc>
                  <a:txBody>
                    <a:bodyPr/>
                    <a:lstStyle/>
                    <a:p>
                      <a:pPr marL="0" marR="0" lvl="0" indent="0" algn="l" rtl="0">
                        <a:spcBef>
                          <a:spcPts val="0"/>
                        </a:spcBef>
                        <a:spcAft>
                          <a:spcPts val="0"/>
                        </a:spcAft>
                        <a:buNone/>
                      </a:pPr>
                      <a:r>
                        <a:rPr lang="en-US" sz="1200"/>
                        <a:t>CLO6, CLO7</a:t>
                      </a:r>
                      <a:endParaRPr/>
                    </a:p>
                  </a:txBody>
                  <a:tcPr marL="19625" marR="19625" marT="9800" marB="9800" anchor="ctr"/>
                </a:tc>
                <a:extLst>
                  <a:ext uri="{0D108BD9-81ED-4DB2-BD59-A6C34878D82A}">
                    <a16:rowId xmlns:a16="http://schemas.microsoft.com/office/drawing/2014/main" val="10014"/>
                  </a:ext>
                </a:extLst>
              </a:tr>
              <a:tr h="254925">
                <a:tc>
                  <a:txBody>
                    <a:bodyPr/>
                    <a:lstStyle/>
                    <a:p>
                      <a:pPr marL="0" marR="0" lvl="0" indent="0" algn="l" rtl="0">
                        <a:spcBef>
                          <a:spcPts val="0"/>
                        </a:spcBef>
                        <a:spcAft>
                          <a:spcPts val="0"/>
                        </a:spcAft>
                        <a:buNone/>
                      </a:pPr>
                      <a:r>
                        <a:rPr lang="en-US" sz="1200"/>
                        <a:t>15</a:t>
                      </a:r>
                      <a:endParaRPr/>
                    </a:p>
                  </a:txBody>
                  <a:tcPr marL="19625" marR="19625" marT="9800" marB="9800" anchor="ctr"/>
                </a:tc>
                <a:tc>
                  <a:txBody>
                    <a:bodyPr/>
                    <a:lstStyle/>
                    <a:p>
                      <a:pPr marL="0" marR="0" lvl="0" indent="0" algn="l" rtl="0">
                        <a:spcBef>
                          <a:spcPts val="0"/>
                        </a:spcBef>
                        <a:spcAft>
                          <a:spcPts val="0"/>
                        </a:spcAft>
                        <a:buNone/>
                      </a:pPr>
                      <a:r>
                        <a:rPr lang="en-US" sz="1200"/>
                        <a:t>Advanced AI Frameworks and Tools</a:t>
                      </a:r>
                      <a:endParaRPr/>
                    </a:p>
                  </a:txBody>
                  <a:tcPr marL="19625" marR="19625" marT="9800" marB="9800" anchor="ctr"/>
                </a:tc>
                <a:tc>
                  <a:txBody>
                    <a:bodyPr/>
                    <a:lstStyle/>
                    <a:p>
                      <a:pPr marL="0" marR="0" lvl="0" indent="0" algn="l" rtl="0">
                        <a:spcBef>
                          <a:spcPts val="0"/>
                        </a:spcBef>
                        <a:spcAft>
                          <a:spcPts val="0"/>
                        </a:spcAft>
                        <a:buNone/>
                      </a:pPr>
                      <a:r>
                        <a:rPr lang="en-US" sz="1200"/>
                        <a:t>Lecture, Coding Practice</a:t>
                      </a:r>
                      <a:endParaRPr/>
                    </a:p>
                  </a:txBody>
                  <a:tcPr marL="19625" marR="19625" marT="9800" marB="9800" anchor="ctr"/>
                </a:tc>
                <a:tc>
                  <a:txBody>
                    <a:bodyPr/>
                    <a:lstStyle/>
                    <a:p>
                      <a:pPr marL="0" marR="0" lvl="0" indent="0" algn="l" rtl="0">
                        <a:spcBef>
                          <a:spcPts val="0"/>
                        </a:spcBef>
                        <a:spcAft>
                          <a:spcPts val="0"/>
                        </a:spcAft>
                        <a:buNone/>
                      </a:pPr>
                      <a:r>
                        <a:rPr lang="en-US" sz="1200"/>
                        <a:t>Assignment: Solve a problem using TensorFlow or PyTorch</a:t>
                      </a:r>
                      <a:endParaRPr/>
                    </a:p>
                  </a:txBody>
                  <a:tcPr marL="19625" marR="19625" marT="9800" marB="9800" anchor="ctr"/>
                </a:tc>
                <a:tc>
                  <a:txBody>
                    <a:bodyPr/>
                    <a:lstStyle/>
                    <a:p>
                      <a:pPr marL="0" marR="0" lvl="0" indent="0" algn="l" rtl="0">
                        <a:spcBef>
                          <a:spcPts val="0"/>
                        </a:spcBef>
                        <a:spcAft>
                          <a:spcPts val="0"/>
                        </a:spcAft>
                        <a:buNone/>
                      </a:pPr>
                      <a:r>
                        <a:rPr lang="en-US" sz="1200"/>
                        <a:t>CLO3</a:t>
                      </a:r>
                      <a:endParaRPr/>
                    </a:p>
                  </a:txBody>
                  <a:tcPr marL="19625" marR="19625" marT="9800" marB="9800" anchor="ctr"/>
                </a:tc>
                <a:extLst>
                  <a:ext uri="{0D108BD9-81ED-4DB2-BD59-A6C34878D82A}">
                    <a16:rowId xmlns:a16="http://schemas.microsoft.com/office/drawing/2014/main" val="10015"/>
                  </a:ext>
                </a:extLst>
              </a:tr>
              <a:tr h="254925">
                <a:tc>
                  <a:txBody>
                    <a:bodyPr/>
                    <a:lstStyle/>
                    <a:p>
                      <a:pPr marL="0" marR="0" lvl="0" indent="0" algn="l" rtl="0">
                        <a:spcBef>
                          <a:spcPts val="0"/>
                        </a:spcBef>
                        <a:spcAft>
                          <a:spcPts val="0"/>
                        </a:spcAft>
                        <a:buNone/>
                      </a:pPr>
                      <a:r>
                        <a:rPr lang="en-US" sz="1200"/>
                        <a:t>16</a:t>
                      </a:r>
                      <a:endParaRPr/>
                    </a:p>
                  </a:txBody>
                  <a:tcPr marL="19625" marR="19625" marT="9800" marB="9800" anchor="ctr"/>
                </a:tc>
                <a:tc>
                  <a:txBody>
                    <a:bodyPr/>
                    <a:lstStyle/>
                    <a:p>
                      <a:pPr marL="0" marR="0" lvl="0" indent="0" algn="l" rtl="0">
                        <a:spcBef>
                          <a:spcPts val="0"/>
                        </a:spcBef>
                        <a:spcAft>
                          <a:spcPts val="0"/>
                        </a:spcAft>
                        <a:buNone/>
                      </a:pPr>
                      <a:r>
                        <a:rPr lang="en-US" sz="1200"/>
                        <a:t>AI Project Development and Integration</a:t>
                      </a:r>
                      <a:endParaRPr/>
                    </a:p>
                  </a:txBody>
                  <a:tcPr marL="19625" marR="19625" marT="9800" marB="9800" anchor="ctr"/>
                </a:tc>
                <a:tc>
                  <a:txBody>
                    <a:bodyPr/>
                    <a:lstStyle/>
                    <a:p>
                      <a:pPr marL="0" marR="0" lvl="0" indent="0" algn="l" rtl="0">
                        <a:spcBef>
                          <a:spcPts val="0"/>
                        </a:spcBef>
                        <a:spcAft>
                          <a:spcPts val="0"/>
                        </a:spcAft>
                        <a:buNone/>
                      </a:pPr>
                      <a:r>
                        <a:rPr lang="en-US" sz="1200"/>
                        <a:t>Lecture, Group Project Work</a:t>
                      </a:r>
                      <a:endParaRPr/>
                    </a:p>
                  </a:txBody>
                  <a:tcPr marL="19625" marR="19625" marT="9800" marB="9800" anchor="ctr"/>
                </a:tc>
                <a:tc>
                  <a:txBody>
                    <a:bodyPr/>
                    <a:lstStyle/>
                    <a:p>
                      <a:pPr marL="0" marR="0" lvl="0" indent="0" algn="l" rtl="0">
                        <a:spcBef>
                          <a:spcPts val="0"/>
                        </a:spcBef>
                        <a:spcAft>
                          <a:spcPts val="0"/>
                        </a:spcAft>
                        <a:buNone/>
                      </a:pPr>
                      <a:r>
                        <a:rPr lang="en-US" sz="1200"/>
                        <a:t>Final Project: Build and present a functional AI application</a:t>
                      </a:r>
                      <a:endParaRPr/>
                    </a:p>
                  </a:txBody>
                  <a:tcPr marL="19625" marR="19625" marT="9800" marB="9800" anchor="ctr"/>
                </a:tc>
                <a:tc>
                  <a:txBody>
                    <a:bodyPr/>
                    <a:lstStyle/>
                    <a:p>
                      <a:pPr marL="0" marR="0" lvl="0" indent="0" algn="l" rtl="0">
                        <a:spcBef>
                          <a:spcPts val="0"/>
                        </a:spcBef>
                        <a:spcAft>
                          <a:spcPts val="0"/>
                        </a:spcAft>
                        <a:buNone/>
                      </a:pPr>
                      <a:r>
                        <a:rPr lang="en-US" sz="1200"/>
                        <a:t>CLO1-CLO10</a:t>
                      </a:r>
                      <a:endParaRPr/>
                    </a:p>
                  </a:txBody>
                  <a:tcPr marL="19625" marR="19625" marT="9800" marB="9800" anchor="ctr"/>
                </a:tc>
                <a:extLst>
                  <a:ext uri="{0D108BD9-81ED-4DB2-BD59-A6C34878D82A}">
                    <a16:rowId xmlns:a16="http://schemas.microsoft.com/office/drawing/2014/main" val="10016"/>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2001" y="2818275"/>
            <a:ext cx="9045936" cy="984536"/>
          </a:xfrm>
          <a:prstGeom prst="rect">
            <a:avLst/>
          </a:prstGeom>
        </p:spPr>
        <p:txBody>
          <a:bodyPr vert="horz" wrap="square" lIns="0" tIns="9242" rIns="0" bIns="0" rtlCol="0">
            <a:spAutoFit/>
          </a:bodyPr>
          <a:lstStyle/>
          <a:p>
            <a:pPr marL="7701">
              <a:spcBef>
                <a:spcPts val="73"/>
              </a:spcBef>
              <a:tabLst>
                <a:tab pos="1716230" algn="l"/>
                <a:tab pos="5055120" algn="l"/>
                <a:tab pos="6763649" algn="l"/>
              </a:tabLst>
            </a:pPr>
            <a:r>
              <a:rPr sz="6337" i="1" spc="-170" dirty="0">
                <a:latin typeface="Times New Roman"/>
                <a:cs typeface="Times New Roman"/>
              </a:rPr>
              <a:t>P</a:t>
            </a:r>
            <a:r>
              <a:rPr sz="6337" spc="-170" dirty="0">
                <a:latin typeface="Cambria"/>
                <a:cs typeface="Cambria"/>
              </a:rPr>
              <a:t>(</a:t>
            </a:r>
            <a:r>
              <a:rPr sz="6337" i="1" spc="-170" dirty="0">
                <a:latin typeface="Times New Roman"/>
                <a:cs typeface="Times New Roman"/>
              </a:rPr>
              <a:t>a</a:t>
            </a:r>
            <a:r>
              <a:rPr sz="6337" spc="-170" dirty="0">
                <a:latin typeface="Cambria"/>
                <a:cs typeface="Cambria"/>
              </a:rPr>
              <a:t>)</a:t>
            </a:r>
            <a:r>
              <a:rPr sz="6337" dirty="0">
                <a:latin typeface="Cambria"/>
                <a:cs typeface="Cambria"/>
              </a:rPr>
              <a:t>	</a:t>
            </a:r>
            <a:r>
              <a:rPr sz="6337" i="1" spc="-109" dirty="0">
                <a:latin typeface="Times New Roman"/>
                <a:cs typeface="Times New Roman"/>
              </a:rPr>
              <a:t>P</a:t>
            </a:r>
            <a:r>
              <a:rPr sz="6337" spc="-109" dirty="0">
                <a:latin typeface="Cambria"/>
                <a:cs typeface="Cambria"/>
              </a:rPr>
              <a:t>(</a:t>
            </a:r>
            <a:r>
              <a:rPr sz="6337" i="1" spc="-109" dirty="0">
                <a:latin typeface="Times New Roman"/>
                <a:cs typeface="Times New Roman"/>
              </a:rPr>
              <a:t>b</a:t>
            </a:r>
            <a:r>
              <a:rPr sz="6337" i="1" spc="-873" dirty="0">
                <a:latin typeface="Times New Roman"/>
                <a:cs typeface="Times New Roman"/>
              </a:rPr>
              <a:t> </a:t>
            </a:r>
            <a:r>
              <a:rPr sz="6337" dirty="0">
                <a:latin typeface="Cambria"/>
                <a:cs typeface="Cambria"/>
              </a:rPr>
              <a:t>|</a:t>
            </a:r>
            <a:r>
              <a:rPr sz="6337" spc="-685" dirty="0">
                <a:latin typeface="Cambria"/>
                <a:cs typeface="Cambria"/>
              </a:rPr>
              <a:t> </a:t>
            </a:r>
            <a:r>
              <a:rPr sz="6337" i="1" spc="-158" dirty="0">
                <a:latin typeface="Times New Roman"/>
                <a:cs typeface="Times New Roman"/>
              </a:rPr>
              <a:t>a</a:t>
            </a:r>
            <a:r>
              <a:rPr sz="6337" spc="-158" dirty="0">
                <a:latin typeface="Cambria"/>
                <a:cs typeface="Cambria"/>
              </a:rPr>
              <a:t>)</a:t>
            </a:r>
            <a:r>
              <a:rPr sz="6337" spc="491" dirty="0">
                <a:latin typeface="Cambria"/>
                <a:cs typeface="Cambria"/>
              </a:rPr>
              <a:t> </a:t>
            </a:r>
            <a:r>
              <a:rPr sz="6337" spc="776" dirty="0">
                <a:latin typeface="Cambria"/>
                <a:cs typeface="Cambria"/>
              </a:rPr>
              <a:t>=</a:t>
            </a:r>
            <a:r>
              <a:rPr sz="6337" dirty="0">
                <a:latin typeface="Cambria"/>
                <a:cs typeface="Cambria"/>
              </a:rPr>
              <a:t>	</a:t>
            </a:r>
            <a:r>
              <a:rPr sz="6337" i="1" spc="-170" dirty="0">
                <a:latin typeface="Times New Roman"/>
                <a:cs typeface="Times New Roman"/>
              </a:rPr>
              <a:t>P</a:t>
            </a:r>
            <a:r>
              <a:rPr sz="6337" spc="-170" dirty="0">
                <a:latin typeface="Cambria"/>
                <a:cs typeface="Cambria"/>
              </a:rPr>
              <a:t>(</a:t>
            </a:r>
            <a:r>
              <a:rPr sz="6337" i="1" spc="-170" dirty="0">
                <a:latin typeface="Times New Roman"/>
                <a:cs typeface="Times New Roman"/>
              </a:rPr>
              <a:t>b</a:t>
            </a:r>
            <a:r>
              <a:rPr sz="6337" spc="-170" dirty="0">
                <a:latin typeface="Cambria"/>
                <a:cs typeface="Cambria"/>
              </a:rPr>
              <a:t>)</a:t>
            </a:r>
            <a:r>
              <a:rPr sz="6337" dirty="0">
                <a:latin typeface="Cambria"/>
                <a:cs typeface="Cambria"/>
              </a:rPr>
              <a:t>	</a:t>
            </a:r>
            <a:r>
              <a:rPr sz="6337" i="1" spc="-109" dirty="0">
                <a:latin typeface="Times New Roman"/>
                <a:cs typeface="Times New Roman"/>
              </a:rPr>
              <a:t>P</a:t>
            </a:r>
            <a:r>
              <a:rPr sz="6337" spc="-109" dirty="0">
                <a:latin typeface="Cambria"/>
                <a:cs typeface="Cambria"/>
              </a:rPr>
              <a:t>(</a:t>
            </a:r>
            <a:r>
              <a:rPr sz="6337" i="1" spc="-109" dirty="0">
                <a:latin typeface="Times New Roman"/>
                <a:cs typeface="Times New Roman"/>
              </a:rPr>
              <a:t>a</a:t>
            </a:r>
            <a:r>
              <a:rPr sz="6337" i="1" spc="-864" dirty="0">
                <a:latin typeface="Times New Roman"/>
                <a:cs typeface="Times New Roman"/>
              </a:rPr>
              <a:t> </a:t>
            </a:r>
            <a:r>
              <a:rPr sz="6337" dirty="0">
                <a:latin typeface="Cambria"/>
                <a:cs typeface="Cambria"/>
              </a:rPr>
              <a:t>|</a:t>
            </a:r>
            <a:r>
              <a:rPr sz="6337" spc="-676" dirty="0">
                <a:latin typeface="Cambria"/>
                <a:cs typeface="Cambria"/>
              </a:rPr>
              <a:t> </a:t>
            </a:r>
            <a:r>
              <a:rPr sz="6337" i="1" spc="-173" dirty="0">
                <a:latin typeface="Times New Roman"/>
                <a:cs typeface="Times New Roman"/>
              </a:rPr>
              <a:t>b</a:t>
            </a:r>
            <a:r>
              <a:rPr sz="6337" spc="-173" dirty="0">
                <a:latin typeface="Cambria"/>
                <a:cs typeface="Cambria"/>
              </a:rPr>
              <a:t>)</a:t>
            </a:r>
            <a:endParaRPr sz="6337" dirty="0">
              <a:latin typeface="Cambria"/>
              <a:cs typeface="Cambri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36209" y="2096522"/>
            <a:ext cx="7529553" cy="2422310"/>
          </a:xfrm>
          <a:prstGeom prst="rect">
            <a:avLst/>
          </a:prstGeom>
        </p:spPr>
        <p:txBody>
          <a:bodyPr vert="horz" wrap="square" lIns="0" tIns="238740" rIns="0" bIns="0" rtlCol="0">
            <a:spAutoFit/>
          </a:bodyPr>
          <a:lstStyle/>
          <a:p>
            <a:pPr marL="30805">
              <a:spcBef>
                <a:spcPts val="1880"/>
              </a:spcBef>
              <a:tabLst>
                <a:tab pos="3515634" algn="l"/>
                <a:tab pos="5224163" algn="l"/>
              </a:tabLst>
            </a:pPr>
            <a:r>
              <a:rPr sz="9505" i="1" spc="-164" baseline="-34024" dirty="0">
                <a:solidFill>
                  <a:srgbClr val="FFFFFF"/>
                </a:solidFill>
                <a:latin typeface="Times New Roman"/>
                <a:cs typeface="Times New Roman"/>
              </a:rPr>
              <a:t>P</a:t>
            </a:r>
            <a:r>
              <a:rPr sz="9505" spc="-164" baseline="-34024" dirty="0">
                <a:solidFill>
                  <a:srgbClr val="FFFFFF"/>
                </a:solidFill>
                <a:latin typeface="Cambria"/>
                <a:cs typeface="Cambria"/>
              </a:rPr>
              <a:t>(</a:t>
            </a:r>
            <a:r>
              <a:rPr sz="9505" i="1" spc="-164" baseline="-34024" dirty="0">
                <a:solidFill>
                  <a:srgbClr val="FFFFFF"/>
                </a:solidFill>
                <a:latin typeface="Times New Roman"/>
                <a:cs typeface="Times New Roman"/>
              </a:rPr>
              <a:t>b</a:t>
            </a:r>
            <a:r>
              <a:rPr sz="9505" i="1" spc="-1310" baseline="-34024" dirty="0">
                <a:solidFill>
                  <a:srgbClr val="FFFFFF"/>
                </a:solidFill>
                <a:latin typeface="Times New Roman"/>
                <a:cs typeface="Times New Roman"/>
              </a:rPr>
              <a:t> </a:t>
            </a:r>
            <a:r>
              <a:rPr sz="9505" baseline="-33758" dirty="0">
                <a:solidFill>
                  <a:srgbClr val="FFFFFF"/>
                </a:solidFill>
                <a:latin typeface="Cambria"/>
                <a:cs typeface="Cambria"/>
              </a:rPr>
              <a:t>|</a:t>
            </a:r>
            <a:r>
              <a:rPr sz="9505" spc="-1028" baseline="-33758" dirty="0">
                <a:solidFill>
                  <a:srgbClr val="FFFFFF"/>
                </a:solidFill>
                <a:latin typeface="Cambria"/>
                <a:cs typeface="Cambria"/>
              </a:rPr>
              <a:t> </a:t>
            </a:r>
            <a:r>
              <a:rPr sz="9505" i="1" spc="-236" baseline="-34024" dirty="0">
                <a:solidFill>
                  <a:srgbClr val="FFFFFF"/>
                </a:solidFill>
                <a:latin typeface="Times New Roman"/>
                <a:cs typeface="Times New Roman"/>
              </a:rPr>
              <a:t>a</a:t>
            </a:r>
            <a:r>
              <a:rPr sz="9505" spc="-236" baseline="-34024" dirty="0">
                <a:solidFill>
                  <a:srgbClr val="FFFFFF"/>
                </a:solidFill>
                <a:latin typeface="Cambria"/>
                <a:cs typeface="Cambria"/>
              </a:rPr>
              <a:t>)</a:t>
            </a:r>
            <a:r>
              <a:rPr sz="9505" spc="736" baseline="-34024" dirty="0">
                <a:solidFill>
                  <a:srgbClr val="FFFFFF"/>
                </a:solidFill>
                <a:latin typeface="Cambria"/>
                <a:cs typeface="Cambria"/>
              </a:rPr>
              <a:t> </a:t>
            </a:r>
            <a:r>
              <a:rPr sz="9505" spc="1164" baseline="-34024" dirty="0">
                <a:solidFill>
                  <a:srgbClr val="FFFFFF"/>
                </a:solidFill>
                <a:latin typeface="Cambria"/>
                <a:cs typeface="Cambria"/>
              </a:rPr>
              <a:t>=</a:t>
            </a:r>
            <a:r>
              <a:rPr sz="9505" baseline="-34024" dirty="0">
                <a:solidFill>
                  <a:srgbClr val="FFFFFF"/>
                </a:solidFill>
                <a:latin typeface="Cambria"/>
                <a:cs typeface="Cambria"/>
              </a:rPr>
              <a:t>	</a:t>
            </a:r>
            <a:r>
              <a:rPr sz="6337" i="1" spc="-170" dirty="0">
                <a:solidFill>
                  <a:srgbClr val="FFFFFF"/>
                </a:solidFill>
                <a:latin typeface="Times New Roman"/>
                <a:cs typeface="Times New Roman"/>
              </a:rPr>
              <a:t>P</a:t>
            </a:r>
            <a:r>
              <a:rPr sz="6337" spc="-170" dirty="0">
                <a:solidFill>
                  <a:srgbClr val="FFFFFF"/>
                </a:solidFill>
                <a:latin typeface="Cambria"/>
                <a:cs typeface="Cambria"/>
              </a:rPr>
              <a:t>(</a:t>
            </a:r>
            <a:r>
              <a:rPr sz="6337" i="1" spc="-170" dirty="0">
                <a:solidFill>
                  <a:srgbClr val="FFFFFF"/>
                </a:solidFill>
                <a:latin typeface="Times New Roman"/>
                <a:cs typeface="Times New Roman"/>
              </a:rPr>
              <a:t>b</a:t>
            </a:r>
            <a:r>
              <a:rPr sz="6337" spc="-170" dirty="0">
                <a:solidFill>
                  <a:srgbClr val="FFFFFF"/>
                </a:solidFill>
                <a:latin typeface="Cambria"/>
                <a:cs typeface="Cambria"/>
              </a:rPr>
              <a:t>)</a:t>
            </a:r>
            <a:r>
              <a:rPr sz="6337" dirty="0">
                <a:solidFill>
                  <a:srgbClr val="FFFFFF"/>
                </a:solidFill>
                <a:latin typeface="Cambria"/>
                <a:cs typeface="Cambria"/>
              </a:rPr>
              <a:t>	</a:t>
            </a:r>
            <a:r>
              <a:rPr sz="6337" i="1" spc="-109" dirty="0">
                <a:solidFill>
                  <a:srgbClr val="FFFFFF"/>
                </a:solidFill>
                <a:latin typeface="Times New Roman"/>
                <a:cs typeface="Times New Roman"/>
              </a:rPr>
              <a:t>P</a:t>
            </a:r>
            <a:r>
              <a:rPr sz="6337" spc="-109" dirty="0">
                <a:solidFill>
                  <a:srgbClr val="FFFFFF"/>
                </a:solidFill>
                <a:latin typeface="Cambria"/>
                <a:cs typeface="Cambria"/>
              </a:rPr>
              <a:t>(</a:t>
            </a:r>
            <a:r>
              <a:rPr sz="6337" i="1" spc="-109" dirty="0">
                <a:solidFill>
                  <a:srgbClr val="FFFFFF"/>
                </a:solidFill>
                <a:latin typeface="Times New Roman"/>
                <a:cs typeface="Times New Roman"/>
              </a:rPr>
              <a:t>a</a:t>
            </a:r>
            <a:r>
              <a:rPr sz="6337" i="1" spc="-864" dirty="0">
                <a:solidFill>
                  <a:srgbClr val="FFFFFF"/>
                </a:solidFill>
                <a:latin typeface="Times New Roman"/>
                <a:cs typeface="Times New Roman"/>
              </a:rPr>
              <a:t> </a:t>
            </a:r>
            <a:r>
              <a:rPr sz="6337" dirty="0">
                <a:solidFill>
                  <a:srgbClr val="FFFFFF"/>
                </a:solidFill>
                <a:latin typeface="Cambria"/>
                <a:cs typeface="Cambria"/>
              </a:rPr>
              <a:t>|</a:t>
            </a:r>
            <a:r>
              <a:rPr sz="6337" spc="-676" dirty="0">
                <a:solidFill>
                  <a:srgbClr val="FFFFFF"/>
                </a:solidFill>
                <a:latin typeface="Cambria"/>
                <a:cs typeface="Cambria"/>
              </a:rPr>
              <a:t> </a:t>
            </a:r>
            <a:r>
              <a:rPr sz="6337" i="1" spc="-173" dirty="0">
                <a:solidFill>
                  <a:srgbClr val="FFFFFF"/>
                </a:solidFill>
                <a:latin typeface="Times New Roman"/>
                <a:cs typeface="Times New Roman"/>
              </a:rPr>
              <a:t>b</a:t>
            </a:r>
            <a:r>
              <a:rPr sz="6337" spc="-173" dirty="0">
                <a:solidFill>
                  <a:srgbClr val="FFFFFF"/>
                </a:solidFill>
                <a:latin typeface="Cambria"/>
                <a:cs typeface="Cambria"/>
              </a:rPr>
              <a:t>)</a:t>
            </a:r>
            <a:endParaRPr sz="6337">
              <a:latin typeface="Cambria"/>
              <a:cs typeface="Cambria"/>
            </a:endParaRPr>
          </a:p>
          <a:p>
            <a:pPr marL="4857582">
              <a:spcBef>
                <a:spcPts val="1825"/>
              </a:spcBef>
            </a:pPr>
            <a:r>
              <a:rPr sz="6337" i="1" spc="-170" dirty="0">
                <a:solidFill>
                  <a:srgbClr val="FFFFFF"/>
                </a:solidFill>
                <a:latin typeface="Times New Roman"/>
                <a:cs typeface="Times New Roman"/>
              </a:rPr>
              <a:t>P</a:t>
            </a:r>
            <a:r>
              <a:rPr sz="6337" spc="-170" dirty="0">
                <a:solidFill>
                  <a:srgbClr val="FFFFFF"/>
                </a:solidFill>
                <a:latin typeface="Cambria"/>
                <a:cs typeface="Cambria"/>
              </a:rPr>
              <a:t>(</a:t>
            </a:r>
            <a:r>
              <a:rPr sz="6337" i="1" spc="-170" dirty="0">
                <a:solidFill>
                  <a:srgbClr val="FFFFFF"/>
                </a:solidFill>
                <a:latin typeface="Times New Roman"/>
                <a:cs typeface="Times New Roman"/>
              </a:rPr>
              <a:t>a</a:t>
            </a:r>
            <a:r>
              <a:rPr sz="6337" spc="-170" dirty="0">
                <a:solidFill>
                  <a:srgbClr val="FFFFFF"/>
                </a:solidFill>
                <a:latin typeface="Cambria"/>
                <a:cs typeface="Cambria"/>
              </a:rPr>
              <a:t>)</a:t>
            </a:r>
            <a:endParaRPr sz="6337">
              <a:latin typeface="Cambria"/>
              <a:cs typeface="Cambria"/>
            </a:endParaRPr>
          </a:p>
        </p:txBody>
      </p:sp>
      <p:sp>
        <p:nvSpPr>
          <p:cNvPr id="3" name="object 3"/>
          <p:cNvSpPr/>
          <p:nvPr/>
        </p:nvSpPr>
        <p:spPr>
          <a:xfrm>
            <a:off x="5835351" y="3443554"/>
            <a:ext cx="3989653" cy="76243"/>
          </a:xfrm>
          <a:custGeom>
            <a:avLst/>
            <a:gdLst/>
            <a:ahLst/>
            <a:cxnLst/>
            <a:rect l="l" t="t" r="r" b="b"/>
            <a:pathLst>
              <a:path w="6579234" h="125729">
                <a:moveTo>
                  <a:pt x="0" y="0"/>
                </a:moveTo>
                <a:lnTo>
                  <a:pt x="6579192" y="0"/>
                </a:lnTo>
                <a:lnTo>
                  <a:pt x="6579192" y="125650"/>
                </a:lnTo>
                <a:lnTo>
                  <a:pt x="0" y="125650"/>
                </a:lnTo>
                <a:lnTo>
                  <a:pt x="0" y="0"/>
                </a:lnTo>
                <a:close/>
              </a:path>
            </a:pathLst>
          </a:custGeom>
          <a:solidFill>
            <a:srgbClr val="FFFFFF"/>
          </a:solidFill>
        </p:spPr>
        <p:txBody>
          <a:bodyPr wrap="square" lIns="0" tIns="0" rIns="0" bIns="0" rtlCol="0"/>
          <a:lstStyle/>
          <a:p>
            <a:endParaRPr sz="849"/>
          </a:p>
        </p:txBody>
      </p:sp>
      <p:sp>
        <p:nvSpPr>
          <p:cNvPr id="4" name="object 4"/>
          <p:cNvSpPr txBox="1">
            <a:spLocks noGrp="1"/>
          </p:cNvSpPr>
          <p:nvPr>
            <p:ph type="title"/>
          </p:nvPr>
        </p:nvSpPr>
        <p:spPr>
          <a:xfrm>
            <a:off x="862615" y="239931"/>
            <a:ext cx="4147916" cy="449080"/>
          </a:xfrm>
          <a:prstGeom prst="rect">
            <a:avLst/>
          </a:prstGeom>
        </p:spPr>
        <p:txBody>
          <a:bodyPr vert="horz" wrap="square" lIns="0" tIns="10397" rIns="0" bIns="0" rtlCol="0">
            <a:spAutoFit/>
          </a:bodyPr>
          <a:lstStyle/>
          <a:p>
            <a:pPr marL="7701">
              <a:spcBef>
                <a:spcPts val="82"/>
              </a:spcBef>
            </a:pPr>
            <a:r>
              <a:rPr dirty="0"/>
              <a:t>Bayes'</a:t>
            </a:r>
            <a:r>
              <a:rPr spc="-282" dirty="0"/>
              <a:t> </a:t>
            </a:r>
            <a:r>
              <a:rPr spc="18" dirty="0"/>
              <a:t>Rule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36209" y="2060063"/>
            <a:ext cx="7538794" cy="2466621"/>
          </a:xfrm>
          <a:prstGeom prst="rect">
            <a:avLst/>
          </a:prstGeom>
        </p:spPr>
        <p:txBody>
          <a:bodyPr vert="horz" wrap="square" lIns="0" tIns="257223" rIns="0" bIns="0" rtlCol="0">
            <a:spAutoFit/>
          </a:bodyPr>
          <a:lstStyle/>
          <a:p>
            <a:pPr marL="30805">
              <a:spcBef>
                <a:spcPts val="2025"/>
              </a:spcBef>
              <a:tabLst>
                <a:tab pos="3517945" algn="l"/>
                <a:tab pos="6074385" algn="l"/>
              </a:tabLst>
            </a:pPr>
            <a:r>
              <a:rPr sz="9505" i="1" spc="-164" baseline="-35353" dirty="0">
                <a:solidFill>
                  <a:srgbClr val="FFFFFF"/>
                </a:solidFill>
                <a:latin typeface="Times New Roman"/>
                <a:cs typeface="Times New Roman"/>
              </a:rPr>
              <a:t>P</a:t>
            </a:r>
            <a:r>
              <a:rPr sz="9505" spc="-164" baseline="-35353" dirty="0">
                <a:solidFill>
                  <a:srgbClr val="FFFFFF"/>
                </a:solidFill>
                <a:latin typeface="Cambria"/>
                <a:cs typeface="Cambria"/>
              </a:rPr>
              <a:t>(</a:t>
            </a:r>
            <a:r>
              <a:rPr sz="9505" i="1" spc="-164" baseline="-35353" dirty="0">
                <a:solidFill>
                  <a:srgbClr val="FFFFFF"/>
                </a:solidFill>
                <a:latin typeface="Times New Roman"/>
                <a:cs typeface="Times New Roman"/>
              </a:rPr>
              <a:t>b</a:t>
            </a:r>
            <a:r>
              <a:rPr sz="9505" i="1" spc="-1310" baseline="-35353" dirty="0">
                <a:solidFill>
                  <a:srgbClr val="FFFFFF"/>
                </a:solidFill>
                <a:latin typeface="Times New Roman"/>
                <a:cs typeface="Times New Roman"/>
              </a:rPr>
              <a:t> </a:t>
            </a:r>
            <a:r>
              <a:rPr sz="9505" baseline="-35087" dirty="0">
                <a:solidFill>
                  <a:srgbClr val="FFFFFF"/>
                </a:solidFill>
                <a:latin typeface="Cambria"/>
                <a:cs typeface="Cambria"/>
              </a:rPr>
              <a:t>|</a:t>
            </a:r>
            <a:r>
              <a:rPr sz="9505" spc="-1028" baseline="-35087" dirty="0">
                <a:solidFill>
                  <a:srgbClr val="FFFFFF"/>
                </a:solidFill>
                <a:latin typeface="Cambria"/>
                <a:cs typeface="Cambria"/>
              </a:rPr>
              <a:t> </a:t>
            </a:r>
            <a:r>
              <a:rPr sz="9505" i="1" spc="-236" baseline="-35353" dirty="0">
                <a:solidFill>
                  <a:srgbClr val="FFFFFF"/>
                </a:solidFill>
                <a:latin typeface="Times New Roman"/>
                <a:cs typeface="Times New Roman"/>
              </a:rPr>
              <a:t>a</a:t>
            </a:r>
            <a:r>
              <a:rPr sz="9505" spc="-236" baseline="-35353" dirty="0">
                <a:solidFill>
                  <a:srgbClr val="FFFFFF"/>
                </a:solidFill>
                <a:latin typeface="Cambria"/>
                <a:cs typeface="Cambria"/>
              </a:rPr>
              <a:t>)</a:t>
            </a:r>
            <a:r>
              <a:rPr sz="9505" spc="736" baseline="-35353" dirty="0">
                <a:solidFill>
                  <a:srgbClr val="FFFFFF"/>
                </a:solidFill>
                <a:latin typeface="Cambria"/>
                <a:cs typeface="Cambria"/>
              </a:rPr>
              <a:t> </a:t>
            </a:r>
            <a:r>
              <a:rPr sz="9505" spc="1164" baseline="-35353" dirty="0">
                <a:solidFill>
                  <a:srgbClr val="FFFFFF"/>
                </a:solidFill>
                <a:latin typeface="Cambria"/>
                <a:cs typeface="Cambria"/>
              </a:rPr>
              <a:t>=</a:t>
            </a:r>
            <a:r>
              <a:rPr sz="9505" baseline="-35353" dirty="0">
                <a:solidFill>
                  <a:srgbClr val="FFFFFF"/>
                </a:solidFill>
                <a:latin typeface="Cambria"/>
                <a:cs typeface="Cambria"/>
              </a:rPr>
              <a:t>	</a:t>
            </a:r>
            <a:r>
              <a:rPr sz="6337" i="1" spc="-109" dirty="0">
                <a:solidFill>
                  <a:srgbClr val="FFFFFF"/>
                </a:solidFill>
                <a:latin typeface="Times New Roman"/>
                <a:cs typeface="Times New Roman"/>
              </a:rPr>
              <a:t>P</a:t>
            </a:r>
            <a:r>
              <a:rPr sz="6337" spc="-109" dirty="0">
                <a:solidFill>
                  <a:srgbClr val="FFFFFF"/>
                </a:solidFill>
                <a:latin typeface="Cambria"/>
                <a:cs typeface="Cambria"/>
              </a:rPr>
              <a:t>(</a:t>
            </a:r>
            <a:r>
              <a:rPr sz="6337" i="1" spc="-109" dirty="0">
                <a:solidFill>
                  <a:srgbClr val="FFFFFF"/>
                </a:solidFill>
                <a:latin typeface="Times New Roman"/>
                <a:cs typeface="Times New Roman"/>
              </a:rPr>
              <a:t>a</a:t>
            </a:r>
            <a:r>
              <a:rPr sz="6337" i="1" spc="-864" dirty="0">
                <a:solidFill>
                  <a:srgbClr val="FFFFFF"/>
                </a:solidFill>
                <a:latin typeface="Times New Roman"/>
                <a:cs typeface="Times New Roman"/>
              </a:rPr>
              <a:t> </a:t>
            </a:r>
            <a:r>
              <a:rPr sz="6337" dirty="0">
                <a:solidFill>
                  <a:srgbClr val="FFFFFF"/>
                </a:solidFill>
                <a:latin typeface="Cambria"/>
                <a:cs typeface="Cambria"/>
              </a:rPr>
              <a:t>|</a:t>
            </a:r>
            <a:r>
              <a:rPr sz="6337" spc="-676" dirty="0">
                <a:solidFill>
                  <a:srgbClr val="FFFFFF"/>
                </a:solidFill>
                <a:latin typeface="Cambria"/>
                <a:cs typeface="Cambria"/>
              </a:rPr>
              <a:t> </a:t>
            </a:r>
            <a:r>
              <a:rPr sz="6337" i="1" spc="-173" dirty="0">
                <a:solidFill>
                  <a:srgbClr val="FFFFFF"/>
                </a:solidFill>
                <a:latin typeface="Times New Roman"/>
                <a:cs typeface="Times New Roman"/>
              </a:rPr>
              <a:t>b</a:t>
            </a:r>
            <a:r>
              <a:rPr sz="6337" spc="-173" dirty="0">
                <a:solidFill>
                  <a:srgbClr val="FFFFFF"/>
                </a:solidFill>
                <a:latin typeface="Cambria"/>
                <a:cs typeface="Cambria"/>
              </a:rPr>
              <a:t>)</a:t>
            </a:r>
            <a:r>
              <a:rPr sz="6337" dirty="0">
                <a:solidFill>
                  <a:srgbClr val="FFFFFF"/>
                </a:solidFill>
                <a:latin typeface="Cambria"/>
                <a:cs typeface="Cambria"/>
              </a:rPr>
              <a:t>	</a:t>
            </a:r>
            <a:r>
              <a:rPr sz="6337" i="1" spc="-170" dirty="0">
                <a:solidFill>
                  <a:srgbClr val="FFFFFF"/>
                </a:solidFill>
                <a:latin typeface="Times New Roman"/>
                <a:cs typeface="Times New Roman"/>
              </a:rPr>
              <a:t>P</a:t>
            </a:r>
            <a:r>
              <a:rPr sz="6337" spc="-170" dirty="0">
                <a:solidFill>
                  <a:srgbClr val="FFFFFF"/>
                </a:solidFill>
                <a:latin typeface="Cambria"/>
                <a:cs typeface="Cambria"/>
              </a:rPr>
              <a:t>(</a:t>
            </a:r>
            <a:r>
              <a:rPr sz="6337" i="1" spc="-170" dirty="0">
                <a:solidFill>
                  <a:srgbClr val="FFFFFF"/>
                </a:solidFill>
                <a:latin typeface="Times New Roman"/>
                <a:cs typeface="Times New Roman"/>
              </a:rPr>
              <a:t>b</a:t>
            </a:r>
            <a:r>
              <a:rPr sz="6337" spc="-170" dirty="0">
                <a:solidFill>
                  <a:srgbClr val="FFFFFF"/>
                </a:solidFill>
                <a:latin typeface="Cambria"/>
                <a:cs typeface="Cambria"/>
              </a:rPr>
              <a:t>)</a:t>
            </a:r>
            <a:endParaRPr sz="6337">
              <a:latin typeface="Cambria"/>
              <a:cs typeface="Cambria"/>
            </a:endParaRPr>
          </a:p>
          <a:p>
            <a:pPr marL="4857582">
              <a:spcBef>
                <a:spcPts val="1965"/>
              </a:spcBef>
            </a:pPr>
            <a:r>
              <a:rPr sz="6337" i="1" spc="-170" dirty="0">
                <a:solidFill>
                  <a:srgbClr val="FFFFFF"/>
                </a:solidFill>
                <a:latin typeface="Times New Roman"/>
                <a:cs typeface="Times New Roman"/>
              </a:rPr>
              <a:t>P</a:t>
            </a:r>
            <a:r>
              <a:rPr sz="6337" spc="-170" dirty="0">
                <a:solidFill>
                  <a:srgbClr val="FFFFFF"/>
                </a:solidFill>
                <a:latin typeface="Cambria"/>
                <a:cs typeface="Cambria"/>
              </a:rPr>
              <a:t>(</a:t>
            </a:r>
            <a:r>
              <a:rPr sz="6337" i="1" spc="-170" dirty="0">
                <a:solidFill>
                  <a:srgbClr val="FFFFFF"/>
                </a:solidFill>
                <a:latin typeface="Times New Roman"/>
                <a:cs typeface="Times New Roman"/>
              </a:rPr>
              <a:t>a</a:t>
            </a:r>
            <a:r>
              <a:rPr sz="6337" spc="-170" dirty="0">
                <a:solidFill>
                  <a:srgbClr val="FFFFFF"/>
                </a:solidFill>
                <a:latin typeface="Cambria"/>
                <a:cs typeface="Cambria"/>
              </a:rPr>
              <a:t>)</a:t>
            </a:r>
            <a:endParaRPr sz="6337">
              <a:latin typeface="Cambria"/>
              <a:cs typeface="Cambria"/>
            </a:endParaRPr>
          </a:p>
        </p:txBody>
      </p:sp>
      <p:sp>
        <p:nvSpPr>
          <p:cNvPr id="3" name="object 3"/>
          <p:cNvSpPr/>
          <p:nvPr/>
        </p:nvSpPr>
        <p:spPr>
          <a:xfrm>
            <a:off x="5835351" y="3443554"/>
            <a:ext cx="3989653" cy="76243"/>
          </a:xfrm>
          <a:custGeom>
            <a:avLst/>
            <a:gdLst/>
            <a:ahLst/>
            <a:cxnLst/>
            <a:rect l="l" t="t" r="r" b="b"/>
            <a:pathLst>
              <a:path w="6579234" h="125729">
                <a:moveTo>
                  <a:pt x="0" y="0"/>
                </a:moveTo>
                <a:lnTo>
                  <a:pt x="6579192" y="0"/>
                </a:lnTo>
                <a:lnTo>
                  <a:pt x="6579192" y="125650"/>
                </a:lnTo>
                <a:lnTo>
                  <a:pt x="0" y="125650"/>
                </a:lnTo>
                <a:lnTo>
                  <a:pt x="0" y="0"/>
                </a:lnTo>
                <a:close/>
              </a:path>
            </a:pathLst>
          </a:custGeom>
          <a:solidFill>
            <a:srgbClr val="FFFFFF"/>
          </a:solidFill>
        </p:spPr>
        <p:txBody>
          <a:bodyPr wrap="square" lIns="0" tIns="0" rIns="0" bIns="0" rtlCol="0"/>
          <a:lstStyle/>
          <a:p>
            <a:endParaRPr sz="849"/>
          </a:p>
        </p:txBody>
      </p:sp>
      <p:sp>
        <p:nvSpPr>
          <p:cNvPr id="4" name="object 4"/>
          <p:cNvSpPr txBox="1">
            <a:spLocks noGrp="1"/>
          </p:cNvSpPr>
          <p:nvPr>
            <p:ph type="title"/>
          </p:nvPr>
        </p:nvSpPr>
        <p:spPr>
          <a:xfrm>
            <a:off x="862615" y="239931"/>
            <a:ext cx="4147916" cy="449080"/>
          </a:xfrm>
          <a:prstGeom prst="rect">
            <a:avLst/>
          </a:prstGeom>
        </p:spPr>
        <p:txBody>
          <a:bodyPr vert="horz" wrap="square" lIns="0" tIns="10397" rIns="0" bIns="0" rtlCol="0">
            <a:spAutoFit/>
          </a:bodyPr>
          <a:lstStyle/>
          <a:p>
            <a:pPr marL="7701">
              <a:spcBef>
                <a:spcPts val="82"/>
              </a:spcBef>
            </a:pPr>
            <a:r>
              <a:rPr dirty="0"/>
              <a:t>Bayes'</a:t>
            </a:r>
            <a:r>
              <a:rPr spc="-282" dirty="0"/>
              <a:t> </a:t>
            </a:r>
            <a:r>
              <a:rPr spc="18" dirty="0"/>
              <a:t>Rule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93158" y="1572645"/>
            <a:ext cx="246056" cy="404703"/>
          </a:xfrm>
          <a:custGeom>
            <a:avLst/>
            <a:gdLst/>
            <a:ahLst/>
            <a:cxnLst/>
            <a:rect l="l" t="t" r="r" b="b"/>
            <a:pathLst>
              <a:path w="405765" h="667385">
                <a:moveTo>
                  <a:pt x="203081" y="0"/>
                </a:moveTo>
                <a:lnTo>
                  <a:pt x="200044" y="6774"/>
                </a:lnTo>
                <a:lnTo>
                  <a:pt x="198892" y="9643"/>
                </a:lnTo>
                <a:lnTo>
                  <a:pt x="179758" y="55576"/>
                </a:lnTo>
                <a:lnTo>
                  <a:pt x="159456" y="100970"/>
                </a:lnTo>
                <a:lnTo>
                  <a:pt x="138035" y="145846"/>
                </a:lnTo>
                <a:lnTo>
                  <a:pt x="115544" y="190224"/>
                </a:lnTo>
                <a:lnTo>
                  <a:pt x="92765" y="233990"/>
                </a:lnTo>
                <a:lnTo>
                  <a:pt x="70114" y="277806"/>
                </a:lnTo>
                <a:lnTo>
                  <a:pt x="25076" y="365601"/>
                </a:lnTo>
                <a:lnTo>
                  <a:pt x="11678" y="396940"/>
                </a:lnTo>
                <a:lnTo>
                  <a:pt x="3178" y="429196"/>
                </a:lnTo>
                <a:lnTo>
                  <a:pt x="0" y="462339"/>
                </a:lnTo>
                <a:lnTo>
                  <a:pt x="2563" y="496340"/>
                </a:lnTo>
                <a:lnTo>
                  <a:pt x="23374" y="559429"/>
                </a:lnTo>
                <a:lnTo>
                  <a:pt x="64132" y="611970"/>
                </a:lnTo>
                <a:lnTo>
                  <a:pt x="103925" y="641505"/>
                </a:lnTo>
                <a:lnTo>
                  <a:pt x="147035" y="659897"/>
                </a:lnTo>
                <a:lnTo>
                  <a:pt x="193326" y="667163"/>
                </a:lnTo>
                <a:lnTo>
                  <a:pt x="242661" y="663320"/>
                </a:lnTo>
                <a:lnTo>
                  <a:pt x="304975" y="640379"/>
                </a:lnTo>
                <a:lnTo>
                  <a:pt x="356060" y="597688"/>
                </a:lnTo>
                <a:lnTo>
                  <a:pt x="390143" y="543927"/>
                </a:lnTo>
                <a:lnTo>
                  <a:pt x="405378" y="482163"/>
                </a:lnTo>
                <a:lnTo>
                  <a:pt x="405578" y="462339"/>
                </a:lnTo>
                <a:lnTo>
                  <a:pt x="405678" y="452404"/>
                </a:lnTo>
                <a:lnTo>
                  <a:pt x="393908" y="395140"/>
                </a:lnTo>
                <a:lnTo>
                  <a:pt x="367907" y="339569"/>
                </a:lnTo>
                <a:lnTo>
                  <a:pt x="339181" y="283391"/>
                </a:lnTo>
                <a:lnTo>
                  <a:pt x="297898" y="205338"/>
                </a:lnTo>
                <a:lnTo>
                  <a:pt x="271744" y="154991"/>
                </a:lnTo>
                <a:lnTo>
                  <a:pt x="246885" y="104017"/>
                </a:lnTo>
                <a:lnTo>
                  <a:pt x="224127" y="52029"/>
                </a:lnTo>
                <a:lnTo>
                  <a:pt x="218954" y="39309"/>
                </a:lnTo>
                <a:lnTo>
                  <a:pt x="203081" y="0"/>
                </a:lnTo>
                <a:close/>
              </a:path>
            </a:pathLst>
          </a:custGeom>
          <a:solidFill>
            <a:srgbClr val="00A2FF"/>
          </a:solidFill>
        </p:spPr>
        <p:txBody>
          <a:bodyPr wrap="square" lIns="0" tIns="0" rIns="0" bIns="0" rtlCol="0"/>
          <a:lstStyle/>
          <a:p>
            <a:endParaRPr sz="849"/>
          </a:p>
        </p:txBody>
      </p:sp>
      <p:sp>
        <p:nvSpPr>
          <p:cNvPr id="3" name="object 3"/>
          <p:cNvSpPr/>
          <p:nvPr/>
        </p:nvSpPr>
        <p:spPr>
          <a:xfrm>
            <a:off x="8078458" y="523552"/>
            <a:ext cx="1493665" cy="900281"/>
          </a:xfrm>
          <a:custGeom>
            <a:avLst/>
            <a:gdLst/>
            <a:ahLst/>
            <a:cxnLst/>
            <a:rect l="l" t="t" r="r" b="b"/>
            <a:pathLst>
              <a:path w="2463165" h="1484630">
                <a:moveTo>
                  <a:pt x="473179" y="477755"/>
                </a:moveTo>
                <a:lnTo>
                  <a:pt x="427605" y="480059"/>
                </a:lnTo>
                <a:lnTo>
                  <a:pt x="383257" y="486831"/>
                </a:lnTo>
                <a:lnTo>
                  <a:pt x="340334" y="497861"/>
                </a:lnTo>
                <a:lnTo>
                  <a:pt x="299034" y="512936"/>
                </a:lnTo>
                <a:lnTo>
                  <a:pt x="259555" y="531847"/>
                </a:lnTo>
                <a:lnTo>
                  <a:pt x="222096" y="554382"/>
                </a:lnTo>
                <a:lnTo>
                  <a:pt x="186854" y="580329"/>
                </a:lnTo>
                <a:lnTo>
                  <a:pt x="154027" y="609479"/>
                </a:lnTo>
                <a:lnTo>
                  <a:pt x="123815" y="641620"/>
                </a:lnTo>
                <a:lnTo>
                  <a:pt x="96414" y="676540"/>
                </a:lnTo>
                <a:lnTo>
                  <a:pt x="72024" y="714030"/>
                </a:lnTo>
                <a:lnTo>
                  <a:pt x="50842" y="753878"/>
                </a:lnTo>
                <a:lnTo>
                  <a:pt x="33067" y="795872"/>
                </a:lnTo>
                <a:lnTo>
                  <a:pt x="18887" y="839848"/>
                </a:lnTo>
                <a:lnTo>
                  <a:pt x="8531" y="885458"/>
                </a:lnTo>
                <a:lnTo>
                  <a:pt x="2165" y="932628"/>
                </a:lnTo>
                <a:lnTo>
                  <a:pt x="0" y="981101"/>
                </a:lnTo>
                <a:lnTo>
                  <a:pt x="2165" y="1029569"/>
                </a:lnTo>
                <a:lnTo>
                  <a:pt x="8531" y="1076732"/>
                </a:lnTo>
                <a:lnTo>
                  <a:pt x="18898" y="1122379"/>
                </a:lnTo>
                <a:lnTo>
                  <a:pt x="33067" y="1166298"/>
                </a:lnTo>
                <a:lnTo>
                  <a:pt x="50842" y="1208279"/>
                </a:lnTo>
                <a:lnTo>
                  <a:pt x="72024" y="1248113"/>
                </a:lnTo>
                <a:lnTo>
                  <a:pt x="96414" y="1285587"/>
                </a:lnTo>
                <a:lnTo>
                  <a:pt x="123815" y="1320491"/>
                </a:lnTo>
                <a:lnTo>
                  <a:pt x="154027" y="1352616"/>
                </a:lnTo>
                <a:lnTo>
                  <a:pt x="186854" y="1381750"/>
                </a:lnTo>
                <a:lnTo>
                  <a:pt x="222096" y="1407682"/>
                </a:lnTo>
                <a:lnTo>
                  <a:pt x="259555" y="1430203"/>
                </a:lnTo>
                <a:lnTo>
                  <a:pt x="299034" y="1449101"/>
                </a:lnTo>
                <a:lnTo>
                  <a:pt x="340334" y="1464166"/>
                </a:lnTo>
                <a:lnTo>
                  <a:pt x="383257" y="1475188"/>
                </a:lnTo>
                <a:lnTo>
                  <a:pt x="427605" y="1481955"/>
                </a:lnTo>
                <a:lnTo>
                  <a:pt x="473179" y="1484258"/>
                </a:lnTo>
                <a:lnTo>
                  <a:pt x="478100" y="1484258"/>
                </a:lnTo>
                <a:lnTo>
                  <a:pt x="481679" y="1484090"/>
                </a:lnTo>
                <a:lnTo>
                  <a:pt x="481053" y="1484090"/>
                </a:lnTo>
                <a:lnTo>
                  <a:pt x="487943" y="1483871"/>
                </a:lnTo>
                <a:lnTo>
                  <a:pt x="2074737" y="1483871"/>
                </a:lnTo>
                <a:lnTo>
                  <a:pt x="2114429" y="1481437"/>
                </a:lnTo>
                <a:lnTo>
                  <a:pt x="2158877" y="1473183"/>
                </a:lnTo>
                <a:lnTo>
                  <a:pt x="2201469" y="1459811"/>
                </a:lnTo>
                <a:lnTo>
                  <a:pt x="2241907" y="1441635"/>
                </a:lnTo>
                <a:lnTo>
                  <a:pt x="2279897" y="1418969"/>
                </a:lnTo>
                <a:lnTo>
                  <a:pt x="2315143" y="1392128"/>
                </a:lnTo>
                <a:lnTo>
                  <a:pt x="2347349" y="1361425"/>
                </a:lnTo>
                <a:lnTo>
                  <a:pt x="2376221" y="1327176"/>
                </a:lnTo>
                <a:lnTo>
                  <a:pt x="2401461" y="1289694"/>
                </a:lnTo>
                <a:lnTo>
                  <a:pt x="2422775" y="1249293"/>
                </a:lnTo>
                <a:lnTo>
                  <a:pt x="2439867" y="1206289"/>
                </a:lnTo>
                <a:lnTo>
                  <a:pt x="2452442" y="1160995"/>
                </a:lnTo>
                <a:lnTo>
                  <a:pt x="2460204" y="1113725"/>
                </a:lnTo>
                <a:lnTo>
                  <a:pt x="2462856" y="1064794"/>
                </a:lnTo>
                <a:lnTo>
                  <a:pt x="2460204" y="1015863"/>
                </a:lnTo>
                <a:lnTo>
                  <a:pt x="2452442" y="968587"/>
                </a:lnTo>
                <a:lnTo>
                  <a:pt x="2439867" y="923283"/>
                </a:lnTo>
                <a:lnTo>
                  <a:pt x="2422775" y="880264"/>
                </a:lnTo>
                <a:lnTo>
                  <a:pt x="2401461" y="839848"/>
                </a:lnTo>
                <a:lnTo>
                  <a:pt x="2376221" y="802347"/>
                </a:lnTo>
                <a:lnTo>
                  <a:pt x="2347349" y="768078"/>
                </a:lnTo>
                <a:lnTo>
                  <a:pt x="2315143" y="737356"/>
                </a:lnTo>
                <a:lnTo>
                  <a:pt x="2279897" y="710496"/>
                </a:lnTo>
                <a:lnTo>
                  <a:pt x="2241907" y="687813"/>
                </a:lnTo>
                <a:lnTo>
                  <a:pt x="2231755" y="683246"/>
                </a:lnTo>
                <a:lnTo>
                  <a:pt x="1904339" y="683246"/>
                </a:lnTo>
                <a:lnTo>
                  <a:pt x="1899125" y="633855"/>
                </a:lnTo>
                <a:lnTo>
                  <a:pt x="1890926" y="585495"/>
                </a:lnTo>
                <a:lnTo>
                  <a:pt x="1879843" y="538276"/>
                </a:lnTo>
                <a:lnTo>
                  <a:pt x="1865978" y="492305"/>
                </a:lnTo>
                <a:lnTo>
                  <a:pt x="1863362" y="485252"/>
                </a:lnTo>
                <a:lnTo>
                  <a:pt x="553909" y="485252"/>
                </a:lnTo>
                <a:lnTo>
                  <a:pt x="534124" y="482053"/>
                </a:lnTo>
                <a:lnTo>
                  <a:pt x="514055" y="479701"/>
                </a:lnTo>
                <a:lnTo>
                  <a:pt x="493730" y="478250"/>
                </a:lnTo>
                <a:lnTo>
                  <a:pt x="473179" y="477755"/>
                </a:lnTo>
                <a:close/>
              </a:path>
              <a:path w="2463165" h="1484630">
                <a:moveTo>
                  <a:pt x="1214099" y="1484090"/>
                </a:moveTo>
                <a:lnTo>
                  <a:pt x="1203523" y="1484090"/>
                </a:lnTo>
                <a:lnTo>
                  <a:pt x="1206245" y="1484258"/>
                </a:lnTo>
                <a:lnTo>
                  <a:pt x="1211586" y="1484258"/>
                </a:lnTo>
                <a:lnTo>
                  <a:pt x="1214099" y="1484090"/>
                </a:lnTo>
                <a:close/>
              </a:path>
              <a:path w="2463165" h="1484630">
                <a:moveTo>
                  <a:pt x="2074737" y="1483871"/>
                </a:moveTo>
                <a:lnTo>
                  <a:pt x="487943" y="1483871"/>
                </a:lnTo>
                <a:lnTo>
                  <a:pt x="1319610" y="1484090"/>
                </a:lnTo>
                <a:lnTo>
                  <a:pt x="2068418" y="1484258"/>
                </a:lnTo>
                <a:lnTo>
                  <a:pt x="2074737" y="1483871"/>
                </a:lnTo>
                <a:close/>
              </a:path>
              <a:path w="2463165" h="1484630">
                <a:moveTo>
                  <a:pt x="2068418" y="645153"/>
                </a:moveTo>
                <a:lnTo>
                  <a:pt x="2025111" y="647683"/>
                </a:lnTo>
                <a:lnTo>
                  <a:pt x="1983159" y="655074"/>
                </a:lnTo>
                <a:lnTo>
                  <a:pt x="1942817" y="667028"/>
                </a:lnTo>
                <a:lnTo>
                  <a:pt x="1904339" y="683246"/>
                </a:lnTo>
                <a:lnTo>
                  <a:pt x="2231755" y="683246"/>
                </a:lnTo>
                <a:lnTo>
                  <a:pt x="2201469" y="669622"/>
                </a:lnTo>
                <a:lnTo>
                  <a:pt x="2158877" y="656238"/>
                </a:lnTo>
                <a:lnTo>
                  <a:pt x="2114429" y="647976"/>
                </a:lnTo>
                <a:lnTo>
                  <a:pt x="2068418" y="645153"/>
                </a:lnTo>
                <a:close/>
              </a:path>
              <a:path w="2463165" h="1484630">
                <a:moveTo>
                  <a:pt x="1208863" y="0"/>
                </a:moveTo>
                <a:lnTo>
                  <a:pt x="1159224" y="1849"/>
                </a:lnTo>
                <a:lnTo>
                  <a:pt x="1110519" y="7315"/>
                </a:lnTo>
                <a:lnTo>
                  <a:pt x="1062867" y="16273"/>
                </a:lnTo>
                <a:lnTo>
                  <a:pt x="1016384" y="28598"/>
                </a:lnTo>
                <a:lnTo>
                  <a:pt x="971188" y="44168"/>
                </a:lnTo>
                <a:lnTo>
                  <a:pt x="927394" y="62857"/>
                </a:lnTo>
                <a:lnTo>
                  <a:pt x="885121" y="84541"/>
                </a:lnTo>
                <a:lnTo>
                  <a:pt x="844485" y="109097"/>
                </a:lnTo>
                <a:lnTo>
                  <a:pt x="805603" y="136400"/>
                </a:lnTo>
                <a:lnTo>
                  <a:pt x="768593" y="166325"/>
                </a:lnTo>
                <a:lnTo>
                  <a:pt x="733570" y="198750"/>
                </a:lnTo>
                <a:lnTo>
                  <a:pt x="700653" y="233548"/>
                </a:lnTo>
                <a:lnTo>
                  <a:pt x="669958" y="270597"/>
                </a:lnTo>
                <a:lnTo>
                  <a:pt x="641602" y="309773"/>
                </a:lnTo>
                <a:lnTo>
                  <a:pt x="615702" y="350950"/>
                </a:lnTo>
                <a:lnTo>
                  <a:pt x="592375" y="394005"/>
                </a:lnTo>
                <a:lnTo>
                  <a:pt x="571739" y="438814"/>
                </a:lnTo>
                <a:lnTo>
                  <a:pt x="553909" y="485252"/>
                </a:lnTo>
                <a:lnTo>
                  <a:pt x="1863362" y="485252"/>
                </a:lnTo>
                <a:lnTo>
                  <a:pt x="1849432" y="447691"/>
                </a:lnTo>
                <a:lnTo>
                  <a:pt x="1830307" y="404541"/>
                </a:lnTo>
                <a:lnTo>
                  <a:pt x="1808704" y="362965"/>
                </a:lnTo>
                <a:lnTo>
                  <a:pt x="1784725" y="323070"/>
                </a:lnTo>
                <a:lnTo>
                  <a:pt x="1758470" y="284964"/>
                </a:lnTo>
                <a:lnTo>
                  <a:pt x="1730043" y="248756"/>
                </a:lnTo>
                <a:lnTo>
                  <a:pt x="1699543" y="214554"/>
                </a:lnTo>
                <a:lnTo>
                  <a:pt x="1667073" y="182467"/>
                </a:lnTo>
                <a:lnTo>
                  <a:pt x="1632733" y="152602"/>
                </a:lnTo>
                <a:lnTo>
                  <a:pt x="1596626" y="125067"/>
                </a:lnTo>
                <a:lnTo>
                  <a:pt x="1558853" y="99972"/>
                </a:lnTo>
                <a:lnTo>
                  <a:pt x="1519515" y="77424"/>
                </a:lnTo>
                <a:lnTo>
                  <a:pt x="1478714" y="57531"/>
                </a:lnTo>
                <a:lnTo>
                  <a:pt x="1436552" y="40402"/>
                </a:lnTo>
                <a:lnTo>
                  <a:pt x="1393129" y="26144"/>
                </a:lnTo>
                <a:lnTo>
                  <a:pt x="1348547" y="14867"/>
                </a:lnTo>
                <a:lnTo>
                  <a:pt x="1302908" y="6679"/>
                </a:lnTo>
                <a:lnTo>
                  <a:pt x="1256313" y="1687"/>
                </a:lnTo>
                <a:lnTo>
                  <a:pt x="1208863" y="0"/>
                </a:lnTo>
                <a:close/>
              </a:path>
            </a:pathLst>
          </a:custGeom>
          <a:solidFill>
            <a:srgbClr val="FFFFFF"/>
          </a:solidFill>
        </p:spPr>
        <p:txBody>
          <a:bodyPr wrap="square" lIns="0" tIns="0" rIns="0" bIns="0" rtlCol="0"/>
          <a:lstStyle/>
          <a:p>
            <a:endParaRPr sz="849"/>
          </a:p>
        </p:txBody>
      </p:sp>
      <p:sp>
        <p:nvSpPr>
          <p:cNvPr id="4" name="object 4"/>
          <p:cNvSpPr txBox="1"/>
          <p:nvPr/>
        </p:nvSpPr>
        <p:spPr>
          <a:xfrm>
            <a:off x="8545577" y="741546"/>
            <a:ext cx="532544" cy="415277"/>
          </a:xfrm>
          <a:prstGeom prst="rect">
            <a:avLst/>
          </a:prstGeom>
        </p:spPr>
        <p:txBody>
          <a:bodyPr vert="horz" wrap="square" lIns="0" tIns="9242" rIns="0" bIns="0" rtlCol="0">
            <a:spAutoFit/>
          </a:bodyPr>
          <a:lstStyle/>
          <a:p>
            <a:pPr marL="7701">
              <a:spcBef>
                <a:spcPts val="73"/>
              </a:spcBef>
            </a:pPr>
            <a:r>
              <a:rPr sz="2638" b="1" spc="-15" dirty="0">
                <a:latin typeface="Lucida Sans"/>
                <a:cs typeface="Lucida Sans"/>
              </a:rPr>
              <a:t>PM</a:t>
            </a:r>
            <a:endParaRPr sz="2638">
              <a:latin typeface="Lucida Sans"/>
              <a:cs typeface="Lucida Sans"/>
            </a:endParaRPr>
          </a:p>
        </p:txBody>
      </p:sp>
      <p:sp>
        <p:nvSpPr>
          <p:cNvPr id="5" name="object 5"/>
          <p:cNvSpPr/>
          <p:nvPr/>
        </p:nvSpPr>
        <p:spPr>
          <a:xfrm>
            <a:off x="8499113" y="1895685"/>
            <a:ext cx="246056" cy="404703"/>
          </a:xfrm>
          <a:custGeom>
            <a:avLst/>
            <a:gdLst/>
            <a:ahLst/>
            <a:cxnLst/>
            <a:rect l="l" t="t" r="r" b="b"/>
            <a:pathLst>
              <a:path w="405765" h="667385">
                <a:moveTo>
                  <a:pt x="203035" y="0"/>
                </a:moveTo>
                <a:lnTo>
                  <a:pt x="199998" y="6774"/>
                </a:lnTo>
                <a:lnTo>
                  <a:pt x="198847" y="9643"/>
                </a:lnTo>
                <a:lnTo>
                  <a:pt x="179713" y="55576"/>
                </a:lnTo>
                <a:lnTo>
                  <a:pt x="159411" y="100970"/>
                </a:lnTo>
                <a:lnTo>
                  <a:pt x="137989" y="145846"/>
                </a:lnTo>
                <a:lnTo>
                  <a:pt x="115498" y="190224"/>
                </a:lnTo>
                <a:lnTo>
                  <a:pt x="92721" y="233986"/>
                </a:lnTo>
                <a:lnTo>
                  <a:pt x="70081" y="277803"/>
                </a:lnTo>
                <a:lnTo>
                  <a:pt x="47559" y="321674"/>
                </a:lnTo>
                <a:lnTo>
                  <a:pt x="25135" y="365601"/>
                </a:lnTo>
                <a:lnTo>
                  <a:pt x="3185" y="429196"/>
                </a:lnTo>
                <a:lnTo>
                  <a:pt x="0" y="462339"/>
                </a:lnTo>
                <a:lnTo>
                  <a:pt x="2517" y="496340"/>
                </a:lnTo>
                <a:lnTo>
                  <a:pt x="23328" y="559429"/>
                </a:lnTo>
                <a:lnTo>
                  <a:pt x="64086" y="611970"/>
                </a:lnTo>
                <a:lnTo>
                  <a:pt x="103879" y="641505"/>
                </a:lnTo>
                <a:lnTo>
                  <a:pt x="146989" y="659897"/>
                </a:lnTo>
                <a:lnTo>
                  <a:pt x="193281" y="667163"/>
                </a:lnTo>
                <a:lnTo>
                  <a:pt x="242615" y="663320"/>
                </a:lnTo>
                <a:lnTo>
                  <a:pt x="304930" y="640379"/>
                </a:lnTo>
                <a:lnTo>
                  <a:pt x="356015" y="597688"/>
                </a:lnTo>
                <a:lnTo>
                  <a:pt x="390137" y="543923"/>
                </a:lnTo>
                <a:lnTo>
                  <a:pt x="405332" y="482163"/>
                </a:lnTo>
                <a:lnTo>
                  <a:pt x="405562" y="462339"/>
                </a:lnTo>
                <a:lnTo>
                  <a:pt x="405678" y="452404"/>
                </a:lnTo>
                <a:lnTo>
                  <a:pt x="393921" y="395140"/>
                </a:lnTo>
                <a:lnTo>
                  <a:pt x="353580" y="311443"/>
                </a:lnTo>
                <a:lnTo>
                  <a:pt x="324497" y="255447"/>
                </a:lnTo>
                <a:lnTo>
                  <a:pt x="297867" y="205338"/>
                </a:lnTo>
                <a:lnTo>
                  <a:pt x="271737" y="154990"/>
                </a:lnTo>
                <a:lnTo>
                  <a:pt x="246883" y="104013"/>
                </a:lnTo>
                <a:lnTo>
                  <a:pt x="224081" y="52019"/>
                </a:lnTo>
                <a:lnTo>
                  <a:pt x="218908" y="39304"/>
                </a:lnTo>
                <a:lnTo>
                  <a:pt x="203035" y="0"/>
                </a:lnTo>
                <a:close/>
              </a:path>
            </a:pathLst>
          </a:custGeom>
          <a:solidFill>
            <a:srgbClr val="00A2FF"/>
          </a:solidFill>
        </p:spPr>
        <p:txBody>
          <a:bodyPr wrap="square" lIns="0" tIns="0" rIns="0" bIns="0" rtlCol="0"/>
          <a:lstStyle/>
          <a:p>
            <a:endParaRPr sz="849"/>
          </a:p>
        </p:txBody>
      </p:sp>
      <p:sp>
        <p:nvSpPr>
          <p:cNvPr id="6" name="object 6"/>
          <p:cNvSpPr/>
          <p:nvPr/>
        </p:nvSpPr>
        <p:spPr>
          <a:xfrm>
            <a:off x="8905067" y="1572645"/>
            <a:ext cx="246056" cy="404703"/>
          </a:xfrm>
          <a:custGeom>
            <a:avLst/>
            <a:gdLst/>
            <a:ahLst/>
            <a:cxnLst/>
            <a:rect l="l" t="t" r="r" b="b"/>
            <a:pathLst>
              <a:path w="405765" h="667385">
                <a:moveTo>
                  <a:pt x="202991" y="0"/>
                </a:moveTo>
                <a:lnTo>
                  <a:pt x="201315" y="3978"/>
                </a:lnTo>
                <a:lnTo>
                  <a:pt x="200059" y="6774"/>
                </a:lnTo>
                <a:lnTo>
                  <a:pt x="198907" y="9643"/>
                </a:lnTo>
                <a:lnTo>
                  <a:pt x="179757" y="55576"/>
                </a:lnTo>
                <a:lnTo>
                  <a:pt x="159419" y="100970"/>
                </a:lnTo>
                <a:lnTo>
                  <a:pt x="137962" y="145846"/>
                </a:lnTo>
                <a:lnTo>
                  <a:pt x="115454" y="190224"/>
                </a:lnTo>
                <a:lnTo>
                  <a:pt x="92677" y="233990"/>
                </a:lnTo>
                <a:lnTo>
                  <a:pt x="70037" y="277806"/>
                </a:lnTo>
                <a:lnTo>
                  <a:pt x="47514" y="321676"/>
                </a:lnTo>
                <a:lnTo>
                  <a:pt x="25090" y="365601"/>
                </a:lnTo>
                <a:lnTo>
                  <a:pt x="3154" y="429196"/>
                </a:lnTo>
                <a:lnTo>
                  <a:pt x="0" y="462339"/>
                </a:lnTo>
                <a:lnTo>
                  <a:pt x="2578" y="496340"/>
                </a:lnTo>
                <a:lnTo>
                  <a:pt x="23376" y="559429"/>
                </a:lnTo>
                <a:lnTo>
                  <a:pt x="64042" y="611970"/>
                </a:lnTo>
                <a:lnTo>
                  <a:pt x="103879" y="641505"/>
                </a:lnTo>
                <a:lnTo>
                  <a:pt x="146985" y="659897"/>
                </a:lnTo>
                <a:lnTo>
                  <a:pt x="193251" y="667163"/>
                </a:lnTo>
                <a:lnTo>
                  <a:pt x="242571" y="663320"/>
                </a:lnTo>
                <a:lnTo>
                  <a:pt x="304964" y="640379"/>
                </a:lnTo>
                <a:lnTo>
                  <a:pt x="355970" y="597688"/>
                </a:lnTo>
                <a:lnTo>
                  <a:pt x="390132" y="543927"/>
                </a:lnTo>
                <a:lnTo>
                  <a:pt x="405288" y="482163"/>
                </a:lnTo>
                <a:lnTo>
                  <a:pt x="405518" y="462339"/>
                </a:lnTo>
                <a:lnTo>
                  <a:pt x="405633" y="452404"/>
                </a:lnTo>
                <a:lnTo>
                  <a:pt x="393877" y="395140"/>
                </a:lnTo>
                <a:lnTo>
                  <a:pt x="353536" y="311443"/>
                </a:lnTo>
                <a:lnTo>
                  <a:pt x="324453" y="255447"/>
                </a:lnTo>
                <a:lnTo>
                  <a:pt x="297867" y="205338"/>
                </a:lnTo>
                <a:lnTo>
                  <a:pt x="271732" y="154991"/>
                </a:lnTo>
                <a:lnTo>
                  <a:pt x="246854" y="104017"/>
                </a:lnTo>
                <a:lnTo>
                  <a:pt x="224037" y="52029"/>
                </a:lnTo>
                <a:lnTo>
                  <a:pt x="218864" y="39309"/>
                </a:lnTo>
                <a:lnTo>
                  <a:pt x="202991" y="0"/>
                </a:lnTo>
                <a:close/>
              </a:path>
            </a:pathLst>
          </a:custGeom>
          <a:solidFill>
            <a:srgbClr val="00A2FF"/>
          </a:solidFill>
        </p:spPr>
        <p:txBody>
          <a:bodyPr wrap="square" lIns="0" tIns="0" rIns="0" bIns="0" rtlCol="0"/>
          <a:lstStyle/>
          <a:p>
            <a:endParaRPr sz="849"/>
          </a:p>
        </p:txBody>
      </p:sp>
      <p:sp>
        <p:nvSpPr>
          <p:cNvPr id="7" name="object 7"/>
          <p:cNvSpPr/>
          <p:nvPr/>
        </p:nvSpPr>
        <p:spPr>
          <a:xfrm>
            <a:off x="9311003" y="1732850"/>
            <a:ext cx="246056" cy="404703"/>
          </a:xfrm>
          <a:custGeom>
            <a:avLst/>
            <a:gdLst/>
            <a:ahLst/>
            <a:cxnLst/>
            <a:rect l="l" t="t" r="r" b="b"/>
            <a:pathLst>
              <a:path w="405765" h="667385">
                <a:moveTo>
                  <a:pt x="202976" y="0"/>
                </a:moveTo>
                <a:lnTo>
                  <a:pt x="201301" y="3978"/>
                </a:lnTo>
                <a:lnTo>
                  <a:pt x="200044" y="6774"/>
                </a:lnTo>
                <a:lnTo>
                  <a:pt x="198892" y="9643"/>
                </a:lnTo>
                <a:lnTo>
                  <a:pt x="179757" y="55576"/>
                </a:lnTo>
                <a:lnTo>
                  <a:pt x="159443" y="100970"/>
                </a:lnTo>
                <a:lnTo>
                  <a:pt x="137991" y="145846"/>
                </a:lnTo>
                <a:lnTo>
                  <a:pt x="115439" y="190224"/>
                </a:lnTo>
                <a:lnTo>
                  <a:pt x="70061" y="277801"/>
                </a:lnTo>
                <a:lnTo>
                  <a:pt x="47514" y="321670"/>
                </a:lnTo>
                <a:lnTo>
                  <a:pt x="25076" y="365590"/>
                </a:lnTo>
                <a:lnTo>
                  <a:pt x="11678" y="396936"/>
                </a:lnTo>
                <a:lnTo>
                  <a:pt x="3178" y="429195"/>
                </a:lnTo>
                <a:lnTo>
                  <a:pt x="0" y="462339"/>
                </a:lnTo>
                <a:lnTo>
                  <a:pt x="2563" y="496340"/>
                </a:lnTo>
                <a:lnTo>
                  <a:pt x="23374" y="559425"/>
                </a:lnTo>
                <a:lnTo>
                  <a:pt x="64132" y="611970"/>
                </a:lnTo>
                <a:lnTo>
                  <a:pt x="103925" y="641501"/>
                </a:lnTo>
                <a:lnTo>
                  <a:pt x="147035" y="659893"/>
                </a:lnTo>
                <a:lnTo>
                  <a:pt x="193326" y="667161"/>
                </a:lnTo>
                <a:lnTo>
                  <a:pt x="242661" y="663320"/>
                </a:lnTo>
                <a:lnTo>
                  <a:pt x="304975" y="640375"/>
                </a:lnTo>
                <a:lnTo>
                  <a:pt x="356060" y="597688"/>
                </a:lnTo>
                <a:lnTo>
                  <a:pt x="390143" y="543923"/>
                </a:lnTo>
                <a:lnTo>
                  <a:pt x="405378" y="482163"/>
                </a:lnTo>
                <a:lnTo>
                  <a:pt x="405568" y="462339"/>
                </a:lnTo>
                <a:lnTo>
                  <a:pt x="405663" y="452404"/>
                </a:lnTo>
                <a:lnTo>
                  <a:pt x="393863" y="395140"/>
                </a:lnTo>
                <a:lnTo>
                  <a:pt x="367906" y="339565"/>
                </a:lnTo>
                <a:lnTo>
                  <a:pt x="339137" y="283385"/>
                </a:lnTo>
                <a:lnTo>
                  <a:pt x="297852" y="205334"/>
                </a:lnTo>
                <a:lnTo>
                  <a:pt x="271717" y="154988"/>
                </a:lnTo>
                <a:lnTo>
                  <a:pt x="246839" y="104013"/>
                </a:lnTo>
                <a:lnTo>
                  <a:pt x="224022" y="52019"/>
                </a:lnTo>
                <a:lnTo>
                  <a:pt x="218849" y="39304"/>
                </a:lnTo>
                <a:lnTo>
                  <a:pt x="202976" y="0"/>
                </a:lnTo>
                <a:close/>
              </a:path>
            </a:pathLst>
          </a:custGeom>
          <a:solidFill>
            <a:srgbClr val="00A2FF"/>
          </a:solidFill>
        </p:spPr>
        <p:txBody>
          <a:bodyPr wrap="square" lIns="0" tIns="0" rIns="0" bIns="0" rtlCol="0"/>
          <a:lstStyle/>
          <a:p>
            <a:endParaRPr sz="849"/>
          </a:p>
        </p:txBody>
      </p:sp>
      <p:sp>
        <p:nvSpPr>
          <p:cNvPr id="8" name="object 8"/>
          <p:cNvSpPr/>
          <p:nvPr/>
        </p:nvSpPr>
        <p:spPr>
          <a:xfrm>
            <a:off x="2926735" y="514491"/>
            <a:ext cx="1493665" cy="900281"/>
          </a:xfrm>
          <a:custGeom>
            <a:avLst/>
            <a:gdLst/>
            <a:ahLst/>
            <a:cxnLst/>
            <a:rect l="l" t="t" r="r" b="b"/>
            <a:pathLst>
              <a:path w="2463165" h="1484630">
                <a:moveTo>
                  <a:pt x="473137" y="477765"/>
                </a:moveTo>
                <a:lnTo>
                  <a:pt x="427563" y="480069"/>
                </a:lnTo>
                <a:lnTo>
                  <a:pt x="383217" y="486842"/>
                </a:lnTo>
                <a:lnTo>
                  <a:pt x="340296" y="497871"/>
                </a:lnTo>
                <a:lnTo>
                  <a:pt x="298998" y="512947"/>
                </a:lnTo>
                <a:lnTo>
                  <a:pt x="259522" y="531857"/>
                </a:lnTo>
                <a:lnTo>
                  <a:pt x="222066" y="554392"/>
                </a:lnTo>
                <a:lnTo>
                  <a:pt x="186827" y="580340"/>
                </a:lnTo>
                <a:lnTo>
                  <a:pt x="154004" y="609489"/>
                </a:lnTo>
                <a:lnTo>
                  <a:pt x="123795" y="641630"/>
                </a:lnTo>
                <a:lnTo>
                  <a:pt x="96399" y="676551"/>
                </a:lnTo>
                <a:lnTo>
                  <a:pt x="72012" y="714040"/>
                </a:lnTo>
                <a:lnTo>
                  <a:pt x="50834" y="753888"/>
                </a:lnTo>
                <a:lnTo>
                  <a:pt x="33062" y="795883"/>
                </a:lnTo>
                <a:lnTo>
                  <a:pt x="18884" y="839858"/>
                </a:lnTo>
                <a:lnTo>
                  <a:pt x="8529" y="885469"/>
                </a:lnTo>
                <a:lnTo>
                  <a:pt x="2165" y="932638"/>
                </a:lnTo>
                <a:lnTo>
                  <a:pt x="0" y="981111"/>
                </a:lnTo>
                <a:lnTo>
                  <a:pt x="2165" y="1029580"/>
                </a:lnTo>
                <a:lnTo>
                  <a:pt x="8530" y="1076743"/>
                </a:lnTo>
                <a:lnTo>
                  <a:pt x="18895" y="1122389"/>
                </a:lnTo>
                <a:lnTo>
                  <a:pt x="33063" y="1166309"/>
                </a:lnTo>
                <a:lnTo>
                  <a:pt x="50836" y="1208290"/>
                </a:lnTo>
                <a:lnTo>
                  <a:pt x="72014" y="1248123"/>
                </a:lnTo>
                <a:lnTo>
                  <a:pt x="96402" y="1285597"/>
                </a:lnTo>
                <a:lnTo>
                  <a:pt x="123799" y="1320502"/>
                </a:lnTo>
                <a:lnTo>
                  <a:pt x="154008" y="1352626"/>
                </a:lnTo>
                <a:lnTo>
                  <a:pt x="186832" y="1381760"/>
                </a:lnTo>
                <a:lnTo>
                  <a:pt x="222070" y="1407693"/>
                </a:lnTo>
                <a:lnTo>
                  <a:pt x="259527" y="1430213"/>
                </a:lnTo>
                <a:lnTo>
                  <a:pt x="299003" y="1449112"/>
                </a:lnTo>
                <a:lnTo>
                  <a:pt x="340300" y="1464177"/>
                </a:lnTo>
                <a:lnTo>
                  <a:pt x="383220" y="1475198"/>
                </a:lnTo>
                <a:lnTo>
                  <a:pt x="427565" y="1481966"/>
                </a:lnTo>
                <a:lnTo>
                  <a:pt x="473137" y="1484268"/>
                </a:lnTo>
                <a:lnTo>
                  <a:pt x="478079" y="1484268"/>
                </a:lnTo>
                <a:lnTo>
                  <a:pt x="481704" y="1484101"/>
                </a:lnTo>
                <a:lnTo>
                  <a:pt x="481107" y="1484101"/>
                </a:lnTo>
                <a:lnTo>
                  <a:pt x="487953" y="1483881"/>
                </a:lnTo>
                <a:lnTo>
                  <a:pt x="2074736" y="1483881"/>
                </a:lnTo>
                <a:lnTo>
                  <a:pt x="2114425" y="1481447"/>
                </a:lnTo>
                <a:lnTo>
                  <a:pt x="2158871" y="1473194"/>
                </a:lnTo>
                <a:lnTo>
                  <a:pt x="2201461" y="1459822"/>
                </a:lnTo>
                <a:lnTo>
                  <a:pt x="2241900" y="1441646"/>
                </a:lnTo>
                <a:lnTo>
                  <a:pt x="2279891" y="1418980"/>
                </a:lnTo>
                <a:lnTo>
                  <a:pt x="2315138" y="1392138"/>
                </a:lnTo>
                <a:lnTo>
                  <a:pt x="2347347" y="1361436"/>
                </a:lnTo>
                <a:lnTo>
                  <a:pt x="2376220" y="1327186"/>
                </a:lnTo>
                <a:lnTo>
                  <a:pt x="2401463" y="1289704"/>
                </a:lnTo>
                <a:lnTo>
                  <a:pt x="2422780" y="1249304"/>
                </a:lnTo>
                <a:lnTo>
                  <a:pt x="2439874" y="1206299"/>
                </a:lnTo>
                <a:lnTo>
                  <a:pt x="2452451" y="1161005"/>
                </a:lnTo>
                <a:lnTo>
                  <a:pt x="2460214" y="1113736"/>
                </a:lnTo>
                <a:lnTo>
                  <a:pt x="2462867" y="1064805"/>
                </a:lnTo>
                <a:lnTo>
                  <a:pt x="2460214" y="1015873"/>
                </a:lnTo>
                <a:lnTo>
                  <a:pt x="2452451" y="968598"/>
                </a:lnTo>
                <a:lnTo>
                  <a:pt x="2439874" y="923293"/>
                </a:lnTo>
                <a:lnTo>
                  <a:pt x="2422780" y="880275"/>
                </a:lnTo>
                <a:lnTo>
                  <a:pt x="2401463" y="839858"/>
                </a:lnTo>
                <a:lnTo>
                  <a:pt x="2376220" y="802358"/>
                </a:lnTo>
                <a:lnTo>
                  <a:pt x="2347347" y="768089"/>
                </a:lnTo>
                <a:lnTo>
                  <a:pt x="2315138" y="737367"/>
                </a:lnTo>
                <a:lnTo>
                  <a:pt x="2279891" y="710506"/>
                </a:lnTo>
                <a:lnTo>
                  <a:pt x="2241900" y="687823"/>
                </a:lnTo>
                <a:lnTo>
                  <a:pt x="2231748" y="683256"/>
                </a:lnTo>
                <a:lnTo>
                  <a:pt x="1904298" y="683256"/>
                </a:lnTo>
                <a:lnTo>
                  <a:pt x="1899085" y="633865"/>
                </a:lnTo>
                <a:lnTo>
                  <a:pt x="1890888" y="585506"/>
                </a:lnTo>
                <a:lnTo>
                  <a:pt x="1879807" y="538286"/>
                </a:lnTo>
                <a:lnTo>
                  <a:pt x="1865945" y="492316"/>
                </a:lnTo>
                <a:lnTo>
                  <a:pt x="1863329" y="485262"/>
                </a:lnTo>
                <a:lnTo>
                  <a:pt x="553951" y="485262"/>
                </a:lnTo>
                <a:lnTo>
                  <a:pt x="534121" y="482063"/>
                </a:lnTo>
                <a:lnTo>
                  <a:pt x="514031" y="479711"/>
                </a:lnTo>
                <a:lnTo>
                  <a:pt x="493698" y="478261"/>
                </a:lnTo>
                <a:lnTo>
                  <a:pt x="473137" y="477765"/>
                </a:lnTo>
                <a:close/>
              </a:path>
              <a:path w="2463165" h="1484630">
                <a:moveTo>
                  <a:pt x="1214151" y="1484101"/>
                </a:moveTo>
                <a:lnTo>
                  <a:pt x="1203544" y="1484101"/>
                </a:lnTo>
                <a:lnTo>
                  <a:pt x="1206214" y="1484268"/>
                </a:lnTo>
                <a:lnTo>
                  <a:pt x="1211586" y="1484268"/>
                </a:lnTo>
                <a:lnTo>
                  <a:pt x="1214151" y="1484101"/>
                </a:lnTo>
                <a:close/>
              </a:path>
              <a:path w="2463165" h="1484630">
                <a:moveTo>
                  <a:pt x="2074736" y="1483881"/>
                </a:moveTo>
                <a:lnTo>
                  <a:pt x="487953" y="1483881"/>
                </a:lnTo>
                <a:lnTo>
                  <a:pt x="1319657" y="1484101"/>
                </a:lnTo>
                <a:lnTo>
                  <a:pt x="2068418" y="1484268"/>
                </a:lnTo>
                <a:lnTo>
                  <a:pt x="2074736" y="1483881"/>
                </a:lnTo>
                <a:close/>
              </a:path>
              <a:path w="2463165" h="1484630">
                <a:moveTo>
                  <a:pt x="2068418" y="645163"/>
                </a:moveTo>
                <a:lnTo>
                  <a:pt x="2025099" y="647693"/>
                </a:lnTo>
                <a:lnTo>
                  <a:pt x="1983138" y="655084"/>
                </a:lnTo>
                <a:lnTo>
                  <a:pt x="1942787" y="667038"/>
                </a:lnTo>
                <a:lnTo>
                  <a:pt x="1904298" y="683256"/>
                </a:lnTo>
                <a:lnTo>
                  <a:pt x="2231748" y="683256"/>
                </a:lnTo>
                <a:lnTo>
                  <a:pt x="2201461" y="669632"/>
                </a:lnTo>
                <a:lnTo>
                  <a:pt x="2158871" y="656248"/>
                </a:lnTo>
                <a:lnTo>
                  <a:pt x="2114425" y="647987"/>
                </a:lnTo>
                <a:lnTo>
                  <a:pt x="2068418" y="645163"/>
                </a:lnTo>
                <a:close/>
              </a:path>
              <a:path w="2463165" h="1484630">
                <a:moveTo>
                  <a:pt x="1208916" y="0"/>
                </a:moveTo>
                <a:lnTo>
                  <a:pt x="1159265" y="1849"/>
                </a:lnTo>
                <a:lnTo>
                  <a:pt x="1110551" y="7315"/>
                </a:lnTo>
                <a:lnTo>
                  <a:pt x="1062891" y="16273"/>
                </a:lnTo>
                <a:lnTo>
                  <a:pt x="1016402" y="28600"/>
                </a:lnTo>
                <a:lnTo>
                  <a:pt x="971201" y="44170"/>
                </a:lnTo>
                <a:lnTo>
                  <a:pt x="927404" y="62860"/>
                </a:lnTo>
                <a:lnTo>
                  <a:pt x="885129" y="84545"/>
                </a:lnTo>
                <a:lnTo>
                  <a:pt x="844493" y="109101"/>
                </a:lnTo>
                <a:lnTo>
                  <a:pt x="805611" y="136405"/>
                </a:lnTo>
                <a:lnTo>
                  <a:pt x="768602" y="166331"/>
                </a:lnTo>
                <a:lnTo>
                  <a:pt x="733582" y="198757"/>
                </a:lnTo>
                <a:lnTo>
                  <a:pt x="700667" y="233556"/>
                </a:lnTo>
                <a:lnTo>
                  <a:pt x="669976" y="270606"/>
                </a:lnTo>
                <a:lnTo>
                  <a:pt x="641624" y="309782"/>
                </a:lnTo>
                <a:lnTo>
                  <a:pt x="615729" y="350960"/>
                </a:lnTo>
                <a:lnTo>
                  <a:pt x="592407" y="394015"/>
                </a:lnTo>
                <a:lnTo>
                  <a:pt x="571775" y="438824"/>
                </a:lnTo>
                <a:lnTo>
                  <a:pt x="553951" y="485262"/>
                </a:lnTo>
                <a:lnTo>
                  <a:pt x="1863329" y="485262"/>
                </a:lnTo>
                <a:lnTo>
                  <a:pt x="1849402" y="447701"/>
                </a:lnTo>
                <a:lnTo>
                  <a:pt x="1830279" y="404552"/>
                </a:lnTo>
                <a:lnTo>
                  <a:pt x="1808680" y="362975"/>
                </a:lnTo>
                <a:lnTo>
                  <a:pt x="1784704" y="323080"/>
                </a:lnTo>
                <a:lnTo>
                  <a:pt x="1758453" y="284974"/>
                </a:lnTo>
                <a:lnTo>
                  <a:pt x="1730030" y="248766"/>
                </a:lnTo>
                <a:lnTo>
                  <a:pt x="1699534" y="214564"/>
                </a:lnTo>
                <a:lnTo>
                  <a:pt x="1667068" y="182476"/>
                </a:lnTo>
                <a:lnTo>
                  <a:pt x="1632734" y="152610"/>
                </a:lnTo>
                <a:lnTo>
                  <a:pt x="1596631" y="125075"/>
                </a:lnTo>
                <a:lnTo>
                  <a:pt x="1558863" y="99979"/>
                </a:lnTo>
                <a:lnTo>
                  <a:pt x="1519530" y="77430"/>
                </a:lnTo>
                <a:lnTo>
                  <a:pt x="1478735" y="57537"/>
                </a:lnTo>
                <a:lnTo>
                  <a:pt x="1436577" y="40407"/>
                </a:lnTo>
                <a:lnTo>
                  <a:pt x="1393159" y="26149"/>
                </a:lnTo>
                <a:lnTo>
                  <a:pt x="1348583" y="14871"/>
                </a:lnTo>
                <a:lnTo>
                  <a:pt x="1302949" y="6681"/>
                </a:lnTo>
                <a:lnTo>
                  <a:pt x="1256360" y="1688"/>
                </a:lnTo>
                <a:lnTo>
                  <a:pt x="1208916" y="0"/>
                </a:lnTo>
                <a:close/>
              </a:path>
            </a:pathLst>
          </a:custGeom>
          <a:solidFill>
            <a:srgbClr val="FFFFFF"/>
          </a:solidFill>
        </p:spPr>
        <p:txBody>
          <a:bodyPr wrap="square" lIns="0" tIns="0" rIns="0" bIns="0" rtlCol="0"/>
          <a:lstStyle/>
          <a:p>
            <a:endParaRPr sz="849"/>
          </a:p>
        </p:txBody>
      </p:sp>
      <p:sp>
        <p:nvSpPr>
          <p:cNvPr id="9" name="object 9"/>
          <p:cNvSpPr txBox="1"/>
          <p:nvPr/>
        </p:nvSpPr>
        <p:spPr>
          <a:xfrm>
            <a:off x="3370690" y="735196"/>
            <a:ext cx="573361" cy="415277"/>
          </a:xfrm>
          <a:prstGeom prst="rect">
            <a:avLst/>
          </a:prstGeom>
        </p:spPr>
        <p:txBody>
          <a:bodyPr vert="horz" wrap="square" lIns="0" tIns="9242" rIns="0" bIns="0" rtlCol="0">
            <a:spAutoFit/>
          </a:bodyPr>
          <a:lstStyle/>
          <a:p>
            <a:pPr marL="7701">
              <a:spcBef>
                <a:spcPts val="73"/>
              </a:spcBef>
            </a:pPr>
            <a:r>
              <a:rPr sz="2638" b="1" spc="-15" dirty="0">
                <a:latin typeface="Lucida Sans"/>
                <a:cs typeface="Lucida Sans"/>
              </a:rPr>
              <a:t>AM</a:t>
            </a:r>
            <a:endParaRPr sz="2638">
              <a:latin typeface="Lucida Sans"/>
              <a:cs typeface="Lucida Sans"/>
            </a:endParaRPr>
          </a:p>
        </p:txBody>
      </p:sp>
      <p:sp>
        <p:nvSpPr>
          <p:cNvPr id="10" name="object 10"/>
          <p:cNvSpPr txBox="1">
            <a:spLocks noGrp="1"/>
          </p:cNvSpPr>
          <p:nvPr>
            <p:ph type="title"/>
          </p:nvPr>
        </p:nvSpPr>
        <p:spPr>
          <a:xfrm>
            <a:off x="957859" y="2500372"/>
            <a:ext cx="10275448" cy="1084994"/>
          </a:xfrm>
          <a:prstGeom prst="rect">
            <a:avLst/>
          </a:prstGeom>
        </p:spPr>
        <p:txBody>
          <a:bodyPr vert="horz" wrap="square" lIns="0" tIns="7701" rIns="0" bIns="0" rtlCol="0">
            <a:spAutoFit/>
          </a:bodyPr>
          <a:lstStyle/>
          <a:p>
            <a:pPr marL="385" algn="ctr">
              <a:lnSpc>
                <a:spcPts val="4230"/>
              </a:lnSpc>
              <a:spcBef>
                <a:spcPts val="61"/>
              </a:spcBef>
            </a:pPr>
            <a:r>
              <a:rPr sz="3547" spc="42" dirty="0"/>
              <a:t>Given</a:t>
            </a:r>
            <a:r>
              <a:rPr sz="3547" spc="-79" dirty="0"/>
              <a:t> </a:t>
            </a:r>
            <a:r>
              <a:rPr sz="3547" dirty="0"/>
              <a:t>clouds</a:t>
            </a:r>
            <a:r>
              <a:rPr sz="3547" spc="-76" dirty="0"/>
              <a:t> </a:t>
            </a:r>
            <a:r>
              <a:rPr sz="3547" dirty="0"/>
              <a:t>in</a:t>
            </a:r>
            <a:r>
              <a:rPr sz="3547" spc="-76" dirty="0"/>
              <a:t> </a:t>
            </a:r>
            <a:r>
              <a:rPr sz="3547" spc="55" dirty="0"/>
              <a:t>the</a:t>
            </a:r>
            <a:r>
              <a:rPr sz="3547" spc="-76" dirty="0"/>
              <a:t> </a:t>
            </a:r>
            <a:r>
              <a:rPr sz="3547" spc="-6" dirty="0"/>
              <a:t>morning,</a:t>
            </a:r>
            <a:endParaRPr sz="3547" dirty="0"/>
          </a:p>
          <a:p>
            <a:pPr algn="ctr">
              <a:lnSpc>
                <a:spcPts val="4230"/>
              </a:lnSpc>
            </a:pPr>
            <a:r>
              <a:rPr sz="3547" spc="61" dirty="0"/>
              <a:t>what's</a:t>
            </a:r>
            <a:r>
              <a:rPr sz="3547" spc="-91" dirty="0"/>
              <a:t> </a:t>
            </a:r>
            <a:r>
              <a:rPr sz="3547" spc="55" dirty="0"/>
              <a:t>the</a:t>
            </a:r>
            <a:r>
              <a:rPr sz="3547" spc="-88" dirty="0"/>
              <a:t> </a:t>
            </a:r>
            <a:r>
              <a:rPr sz="3547" dirty="0"/>
              <a:t>probability</a:t>
            </a:r>
            <a:r>
              <a:rPr sz="3547" spc="-88" dirty="0"/>
              <a:t> </a:t>
            </a:r>
            <a:r>
              <a:rPr sz="3547" spc="33" dirty="0"/>
              <a:t>of</a:t>
            </a:r>
            <a:r>
              <a:rPr sz="3547" spc="-88" dirty="0"/>
              <a:t> </a:t>
            </a:r>
            <a:r>
              <a:rPr sz="3547" spc="-6" dirty="0"/>
              <a:t>rain</a:t>
            </a:r>
            <a:r>
              <a:rPr sz="3547" spc="-88" dirty="0"/>
              <a:t> </a:t>
            </a:r>
            <a:r>
              <a:rPr sz="3547" dirty="0"/>
              <a:t>in</a:t>
            </a:r>
            <a:r>
              <a:rPr sz="3547" spc="-88" dirty="0"/>
              <a:t> </a:t>
            </a:r>
            <a:r>
              <a:rPr sz="3547" spc="55" dirty="0"/>
              <a:t>the</a:t>
            </a:r>
            <a:r>
              <a:rPr sz="3547" spc="-88" dirty="0"/>
              <a:t> </a:t>
            </a:r>
            <a:r>
              <a:rPr sz="3547" spc="45" dirty="0"/>
              <a:t>afternoon?</a:t>
            </a:r>
            <a:endParaRPr sz="3547" dirty="0"/>
          </a:p>
        </p:txBody>
      </p:sp>
      <p:sp>
        <p:nvSpPr>
          <p:cNvPr id="11" name="object 11"/>
          <p:cNvSpPr txBox="1"/>
          <p:nvPr/>
        </p:nvSpPr>
        <p:spPr>
          <a:xfrm>
            <a:off x="1319784" y="4017916"/>
            <a:ext cx="9546906" cy="2160671"/>
          </a:xfrm>
          <a:prstGeom prst="rect">
            <a:avLst/>
          </a:prstGeom>
        </p:spPr>
        <p:txBody>
          <a:bodyPr vert="horz" wrap="square" lIns="0" tIns="31575" rIns="0" bIns="0" rtlCol="0">
            <a:spAutoFit/>
          </a:bodyPr>
          <a:lstStyle/>
          <a:p>
            <a:pPr marL="358110" marR="3081" indent="-350793">
              <a:lnSpc>
                <a:spcPts val="4202"/>
              </a:lnSpc>
              <a:spcBef>
                <a:spcPts val="248"/>
              </a:spcBef>
              <a:buChar char="•"/>
              <a:tabLst>
                <a:tab pos="392380" algn="l"/>
              </a:tabLst>
            </a:pPr>
            <a:r>
              <a:rPr sz="3547" spc="248" dirty="0">
                <a:solidFill>
                  <a:srgbClr val="FFFFFF"/>
                </a:solidFill>
                <a:latin typeface="Lucida Sans"/>
                <a:cs typeface="Lucida Sans"/>
              </a:rPr>
              <a:t>80%</a:t>
            </a:r>
            <a:r>
              <a:rPr sz="3547" spc="-15" dirty="0">
                <a:solidFill>
                  <a:srgbClr val="FFFFFF"/>
                </a:solidFill>
                <a:latin typeface="Lucida Sans"/>
                <a:cs typeface="Lucida Sans"/>
              </a:rPr>
              <a:t> </a:t>
            </a:r>
            <a:r>
              <a:rPr sz="3547" spc="33" dirty="0">
                <a:solidFill>
                  <a:srgbClr val="FFFFFF"/>
                </a:solidFill>
                <a:latin typeface="Lucida Sans"/>
                <a:cs typeface="Lucida Sans"/>
              </a:rPr>
              <a:t>of</a:t>
            </a:r>
            <a:r>
              <a:rPr sz="3547" spc="-15" dirty="0">
                <a:solidFill>
                  <a:srgbClr val="FFFFFF"/>
                </a:solidFill>
                <a:latin typeface="Lucida Sans"/>
                <a:cs typeface="Lucida Sans"/>
              </a:rPr>
              <a:t> </a:t>
            </a:r>
            <a:r>
              <a:rPr sz="3547" dirty="0">
                <a:solidFill>
                  <a:srgbClr val="FFFFFF"/>
                </a:solidFill>
                <a:latin typeface="Lucida Sans"/>
                <a:cs typeface="Lucida Sans"/>
              </a:rPr>
              <a:t>rainy</a:t>
            </a:r>
            <a:r>
              <a:rPr sz="3547" spc="-15" dirty="0">
                <a:solidFill>
                  <a:srgbClr val="FFFFFF"/>
                </a:solidFill>
                <a:latin typeface="Lucida Sans"/>
                <a:cs typeface="Lucida Sans"/>
              </a:rPr>
              <a:t> </a:t>
            </a:r>
            <a:r>
              <a:rPr sz="3547" dirty="0">
                <a:solidFill>
                  <a:srgbClr val="FFFFFF"/>
                </a:solidFill>
                <a:latin typeface="Lucida Sans"/>
                <a:cs typeface="Lucida Sans"/>
              </a:rPr>
              <a:t>afternoons</a:t>
            </a:r>
            <a:r>
              <a:rPr sz="3547" spc="-15" dirty="0">
                <a:solidFill>
                  <a:srgbClr val="FFFFFF"/>
                </a:solidFill>
                <a:latin typeface="Lucida Sans"/>
                <a:cs typeface="Lucida Sans"/>
              </a:rPr>
              <a:t> </a:t>
            </a:r>
            <a:r>
              <a:rPr sz="3547" dirty="0">
                <a:solidFill>
                  <a:srgbClr val="FFFFFF"/>
                </a:solidFill>
                <a:latin typeface="Lucida Sans"/>
                <a:cs typeface="Lucida Sans"/>
              </a:rPr>
              <a:t>start</a:t>
            </a:r>
            <a:r>
              <a:rPr sz="3547" spc="-12" dirty="0">
                <a:solidFill>
                  <a:srgbClr val="FFFFFF"/>
                </a:solidFill>
                <a:latin typeface="Lucida Sans"/>
                <a:cs typeface="Lucida Sans"/>
              </a:rPr>
              <a:t> </a:t>
            </a:r>
            <a:r>
              <a:rPr sz="3547" spc="55" dirty="0">
                <a:solidFill>
                  <a:srgbClr val="FFFFFF"/>
                </a:solidFill>
                <a:latin typeface="Lucida Sans"/>
                <a:cs typeface="Lucida Sans"/>
              </a:rPr>
              <a:t>with</a:t>
            </a:r>
            <a:r>
              <a:rPr sz="3547" spc="-15" dirty="0">
                <a:solidFill>
                  <a:srgbClr val="FFFFFF"/>
                </a:solidFill>
                <a:latin typeface="Lucida Sans"/>
                <a:cs typeface="Lucida Sans"/>
              </a:rPr>
              <a:t> </a:t>
            </a:r>
            <a:r>
              <a:rPr sz="3547" spc="67" dirty="0">
                <a:solidFill>
                  <a:srgbClr val="FFFFFF"/>
                </a:solidFill>
                <a:latin typeface="Lucida Sans"/>
                <a:cs typeface="Lucida Sans"/>
              </a:rPr>
              <a:t>cloudy 	</a:t>
            </a:r>
            <a:r>
              <a:rPr sz="3547" spc="-6" dirty="0">
                <a:solidFill>
                  <a:srgbClr val="FFFFFF"/>
                </a:solidFill>
                <a:latin typeface="Lucida Sans"/>
                <a:cs typeface="Lucida Sans"/>
              </a:rPr>
              <a:t>mornings.</a:t>
            </a:r>
            <a:endParaRPr sz="3547">
              <a:latin typeface="Lucida Sans"/>
              <a:cs typeface="Lucida Sans"/>
            </a:endParaRPr>
          </a:p>
          <a:p>
            <a:pPr marL="358495" indent="-350793">
              <a:lnSpc>
                <a:spcPts val="4038"/>
              </a:lnSpc>
              <a:buChar char="•"/>
              <a:tabLst>
                <a:tab pos="358495" algn="l"/>
              </a:tabLst>
            </a:pPr>
            <a:r>
              <a:rPr sz="3547" spc="297" dirty="0">
                <a:solidFill>
                  <a:srgbClr val="FFFFFF"/>
                </a:solidFill>
                <a:latin typeface="Lucida Sans"/>
                <a:cs typeface="Lucida Sans"/>
              </a:rPr>
              <a:t>40%</a:t>
            </a:r>
            <a:r>
              <a:rPr sz="3547" spc="-52" dirty="0">
                <a:solidFill>
                  <a:srgbClr val="FFFFFF"/>
                </a:solidFill>
                <a:latin typeface="Lucida Sans"/>
                <a:cs typeface="Lucida Sans"/>
              </a:rPr>
              <a:t> </a:t>
            </a:r>
            <a:r>
              <a:rPr sz="3547" spc="33" dirty="0">
                <a:solidFill>
                  <a:srgbClr val="FFFFFF"/>
                </a:solidFill>
                <a:latin typeface="Lucida Sans"/>
                <a:cs typeface="Lucida Sans"/>
              </a:rPr>
              <a:t>of</a:t>
            </a:r>
            <a:r>
              <a:rPr sz="3547" spc="-52" dirty="0">
                <a:solidFill>
                  <a:srgbClr val="FFFFFF"/>
                </a:solidFill>
                <a:latin typeface="Lucida Sans"/>
                <a:cs typeface="Lucida Sans"/>
              </a:rPr>
              <a:t> </a:t>
            </a:r>
            <a:r>
              <a:rPr sz="3547" spc="45" dirty="0">
                <a:solidFill>
                  <a:srgbClr val="FFFFFF"/>
                </a:solidFill>
                <a:latin typeface="Lucida Sans"/>
                <a:cs typeface="Lucida Sans"/>
              </a:rPr>
              <a:t>days</a:t>
            </a:r>
            <a:r>
              <a:rPr sz="3547" spc="-52" dirty="0">
                <a:solidFill>
                  <a:srgbClr val="FFFFFF"/>
                </a:solidFill>
                <a:latin typeface="Lucida Sans"/>
                <a:cs typeface="Lucida Sans"/>
              </a:rPr>
              <a:t> </a:t>
            </a:r>
            <a:r>
              <a:rPr sz="3547" spc="36" dirty="0">
                <a:solidFill>
                  <a:srgbClr val="FFFFFF"/>
                </a:solidFill>
                <a:latin typeface="Lucida Sans"/>
                <a:cs typeface="Lucida Sans"/>
              </a:rPr>
              <a:t>have</a:t>
            </a:r>
            <a:r>
              <a:rPr sz="3547" spc="-52" dirty="0">
                <a:solidFill>
                  <a:srgbClr val="FFFFFF"/>
                </a:solidFill>
                <a:latin typeface="Lucida Sans"/>
                <a:cs typeface="Lucida Sans"/>
              </a:rPr>
              <a:t> </a:t>
            </a:r>
            <a:r>
              <a:rPr sz="3547" spc="73" dirty="0">
                <a:solidFill>
                  <a:srgbClr val="FFFFFF"/>
                </a:solidFill>
                <a:latin typeface="Lucida Sans"/>
                <a:cs typeface="Lucida Sans"/>
              </a:rPr>
              <a:t>cloudy</a:t>
            </a:r>
            <a:r>
              <a:rPr sz="3547" spc="-49" dirty="0">
                <a:solidFill>
                  <a:srgbClr val="FFFFFF"/>
                </a:solidFill>
                <a:latin typeface="Lucida Sans"/>
                <a:cs typeface="Lucida Sans"/>
              </a:rPr>
              <a:t> </a:t>
            </a:r>
            <a:r>
              <a:rPr sz="3547" spc="-6" dirty="0">
                <a:solidFill>
                  <a:srgbClr val="FFFFFF"/>
                </a:solidFill>
                <a:latin typeface="Lucida Sans"/>
                <a:cs typeface="Lucida Sans"/>
              </a:rPr>
              <a:t>mornings.</a:t>
            </a:r>
            <a:endParaRPr sz="3547">
              <a:latin typeface="Lucida Sans"/>
              <a:cs typeface="Lucida Sans"/>
            </a:endParaRPr>
          </a:p>
          <a:p>
            <a:pPr marL="358495" indent="-350793">
              <a:lnSpc>
                <a:spcPts val="4230"/>
              </a:lnSpc>
              <a:buChar char="•"/>
              <a:tabLst>
                <a:tab pos="358495" algn="l"/>
              </a:tabLst>
            </a:pPr>
            <a:r>
              <a:rPr sz="3547" spc="-27" dirty="0">
                <a:solidFill>
                  <a:srgbClr val="FFFFFF"/>
                </a:solidFill>
                <a:latin typeface="Lucida Sans"/>
                <a:cs typeface="Lucida Sans"/>
              </a:rPr>
              <a:t>10%</a:t>
            </a:r>
            <a:r>
              <a:rPr sz="3547" spc="-106" dirty="0">
                <a:solidFill>
                  <a:srgbClr val="FFFFFF"/>
                </a:solidFill>
                <a:latin typeface="Lucida Sans"/>
                <a:cs typeface="Lucida Sans"/>
              </a:rPr>
              <a:t> </a:t>
            </a:r>
            <a:r>
              <a:rPr sz="3547" spc="33" dirty="0">
                <a:solidFill>
                  <a:srgbClr val="FFFFFF"/>
                </a:solidFill>
                <a:latin typeface="Lucida Sans"/>
                <a:cs typeface="Lucida Sans"/>
              </a:rPr>
              <a:t>of</a:t>
            </a:r>
            <a:r>
              <a:rPr sz="3547" spc="-106" dirty="0">
                <a:solidFill>
                  <a:srgbClr val="FFFFFF"/>
                </a:solidFill>
                <a:latin typeface="Lucida Sans"/>
                <a:cs typeface="Lucida Sans"/>
              </a:rPr>
              <a:t> </a:t>
            </a:r>
            <a:r>
              <a:rPr sz="3547" spc="45" dirty="0">
                <a:solidFill>
                  <a:srgbClr val="FFFFFF"/>
                </a:solidFill>
                <a:latin typeface="Lucida Sans"/>
                <a:cs typeface="Lucida Sans"/>
              </a:rPr>
              <a:t>days</a:t>
            </a:r>
            <a:r>
              <a:rPr sz="3547" spc="-106" dirty="0">
                <a:solidFill>
                  <a:srgbClr val="FFFFFF"/>
                </a:solidFill>
                <a:latin typeface="Lucida Sans"/>
                <a:cs typeface="Lucida Sans"/>
              </a:rPr>
              <a:t> </a:t>
            </a:r>
            <a:r>
              <a:rPr sz="3547" spc="36" dirty="0">
                <a:solidFill>
                  <a:srgbClr val="FFFFFF"/>
                </a:solidFill>
                <a:latin typeface="Lucida Sans"/>
                <a:cs typeface="Lucida Sans"/>
              </a:rPr>
              <a:t>have</a:t>
            </a:r>
            <a:r>
              <a:rPr sz="3547" spc="-106" dirty="0">
                <a:solidFill>
                  <a:srgbClr val="FFFFFF"/>
                </a:solidFill>
                <a:latin typeface="Lucida Sans"/>
                <a:cs typeface="Lucida Sans"/>
              </a:rPr>
              <a:t> </a:t>
            </a:r>
            <a:r>
              <a:rPr sz="3547" dirty="0">
                <a:solidFill>
                  <a:srgbClr val="FFFFFF"/>
                </a:solidFill>
                <a:latin typeface="Lucida Sans"/>
                <a:cs typeface="Lucida Sans"/>
              </a:rPr>
              <a:t>rainy</a:t>
            </a:r>
            <a:r>
              <a:rPr sz="3547" spc="-106" dirty="0">
                <a:solidFill>
                  <a:srgbClr val="FFFFFF"/>
                </a:solidFill>
                <a:latin typeface="Lucida Sans"/>
                <a:cs typeface="Lucida Sans"/>
              </a:rPr>
              <a:t> </a:t>
            </a:r>
            <a:r>
              <a:rPr sz="3547" spc="-6" dirty="0">
                <a:solidFill>
                  <a:srgbClr val="FFFFFF"/>
                </a:solidFill>
                <a:latin typeface="Lucida Sans"/>
                <a:cs typeface="Lucida Sans"/>
              </a:rPr>
              <a:t>afternoons.</a:t>
            </a:r>
            <a:endParaRPr sz="3547">
              <a:latin typeface="Lucida Sans"/>
              <a:cs typeface="Lucida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7000" y="304339"/>
            <a:ext cx="10720968" cy="792486"/>
          </a:xfrm>
          <a:prstGeom prst="rect">
            <a:avLst/>
          </a:prstGeom>
        </p:spPr>
        <p:txBody>
          <a:bodyPr vert="horz" wrap="square" lIns="0" tIns="8471" rIns="0" bIns="0" rtlCol="0">
            <a:spAutoFit/>
          </a:bodyPr>
          <a:lstStyle/>
          <a:p>
            <a:pPr marL="23104">
              <a:spcBef>
                <a:spcPts val="67"/>
              </a:spcBef>
              <a:tabLst>
                <a:tab pos="4840639" algn="l"/>
              </a:tabLst>
            </a:pPr>
            <a:r>
              <a:rPr sz="7641" i="1" spc="-77" baseline="-39351" dirty="0">
                <a:solidFill>
                  <a:srgbClr val="FFFFFF"/>
                </a:solidFill>
                <a:latin typeface="Times New Roman"/>
                <a:cs typeface="Times New Roman"/>
              </a:rPr>
              <a:t>P</a:t>
            </a:r>
            <a:r>
              <a:rPr sz="7641" spc="-77" baseline="-39351" dirty="0">
                <a:solidFill>
                  <a:srgbClr val="FFFFFF"/>
                </a:solidFill>
                <a:latin typeface="Cambria"/>
                <a:cs typeface="Cambria"/>
              </a:rPr>
              <a:t>(</a:t>
            </a:r>
            <a:r>
              <a:rPr sz="7641" i="1" spc="-77" baseline="-39351" dirty="0">
                <a:solidFill>
                  <a:srgbClr val="FFFFFF"/>
                </a:solidFill>
                <a:latin typeface="Times New Roman"/>
                <a:cs typeface="Times New Roman"/>
              </a:rPr>
              <a:t>rain</a:t>
            </a:r>
            <a:r>
              <a:rPr sz="7641" i="1" spc="-1064" baseline="-39351" dirty="0">
                <a:solidFill>
                  <a:srgbClr val="FFFFFF"/>
                </a:solidFill>
                <a:latin typeface="Times New Roman"/>
                <a:cs typeface="Times New Roman"/>
              </a:rPr>
              <a:t> </a:t>
            </a:r>
            <a:r>
              <a:rPr sz="7641" baseline="-39021" dirty="0">
                <a:solidFill>
                  <a:srgbClr val="FFFFFF"/>
                </a:solidFill>
                <a:latin typeface="Cambria"/>
                <a:cs typeface="Cambria"/>
              </a:rPr>
              <a:t>|</a:t>
            </a:r>
            <a:r>
              <a:rPr sz="7641" spc="-837" baseline="-39021" dirty="0">
                <a:solidFill>
                  <a:srgbClr val="FFFFFF"/>
                </a:solidFill>
                <a:latin typeface="Cambria"/>
                <a:cs typeface="Cambria"/>
              </a:rPr>
              <a:t> </a:t>
            </a:r>
            <a:r>
              <a:rPr sz="7641" i="1" baseline="-39351" dirty="0">
                <a:solidFill>
                  <a:srgbClr val="FFFFFF"/>
                </a:solidFill>
                <a:latin typeface="Times New Roman"/>
                <a:cs typeface="Times New Roman"/>
              </a:rPr>
              <a:t>clouds</a:t>
            </a:r>
            <a:r>
              <a:rPr sz="7641" baseline="-39351" dirty="0">
                <a:solidFill>
                  <a:srgbClr val="FFFFFF"/>
                </a:solidFill>
                <a:latin typeface="Cambria"/>
                <a:cs typeface="Cambria"/>
              </a:rPr>
              <a:t>)</a:t>
            </a:r>
            <a:r>
              <a:rPr sz="7641" spc="109" baseline="-39351" dirty="0">
                <a:solidFill>
                  <a:srgbClr val="FFFFFF"/>
                </a:solidFill>
                <a:latin typeface="Cambria"/>
                <a:cs typeface="Cambria"/>
              </a:rPr>
              <a:t> </a:t>
            </a:r>
            <a:r>
              <a:rPr sz="7641" spc="923" baseline="-39351" dirty="0">
                <a:solidFill>
                  <a:srgbClr val="FFFFFF"/>
                </a:solidFill>
                <a:latin typeface="Cambria"/>
                <a:cs typeface="Cambria"/>
              </a:rPr>
              <a:t>=</a:t>
            </a:r>
            <a:r>
              <a:rPr sz="7641" baseline="-39351" dirty="0">
                <a:solidFill>
                  <a:srgbClr val="FFFFFF"/>
                </a:solidFill>
                <a:latin typeface="Cambria"/>
                <a:cs typeface="Cambria"/>
              </a:rPr>
              <a:t>	</a:t>
            </a:r>
            <a:r>
              <a:rPr sz="5094" i="1" spc="-39" dirty="0">
                <a:solidFill>
                  <a:srgbClr val="FFFFFF"/>
                </a:solidFill>
                <a:latin typeface="Times New Roman"/>
                <a:cs typeface="Times New Roman"/>
              </a:rPr>
              <a:t>P</a:t>
            </a:r>
            <a:r>
              <a:rPr sz="5094" spc="-39" dirty="0">
                <a:solidFill>
                  <a:srgbClr val="FFFFFF"/>
                </a:solidFill>
                <a:latin typeface="Cambria"/>
                <a:cs typeface="Cambria"/>
              </a:rPr>
              <a:t>(</a:t>
            </a:r>
            <a:r>
              <a:rPr sz="5094" i="1" spc="-39" dirty="0">
                <a:solidFill>
                  <a:srgbClr val="FFFFFF"/>
                </a:solidFill>
                <a:latin typeface="Times New Roman"/>
                <a:cs typeface="Times New Roman"/>
              </a:rPr>
              <a:t>clouds</a:t>
            </a:r>
            <a:r>
              <a:rPr sz="5094" i="1" spc="-682" dirty="0">
                <a:solidFill>
                  <a:srgbClr val="FFFFFF"/>
                </a:solidFill>
                <a:latin typeface="Times New Roman"/>
                <a:cs typeface="Times New Roman"/>
              </a:rPr>
              <a:t> </a:t>
            </a:r>
            <a:r>
              <a:rPr sz="5094" dirty="0">
                <a:solidFill>
                  <a:srgbClr val="FFFFFF"/>
                </a:solidFill>
                <a:latin typeface="Cambria"/>
                <a:cs typeface="Cambria"/>
              </a:rPr>
              <a:t>|</a:t>
            </a:r>
            <a:r>
              <a:rPr sz="5094" spc="-527" dirty="0">
                <a:solidFill>
                  <a:srgbClr val="FFFFFF"/>
                </a:solidFill>
                <a:latin typeface="Cambria"/>
                <a:cs typeface="Cambria"/>
              </a:rPr>
              <a:t> </a:t>
            </a:r>
            <a:r>
              <a:rPr sz="5094" i="1" spc="-49" dirty="0">
                <a:solidFill>
                  <a:srgbClr val="FFFFFF"/>
                </a:solidFill>
                <a:latin typeface="Times New Roman"/>
                <a:cs typeface="Times New Roman"/>
              </a:rPr>
              <a:t>rain</a:t>
            </a:r>
            <a:r>
              <a:rPr sz="5094" spc="-49" dirty="0">
                <a:solidFill>
                  <a:srgbClr val="FFFFFF"/>
                </a:solidFill>
                <a:latin typeface="Cambria"/>
                <a:cs typeface="Cambria"/>
              </a:rPr>
              <a:t>)</a:t>
            </a:r>
            <a:r>
              <a:rPr sz="5094" i="1" spc="-49" dirty="0">
                <a:solidFill>
                  <a:srgbClr val="FFFFFF"/>
                </a:solidFill>
                <a:latin typeface="Times New Roman"/>
                <a:cs typeface="Times New Roman"/>
              </a:rPr>
              <a:t>P</a:t>
            </a:r>
            <a:r>
              <a:rPr sz="5094" spc="-49" dirty="0">
                <a:solidFill>
                  <a:srgbClr val="FFFFFF"/>
                </a:solidFill>
                <a:latin typeface="Cambria"/>
                <a:cs typeface="Cambria"/>
              </a:rPr>
              <a:t>(</a:t>
            </a:r>
            <a:r>
              <a:rPr sz="5094" i="1" spc="-49" dirty="0">
                <a:solidFill>
                  <a:srgbClr val="FFFFFF"/>
                </a:solidFill>
                <a:latin typeface="Times New Roman"/>
                <a:cs typeface="Times New Roman"/>
              </a:rPr>
              <a:t>rain</a:t>
            </a:r>
            <a:r>
              <a:rPr sz="5094" spc="-49" dirty="0">
                <a:solidFill>
                  <a:srgbClr val="FFFFFF"/>
                </a:solidFill>
                <a:latin typeface="Cambria"/>
                <a:cs typeface="Cambria"/>
              </a:rPr>
              <a:t>)</a:t>
            </a:r>
            <a:endParaRPr sz="5094">
              <a:latin typeface="Cambria"/>
              <a:cs typeface="Cambria"/>
            </a:endParaRPr>
          </a:p>
        </p:txBody>
      </p:sp>
      <p:sp>
        <p:nvSpPr>
          <p:cNvPr id="3" name="object 3"/>
          <p:cNvSpPr/>
          <p:nvPr/>
        </p:nvSpPr>
        <p:spPr>
          <a:xfrm>
            <a:off x="5463095" y="1231065"/>
            <a:ext cx="5986599" cy="43512"/>
          </a:xfrm>
          <a:custGeom>
            <a:avLst/>
            <a:gdLst/>
            <a:ahLst/>
            <a:cxnLst/>
            <a:rect l="l" t="t" r="r" b="b"/>
            <a:pathLst>
              <a:path w="9872344" h="71755">
                <a:moveTo>
                  <a:pt x="9872024" y="0"/>
                </a:moveTo>
                <a:lnTo>
                  <a:pt x="0" y="0"/>
                </a:lnTo>
                <a:lnTo>
                  <a:pt x="0" y="71558"/>
                </a:lnTo>
                <a:lnTo>
                  <a:pt x="9872024" y="71558"/>
                </a:lnTo>
                <a:lnTo>
                  <a:pt x="9872024" y="0"/>
                </a:lnTo>
                <a:close/>
              </a:path>
            </a:pathLst>
          </a:custGeom>
          <a:solidFill>
            <a:srgbClr val="FFFFFF"/>
          </a:solidFill>
        </p:spPr>
        <p:txBody>
          <a:bodyPr wrap="square" lIns="0" tIns="0" rIns="0" bIns="0" rtlCol="0"/>
          <a:lstStyle/>
          <a:p>
            <a:endParaRPr sz="849"/>
          </a:p>
        </p:txBody>
      </p:sp>
      <p:sp>
        <p:nvSpPr>
          <p:cNvPr id="4" name="object 4"/>
          <p:cNvSpPr txBox="1"/>
          <p:nvPr/>
        </p:nvSpPr>
        <p:spPr>
          <a:xfrm>
            <a:off x="4851871" y="3082538"/>
            <a:ext cx="459382" cy="792486"/>
          </a:xfrm>
          <a:prstGeom prst="rect">
            <a:avLst/>
          </a:prstGeom>
        </p:spPr>
        <p:txBody>
          <a:bodyPr vert="horz" wrap="square" lIns="0" tIns="8471" rIns="0" bIns="0" rtlCol="0">
            <a:spAutoFit/>
          </a:bodyPr>
          <a:lstStyle/>
          <a:p>
            <a:pPr marL="7701">
              <a:spcBef>
                <a:spcPts val="67"/>
              </a:spcBef>
            </a:pPr>
            <a:r>
              <a:rPr sz="5094" spc="615" dirty="0">
                <a:solidFill>
                  <a:srgbClr val="FFFFFF"/>
                </a:solidFill>
                <a:latin typeface="Cambria"/>
                <a:cs typeface="Cambria"/>
              </a:rPr>
              <a:t>=</a:t>
            </a:r>
            <a:endParaRPr sz="5094">
              <a:latin typeface="Cambria"/>
              <a:cs typeface="Cambria"/>
            </a:endParaRPr>
          </a:p>
        </p:txBody>
      </p:sp>
      <p:sp>
        <p:nvSpPr>
          <p:cNvPr id="5" name="object 5"/>
          <p:cNvSpPr txBox="1"/>
          <p:nvPr/>
        </p:nvSpPr>
        <p:spPr>
          <a:xfrm>
            <a:off x="5540186" y="1246679"/>
            <a:ext cx="4182956" cy="2179148"/>
          </a:xfrm>
          <a:prstGeom prst="rect">
            <a:avLst/>
          </a:prstGeom>
        </p:spPr>
        <p:txBody>
          <a:bodyPr vert="horz" wrap="square" lIns="0" tIns="8471" rIns="0" bIns="0" rtlCol="0">
            <a:spAutoFit/>
          </a:bodyPr>
          <a:lstStyle/>
          <a:p>
            <a:pPr marL="1649229" algn="ctr">
              <a:spcBef>
                <a:spcPts val="67"/>
              </a:spcBef>
            </a:pPr>
            <a:r>
              <a:rPr sz="5094" i="1" spc="-49" dirty="0">
                <a:solidFill>
                  <a:srgbClr val="FFFFFF"/>
                </a:solidFill>
                <a:latin typeface="Times New Roman"/>
                <a:cs typeface="Times New Roman"/>
              </a:rPr>
              <a:t>P</a:t>
            </a:r>
            <a:r>
              <a:rPr sz="5094" spc="-49" dirty="0">
                <a:solidFill>
                  <a:srgbClr val="FFFFFF"/>
                </a:solidFill>
                <a:latin typeface="Cambria"/>
                <a:cs typeface="Cambria"/>
              </a:rPr>
              <a:t>(</a:t>
            </a:r>
            <a:r>
              <a:rPr sz="5094" i="1" spc="-49" dirty="0">
                <a:solidFill>
                  <a:srgbClr val="FFFFFF"/>
                </a:solidFill>
                <a:latin typeface="Times New Roman"/>
                <a:cs typeface="Times New Roman"/>
              </a:rPr>
              <a:t>clouds</a:t>
            </a:r>
            <a:r>
              <a:rPr sz="5094" spc="-49" dirty="0">
                <a:solidFill>
                  <a:srgbClr val="FFFFFF"/>
                </a:solidFill>
                <a:latin typeface="Cambria"/>
                <a:cs typeface="Cambria"/>
              </a:rPr>
              <a:t>)</a:t>
            </a:r>
            <a:endParaRPr sz="5094">
              <a:latin typeface="Cambria"/>
              <a:cs typeface="Cambria"/>
            </a:endParaRPr>
          </a:p>
          <a:p>
            <a:pPr marL="7701">
              <a:spcBef>
                <a:spcPts val="4748"/>
              </a:spcBef>
            </a:pPr>
            <a:r>
              <a:rPr sz="5094" spc="-67" dirty="0">
                <a:solidFill>
                  <a:srgbClr val="FFFFFF"/>
                </a:solidFill>
                <a:latin typeface="Cambria"/>
                <a:cs typeface="Cambria"/>
              </a:rPr>
              <a:t>(.8)(.1)</a:t>
            </a:r>
            <a:endParaRPr sz="5094">
              <a:latin typeface="Cambria"/>
              <a:cs typeface="Cambria"/>
            </a:endParaRPr>
          </a:p>
        </p:txBody>
      </p:sp>
      <p:sp>
        <p:nvSpPr>
          <p:cNvPr id="6" name="object 6"/>
          <p:cNvSpPr/>
          <p:nvPr/>
        </p:nvSpPr>
        <p:spPr>
          <a:xfrm>
            <a:off x="5483122" y="3552665"/>
            <a:ext cx="1963829" cy="43512"/>
          </a:xfrm>
          <a:custGeom>
            <a:avLst/>
            <a:gdLst/>
            <a:ahLst/>
            <a:cxnLst/>
            <a:rect l="l" t="t" r="r" b="b"/>
            <a:pathLst>
              <a:path w="3238500" h="71754">
                <a:moveTo>
                  <a:pt x="3238257" y="0"/>
                </a:moveTo>
                <a:lnTo>
                  <a:pt x="0" y="0"/>
                </a:lnTo>
                <a:lnTo>
                  <a:pt x="0" y="71558"/>
                </a:lnTo>
                <a:lnTo>
                  <a:pt x="3238257" y="71558"/>
                </a:lnTo>
                <a:lnTo>
                  <a:pt x="3238257" y="0"/>
                </a:lnTo>
                <a:close/>
              </a:path>
            </a:pathLst>
          </a:custGeom>
          <a:solidFill>
            <a:srgbClr val="FFFFFF"/>
          </a:solidFill>
        </p:spPr>
        <p:txBody>
          <a:bodyPr wrap="square" lIns="0" tIns="0" rIns="0" bIns="0" rtlCol="0"/>
          <a:lstStyle/>
          <a:p>
            <a:endParaRPr sz="849"/>
          </a:p>
        </p:txBody>
      </p:sp>
      <p:sp>
        <p:nvSpPr>
          <p:cNvPr id="7" name="object 7"/>
          <p:cNvSpPr txBox="1"/>
          <p:nvPr/>
        </p:nvSpPr>
        <p:spPr>
          <a:xfrm>
            <a:off x="6214395" y="3568279"/>
            <a:ext cx="501353" cy="792486"/>
          </a:xfrm>
          <a:prstGeom prst="rect">
            <a:avLst/>
          </a:prstGeom>
        </p:spPr>
        <p:txBody>
          <a:bodyPr vert="horz" wrap="square" lIns="0" tIns="8471" rIns="0" bIns="0" rtlCol="0">
            <a:spAutoFit/>
          </a:bodyPr>
          <a:lstStyle/>
          <a:p>
            <a:pPr marL="7701">
              <a:spcBef>
                <a:spcPts val="67"/>
              </a:spcBef>
            </a:pPr>
            <a:r>
              <a:rPr sz="5094" spc="-15" dirty="0">
                <a:solidFill>
                  <a:srgbClr val="FFFFFF"/>
                </a:solidFill>
                <a:latin typeface="Cambria"/>
                <a:cs typeface="Cambria"/>
              </a:rPr>
              <a:t>.4</a:t>
            </a:r>
            <a:endParaRPr sz="5094">
              <a:latin typeface="Cambria"/>
              <a:cs typeface="Cambria"/>
            </a:endParaRPr>
          </a:p>
        </p:txBody>
      </p:sp>
      <p:sp>
        <p:nvSpPr>
          <p:cNvPr id="8" name="object 8"/>
          <p:cNvSpPr txBox="1"/>
          <p:nvPr/>
        </p:nvSpPr>
        <p:spPr>
          <a:xfrm>
            <a:off x="4851871" y="5198590"/>
            <a:ext cx="1448613" cy="792486"/>
          </a:xfrm>
          <a:prstGeom prst="rect">
            <a:avLst/>
          </a:prstGeom>
        </p:spPr>
        <p:txBody>
          <a:bodyPr vert="horz" wrap="square" lIns="0" tIns="8471" rIns="0" bIns="0" rtlCol="0">
            <a:spAutoFit/>
          </a:bodyPr>
          <a:lstStyle/>
          <a:p>
            <a:pPr marL="7701">
              <a:spcBef>
                <a:spcPts val="67"/>
              </a:spcBef>
            </a:pPr>
            <a:r>
              <a:rPr sz="5094" spc="646" dirty="0">
                <a:solidFill>
                  <a:srgbClr val="FFFFFF"/>
                </a:solidFill>
                <a:latin typeface="Cambria"/>
                <a:cs typeface="Cambria"/>
              </a:rPr>
              <a:t>=</a:t>
            </a:r>
            <a:r>
              <a:rPr sz="5094" spc="293" dirty="0">
                <a:solidFill>
                  <a:srgbClr val="FFFFFF"/>
                </a:solidFill>
                <a:latin typeface="Cambria"/>
                <a:cs typeface="Cambria"/>
              </a:rPr>
              <a:t> </a:t>
            </a:r>
            <a:r>
              <a:rPr sz="5094" spc="-88" dirty="0">
                <a:solidFill>
                  <a:srgbClr val="FFFFFF"/>
                </a:solidFill>
                <a:latin typeface="Cambria"/>
                <a:cs typeface="Cambria"/>
              </a:rPr>
              <a:t>0.2</a:t>
            </a:r>
            <a:endParaRPr sz="5094">
              <a:latin typeface="Cambria"/>
              <a:cs typeface="Cambri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1333" y="703449"/>
            <a:ext cx="2817517" cy="792486"/>
          </a:xfrm>
          <a:prstGeom prst="rect">
            <a:avLst/>
          </a:prstGeom>
        </p:spPr>
        <p:txBody>
          <a:bodyPr vert="horz" wrap="square" lIns="0" tIns="8471" rIns="0" bIns="0" rtlCol="0">
            <a:spAutoFit/>
          </a:bodyPr>
          <a:lstStyle/>
          <a:p>
            <a:pPr marL="7701">
              <a:spcBef>
                <a:spcPts val="67"/>
              </a:spcBef>
            </a:pPr>
            <a:r>
              <a:rPr sz="5094" spc="79" dirty="0"/>
              <a:t>Knowing</a:t>
            </a:r>
            <a:endParaRPr sz="5094"/>
          </a:p>
        </p:txBody>
      </p:sp>
      <p:sp>
        <p:nvSpPr>
          <p:cNvPr id="3" name="object 3"/>
          <p:cNvSpPr txBox="1">
            <a:spLocks noGrp="1"/>
          </p:cNvSpPr>
          <p:nvPr>
            <p:ph type="body" idx="1"/>
          </p:nvPr>
        </p:nvSpPr>
        <p:spPr>
          <a:xfrm>
            <a:off x="850442" y="1038782"/>
            <a:ext cx="9925588" cy="5166107"/>
          </a:xfrm>
          <a:prstGeom prst="rect">
            <a:avLst/>
          </a:prstGeom>
        </p:spPr>
        <p:txBody>
          <a:bodyPr vert="horz" wrap="square" lIns="0" tIns="7316" rIns="0" bIns="0" rtlCol="0">
            <a:spAutoFit/>
          </a:bodyPr>
          <a:lstStyle/>
          <a:p>
            <a:pPr marL="1429743">
              <a:spcBef>
                <a:spcPts val="58"/>
              </a:spcBef>
            </a:pPr>
            <a:r>
              <a:rPr sz="5003" i="1" dirty="0"/>
              <a:t>P</a:t>
            </a:r>
            <a:r>
              <a:rPr sz="5003" dirty="0"/>
              <a:t>(</a:t>
            </a:r>
            <a:r>
              <a:rPr sz="5003" i="1" dirty="0"/>
              <a:t>cloudy</a:t>
            </a:r>
            <a:r>
              <a:rPr sz="5003" i="1" spc="-100" dirty="0"/>
              <a:t> </a:t>
            </a:r>
            <a:r>
              <a:rPr sz="5003" i="1" dirty="0"/>
              <a:t>morning</a:t>
            </a:r>
            <a:r>
              <a:rPr sz="5003" i="1" spc="-97" dirty="0"/>
              <a:t> </a:t>
            </a:r>
            <a:r>
              <a:rPr sz="5003" dirty="0"/>
              <a:t>|</a:t>
            </a:r>
            <a:r>
              <a:rPr sz="5003" spc="-97" dirty="0"/>
              <a:t> </a:t>
            </a:r>
            <a:r>
              <a:rPr sz="5003" i="1" dirty="0"/>
              <a:t>rainy</a:t>
            </a:r>
            <a:r>
              <a:rPr sz="5003" i="1" spc="-100" dirty="0"/>
              <a:t> </a:t>
            </a:r>
            <a:r>
              <a:rPr sz="5003" i="1" spc="-6" dirty="0"/>
              <a:t>afternoon</a:t>
            </a:r>
            <a:r>
              <a:rPr sz="5003" spc="-6" dirty="0"/>
              <a:t>)</a:t>
            </a:r>
            <a:endParaRPr sz="5003" dirty="0"/>
          </a:p>
          <a:p>
            <a:pPr marL="7701">
              <a:spcBef>
                <a:spcPts val="5054"/>
              </a:spcBef>
            </a:pPr>
            <a:r>
              <a:rPr sz="5094" spc="221" dirty="0">
                <a:latin typeface="Lucida Sans"/>
                <a:cs typeface="Lucida Sans"/>
              </a:rPr>
              <a:t>we</a:t>
            </a:r>
            <a:r>
              <a:rPr sz="5094" spc="-79" dirty="0">
                <a:latin typeface="Lucida Sans"/>
                <a:cs typeface="Lucida Sans"/>
              </a:rPr>
              <a:t> </a:t>
            </a:r>
            <a:r>
              <a:rPr sz="5094" spc="112" dirty="0">
                <a:latin typeface="Lucida Sans"/>
                <a:cs typeface="Lucida Sans"/>
              </a:rPr>
              <a:t>can</a:t>
            </a:r>
            <a:r>
              <a:rPr sz="5094" spc="-79" dirty="0">
                <a:latin typeface="Lucida Sans"/>
                <a:cs typeface="Lucida Sans"/>
              </a:rPr>
              <a:t> </a:t>
            </a:r>
            <a:r>
              <a:rPr sz="5094" spc="49" dirty="0">
                <a:latin typeface="Lucida Sans"/>
                <a:cs typeface="Lucida Sans"/>
              </a:rPr>
              <a:t>calculate</a:t>
            </a:r>
            <a:endParaRPr sz="5094" dirty="0">
              <a:latin typeface="Lucida Sans"/>
              <a:cs typeface="Lucida Sans"/>
            </a:endParaRPr>
          </a:p>
          <a:p>
            <a:pPr marL="1429743">
              <a:spcBef>
                <a:spcPts val="4979"/>
              </a:spcBef>
            </a:pPr>
            <a:r>
              <a:rPr sz="5003" i="1" dirty="0"/>
              <a:t>P</a:t>
            </a:r>
            <a:r>
              <a:rPr sz="5003" dirty="0"/>
              <a:t>(</a:t>
            </a:r>
            <a:r>
              <a:rPr sz="5003" i="1" dirty="0"/>
              <a:t>rainy</a:t>
            </a:r>
            <a:r>
              <a:rPr sz="5003" i="1" spc="-103" dirty="0"/>
              <a:t> </a:t>
            </a:r>
            <a:r>
              <a:rPr sz="5003" i="1" dirty="0"/>
              <a:t>afternoon</a:t>
            </a:r>
            <a:r>
              <a:rPr sz="5003" i="1" spc="-100" dirty="0"/>
              <a:t> </a:t>
            </a:r>
            <a:r>
              <a:rPr sz="5003" dirty="0"/>
              <a:t>|</a:t>
            </a:r>
            <a:r>
              <a:rPr sz="5003" spc="-103" dirty="0"/>
              <a:t> </a:t>
            </a:r>
            <a:r>
              <a:rPr sz="5003" i="1" dirty="0"/>
              <a:t>cloudy</a:t>
            </a:r>
            <a:r>
              <a:rPr sz="5003" i="1" spc="-100" dirty="0"/>
              <a:t> </a:t>
            </a:r>
            <a:r>
              <a:rPr sz="5003" i="1" spc="-6" dirty="0"/>
              <a:t>morning</a:t>
            </a:r>
            <a:r>
              <a:rPr sz="5003" spc="-6" dirty="0"/>
              <a:t>)</a:t>
            </a:r>
            <a:endParaRPr sz="5003"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1333" y="703449"/>
            <a:ext cx="2817517" cy="792486"/>
          </a:xfrm>
          <a:prstGeom prst="rect">
            <a:avLst/>
          </a:prstGeom>
        </p:spPr>
        <p:txBody>
          <a:bodyPr vert="horz" wrap="square" lIns="0" tIns="8471" rIns="0" bIns="0" rtlCol="0">
            <a:spAutoFit/>
          </a:bodyPr>
          <a:lstStyle/>
          <a:p>
            <a:pPr marL="7701">
              <a:spcBef>
                <a:spcPts val="67"/>
              </a:spcBef>
            </a:pPr>
            <a:r>
              <a:rPr sz="5094" spc="79" dirty="0"/>
              <a:t>Knowing</a:t>
            </a:r>
            <a:endParaRPr sz="5094" dirty="0"/>
          </a:p>
        </p:txBody>
      </p:sp>
      <p:sp>
        <p:nvSpPr>
          <p:cNvPr id="3" name="object 3"/>
          <p:cNvSpPr txBox="1">
            <a:spLocks noGrp="1"/>
          </p:cNvSpPr>
          <p:nvPr>
            <p:ph type="body" idx="1"/>
          </p:nvPr>
        </p:nvSpPr>
        <p:spPr>
          <a:xfrm>
            <a:off x="931465" y="1038782"/>
            <a:ext cx="9948738" cy="3626327"/>
          </a:xfrm>
          <a:prstGeom prst="rect">
            <a:avLst/>
          </a:prstGeom>
        </p:spPr>
        <p:txBody>
          <a:bodyPr vert="horz" wrap="square" lIns="0" tIns="7316" rIns="0" bIns="0" rtlCol="0">
            <a:spAutoFit/>
          </a:bodyPr>
          <a:lstStyle/>
          <a:p>
            <a:pPr marL="1429743">
              <a:spcBef>
                <a:spcPts val="58"/>
              </a:spcBef>
            </a:pPr>
            <a:r>
              <a:rPr sz="5003" i="1" dirty="0"/>
              <a:t>P</a:t>
            </a:r>
            <a:r>
              <a:rPr sz="5003" dirty="0"/>
              <a:t>(</a:t>
            </a:r>
            <a:r>
              <a:rPr sz="5003" i="1" dirty="0"/>
              <a:t>visible</a:t>
            </a:r>
            <a:r>
              <a:rPr sz="5003" i="1" spc="-103" dirty="0"/>
              <a:t> </a:t>
            </a:r>
            <a:r>
              <a:rPr sz="5003" i="1" dirty="0"/>
              <a:t>effect</a:t>
            </a:r>
            <a:r>
              <a:rPr sz="5003" i="1" spc="-97" dirty="0"/>
              <a:t> </a:t>
            </a:r>
            <a:r>
              <a:rPr sz="5003" dirty="0"/>
              <a:t>|</a:t>
            </a:r>
            <a:r>
              <a:rPr sz="5003" spc="-100" dirty="0"/>
              <a:t> </a:t>
            </a:r>
            <a:r>
              <a:rPr sz="5003" i="1" dirty="0"/>
              <a:t>unknown</a:t>
            </a:r>
            <a:r>
              <a:rPr sz="5003" i="1" spc="-100" dirty="0"/>
              <a:t> </a:t>
            </a:r>
            <a:r>
              <a:rPr sz="5003" i="1" spc="-6" dirty="0"/>
              <a:t>cause</a:t>
            </a:r>
            <a:r>
              <a:rPr sz="5003" spc="-6" dirty="0"/>
              <a:t>)</a:t>
            </a:r>
            <a:endParaRPr sz="5003" dirty="0"/>
          </a:p>
          <a:p>
            <a:pPr marL="7701">
              <a:spcBef>
                <a:spcPts val="5054"/>
              </a:spcBef>
            </a:pPr>
            <a:r>
              <a:rPr sz="5094" spc="221" dirty="0">
                <a:latin typeface="Lucida Sans"/>
                <a:cs typeface="Lucida Sans"/>
              </a:rPr>
              <a:t>we</a:t>
            </a:r>
            <a:r>
              <a:rPr sz="5094" spc="-79" dirty="0">
                <a:latin typeface="Lucida Sans"/>
                <a:cs typeface="Lucida Sans"/>
              </a:rPr>
              <a:t> </a:t>
            </a:r>
            <a:r>
              <a:rPr sz="5094" spc="112" dirty="0">
                <a:latin typeface="Lucida Sans"/>
                <a:cs typeface="Lucida Sans"/>
              </a:rPr>
              <a:t>can</a:t>
            </a:r>
            <a:r>
              <a:rPr sz="5094" spc="-79" dirty="0">
                <a:latin typeface="Lucida Sans"/>
                <a:cs typeface="Lucida Sans"/>
              </a:rPr>
              <a:t> </a:t>
            </a:r>
            <a:r>
              <a:rPr sz="5094" spc="49" dirty="0">
                <a:latin typeface="Lucida Sans"/>
                <a:cs typeface="Lucida Sans"/>
              </a:rPr>
              <a:t>calculate</a:t>
            </a:r>
            <a:endParaRPr sz="5094" dirty="0">
              <a:latin typeface="Lucida Sans"/>
              <a:cs typeface="Lucida Sans"/>
            </a:endParaRPr>
          </a:p>
          <a:p>
            <a:pPr marL="1429743">
              <a:spcBef>
                <a:spcPts val="4979"/>
              </a:spcBef>
            </a:pPr>
            <a:r>
              <a:rPr sz="5003" i="1" dirty="0"/>
              <a:t>P</a:t>
            </a:r>
            <a:r>
              <a:rPr sz="5003" dirty="0"/>
              <a:t>(</a:t>
            </a:r>
            <a:r>
              <a:rPr sz="5003" i="1" dirty="0"/>
              <a:t>unknown</a:t>
            </a:r>
            <a:r>
              <a:rPr sz="5003" i="1" spc="-112" dirty="0"/>
              <a:t> </a:t>
            </a:r>
            <a:r>
              <a:rPr sz="5003" i="1" dirty="0"/>
              <a:t>cause</a:t>
            </a:r>
            <a:r>
              <a:rPr sz="5003" i="1" spc="-109" dirty="0"/>
              <a:t> </a:t>
            </a:r>
            <a:r>
              <a:rPr sz="5003" dirty="0"/>
              <a:t>|</a:t>
            </a:r>
            <a:r>
              <a:rPr sz="5003" spc="-112" dirty="0"/>
              <a:t> </a:t>
            </a:r>
            <a:r>
              <a:rPr sz="5003" i="1" dirty="0"/>
              <a:t>visible</a:t>
            </a:r>
            <a:r>
              <a:rPr sz="5003" i="1" spc="-109" dirty="0"/>
              <a:t> </a:t>
            </a:r>
            <a:r>
              <a:rPr sz="5003" i="1" spc="-6" dirty="0"/>
              <a:t>effect</a:t>
            </a:r>
            <a:r>
              <a:rPr sz="5003" spc="-6" dirty="0"/>
              <a:t>)</a:t>
            </a:r>
            <a:endParaRPr sz="5003"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1333" y="703449"/>
            <a:ext cx="2817517" cy="792486"/>
          </a:xfrm>
          <a:prstGeom prst="rect">
            <a:avLst/>
          </a:prstGeom>
        </p:spPr>
        <p:txBody>
          <a:bodyPr vert="horz" wrap="square" lIns="0" tIns="8471" rIns="0" bIns="0" rtlCol="0">
            <a:spAutoFit/>
          </a:bodyPr>
          <a:lstStyle/>
          <a:p>
            <a:pPr marL="7701">
              <a:spcBef>
                <a:spcPts val="67"/>
              </a:spcBef>
            </a:pPr>
            <a:r>
              <a:rPr sz="5094" spc="79" dirty="0"/>
              <a:t>Knowing</a:t>
            </a:r>
            <a:endParaRPr sz="5094" dirty="0"/>
          </a:p>
        </p:txBody>
      </p:sp>
      <p:sp>
        <p:nvSpPr>
          <p:cNvPr id="3" name="object 3"/>
          <p:cNvSpPr txBox="1">
            <a:spLocks noGrp="1"/>
          </p:cNvSpPr>
          <p:nvPr>
            <p:ph type="body" idx="1"/>
          </p:nvPr>
        </p:nvSpPr>
        <p:spPr>
          <a:xfrm>
            <a:off x="931464" y="1038782"/>
            <a:ext cx="10446449" cy="3626327"/>
          </a:xfrm>
          <a:prstGeom prst="rect">
            <a:avLst/>
          </a:prstGeom>
        </p:spPr>
        <p:txBody>
          <a:bodyPr vert="horz" wrap="square" lIns="0" tIns="7316" rIns="0" bIns="0" rtlCol="0">
            <a:spAutoFit/>
          </a:bodyPr>
          <a:lstStyle/>
          <a:p>
            <a:pPr marL="1429743">
              <a:spcBef>
                <a:spcPts val="58"/>
              </a:spcBef>
            </a:pPr>
            <a:r>
              <a:rPr sz="5003" i="1" dirty="0"/>
              <a:t>P</a:t>
            </a:r>
            <a:r>
              <a:rPr sz="5003" dirty="0"/>
              <a:t>(</a:t>
            </a:r>
            <a:r>
              <a:rPr sz="5003" i="1" dirty="0"/>
              <a:t>medical</a:t>
            </a:r>
            <a:r>
              <a:rPr sz="5003" i="1" spc="-115" dirty="0"/>
              <a:t> </a:t>
            </a:r>
            <a:r>
              <a:rPr sz="5003" i="1" dirty="0"/>
              <a:t>test</a:t>
            </a:r>
            <a:r>
              <a:rPr sz="5003" i="1" spc="-112" dirty="0"/>
              <a:t> </a:t>
            </a:r>
            <a:r>
              <a:rPr sz="5003" i="1" dirty="0"/>
              <a:t>result</a:t>
            </a:r>
            <a:r>
              <a:rPr sz="5003" i="1" spc="-112" dirty="0"/>
              <a:t> </a:t>
            </a:r>
            <a:r>
              <a:rPr sz="5003" dirty="0"/>
              <a:t>|</a:t>
            </a:r>
            <a:r>
              <a:rPr sz="5003" spc="-115" dirty="0"/>
              <a:t> </a:t>
            </a:r>
            <a:r>
              <a:rPr sz="5003" i="1" spc="-6" dirty="0"/>
              <a:t>disease</a:t>
            </a:r>
            <a:r>
              <a:rPr sz="5003" spc="-6" dirty="0"/>
              <a:t>)</a:t>
            </a:r>
            <a:endParaRPr sz="5003" dirty="0"/>
          </a:p>
          <a:p>
            <a:pPr marL="7701">
              <a:spcBef>
                <a:spcPts val="5054"/>
              </a:spcBef>
            </a:pPr>
            <a:r>
              <a:rPr sz="5094" spc="221" dirty="0">
                <a:latin typeface="Lucida Sans"/>
                <a:cs typeface="Lucida Sans"/>
              </a:rPr>
              <a:t>we</a:t>
            </a:r>
            <a:r>
              <a:rPr sz="5094" spc="-79" dirty="0">
                <a:latin typeface="Lucida Sans"/>
                <a:cs typeface="Lucida Sans"/>
              </a:rPr>
              <a:t> </a:t>
            </a:r>
            <a:r>
              <a:rPr sz="5094" spc="112" dirty="0">
                <a:latin typeface="Lucida Sans"/>
                <a:cs typeface="Lucida Sans"/>
              </a:rPr>
              <a:t>can</a:t>
            </a:r>
            <a:r>
              <a:rPr sz="5094" spc="-79" dirty="0">
                <a:latin typeface="Lucida Sans"/>
                <a:cs typeface="Lucida Sans"/>
              </a:rPr>
              <a:t> </a:t>
            </a:r>
            <a:r>
              <a:rPr sz="5094" spc="49" dirty="0">
                <a:latin typeface="Lucida Sans"/>
                <a:cs typeface="Lucida Sans"/>
              </a:rPr>
              <a:t>calculate</a:t>
            </a:r>
            <a:endParaRPr sz="5094" dirty="0">
              <a:latin typeface="Lucida Sans"/>
              <a:cs typeface="Lucida Sans"/>
            </a:endParaRPr>
          </a:p>
          <a:p>
            <a:pPr marL="1429743">
              <a:spcBef>
                <a:spcPts val="4979"/>
              </a:spcBef>
            </a:pPr>
            <a:r>
              <a:rPr sz="5003" i="1" dirty="0"/>
              <a:t>P</a:t>
            </a:r>
            <a:r>
              <a:rPr sz="5003" dirty="0"/>
              <a:t>(</a:t>
            </a:r>
            <a:r>
              <a:rPr sz="5003" i="1" dirty="0"/>
              <a:t>disease</a:t>
            </a:r>
            <a:r>
              <a:rPr sz="5003" i="1" spc="-79" dirty="0"/>
              <a:t> </a:t>
            </a:r>
            <a:r>
              <a:rPr sz="5003" dirty="0"/>
              <a:t>|</a:t>
            </a:r>
            <a:r>
              <a:rPr sz="5003" spc="-79" dirty="0"/>
              <a:t> </a:t>
            </a:r>
            <a:r>
              <a:rPr sz="5003" i="1" dirty="0"/>
              <a:t>medical</a:t>
            </a:r>
            <a:r>
              <a:rPr sz="5003" i="1" spc="-79" dirty="0"/>
              <a:t> </a:t>
            </a:r>
            <a:r>
              <a:rPr sz="5003" i="1" dirty="0"/>
              <a:t>test</a:t>
            </a:r>
            <a:r>
              <a:rPr sz="5003" i="1" spc="-79" dirty="0"/>
              <a:t> </a:t>
            </a:r>
            <a:r>
              <a:rPr sz="5003" i="1" spc="-6" dirty="0"/>
              <a:t>result</a:t>
            </a:r>
            <a:r>
              <a:rPr sz="5003" spc="-6" dirty="0"/>
              <a:t>)</a:t>
            </a:r>
            <a:endParaRPr sz="5003"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1333" y="703449"/>
            <a:ext cx="2817517" cy="792486"/>
          </a:xfrm>
          <a:prstGeom prst="rect">
            <a:avLst/>
          </a:prstGeom>
        </p:spPr>
        <p:txBody>
          <a:bodyPr vert="horz" wrap="square" lIns="0" tIns="8471" rIns="0" bIns="0" rtlCol="0">
            <a:spAutoFit/>
          </a:bodyPr>
          <a:lstStyle/>
          <a:p>
            <a:pPr marL="7701">
              <a:spcBef>
                <a:spcPts val="67"/>
              </a:spcBef>
            </a:pPr>
            <a:r>
              <a:rPr sz="5094" spc="79" dirty="0"/>
              <a:t>Knowing</a:t>
            </a:r>
            <a:endParaRPr sz="5094" dirty="0"/>
          </a:p>
        </p:txBody>
      </p:sp>
      <p:sp>
        <p:nvSpPr>
          <p:cNvPr id="3" name="object 3"/>
          <p:cNvSpPr txBox="1">
            <a:spLocks noGrp="1"/>
          </p:cNvSpPr>
          <p:nvPr>
            <p:ph type="body" idx="1"/>
          </p:nvPr>
        </p:nvSpPr>
        <p:spPr>
          <a:xfrm>
            <a:off x="931464" y="1038782"/>
            <a:ext cx="10203381" cy="3626327"/>
          </a:xfrm>
          <a:prstGeom prst="rect">
            <a:avLst/>
          </a:prstGeom>
        </p:spPr>
        <p:txBody>
          <a:bodyPr vert="horz" wrap="square" lIns="0" tIns="7316" rIns="0" bIns="0" rtlCol="0">
            <a:spAutoFit/>
          </a:bodyPr>
          <a:lstStyle/>
          <a:p>
            <a:pPr marL="1429743">
              <a:spcBef>
                <a:spcPts val="58"/>
              </a:spcBef>
            </a:pPr>
            <a:r>
              <a:rPr sz="5003" i="1" dirty="0"/>
              <a:t>P</a:t>
            </a:r>
            <a:r>
              <a:rPr sz="5003" dirty="0"/>
              <a:t>(</a:t>
            </a:r>
            <a:r>
              <a:rPr sz="5003" i="1" dirty="0"/>
              <a:t>blurry</a:t>
            </a:r>
            <a:r>
              <a:rPr sz="5003" i="1" spc="-100" dirty="0"/>
              <a:t> </a:t>
            </a:r>
            <a:r>
              <a:rPr sz="5003" i="1" dirty="0"/>
              <a:t>text</a:t>
            </a:r>
            <a:r>
              <a:rPr sz="5003" i="1" spc="-100" dirty="0"/>
              <a:t> </a:t>
            </a:r>
            <a:r>
              <a:rPr sz="5003" dirty="0"/>
              <a:t>|</a:t>
            </a:r>
            <a:r>
              <a:rPr sz="5003" spc="-100" dirty="0"/>
              <a:t> </a:t>
            </a:r>
            <a:r>
              <a:rPr sz="5003" i="1" dirty="0"/>
              <a:t>counterfeit</a:t>
            </a:r>
            <a:r>
              <a:rPr sz="5003" i="1" spc="-100" dirty="0"/>
              <a:t> </a:t>
            </a:r>
            <a:r>
              <a:rPr sz="5003" i="1" spc="-6" dirty="0"/>
              <a:t>bill</a:t>
            </a:r>
            <a:r>
              <a:rPr sz="5003" spc="-6" dirty="0"/>
              <a:t>)</a:t>
            </a:r>
            <a:endParaRPr sz="5003" dirty="0"/>
          </a:p>
          <a:p>
            <a:pPr marL="7701">
              <a:spcBef>
                <a:spcPts val="5054"/>
              </a:spcBef>
            </a:pPr>
            <a:r>
              <a:rPr sz="5094" spc="221" dirty="0">
                <a:latin typeface="Lucida Sans"/>
                <a:cs typeface="Lucida Sans"/>
              </a:rPr>
              <a:t>we</a:t>
            </a:r>
            <a:r>
              <a:rPr sz="5094" spc="-79" dirty="0">
                <a:latin typeface="Lucida Sans"/>
                <a:cs typeface="Lucida Sans"/>
              </a:rPr>
              <a:t> </a:t>
            </a:r>
            <a:r>
              <a:rPr sz="5094" spc="112" dirty="0">
                <a:latin typeface="Lucida Sans"/>
                <a:cs typeface="Lucida Sans"/>
              </a:rPr>
              <a:t>can</a:t>
            </a:r>
            <a:r>
              <a:rPr sz="5094" spc="-79" dirty="0">
                <a:latin typeface="Lucida Sans"/>
                <a:cs typeface="Lucida Sans"/>
              </a:rPr>
              <a:t> </a:t>
            </a:r>
            <a:r>
              <a:rPr sz="5094" spc="49" dirty="0">
                <a:latin typeface="Lucida Sans"/>
                <a:cs typeface="Lucida Sans"/>
              </a:rPr>
              <a:t>calculate</a:t>
            </a:r>
            <a:endParaRPr sz="5094" dirty="0">
              <a:latin typeface="Lucida Sans"/>
              <a:cs typeface="Lucida Sans"/>
            </a:endParaRPr>
          </a:p>
          <a:p>
            <a:pPr marL="1429743">
              <a:spcBef>
                <a:spcPts val="4979"/>
              </a:spcBef>
            </a:pPr>
            <a:r>
              <a:rPr sz="5003" i="1" dirty="0"/>
              <a:t>P</a:t>
            </a:r>
            <a:r>
              <a:rPr sz="5003" dirty="0"/>
              <a:t>(</a:t>
            </a:r>
            <a:r>
              <a:rPr sz="5003" i="1" dirty="0"/>
              <a:t>counterfeit</a:t>
            </a:r>
            <a:r>
              <a:rPr sz="5003" i="1" spc="-88" dirty="0"/>
              <a:t> </a:t>
            </a:r>
            <a:r>
              <a:rPr sz="5003" i="1" dirty="0"/>
              <a:t>bill</a:t>
            </a:r>
            <a:r>
              <a:rPr sz="5003" i="1" spc="-88" dirty="0"/>
              <a:t> </a:t>
            </a:r>
            <a:r>
              <a:rPr sz="5003" dirty="0"/>
              <a:t>|</a:t>
            </a:r>
            <a:r>
              <a:rPr sz="5003" spc="-88" dirty="0"/>
              <a:t> </a:t>
            </a:r>
            <a:r>
              <a:rPr sz="5003" i="1" dirty="0"/>
              <a:t>blurry</a:t>
            </a:r>
            <a:r>
              <a:rPr sz="5003" i="1" spc="-88" dirty="0"/>
              <a:t> </a:t>
            </a:r>
            <a:r>
              <a:rPr sz="5003" i="1" spc="-6" dirty="0"/>
              <a:t>text</a:t>
            </a:r>
            <a:r>
              <a:rPr sz="5003" spc="-6" dirty="0"/>
              <a:t>)</a:t>
            </a:r>
            <a:endParaRPr sz="5003"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37462" y="2163057"/>
            <a:ext cx="10094567" cy="1686032"/>
          </a:xfrm>
          <a:prstGeom prst="rect">
            <a:avLst/>
          </a:prstGeom>
        </p:spPr>
        <p:txBody>
          <a:bodyPr vert="horz" wrap="square" lIns="0" tIns="938206" rIns="0" bIns="0" rtlCol="0">
            <a:spAutoFit/>
          </a:bodyPr>
          <a:lstStyle/>
          <a:p>
            <a:pPr marL="2388551">
              <a:spcBef>
                <a:spcPts val="82"/>
              </a:spcBef>
            </a:pPr>
            <a:r>
              <a:rPr sz="4800" spc="182" dirty="0"/>
              <a:t>Joint</a:t>
            </a:r>
            <a:r>
              <a:rPr sz="4800" spc="-270" dirty="0"/>
              <a:t> </a:t>
            </a:r>
            <a:r>
              <a:rPr sz="4800" spc="100" dirty="0"/>
              <a:t>Probability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6"/>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6</a:t>
            </a:fld>
            <a:endParaRPr sz="1200" b="0" i="0" u="none" strike="noStrike" cap="none">
              <a:solidFill>
                <a:schemeClr val="dk1"/>
              </a:solidFill>
              <a:latin typeface="Times New Roman"/>
              <a:ea typeface="Times New Roman"/>
              <a:cs typeface="Times New Roman"/>
              <a:sym typeface="Times New Roman"/>
            </a:endParaRPr>
          </a:p>
        </p:txBody>
      </p:sp>
      <p:sp>
        <p:nvSpPr>
          <p:cNvPr id="175" name="Google Shape;175;p26"/>
          <p:cNvSpPr txBox="1">
            <a:spLocks noGrp="1"/>
          </p:cNvSpPr>
          <p:nvPr>
            <p:ph type="ctrTitle"/>
          </p:nvPr>
        </p:nvSpPr>
        <p:spPr>
          <a:xfrm>
            <a:off x="1948816" y="1828800"/>
            <a:ext cx="8007984" cy="3667760"/>
          </a:xfrm>
          <a:prstGeom prst="rect">
            <a:avLst/>
          </a:prstGeom>
          <a:noFill/>
          <a:ln>
            <a:noFill/>
          </a:ln>
        </p:spPr>
        <p:txBody>
          <a:bodyPr spcFirstLastPara="1" wrap="square" lIns="91425" tIns="45700" rIns="91425" bIns="45700" anchor="ctr" anchorCtr="0">
            <a:noAutofit/>
          </a:bodyPr>
          <a:lstStyle/>
          <a:p>
            <a:pPr lvl="0"/>
            <a:br>
              <a:rPr lang="en-US" sz="4800" b="1" dirty="0"/>
            </a:br>
            <a:br>
              <a:rPr lang="en-US" sz="4800" b="1" dirty="0"/>
            </a:br>
            <a:br>
              <a:rPr lang="en-US" sz="4800" b="1" dirty="0"/>
            </a:br>
            <a:r>
              <a:rPr lang="en-US" sz="4800" spc="-6" dirty="0">
                <a:latin typeface="Verdana"/>
                <a:cs typeface="Verdana"/>
              </a:rPr>
              <a:t>Uncertainty</a:t>
            </a:r>
            <a:br>
              <a:rPr lang="en-US" sz="4800" spc="-6" dirty="0">
                <a:latin typeface="Verdana"/>
                <a:cs typeface="Verdana"/>
              </a:rPr>
            </a:br>
            <a:r>
              <a:rPr lang="en-US" sz="6000" spc="-6" dirty="0">
                <a:latin typeface="Verdana"/>
                <a:cs typeface="Verdana"/>
              </a:rPr>
              <a:t>Week-13</a:t>
            </a:r>
            <a:br>
              <a:rPr lang="en-US" sz="4800" b="1" dirty="0"/>
            </a:br>
            <a:br>
              <a:rPr lang="en-US" sz="4800" b="1" dirty="0"/>
            </a:br>
            <a:endParaRPr sz="48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549664" y="1698505"/>
          <a:ext cx="4968488" cy="1269172"/>
        </p:xfrm>
        <a:graphic>
          <a:graphicData uri="http://schemas.openxmlformats.org/drawingml/2006/table">
            <a:tbl>
              <a:tblPr firstRow="1" bandRow="1">
                <a:tableStyleId>{2D5ABB26-0587-4C30-8999-92F81FD0307C}</a:tableStyleId>
              </a:tblPr>
              <a:tblGrid>
                <a:gridCol w="2390096">
                  <a:extLst>
                    <a:ext uri="{9D8B030D-6E8A-4147-A177-3AD203B41FA5}">
                      <a16:colId xmlns:a16="http://schemas.microsoft.com/office/drawing/2014/main" val="20000"/>
                    </a:ext>
                  </a:extLst>
                </a:gridCol>
                <a:gridCol w="2578392">
                  <a:extLst>
                    <a:ext uri="{9D8B030D-6E8A-4147-A177-3AD203B41FA5}">
                      <a16:colId xmlns:a16="http://schemas.microsoft.com/office/drawing/2014/main" val="20001"/>
                    </a:ext>
                  </a:extLst>
                </a:gridCol>
              </a:tblGrid>
              <a:tr h="634586">
                <a:tc>
                  <a:txBody>
                    <a:bodyPr/>
                    <a:lstStyle/>
                    <a:p>
                      <a:pPr marL="7620" algn="ctr">
                        <a:lnSpc>
                          <a:spcPct val="100000"/>
                        </a:lnSpc>
                        <a:spcBef>
                          <a:spcPts val="819"/>
                        </a:spcBef>
                      </a:pPr>
                      <a:r>
                        <a:rPr sz="3000" dirty="0">
                          <a:solidFill>
                            <a:srgbClr val="FFFFFF"/>
                          </a:solidFill>
                          <a:latin typeface="Times New Roman"/>
                          <a:cs typeface="Times New Roman"/>
                        </a:rPr>
                        <a:t>C</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10" dirty="0">
                          <a:solidFill>
                            <a:srgbClr val="FFFFFF"/>
                          </a:solidFill>
                          <a:latin typeface="Times New Roman"/>
                          <a:cs typeface="Times New Roman"/>
                        </a:rPr>
                        <a:t>cloud</a:t>
                      </a:r>
                      <a:endParaRPr sz="3000">
                        <a:latin typeface="Times New Roman"/>
                        <a:cs typeface="Times New Roman"/>
                      </a:endParaRPr>
                    </a:p>
                  </a:txBody>
                  <a:tcPr marL="0" marR="0" marT="63150" marB="0">
                    <a:lnL w="12700">
                      <a:solidFill>
                        <a:srgbClr val="D6D6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marL="7620" algn="ctr">
                        <a:lnSpc>
                          <a:spcPct val="100000"/>
                        </a:lnSpc>
                        <a:spcBef>
                          <a:spcPts val="819"/>
                        </a:spcBef>
                      </a:pPr>
                      <a:r>
                        <a:rPr sz="3000" dirty="0">
                          <a:solidFill>
                            <a:srgbClr val="FFFFFF"/>
                          </a:solidFill>
                          <a:latin typeface="Times New Roman"/>
                          <a:cs typeface="Times New Roman"/>
                        </a:rPr>
                        <a:t>C</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10" dirty="0">
                          <a:solidFill>
                            <a:srgbClr val="FFFFFF"/>
                          </a:solidFill>
                          <a:latin typeface="Times New Roman"/>
                          <a:cs typeface="Times New Roman"/>
                        </a:rPr>
                        <a:t>¬cloud</a:t>
                      </a:r>
                      <a:endParaRPr sz="3000">
                        <a:latin typeface="Times New Roman"/>
                        <a:cs typeface="Times New Roman"/>
                      </a:endParaRPr>
                    </a:p>
                  </a:txBody>
                  <a:tcPr marL="0" marR="0" marT="63150" marB="0">
                    <a:lnL w="12700">
                      <a:solidFill>
                        <a:srgbClr val="D6D7D6"/>
                      </a:solidFill>
                      <a:prstDash val="solid"/>
                    </a:lnL>
                    <a:lnR w="12700">
                      <a:solidFill>
                        <a:srgbClr val="D6D6D6"/>
                      </a:solidFill>
                      <a:prstDash val="solid"/>
                    </a:lnR>
                    <a:lnT w="12700">
                      <a:solidFill>
                        <a:srgbClr val="D6D6D6"/>
                      </a:solidFill>
                      <a:prstDash val="solid"/>
                    </a:lnT>
                    <a:lnB w="28575">
                      <a:solidFill>
                        <a:srgbClr val="D6D7D6"/>
                      </a:solidFill>
                      <a:prstDash val="solid"/>
                    </a:lnB>
                    <a:solidFill>
                      <a:srgbClr val="032650"/>
                    </a:solidFill>
                  </a:tcPr>
                </a:tc>
                <a:extLst>
                  <a:ext uri="{0D108BD9-81ED-4DB2-BD59-A6C34878D82A}">
                    <a16:rowId xmlns:a16="http://schemas.microsoft.com/office/drawing/2014/main" val="10000"/>
                  </a:ext>
                </a:extLst>
              </a:tr>
              <a:tr h="634586">
                <a:tc>
                  <a:txBody>
                    <a:bodyPr/>
                    <a:lstStyle/>
                    <a:p>
                      <a:pPr marL="5715" algn="ctr">
                        <a:lnSpc>
                          <a:spcPct val="100000"/>
                        </a:lnSpc>
                        <a:spcBef>
                          <a:spcPts val="819"/>
                        </a:spcBef>
                      </a:pPr>
                      <a:r>
                        <a:rPr sz="3000" spc="-25" dirty="0">
                          <a:solidFill>
                            <a:srgbClr val="FFFFFF"/>
                          </a:solidFill>
                          <a:latin typeface="Times New Roman"/>
                          <a:cs typeface="Times New Roman"/>
                        </a:rPr>
                        <a:t>0.4</a:t>
                      </a:r>
                      <a:endParaRPr sz="3000">
                        <a:latin typeface="Times New Roman"/>
                        <a:cs typeface="Times New Roman"/>
                      </a:endParaRPr>
                    </a:p>
                  </a:txBody>
                  <a:tcPr marL="0" marR="0" marT="63150" marB="0">
                    <a:lnL w="12700">
                      <a:solidFill>
                        <a:srgbClr val="D6D6D6"/>
                      </a:solidFill>
                      <a:prstDash val="solid"/>
                    </a:lnL>
                    <a:lnR w="12700">
                      <a:solidFill>
                        <a:srgbClr val="D6D7D6"/>
                      </a:solidFill>
                      <a:prstDash val="solid"/>
                    </a:lnR>
                    <a:lnT w="28575">
                      <a:solidFill>
                        <a:srgbClr val="D6D7D6"/>
                      </a:solidFill>
                      <a:prstDash val="solid"/>
                    </a:lnT>
                    <a:lnB w="12700">
                      <a:solidFill>
                        <a:srgbClr val="D6D6D6"/>
                      </a:solidFill>
                      <a:prstDash val="solid"/>
                    </a:lnB>
                  </a:tcPr>
                </a:tc>
                <a:tc>
                  <a:txBody>
                    <a:bodyPr/>
                    <a:lstStyle/>
                    <a:p>
                      <a:pPr marL="1270" algn="ctr">
                        <a:lnSpc>
                          <a:spcPct val="100000"/>
                        </a:lnSpc>
                        <a:spcBef>
                          <a:spcPts val="819"/>
                        </a:spcBef>
                      </a:pPr>
                      <a:r>
                        <a:rPr sz="3000" spc="-25" dirty="0">
                          <a:solidFill>
                            <a:srgbClr val="FFFFFF"/>
                          </a:solidFill>
                          <a:latin typeface="Times New Roman"/>
                          <a:cs typeface="Times New Roman"/>
                        </a:rPr>
                        <a:t>0.6</a:t>
                      </a:r>
                      <a:endParaRPr sz="3000">
                        <a:latin typeface="Times New Roman"/>
                        <a:cs typeface="Times New Roman"/>
                      </a:endParaRPr>
                    </a:p>
                  </a:txBody>
                  <a:tcPr marL="0" marR="0" marT="63150" marB="0">
                    <a:lnL w="12700">
                      <a:solidFill>
                        <a:srgbClr val="D6D7D6"/>
                      </a:solidFill>
                      <a:prstDash val="solid"/>
                    </a:lnL>
                    <a:lnR w="12700">
                      <a:solidFill>
                        <a:srgbClr val="D6D6D6"/>
                      </a:solidFill>
                      <a:prstDash val="solid"/>
                    </a:lnR>
                    <a:lnT w="28575">
                      <a:solidFill>
                        <a:srgbClr val="D6D7D6"/>
                      </a:solidFill>
                      <a:prstDash val="solid"/>
                    </a:lnT>
                    <a:lnB w="12700">
                      <a:solidFill>
                        <a:srgbClr val="D6D6D6"/>
                      </a:solidFill>
                      <a:prstDash val="solid"/>
                    </a:lnB>
                  </a:tcPr>
                </a:tc>
                <a:extLst>
                  <a:ext uri="{0D108BD9-81ED-4DB2-BD59-A6C34878D82A}">
                    <a16:rowId xmlns:a16="http://schemas.microsoft.com/office/drawing/2014/main" val="10001"/>
                  </a:ext>
                </a:extLst>
              </a:tr>
            </a:tbl>
          </a:graphicData>
        </a:graphic>
      </p:graphicFrame>
      <p:sp>
        <p:nvSpPr>
          <p:cNvPr id="3" name="object 3"/>
          <p:cNvSpPr/>
          <p:nvPr/>
        </p:nvSpPr>
        <p:spPr>
          <a:xfrm>
            <a:off x="2452391" y="463645"/>
            <a:ext cx="1163280" cy="701203"/>
          </a:xfrm>
          <a:custGeom>
            <a:avLst/>
            <a:gdLst/>
            <a:ahLst/>
            <a:cxnLst/>
            <a:rect l="l" t="t" r="r" b="b"/>
            <a:pathLst>
              <a:path w="1918335" h="1156335">
                <a:moveTo>
                  <a:pt x="368501" y="372124"/>
                </a:moveTo>
                <a:lnTo>
                  <a:pt x="322270" y="375179"/>
                </a:lnTo>
                <a:lnTo>
                  <a:pt x="277755" y="384098"/>
                </a:lnTo>
                <a:lnTo>
                  <a:pt x="235300" y="398514"/>
                </a:lnTo>
                <a:lnTo>
                  <a:pt x="195251" y="418060"/>
                </a:lnTo>
                <a:lnTo>
                  <a:pt x="157953" y="442367"/>
                </a:lnTo>
                <a:lnTo>
                  <a:pt x="123750" y="471069"/>
                </a:lnTo>
                <a:lnTo>
                  <a:pt x="92989" y="503798"/>
                </a:lnTo>
                <a:lnTo>
                  <a:pt x="66013" y="540186"/>
                </a:lnTo>
                <a:lnTo>
                  <a:pt x="43168" y="579866"/>
                </a:lnTo>
                <a:lnTo>
                  <a:pt x="24799" y="622470"/>
                </a:lnTo>
                <a:lnTo>
                  <a:pt x="11252" y="667632"/>
                </a:lnTo>
                <a:lnTo>
                  <a:pt x="2870" y="714982"/>
                </a:lnTo>
                <a:lnTo>
                  <a:pt x="0" y="764154"/>
                </a:lnTo>
                <a:lnTo>
                  <a:pt x="2870" y="813322"/>
                </a:lnTo>
                <a:lnTo>
                  <a:pt x="11252" y="860663"/>
                </a:lnTo>
                <a:lnTo>
                  <a:pt x="24801" y="905813"/>
                </a:lnTo>
                <a:lnTo>
                  <a:pt x="43170" y="948402"/>
                </a:lnTo>
                <a:lnTo>
                  <a:pt x="66016" y="988066"/>
                </a:lnTo>
                <a:lnTo>
                  <a:pt x="92992" y="1024437"/>
                </a:lnTo>
                <a:lnTo>
                  <a:pt x="123754" y="1057148"/>
                </a:lnTo>
                <a:lnTo>
                  <a:pt x="157957" y="1085833"/>
                </a:lnTo>
                <a:lnTo>
                  <a:pt x="195255" y="1110125"/>
                </a:lnTo>
                <a:lnTo>
                  <a:pt x="235304" y="1129657"/>
                </a:lnTo>
                <a:lnTo>
                  <a:pt x="277758" y="1144063"/>
                </a:lnTo>
                <a:lnTo>
                  <a:pt x="322272" y="1152975"/>
                </a:lnTo>
                <a:lnTo>
                  <a:pt x="368501" y="1156027"/>
                </a:lnTo>
                <a:lnTo>
                  <a:pt x="372344" y="1156027"/>
                </a:lnTo>
                <a:lnTo>
                  <a:pt x="375743" y="1155881"/>
                </a:lnTo>
                <a:lnTo>
                  <a:pt x="1612856" y="1155881"/>
                </a:lnTo>
                <a:lnTo>
                  <a:pt x="1656379" y="1152486"/>
                </a:lnTo>
                <a:lnTo>
                  <a:pt x="1699711" y="1142200"/>
                </a:lnTo>
                <a:lnTo>
                  <a:pt x="1740498" y="1125674"/>
                </a:lnTo>
                <a:lnTo>
                  <a:pt x="1778265" y="1103411"/>
                </a:lnTo>
                <a:lnTo>
                  <a:pt x="1812537" y="1075916"/>
                </a:lnTo>
                <a:lnTo>
                  <a:pt x="1842839" y="1043695"/>
                </a:lnTo>
                <a:lnTo>
                  <a:pt x="1868696" y="1007252"/>
                </a:lnTo>
                <a:lnTo>
                  <a:pt x="1889634" y="967090"/>
                </a:lnTo>
                <a:lnTo>
                  <a:pt x="1905177" y="923716"/>
                </a:lnTo>
                <a:lnTo>
                  <a:pt x="1914852" y="877633"/>
                </a:lnTo>
                <a:lnTo>
                  <a:pt x="1918182" y="829346"/>
                </a:lnTo>
                <a:lnTo>
                  <a:pt x="1914852" y="781053"/>
                </a:lnTo>
                <a:lnTo>
                  <a:pt x="1905177" y="734958"/>
                </a:lnTo>
                <a:lnTo>
                  <a:pt x="1889634" y="691566"/>
                </a:lnTo>
                <a:lnTo>
                  <a:pt x="1868696" y="651385"/>
                </a:lnTo>
                <a:lnTo>
                  <a:pt x="1842839" y="614920"/>
                </a:lnTo>
                <a:lnTo>
                  <a:pt x="1812537" y="582677"/>
                </a:lnTo>
                <a:lnTo>
                  <a:pt x="1778265" y="555161"/>
                </a:lnTo>
                <a:lnTo>
                  <a:pt x="1740498" y="532880"/>
                </a:lnTo>
                <a:lnTo>
                  <a:pt x="1738752" y="532172"/>
                </a:lnTo>
                <a:lnTo>
                  <a:pt x="1483148" y="532172"/>
                </a:lnTo>
                <a:lnTo>
                  <a:pt x="1477545" y="483158"/>
                </a:lnTo>
                <a:lnTo>
                  <a:pt x="1468182" y="435494"/>
                </a:lnTo>
                <a:lnTo>
                  <a:pt x="1455224" y="389355"/>
                </a:lnTo>
                <a:lnTo>
                  <a:pt x="1451024" y="377967"/>
                </a:lnTo>
                <a:lnTo>
                  <a:pt x="431442" y="377967"/>
                </a:lnTo>
                <a:lnTo>
                  <a:pt x="415999" y="375477"/>
                </a:lnTo>
                <a:lnTo>
                  <a:pt x="400352" y="373644"/>
                </a:lnTo>
                <a:lnTo>
                  <a:pt x="384516" y="372512"/>
                </a:lnTo>
                <a:lnTo>
                  <a:pt x="368501" y="372124"/>
                </a:lnTo>
                <a:close/>
              </a:path>
              <a:path w="1918335" h="1156335">
                <a:moveTo>
                  <a:pt x="1612856" y="1155881"/>
                </a:moveTo>
                <a:lnTo>
                  <a:pt x="935269" y="1155881"/>
                </a:lnTo>
                <a:lnTo>
                  <a:pt x="1610977" y="1156027"/>
                </a:lnTo>
                <a:lnTo>
                  <a:pt x="1612856" y="1155881"/>
                </a:lnTo>
                <a:close/>
              </a:path>
              <a:path w="1918335" h="1156335">
                <a:moveTo>
                  <a:pt x="1610977" y="502497"/>
                </a:moveTo>
                <a:lnTo>
                  <a:pt x="1577233" y="504469"/>
                </a:lnTo>
                <a:lnTo>
                  <a:pt x="1544549" y="510227"/>
                </a:lnTo>
                <a:lnTo>
                  <a:pt x="1513122" y="519540"/>
                </a:lnTo>
                <a:lnTo>
                  <a:pt x="1483148" y="532172"/>
                </a:lnTo>
                <a:lnTo>
                  <a:pt x="1738752" y="532172"/>
                </a:lnTo>
                <a:lnTo>
                  <a:pt x="1699711" y="516338"/>
                </a:lnTo>
                <a:lnTo>
                  <a:pt x="1656379" y="506042"/>
                </a:lnTo>
                <a:lnTo>
                  <a:pt x="1610977" y="502497"/>
                </a:lnTo>
                <a:close/>
              </a:path>
              <a:path w="1918335" h="1156335">
                <a:moveTo>
                  <a:pt x="941562" y="0"/>
                </a:moveTo>
                <a:lnTo>
                  <a:pt x="891972" y="2374"/>
                </a:lnTo>
                <a:lnTo>
                  <a:pt x="843632" y="9359"/>
                </a:lnTo>
                <a:lnTo>
                  <a:pt x="796735" y="20749"/>
                </a:lnTo>
                <a:lnTo>
                  <a:pt x="751474" y="36339"/>
                </a:lnTo>
                <a:lnTo>
                  <a:pt x="708044" y="55923"/>
                </a:lnTo>
                <a:lnTo>
                  <a:pt x="666637" y="79295"/>
                </a:lnTo>
                <a:lnTo>
                  <a:pt x="627446" y="106250"/>
                </a:lnTo>
                <a:lnTo>
                  <a:pt x="590667" y="136582"/>
                </a:lnTo>
                <a:lnTo>
                  <a:pt x="556491" y="170085"/>
                </a:lnTo>
                <a:lnTo>
                  <a:pt x="525112" y="206553"/>
                </a:lnTo>
                <a:lnTo>
                  <a:pt x="496725" y="245781"/>
                </a:lnTo>
                <a:lnTo>
                  <a:pt x="471522" y="287563"/>
                </a:lnTo>
                <a:lnTo>
                  <a:pt x="449696" y="331694"/>
                </a:lnTo>
                <a:lnTo>
                  <a:pt x="431442" y="377967"/>
                </a:lnTo>
                <a:lnTo>
                  <a:pt x="1451024" y="377967"/>
                </a:lnTo>
                <a:lnTo>
                  <a:pt x="1419183" y="302359"/>
                </a:lnTo>
                <a:lnTo>
                  <a:pt x="1396429" y="261854"/>
                </a:lnTo>
                <a:lnTo>
                  <a:pt x="1370740" y="223578"/>
                </a:lnTo>
                <a:lnTo>
                  <a:pt x="1342280" y="187707"/>
                </a:lnTo>
                <a:lnTo>
                  <a:pt x="1311215" y="154418"/>
                </a:lnTo>
                <a:lnTo>
                  <a:pt x="1277708" y="123885"/>
                </a:lnTo>
                <a:lnTo>
                  <a:pt x="1241925" y="96286"/>
                </a:lnTo>
                <a:lnTo>
                  <a:pt x="1204031" y="71796"/>
                </a:lnTo>
                <a:lnTo>
                  <a:pt x="1164191" y="50591"/>
                </a:lnTo>
                <a:lnTo>
                  <a:pt x="1122569" y="32848"/>
                </a:lnTo>
                <a:lnTo>
                  <a:pt x="1079330" y="18740"/>
                </a:lnTo>
                <a:lnTo>
                  <a:pt x="1034640" y="8446"/>
                </a:lnTo>
                <a:lnTo>
                  <a:pt x="988662" y="2140"/>
                </a:lnTo>
                <a:lnTo>
                  <a:pt x="941562" y="0"/>
                </a:lnTo>
                <a:close/>
              </a:path>
            </a:pathLst>
          </a:custGeom>
          <a:solidFill>
            <a:srgbClr val="FFFFFF"/>
          </a:solidFill>
        </p:spPr>
        <p:txBody>
          <a:bodyPr wrap="square" lIns="0" tIns="0" rIns="0" bIns="0" rtlCol="0"/>
          <a:lstStyle/>
          <a:p>
            <a:endParaRPr sz="849"/>
          </a:p>
        </p:txBody>
      </p:sp>
      <p:sp>
        <p:nvSpPr>
          <p:cNvPr id="4" name="object 4"/>
          <p:cNvSpPr txBox="1"/>
          <p:nvPr/>
        </p:nvSpPr>
        <p:spPr>
          <a:xfrm>
            <a:off x="2735734" y="665351"/>
            <a:ext cx="573361" cy="415277"/>
          </a:xfrm>
          <a:prstGeom prst="rect">
            <a:avLst/>
          </a:prstGeom>
        </p:spPr>
        <p:txBody>
          <a:bodyPr vert="horz" wrap="square" lIns="0" tIns="9242" rIns="0" bIns="0" rtlCol="0">
            <a:spAutoFit/>
          </a:bodyPr>
          <a:lstStyle/>
          <a:p>
            <a:pPr marL="7701">
              <a:spcBef>
                <a:spcPts val="73"/>
              </a:spcBef>
            </a:pPr>
            <a:r>
              <a:rPr sz="2638" b="1" spc="-15" dirty="0">
                <a:latin typeface="Lucida Sans"/>
                <a:cs typeface="Lucida Sans"/>
              </a:rPr>
              <a:t>AM</a:t>
            </a:r>
            <a:endParaRPr sz="2638">
              <a:latin typeface="Lucida Sans"/>
              <a:cs typeface="Lucida Sans"/>
            </a:endParaRPr>
          </a:p>
        </p:txBody>
      </p:sp>
      <p:graphicFrame>
        <p:nvGraphicFramePr>
          <p:cNvPr id="5" name="object 5"/>
          <p:cNvGraphicFramePr>
            <a:graphicFrameLocks noGrp="1"/>
          </p:cNvGraphicFramePr>
          <p:nvPr/>
        </p:nvGraphicFramePr>
        <p:xfrm>
          <a:off x="2511676" y="4771690"/>
          <a:ext cx="7165282" cy="1620738"/>
        </p:xfrm>
        <a:graphic>
          <a:graphicData uri="http://schemas.openxmlformats.org/drawingml/2006/table">
            <a:tbl>
              <a:tblPr firstRow="1" bandRow="1">
                <a:tableStyleId>{2D5ABB26-0587-4C30-8999-92F81FD0307C}</a:tableStyleId>
              </a:tblPr>
              <a:tblGrid>
                <a:gridCol w="2497144">
                  <a:extLst>
                    <a:ext uri="{9D8B030D-6E8A-4147-A177-3AD203B41FA5}">
                      <a16:colId xmlns:a16="http://schemas.microsoft.com/office/drawing/2014/main" val="20000"/>
                    </a:ext>
                  </a:extLst>
                </a:gridCol>
                <a:gridCol w="2245697">
                  <a:extLst>
                    <a:ext uri="{9D8B030D-6E8A-4147-A177-3AD203B41FA5}">
                      <a16:colId xmlns:a16="http://schemas.microsoft.com/office/drawing/2014/main" val="20001"/>
                    </a:ext>
                  </a:extLst>
                </a:gridCol>
                <a:gridCol w="2422441">
                  <a:extLst>
                    <a:ext uri="{9D8B030D-6E8A-4147-A177-3AD203B41FA5}">
                      <a16:colId xmlns:a16="http://schemas.microsoft.com/office/drawing/2014/main" val="20002"/>
                    </a:ext>
                  </a:extLst>
                </a:gridCol>
              </a:tblGrid>
              <a:tr h="540246">
                <a:tc>
                  <a:txBody>
                    <a:bodyPr/>
                    <a:lstStyle/>
                    <a:p>
                      <a:pPr>
                        <a:lnSpc>
                          <a:spcPct val="100000"/>
                        </a:lnSpc>
                      </a:pPr>
                      <a:endParaRPr sz="29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algn="ctr">
                        <a:lnSpc>
                          <a:spcPct val="100000"/>
                        </a:lnSpc>
                        <a:spcBef>
                          <a:spcPts val="244"/>
                        </a:spcBef>
                      </a:pPr>
                      <a:r>
                        <a:rPr sz="3000" dirty="0">
                          <a:solidFill>
                            <a:srgbClr val="FFFFFF"/>
                          </a:solidFill>
                          <a:latin typeface="Times New Roman"/>
                          <a:cs typeface="Times New Roman"/>
                        </a:rPr>
                        <a:t>R</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20" dirty="0">
                          <a:solidFill>
                            <a:srgbClr val="FFFFFF"/>
                          </a:solidFill>
                          <a:latin typeface="Times New Roman"/>
                          <a:cs typeface="Times New Roman"/>
                        </a:rPr>
                        <a:t>rain</a:t>
                      </a:r>
                      <a:endParaRPr sz="3000">
                        <a:latin typeface="Times New Roman"/>
                        <a:cs typeface="Times New Roman"/>
                      </a:endParaRPr>
                    </a:p>
                  </a:txBody>
                  <a:tcPr marL="0" marR="0" marT="18868" marB="0">
                    <a:lnL w="12700">
                      <a:solidFill>
                        <a:srgbClr val="D6D7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marL="8255" algn="ctr">
                        <a:lnSpc>
                          <a:spcPct val="100000"/>
                        </a:lnSpc>
                        <a:spcBef>
                          <a:spcPts val="244"/>
                        </a:spcBef>
                      </a:pPr>
                      <a:r>
                        <a:rPr sz="3000" dirty="0">
                          <a:solidFill>
                            <a:srgbClr val="FFFFFF"/>
                          </a:solidFill>
                          <a:latin typeface="Times New Roman"/>
                          <a:cs typeface="Times New Roman"/>
                        </a:rPr>
                        <a:t>R</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20" dirty="0">
                          <a:solidFill>
                            <a:srgbClr val="FFFFFF"/>
                          </a:solidFill>
                          <a:latin typeface="Times New Roman"/>
                          <a:cs typeface="Times New Roman"/>
                        </a:rPr>
                        <a:t>¬rain</a:t>
                      </a:r>
                      <a:endParaRPr sz="3000">
                        <a:latin typeface="Times New Roman"/>
                        <a:cs typeface="Times New Roman"/>
                      </a:endParaRPr>
                    </a:p>
                  </a:txBody>
                  <a:tcPr marL="0" marR="0" marT="18868" marB="0">
                    <a:lnL w="12700">
                      <a:solidFill>
                        <a:srgbClr val="D6D7D6"/>
                      </a:solidFill>
                      <a:prstDash val="solid"/>
                    </a:lnL>
                    <a:lnR w="12700">
                      <a:solidFill>
                        <a:srgbClr val="D6D6D6"/>
                      </a:solidFill>
                      <a:prstDash val="solid"/>
                    </a:lnR>
                    <a:lnT w="12700">
                      <a:solidFill>
                        <a:srgbClr val="D6D6D6"/>
                      </a:solidFill>
                      <a:prstDash val="solid"/>
                    </a:lnT>
                    <a:lnB w="28575">
                      <a:solidFill>
                        <a:srgbClr val="D6D7D6"/>
                      </a:solidFill>
                      <a:prstDash val="solid"/>
                    </a:lnB>
                    <a:solidFill>
                      <a:srgbClr val="032650"/>
                    </a:solidFill>
                  </a:tcPr>
                </a:tc>
                <a:extLst>
                  <a:ext uri="{0D108BD9-81ED-4DB2-BD59-A6C34878D82A}">
                    <a16:rowId xmlns:a16="http://schemas.microsoft.com/office/drawing/2014/main" val="10000"/>
                  </a:ext>
                </a:extLst>
              </a:tr>
              <a:tr h="540246">
                <a:tc>
                  <a:txBody>
                    <a:bodyPr/>
                    <a:lstStyle/>
                    <a:p>
                      <a:pPr algn="ctr">
                        <a:lnSpc>
                          <a:spcPct val="100000"/>
                        </a:lnSpc>
                        <a:spcBef>
                          <a:spcPts val="315"/>
                        </a:spcBef>
                      </a:pPr>
                      <a:r>
                        <a:rPr sz="3000" dirty="0">
                          <a:solidFill>
                            <a:srgbClr val="FFFFFF"/>
                          </a:solidFill>
                          <a:latin typeface="Times New Roman"/>
                          <a:cs typeface="Times New Roman"/>
                        </a:rPr>
                        <a:t>C</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10" dirty="0">
                          <a:solidFill>
                            <a:srgbClr val="FFFFFF"/>
                          </a:solidFill>
                          <a:latin typeface="Times New Roman"/>
                          <a:cs typeface="Times New Roman"/>
                        </a:rPr>
                        <a:t>cloud</a:t>
                      </a:r>
                      <a:endParaRPr sz="3000">
                        <a:latin typeface="Times New Roman"/>
                        <a:cs typeface="Times New Roman"/>
                      </a:endParaRPr>
                    </a:p>
                  </a:txBody>
                  <a:tcPr marL="0" marR="0" marT="24259" marB="0">
                    <a:lnL w="12700">
                      <a:solidFill>
                        <a:srgbClr val="D6D6D6"/>
                      </a:solidFill>
                      <a:prstDash val="solid"/>
                    </a:lnL>
                    <a:lnR w="28575">
                      <a:solidFill>
                        <a:srgbClr val="D6D7D6"/>
                      </a:solidFill>
                      <a:prstDash val="solid"/>
                    </a:lnR>
                    <a:lnT w="28575">
                      <a:solidFill>
                        <a:srgbClr val="D6D7D6"/>
                      </a:solidFill>
                      <a:prstDash val="solid"/>
                    </a:lnT>
                    <a:lnB w="12700">
                      <a:solidFill>
                        <a:srgbClr val="D6D7D6"/>
                      </a:solidFill>
                      <a:prstDash val="solid"/>
                    </a:lnB>
                    <a:solidFill>
                      <a:srgbClr val="0076BA"/>
                    </a:solidFill>
                  </a:tcPr>
                </a:tc>
                <a:tc>
                  <a:txBody>
                    <a:bodyPr/>
                    <a:lstStyle/>
                    <a:p>
                      <a:pPr marL="6985" algn="ctr">
                        <a:lnSpc>
                          <a:spcPct val="100000"/>
                        </a:lnSpc>
                        <a:spcBef>
                          <a:spcPts val="315"/>
                        </a:spcBef>
                      </a:pPr>
                      <a:r>
                        <a:rPr sz="3000" spc="-20" dirty="0">
                          <a:solidFill>
                            <a:srgbClr val="FFFFFF"/>
                          </a:solidFill>
                          <a:latin typeface="Times New Roman"/>
                          <a:cs typeface="Times New Roman"/>
                        </a:rPr>
                        <a:t>0.08</a:t>
                      </a:r>
                      <a:endParaRPr sz="3000">
                        <a:latin typeface="Times New Roman"/>
                        <a:cs typeface="Times New Roman"/>
                      </a:endParaRPr>
                    </a:p>
                  </a:txBody>
                  <a:tcPr marL="0" marR="0" marT="24259" marB="0">
                    <a:lnL w="28575">
                      <a:solidFill>
                        <a:srgbClr val="D6D7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algn="ctr">
                        <a:lnSpc>
                          <a:spcPct val="100000"/>
                        </a:lnSpc>
                        <a:spcBef>
                          <a:spcPts val="315"/>
                        </a:spcBef>
                      </a:pPr>
                      <a:r>
                        <a:rPr sz="3000" spc="-20" dirty="0">
                          <a:solidFill>
                            <a:srgbClr val="FFFFFF"/>
                          </a:solidFill>
                          <a:latin typeface="Times New Roman"/>
                          <a:cs typeface="Times New Roman"/>
                        </a:rPr>
                        <a:t>0.32</a:t>
                      </a:r>
                      <a:endParaRPr sz="3000">
                        <a:latin typeface="Times New Roman"/>
                        <a:cs typeface="Times New Roman"/>
                      </a:endParaRPr>
                    </a:p>
                  </a:txBody>
                  <a:tcPr marL="0" marR="0" marT="24259" marB="0">
                    <a:lnL w="12700">
                      <a:solidFill>
                        <a:srgbClr val="D6D7D6"/>
                      </a:solidFill>
                      <a:prstDash val="solid"/>
                    </a:lnL>
                    <a:lnR w="12700">
                      <a:solidFill>
                        <a:srgbClr val="D6D6D6"/>
                      </a:solidFill>
                      <a:prstDash val="solid"/>
                    </a:lnR>
                    <a:lnT w="28575">
                      <a:solidFill>
                        <a:srgbClr val="D6D7D6"/>
                      </a:solidFill>
                      <a:prstDash val="solid"/>
                    </a:lnT>
                    <a:lnB w="12700">
                      <a:solidFill>
                        <a:srgbClr val="D6D7D6"/>
                      </a:solidFill>
                      <a:prstDash val="solid"/>
                    </a:lnB>
                  </a:tcPr>
                </a:tc>
                <a:extLst>
                  <a:ext uri="{0D108BD9-81ED-4DB2-BD59-A6C34878D82A}">
                    <a16:rowId xmlns:a16="http://schemas.microsoft.com/office/drawing/2014/main" val="10001"/>
                  </a:ext>
                </a:extLst>
              </a:tr>
              <a:tr h="540246">
                <a:tc>
                  <a:txBody>
                    <a:bodyPr/>
                    <a:lstStyle/>
                    <a:p>
                      <a:pPr marL="3175" algn="ctr">
                        <a:lnSpc>
                          <a:spcPct val="100000"/>
                        </a:lnSpc>
                        <a:spcBef>
                          <a:spcPts val="225"/>
                        </a:spcBef>
                      </a:pPr>
                      <a:r>
                        <a:rPr sz="3000" dirty="0">
                          <a:solidFill>
                            <a:srgbClr val="FFFFFF"/>
                          </a:solidFill>
                          <a:latin typeface="Times New Roman"/>
                          <a:cs typeface="Times New Roman"/>
                        </a:rPr>
                        <a:t>C</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10" dirty="0">
                          <a:solidFill>
                            <a:srgbClr val="FFFFFF"/>
                          </a:solidFill>
                          <a:latin typeface="Times New Roman"/>
                          <a:cs typeface="Times New Roman"/>
                        </a:rPr>
                        <a:t>¬cloud</a:t>
                      </a:r>
                      <a:endParaRPr sz="3000">
                        <a:latin typeface="Times New Roman"/>
                        <a:cs typeface="Times New Roman"/>
                      </a:endParaRPr>
                    </a:p>
                  </a:txBody>
                  <a:tcPr marL="0" marR="0" marT="17328" marB="0">
                    <a:lnL w="12700">
                      <a:solidFill>
                        <a:srgbClr val="D6D6D6"/>
                      </a:solidFill>
                      <a:prstDash val="solid"/>
                    </a:lnL>
                    <a:lnR w="28575">
                      <a:solidFill>
                        <a:srgbClr val="D6D7D6"/>
                      </a:solidFill>
                      <a:prstDash val="solid"/>
                    </a:lnR>
                    <a:lnT w="12700">
                      <a:solidFill>
                        <a:srgbClr val="D6D7D6"/>
                      </a:solidFill>
                      <a:prstDash val="solid"/>
                    </a:lnT>
                    <a:lnB w="12700">
                      <a:solidFill>
                        <a:srgbClr val="D6D6D6"/>
                      </a:solidFill>
                      <a:prstDash val="solid"/>
                    </a:lnB>
                    <a:solidFill>
                      <a:srgbClr val="0076BA"/>
                    </a:solidFill>
                  </a:tcPr>
                </a:tc>
                <a:tc>
                  <a:txBody>
                    <a:bodyPr/>
                    <a:lstStyle/>
                    <a:p>
                      <a:pPr marL="6985" algn="ctr">
                        <a:lnSpc>
                          <a:spcPct val="100000"/>
                        </a:lnSpc>
                        <a:spcBef>
                          <a:spcPts val="225"/>
                        </a:spcBef>
                      </a:pPr>
                      <a:r>
                        <a:rPr sz="3000" spc="-20" dirty="0">
                          <a:solidFill>
                            <a:srgbClr val="FFFFFF"/>
                          </a:solidFill>
                          <a:latin typeface="Times New Roman"/>
                          <a:cs typeface="Times New Roman"/>
                        </a:rPr>
                        <a:t>0.02</a:t>
                      </a:r>
                      <a:endParaRPr sz="3000">
                        <a:latin typeface="Times New Roman"/>
                        <a:cs typeface="Times New Roman"/>
                      </a:endParaRPr>
                    </a:p>
                  </a:txBody>
                  <a:tcPr marL="0" marR="0" marT="17328" marB="0">
                    <a:lnL w="28575">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gn="ctr">
                        <a:lnSpc>
                          <a:spcPct val="100000"/>
                        </a:lnSpc>
                        <a:spcBef>
                          <a:spcPts val="225"/>
                        </a:spcBef>
                      </a:pPr>
                      <a:r>
                        <a:rPr sz="3000" spc="-20" dirty="0">
                          <a:solidFill>
                            <a:srgbClr val="FFFFFF"/>
                          </a:solidFill>
                          <a:latin typeface="Times New Roman"/>
                          <a:cs typeface="Times New Roman"/>
                        </a:rPr>
                        <a:t>0.58</a:t>
                      </a:r>
                      <a:endParaRPr sz="3000">
                        <a:latin typeface="Times New Roman"/>
                        <a:cs typeface="Times New Roman"/>
                      </a:endParaRPr>
                    </a:p>
                  </a:txBody>
                  <a:tcPr marL="0" marR="0" marT="17328" marB="0">
                    <a:lnL w="12700">
                      <a:solidFill>
                        <a:srgbClr val="D6D7D6"/>
                      </a:solidFill>
                      <a:prstDash val="solid"/>
                    </a:lnL>
                    <a:lnR w="12700">
                      <a:solidFill>
                        <a:srgbClr val="D6D6D6"/>
                      </a:solidFill>
                      <a:prstDash val="solid"/>
                    </a:lnR>
                    <a:lnT w="12700">
                      <a:solidFill>
                        <a:srgbClr val="D6D7D6"/>
                      </a:solidFill>
                      <a:prstDash val="solid"/>
                    </a:lnT>
                    <a:lnB w="12700">
                      <a:solidFill>
                        <a:srgbClr val="D6D6D6"/>
                      </a:solidFill>
                      <a:prstDash val="solid"/>
                    </a:lnB>
                  </a:tcPr>
                </a:tc>
                <a:extLst>
                  <a:ext uri="{0D108BD9-81ED-4DB2-BD59-A6C34878D82A}">
                    <a16:rowId xmlns:a16="http://schemas.microsoft.com/office/drawing/2014/main" val="10002"/>
                  </a:ext>
                </a:extLst>
              </a:tr>
            </a:tbl>
          </a:graphicData>
        </a:graphic>
      </p:graphicFrame>
      <p:sp>
        <p:nvSpPr>
          <p:cNvPr id="6" name="object 6"/>
          <p:cNvSpPr/>
          <p:nvPr/>
        </p:nvSpPr>
        <p:spPr>
          <a:xfrm>
            <a:off x="8632259" y="929587"/>
            <a:ext cx="176745" cy="290724"/>
          </a:xfrm>
          <a:custGeom>
            <a:avLst/>
            <a:gdLst/>
            <a:ahLst/>
            <a:cxnLst/>
            <a:rect l="l" t="t" r="r" b="b"/>
            <a:pathLst>
              <a:path w="291465" h="479425">
                <a:moveTo>
                  <a:pt x="145767" y="0"/>
                </a:moveTo>
                <a:lnTo>
                  <a:pt x="144616" y="2858"/>
                </a:lnTo>
                <a:lnTo>
                  <a:pt x="143673" y="4858"/>
                </a:lnTo>
                <a:lnTo>
                  <a:pt x="142835" y="6921"/>
                </a:lnTo>
                <a:lnTo>
                  <a:pt x="114538" y="72514"/>
                </a:lnTo>
                <a:lnTo>
                  <a:pt x="82942" y="136624"/>
                </a:lnTo>
                <a:lnTo>
                  <a:pt x="66585" y="168056"/>
                </a:lnTo>
                <a:lnTo>
                  <a:pt x="50325" y="199526"/>
                </a:lnTo>
                <a:lnTo>
                  <a:pt x="18023" y="262578"/>
                </a:lnTo>
                <a:lnTo>
                  <a:pt x="8389" y="285091"/>
                </a:lnTo>
                <a:lnTo>
                  <a:pt x="2290" y="308262"/>
                </a:lnTo>
                <a:lnTo>
                  <a:pt x="0" y="332070"/>
                </a:lnTo>
                <a:lnTo>
                  <a:pt x="1793" y="356491"/>
                </a:lnTo>
                <a:lnTo>
                  <a:pt x="16740" y="401799"/>
                </a:lnTo>
                <a:lnTo>
                  <a:pt x="45980" y="439536"/>
                </a:lnTo>
                <a:lnTo>
                  <a:pt x="105559" y="473956"/>
                </a:lnTo>
                <a:lnTo>
                  <a:pt x="138804" y="479175"/>
                </a:lnTo>
                <a:lnTo>
                  <a:pt x="174248" y="476414"/>
                </a:lnTo>
                <a:lnTo>
                  <a:pt x="219024" y="459936"/>
                </a:lnTo>
                <a:lnTo>
                  <a:pt x="255712" y="429274"/>
                </a:lnTo>
                <a:lnTo>
                  <a:pt x="280161" y="390663"/>
                </a:lnTo>
                <a:lnTo>
                  <a:pt x="291103" y="346303"/>
                </a:lnTo>
                <a:lnTo>
                  <a:pt x="291358" y="324929"/>
                </a:lnTo>
                <a:lnTo>
                  <a:pt x="288590" y="304083"/>
                </a:lnTo>
                <a:lnTo>
                  <a:pt x="274454" y="264117"/>
                </a:lnTo>
                <a:lnTo>
                  <a:pt x="253958" y="223688"/>
                </a:lnTo>
                <a:lnTo>
                  <a:pt x="232990" y="183470"/>
                </a:lnTo>
                <a:lnTo>
                  <a:pt x="213885" y="147478"/>
                </a:lnTo>
                <a:lnTo>
                  <a:pt x="195124" y="111314"/>
                </a:lnTo>
                <a:lnTo>
                  <a:pt x="177286" y="74701"/>
                </a:lnTo>
                <a:lnTo>
                  <a:pt x="160950" y="37360"/>
                </a:lnTo>
                <a:lnTo>
                  <a:pt x="157208" y="28227"/>
                </a:lnTo>
                <a:lnTo>
                  <a:pt x="149686" y="9627"/>
                </a:lnTo>
                <a:lnTo>
                  <a:pt x="145767" y="0"/>
                </a:lnTo>
                <a:close/>
              </a:path>
            </a:pathLst>
          </a:custGeom>
          <a:solidFill>
            <a:srgbClr val="00A2FF"/>
          </a:solidFill>
        </p:spPr>
        <p:txBody>
          <a:bodyPr wrap="square" lIns="0" tIns="0" rIns="0" bIns="0" rtlCol="0"/>
          <a:lstStyle/>
          <a:p>
            <a:endParaRPr sz="849"/>
          </a:p>
        </p:txBody>
      </p:sp>
      <p:sp>
        <p:nvSpPr>
          <p:cNvPr id="7" name="object 7"/>
          <p:cNvSpPr/>
          <p:nvPr/>
        </p:nvSpPr>
        <p:spPr>
          <a:xfrm>
            <a:off x="8621662" y="176073"/>
            <a:ext cx="1072790" cy="646523"/>
          </a:xfrm>
          <a:custGeom>
            <a:avLst/>
            <a:gdLst/>
            <a:ahLst/>
            <a:cxnLst/>
            <a:rect l="l" t="t" r="r" b="b"/>
            <a:pathLst>
              <a:path w="1769109" h="1066165">
                <a:moveTo>
                  <a:pt x="339884" y="343130"/>
                </a:moveTo>
                <a:lnTo>
                  <a:pt x="293758" y="346431"/>
                </a:lnTo>
                <a:lnTo>
                  <a:pt x="249519" y="356046"/>
                </a:lnTo>
                <a:lnTo>
                  <a:pt x="207573" y="371544"/>
                </a:lnTo>
                <a:lnTo>
                  <a:pt x="168325" y="392495"/>
                </a:lnTo>
                <a:lnTo>
                  <a:pt x="132178" y="418467"/>
                </a:lnTo>
                <a:lnTo>
                  <a:pt x="99538" y="449030"/>
                </a:lnTo>
                <a:lnTo>
                  <a:pt x="70810" y="483753"/>
                </a:lnTo>
                <a:lnTo>
                  <a:pt x="46397" y="522206"/>
                </a:lnTo>
                <a:lnTo>
                  <a:pt x="26705" y="563956"/>
                </a:lnTo>
                <a:lnTo>
                  <a:pt x="12138" y="608575"/>
                </a:lnTo>
                <a:lnTo>
                  <a:pt x="3102" y="655629"/>
                </a:lnTo>
                <a:lnTo>
                  <a:pt x="0" y="704690"/>
                </a:lnTo>
                <a:lnTo>
                  <a:pt x="3102" y="753741"/>
                </a:lnTo>
                <a:lnTo>
                  <a:pt x="12138" y="800781"/>
                </a:lnTo>
                <a:lnTo>
                  <a:pt x="26705" y="845383"/>
                </a:lnTo>
                <a:lnTo>
                  <a:pt x="46397" y="887114"/>
                </a:lnTo>
                <a:lnTo>
                  <a:pt x="70810" y="925546"/>
                </a:lnTo>
                <a:lnTo>
                  <a:pt x="99538" y="960249"/>
                </a:lnTo>
                <a:lnTo>
                  <a:pt x="132178" y="990792"/>
                </a:lnTo>
                <a:lnTo>
                  <a:pt x="168325" y="1016747"/>
                </a:lnTo>
                <a:lnTo>
                  <a:pt x="207573" y="1037681"/>
                </a:lnTo>
                <a:lnTo>
                  <a:pt x="249519" y="1053167"/>
                </a:lnTo>
                <a:lnTo>
                  <a:pt x="293758" y="1062774"/>
                </a:lnTo>
                <a:lnTo>
                  <a:pt x="339884" y="1066072"/>
                </a:lnTo>
                <a:lnTo>
                  <a:pt x="343445" y="1066072"/>
                </a:lnTo>
                <a:lnTo>
                  <a:pt x="346530" y="1065936"/>
                </a:lnTo>
                <a:lnTo>
                  <a:pt x="1487196" y="1065936"/>
                </a:lnTo>
                <a:lnTo>
                  <a:pt x="1531581" y="1062130"/>
                </a:lnTo>
                <a:lnTo>
                  <a:pt x="1575188" y="1050718"/>
                </a:lnTo>
                <a:lnTo>
                  <a:pt x="1615845" y="1032454"/>
                </a:lnTo>
                <a:lnTo>
                  <a:pt x="1652970" y="1007959"/>
                </a:lnTo>
                <a:lnTo>
                  <a:pt x="1685982" y="977851"/>
                </a:lnTo>
                <a:lnTo>
                  <a:pt x="1714298" y="942750"/>
                </a:lnTo>
                <a:lnTo>
                  <a:pt x="1737335" y="903275"/>
                </a:lnTo>
                <a:lnTo>
                  <a:pt x="1754511" y="860046"/>
                </a:lnTo>
                <a:lnTo>
                  <a:pt x="1765244" y="813683"/>
                </a:lnTo>
                <a:lnTo>
                  <a:pt x="1768951" y="764803"/>
                </a:lnTo>
                <a:lnTo>
                  <a:pt x="1765244" y="715924"/>
                </a:lnTo>
                <a:lnTo>
                  <a:pt x="1754511" y="669555"/>
                </a:lnTo>
                <a:lnTo>
                  <a:pt x="1737335" y="626316"/>
                </a:lnTo>
                <a:lnTo>
                  <a:pt x="1714298" y="586829"/>
                </a:lnTo>
                <a:lnTo>
                  <a:pt x="1685982" y="551713"/>
                </a:lnTo>
                <a:lnTo>
                  <a:pt x="1652970" y="521590"/>
                </a:lnTo>
                <a:lnTo>
                  <a:pt x="1615845" y="497081"/>
                </a:lnTo>
                <a:lnTo>
                  <a:pt x="1601804" y="490770"/>
                </a:lnTo>
                <a:lnTo>
                  <a:pt x="1367707" y="490770"/>
                </a:lnTo>
                <a:lnTo>
                  <a:pt x="1362140" y="442942"/>
                </a:lnTo>
                <a:lnTo>
                  <a:pt x="1352693" y="396521"/>
                </a:lnTo>
                <a:lnTo>
                  <a:pt x="1339548" y="351701"/>
                </a:lnTo>
                <a:lnTo>
                  <a:pt x="1338337" y="348575"/>
                </a:lnTo>
                <a:lnTo>
                  <a:pt x="397893" y="348575"/>
                </a:lnTo>
                <a:lnTo>
                  <a:pt x="383661" y="346267"/>
                </a:lnTo>
                <a:lnTo>
                  <a:pt x="369242" y="344557"/>
                </a:lnTo>
                <a:lnTo>
                  <a:pt x="354647" y="343495"/>
                </a:lnTo>
                <a:lnTo>
                  <a:pt x="339884" y="343130"/>
                </a:lnTo>
                <a:close/>
              </a:path>
              <a:path w="1769109" h="1066165">
                <a:moveTo>
                  <a:pt x="1487196" y="1065936"/>
                </a:moveTo>
                <a:lnTo>
                  <a:pt x="862486" y="1065936"/>
                </a:lnTo>
                <a:lnTo>
                  <a:pt x="1485609" y="1066072"/>
                </a:lnTo>
                <a:lnTo>
                  <a:pt x="1487196" y="1065936"/>
                </a:lnTo>
                <a:close/>
              </a:path>
              <a:path w="1769109" h="1066165">
                <a:moveTo>
                  <a:pt x="1485609" y="463441"/>
                </a:moveTo>
                <a:lnTo>
                  <a:pt x="1454523" y="465252"/>
                </a:lnTo>
                <a:lnTo>
                  <a:pt x="1424380" y="470548"/>
                </a:lnTo>
                <a:lnTo>
                  <a:pt x="1395376" y="479123"/>
                </a:lnTo>
                <a:lnTo>
                  <a:pt x="1367707" y="490770"/>
                </a:lnTo>
                <a:lnTo>
                  <a:pt x="1601804" y="490770"/>
                </a:lnTo>
                <a:lnTo>
                  <a:pt x="1575188" y="478806"/>
                </a:lnTo>
                <a:lnTo>
                  <a:pt x="1531581" y="467386"/>
                </a:lnTo>
                <a:lnTo>
                  <a:pt x="1485609" y="463441"/>
                </a:lnTo>
                <a:close/>
              </a:path>
              <a:path w="1769109" h="1066165">
                <a:moveTo>
                  <a:pt x="868350" y="0"/>
                </a:moveTo>
                <a:lnTo>
                  <a:pt x="819149" y="2536"/>
                </a:lnTo>
                <a:lnTo>
                  <a:pt x="771298" y="9988"/>
                </a:lnTo>
                <a:lnTo>
                  <a:pt x="725020" y="22119"/>
                </a:lnTo>
                <a:lnTo>
                  <a:pt x="680539" y="38690"/>
                </a:lnTo>
                <a:lnTo>
                  <a:pt x="638077" y="59466"/>
                </a:lnTo>
                <a:lnTo>
                  <a:pt x="597858" y="84209"/>
                </a:lnTo>
                <a:lnTo>
                  <a:pt x="560106" y="112682"/>
                </a:lnTo>
                <a:lnTo>
                  <a:pt x="525043" y="144648"/>
                </a:lnTo>
                <a:lnTo>
                  <a:pt x="492894" y="179870"/>
                </a:lnTo>
                <a:lnTo>
                  <a:pt x="463881" y="218110"/>
                </a:lnTo>
                <a:lnTo>
                  <a:pt x="438227" y="259133"/>
                </a:lnTo>
                <a:lnTo>
                  <a:pt x="416157" y="302700"/>
                </a:lnTo>
                <a:lnTo>
                  <a:pt x="397893" y="348575"/>
                </a:lnTo>
                <a:lnTo>
                  <a:pt x="1338337" y="348575"/>
                </a:lnTo>
                <a:lnTo>
                  <a:pt x="1322884" y="308673"/>
                </a:lnTo>
                <a:lnTo>
                  <a:pt x="1302882" y="267630"/>
                </a:lnTo>
                <a:lnTo>
                  <a:pt x="1279724" y="228765"/>
                </a:lnTo>
                <a:lnTo>
                  <a:pt x="1253589" y="192269"/>
                </a:lnTo>
                <a:lnTo>
                  <a:pt x="1224660" y="158336"/>
                </a:lnTo>
                <a:lnTo>
                  <a:pt x="1193116" y="127158"/>
                </a:lnTo>
                <a:lnTo>
                  <a:pt x="1159139" y="98927"/>
                </a:lnTo>
                <a:lnTo>
                  <a:pt x="1122909" y="73835"/>
                </a:lnTo>
                <a:lnTo>
                  <a:pt x="1084607" y="52076"/>
                </a:lnTo>
                <a:lnTo>
                  <a:pt x="1044415" y="33842"/>
                </a:lnTo>
                <a:lnTo>
                  <a:pt x="1002512" y="19325"/>
                </a:lnTo>
                <a:lnTo>
                  <a:pt x="959080" y="8717"/>
                </a:lnTo>
                <a:lnTo>
                  <a:pt x="914299" y="2211"/>
                </a:lnTo>
                <a:lnTo>
                  <a:pt x="868350" y="0"/>
                </a:lnTo>
                <a:close/>
              </a:path>
            </a:pathLst>
          </a:custGeom>
          <a:solidFill>
            <a:srgbClr val="FFFFFF"/>
          </a:solidFill>
        </p:spPr>
        <p:txBody>
          <a:bodyPr wrap="square" lIns="0" tIns="0" rIns="0" bIns="0" rtlCol="0"/>
          <a:lstStyle/>
          <a:p>
            <a:endParaRPr sz="849"/>
          </a:p>
        </p:txBody>
      </p:sp>
      <p:sp>
        <p:nvSpPr>
          <p:cNvPr id="8" name="object 8"/>
          <p:cNvSpPr txBox="1"/>
          <p:nvPr/>
        </p:nvSpPr>
        <p:spPr>
          <a:xfrm>
            <a:off x="8882103" y="366922"/>
            <a:ext cx="532544" cy="415277"/>
          </a:xfrm>
          <a:prstGeom prst="rect">
            <a:avLst/>
          </a:prstGeom>
        </p:spPr>
        <p:txBody>
          <a:bodyPr vert="horz" wrap="square" lIns="0" tIns="9242" rIns="0" bIns="0" rtlCol="0">
            <a:spAutoFit/>
          </a:bodyPr>
          <a:lstStyle/>
          <a:p>
            <a:pPr marL="7701">
              <a:spcBef>
                <a:spcPts val="73"/>
              </a:spcBef>
            </a:pPr>
            <a:r>
              <a:rPr sz="2638" b="1" spc="-15" dirty="0">
                <a:latin typeface="Lucida Sans"/>
                <a:cs typeface="Lucida Sans"/>
              </a:rPr>
              <a:t>PM</a:t>
            </a:r>
            <a:endParaRPr sz="2638">
              <a:latin typeface="Lucida Sans"/>
              <a:cs typeface="Lucida Sans"/>
            </a:endParaRPr>
          </a:p>
        </p:txBody>
      </p:sp>
      <p:sp>
        <p:nvSpPr>
          <p:cNvPr id="9" name="object 9"/>
          <p:cNvSpPr/>
          <p:nvPr/>
        </p:nvSpPr>
        <p:spPr>
          <a:xfrm>
            <a:off x="8923803" y="1161600"/>
            <a:ext cx="176745" cy="290724"/>
          </a:xfrm>
          <a:custGeom>
            <a:avLst/>
            <a:gdLst/>
            <a:ahLst/>
            <a:cxnLst/>
            <a:rect l="l" t="t" r="r" b="b"/>
            <a:pathLst>
              <a:path w="291465" h="479425">
                <a:moveTo>
                  <a:pt x="145811" y="0"/>
                </a:moveTo>
                <a:lnTo>
                  <a:pt x="144555" y="2858"/>
                </a:lnTo>
                <a:lnTo>
                  <a:pt x="142880" y="6931"/>
                </a:lnTo>
                <a:lnTo>
                  <a:pt x="129104" y="39921"/>
                </a:lnTo>
                <a:lnTo>
                  <a:pt x="114504" y="72525"/>
                </a:lnTo>
                <a:lnTo>
                  <a:pt x="99118" y="104758"/>
                </a:lnTo>
                <a:lnTo>
                  <a:pt x="82986" y="136634"/>
                </a:lnTo>
                <a:lnTo>
                  <a:pt x="66629" y="168065"/>
                </a:lnTo>
                <a:lnTo>
                  <a:pt x="50369" y="199533"/>
                </a:lnTo>
                <a:lnTo>
                  <a:pt x="18067" y="262588"/>
                </a:lnTo>
                <a:lnTo>
                  <a:pt x="8419" y="285096"/>
                </a:lnTo>
                <a:lnTo>
                  <a:pt x="2295" y="308264"/>
                </a:lnTo>
                <a:lnTo>
                  <a:pt x="0" y="332070"/>
                </a:lnTo>
                <a:lnTo>
                  <a:pt x="1837" y="356491"/>
                </a:lnTo>
                <a:lnTo>
                  <a:pt x="16784" y="401800"/>
                </a:lnTo>
                <a:lnTo>
                  <a:pt x="46024" y="439546"/>
                </a:lnTo>
                <a:lnTo>
                  <a:pt x="105603" y="473963"/>
                </a:lnTo>
                <a:lnTo>
                  <a:pt x="138848" y="479184"/>
                </a:lnTo>
                <a:lnTo>
                  <a:pt x="174292" y="476425"/>
                </a:lnTo>
                <a:lnTo>
                  <a:pt x="219029" y="459942"/>
                </a:lnTo>
                <a:lnTo>
                  <a:pt x="255756" y="429285"/>
                </a:lnTo>
                <a:lnTo>
                  <a:pt x="280205" y="390666"/>
                </a:lnTo>
                <a:lnTo>
                  <a:pt x="291147" y="346314"/>
                </a:lnTo>
                <a:lnTo>
                  <a:pt x="291278" y="332070"/>
                </a:lnTo>
                <a:lnTo>
                  <a:pt x="291344" y="324938"/>
                </a:lnTo>
                <a:lnTo>
                  <a:pt x="282902" y="283807"/>
                </a:lnTo>
                <a:lnTo>
                  <a:pt x="264280" y="243892"/>
                </a:lnTo>
                <a:lnTo>
                  <a:pt x="243606" y="203541"/>
                </a:lnTo>
                <a:lnTo>
                  <a:pt x="213930" y="147480"/>
                </a:lnTo>
                <a:lnTo>
                  <a:pt x="195169" y="111319"/>
                </a:lnTo>
                <a:lnTo>
                  <a:pt x="177330" y="74709"/>
                </a:lnTo>
                <a:lnTo>
                  <a:pt x="160994" y="37370"/>
                </a:lnTo>
                <a:lnTo>
                  <a:pt x="157253" y="28236"/>
                </a:lnTo>
                <a:lnTo>
                  <a:pt x="149730" y="9629"/>
                </a:lnTo>
                <a:lnTo>
                  <a:pt x="145811" y="0"/>
                </a:lnTo>
                <a:close/>
              </a:path>
            </a:pathLst>
          </a:custGeom>
          <a:solidFill>
            <a:srgbClr val="00A2FF"/>
          </a:solidFill>
        </p:spPr>
        <p:txBody>
          <a:bodyPr wrap="square" lIns="0" tIns="0" rIns="0" bIns="0" rtlCol="0"/>
          <a:lstStyle/>
          <a:p>
            <a:endParaRPr sz="849"/>
          </a:p>
        </p:txBody>
      </p:sp>
      <p:sp>
        <p:nvSpPr>
          <p:cNvPr id="10" name="object 10"/>
          <p:cNvSpPr/>
          <p:nvPr/>
        </p:nvSpPr>
        <p:spPr>
          <a:xfrm>
            <a:off x="9215374" y="929587"/>
            <a:ext cx="176745" cy="290724"/>
          </a:xfrm>
          <a:custGeom>
            <a:avLst/>
            <a:gdLst/>
            <a:ahLst/>
            <a:cxnLst/>
            <a:rect l="l" t="t" r="r" b="b"/>
            <a:pathLst>
              <a:path w="291465" h="479425">
                <a:moveTo>
                  <a:pt x="145811" y="0"/>
                </a:moveTo>
                <a:lnTo>
                  <a:pt x="144555" y="2858"/>
                </a:lnTo>
                <a:lnTo>
                  <a:pt x="142880" y="6921"/>
                </a:lnTo>
                <a:lnTo>
                  <a:pt x="129104" y="39910"/>
                </a:lnTo>
                <a:lnTo>
                  <a:pt x="114504" y="72514"/>
                </a:lnTo>
                <a:lnTo>
                  <a:pt x="99118" y="104747"/>
                </a:lnTo>
                <a:lnTo>
                  <a:pt x="82986" y="136624"/>
                </a:lnTo>
                <a:lnTo>
                  <a:pt x="66629" y="168056"/>
                </a:lnTo>
                <a:lnTo>
                  <a:pt x="50369" y="199526"/>
                </a:lnTo>
                <a:lnTo>
                  <a:pt x="18067" y="262578"/>
                </a:lnTo>
                <a:lnTo>
                  <a:pt x="8419" y="285091"/>
                </a:lnTo>
                <a:lnTo>
                  <a:pt x="2295" y="308262"/>
                </a:lnTo>
                <a:lnTo>
                  <a:pt x="0" y="332070"/>
                </a:lnTo>
                <a:lnTo>
                  <a:pt x="1837" y="356491"/>
                </a:lnTo>
                <a:lnTo>
                  <a:pt x="16784" y="401799"/>
                </a:lnTo>
                <a:lnTo>
                  <a:pt x="46024" y="439536"/>
                </a:lnTo>
                <a:lnTo>
                  <a:pt x="105603" y="473956"/>
                </a:lnTo>
                <a:lnTo>
                  <a:pt x="138848" y="479175"/>
                </a:lnTo>
                <a:lnTo>
                  <a:pt x="174292" y="476414"/>
                </a:lnTo>
                <a:lnTo>
                  <a:pt x="219016" y="459936"/>
                </a:lnTo>
                <a:lnTo>
                  <a:pt x="255651" y="429274"/>
                </a:lnTo>
                <a:lnTo>
                  <a:pt x="280192" y="390663"/>
                </a:lnTo>
                <a:lnTo>
                  <a:pt x="291147" y="346303"/>
                </a:lnTo>
                <a:lnTo>
                  <a:pt x="291278" y="332070"/>
                </a:lnTo>
                <a:lnTo>
                  <a:pt x="291344" y="324929"/>
                </a:lnTo>
                <a:lnTo>
                  <a:pt x="282902" y="283801"/>
                </a:lnTo>
                <a:lnTo>
                  <a:pt x="253923" y="223688"/>
                </a:lnTo>
                <a:lnTo>
                  <a:pt x="233034" y="183470"/>
                </a:lnTo>
                <a:lnTo>
                  <a:pt x="213928" y="147478"/>
                </a:lnTo>
                <a:lnTo>
                  <a:pt x="195156" y="111314"/>
                </a:lnTo>
                <a:lnTo>
                  <a:pt x="177286" y="74701"/>
                </a:lnTo>
                <a:lnTo>
                  <a:pt x="160890" y="37360"/>
                </a:lnTo>
                <a:lnTo>
                  <a:pt x="145811" y="0"/>
                </a:lnTo>
                <a:close/>
              </a:path>
            </a:pathLst>
          </a:custGeom>
          <a:solidFill>
            <a:srgbClr val="00A2FF"/>
          </a:solidFill>
        </p:spPr>
        <p:txBody>
          <a:bodyPr wrap="square" lIns="0" tIns="0" rIns="0" bIns="0" rtlCol="0"/>
          <a:lstStyle/>
          <a:p>
            <a:endParaRPr sz="849"/>
          </a:p>
        </p:txBody>
      </p:sp>
      <p:sp>
        <p:nvSpPr>
          <p:cNvPr id="11" name="object 11"/>
          <p:cNvSpPr/>
          <p:nvPr/>
        </p:nvSpPr>
        <p:spPr>
          <a:xfrm>
            <a:off x="9506936" y="1044648"/>
            <a:ext cx="176745" cy="290724"/>
          </a:xfrm>
          <a:custGeom>
            <a:avLst/>
            <a:gdLst/>
            <a:ahLst/>
            <a:cxnLst/>
            <a:rect l="l" t="t" r="r" b="b"/>
            <a:pathLst>
              <a:path w="291465" h="479425">
                <a:moveTo>
                  <a:pt x="145828" y="0"/>
                </a:moveTo>
                <a:lnTo>
                  <a:pt x="144571" y="2858"/>
                </a:lnTo>
                <a:lnTo>
                  <a:pt x="143629" y="4868"/>
                </a:lnTo>
                <a:lnTo>
                  <a:pt x="142896" y="6931"/>
                </a:lnTo>
                <a:lnTo>
                  <a:pt x="114507" y="72525"/>
                </a:lnTo>
                <a:lnTo>
                  <a:pt x="82898" y="136634"/>
                </a:lnTo>
                <a:lnTo>
                  <a:pt x="66585" y="168065"/>
                </a:lnTo>
                <a:lnTo>
                  <a:pt x="34115" y="231040"/>
                </a:lnTo>
                <a:lnTo>
                  <a:pt x="17978" y="262588"/>
                </a:lnTo>
                <a:lnTo>
                  <a:pt x="8347" y="285096"/>
                </a:lnTo>
                <a:lnTo>
                  <a:pt x="2259" y="308264"/>
                </a:lnTo>
                <a:lnTo>
                  <a:pt x="0" y="332070"/>
                </a:lnTo>
                <a:lnTo>
                  <a:pt x="1853" y="356491"/>
                </a:lnTo>
                <a:lnTo>
                  <a:pt x="16761" y="401799"/>
                </a:lnTo>
                <a:lnTo>
                  <a:pt x="46040" y="439536"/>
                </a:lnTo>
                <a:lnTo>
                  <a:pt x="105580" y="473958"/>
                </a:lnTo>
                <a:lnTo>
                  <a:pt x="138850" y="479179"/>
                </a:lnTo>
                <a:lnTo>
                  <a:pt x="174309" y="476425"/>
                </a:lnTo>
                <a:lnTo>
                  <a:pt x="219032" y="459942"/>
                </a:lnTo>
                <a:lnTo>
                  <a:pt x="255667" y="429285"/>
                </a:lnTo>
                <a:lnTo>
                  <a:pt x="280209" y="390664"/>
                </a:lnTo>
                <a:lnTo>
                  <a:pt x="291164" y="346303"/>
                </a:lnTo>
                <a:lnTo>
                  <a:pt x="291360" y="324933"/>
                </a:lnTo>
                <a:lnTo>
                  <a:pt x="288572" y="304087"/>
                </a:lnTo>
                <a:lnTo>
                  <a:pt x="274515" y="264117"/>
                </a:lnTo>
                <a:lnTo>
                  <a:pt x="253940" y="223688"/>
                </a:lnTo>
                <a:lnTo>
                  <a:pt x="233050" y="183470"/>
                </a:lnTo>
                <a:lnTo>
                  <a:pt x="213944" y="147480"/>
                </a:lnTo>
                <a:lnTo>
                  <a:pt x="195172" y="111319"/>
                </a:lnTo>
                <a:lnTo>
                  <a:pt x="177303" y="74709"/>
                </a:lnTo>
                <a:lnTo>
                  <a:pt x="160906" y="37370"/>
                </a:lnTo>
                <a:lnTo>
                  <a:pt x="145828" y="0"/>
                </a:lnTo>
                <a:close/>
              </a:path>
            </a:pathLst>
          </a:custGeom>
          <a:solidFill>
            <a:srgbClr val="00A2FF"/>
          </a:solidFill>
        </p:spPr>
        <p:txBody>
          <a:bodyPr wrap="square" lIns="0" tIns="0" rIns="0" bIns="0" rtlCol="0"/>
          <a:lstStyle/>
          <a:p>
            <a:endParaRPr sz="849"/>
          </a:p>
        </p:txBody>
      </p:sp>
      <p:graphicFrame>
        <p:nvGraphicFramePr>
          <p:cNvPr id="12" name="object 12"/>
          <p:cNvGraphicFramePr>
            <a:graphicFrameLocks noGrp="1"/>
          </p:cNvGraphicFramePr>
          <p:nvPr/>
        </p:nvGraphicFramePr>
        <p:xfrm>
          <a:off x="6670635" y="1698505"/>
          <a:ext cx="4968488" cy="1269172"/>
        </p:xfrm>
        <a:graphic>
          <a:graphicData uri="http://schemas.openxmlformats.org/drawingml/2006/table">
            <a:tbl>
              <a:tblPr firstRow="1" bandRow="1">
                <a:tableStyleId>{2D5ABB26-0587-4C30-8999-92F81FD0307C}</a:tableStyleId>
              </a:tblPr>
              <a:tblGrid>
                <a:gridCol w="2390096">
                  <a:extLst>
                    <a:ext uri="{9D8B030D-6E8A-4147-A177-3AD203B41FA5}">
                      <a16:colId xmlns:a16="http://schemas.microsoft.com/office/drawing/2014/main" val="20000"/>
                    </a:ext>
                  </a:extLst>
                </a:gridCol>
                <a:gridCol w="2578392">
                  <a:extLst>
                    <a:ext uri="{9D8B030D-6E8A-4147-A177-3AD203B41FA5}">
                      <a16:colId xmlns:a16="http://schemas.microsoft.com/office/drawing/2014/main" val="20001"/>
                    </a:ext>
                  </a:extLst>
                </a:gridCol>
              </a:tblGrid>
              <a:tr h="634586">
                <a:tc>
                  <a:txBody>
                    <a:bodyPr/>
                    <a:lstStyle/>
                    <a:p>
                      <a:pPr algn="ctr">
                        <a:lnSpc>
                          <a:spcPct val="100000"/>
                        </a:lnSpc>
                        <a:spcBef>
                          <a:spcPts val="819"/>
                        </a:spcBef>
                      </a:pPr>
                      <a:r>
                        <a:rPr sz="3000" dirty="0">
                          <a:solidFill>
                            <a:srgbClr val="FFFFFF"/>
                          </a:solidFill>
                          <a:latin typeface="Times New Roman"/>
                          <a:cs typeface="Times New Roman"/>
                        </a:rPr>
                        <a:t>R</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20" dirty="0">
                          <a:solidFill>
                            <a:srgbClr val="FFFFFF"/>
                          </a:solidFill>
                          <a:latin typeface="Times New Roman"/>
                          <a:cs typeface="Times New Roman"/>
                        </a:rPr>
                        <a:t>rain</a:t>
                      </a:r>
                      <a:endParaRPr sz="3000">
                        <a:latin typeface="Times New Roman"/>
                        <a:cs typeface="Times New Roman"/>
                      </a:endParaRPr>
                    </a:p>
                  </a:txBody>
                  <a:tcPr marL="0" marR="0" marT="63150" marB="0">
                    <a:lnL w="12700">
                      <a:solidFill>
                        <a:srgbClr val="D6D6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algn="ctr">
                        <a:lnSpc>
                          <a:spcPct val="100000"/>
                        </a:lnSpc>
                        <a:spcBef>
                          <a:spcPts val="819"/>
                        </a:spcBef>
                      </a:pPr>
                      <a:r>
                        <a:rPr sz="3000" dirty="0">
                          <a:solidFill>
                            <a:srgbClr val="FFFFFF"/>
                          </a:solidFill>
                          <a:latin typeface="Times New Roman"/>
                          <a:cs typeface="Times New Roman"/>
                        </a:rPr>
                        <a:t>R</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20" dirty="0">
                          <a:solidFill>
                            <a:srgbClr val="FFFFFF"/>
                          </a:solidFill>
                          <a:latin typeface="Times New Roman"/>
                          <a:cs typeface="Times New Roman"/>
                        </a:rPr>
                        <a:t>¬rain</a:t>
                      </a:r>
                      <a:endParaRPr sz="3000">
                        <a:latin typeface="Times New Roman"/>
                        <a:cs typeface="Times New Roman"/>
                      </a:endParaRPr>
                    </a:p>
                  </a:txBody>
                  <a:tcPr marL="0" marR="0" marT="63150" marB="0">
                    <a:lnL w="12700">
                      <a:solidFill>
                        <a:srgbClr val="D6D7D6"/>
                      </a:solidFill>
                      <a:prstDash val="solid"/>
                    </a:lnL>
                    <a:lnR w="12700">
                      <a:solidFill>
                        <a:srgbClr val="D6D6D6"/>
                      </a:solidFill>
                      <a:prstDash val="solid"/>
                    </a:lnR>
                    <a:lnT w="12700">
                      <a:solidFill>
                        <a:srgbClr val="D6D6D6"/>
                      </a:solidFill>
                      <a:prstDash val="solid"/>
                    </a:lnT>
                    <a:lnB w="28575">
                      <a:solidFill>
                        <a:srgbClr val="D6D7D6"/>
                      </a:solidFill>
                      <a:prstDash val="solid"/>
                    </a:lnB>
                    <a:solidFill>
                      <a:srgbClr val="032650"/>
                    </a:solidFill>
                  </a:tcPr>
                </a:tc>
                <a:extLst>
                  <a:ext uri="{0D108BD9-81ED-4DB2-BD59-A6C34878D82A}">
                    <a16:rowId xmlns:a16="http://schemas.microsoft.com/office/drawing/2014/main" val="10000"/>
                  </a:ext>
                </a:extLst>
              </a:tr>
              <a:tr h="634586">
                <a:tc>
                  <a:txBody>
                    <a:bodyPr/>
                    <a:lstStyle/>
                    <a:p>
                      <a:pPr marL="5715" algn="ctr">
                        <a:lnSpc>
                          <a:spcPct val="100000"/>
                        </a:lnSpc>
                        <a:spcBef>
                          <a:spcPts val="819"/>
                        </a:spcBef>
                      </a:pPr>
                      <a:r>
                        <a:rPr sz="3000" spc="-25" dirty="0">
                          <a:solidFill>
                            <a:srgbClr val="FFFFFF"/>
                          </a:solidFill>
                          <a:latin typeface="Times New Roman"/>
                          <a:cs typeface="Times New Roman"/>
                        </a:rPr>
                        <a:t>0.1</a:t>
                      </a:r>
                      <a:endParaRPr sz="3000">
                        <a:latin typeface="Times New Roman"/>
                        <a:cs typeface="Times New Roman"/>
                      </a:endParaRPr>
                    </a:p>
                  </a:txBody>
                  <a:tcPr marL="0" marR="0" marT="63150" marB="0">
                    <a:lnL w="12700">
                      <a:solidFill>
                        <a:srgbClr val="D6D6D6"/>
                      </a:solidFill>
                      <a:prstDash val="solid"/>
                    </a:lnL>
                    <a:lnR w="12700">
                      <a:solidFill>
                        <a:srgbClr val="D6D7D6"/>
                      </a:solidFill>
                      <a:prstDash val="solid"/>
                    </a:lnR>
                    <a:lnT w="28575">
                      <a:solidFill>
                        <a:srgbClr val="D6D7D6"/>
                      </a:solidFill>
                      <a:prstDash val="solid"/>
                    </a:lnT>
                    <a:lnB w="12700">
                      <a:solidFill>
                        <a:srgbClr val="D6D6D6"/>
                      </a:solidFill>
                      <a:prstDash val="solid"/>
                    </a:lnB>
                  </a:tcPr>
                </a:tc>
                <a:tc>
                  <a:txBody>
                    <a:bodyPr/>
                    <a:lstStyle/>
                    <a:p>
                      <a:pPr marL="1270" algn="ctr">
                        <a:lnSpc>
                          <a:spcPct val="100000"/>
                        </a:lnSpc>
                        <a:spcBef>
                          <a:spcPts val="819"/>
                        </a:spcBef>
                      </a:pPr>
                      <a:r>
                        <a:rPr sz="3000" spc="-25" dirty="0">
                          <a:solidFill>
                            <a:srgbClr val="FFFFFF"/>
                          </a:solidFill>
                          <a:latin typeface="Times New Roman"/>
                          <a:cs typeface="Times New Roman"/>
                        </a:rPr>
                        <a:t>0.9</a:t>
                      </a:r>
                      <a:endParaRPr sz="3000">
                        <a:latin typeface="Times New Roman"/>
                        <a:cs typeface="Times New Roman"/>
                      </a:endParaRPr>
                    </a:p>
                  </a:txBody>
                  <a:tcPr marL="0" marR="0" marT="63150" marB="0">
                    <a:lnL w="12700">
                      <a:solidFill>
                        <a:srgbClr val="D6D7D6"/>
                      </a:solidFill>
                      <a:prstDash val="solid"/>
                    </a:lnL>
                    <a:lnR w="12700">
                      <a:solidFill>
                        <a:srgbClr val="D6D6D6"/>
                      </a:solidFill>
                      <a:prstDash val="solid"/>
                    </a:lnR>
                    <a:lnT w="28575">
                      <a:solidFill>
                        <a:srgbClr val="D6D7D6"/>
                      </a:solidFill>
                      <a:prstDash val="solid"/>
                    </a:lnT>
                    <a:lnB w="12700">
                      <a:solidFill>
                        <a:srgbClr val="D6D6D6"/>
                      </a:solidFill>
                      <a:prstDash val="solid"/>
                    </a:lnB>
                  </a:tcPr>
                </a:tc>
                <a:extLst>
                  <a:ext uri="{0D108BD9-81ED-4DB2-BD59-A6C34878D82A}">
                    <a16:rowId xmlns:a16="http://schemas.microsoft.com/office/drawing/2014/main" val="10001"/>
                  </a:ext>
                </a:extLst>
              </a:tr>
            </a:tbl>
          </a:graphicData>
        </a:graphic>
      </p:graphicFrame>
      <p:sp>
        <p:nvSpPr>
          <p:cNvPr id="13" name="object 13"/>
          <p:cNvSpPr/>
          <p:nvPr/>
        </p:nvSpPr>
        <p:spPr>
          <a:xfrm>
            <a:off x="4731424" y="3693459"/>
            <a:ext cx="1163280" cy="701203"/>
          </a:xfrm>
          <a:custGeom>
            <a:avLst/>
            <a:gdLst/>
            <a:ahLst/>
            <a:cxnLst/>
            <a:rect l="l" t="t" r="r" b="b"/>
            <a:pathLst>
              <a:path w="1918334" h="1156334">
                <a:moveTo>
                  <a:pt x="368501" y="372093"/>
                </a:moveTo>
                <a:lnTo>
                  <a:pt x="322270" y="375148"/>
                </a:lnTo>
                <a:lnTo>
                  <a:pt x="277755" y="384067"/>
                </a:lnTo>
                <a:lnTo>
                  <a:pt x="235300" y="398483"/>
                </a:lnTo>
                <a:lnTo>
                  <a:pt x="195251" y="418029"/>
                </a:lnTo>
                <a:lnTo>
                  <a:pt x="157953" y="442336"/>
                </a:lnTo>
                <a:lnTo>
                  <a:pt x="123750" y="471038"/>
                </a:lnTo>
                <a:lnTo>
                  <a:pt x="92989" y="503767"/>
                </a:lnTo>
                <a:lnTo>
                  <a:pt x="66013" y="540155"/>
                </a:lnTo>
                <a:lnTo>
                  <a:pt x="43168" y="579835"/>
                </a:lnTo>
                <a:lnTo>
                  <a:pt x="24799" y="622439"/>
                </a:lnTo>
                <a:lnTo>
                  <a:pt x="11252" y="667600"/>
                </a:lnTo>
                <a:lnTo>
                  <a:pt x="2870" y="714951"/>
                </a:lnTo>
                <a:lnTo>
                  <a:pt x="0" y="764123"/>
                </a:lnTo>
                <a:lnTo>
                  <a:pt x="2870" y="813290"/>
                </a:lnTo>
                <a:lnTo>
                  <a:pt x="11252" y="860632"/>
                </a:lnTo>
                <a:lnTo>
                  <a:pt x="24801" y="905781"/>
                </a:lnTo>
                <a:lnTo>
                  <a:pt x="43170" y="948371"/>
                </a:lnTo>
                <a:lnTo>
                  <a:pt x="66016" y="988035"/>
                </a:lnTo>
                <a:lnTo>
                  <a:pt x="92992" y="1024405"/>
                </a:lnTo>
                <a:lnTo>
                  <a:pt x="123754" y="1057117"/>
                </a:lnTo>
                <a:lnTo>
                  <a:pt x="157957" y="1085802"/>
                </a:lnTo>
                <a:lnTo>
                  <a:pt x="195255" y="1110093"/>
                </a:lnTo>
                <a:lnTo>
                  <a:pt x="235304" y="1129626"/>
                </a:lnTo>
                <a:lnTo>
                  <a:pt x="277758" y="1144031"/>
                </a:lnTo>
                <a:lnTo>
                  <a:pt x="322272" y="1152943"/>
                </a:lnTo>
                <a:lnTo>
                  <a:pt x="368501" y="1155996"/>
                </a:lnTo>
                <a:lnTo>
                  <a:pt x="372355" y="1155996"/>
                </a:lnTo>
                <a:lnTo>
                  <a:pt x="375745" y="1155849"/>
                </a:lnTo>
                <a:lnTo>
                  <a:pt x="1612856" y="1155849"/>
                </a:lnTo>
                <a:lnTo>
                  <a:pt x="1656379" y="1152455"/>
                </a:lnTo>
                <a:lnTo>
                  <a:pt x="1699711" y="1142169"/>
                </a:lnTo>
                <a:lnTo>
                  <a:pt x="1740498" y="1125642"/>
                </a:lnTo>
                <a:lnTo>
                  <a:pt x="1778265" y="1103379"/>
                </a:lnTo>
                <a:lnTo>
                  <a:pt x="1812537" y="1075884"/>
                </a:lnTo>
                <a:lnTo>
                  <a:pt x="1842839" y="1043662"/>
                </a:lnTo>
                <a:lnTo>
                  <a:pt x="1868696" y="1007218"/>
                </a:lnTo>
                <a:lnTo>
                  <a:pt x="1889634" y="967055"/>
                </a:lnTo>
                <a:lnTo>
                  <a:pt x="1905177" y="923679"/>
                </a:lnTo>
                <a:lnTo>
                  <a:pt x="1914852" y="877594"/>
                </a:lnTo>
                <a:lnTo>
                  <a:pt x="1918182" y="829304"/>
                </a:lnTo>
                <a:lnTo>
                  <a:pt x="1914852" y="781016"/>
                </a:lnTo>
                <a:lnTo>
                  <a:pt x="1905177" y="734924"/>
                </a:lnTo>
                <a:lnTo>
                  <a:pt x="1889634" y="691536"/>
                </a:lnTo>
                <a:lnTo>
                  <a:pt x="1868696" y="651356"/>
                </a:lnTo>
                <a:lnTo>
                  <a:pt x="1842839" y="614891"/>
                </a:lnTo>
                <a:lnTo>
                  <a:pt x="1812537" y="582648"/>
                </a:lnTo>
                <a:lnTo>
                  <a:pt x="1778265" y="555132"/>
                </a:lnTo>
                <a:lnTo>
                  <a:pt x="1740498" y="532850"/>
                </a:lnTo>
                <a:lnTo>
                  <a:pt x="1738749" y="532140"/>
                </a:lnTo>
                <a:lnTo>
                  <a:pt x="1483148" y="532140"/>
                </a:lnTo>
                <a:lnTo>
                  <a:pt x="1477545" y="483127"/>
                </a:lnTo>
                <a:lnTo>
                  <a:pt x="1468182" y="435463"/>
                </a:lnTo>
                <a:lnTo>
                  <a:pt x="1455224" y="389326"/>
                </a:lnTo>
                <a:lnTo>
                  <a:pt x="1451023" y="377936"/>
                </a:lnTo>
                <a:lnTo>
                  <a:pt x="431442" y="377936"/>
                </a:lnTo>
                <a:lnTo>
                  <a:pt x="415999" y="375446"/>
                </a:lnTo>
                <a:lnTo>
                  <a:pt x="400352" y="373612"/>
                </a:lnTo>
                <a:lnTo>
                  <a:pt x="384516" y="372480"/>
                </a:lnTo>
                <a:lnTo>
                  <a:pt x="368501" y="372093"/>
                </a:lnTo>
                <a:close/>
              </a:path>
              <a:path w="1918334" h="1156334">
                <a:moveTo>
                  <a:pt x="1612856" y="1155849"/>
                </a:moveTo>
                <a:lnTo>
                  <a:pt x="935269" y="1155849"/>
                </a:lnTo>
                <a:lnTo>
                  <a:pt x="1610977" y="1155996"/>
                </a:lnTo>
                <a:lnTo>
                  <a:pt x="1612856" y="1155849"/>
                </a:lnTo>
                <a:close/>
              </a:path>
              <a:path w="1918334" h="1156334">
                <a:moveTo>
                  <a:pt x="1610977" y="502466"/>
                </a:moveTo>
                <a:lnTo>
                  <a:pt x="1577233" y="504437"/>
                </a:lnTo>
                <a:lnTo>
                  <a:pt x="1544549" y="510196"/>
                </a:lnTo>
                <a:lnTo>
                  <a:pt x="1513122" y="519508"/>
                </a:lnTo>
                <a:lnTo>
                  <a:pt x="1483148" y="532140"/>
                </a:lnTo>
                <a:lnTo>
                  <a:pt x="1738749" y="532140"/>
                </a:lnTo>
                <a:lnTo>
                  <a:pt x="1699711" y="516307"/>
                </a:lnTo>
                <a:lnTo>
                  <a:pt x="1656379" y="506011"/>
                </a:lnTo>
                <a:lnTo>
                  <a:pt x="1610977" y="502466"/>
                </a:lnTo>
                <a:close/>
              </a:path>
              <a:path w="1918334" h="1156334">
                <a:moveTo>
                  <a:pt x="941562" y="0"/>
                </a:moveTo>
                <a:lnTo>
                  <a:pt x="891972" y="2373"/>
                </a:lnTo>
                <a:lnTo>
                  <a:pt x="843632" y="9357"/>
                </a:lnTo>
                <a:lnTo>
                  <a:pt x="796735" y="20745"/>
                </a:lnTo>
                <a:lnTo>
                  <a:pt x="751474" y="36333"/>
                </a:lnTo>
                <a:lnTo>
                  <a:pt x="708044" y="55914"/>
                </a:lnTo>
                <a:lnTo>
                  <a:pt x="666637" y="79283"/>
                </a:lnTo>
                <a:lnTo>
                  <a:pt x="627446" y="106234"/>
                </a:lnTo>
                <a:lnTo>
                  <a:pt x="590667" y="136563"/>
                </a:lnTo>
                <a:lnTo>
                  <a:pt x="556491" y="170062"/>
                </a:lnTo>
                <a:lnTo>
                  <a:pt x="525112" y="206528"/>
                </a:lnTo>
                <a:lnTo>
                  <a:pt x="496725" y="245753"/>
                </a:lnTo>
                <a:lnTo>
                  <a:pt x="471522" y="287534"/>
                </a:lnTo>
                <a:lnTo>
                  <a:pt x="449696" y="331663"/>
                </a:lnTo>
                <a:lnTo>
                  <a:pt x="431442" y="377936"/>
                </a:lnTo>
                <a:lnTo>
                  <a:pt x="1451023" y="377936"/>
                </a:lnTo>
                <a:lnTo>
                  <a:pt x="1419183" y="302334"/>
                </a:lnTo>
                <a:lnTo>
                  <a:pt x="1396429" y="261831"/>
                </a:lnTo>
                <a:lnTo>
                  <a:pt x="1370740" y="223557"/>
                </a:lnTo>
                <a:lnTo>
                  <a:pt x="1342280" y="187689"/>
                </a:lnTo>
                <a:lnTo>
                  <a:pt x="1311215" y="154402"/>
                </a:lnTo>
                <a:lnTo>
                  <a:pt x="1277708" y="123872"/>
                </a:lnTo>
                <a:lnTo>
                  <a:pt x="1241925" y="96276"/>
                </a:lnTo>
                <a:lnTo>
                  <a:pt x="1204031" y="71788"/>
                </a:lnTo>
                <a:lnTo>
                  <a:pt x="1164191" y="50586"/>
                </a:lnTo>
                <a:lnTo>
                  <a:pt x="1122569" y="32844"/>
                </a:lnTo>
                <a:lnTo>
                  <a:pt x="1079330" y="18738"/>
                </a:lnTo>
                <a:lnTo>
                  <a:pt x="1034640" y="8445"/>
                </a:lnTo>
                <a:lnTo>
                  <a:pt x="988662" y="2140"/>
                </a:lnTo>
                <a:lnTo>
                  <a:pt x="941562" y="0"/>
                </a:lnTo>
                <a:close/>
              </a:path>
            </a:pathLst>
          </a:custGeom>
          <a:solidFill>
            <a:srgbClr val="FFFFFF"/>
          </a:solidFill>
        </p:spPr>
        <p:txBody>
          <a:bodyPr wrap="square" lIns="0" tIns="0" rIns="0" bIns="0" rtlCol="0"/>
          <a:lstStyle/>
          <a:p>
            <a:endParaRPr sz="849"/>
          </a:p>
        </p:txBody>
      </p:sp>
      <p:sp>
        <p:nvSpPr>
          <p:cNvPr id="14" name="object 14"/>
          <p:cNvSpPr/>
          <p:nvPr/>
        </p:nvSpPr>
        <p:spPr>
          <a:xfrm>
            <a:off x="5975708" y="4159383"/>
            <a:ext cx="176745" cy="290724"/>
          </a:xfrm>
          <a:custGeom>
            <a:avLst/>
            <a:gdLst/>
            <a:ahLst/>
            <a:cxnLst/>
            <a:rect l="l" t="t" r="r" b="b"/>
            <a:pathLst>
              <a:path w="291465" h="479425">
                <a:moveTo>
                  <a:pt x="145805" y="0"/>
                </a:moveTo>
                <a:lnTo>
                  <a:pt x="144580" y="2848"/>
                </a:lnTo>
                <a:lnTo>
                  <a:pt x="143669" y="4858"/>
                </a:lnTo>
                <a:lnTo>
                  <a:pt x="142852" y="6921"/>
                </a:lnTo>
                <a:lnTo>
                  <a:pt x="114513" y="72514"/>
                </a:lnTo>
                <a:lnTo>
                  <a:pt x="82938" y="136624"/>
                </a:lnTo>
                <a:lnTo>
                  <a:pt x="66592" y="168056"/>
                </a:lnTo>
                <a:lnTo>
                  <a:pt x="50329" y="199526"/>
                </a:lnTo>
                <a:lnTo>
                  <a:pt x="18018" y="262578"/>
                </a:lnTo>
                <a:lnTo>
                  <a:pt x="2276" y="308262"/>
                </a:lnTo>
                <a:lnTo>
                  <a:pt x="0" y="332070"/>
                </a:lnTo>
                <a:lnTo>
                  <a:pt x="1841" y="356491"/>
                </a:lnTo>
                <a:lnTo>
                  <a:pt x="16775" y="401799"/>
                </a:lnTo>
                <a:lnTo>
                  <a:pt x="46017" y="439536"/>
                </a:lnTo>
                <a:lnTo>
                  <a:pt x="105582" y="473956"/>
                </a:lnTo>
                <a:lnTo>
                  <a:pt x="138831" y="479175"/>
                </a:lnTo>
                <a:lnTo>
                  <a:pt x="174265" y="476414"/>
                </a:lnTo>
                <a:lnTo>
                  <a:pt x="219029" y="459936"/>
                </a:lnTo>
                <a:lnTo>
                  <a:pt x="255697" y="429274"/>
                </a:lnTo>
                <a:lnTo>
                  <a:pt x="280209" y="390663"/>
                </a:lnTo>
                <a:lnTo>
                  <a:pt x="291120" y="346303"/>
                </a:lnTo>
                <a:lnTo>
                  <a:pt x="291273" y="332070"/>
                </a:lnTo>
                <a:lnTo>
                  <a:pt x="291350" y="324929"/>
                </a:lnTo>
                <a:lnTo>
                  <a:pt x="282900" y="283801"/>
                </a:lnTo>
                <a:lnTo>
                  <a:pt x="264235" y="243887"/>
                </a:lnTo>
                <a:lnTo>
                  <a:pt x="243580" y="203537"/>
                </a:lnTo>
                <a:lnTo>
                  <a:pt x="213937" y="147474"/>
                </a:lnTo>
                <a:lnTo>
                  <a:pt x="195166" y="111313"/>
                </a:lnTo>
                <a:lnTo>
                  <a:pt x="177308" y="74700"/>
                </a:lnTo>
                <a:lnTo>
                  <a:pt x="160935" y="37360"/>
                </a:lnTo>
                <a:lnTo>
                  <a:pt x="145805" y="0"/>
                </a:lnTo>
                <a:close/>
              </a:path>
            </a:pathLst>
          </a:custGeom>
          <a:solidFill>
            <a:srgbClr val="00A2FF"/>
          </a:solidFill>
        </p:spPr>
        <p:txBody>
          <a:bodyPr wrap="square" lIns="0" tIns="0" rIns="0" bIns="0" rtlCol="0"/>
          <a:lstStyle/>
          <a:p>
            <a:endParaRPr sz="849"/>
          </a:p>
        </p:txBody>
      </p:sp>
      <p:sp>
        <p:nvSpPr>
          <p:cNvPr id="15" name="object 15"/>
          <p:cNvSpPr/>
          <p:nvPr/>
        </p:nvSpPr>
        <p:spPr>
          <a:xfrm>
            <a:off x="5965136" y="3405889"/>
            <a:ext cx="1072790" cy="646523"/>
          </a:xfrm>
          <a:custGeom>
            <a:avLst/>
            <a:gdLst/>
            <a:ahLst/>
            <a:cxnLst/>
            <a:rect l="l" t="t" r="r" b="b"/>
            <a:pathLst>
              <a:path w="1769109" h="1066165">
                <a:moveTo>
                  <a:pt x="339832" y="343141"/>
                </a:moveTo>
                <a:lnTo>
                  <a:pt x="293711" y="346442"/>
                </a:lnTo>
                <a:lnTo>
                  <a:pt x="249478" y="356056"/>
                </a:lnTo>
                <a:lnTo>
                  <a:pt x="207538" y="371554"/>
                </a:lnTo>
                <a:lnTo>
                  <a:pt x="168295" y="392504"/>
                </a:lnTo>
                <a:lnTo>
                  <a:pt x="132154" y="418475"/>
                </a:lnTo>
                <a:lnTo>
                  <a:pt x="99520" y="449036"/>
                </a:lnTo>
                <a:lnTo>
                  <a:pt x="70796" y="483756"/>
                </a:lnTo>
                <a:lnTo>
                  <a:pt x="46388" y="522204"/>
                </a:lnTo>
                <a:lnTo>
                  <a:pt x="26700" y="563949"/>
                </a:lnTo>
                <a:lnTo>
                  <a:pt x="12136" y="608561"/>
                </a:lnTo>
                <a:lnTo>
                  <a:pt x="3101" y="655608"/>
                </a:lnTo>
                <a:lnTo>
                  <a:pt x="0" y="704659"/>
                </a:lnTo>
                <a:lnTo>
                  <a:pt x="3101" y="753709"/>
                </a:lnTo>
                <a:lnTo>
                  <a:pt x="12137" y="800750"/>
                </a:lnTo>
                <a:lnTo>
                  <a:pt x="26701" y="845351"/>
                </a:lnTo>
                <a:lnTo>
                  <a:pt x="46391" y="887083"/>
                </a:lnTo>
                <a:lnTo>
                  <a:pt x="70800" y="925515"/>
                </a:lnTo>
                <a:lnTo>
                  <a:pt x="99524" y="960218"/>
                </a:lnTo>
                <a:lnTo>
                  <a:pt x="132159" y="990761"/>
                </a:lnTo>
                <a:lnTo>
                  <a:pt x="168300" y="1016715"/>
                </a:lnTo>
                <a:lnTo>
                  <a:pt x="207542" y="1037650"/>
                </a:lnTo>
                <a:lnTo>
                  <a:pt x="249482" y="1053136"/>
                </a:lnTo>
                <a:lnTo>
                  <a:pt x="293713" y="1062743"/>
                </a:lnTo>
                <a:lnTo>
                  <a:pt x="339832" y="1066040"/>
                </a:lnTo>
                <a:lnTo>
                  <a:pt x="343371" y="1066040"/>
                </a:lnTo>
                <a:lnTo>
                  <a:pt x="346475" y="1065904"/>
                </a:lnTo>
                <a:lnTo>
                  <a:pt x="1487196" y="1065904"/>
                </a:lnTo>
                <a:lnTo>
                  <a:pt x="1531581" y="1062099"/>
                </a:lnTo>
                <a:lnTo>
                  <a:pt x="1575188" y="1050686"/>
                </a:lnTo>
                <a:lnTo>
                  <a:pt x="1615845" y="1032423"/>
                </a:lnTo>
                <a:lnTo>
                  <a:pt x="1652970" y="1007927"/>
                </a:lnTo>
                <a:lnTo>
                  <a:pt x="1685982" y="977819"/>
                </a:lnTo>
                <a:lnTo>
                  <a:pt x="1714298" y="942718"/>
                </a:lnTo>
                <a:lnTo>
                  <a:pt x="1737335" y="903244"/>
                </a:lnTo>
                <a:lnTo>
                  <a:pt x="1754511" y="860015"/>
                </a:lnTo>
                <a:lnTo>
                  <a:pt x="1765244" y="813651"/>
                </a:lnTo>
                <a:lnTo>
                  <a:pt x="1768951" y="764772"/>
                </a:lnTo>
                <a:lnTo>
                  <a:pt x="1765244" y="715892"/>
                </a:lnTo>
                <a:lnTo>
                  <a:pt x="1754511" y="669519"/>
                </a:lnTo>
                <a:lnTo>
                  <a:pt x="1737335" y="626276"/>
                </a:lnTo>
                <a:lnTo>
                  <a:pt x="1714298" y="586782"/>
                </a:lnTo>
                <a:lnTo>
                  <a:pt x="1685982" y="551661"/>
                </a:lnTo>
                <a:lnTo>
                  <a:pt x="1652970" y="521532"/>
                </a:lnTo>
                <a:lnTo>
                  <a:pt x="1615845" y="497017"/>
                </a:lnTo>
                <a:lnTo>
                  <a:pt x="1601858" y="490728"/>
                </a:lnTo>
                <a:lnTo>
                  <a:pt x="1367707" y="490728"/>
                </a:lnTo>
                <a:lnTo>
                  <a:pt x="1362124" y="442907"/>
                </a:lnTo>
                <a:lnTo>
                  <a:pt x="1352665" y="396492"/>
                </a:lnTo>
                <a:lnTo>
                  <a:pt x="1339510" y="351677"/>
                </a:lnTo>
                <a:lnTo>
                  <a:pt x="1338291" y="348533"/>
                </a:lnTo>
                <a:lnTo>
                  <a:pt x="397872" y="348533"/>
                </a:lnTo>
                <a:lnTo>
                  <a:pt x="383625" y="346233"/>
                </a:lnTo>
                <a:lnTo>
                  <a:pt x="369194" y="344541"/>
                </a:lnTo>
                <a:lnTo>
                  <a:pt x="354592" y="343498"/>
                </a:lnTo>
                <a:lnTo>
                  <a:pt x="339832" y="343141"/>
                </a:lnTo>
                <a:close/>
              </a:path>
              <a:path w="1769109" h="1066165">
                <a:moveTo>
                  <a:pt x="1487196" y="1065904"/>
                </a:moveTo>
                <a:lnTo>
                  <a:pt x="862486" y="1065904"/>
                </a:lnTo>
                <a:lnTo>
                  <a:pt x="1485609" y="1066040"/>
                </a:lnTo>
                <a:lnTo>
                  <a:pt x="1487196" y="1065904"/>
                </a:lnTo>
                <a:close/>
              </a:path>
              <a:path w="1769109" h="1066165">
                <a:moveTo>
                  <a:pt x="1485609" y="463368"/>
                </a:moveTo>
                <a:lnTo>
                  <a:pt x="1454479" y="465185"/>
                </a:lnTo>
                <a:lnTo>
                  <a:pt x="1424341" y="470494"/>
                </a:lnTo>
                <a:lnTo>
                  <a:pt x="1395361" y="479080"/>
                </a:lnTo>
                <a:lnTo>
                  <a:pt x="1367707" y="490728"/>
                </a:lnTo>
                <a:lnTo>
                  <a:pt x="1601858" y="490728"/>
                </a:lnTo>
                <a:lnTo>
                  <a:pt x="1575188" y="478737"/>
                </a:lnTo>
                <a:lnTo>
                  <a:pt x="1531581" y="467313"/>
                </a:lnTo>
                <a:lnTo>
                  <a:pt x="1485609" y="463368"/>
                </a:lnTo>
                <a:close/>
              </a:path>
              <a:path w="1769109" h="1066165">
                <a:moveTo>
                  <a:pt x="868245" y="0"/>
                </a:moveTo>
                <a:lnTo>
                  <a:pt x="819046" y="2535"/>
                </a:lnTo>
                <a:lnTo>
                  <a:pt x="771200" y="9985"/>
                </a:lnTo>
                <a:lnTo>
                  <a:pt x="724930" y="22112"/>
                </a:lnTo>
                <a:lnTo>
                  <a:pt x="680457" y="38679"/>
                </a:lnTo>
                <a:lnTo>
                  <a:pt x="638006" y="59449"/>
                </a:lnTo>
                <a:lnTo>
                  <a:pt x="597798" y="84187"/>
                </a:lnTo>
                <a:lnTo>
                  <a:pt x="560056" y="112654"/>
                </a:lnTo>
                <a:lnTo>
                  <a:pt x="525004" y="144615"/>
                </a:lnTo>
                <a:lnTo>
                  <a:pt x="492863" y="179833"/>
                </a:lnTo>
                <a:lnTo>
                  <a:pt x="463857" y="218070"/>
                </a:lnTo>
                <a:lnTo>
                  <a:pt x="438208" y="259090"/>
                </a:lnTo>
                <a:lnTo>
                  <a:pt x="416139" y="302657"/>
                </a:lnTo>
                <a:lnTo>
                  <a:pt x="397872" y="348533"/>
                </a:lnTo>
                <a:lnTo>
                  <a:pt x="1338291" y="348533"/>
                </a:lnTo>
                <a:lnTo>
                  <a:pt x="1322839" y="308654"/>
                </a:lnTo>
                <a:lnTo>
                  <a:pt x="1302833" y="267615"/>
                </a:lnTo>
                <a:lnTo>
                  <a:pt x="1279673" y="228753"/>
                </a:lnTo>
                <a:lnTo>
                  <a:pt x="1253537" y="192261"/>
                </a:lnTo>
                <a:lnTo>
                  <a:pt x="1224608" y="158330"/>
                </a:lnTo>
                <a:lnTo>
                  <a:pt x="1193064" y="127153"/>
                </a:lnTo>
                <a:lnTo>
                  <a:pt x="1159086" y="98924"/>
                </a:lnTo>
                <a:lnTo>
                  <a:pt x="1122855" y="73834"/>
                </a:lnTo>
                <a:lnTo>
                  <a:pt x="1084551" y="52075"/>
                </a:lnTo>
                <a:lnTo>
                  <a:pt x="1044355" y="33841"/>
                </a:lnTo>
                <a:lnTo>
                  <a:pt x="1002445" y="19324"/>
                </a:lnTo>
                <a:lnTo>
                  <a:pt x="959004" y="8717"/>
                </a:lnTo>
                <a:lnTo>
                  <a:pt x="914210" y="2211"/>
                </a:lnTo>
                <a:lnTo>
                  <a:pt x="868245" y="0"/>
                </a:lnTo>
                <a:close/>
              </a:path>
            </a:pathLst>
          </a:custGeom>
          <a:solidFill>
            <a:srgbClr val="FFFFFF"/>
          </a:solidFill>
        </p:spPr>
        <p:txBody>
          <a:bodyPr wrap="square" lIns="0" tIns="0" rIns="0" bIns="0" rtlCol="0"/>
          <a:lstStyle/>
          <a:p>
            <a:endParaRPr sz="849"/>
          </a:p>
        </p:txBody>
      </p:sp>
      <p:sp>
        <p:nvSpPr>
          <p:cNvPr id="16" name="object 16"/>
          <p:cNvSpPr txBox="1"/>
          <p:nvPr/>
        </p:nvSpPr>
        <p:spPr>
          <a:xfrm>
            <a:off x="5015224" y="3592496"/>
            <a:ext cx="1745113" cy="727478"/>
          </a:xfrm>
          <a:prstGeom prst="rect">
            <a:avLst/>
          </a:prstGeom>
        </p:spPr>
        <p:txBody>
          <a:bodyPr vert="horz" wrap="square" lIns="0" tIns="9242" rIns="0" bIns="0" rtlCol="0">
            <a:spAutoFit/>
          </a:bodyPr>
          <a:lstStyle/>
          <a:p>
            <a:pPr marL="1220267">
              <a:lnSpc>
                <a:spcPts val="2783"/>
              </a:lnSpc>
              <a:spcBef>
                <a:spcPts val="73"/>
              </a:spcBef>
            </a:pPr>
            <a:r>
              <a:rPr sz="2638" b="1" spc="-15" dirty="0">
                <a:latin typeface="Lucida Sans"/>
                <a:cs typeface="Lucida Sans"/>
              </a:rPr>
              <a:t>PM</a:t>
            </a:r>
            <a:endParaRPr sz="2638">
              <a:latin typeface="Lucida Sans"/>
              <a:cs typeface="Lucida Sans"/>
            </a:endParaRPr>
          </a:p>
          <a:p>
            <a:pPr marL="7701">
              <a:lnSpc>
                <a:spcPts val="2783"/>
              </a:lnSpc>
            </a:pPr>
            <a:r>
              <a:rPr sz="2638" b="1" spc="-15" dirty="0">
                <a:latin typeface="Lucida Sans"/>
                <a:cs typeface="Lucida Sans"/>
              </a:rPr>
              <a:t>AM</a:t>
            </a:r>
            <a:endParaRPr sz="2638">
              <a:latin typeface="Lucida Sans"/>
              <a:cs typeface="Lucida Sans"/>
            </a:endParaRPr>
          </a:p>
        </p:txBody>
      </p:sp>
      <p:sp>
        <p:nvSpPr>
          <p:cNvPr id="17" name="object 17"/>
          <p:cNvSpPr/>
          <p:nvPr/>
        </p:nvSpPr>
        <p:spPr>
          <a:xfrm>
            <a:off x="6267271" y="4391396"/>
            <a:ext cx="176745" cy="290724"/>
          </a:xfrm>
          <a:custGeom>
            <a:avLst/>
            <a:gdLst/>
            <a:ahLst/>
            <a:cxnLst/>
            <a:rect l="l" t="t" r="r" b="b"/>
            <a:pathLst>
              <a:path w="291465" h="479425">
                <a:moveTo>
                  <a:pt x="145820" y="0"/>
                </a:moveTo>
                <a:lnTo>
                  <a:pt x="144563" y="2858"/>
                </a:lnTo>
                <a:lnTo>
                  <a:pt x="142888" y="6931"/>
                </a:lnTo>
                <a:lnTo>
                  <a:pt x="129117" y="39921"/>
                </a:lnTo>
                <a:lnTo>
                  <a:pt x="114513" y="72523"/>
                </a:lnTo>
                <a:lnTo>
                  <a:pt x="99110" y="104753"/>
                </a:lnTo>
                <a:lnTo>
                  <a:pt x="82942" y="136624"/>
                </a:lnTo>
                <a:lnTo>
                  <a:pt x="66592" y="168060"/>
                </a:lnTo>
                <a:lnTo>
                  <a:pt x="50328" y="199531"/>
                </a:lnTo>
                <a:lnTo>
                  <a:pt x="18012" y="262588"/>
                </a:lnTo>
                <a:lnTo>
                  <a:pt x="2278" y="308264"/>
                </a:lnTo>
                <a:lnTo>
                  <a:pt x="0" y="332070"/>
                </a:lnTo>
                <a:lnTo>
                  <a:pt x="1835" y="356491"/>
                </a:lnTo>
                <a:lnTo>
                  <a:pt x="16770" y="401800"/>
                </a:lnTo>
                <a:lnTo>
                  <a:pt x="46022" y="439546"/>
                </a:lnTo>
                <a:lnTo>
                  <a:pt x="105587" y="473959"/>
                </a:lnTo>
                <a:lnTo>
                  <a:pt x="138845" y="479179"/>
                </a:lnTo>
                <a:lnTo>
                  <a:pt x="174301" y="476425"/>
                </a:lnTo>
                <a:lnTo>
                  <a:pt x="219024" y="459942"/>
                </a:lnTo>
                <a:lnTo>
                  <a:pt x="255659" y="429285"/>
                </a:lnTo>
                <a:lnTo>
                  <a:pt x="280201" y="390666"/>
                </a:lnTo>
                <a:lnTo>
                  <a:pt x="291156" y="346314"/>
                </a:lnTo>
                <a:lnTo>
                  <a:pt x="291287" y="332070"/>
                </a:lnTo>
                <a:lnTo>
                  <a:pt x="291352" y="324937"/>
                </a:lnTo>
                <a:lnTo>
                  <a:pt x="282910" y="283803"/>
                </a:lnTo>
                <a:lnTo>
                  <a:pt x="253932" y="223688"/>
                </a:lnTo>
                <a:lnTo>
                  <a:pt x="233042" y="183470"/>
                </a:lnTo>
                <a:lnTo>
                  <a:pt x="213936" y="147480"/>
                </a:lnTo>
                <a:lnTo>
                  <a:pt x="195164" y="111319"/>
                </a:lnTo>
                <a:lnTo>
                  <a:pt x="177295" y="74709"/>
                </a:lnTo>
                <a:lnTo>
                  <a:pt x="160898" y="37370"/>
                </a:lnTo>
                <a:lnTo>
                  <a:pt x="145820" y="0"/>
                </a:lnTo>
                <a:close/>
              </a:path>
            </a:pathLst>
          </a:custGeom>
          <a:solidFill>
            <a:srgbClr val="00A2FF"/>
          </a:solidFill>
        </p:spPr>
        <p:txBody>
          <a:bodyPr wrap="square" lIns="0" tIns="0" rIns="0" bIns="0" rtlCol="0"/>
          <a:lstStyle/>
          <a:p>
            <a:endParaRPr sz="849"/>
          </a:p>
        </p:txBody>
      </p:sp>
      <p:sp>
        <p:nvSpPr>
          <p:cNvPr id="18" name="object 18"/>
          <p:cNvSpPr/>
          <p:nvPr/>
        </p:nvSpPr>
        <p:spPr>
          <a:xfrm>
            <a:off x="6558838" y="4159383"/>
            <a:ext cx="176745" cy="290724"/>
          </a:xfrm>
          <a:custGeom>
            <a:avLst/>
            <a:gdLst/>
            <a:ahLst/>
            <a:cxnLst/>
            <a:rect l="l" t="t" r="r" b="b"/>
            <a:pathLst>
              <a:path w="291465" h="479425">
                <a:moveTo>
                  <a:pt x="145828" y="0"/>
                </a:moveTo>
                <a:lnTo>
                  <a:pt x="144571" y="2848"/>
                </a:lnTo>
                <a:lnTo>
                  <a:pt x="143629" y="4858"/>
                </a:lnTo>
                <a:lnTo>
                  <a:pt x="142896" y="6921"/>
                </a:lnTo>
                <a:lnTo>
                  <a:pt x="114507" y="72514"/>
                </a:lnTo>
                <a:lnTo>
                  <a:pt x="82898" y="136624"/>
                </a:lnTo>
                <a:lnTo>
                  <a:pt x="66585" y="168056"/>
                </a:lnTo>
                <a:lnTo>
                  <a:pt x="34115" y="231034"/>
                </a:lnTo>
                <a:lnTo>
                  <a:pt x="17978" y="262578"/>
                </a:lnTo>
                <a:lnTo>
                  <a:pt x="8347" y="285091"/>
                </a:lnTo>
                <a:lnTo>
                  <a:pt x="2259" y="308262"/>
                </a:lnTo>
                <a:lnTo>
                  <a:pt x="0" y="332070"/>
                </a:lnTo>
                <a:lnTo>
                  <a:pt x="1853" y="356491"/>
                </a:lnTo>
                <a:lnTo>
                  <a:pt x="16761" y="401799"/>
                </a:lnTo>
                <a:lnTo>
                  <a:pt x="46040" y="439536"/>
                </a:lnTo>
                <a:lnTo>
                  <a:pt x="105580" y="473956"/>
                </a:lnTo>
                <a:lnTo>
                  <a:pt x="138850" y="479175"/>
                </a:lnTo>
                <a:lnTo>
                  <a:pt x="174309" y="476414"/>
                </a:lnTo>
                <a:lnTo>
                  <a:pt x="219032" y="459936"/>
                </a:lnTo>
                <a:lnTo>
                  <a:pt x="255667" y="429274"/>
                </a:lnTo>
                <a:lnTo>
                  <a:pt x="280195" y="390663"/>
                </a:lnTo>
                <a:lnTo>
                  <a:pt x="291059" y="346303"/>
                </a:lnTo>
                <a:lnTo>
                  <a:pt x="291229" y="332070"/>
                </a:lnTo>
                <a:lnTo>
                  <a:pt x="291314" y="324929"/>
                </a:lnTo>
                <a:lnTo>
                  <a:pt x="282872" y="283801"/>
                </a:lnTo>
                <a:lnTo>
                  <a:pt x="264193" y="243887"/>
                </a:lnTo>
                <a:lnTo>
                  <a:pt x="243562" y="203537"/>
                </a:lnTo>
                <a:lnTo>
                  <a:pt x="213944" y="147474"/>
                </a:lnTo>
                <a:lnTo>
                  <a:pt x="195172" y="111313"/>
                </a:lnTo>
                <a:lnTo>
                  <a:pt x="177303" y="74700"/>
                </a:lnTo>
                <a:lnTo>
                  <a:pt x="160906" y="37360"/>
                </a:lnTo>
                <a:lnTo>
                  <a:pt x="145828" y="0"/>
                </a:lnTo>
                <a:close/>
              </a:path>
            </a:pathLst>
          </a:custGeom>
          <a:solidFill>
            <a:srgbClr val="00A2FF"/>
          </a:solidFill>
        </p:spPr>
        <p:txBody>
          <a:bodyPr wrap="square" lIns="0" tIns="0" rIns="0" bIns="0" rtlCol="0"/>
          <a:lstStyle/>
          <a:p>
            <a:endParaRPr sz="849"/>
          </a:p>
        </p:txBody>
      </p:sp>
      <p:sp>
        <p:nvSpPr>
          <p:cNvPr id="19" name="object 19"/>
          <p:cNvSpPr/>
          <p:nvPr/>
        </p:nvSpPr>
        <p:spPr>
          <a:xfrm>
            <a:off x="6850409" y="4274444"/>
            <a:ext cx="176745" cy="290724"/>
          </a:xfrm>
          <a:custGeom>
            <a:avLst/>
            <a:gdLst/>
            <a:ahLst/>
            <a:cxnLst/>
            <a:rect l="l" t="t" r="r" b="b"/>
            <a:pathLst>
              <a:path w="291465" h="479425">
                <a:moveTo>
                  <a:pt x="145828" y="0"/>
                </a:moveTo>
                <a:lnTo>
                  <a:pt x="144571" y="2858"/>
                </a:lnTo>
                <a:lnTo>
                  <a:pt x="143629" y="4868"/>
                </a:lnTo>
                <a:lnTo>
                  <a:pt x="142791" y="6931"/>
                </a:lnTo>
                <a:lnTo>
                  <a:pt x="114494" y="72523"/>
                </a:lnTo>
                <a:lnTo>
                  <a:pt x="82898" y="136624"/>
                </a:lnTo>
                <a:lnTo>
                  <a:pt x="66540" y="168060"/>
                </a:lnTo>
                <a:lnTo>
                  <a:pt x="50281" y="199531"/>
                </a:lnTo>
                <a:lnTo>
                  <a:pt x="17978" y="262588"/>
                </a:lnTo>
                <a:lnTo>
                  <a:pt x="8347" y="285096"/>
                </a:lnTo>
                <a:lnTo>
                  <a:pt x="2259" y="308264"/>
                </a:lnTo>
                <a:lnTo>
                  <a:pt x="0" y="332070"/>
                </a:lnTo>
                <a:lnTo>
                  <a:pt x="1853" y="356491"/>
                </a:lnTo>
                <a:lnTo>
                  <a:pt x="16761" y="401799"/>
                </a:lnTo>
                <a:lnTo>
                  <a:pt x="46040" y="439536"/>
                </a:lnTo>
                <a:lnTo>
                  <a:pt x="105567" y="473958"/>
                </a:lnTo>
                <a:lnTo>
                  <a:pt x="138806" y="479179"/>
                </a:lnTo>
                <a:lnTo>
                  <a:pt x="174204" y="476425"/>
                </a:lnTo>
                <a:lnTo>
                  <a:pt x="219019" y="459942"/>
                </a:lnTo>
                <a:lnTo>
                  <a:pt x="255667" y="429285"/>
                </a:lnTo>
                <a:lnTo>
                  <a:pt x="280195" y="390664"/>
                </a:lnTo>
                <a:lnTo>
                  <a:pt x="291059" y="346303"/>
                </a:lnTo>
                <a:lnTo>
                  <a:pt x="291229" y="332070"/>
                </a:lnTo>
                <a:lnTo>
                  <a:pt x="291314" y="324933"/>
                </a:lnTo>
                <a:lnTo>
                  <a:pt x="282872" y="283803"/>
                </a:lnTo>
                <a:lnTo>
                  <a:pt x="264193" y="243887"/>
                </a:lnTo>
                <a:lnTo>
                  <a:pt x="243562" y="203541"/>
                </a:lnTo>
                <a:lnTo>
                  <a:pt x="213944" y="147480"/>
                </a:lnTo>
                <a:lnTo>
                  <a:pt x="195172" y="111319"/>
                </a:lnTo>
                <a:lnTo>
                  <a:pt x="177303" y="74709"/>
                </a:lnTo>
                <a:lnTo>
                  <a:pt x="160906" y="37370"/>
                </a:lnTo>
                <a:lnTo>
                  <a:pt x="145828" y="0"/>
                </a:lnTo>
                <a:close/>
              </a:path>
            </a:pathLst>
          </a:custGeom>
          <a:solidFill>
            <a:srgbClr val="00A2FF"/>
          </a:solidFill>
        </p:spPr>
        <p:txBody>
          <a:bodyPr wrap="square" lIns="0" tIns="0" rIns="0" bIns="0" rtlCol="0"/>
          <a:lstStyle/>
          <a:p>
            <a:endParaRPr sz="849"/>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05492" y="455816"/>
            <a:ext cx="2148275" cy="623262"/>
          </a:xfrm>
          <a:prstGeom prst="rect">
            <a:avLst/>
          </a:prstGeom>
        </p:spPr>
        <p:txBody>
          <a:bodyPr vert="horz" wrap="square" lIns="0" tIns="7316" rIns="0" bIns="0" rtlCol="0">
            <a:spAutoFit/>
          </a:bodyPr>
          <a:lstStyle/>
          <a:p>
            <a:pPr marL="7701">
              <a:spcBef>
                <a:spcPts val="58"/>
              </a:spcBef>
            </a:pPr>
            <a:r>
              <a:rPr sz="4002" b="1" dirty="0">
                <a:solidFill>
                  <a:srgbClr val="FFFFFF"/>
                </a:solidFill>
                <a:latin typeface="Times New Roman"/>
                <a:cs typeface="Times New Roman"/>
              </a:rPr>
              <a:t>P</a:t>
            </a:r>
            <a:r>
              <a:rPr sz="4002" dirty="0">
                <a:solidFill>
                  <a:srgbClr val="FFFFFF"/>
                </a:solidFill>
                <a:latin typeface="Times New Roman"/>
                <a:cs typeface="Times New Roman"/>
              </a:rPr>
              <a:t>(C</a:t>
            </a:r>
            <a:r>
              <a:rPr sz="4002" spc="-39" dirty="0">
                <a:solidFill>
                  <a:srgbClr val="FFFFFF"/>
                </a:solidFill>
                <a:latin typeface="Times New Roman"/>
                <a:cs typeface="Times New Roman"/>
              </a:rPr>
              <a:t> </a:t>
            </a:r>
            <a:r>
              <a:rPr sz="4002" dirty="0">
                <a:solidFill>
                  <a:srgbClr val="FFFFFF"/>
                </a:solidFill>
                <a:latin typeface="Times New Roman"/>
                <a:cs typeface="Times New Roman"/>
              </a:rPr>
              <a:t>|</a:t>
            </a:r>
            <a:r>
              <a:rPr sz="4002" spc="-39" dirty="0">
                <a:solidFill>
                  <a:srgbClr val="FFFFFF"/>
                </a:solidFill>
                <a:latin typeface="Times New Roman"/>
                <a:cs typeface="Times New Roman"/>
              </a:rPr>
              <a:t> </a:t>
            </a:r>
            <a:r>
              <a:rPr sz="4002" spc="-12" dirty="0">
                <a:solidFill>
                  <a:srgbClr val="FFFFFF"/>
                </a:solidFill>
                <a:latin typeface="Times New Roman"/>
                <a:cs typeface="Times New Roman"/>
              </a:rPr>
              <a:t>rain)</a:t>
            </a:r>
            <a:endParaRPr sz="4002">
              <a:latin typeface="Times New Roman"/>
              <a:cs typeface="Times New Roman"/>
            </a:endParaRPr>
          </a:p>
        </p:txBody>
      </p:sp>
      <p:graphicFrame>
        <p:nvGraphicFramePr>
          <p:cNvPr id="3" name="object 3"/>
          <p:cNvGraphicFramePr>
            <a:graphicFrameLocks noGrp="1"/>
          </p:cNvGraphicFramePr>
          <p:nvPr/>
        </p:nvGraphicFramePr>
        <p:xfrm>
          <a:off x="2511676" y="4771690"/>
          <a:ext cx="7165282" cy="1629132"/>
        </p:xfrm>
        <a:graphic>
          <a:graphicData uri="http://schemas.openxmlformats.org/drawingml/2006/table">
            <a:tbl>
              <a:tblPr firstRow="1" bandRow="1">
                <a:tableStyleId>{2D5ABB26-0587-4C30-8999-92F81FD0307C}</a:tableStyleId>
              </a:tblPr>
              <a:tblGrid>
                <a:gridCol w="2497144">
                  <a:extLst>
                    <a:ext uri="{9D8B030D-6E8A-4147-A177-3AD203B41FA5}">
                      <a16:colId xmlns:a16="http://schemas.microsoft.com/office/drawing/2014/main" val="20000"/>
                    </a:ext>
                  </a:extLst>
                </a:gridCol>
                <a:gridCol w="2245697">
                  <a:extLst>
                    <a:ext uri="{9D8B030D-6E8A-4147-A177-3AD203B41FA5}">
                      <a16:colId xmlns:a16="http://schemas.microsoft.com/office/drawing/2014/main" val="20001"/>
                    </a:ext>
                  </a:extLst>
                </a:gridCol>
                <a:gridCol w="2422441">
                  <a:extLst>
                    <a:ext uri="{9D8B030D-6E8A-4147-A177-3AD203B41FA5}">
                      <a16:colId xmlns:a16="http://schemas.microsoft.com/office/drawing/2014/main" val="20002"/>
                    </a:ext>
                  </a:extLst>
                </a:gridCol>
              </a:tblGrid>
              <a:tr h="545251">
                <a:tc>
                  <a:txBody>
                    <a:bodyPr/>
                    <a:lstStyle/>
                    <a:p>
                      <a:pPr>
                        <a:lnSpc>
                          <a:spcPct val="100000"/>
                        </a:lnSpc>
                      </a:pPr>
                      <a:endParaRPr sz="36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algn="ctr">
                        <a:lnSpc>
                          <a:spcPct val="100000"/>
                        </a:lnSpc>
                        <a:spcBef>
                          <a:spcPts val="244"/>
                        </a:spcBef>
                      </a:pPr>
                      <a:r>
                        <a:rPr sz="3000" dirty="0">
                          <a:solidFill>
                            <a:srgbClr val="FFFFFF"/>
                          </a:solidFill>
                          <a:latin typeface="Times New Roman"/>
                          <a:cs typeface="Times New Roman"/>
                        </a:rPr>
                        <a:t>R</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20" dirty="0">
                          <a:solidFill>
                            <a:srgbClr val="FFFFFF"/>
                          </a:solidFill>
                          <a:latin typeface="Times New Roman"/>
                          <a:cs typeface="Times New Roman"/>
                        </a:rPr>
                        <a:t>rain</a:t>
                      </a:r>
                      <a:endParaRPr sz="3000">
                        <a:latin typeface="Times New Roman"/>
                        <a:cs typeface="Times New Roman"/>
                      </a:endParaRPr>
                    </a:p>
                  </a:txBody>
                  <a:tcPr marL="0" marR="0" marT="18868" marB="0">
                    <a:lnL w="12700">
                      <a:solidFill>
                        <a:srgbClr val="D6D7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marL="8255" algn="ctr">
                        <a:lnSpc>
                          <a:spcPct val="100000"/>
                        </a:lnSpc>
                        <a:spcBef>
                          <a:spcPts val="244"/>
                        </a:spcBef>
                      </a:pPr>
                      <a:r>
                        <a:rPr sz="3000" dirty="0">
                          <a:solidFill>
                            <a:srgbClr val="FFFFFF"/>
                          </a:solidFill>
                          <a:latin typeface="Times New Roman"/>
                          <a:cs typeface="Times New Roman"/>
                        </a:rPr>
                        <a:t>R</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20" dirty="0">
                          <a:solidFill>
                            <a:srgbClr val="FFFFFF"/>
                          </a:solidFill>
                          <a:latin typeface="Times New Roman"/>
                          <a:cs typeface="Times New Roman"/>
                        </a:rPr>
                        <a:t>¬rain</a:t>
                      </a:r>
                      <a:endParaRPr sz="3000">
                        <a:latin typeface="Times New Roman"/>
                        <a:cs typeface="Times New Roman"/>
                      </a:endParaRPr>
                    </a:p>
                  </a:txBody>
                  <a:tcPr marL="0" marR="0" marT="18868" marB="0">
                    <a:lnL w="12700">
                      <a:solidFill>
                        <a:srgbClr val="D6D7D6"/>
                      </a:solidFill>
                      <a:prstDash val="solid"/>
                    </a:lnL>
                    <a:lnR w="12700">
                      <a:solidFill>
                        <a:srgbClr val="D6D6D6"/>
                      </a:solidFill>
                      <a:prstDash val="solid"/>
                    </a:lnR>
                    <a:lnT w="12700">
                      <a:solidFill>
                        <a:srgbClr val="D6D6D6"/>
                      </a:solidFill>
                      <a:prstDash val="solid"/>
                    </a:lnT>
                    <a:lnB w="28575">
                      <a:solidFill>
                        <a:srgbClr val="D6D7D6"/>
                      </a:solidFill>
                      <a:prstDash val="solid"/>
                    </a:lnB>
                    <a:solidFill>
                      <a:srgbClr val="032650"/>
                    </a:solidFill>
                  </a:tcPr>
                </a:tc>
                <a:extLst>
                  <a:ext uri="{0D108BD9-81ED-4DB2-BD59-A6C34878D82A}">
                    <a16:rowId xmlns:a16="http://schemas.microsoft.com/office/drawing/2014/main" val="10000"/>
                  </a:ext>
                </a:extLst>
              </a:tr>
              <a:tr h="540246">
                <a:tc>
                  <a:txBody>
                    <a:bodyPr/>
                    <a:lstStyle/>
                    <a:p>
                      <a:pPr algn="ctr">
                        <a:lnSpc>
                          <a:spcPct val="100000"/>
                        </a:lnSpc>
                        <a:spcBef>
                          <a:spcPts val="315"/>
                        </a:spcBef>
                      </a:pPr>
                      <a:r>
                        <a:rPr sz="3000" dirty="0">
                          <a:solidFill>
                            <a:srgbClr val="FFFFFF"/>
                          </a:solidFill>
                          <a:latin typeface="Times New Roman"/>
                          <a:cs typeface="Times New Roman"/>
                        </a:rPr>
                        <a:t>C</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10" dirty="0">
                          <a:solidFill>
                            <a:srgbClr val="FFFFFF"/>
                          </a:solidFill>
                          <a:latin typeface="Times New Roman"/>
                          <a:cs typeface="Times New Roman"/>
                        </a:rPr>
                        <a:t>cloud</a:t>
                      </a:r>
                      <a:endParaRPr sz="3000">
                        <a:latin typeface="Times New Roman"/>
                        <a:cs typeface="Times New Roman"/>
                      </a:endParaRPr>
                    </a:p>
                  </a:txBody>
                  <a:tcPr marL="0" marR="0" marT="24259" marB="0">
                    <a:lnL w="12700">
                      <a:solidFill>
                        <a:srgbClr val="D6D6D6"/>
                      </a:solidFill>
                      <a:prstDash val="solid"/>
                    </a:lnL>
                    <a:lnR w="28575">
                      <a:solidFill>
                        <a:srgbClr val="D6D7D6"/>
                      </a:solidFill>
                      <a:prstDash val="solid"/>
                    </a:lnR>
                    <a:lnT w="28575">
                      <a:solidFill>
                        <a:srgbClr val="D6D7D6"/>
                      </a:solidFill>
                      <a:prstDash val="solid"/>
                    </a:lnT>
                    <a:lnB w="12700">
                      <a:solidFill>
                        <a:srgbClr val="D6D7D6"/>
                      </a:solidFill>
                      <a:prstDash val="solid"/>
                    </a:lnB>
                    <a:solidFill>
                      <a:srgbClr val="0076BA"/>
                    </a:solidFill>
                  </a:tcPr>
                </a:tc>
                <a:tc>
                  <a:txBody>
                    <a:bodyPr/>
                    <a:lstStyle/>
                    <a:p>
                      <a:pPr marL="6985" algn="ctr">
                        <a:lnSpc>
                          <a:spcPct val="100000"/>
                        </a:lnSpc>
                        <a:spcBef>
                          <a:spcPts val="315"/>
                        </a:spcBef>
                      </a:pPr>
                      <a:r>
                        <a:rPr sz="3000" spc="-20" dirty="0">
                          <a:solidFill>
                            <a:srgbClr val="FFFFFF"/>
                          </a:solidFill>
                          <a:latin typeface="Times New Roman"/>
                          <a:cs typeface="Times New Roman"/>
                        </a:rPr>
                        <a:t>0.08</a:t>
                      </a:r>
                      <a:endParaRPr sz="3000">
                        <a:latin typeface="Times New Roman"/>
                        <a:cs typeface="Times New Roman"/>
                      </a:endParaRPr>
                    </a:p>
                  </a:txBody>
                  <a:tcPr marL="0" marR="0" marT="24259" marB="0">
                    <a:lnL w="28575">
                      <a:solidFill>
                        <a:srgbClr val="D6D7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algn="ctr">
                        <a:lnSpc>
                          <a:spcPct val="100000"/>
                        </a:lnSpc>
                        <a:spcBef>
                          <a:spcPts val="315"/>
                        </a:spcBef>
                      </a:pPr>
                      <a:r>
                        <a:rPr sz="3000" spc="-20" dirty="0">
                          <a:solidFill>
                            <a:srgbClr val="FFFFFF"/>
                          </a:solidFill>
                          <a:latin typeface="Times New Roman"/>
                          <a:cs typeface="Times New Roman"/>
                        </a:rPr>
                        <a:t>0.32</a:t>
                      </a:r>
                      <a:endParaRPr sz="3000">
                        <a:latin typeface="Times New Roman"/>
                        <a:cs typeface="Times New Roman"/>
                      </a:endParaRPr>
                    </a:p>
                  </a:txBody>
                  <a:tcPr marL="0" marR="0" marT="24259" marB="0">
                    <a:lnL w="12700">
                      <a:solidFill>
                        <a:srgbClr val="D6D7D6"/>
                      </a:solidFill>
                      <a:prstDash val="solid"/>
                    </a:lnL>
                    <a:lnR w="12700">
                      <a:solidFill>
                        <a:srgbClr val="D6D6D6"/>
                      </a:solidFill>
                      <a:prstDash val="solid"/>
                    </a:lnR>
                    <a:lnT w="28575">
                      <a:solidFill>
                        <a:srgbClr val="D6D7D6"/>
                      </a:solidFill>
                      <a:prstDash val="solid"/>
                    </a:lnT>
                    <a:lnB w="12700">
                      <a:solidFill>
                        <a:srgbClr val="D6D7D6"/>
                      </a:solidFill>
                      <a:prstDash val="solid"/>
                    </a:lnB>
                  </a:tcPr>
                </a:tc>
                <a:extLst>
                  <a:ext uri="{0D108BD9-81ED-4DB2-BD59-A6C34878D82A}">
                    <a16:rowId xmlns:a16="http://schemas.microsoft.com/office/drawing/2014/main" val="10001"/>
                  </a:ext>
                </a:extLst>
              </a:tr>
              <a:tr h="540246">
                <a:tc>
                  <a:txBody>
                    <a:bodyPr/>
                    <a:lstStyle/>
                    <a:p>
                      <a:pPr marL="3175" algn="ctr">
                        <a:lnSpc>
                          <a:spcPct val="100000"/>
                        </a:lnSpc>
                        <a:spcBef>
                          <a:spcPts val="225"/>
                        </a:spcBef>
                      </a:pPr>
                      <a:r>
                        <a:rPr sz="3000" dirty="0">
                          <a:solidFill>
                            <a:srgbClr val="FFFFFF"/>
                          </a:solidFill>
                          <a:latin typeface="Times New Roman"/>
                          <a:cs typeface="Times New Roman"/>
                        </a:rPr>
                        <a:t>C</a:t>
                      </a:r>
                      <a:r>
                        <a:rPr sz="3000" spc="-25" dirty="0">
                          <a:solidFill>
                            <a:srgbClr val="FFFFFF"/>
                          </a:solidFill>
                          <a:latin typeface="Times New Roman"/>
                          <a:cs typeface="Times New Roman"/>
                        </a:rPr>
                        <a:t> </a:t>
                      </a:r>
                      <a:r>
                        <a:rPr sz="3000" dirty="0">
                          <a:solidFill>
                            <a:srgbClr val="FFFFFF"/>
                          </a:solidFill>
                          <a:latin typeface="Times New Roman"/>
                          <a:cs typeface="Times New Roman"/>
                        </a:rPr>
                        <a:t>=</a:t>
                      </a:r>
                      <a:r>
                        <a:rPr sz="3000" spc="-20" dirty="0">
                          <a:solidFill>
                            <a:srgbClr val="FFFFFF"/>
                          </a:solidFill>
                          <a:latin typeface="Times New Roman"/>
                          <a:cs typeface="Times New Roman"/>
                        </a:rPr>
                        <a:t> </a:t>
                      </a:r>
                      <a:r>
                        <a:rPr sz="3000" i="1" spc="-10" dirty="0">
                          <a:solidFill>
                            <a:srgbClr val="FFFFFF"/>
                          </a:solidFill>
                          <a:latin typeface="Times New Roman"/>
                          <a:cs typeface="Times New Roman"/>
                        </a:rPr>
                        <a:t>¬cloud</a:t>
                      </a:r>
                      <a:endParaRPr sz="3000">
                        <a:latin typeface="Times New Roman"/>
                        <a:cs typeface="Times New Roman"/>
                      </a:endParaRPr>
                    </a:p>
                  </a:txBody>
                  <a:tcPr marL="0" marR="0" marT="17328" marB="0">
                    <a:lnL w="12700">
                      <a:solidFill>
                        <a:srgbClr val="D6D6D6"/>
                      </a:solidFill>
                      <a:prstDash val="solid"/>
                    </a:lnL>
                    <a:lnR w="28575">
                      <a:solidFill>
                        <a:srgbClr val="D6D7D6"/>
                      </a:solidFill>
                      <a:prstDash val="solid"/>
                    </a:lnR>
                    <a:lnT w="12700">
                      <a:solidFill>
                        <a:srgbClr val="D6D7D6"/>
                      </a:solidFill>
                      <a:prstDash val="solid"/>
                    </a:lnT>
                    <a:lnB w="12700">
                      <a:solidFill>
                        <a:srgbClr val="D6D6D6"/>
                      </a:solidFill>
                      <a:prstDash val="solid"/>
                    </a:lnB>
                    <a:solidFill>
                      <a:srgbClr val="0076BA"/>
                    </a:solidFill>
                  </a:tcPr>
                </a:tc>
                <a:tc>
                  <a:txBody>
                    <a:bodyPr/>
                    <a:lstStyle/>
                    <a:p>
                      <a:pPr marL="6985" algn="ctr">
                        <a:lnSpc>
                          <a:spcPct val="100000"/>
                        </a:lnSpc>
                        <a:spcBef>
                          <a:spcPts val="225"/>
                        </a:spcBef>
                      </a:pPr>
                      <a:r>
                        <a:rPr sz="3000" spc="-20" dirty="0">
                          <a:solidFill>
                            <a:srgbClr val="FFFFFF"/>
                          </a:solidFill>
                          <a:latin typeface="Times New Roman"/>
                          <a:cs typeface="Times New Roman"/>
                        </a:rPr>
                        <a:t>0.02</a:t>
                      </a:r>
                      <a:endParaRPr sz="3000">
                        <a:latin typeface="Times New Roman"/>
                        <a:cs typeface="Times New Roman"/>
                      </a:endParaRPr>
                    </a:p>
                  </a:txBody>
                  <a:tcPr marL="0" marR="0" marT="17328" marB="0">
                    <a:lnL w="28575">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gn="ctr">
                        <a:lnSpc>
                          <a:spcPct val="100000"/>
                        </a:lnSpc>
                        <a:spcBef>
                          <a:spcPts val="225"/>
                        </a:spcBef>
                      </a:pPr>
                      <a:r>
                        <a:rPr sz="3000" spc="-20" dirty="0">
                          <a:solidFill>
                            <a:srgbClr val="FFFFFF"/>
                          </a:solidFill>
                          <a:latin typeface="Times New Roman"/>
                          <a:cs typeface="Times New Roman"/>
                        </a:rPr>
                        <a:t>0.58</a:t>
                      </a:r>
                      <a:endParaRPr sz="3000">
                        <a:latin typeface="Times New Roman"/>
                        <a:cs typeface="Times New Roman"/>
                      </a:endParaRPr>
                    </a:p>
                  </a:txBody>
                  <a:tcPr marL="0" marR="0" marT="17328" marB="0">
                    <a:lnL w="12700">
                      <a:solidFill>
                        <a:srgbClr val="D6D7D6"/>
                      </a:solidFill>
                      <a:prstDash val="solid"/>
                    </a:lnL>
                    <a:lnR w="12700">
                      <a:solidFill>
                        <a:srgbClr val="D6D6D6"/>
                      </a:solidFill>
                      <a:prstDash val="solid"/>
                    </a:lnR>
                    <a:lnT w="12700">
                      <a:solidFill>
                        <a:srgbClr val="D6D7D6"/>
                      </a:solidFill>
                      <a:prstDash val="solid"/>
                    </a:lnT>
                    <a:lnB w="12700">
                      <a:solidFill>
                        <a:srgbClr val="D6D6D6"/>
                      </a:solidFill>
                      <a:prstDash val="solid"/>
                    </a:lnB>
                  </a:tcPr>
                </a:tc>
                <a:extLst>
                  <a:ext uri="{0D108BD9-81ED-4DB2-BD59-A6C34878D82A}">
                    <a16:rowId xmlns:a16="http://schemas.microsoft.com/office/drawing/2014/main" val="10002"/>
                  </a:ext>
                </a:extLst>
              </a:tr>
            </a:tbl>
          </a:graphicData>
        </a:graphic>
      </p:graphicFrame>
      <p:sp>
        <p:nvSpPr>
          <p:cNvPr id="4" name="object 4"/>
          <p:cNvSpPr txBox="1"/>
          <p:nvPr/>
        </p:nvSpPr>
        <p:spPr>
          <a:xfrm>
            <a:off x="1192792" y="1782874"/>
            <a:ext cx="2561835" cy="623262"/>
          </a:xfrm>
          <a:prstGeom prst="rect">
            <a:avLst/>
          </a:prstGeom>
        </p:spPr>
        <p:txBody>
          <a:bodyPr vert="horz" wrap="square" lIns="0" tIns="7316" rIns="0" bIns="0" rtlCol="0">
            <a:spAutoFit/>
          </a:bodyPr>
          <a:lstStyle/>
          <a:p>
            <a:pPr marL="7701">
              <a:spcBef>
                <a:spcPts val="58"/>
              </a:spcBef>
            </a:pPr>
            <a:r>
              <a:rPr sz="4002" b="1" dirty="0">
                <a:solidFill>
                  <a:srgbClr val="FFFFFF"/>
                </a:solidFill>
                <a:latin typeface="Times New Roman"/>
                <a:cs typeface="Times New Roman"/>
              </a:rPr>
              <a:t>P</a:t>
            </a:r>
            <a:r>
              <a:rPr sz="4002" dirty="0">
                <a:solidFill>
                  <a:srgbClr val="FFFFFF"/>
                </a:solidFill>
                <a:latin typeface="Times New Roman"/>
                <a:cs typeface="Times New Roman"/>
              </a:rPr>
              <a:t>(C</a:t>
            </a:r>
            <a:r>
              <a:rPr sz="4002" spc="-58" dirty="0">
                <a:solidFill>
                  <a:srgbClr val="FFFFFF"/>
                </a:solidFill>
                <a:latin typeface="Times New Roman"/>
                <a:cs typeface="Times New Roman"/>
              </a:rPr>
              <a:t> </a:t>
            </a:r>
            <a:r>
              <a:rPr sz="4002" dirty="0">
                <a:solidFill>
                  <a:srgbClr val="FFFFFF"/>
                </a:solidFill>
                <a:latin typeface="Times New Roman"/>
                <a:cs typeface="Times New Roman"/>
              </a:rPr>
              <a:t>|</a:t>
            </a:r>
            <a:r>
              <a:rPr sz="4002" spc="-55" dirty="0">
                <a:solidFill>
                  <a:srgbClr val="FFFFFF"/>
                </a:solidFill>
                <a:latin typeface="Times New Roman"/>
                <a:cs typeface="Times New Roman"/>
              </a:rPr>
              <a:t> </a:t>
            </a:r>
            <a:r>
              <a:rPr sz="4002" dirty="0">
                <a:solidFill>
                  <a:srgbClr val="FFFFFF"/>
                </a:solidFill>
                <a:latin typeface="Times New Roman"/>
                <a:cs typeface="Times New Roman"/>
              </a:rPr>
              <a:t>rain)</a:t>
            </a:r>
            <a:r>
              <a:rPr sz="4002" spc="-55" dirty="0">
                <a:solidFill>
                  <a:srgbClr val="FFFFFF"/>
                </a:solidFill>
                <a:latin typeface="Times New Roman"/>
                <a:cs typeface="Times New Roman"/>
              </a:rPr>
              <a:t> </a:t>
            </a:r>
            <a:r>
              <a:rPr sz="4002" spc="-30" dirty="0">
                <a:solidFill>
                  <a:srgbClr val="FFFFFF"/>
                </a:solidFill>
                <a:latin typeface="Times New Roman"/>
                <a:cs typeface="Times New Roman"/>
              </a:rPr>
              <a:t>=</a:t>
            </a:r>
            <a:endParaRPr sz="4002">
              <a:latin typeface="Times New Roman"/>
              <a:cs typeface="Times New Roman"/>
            </a:endParaRPr>
          </a:p>
        </p:txBody>
      </p:sp>
      <p:sp>
        <p:nvSpPr>
          <p:cNvPr id="5" name="object 5"/>
          <p:cNvSpPr/>
          <p:nvPr/>
        </p:nvSpPr>
        <p:spPr>
          <a:xfrm>
            <a:off x="3989757" y="2128453"/>
            <a:ext cx="2478276" cy="0"/>
          </a:xfrm>
          <a:custGeom>
            <a:avLst/>
            <a:gdLst/>
            <a:ahLst/>
            <a:cxnLst/>
            <a:rect l="l" t="t" r="r" b="b"/>
            <a:pathLst>
              <a:path w="4086859">
                <a:moveTo>
                  <a:pt x="0" y="0"/>
                </a:moveTo>
                <a:lnTo>
                  <a:pt x="4086420" y="0"/>
                </a:lnTo>
              </a:path>
            </a:pathLst>
          </a:custGeom>
          <a:ln w="62825">
            <a:solidFill>
              <a:srgbClr val="FFFFFF"/>
            </a:solidFill>
          </a:ln>
        </p:spPr>
        <p:txBody>
          <a:bodyPr wrap="square" lIns="0" tIns="0" rIns="0" bIns="0" rtlCol="0"/>
          <a:lstStyle/>
          <a:p>
            <a:endParaRPr sz="849"/>
          </a:p>
        </p:txBody>
      </p:sp>
      <p:sp>
        <p:nvSpPr>
          <p:cNvPr id="6" name="object 6"/>
          <p:cNvSpPr txBox="1"/>
          <p:nvPr/>
        </p:nvSpPr>
        <p:spPr>
          <a:xfrm>
            <a:off x="4202481" y="1389201"/>
            <a:ext cx="2046618" cy="623262"/>
          </a:xfrm>
          <a:prstGeom prst="rect">
            <a:avLst/>
          </a:prstGeom>
        </p:spPr>
        <p:txBody>
          <a:bodyPr vert="horz" wrap="square" lIns="0" tIns="7316" rIns="0" bIns="0" rtlCol="0">
            <a:spAutoFit/>
          </a:bodyPr>
          <a:lstStyle/>
          <a:p>
            <a:pPr marL="7701">
              <a:spcBef>
                <a:spcPts val="58"/>
              </a:spcBef>
            </a:pPr>
            <a:r>
              <a:rPr sz="4002" b="1" dirty="0">
                <a:solidFill>
                  <a:srgbClr val="FFFFFF"/>
                </a:solidFill>
                <a:latin typeface="Times New Roman"/>
                <a:cs typeface="Times New Roman"/>
              </a:rPr>
              <a:t>P</a:t>
            </a:r>
            <a:r>
              <a:rPr sz="4002" dirty="0">
                <a:solidFill>
                  <a:srgbClr val="FFFFFF"/>
                </a:solidFill>
                <a:latin typeface="Times New Roman"/>
                <a:cs typeface="Times New Roman"/>
              </a:rPr>
              <a:t>(C,</a:t>
            </a:r>
            <a:r>
              <a:rPr sz="4002" spc="-79" dirty="0">
                <a:solidFill>
                  <a:srgbClr val="FFFFFF"/>
                </a:solidFill>
                <a:latin typeface="Times New Roman"/>
                <a:cs typeface="Times New Roman"/>
              </a:rPr>
              <a:t> </a:t>
            </a:r>
            <a:r>
              <a:rPr sz="4002" spc="-12" dirty="0">
                <a:solidFill>
                  <a:srgbClr val="FFFFFF"/>
                </a:solidFill>
                <a:latin typeface="Times New Roman"/>
                <a:cs typeface="Times New Roman"/>
              </a:rPr>
              <a:t>rain)</a:t>
            </a:r>
            <a:endParaRPr sz="4002">
              <a:latin typeface="Times New Roman"/>
              <a:cs typeface="Times New Roman"/>
            </a:endParaRPr>
          </a:p>
        </p:txBody>
      </p:sp>
      <p:sp>
        <p:nvSpPr>
          <p:cNvPr id="7" name="object 7"/>
          <p:cNvSpPr txBox="1"/>
          <p:nvPr/>
        </p:nvSpPr>
        <p:spPr>
          <a:xfrm>
            <a:off x="4513609" y="2170196"/>
            <a:ext cx="1426279" cy="623262"/>
          </a:xfrm>
          <a:prstGeom prst="rect">
            <a:avLst/>
          </a:prstGeom>
        </p:spPr>
        <p:txBody>
          <a:bodyPr vert="horz" wrap="square" lIns="0" tIns="7316" rIns="0" bIns="0" rtlCol="0">
            <a:spAutoFit/>
          </a:bodyPr>
          <a:lstStyle/>
          <a:p>
            <a:pPr marL="7701">
              <a:spcBef>
                <a:spcPts val="58"/>
              </a:spcBef>
            </a:pPr>
            <a:r>
              <a:rPr sz="4002" spc="-6" dirty="0">
                <a:solidFill>
                  <a:srgbClr val="FFFFFF"/>
                </a:solidFill>
                <a:latin typeface="Times New Roman"/>
                <a:cs typeface="Times New Roman"/>
              </a:rPr>
              <a:t>P(rain)</a:t>
            </a:r>
            <a:endParaRPr sz="4002">
              <a:latin typeface="Times New Roman"/>
              <a:cs typeface="Times New Roman"/>
            </a:endParaRPr>
          </a:p>
        </p:txBody>
      </p:sp>
      <p:sp>
        <p:nvSpPr>
          <p:cNvPr id="8" name="object 8"/>
          <p:cNvSpPr txBox="1"/>
          <p:nvPr/>
        </p:nvSpPr>
        <p:spPr>
          <a:xfrm>
            <a:off x="6774050" y="1782874"/>
            <a:ext cx="2726257" cy="623262"/>
          </a:xfrm>
          <a:prstGeom prst="rect">
            <a:avLst/>
          </a:prstGeom>
        </p:spPr>
        <p:txBody>
          <a:bodyPr vert="horz" wrap="square" lIns="0" tIns="7316" rIns="0" bIns="0" rtlCol="0">
            <a:spAutoFit/>
          </a:bodyPr>
          <a:lstStyle/>
          <a:p>
            <a:pPr marL="7701">
              <a:spcBef>
                <a:spcPts val="58"/>
              </a:spcBef>
            </a:pPr>
            <a:r>
              <a:rPr sz="4002" dirty="0">
                <a:solidFill>
                  <a:srgbClr val="FFFFFF"/>
                </a:solidFill>
                <a:latin typeface="Times New Roman"/>
                <a:cs typeface="Times New Roman"/>
              </a:rPr>
              <a:t>=</a:t>
            </a:r>
            <a:r>
              <a:rPr sz="4002" spc="-64" dirty="0">
                <a:solidFill>
                  <a:srgbClr val="FFFFFF"/>
                </a:solidFill>
                <a:latin typeface="Times New Roman"/>
                <a:cs typeface="Times New Roman"/>
              </a:rPr>
              <a:t> </a:t>
            </a:r>
            <a:r>
              <a:rPr sz="4002" dirty="0">
                <a:solidFill>
                  <a:srgbClr val="FFFFFF"/>
                </a:solidFill>
                <a:latin typeface="Times New Roman"/>
                <a:cs typeface="Times New Roman"/>
              </a:rPr>
              <a:t>α</a:t>
            </a:r>
            <a:r>
              <a:rPr sz="4002" b="1" dirty="0">
                <a:solidFill>
                  <a:srgbClr val="FFFFFF"/>
                </a:solidFill>
                <a:latin typeface="Times New Roman"/>
                <a:cs typeface="Times New Roman"/>
              </a:rPr>
              <a:t>P</a:t>
            </a:r>
            <a:r>
              <a:rPr sz="4002" dirty="0">
                <a:solidFill>
                  <a:srgbClr val="FFFFFF"/>
                </a:solidFill>
                <a:latin typeface="Times New Roman"/>
                <a:cs typeface="Times New Roman"/>
              </a:rPr>
              <a:t>(C,</a:t>
            </a:r>
            <a:r>
              <a:rPr sz="4002" spc="-64" dirty="0">
                <a:solidFill>
                  <a:srgbClr val="FFFFFF"/>
                </a:solidFill>
                <a:latin typeface="Times New Roman"/>
                <a:cs typeface="Times New Roman"/>
              </a:rPr>
              <a:t> </a:t>
            </a:r>
            <a:r>
              <a:rPr sz="4002" spc="-12" dirty="0">
                <a:solidFill>
                  <a:srgbClr val="FFFFFF"/>
                </a:solidFill>
                <a:latin typeface="Times New Roman"/>
                <a:cs typeface="Times New Roman"/>
              </a:rPr>
              <a:t>rain)</a:t>
            </a:r>
            <a:endParaRPr sz="4002">
              <a:latin typeface="Times New Roman"/>
              <a:cs typeface="Times New Roman"/>
            </a:endParaRPr>
          </a:p>
        </p:txBody>
      </p:sp>
      <p:sp>
        <p:nvSpPr>
          <p:cNvPr id="9" name="object 9"/>
          <p:cNvSpPr txBox="1"/>
          <p:nvPr/>
        </p:nvSpPr>
        <p:spPr>
          <a:xfrm>
            <a:off x="3472282" y="3338514"/>
            <a:ext cx="5613471" cy="623262"/>
          </a:xfrm>
          <a:prstGeom prst="rect">
            <a:avLst/>
          </a:prstGeom>
        </p:spPr>
        <p:txBody>
          <a:bodyPr vert="horz" wrap="square" lIns="0" tIns="7316" rIns="0" bIns="0" rtlCol="0">
            <a:spAutoFit/>
          </a:bodyPr>
          <a:lstStyle/>
          <a:p>
            <a:pPr marL="7701">
              <a:spcBef>
                <a:spcPts val="58"/>
              </a:spcBef>
              <a:tabLst>
                <a:tab pos="3296533" algn="l"/>
              </a:tabLst>
            </a:pPr>
            <a:r>
              <a:rPr sz="4002" dirty="0">
                <a:solidFill>
                  <a:srgbClr val="FFFFFF"/>
                </a:solidFill>
                <a:latin typeface="Times New Roman"/>
                <a:cs typeface="Times New Roman"/>
              </a:rPr>
              <a:t>=</a:t>
            </a:r>
            <a:r>
              <a:rPr sz="4002" spc="-61" dirty="0">
                <a:solidFill>
                  <a:srgbClr val="FFFFFF"/>
                </a:solidFill>
                <a:latin typeface="Times New Roman"/>
                <a:cs typeface="Times New Roman"/>
              </a:rPr>
              <a:t> </a:t>
            </a:r>
            <a:r>
              <a:rPr sz="4002" dirty="0">
                <a:solidFill>
                  <a:srgbClr val="FFFFFF"/>
                </a:solidFill>
                <a:latin typeface="Times New Roman"/>
                <a:cs typeface="Times New Roman"/>
              </a:rPr>
              <a:t>α</a:t>
            </a:r>
            <a:r>
              <a:rPr sz="4002" dirty="0">
                <a:solidFill>
                  <a:srgbClr val="FFFFFF"/>
                </a:solidFill>
                <a:latin typeface="Cambria"/>
                <a:cs typeface="Cambria"/>
              </a:rPr>
              <a:t>⟨</a:t>
            </a:r>
            <a:r>
              <a:rPr sz="4002" dirty="0">
                <a:solidFill>
                  <a:srgbClr val="FFFFFF"/>
                </a:solidFill>
                <a:latin typeface="Times New Roman"/>
                <a:cs typeface="Times New Roman"/>
              </a:rPr>
              <a:t>0.08,</a:t>
            </a:r>
            <a:r>
              <a:rPr sz="4002" spc="-58" dirty="0">
                <a:solidFill>
                  <a:srgbClr val="FFFFFF"/>
                </a:solidFill>
                <a:latin typeface="Times New Roman"/>
                <a:cs typeface="Times New Roman"/>
              </a:rPr>
              <a:t> </a:t>
            </a:r>
            <a:r>
              <a:rPr sz="4002" spc="-6" dirty="0">
                <a:solidFill>
                  <a:srgbClr val="FFFFFF"/>
                </a:solidFill>
                <a:latin typeface="Times New Roman"/>
                <a:cs typeface="Times New Roman"/>
              </a:rPr>
              <a:t>0.02</a:t>
            </a:r>
            <a:r>
              <a:rPr sz="4002" spc="-6" dirty="0">
                <a:solidFill>
                  <a:srgbClr val="FFFFFF"/>
                </a:solidFill>
                <a:latin typeface="Cambria"/>
                <a:cs typeface="Cambria"/>
              </a:rPr>
              <a:t>⟩</a:t>
            </a:r>
            <a:r>
              <a:rPr sz="4002" dirty="0">
                <a:solidFill>
                  <a:srgbClr val="FFFFFF"/>
                </a:solidFill>
                <a:latin typeface="Cambria"/>
                <a:cs typeface="Cambria"/>
              </a:rPr>
              <a:t>	</a:t>
            </a:r>
            <a:r>
              <a:rPr sz="4002" dirty="0">
                <a:solidFill>
                  <a:srgbClr val="FFFFFF"/>
                </a:solidFill>
                <a:latin typeface="Times New Roman"/>
                <a:cs typeface="Times New Roman"/>
              </a:rPr>
              <a:t>=</a:t>
            </a:r>
            <a:r>
              <a:rPr sz="4002" spc="-39" dirty="0">
                <a:solidFill>
                  <a:srgbClr val="FFFFFF"/>
                </a:solidFill>
                <a:latin typeface="Times New Roman"/>
                <a:cs typeface="Times New Roman"/>
              </a:rPr>
              <a:t> </a:t>
            </a:r>
            <a:r>
              <a:rPr sz="4002" dirty="0">
                <a:solidFill>
                  <a:srgbClr val="FFFFFF"/>
                </a:solidFill>
                <a:latin typeface="Cambria"/>
                <a:cs typeface="Cambria"/>
              </a:rPr>
              <a:t>⟨</a:t>
            </a:r>
            <a:r>
              <a:rPr sz="4002" dirty="0">
                <a:solidFill>
                  <a:srgbClr val="FFFFFF"/>
                </a:solidFill>
                <a:latin typeface="Times New Roman"/>
                <a:cs typeface="Times New Roman"/>
              </a:rPr>
              <a:t>0.8,</a:t>
            </a:r>
            <a:r>
              <a:rPr sz="4002" spc="-36" dirty="0">
                <a:solidFill>
                  <a:srgbClr val="FFFFFF"/>
                </a:solidFill>
                <a:latin typeface="Times New Roman"/>
                <a:cs typeface="Times New Roman"/>
              </a:rPr>
              <a:t> </a:t>
            </a:r>
            <a:r>
              <a:rPr sz="4002" spc="-12" dirty="0">
                <a:solidFill>
                  <a:srgbClr val="FFFFFF"/>
                </a:solidFill>
                <a:latin typeface="Times New Roman"/>
                <a:cs typeface="Times New Roman"/>
              </a:rPr>
              <a:t>0.2</a:t>
            </a:r>
            <a:r>
              <a:rPr sz="4002" spc="-12" dirty="0">
                <a:solidFill>
                  <a:srgbClr val="FFFFFF"/>
                </a:solidFill>
                <a:latin typeface="Cambria"/>
                <a:cs typeface="Cambria"/>
              </a:rPr>
              <a:t>⟩</a:t>
            </a:r>
            <a:endParaRPr sz="4002">
              <a:latin typeface="Cambria"/>
              <a:cs typeface="Cambri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2456" name="Google Shape;2456;p207"/>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62</a:t>
            </a:fld>
            <a:endParaRPr sz="1200" i="0">
              <a:solidFill>
                <a:schemeClr val="dk1"/>
              </a:solidFill>
              <a:latin typeface="Times New Roman"/>
              <a:ea typeface="Times New Roman"/>
              <a:cs typeface="Times New Roman"/>
              <a:sym typeface="Times New Roman"/>
            </a:endParaRPr>
          </a:p>
        </p:txBody>
      </p:sp>
      <p:sp>
        <p:nvSpPr>
          <p:cNvPr id="2457" name="Google Shape;2457;p207"/>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Need for Probabilistic Reasoning</a:t>
            </a:r>
            <a:endParaRPr/>
          </a:p>
        </p:txBody>
      </p:sp>
      <p:sp>
        <p:nvSpPr>
          <p:cNvPr id="2458" name="Google Shape;2458;p207"/>
          <p:cNvSpPr txBox="1">
            <a:spLocks noGrp="1"/>
          </p:cNvSpPr>
          <p:nvPr>
            <p:ph type="body" idx="1"/>
          </p:nvPr>
        </p:nvSpPr>
        <p:spPr>
          <a:xfrm>
            <a:off x="1245725" y="1579944"/>
            <a:ext cx="9700549" cy="4450466"/>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400"/>
              <a:buFont typeface="Times New Roman"/>
              <a:buChar char="•"/>
            </a:pPr>
            <a:r>
              <a:rPr lang="en-US" sz="2400" dirty="0"/>
              <a:t>Most everyday reasoning is based on uncertain evidence and inferences.</a:t>
            </a:r>
            <a:endParaRPr dirty="0"/>
          </a:p>
          <a:p>
            <a:pPr marL="342900" lvl="0" indent="-342900" algn="l" rtl="0">
              <a:lnSpc>
                <a:spcPct val="80000"/>
              </a:lnSpc>
              <a:spcBef>
                <a:spcPts val="480"/>
              </a:spcBef>
              <a:spcAft>
                <a:spcPts val="0"/>
              </a:spcAft>
              <a:buSzPts val="2400"/>
              <a:buFont typeface="Times New Roman"/>
              <a:buChar char="•"/>
            </a:pPr>
            <a:r>
              <a:rPr lang="en-US" sz="2400" dirty="0"/>
              <a:t>Classical logic, which only allows conclusions to be strictly true or strictly false, does not account for this uncertainty or the need to weigh and combine conflicting evidence.</a:t>
            </a:r>
            <a:endParaRPr dirty="0"/>
          </a:p>
          <a:p>
            <a:pPr marL="342900" lvl="0" indent="-342900" algn="l" rtl="0">
              <a:lnSpc>
                <a:spcPct val="80000"/>
              </a:lnSpc>
              <a:spcBef>
                <a:spcPts val="480"/>
              </a:spcBef>
              <a:spcAft>
                <a:spcPts val="0"/>
              </a:spcAft>
              <a:buSzPts val="2400"/>
              <a:buFont typeface="Times New Roman"/>
              <a:buChar char="•"/>
            </a:pPr>
            <a:r>
              <a:rPr lang="en-US" sz="2400" dirty="0"/>
              <a:t>Straightforward application of probability theory is impractical since the large number of probability parameters required are rarely, if ever, available.</a:t>
            </a:r>
            <a:endParaRPr dirty="0"/>
          </a:p>
          <a:p>
            <a:pPr marL="342900" lvl="0" indent="-342900" algn="l" rtl="0">
              <a:lnSpc>
                <a:spcPct val="80000"/>
              </a:lnSpc>
              <a:spcBef>
                <a:spcPts val="480"/>
              </a:spcBef>
              <a:spcAft>
                <a:spcPts val="0"/>
              </a:spcAft>
              <a:buSzPts val="2400"/>
              <a:buFont typeface="Times New Roman"/>
              <a:buChar char="•"/>
            </a:pPr>
            <a:r>
              <a:rPr lang="en-US" sz="2400" dirty="0"/>
              <a:t>Therefore, early expert systems employed fairly </a:t>
            </a:r>
            <a:r>
              <a:rPr lang="en-US" sz="2400" i="1" dirty="0"/>
              <a:t>ad hoc </a:t>
            </a:r>
            <a:r>
              <a:rPr lang="en-US" sz="2400" dirty="0"/>
              <a:t>methods for reasoning under uncertainty and for combining evidence.</a:t>
            </a:r>
            <a:endParaRPr dirty="0"/>
          </a:p>
          <a:p>
            <a:pPr marL="342900" lvl="0" indent="-342900" algn="l" rtl="0">
              <a:lnSpc>
                <a:spcPct val="80000"/>
              </a:lnSpc>
              <a:spcBef>
                <a:spcPts val="480"/>
              </a:spcBef>
              <a:spcAft>
                <a:spcPts val="0"/>
              </a:spcAft>
              <a:buSzPts val="2400"/>
              <a:buFont typeface="Times New Roman"/>
              <a:buChar char="•"/>
            </a:pPr>
            <a:r>
              <a:rPr lang="en-US" sz="2400" dirty="0"/>
              <a:t>Recently, methods more rigorously founded in probability theory that attempt to decrease the amount of conditional probabilities required have flourished.</a:t>
            </a:r>
            <a:endParaRPr dirty="0"/>
          </a:p>
          <a:p>
            <a:pPr marL="342900" lvl="0" indent="-190500" algn="l" rtl="0">
              <a:lnSpc>
                <a:spcPct val="80000"/>
              </a:lnSpc>
              <a:spcBef>
                <a:spcPts val="480"/>
              </a:spcBef>
              <a:spcAft>
                <a:spcPts val="0"/>
              </a:spcAft>
              <a:buSzPts val="2400"/>
              <a:buFont typeface="Times New Roman"/>
              <a:buNone/>
            </a:pPr>
            <a:endParaRPr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63"/>
        <p:cNvGrpSpPr/>
        <p:nvPr/>
      </p:nvGrpSpPr>
      <p:grpSpPr>
        <a:xfrm>
          <a:off x="0" y="0"/>
          <a:ext cx="0" cy="0"/>
          <a:chOff x="0" y="0"/>
          <a:chExt cx="0" cy="0"/>
        </a:xfrm>
      </p:grpSpPr>
      <p:sp>
        <p:nvSpPr>
          <p:cNvPr id="2464" name="Google Shape;2464;p208"/>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63</a:t>
            </a:fld>
            <a:endParaRPr sz="1200" i="0">
              <a:solidFill>
                <a:schemeClr val="dk1"/>
              </a:solidFill>
              <a:latin typeface="Times New Roman"/>
              <a:ea typeface="Times New Roman"/>
              <a:cs typeface="Times New Roman"/>
              <a:sym typeface="Times New Roman"/>
            </a:endParaRPr>
          </a:p>
        </p:txBody>
      </p:sp>
      <p:sp>
        <p:nvSpPr>
          <p:cNvPr id="2465" name="Google Shape;2465;p208"/>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Axioms of Probability Theory</a:t>
            </a:r>
            <a:endParaRPr dirty="0"/>
          </a:p>
        </p:txBody>
      </p:sp>
      <p:sp>
        <p:nvSpPr>
          <p:cNvPr id="2466" name="Google Shape;2466;p208"/>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dirty="0"/>
              <a:t>All probabilities between 0 and 1</a:t>
            </a:r>
            <a:endParaRPr dirty="0"/>
          </a:p>
          <a:p>
            <a:pPr marL="342900" lvl="0" indent="-139700" algn="l" rtl="0">
              <a:spcBef>
                <a:spcPts val="640"/>
              </a:spcBef>
              <a:spcAft>
                <a:spcPts val="0"/>
              </a:spcAft>
              <a:buSzPts val="3200"/>
              <a:buFont typeface="Times New Roman"/>
              <a:buNone/>
            </a:pPr>
            <a:endParaRPr dirty="0"/>
          </a:p>
          <a:p>
            <a:pPr marL="342900" lvl="0" indent="-342900" algn="l" rtl="0">
              <a:spcBef>
                <a:spcPts val="640"/>
              </a:spcBef>
              <a:spcAft>
                <a:spcPts val="0"/>
              </a:spcAft>
              <a:buSzPts val="3200"/>
              <a:buFont typeface="Times New Roman"/>
              <a:buChar char="•"/>
            </a:pPr>
            <a:r>
              <a:rPr lang="en-US" dirty="0"/>
              <a:t>True proposition has probability 1, false has probability 0. </a:t>
            </a:r>
            <a:endParaRPr dirty="0"/>
          </a:p>
          <a:p>
            <a:pPr marL="342900" lvl="0" indent="-342900" algn="l" rtl="0">
              <a:spcBef>
                <a:spcPts val="640"/>
              </a:spcBef>
              <a:spcAft>
                <a:spcPts val="0"/>
              </a:spcAft>
              <a:buSzPts val="3200"/>
              <a:buFont typeface="Times New Roman"/>
              <a:buNone/>
            </a:pPr>
            <a:r>
              <a:rPr lang="en-US" dirty="0"/>
              <a:t>        P(true) = 1        P(false) = 0.</a:t>
            </a:r>
            <a:endParaRPr dirty="0"/>
          </a:p>
          <a:p>
            <a:pPr marL="342900" lvl="0" indent="-342900" algn="l" rtl="0">
              <a:spcBef>
                <a:spcPts val="640"/>
              </a:spcBef>
              <a:spcAft>
                <a:spcPts val="0"/>
              </a:spcAft>
              <a:buSzPts val="3200"/>
              <a:buFont typeface="Times New Roman"/>
              <a:buChar char="•"/>
            </a:pPr>
            <a:r>
              <a:rPr lang="en-US" dirty="0"/>
              <a:t>The probability of  disjunction is:</a:t>
            </a:r>
            <a:endParaRPr dirty="0"/>
          </a:p>
        </p:txBody>
      </p:sp>
      <p:pic>
        <p:nvPicPr>
          <p:cNvPr id="2467" name="Google Shape;2467;p208"/>
          <p:cNvPicPr preferRelativeResize="0"/>
          <p:nvPr/>
        </p:nvPicPr>
        <p:blipFill rotWithShape="1">
          <a:blip r:embed="rId3">
            <a:alphaModFix/>
          </a:blip>
          <a:srcRect/>
          <a:stretch/>
        </p:blipFill>
        <p:spPr>
          <a:xfrm>
            <a:off x="3200400" y="2057400"/>
            <a:ext cx="1987550" cy="520700"/>
          </a:xfrm>
          <a:prstGeom prst="rect">
            <a:avLst/>
          </a:prstGeom>
          <a:noFill/>
          <a:ln>
            <a:noFill/>
          </a:ln>
        </p:spPr>
      </p:pic>
      <p:pic>
        <p:nvPicPr>
          <p:cNvPr id="2468" name="Google Shape;2468;p208"/>
          <p:cNvPicPr preferRelativeResize="0"/>
          <p:nvPr/>
        </p:nvPicPr>
        <p:blipFill rotWithShape="1">
          <a:blip r:embed="rId4">
            <a:alphaModFix/>
          </a:blip>
          <a:srcRect/>
          <a:stretch/>
        </p:blipFill>
        <p:spPr>
          <a:xfrm>
            <a:off x="2971800" y="4800600"/>
            <a:ext cx="5410200" cy="496888"/>
          </a:xfrm>
          <a:prstGeom prst="rect">
            <a:avLst/>
          </a:prstGeom>
          <a:noFill/>
          <a:ln>
            <a:noFill/>
          </a:ln>
        </p:spPr>
      </p:pic>
      <p:sp>
        <p:nvSpPr>
          <p:cNvPr id="2469" name="Google Shape;2469;p208"/>
          <p:cNvSpPr/>
          <p:nvPr/>
        </p:nvSpPr>
        <p:spPr>
          <a:xfrm>
            <a:off x="4487863" y="5700440"/>
            <a:ext cx="1600200" cy="565697"/>
          </a:xfrm>
          <a:prstGeom prst="ellipse">
            <a:avLst/>
          </a:prstGeom>
          <a:noFill/>
          <a:ln w="12700" cap="flat" cmpd="sng">
            <a:solidFill>
              <a:schemeClr val="dk1"/>
            </a:solidFill>
            <a:prstDash val="solid"/>
            <a:round/>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Clr>
                <a:schemeClr val="dk1"/>
              </a:buClr>
              <a:buSzPts val="2000"/>
              <a:buFont typeface="Times New Roman"/>
              <a:buNone/>
            </a:pPr>
            <a:endParaRPr sz="2000" i="1">
              <a:solidFill>
                <a:schemeClr val="dk1"/>
              </a:solidFill>
              <a:latin typeface="Times New Roman"/>
              <a:ea typeface="Times New Roman"/>
              <a:cs typeface="Times New Roman"/>
              <a:sym typeface="Times New Roman"/>
            </a:endParaRPr>
          </a:p>
        </p:txBody>
      </p:sp>
      <p:sp>
        <p:nvSpPr>
          <p:cNvPr id="2470" name="Google Shape;2470;p208"/>
          <p:cNvSpPr/>
          <p:nvPr/>
        </p:nvSpPr>
        <p:spPr>
          <a:xfrm>
            <a:off x="5097463" y="5700440"/>
            <a:ext cx="1752600" cy="565697"/>
          </a:xfrm>
          <a:prstGeom prst="ellipse">
            <a:avLst/>
          </a:prstGeom>
          <a:noFill/>
          <a:ln w="12700" cap="flat" cmpd="sng">
            <a:solidFill>
              <a:schemeClr val="dk1"/>
            </a:solidFill>
            <a:prstDash val="solid"/>
            <a:round/>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Clr>
                <a:schemeClr val="dk1"/>
              </a:buClr>
              <a:buSzPts val="2000"/>
              <a:buFont typeface="Times New Roman"/>
              <a:buNone/>
            </a:pPr>
            <a:endParaRPr sz="2000" i="1">
              <a:solidFill>
                <a:schemeClr val="dk1"/>
              </a:solidFill>
              <a:latin typeface="Times New Roman"/>
              <a:ea typeface="Times New Roman"/>
              <a:cs typeface="Times New Roman"/>
              <a:sym typeface="Times New Roman"/>
            </a:endParaRPr>
          </a:p>
        </p:txBody>
      </p:sp>
      <p:sp>
        <p:nvSpPr>
          <p:cNvPr id="2471" name="Google Shape;2471;p208"/>
          <p:cNvSpPr txBox="1"/>
          <p:nvPr/>
        </p:nvSpPr>
        <p:spPr>
          <a:xfrm>
            <a:off x="4564063" y="5640389"/>
            <a:ext cx="338852" cy="402291"/>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Clr>
                <a:schemeClr val="dk1"/>
              </a:buClr>
              <a:buSzPts val="2000"/>
              <a:buFont typeface="Times New Roman"/>
              <a:buNone/>
            </a:pPr>
            <a:r>
              <a:rPr lang="en-US" sz="2000" i="1">
                <a:solidFill>
                  <a:schemeClr val="dk1"/>
                </a:solidFill>
                <a:latin typeface="Times New Roman"/>
                <a:ea typeface="Times New Roman"/>
                <a:cs typeface="Times New Roman"/>
                <a:sym typeface="Times New Roman"/>
              </a:rPr>
              <a:t>A</a:t>
            </a:r>
            <a:endParaRPr/>
          </a:p>
        </p:txBody>
      </p:sp>
      <p:sp>
        <p:nvSpPr>
          <p:cNvPr id="2472" name="Google Shape;2472;p208"/>
          <p:cNvSpPr txBox="1"/>
          <p:nvPr/>
        </p:nvSpPr>
        <p:spPr>
          <a:xfrm>
            <a:off x="6400800" y="5638801"/>
            <a:ext cx="338852" cy="402291"/>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Clr>
                <a:schemeClr val="dk1"/>
              </a:buClr>
              <a:buSzPts val="2000"/>
              <a:buFont typeface="Times New Roman"/>
              <a:buNone/>
            </a:pPr>
            <a:r>
              <a:rPr lang="en-US" sz="2000" i="1">
                <a:solidFill>
                  <a:schemeClr val="dk1"/>
                </a:solidFill>
                <a:latin typeface="Times New Roman"/>
                <a:ea typeface="Times New Roman"/>
                <a:cs typeface="Times New Roman"/>
                <a:sym typeface="Times New Roman"/>
              </a:rPr>
              <a:t>B</a:t>
            </a:r>
            <a:endParaRPr/>
          </a:p>
        </p:txBody>
      </p:sp>
      <p:pic>
        <p:nvPicPr>
          <p:cNvPr id="2473" name="Google Shape;2473;p208"/>
          <p:cNvPicPr preferRelativeResize="0"/>
          <p:nvPr/>
        </p:nvPicPr>
        <p:blipFill rotWithShape="1">
          <a:blip r:embed="rId5">
            <a:alphaModFix/>
          </a:blip>
          <a:srcRect/>
          <a:stretch/>
        </p:blipFill>
        <p:spPr>
          <a:xfrm>
            <a:off x="5249863" y="5678489"/>
            <a:ext cx="762000" cy="31908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78"/>
        <p:cNvGrpSpPr/>
        <p:nvPr/>
      </p:nvGrpSpPr>
      <p:grpSpPr>
        <a:xfrm>
          <a:off x="0" y="0"/>
          <a:ext cx="0" cy="0"/>
          <a:chOff x="0" y="0"/>
          <a:chExt cx="0" cy="0"/>
        </a:xfrm>
      </p:grpSpPr>
      <p:sp>
        <p:nvSpPr>
          <p:cNvPr id="2479" name="Google Shape;2479;p209"/>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64</a:t>
            </a:fld>
            <a:endParaRPr sz="1200" i="0">
              <a:solidFill>
                <a:schemeClr val="dk1"/>
              </a:solidFill>
              <a:latin typeface="Times New Roman"/>
              <a:ea typeface="Times New Roman"/>
              <a:cs typeface="Times New Roman"/>
              <a:sym typeface="Times New Roman"/>
            </a:endParaRPr>
          </a:p>
        </p:txBody>
      </p:sp>
      <p:sp>
        <p:nvSpPr>
          <p:cNvPr id="2480" name="Google Shape;2480;p209"/>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Conditional Probability </a:t>
            </a:r>
            <a:endParaRPr dirty="0"/>
          </a:p>
        </p:txBody>
      </p:sp>
      <p:sp>
        <p:nvSpPr>
          <p:cNvPr id="2481" name="Google Shape;2481;p209"/>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dirty="0"/>
              <a:t>P(</a:t>
            </a:r>
            <a:r>
              <a:rPr lang="en-US" i="1" dirty="0"/>
              <a:t>A</a:t>
            </a:r>
            <a:r>
              <a:rPr lang="en-US" dirty="0"/>
              <a:t> | </a:t>
            </a:r>
            <a:r>
              <a:rPr lang="en-US" i="1" dirty="0"/>
              <a:t>B</a:t>
            </a:r>
            <a:r>
              <a:rPr lang="en-US" dirty="0"/>
              <a:t>) is the probability of </a:t>
            </a:r>
            <a:r>
              <a:rPr lang="en-US" i="1" dirty="0"/>
              <a:t>A</a:t>
            </a:r>
            <a:r>
              <a:rPr lang="en-US" dirty="0"/>
              <a:t> given </a:t>
            </a:r>
            <a:r>
              <a:rPr lang="en-US" i="1" dirty="0"/>
              <a:t>B</a:t>
            </a:r>
            <a:endParaRPr dirty="0"/>
          </a:p>
          <a:p>
            <a:pPr marL="342900" lvl="0" indent="-342900" algn="l" rtl="0">
              <a:spcBef>
                <a:spcPts val="640"/>
              </a:spcBef>
              <a:spcAft>
                <a:spcPts val="0"/>
              </a:spcAft>
              <a:buSzPts val="3200"/>
              <a:buFont typeface="Times New Roman"/>
              <a:buChar char="•"/>
            </a:pPr>
            <a:r>
              <a:rPr lang="en-US" dirty="0"/>
              <a:t>Assumes that </a:t>
            </a:r>
            <a:r>
              <a:rPr lang="en-US" i="1" dirty="0"/>
              <a:t>B</a:t>
            </a:r>
            <a:r>
              <a:rPr lang="en-US" dirty="0"/>
              <a:t> is all and only information known.</a:t>
            </a:r>
            <a:endParaRPr dirty="0"/>
          </a:p>
          <a:p>
            <a:pPr marL="342900" lvl="0" indent="-342900" algn="l" rtl="0">
              <a:spcBef>
                <a:spcPts val="640"/>
              </a:spcBef>
              <a:spcAft>
                <a:spcPts val="0"/>
              </a:spcAft>
              <a:buSzPts val="3200"/>
              <a:buFont typeface="Times New Roman"/>
              <a:buChar char="•"/>
            </a:pPr>
            <a:r>
              <a:rPr lang="en-US" dirty="0"/>
              <a:t>Defined by:</a:t>
            </a:r>
            <a:endParaRPr dirty="0"/>
          </a:p>
        </p:txBody>
      </p:sp>
      <p:pic>
        <p:nvPicPr>
          <p:cNvPr id="2482" name="Google Shape;2482;p209"/>
          <p:cNvPicPr preferRelativeResize="0"/>
          <p:nvPr/>
        </p:nvPicPr>
        <p:blipFill rotWithShape="1">
          <a:blip r:embed="rId3">
            <a:alphaModFix/>
          </a:blip>
          <a:srcRect/>
          <a:stretch/>
        </p:blipFill>
        <p:spPr>
          <a:xfrm>
            <a:off x="3429000" y="3657600"/>
            <a:ext cx="2819400" cy="920750"/>
          </a:xfrm>
          <a:prstGeom prst="rect">
            <a:avLst/>
          </a:prstGeom>
          <a:noFill/>
          <a:ln>
            <a:noFill/>
          </a:ln>
        </p:spPr>
      </p:pic>
      <p:sp>
        <p:nvSpPr>
          <p:cNvPr id="2483" name="Google Shape;2483;p209"/>
          <p:cNvSpPr/>
          <p:nvPr/>
        </p:nvSpPr>
        <p:spPr>
          <a:xfrm>
            <a:off x="4343400" y="5317852"/>
            <a:ext cx="1600200" cy="565697"/>
          </a:xfrm>
          <a:prstGeom prst="ellipse">
            <a:avLst/>
          </a:prstGeom>
          <a:noFill/>
          <a:ln w="12700" cap="flat" cmpd="sng">
            <a:solidFill>
              <a:schemeClr val="dk1"/>
            </a:solidFill>
            <a:prstDash val="solid"/>
            <a:round/>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Clr>
                <a:schemeClr val="dk1"/>
              </a:buClr>
              <a:buSzPts val="2000"/>
              <a:buFont typeface="Times New Roman"/>
              <a:buNone/>
            </a:pPr>
            <a:endParaRPr sz="2000" i="1">
              <a:solidFill>
                <a:schemeClr val="dk1"/>
              </a:solidFill>
              <a:latin typeface="Times New Roman"/>
              <a:ea typeface="Times New Roman"/>
              <a:cs typeface="Times New Roman"/>
              <a:sym typeface="Times New Roman"/>
            </a:endParaRPr>
          </a:p>
        </p:txBody>
      </p:sp>
      <p:sp>
        <p:nvSpPr>
          <p:cNvPr id="2484" name="Google Shape;2484;p209"/>
          <p:cNvSpPr/>
          <p:nvPr/>
        </p:nvSpPr>
        <p:spPr>
          <a:xfrm>
            <a:off x="4953000" y="5317852"/>
            <a:ext cx="1752600" cy="565697"/>
          </a:xfrm>
          <a:prstGeom prst="ellipse">
            <a:avLst/>
          </a:prstGeom>
          <a:noFill/>
          <a:ln w="12700" cap="flat" cmpd="sng">
            <a:solidFill>
              <a:schemeClr val="dk1"/>
            </a:solidFill>
            <a:prstDash val="solid"/>
            <a:round/>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Clr>
                <a:schemeClr val="dk1"/>
              </a:buClr>
              <a:buSzPts val="2000"/>
              <a:buFont typeface="Times New Roman"/>
              <a:buNone/>
            </a:pPr>
            <a:endParaRPr sz="2000" i="1">
              <a:solidFill>
                <a:schemeClr val="dk1"/>
              </a:solidFill>
              <a:latin typeface="Times New Roman"/>
              <a:ea typeface="Times New Roman"/>
              <a:cs typeface="Times New Roman"/>
              <a:sym typeface="Times New Roman"/>
            </a:endParaRPr>
          </a:p>
        </p:txBody>
      </p:sp>
      <p:sp>
        <p:nvSpPr>
          <p:cNvPr id="2485" name="Google Shape;2485;p209"/>
          <p:cNvSpPr txBox="1"/>
          <p:nvPr/>
        </p:nvSpPr>
        <p:spPr>
          <a:xfrm>
            <a:off x="4419600" y="5257801"/>
            <a:ext cx="338852" cy="402291"/>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Clr>
                <a:schemeClr val="dk1"/>
              </a:buClr>
              <a:buSzPts val="2000"/>
              <a:buFont typeface="Times New Roman"/>
              <a:buNone/>
            </a:pPr>
            <a:r>
              <a:rPr lang="en-US" sz="2000" i="1">
                <a:solidFill>
                  <a:schemeClr val="dk1"/>
                </a:solidFill>
                <a:latin typeface="Times New Roman"/>
                <a:ea typeface="Times New Roman"/>
                <a:cs typeface="Times New Roman"/>
                <a:sym typeface="Times New Roman"/>
              </a:rPr>
              <a:t>A</a:t>
            </a:r>
            <a:endParaRPr/>
          </a:p>
        </p:txBody>
      </p:sp>
      <p:sp>
        <p:nvSpPr>
          <p:cNvPr id="2486" name="Google Shape;2486;p209"/>
          <p:cNvSpPr txBox="1"/>
          <p:nvPr/>
        </p:nvSpPr>
        <p:spPr>
          <a:xfrm>
            <a:off x="6256338" y="5256214"/>
            <a:ext cx="338852" cy="402291"/>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Clr>
                <a:schemeClr val="dk1"/>
              </a:buClr>
              <a:buSzPts val="2000"/>
              <a:buFont typeface="Times New Roman"/>
              <a:buNone/>
            </a:pPr>
            <a:r>
              <a:rPr lang="en-US" sz="2000" i="1">
                <a:solidFill>
                  <a:schemeClr val="dk1"/>
                </a:solidFill>
                <a:latin typeface="Times New Roman"/>
                <a:ea typeface="Times New Roman"/>
                <a:cs typeface="Times New Roman"/>
                <a:sym typeface="Times New Roman"/>
              </a:rPr>
              <a:t>B</a:t>
            </a:r>
            <a:endParaRPr/>
          </a:p>
        </p:txBody>
      </p:sp>
      <p:pic>
        <p:nvPicPr>
          <p:cNvPr id="2487" name="Google Shape;2487;p209"/>
          <p:cNvPicPr preferRelativeResize="0"/>
          <p:nvPr/>
        </p:nvPicPr>
        <p:blipFill rotWithShape="1">
          <a:blip r:embed="rId4">
            <a:alphaModFix/>
          </a:blip>
          <a:srcRect/>
          <a:stretch/>
        </p:blipFill>
        <p:spPr>
          <a:xfrm>
            <a:off x="5105400" y="5295900"/>
            <a:ext cx="762000" cy="31908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sp>
        <p:nvSpPr>
          <p:cNvPr id="2493" name="Google Shape;2493;p210"/>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i="0">
                <a:solidFill>
                  <a:schemeClr val="dk1"/>
                </a:solidFill>
                <a:latin typeface="Helvetica Neue"/>
                <a:ea typeface="Helvetica Neue"/>
                <a:cs typeface="Helvetica Neue"/>
                <a:sym typeface="Helvetica Neue"/>
              </a:rPr>
              <a:t>65</a:t>
            </a:fld>
            <a:endParaRPr sz="1200" i="0">
              <a:solidFill>
                <a:schemeClr val="dk1"/>
              </a:solidFill>
              <a:latin typeface="Times New Roman"/>
              <a:ea typeface="Times New Roman"/>
              <a:cs typeface="Times New Roman"/>
              <a:sym typeface="Times New Roman"/>
            </a:endParaRPr>
          </a:p>
        </p:txBody>
      </p:sp>
      <p:sp>
        <p:nvSpPr>
          <p:cNvPr id="2494" name="Google Shape;2494;p210"/>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Independence</a:t>
            </a:r>
            <a:endParaRPr dirty="0"/>
          </a:p>
        </p:txBody>
      </p:sp>
      <p:sp>
        <p:nvSpPr>
          <p:cNvPr id="2495" name="Google Shape;2495;p210"/>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i="1" dirty="0"/>
              <a:t>A</a:t>
            </a:r>
            <a:r>
              <a:rPr lang="en-US" dirty="0"/>
              <a:t> and </a:t>
            </a:r>
            <a:r>
              <a:rPr lang="en-US" i="1" dirty="0"/>
              <a:t>B</a:t>
            </a:r>
            <a:r>
              <a:rPr lang="en-US" dirty="0"/>
              <a:t> are </a:t>
            </a:r>
            <a:r>
              <a:rPr lang="en-US" i="1" dirty="0"/>
              <a:t>independent </a:t>
            </a:r>
            <a:r>
              <a:rPr lang="en-US" dirty="0" err="1"/>
              <a:t>iff</a:t>
            </a:r>
            <a:r>
              <a:rPr lang="en-US" dirty="0"/>
              <a:t>:</a:t>
            </a:r>
            <a:endParaRPr dirty="0"/>
          </a:p>
          <a:p>
            <a:pPr marL="342900" lvl="0" indent="-139700" algn="l" rtl="0">
              <a:spcBef>
                <a:spcPts val="640"/>
              </a:spcBef>
              <a:spcAft>
                <a:spcPts val="0"/>
              </a:spcAft>
              <a:buSzPts val="3200"/>
              <a:buFont typeface="Times New Roman"/>
              <a:buNone/>
            </a:pPr>
            <a:endParaRPr dirty="0"/>
          </a:p>
          <a:p>
            <a:pPr marL="342900" lvl="0" indent="-139700" algn="l" rtl="0">
              <a:spcBef>
                <a:spcPts val="640"/>
              </a:spcBef>
              <a:spcAft>
                <a:spcPts val="0"/>
              </a:spcAft>
              <a:buSzPts val="3200"/>
              <a:buFont typeface="Times New Roman"/>
              <a:buNone/>
            </a:pPr>
            <a:endParaRPr dirty="0"/>
          </a:p>
          <a:p>
            <a:pPr marL="342900" lvl="0" indent="-342900" algn="l" rtl="0">
              <a:spcBef>
                <a:spcPts val="640"/>
              </a:spcBef>
              <a:spcAft>
                <a:spcPts val="0"/>
              </a:spcAft>
              <a:buSzPts val="3200"/>
              <a:buFont typeface="Times New Roman"/>
              <a:buChar char="•"/>
            </a:pPr>
            <a:r>
              <a:rPr lang="en-US" dirty="0"/>
              <a:t>Therefore, if </a:t>
            </a:r>
            <a:r>
              <a:rPr lang="en-US" i="1" dirty="0"/>
              <a:t>A</a:t>
            </a:r>
            <a:r>
              <a:rPr lang="en-US" dirty="0"/>
              <a:t> and </a:t>
            </a:r>
            <a:r>
              <a:rPr lang="en-US" i="1" dirty="0"/>
              <a:t>B</a:t>
            </a:r>
            <a:r>
              <a:rPr lang="en-US" dirty="0"/>
              <a:t> are independent:</a:t>
            </a:r>
            <a:endParaRPr dirty="0"/>
          </a:p>
        </p:txBody>
      </p:sp>
      <p:pic>
        <p:nvPicPr>
          <p:cNvPr id="2496" name="Google Shape;2496;p210"/>
          <p:cNvPicPr preferRelativeResize="0"/>
          <p:nvPr/>
        </p:nvPicPr>
        <p:blipFill rotWithShape="1">
          <a:blip r:embed="rId3">
            <a:alphaModFix/>
          </a:blip>
          <a:srcRect/>
          <a:stretch/>
        </p:blipFill>
        <p:spPr>
          <a:xfrm>
            <a:off x="2971800" y="2057401"/>
            <a:ext cx="2057400" cy="415925"/>
          </a:xfrm>
          <a:prstGeom prst="rect">
            <a:avLst/>
          </a:prstGeom>
          <a:noFill/>
          <a:ln>
            <a:noFill/>
          </a:ln>
        </p:spPr>
      </p:pic>
      <p:pic>
        <p:nvPicPr>
          <p:cNvPr id="2497" name="Google Shape;2497;p210"/>
          <p:cNvPicPr preferRelativeResize="0"/>
          <p:nvPr/>
        </p:nvPicPr>
        <p:blipFill rotWithShape="1">
          <a:blip r:embed="rId4">
            <a:alphaModFix/>
          </a:blip>
          <a:srcRect/>
          <a:stretch/>
        </p:blipFill>
        <p:spPr>
          <a:xfrm>
            <a:off x="2971800" y="2590801"/>
            <a:ext cx="2057400" cy="415925"/>
          </a:xfrm>
          <a:prstGeom prst="rect">
            <a:avLst/>
          </a:prstGeom>
          <a:noFill/>
          <a:ln>
            <a:noFill/>
          </a:ln>
        </p:spPr>
      </p:pic>
      <p:pic>
        <p:nvPicPr>
          <p:cNvPr id="2498" name="Google Shape;2498;p210"/>
          <p:cNvPicPr preferRelativeResize="0"/>
          <p:nvPr/>
        </p:nvPicPr>
        <p:blipFill rotWithShape="1">
          <a:blip r:embed="rId5">
            <a:alphaModFix/>
          </a:blip>
          <a:srcRect/>
          <a:stretch/>
        </p:blipFill>
        <p:spPr>
          <a:xfrm>
            <a:off x="2895600" y="3810000"/>
            <a:ext cx="3824288" cy="920750"/>
          </a:xfrm>
          <a:prstGeom prst="rect">
            <a:avLst/>
          </a:prstGeom>
          <a:noFill/>
          <a:ln>
            <a:noFill/>
          </a:ln>
        </p:spPr>
      </p:pic>
      <p:pic>
        <p:nvPicPr>
          <p:cNvPr id="2499" name="Google Shape;2499;p210"/>
          <p:cNvPicPr preferRelativeResize="0"/>
          <p:nvPr/>
        </p:nvPicPr>
        <p:blipFill rotWithShape="1">
          <a:blip r:embed="rId6">
            <a:alphaModFix/>
          </a:blip>
          <a:srcRect/>
          <a:stretch/>
        </p:blipFill>
        <p:spPr>
          <a:xfrm>
            <a:off x="2895600" y="4953000"/>
            <a:ext cx="3505200" cy="514350"/>
          </a:xfrm>
          <a:prstGeom prst="rect">
            <a:avLst/>
          </a:prstGeom>
          <a:noFill/>
          <a:ln>
            <a:noFill/>
          </a:ln>
        </p:spPr>
      </p:pic>
      <p:sp>
        <p:nvSpPr>
          <p:cNvPr id="2500" name="Google Shape;2500;p210"/>
          <p:cNvSpPr txBox="1"/>
          <p:nvPr/>
        </p:nvSpPr>
        <p:spPr>
          <a:xfrm>
            <a:off x="5149850" y="2224089"/>
            <a:ext cx="4899524" cy="402291"/>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Clr>
                <a:schemeClr val="accent1"/>
              </a:buClr>
              <a:buSzPts val="2000"/>
              <a:buFont typeface="Times New Roman"/>
              <a:buNone/>
            </a:pPr>
            <a:r>
              <a:rPr lang="en-US" sz="2000" i="1">
                <a:solidFill>
                  <a:schemeClr val="accent1"/>
                </a:solidFill>
                <a:latin typeface="Times New Roman"/>
                <a:ea typeface="Times New Roman"/>
                <a:cs typeface="Times New Roman"/>
                <a:sym typeface="Times New Roman"/>
              </a:rPr>
              <a:t>These two constraints are logically equivalent</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7"/>
          <p:cNvSpPr txBox="1">
            <a:spLocks noGrp="1"/>
          </p:cNvSpPr>
          <p:nvPr>
            <p:ph type="sldNum" idx="12"/>
          </p:nvPr>
        </p:nvSpPr>
        <p:spPr>
          <a:xfrm>
            <a:off x="9245600" y="6400800"/>
            <a:ext cx="25400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Helvetica Neue"/>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66</a:t>
            </a:fld>
            <a:endParaRPr sz="1200" b="0" i="0" u="none" strike="noStrike" cap="none">
              <a:solidFill>
                <a:schemeClr val="dk1"/>
              </a:solidFill>
              <a:latin typeface="Times New Roman"/>
              <a:ea typeface="Times New Roman"/>
              <a:cs typeface="Times New Roman"/>
              <a:sym typeface="Times New Roman"/>
            </a:endParaRPr>
          </a:p>
        </p:txBody>
      </p:sp>
      <p:sp>
        <p:nvSpPr>
          <p:cNvPr id="181" name="Google Shape;181;p27"/>
          <p:cNvSpPr txBox="1">
            <a:spLocks noGrp="1"/>
          </p:cNvSpPr>
          <p:nvPr>
            <p:ph type="ctrTitle"/>
          </p:nvPr>
        </p:nvSpPr>
        <p:spPr>
          <a:xfrm>
            <a:off x="1939685" y="1746250"/>
            <a:ext cx="7845425" cy="3365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br>
              <a:rPr lang="en-US" b="1" dirty="0"/>
            </a:br>
            <a:br>
              <a:rPr lang="en-US" b="1" dirty="0"/>
            </a:br>
            <a:br>
              <a:rPr lang="en-US" b="1" dirty="0"/>
            </a:br>
            <a:r>
              <a:rPr lang="en-US" sz="5400" dirty="0"/>
              <a:t>Genetic Algorithms (GAs)</a:t>
            </a:r>
            <a:br>
              <a:rPr lang="en-US" sz="5400" dirty="0"/>
            </a:br>
            <a:r>
              <a:rPr lang="en-US" sz="5400" dirty="0"/>
              <a:t>Week 14-15</a:t>
            </a:r>
            <a:br>
              <a:rPr lang="en-US" b="1" dirty="0"/>
            </a:br>
            <a:br>
              <a:rPr lang="en-US" b="1" dirty="0"/>
            </a:br>
            <a:endParaRPr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67</a:t>
            </a:fld>
            <a:endParaRPr sz="1200" b="0" i="0" u="none" strike="noStrike" cap="none">
              <a:solidFill>
                <a:schemeClr val="dk1"/>
              </a:solidFill>
              <a:latin typeface="Garamond"/>
              <a:ea typeface="Garamond"/>
              <a:cs typeface="Garamond"/>
              <a:sym typeface="Garamond"/>
            </a:endParaRPr>
          </a:p>
        </p:txBody>
      </p:sp>
      <p:sp>
        <p:nvSpPr>
          <p:cNvPr id="187" name="Google Shape;187;p28"/>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dirty="0"/>
              <a:t>Overview</a:t>
            </a:r>
            <a:endParaRPr dirty="0"/>
          </a:p>
        </p:txBody>
      </p:sp>
      <p:sp>
        <p:nvSpPr>
          <p:cNvPr id="188" name="Google Shape;188;p28"/>
          <p:cNvSpPr txBox="1">
            <a:spLocks noGrp="1"/>
          </p:cNvSpPr>
          <p:nvPr>
            <p:ph type="body" idx="1"/>
          </p:nvPr>
        </p:nvSpPr>
        <p:spPr>
          <a:xfrm>
            <a:off x="2396837" y="2170113"/>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Times New Roman"/>
              <a:buChar char="•"/>
            </a:pPr>
            <a:r>
              <a:rPr lang="en-US"/>
              <a:t>Introduction To Genetic Algorithms (GAs)</a:t>
            </a:r>
            <a:endParaRPr/>
          </a:p>
          <a:p>
            <a:pPr marL="342900" lvl="0" indent="-342900" algn="l" rtl="0">
              <a:spcBef>
                <a:spcPts val="640"/>
              </a:spcBef>
              <a:spcAft>
                <a:spcPts val="0"/>
              </a:spcAft>
              <a:buSzPts val="3200"/>
              <a:buFont typeface="Times New Roman"/>
              <a:buChar char="•"/>
            </a:pPr>
            <a:r>
              <a:rPr lang="en-US"/>
              <a:t>GA Operators and Parameters</a:t>
            </a:r>
            <a:endParaRPr/>
          </a:p>
          <a:p>
            <a:pPr marL="342900" lvl="0" indent="-342900" algn="l" rtl="0">
              <a:spcBef>
                <a:spcPts val="640"/>
              </a:spcBef>
              <a:spcAft>
                <a:spcPts val="0"/>
              </a:spcAft>
              <a:buSzPts val="3200"/>
              <a:buFont typeface="Times New Roman"/>
              <a:buChar char="•"/>
            </a:pPr>
            <a:r>
              <a:rPr lang="en-US"/>
              <a:t>Application of Genetic Algorithms </a:t>
            </a:r>
            <a:endParaRPr/>
          </a:p>
          <a:p>
            <a:pPr marL="342900" lvl="0" indent="-342900" algn="l" rtl="0">
              <a:spcBef>
                <a:spcPts val="640"/>
              </a:spcBef>
              <a:spcAft>
                <a:spcPts val="0"/>
              </a:spcAft>
              <a:buSzPts val="3200"/>
              <a:buFont typeface="Times New Roman"/>
              <a:buChar char="•"/>
            </a:pPr>
            <a:r>
              <a:rPr lang="en-US"/>
              <a:t>Summary</a:t>
            </a:r>
            <a:endParaRPr/>
          </a:p>
          <a:p>
            <a:pPr marL="342900" lvl="0" indent="-342900" algn="l" rtl="0">
              <a:spcBef>
                <a:spcPts val="640"/>
              </a:spcBef>
              <a:spcAft>
                <a:spcPts val="0"/>
              </a:spcAft>
              <a:buSzPts val="3200"/>
              <a:buFont typeface="Noto Sans Symbols"/>
              <a:buNone/>
            </a:pPr>
            <a:endParaRPr/>
          </a:p>
          <a:p>
            <a:pPr marL="342900" lvl="0" indent="-139700" algn="l" rtl="0">
              <a:spcBef>
                <a:spcPts val="640"/>
              </a:spcBef>
              <a:spcAft>
                <a:spcPts val="0"/>
              </a:spcAft>
              <a:buSzPts val="3200"/>
              <a:buFont typeface="Times New Roman"/>
              <a:buNone/>
            </a:pPr>
            <a:endParaRPr/>
          </a:p>
          <a:p>
            <a:pPr marL="342900" lvl="0" indent="-139700" algn="l" rtl="0">
              <a:spcBef>
                <a:spcPts val="640"/>
              </a:spcBef>
              <a:spcAft>
                <a:spcPts val="0"/>
              </a:spcAft>
              <a:buSzPts val="3200"/>
              <a:buFont typeface="Times New Roman"/>
              <a:buNone/>
            </a:pPr>
            <a:endParaRPr/>
          </a:p>
        </p:txBody>
      </p:sp>
      <p:pic>
        <p:nvPicPr>
          <p:cNvPr id="189" name="Google Shape;189;p28"/>
          <p:cNvPicPr preferRelativeResize="0"/>
          <p:nvPr/>
        </p:nvPicPr>
        <p:blipFill rotWithShape="1">
          <a:blip r:embed="rId3">
            <a:alphaModFix/>
          </a:blip>
          <a:srcRect/>
          <a:stretch/>
        </p:blipFill>
        <p:spPr>
          <a:xfrm>
            <a:off x="685800" y="1849581"/>
            <a:ext cx="457200" cy="8382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68</a:t>
            </a:fld>
            <a:endParaRPr sz="1200" b="0" i="0" u="none" strike="noStrike" cap="none">
              <a:solidFill>
                <a:schemeClr val="dk1"/>
              </a:solidFill>
              <a:latin typeface="Garamond"/>
              <a:ea typeface="Garamond"/>
              <a:cs typeface="Garamond"/>
              <a:sym typeface="Garamond"/>
            </a:endParaRPr>
          </a:p>
        </p:txBody>
      </p:sp>
      <p:sp>
        <p:nvSpPr>
          <p:cNvPr id="195" name="Google Shape;195;p29"/>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References</a:t>
            </a:r>
            <a:br>
              <a:rPr lang="en-US" sz="4000" b="1" u="sng"/>
            </a:br>
            <a:endParaRPr sz="4000" b="1" u="sng"/>
          </a:p>
        </p:txBody>
      </p:sp>
      <p:sp>
        <p:nvSpPr>
          <p:cNvPr id="196" name="Google Shape;196;p29"/>
          <p:cNvSpPr txBox="1">
            <a:spLocks noGrp="1"/>
          </p:cNvSpPr>
          <p:nvPr>
            <p:ph type="body" idx="1"/>
          </p:nvPr>
        </p:nvSpPr>
        <p:spPr>
          <a:xfrm>
            <a:off x="1310640" y="1500908"/>
            <a:ext cx="10363200" cy="4259811"/>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400"/>
              <a:buFont typeface="Times New Roman"/>
              <a:buChar char="•"/>
            </a:pPr>
            <a:r>
              <a:rPr lang="en-US" sz="2400"/>
              <a:t>D. E. Goldberg, ‘Genetic Algorithm In Search, Optimization And Machine Learning’, New York: Addison – Wesley (1989)</a:t>
            </a:r>
            <a:endParaRPr/>
          </a:p>
          <a:p>
            <a:pPr marL="342900" lvl="0" indent="-342900" algn="l" rtl="0">
              <a:lnSpc>
                <a:spcPct val="90000"/>
              </a:lnSpc>
              <a:spcBef>
                <a:spcPts val="480"/>
              </a:spcBef>
              <a:spcAft>
                <a:spcPts val="0"/>
              </a:spcAft>
              <a:buSzPts val="2400"/>
              <a:buFont typeface="Times New Roman"/>
              <a:buChar char="•"/>
            </a:pPr>
            <a:r>
              <a:rPr lang="en-US" sz="2400"/>
              <a:t>John H. Holland ‘Genetic Algorithms’, Scientific American Journal, July 1992.</a:t>
            </a:r>
            <a:endParaRPr/>
          </a:p>
          <a:p>
            <a:pPr marL="342900" lvl="0" indent="-342900" algn="l" rtl="0">
              <a:lnSpc>
                <a:spcPct val="90000"/>
              </a:lnSpc>
              <a:spcBef>
                <a:spcPts val="480"/>
              </a:spcBef>
              <a:spcAft>
                <a:spcPts val="0"/>
              </a:spcAft>
              <a:buSzPts val="2400"/>
              <a:buFont typeface="Times New Roman"/>
              <a:buChar char="•"/>
            </a:pPr>
            <a:r>
              <a:rPr lang="en-US" sz="2400"/>
              <a:t>Kalyanmoy Deb, ‘An Introduction To Genetic Algorithms’, Sadhana, Vol. 24 Parts 4 And 5.</a:t>
            </a:r>
            <a:endParaRPr/>
          </a:p>
          <a:p>
            <a:pPr marL="342900" lvl="0" indent="-342900" algn="l" rtl="0">
              <a:lnSpc>
                <a:spcPct val="90000"/>
              </a:lnSpc>
              <a:spcBef>
                <a:spcPts val="480"/>
              </a:spcBef>
              <a:spcAft>
                <a:spcPts val="0"/>
              </a:spcAft>
              <a:buSzPts val="2400"/>
              <a:buFont typeface="Times New Roman"/>
              <a:buChar char="•"/>
            </a:pPr>
            <a:r>
              <a:rPr lang="en-US" sz="2400"/>
              <a:t>T. Starkweather, et al, ‘A Comparison Of Genetic Sequencing Operators’, International Conference On Gas (1991)</a:t>
            </a:r>
            <a:endParaRPr/>
          </a:p>
          <a:p>
            <a:pPr marL="342900" lvl="0" indent="-342900" algn="l" rtl="0">
              <a:lnSpc>
                <a:spcPct val="90000"/>
              </a:lnSpc>
              <a:spcBef>
                <a:spcPts val="480"/>
              </a:spcBef>
              <a:spcAft>
                <a:spcPts val="0"/>
              </a:spcAft>
              <a:buSzPts val="2400"/>
              <a:buFont typeface="Times New Roman"/>
              <a:buChar char="•"/>
            </a:pPr>
            <a:r>
              <a:rPr lang="en-US" sz="2400"/>
              <a:t>D. Whitley, et al , ‘Traveling Salesman And Sequence Scheduling: Quality Solutions Using Genetic Edge Recombination’, Handbook Of Genetic Algorithms, New York</a:t>
            </a:r>
            <a:endParaRPr/>
          </a:p>
        </p:txBody>
      </p:sp>
      <p:pic>
        <p:nvPicPr>
          <p:cNvPr id="197" name="Google Shape;197;p29"/>
          <p:cNvPicPr preferRelativeResize="0"/>
          <p:nvPr/>
        </p:nvPicPr>
        <p:blipFill rotWithShape="1">
          <a:blip r:embed="rId3">
            <a:alphaModFix/>
          </a:blip>
          <a:srcRect/>
          <a:stretch/>
        </p:blipFill>
        <p:spPr>
          <a:xfrm>
            <a:off x="1778001" y="228600"/>
            <a:ext cx="614218" cy="91093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sldNum" idx="12"/>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69</a:t>
            </a:fld>
            <a:endParaRPr sz="1200" b="0" i="0" u="none" strike="noStrike" cap="none">
              <a:solidFill>
                <a:schemeClr val="dk1"/>
              </a:solidFill>
              <a:latin typeface="Garamond"/>
              <a:ea typeface="Garamond"/>
              <a:cs typeface="Garamond"/>
              <a:sym typeface="Garamond"/>
            </a:endParaRPr>
          </a:p>
        </p:txBody>
      </p:sp>
      <p:sp>
        <p:nvSpPr>
          <p:cNvPr id="203" name="Google Shape;203;p3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t>Introduction To Genetic Algorithms (GAs)</a:t>
            </a:r>
            <a:r>
              <a:rPr lang="en-US" sz="5400" b="1" u="sng"/>
              <a:t> </a:t>
            </a:r>
            <a:endParaRPr/>
          </a:p>
        </p:txBody>
      </p:sp>
      <p:sp>
        <p:nvSpPr>
          <p:cNvPr id="204" name="Google Shape;204;p3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700"/>
              <a:buFont typeface="Times New Roman"/>
              <a:buNone/>
            </a:pPr>
            <a:endParaRPr sz="3700" b="1"/>
          </a:p>
          <a:p>
            <a:pPr marL="0" lvl="0" indent="0" algn="ctr" rtl="0">
              <a:spcBef>
                <a:spcPts val="740"/>
              </a:spcBef>
              <a:spcAft>
                <a:spcPts val="0"/>
              </a:spcAft>
              <a:buSzPts val="3700"/>
              <a:buFont typeface="Times New Roman"/>
              <a:buNone/>
            </a:pPr>
            <a:endParaRPr sz="3700" b="1" i="1">
              <a:solidFill>
                <a:schemeClr val="dk2"/>
              </a:solidFill>
            </a:endParaRPr>
          </a:p>
        </p:txBody>
      </p:sp>
      <p:pic>
        <p:nvPicPr>
          <p:cNvPr id="205" name="Google Shape;205;p30"/>
          <p:cNvPicPr preferRelativeResize="0"/>
          <p:nvPr/>
        </p:nvPicPr>
        <p:blipFill rotWithShape="1">
          <a:blip r:embed="rId3">
            <a:alphaModFix/>
          </a:blip>
          <a:srcRect/>
          <a:stretch/>
        </p:blipFill>
        <p:spPr>
          <a:xfrm>
            <a:off x="685800" y="3696854"/>
            <a:ext cx="457200" cy="83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22888" y="730268"/>
            <a:ext cx="6746211" cy="5396981"/>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70</a:t>
            </a:fld>
            <a:endParaRPr sz="1200" b="0" i="0" u="none" strike="noStrike" cap="none">
              <a:solidFill>
                <a:schemeClr val="dk1"/>
              </a:solidFill>
              <a:latin typeface="Garamond"/>
              <a:ea typeface="Garamond"/>
              <a:cs typeface="Garamond"/>
              <a:sym typeface="Garamond"/>
            </a:endParaRPr>
          </a:p>
        </p:txBody>
      </p:sp>
      <p:sp>
        <p:nvSpPr>
          <p:cNvPr id="211" name="Google Shape;211;p31"/>
          <p:cNvSpPr txBox="1">
            <a:spLocks noGrp="1"/>
          </p:cNvSpPr>
          <p:nvPr>
            <p:ph type="title"/>
          </p:nvPr>
        </p:nvSpPr>
        <p:spPr>
          <a:xfrm>
            <a:off x="1907309" y="161925"/>
            <a:ext cx="8229600" cy="8651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History Of Genetic Algorithms</a:t>
            </a:r>
            <a:endParaRPr/>
          </a:p>
        </p:txBody>
      </p:sp>
      <p:sp>
        <p:nvSpPr>
          <p:cNvPr id="212" name="Google Shape;212;p31"/>
          <p:cNvSpPr txBox="1">
            <a:spLocks noGrp="1"/>
          </p:cNvSpPr>
          <p:nvPr>
            <p:ph type="body" idx="1"/>
          </p:nvPr>
        </p:nvSpPr>
        <p:spPr>
          <a:xfrm>
            <a:off x="1600200" y="1636713"/>
            <a:ext cx="9684327" cy="4835525"/>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0"/>
              </a:spcBef>
              <a:spcAft>
                <a:spcPts val="0"/>
              </a:spcAft>
              <a:buSzPts val="2400"/>
              <a:buFont typeface="Times New Roman"/>
              <a:buChar char="•"/>
            </a:pPr>
            <a:r>
              <a:rPr lang="en-US" sz="2400"/>
              <a:t>“Evolutionary Computing” was introduced in the 1960s by </a:t>
            </a:r>
            <a:r>
              <a:rPr lang="en-US" sz="2400" b="1"/>
              <a:t>I. Rechenberg</a:t>
            </a:r>
            <a:r>
              <a:rPr lang="en-US" sz="2400"/>
              <a:t>.</a:t>
            </a:r>
            <a:endParaRPr/>
          </a:p>
          <a:p>
            <a:pPr marL="342900" lvl="0" indent="-342900" algn="l" rtl="0">
              <a:lnSpc>
                <a:spcPct val="120000"/>
              </a:lnSpc>
              <a:spcBef>
                <a:spcPts val="480"/>
              </a:spcBef>
              <a:spcAft>
                <a:spcPts val="0"/>
              </a:spcAft>
              <a:buSzPts val="2400"/>
              <a:buFont typeface="Noto Sans Symbols"/>
              <a:buNone/>
            </a:pPr>
            <a:endParaRPr sz="2400"/>
          </a:p>
          <a:p>
            <a:pPr marL="342900" lvl="0" indent="-342900" algn="l" rtl="0">
              <a:lnSpc>
                <a:spcPct val="120000"/>
              </a:lnSpc>
              <a:spcBef>
                <a:spcPts val="480"/>
              </a:spcBef>
              <a:spcAft>
                <a:spcPts val="0"/>
              </a:spcAft>
              <a:buSzPts val="2400"/>
              <a:buFont typeface="Times New Roman"/>
              <a:buChar char="•"/>
            </a:pPr>
            <a:r>
              <a:rPr lang="en-US" sz="2400"/>
              <a:t>John Holland wrote the first book on Genetic Algorithms ‘</a:t>
            </a:r>
            <a:r>
              <a:rPr lang="en-US" sz="2400">
                <a:solidFill>
                  <a:srgbClr val="CC3300"/>
                </a:solidFill>
              </a:rPr>
              <a:t>Adaptation in Natural and Artificial Systems</a:t>
            </a:r>
            <a:r>
              <a:rPr lang="en-US" sz="2400" i="1"/>
              <a:t>’</a:t>
            </a:r>
            <a:r>
              <a:rPr lang="en-US" sz="2400"/>
              <a:t> in 1975. </a:t>
            </a:r>
            <a:endParaRPr/>
          </a:p>
          <a:p>
            <a:pPr marL="342900" lvl="0" indent="-342900" algn="l" rtl="0">
              <a:lnSpc>
                <a:spcPct val="120000"/>
              </a:lnSpc>
              <a:spcBef>
                <a:spcPts val="480"/>
              </a:spcBef>
              <a:spcAft>
                <a:spcPts val="0"/>
              </a:spcAft>
              <a:buSzPts val="2400"/>
              <a:buFont typeface="Noto Sans Symbols"/>
              <a:buNone/>
            </a:pPr>
            <a:endParaRPr sz="2400"/>
          </a:p>
          <a:p>
            <a:pPr marL="342900" lvl="0" indent="-342900" algn="l" rtl="0">
              <a:lnSpc>
                <a:spcPct val="120000"/>
              </a:lnSpc>
              <a:spcBef>
                <a:spcPts val="480"/>
              </a:spcBef>
              <a:spcAft>
                <a:spcPts val="0"/>
              </a:spcAft>
              <a:buSzPts val="2400"/>
              <a:buFont typeface="Times New Roman"/>
              <a:buChar char="•"/>
            </a:pPr>
            <a:r>
              <a:rPr lang="en-US" sz="2400"/>
              <a:t>In 1992 </a:t>
            </a:r>
            <a:r>
              <a:rPr lang="en-US" sz="2400" b="1"/>
              <a:t>John Koza</a:t>
            </a:r>
            <a:r>
              <a:rPr lang="en-US" sz="2400"/>
              <a:t> used genetic algorithm to evolve programs to perform certain tasks. He called his method “</a:t>
            </a:r>
            <a:r>
              <a:rPr lang="en-US" sz="2400">
                <a:solidFill>
                  <a:srgbClr val="CC3300"/>
                </a:solidFill>
              </a:rPr>
              <a:t>Genetic Programming</a:t>
            </a:r>
            <a:r>
              <a:rPr lang="en-US" sz="2400"/>
              <a:t>”.</a:t>
            </a:r>
            <a:endParaRPr/>
          </a:p>
          <a:p>
            <a:pPr marL="342900" lvl="0" indent="-342900" algn="l" rtl="0">
              <a:spcBef>
                <a:spcPts val="480"/>
              </a:spcBef>
              <a:spcAft>
                <a:spcPts val="0"/>
              </a:spcAft>
              <a:buSzPts val="2400"/>
              <a:buFont typeface="Noto Sans Symbols"/>
              <a:buNone/>
            </a:pPr>
            <a:endParaRPr sz="2400"/>
          </a:p>
        </p:txBody>
      </p:sp>
      <p:pic>
        <p:nvPicPr>
          <p:cNvPr id="213" name="Google Shape;213;p31"/>
          <p:cNvPicPr preferRelativeResize="0"/>
          <p:nvPr/>
        </p:nvPicPr>
        <p:blipFill rotWithShape="1">
          <a:blip r:embed="rId3">
            <a:alphaModFix/>
          </a:blip>
          <a:srcRect/>
          <a:stretch/>
        </p:blipFill>
        <p:spPr>
          <a:xfrm>
            <a:off x="454891" y="1886527"/>
            <a:ext cx="457200" cy="8382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71</a:t>
            </a:fld>
            <a:endParaRPr sz="1200" b="0" i="0" u="none" strike="noStrike" cap="none">
              <a:solidFill>
                <a:schemeClr val="dk1"/>
              </a:solidFill>
              <a:latin typeface="Garamond"/>
              <a:ea typeface="Garamond"/>
              <a:cs typeface="Garamond"/>
              <a:sym typeface="Garamond"/>
            </a:endParaRPr>
          </a:p>
        </p:txBody>
      </p:sp>
      <p:sp>
        <p:nvSpPr>
          <p:cNvPr id="220" name="Google Shape;220;p32"/>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What Are Genetic Algorithms (GAs)?</a:t>
            </a:r>
            <a:endParaRPr/>
          </a:p>
        </p:txBody>
      </p:sp>
      <p:sp>
        <p:nvSpPr>
          <p:cNvPr id="221" name="Google Shape;221;p32"/>
          <p:cNvSpPr txBox="1">
            <a:spLocks noGrp="1"/>
          </p:cNvSpPr>
          <p:nvPr>
            <p:ph type="body" idx="1"/>
          </p:nvPr>
        </p:nvSpPr>
        <p:spPr>
          <a:xfrm>
            <a:off x="914400" y="1387475"/>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en-US"/>
              <a:t>   </a:t>
            </a:r>
            <a:endParaRPr/>
          </a:p>
          <a:p>
            <a:pPr marL="342900" lvl="0" indent="-342900" algn="l" rtl="0">
              <a:spcBef>
                <a:spcPts val="640"/>
              </a:spcBef>
              <a:spcAft>
                <a:spcPts val="0"/>
              </a:spcAft>
              <a:buSzPts val="3200"/>
              <a:buFont typeface="Noto Sans Symbols"/>
              <a:buNone/>
            </a:pPr>
            <a:endParaRPr/>
          </a:p>
          <a:p>
            <a:pPr marL="342900" lvl="0" indent="-342900" algn="l" rtl="0">
              <a:spcBef>
                <a:spcPts val="640"/>
              </a:spcBef>
              <a:spcAft>
                <a:spcPts val="0"/>
              </a:spcAft>
              <a:buSzPts val="3200"/>
              <a:buFont typeface="Noto Sans Symbols"/>
              <a:buNone/>
            </a:pPr>
            <a:r>
              <a:rPr lang="en-US"/>
              <a:t>   Genetic Algorithms are </a:t>
            </a:r>
            <a:r>
              <a:rPr lang="en-US" i="1">
                <a:solidFill>
                  <a:srgbClr val="CC3300"/>
                </a:solidFill>
              </a:rPr>
              <a:t>search</a:t>
            </a:r>
            <a:r>
              <a:rPr lang="en-US"/>
              <a:t> and </a:t>
            </a:r>
            <a:r>
              <a:rPr lang="en-US" i="1">
                <a:solidFill>
                  <a:srgbClr val="CC3300"/>
                </a:solidFill>
              </a:rPr>
              <a:t>optimization</a:t>
            </a:r>
            <a:r>
              <a:rPr lang="en-US"/>
              <a:t> techniques based on Darwin’s Principle of </a:t>
            </a:r>
            <a:r>
              <a:rPr lang="en-US" i="1">
                <a:solidFill>
                  <a:srgbClr val="CC3300"/>
                </a:solidFill>
              </a:rPr>
              <a:t>Natural Selection</a:t>
            </a:r>
            <a:r>
              <a:rPr lang="en-US"/>
              <a:t>.</a:t>
            </a:r>
            <a:endParaRPr/>
          </a:p>
        </p:txBody>
      </p:sp>
      <p:pic>
        <p:nvPicPr>
          <p:cNvPr id="222" name="Google Shape;222;p32"/>
          <p:cNvPicPr preferRelativeResize="0"/>
          <p:nvPr/>
        </p:nvPicPr>
        <p:blipFill rotWithShape="1">
          <a:blip r:embed="rId3">
            <a:alphaModFix/>
          </a:blip>
          <a:srcRect/>
          <a:stretch/>
        </p:blipFill>
        <p:spPr>
          <a:xfrm>
            <a:off x="381000" y="1554019"/>
            <a:ext cx="457200" cy="8382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72</a:t>
            </a:fld>
            <a:endParaRPr sz="1200" b="0" i="0" u="none" strike="noStrike" cap="none">
              <a:solidFill>
                <a:schemeClr val="dk1"/>
              </a:solidFill>
              <a:latin typeface="Garamond"/>
              <a:ea typeface="Garamond"/>
              <a:cs typeface="Garamond"/>
              <a:sym typeface="Garamond"/>
            </a:endParaRPr>
          </a:p>
        </p:txBody>
      </p:sp>
      <p:sp>
        <p:nvSpPr>
          <p:cNvPr id="228" name="Google Shape;228;p33"/>
          <p:cNvSpPr txBox="1">
            <a:spLocks noGrp="1"/>
          </p:cNvSpPr>
          <p:nvPr>
            <p:ph type="title"/>
          </p:nvPr>
        </p:nvSpPr>
        <p:spPr>
          <a:xfrm>
            <a:off x="1981200" y="277814"/>
            <a:ext cx="8229600" cy="8667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900" b="1"/>
              <a:t> </a:t>
            </a:r>
            <a:r>
              <a:rPr lang="en-US" b="1" u="sng"/>
              <a:t>Darwin’s Principle Of Natural Selection</a:t>
            </a:r>
            <a:r>
              <a:rPr lang="en-US" sz="2900" b="1"/>
              <a:t>	</a:t>
            </a:r>
            <a:endParaRPr/>
          </a:p>
        </p:txBody>
      </p:sp>
      <p:sp>
        <p:nvSpPr>
          <p:cNvPr id="229" name="Google Shape;229;p33"/>
          <p:cNvSpPr txBox="1">
            <a:spLocks noGrp="1"/>
          </p:cNvSpPr>
          <p:nvPr>
            <p:ph type="body" idx="1"/>
          </p:nvPr>
        </p:nvSpPr>
        <p:spPr>
          <a:xfrm>
            <a:off x="2057400" y="1738746"/>
            <a:ext cx="8077200" cy="46482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400"/>
              <a:buFont typeface="Times New Roman"/>
              <a:buChar char="•"/>
            </a:pPr>
            <a:r>
              <a:rPr lang="en-US" sz="2400"/>
              <a:t>IF there are organisms that reproduce, and </a:t>
            </a:r>
            <a:endParaRPr/>
          </a:p>
          <a:p>
            <a:pPr marL="342900" lvl="0" indent="-342900" algn="l" rtl="0">
              <a:lnSpc>
                <a:spcPct val="90000"/>
              </a:lnSpc>
              <a:spcBef>
                <a:spcPts val="480"/>
              </a:spcBef>
              <a:spcAft>
                <a:spcPts val="0"/>
              </a:spcAft>
              <a:buSzPts val="2400"/>
              <a:buFont typeface="Times New Roman"/>
              <a:buChar char="•"/>
            </a:pPr>
            <a:r>
              <a:rPr lang="en-US" sz="2400"/>
              <a:t>IF offspring's inherit traits from their progenitors, and </a:t>
            </a:r>
            <a:endParaRPr/>
          </a:p>
          <a:p>
            <a:pPr marL="342900" lvl="0" indent="-342900" algn="l" rtl="0">
              <a:lnSpc>
                <a:spcPct val="90000"/>
              </a:lnSpc>
              <a:spcBef>
                <a:spcPts val="480"/>
              </a:spcBef>
              <a:spcAft>
                <a:spcPts val="0"/>
              </a:spcAft>
              <a:buSzPts val="2400"/>
              <a:buFont typeface="Times New Roman"/>
              <a:buChar char="•"/>
            </a:pPr>
            <a:r>
              <a:rPr lang="en-US" sz="2400"/>
              <a:t>IF there is variability of traits, and </a:t>
            </a:r>
            <a:endParaRPr/>
          </a:p>
          <a:p>
            <a:pPr marL="342900" lvl="0" indent="-342900" algn="l" rtl="0">
              <a:lnSpc>
                <a:spcPct val="90000"/>
              </a:lnSpc>
              <a:spcBef>
                <a:spcPts val="480"/>
              </a:spcBef>
              <a:spcAft>
                <a:spcPts val="0"/>
              </a:spcAft>
              <a:buSzPts val="2400"/>
              <a:buFont typeface="Times New Roman"/>
              <a:buChar char="•"/>
            </a:pPr>
            <a:r>
              <a:rPr lang="en-US" sz="2400"/>
              <a:t>IF the environment cannot support all members of a growing population, </a:t>
            </a:r>
            <a:endParaRPr/>
          </a:p>
          <a:p>
            <a:pPr marL="342900" lvl="0" indent="-342900" algn="l" rtl="0">
              <a:lnSpc>
                <a:spcPct val="90000"/>
              </a:lnSpc>
              <a:spcBef>
                <a:spcPts val="480"/>
              </a:spcBef>
              <a:spcAft>
                <a:spcPts val="0"/>
              </a:spcAft>
              <a:buSzPts val="2400"/>
              <a:buFont typeface="Times New Roman"/>
              <a:buChar char="•"/>
            </a:pPr>
            <a:r>
              <a:rPr lang="en-US" sz="2400"/>
              <a:t>THEN those members of the population with less-adaptive traits (determined by the environment) will die out, and </a:t>
            </a:r>
            <a:endParaRPr/>
          </a:p>
          <a:p>
            <a:pPr marL="342900" lvl="0" indent="-342900" algn="l" rtl="0">
              <a:lnSpc>
                <a:spcPct val="90000"/>
              </a:lnSpc>
              <a:spcBef>
                <a:spcPts val="480"/>
              </a:spcBef>
              <a:spcAft>
                <a:spcPts val="0"/>
              </a:spcAft>
              <a:buSzPts val="2400"/>
              <a:buFont typeface="Times New Roman"/>
              <a:buChar char="•"/>
            </a:pPr>
            <a:r>
              <a:rPr lang="en-US" sz="2400"/>
              <a:t>THEN those members with more-adaptive traits (determined by the environment) will thrive </a:t>
            </a:r>
            <a:endParaRPr/>
          </a:p>
          <a:p>
            <a:pPr marL="342900" lvl="0" indent="-342900" algn="l" rtl="0">
              <a:lnSpc>
                <a:spcPct val="90000"/>
              </a:lnSpc>
              <a:spcBef>
                <a:spcPts val="480"/>
              </a:spcBef>
              <a:spcAft>
                <a:spcPts val="0"/>
              </a:spcAft>
              <a:buSzPts val="2400"/>
              <a:buFont typeface="Noto Sans Symbols"/>
              <a:buNone/>
            </a:pPr>
            <a:endParaRPr sz="2400"/>
          </a:p>
          <a:p>
            <a:pPr marL="342900" lvl="0" indent="-342900" algn="ctr" rtl="0">
              <a:lnSpc>
                <a:spcPct val="90000"/>
              </a:lnSpc>
              <a:spcBef>
                <a:spcPts val="480"/>
              </a:spcBef>
              <a:spcAft>
                <a:spcPts val="0"/>
              </a:spcAft>
              <a:buSzPts val="2400"/>
              <a:buFont typeface="Noto Sans Symbols"/>
              <a:buNone/>
            </a:pPr>
            <a:r>
              <a:rPr lang="en-US" sz="2400"/>
              <a:t>The result is the evolution of </a:t>
            </a:r>
            <a:r>
              <a:rPr lang="en-US" sz="2400" u="sng">
                <a:solidFill>
                  <a:schemeClr val="hlink"/>
                </a:solidFill>
                <a:hlinkClick r:id="rId3"/>
              </a:rPr>
              <a:t>species</a:t>
            </a:r>
            <a:r>
              <a:rPr lang="en-US" sz="2400">
                <a:solidFill>
                  <a:schemeClr val="dk2"/>
                </a:solidFill>
              </a:rPr>
              <a:t>.</a:t>
            </a:r>
            <a:r>
              <a:rPr lang="en-US" sz="2400"/>
              <a:t> </a:t>
            </a:r>
            <a:endParaRPr/>
          </a:p>
        </p:txBody>
      </p:sp>
      <p:pic>
        <p:nvPicPr>
          <p:cNvPr id="230" name="Google Shape;230;p33"/>
          <p:cNvPicPr preferRelativeResize="0"/>
          <p:nvPr/>
        </p:nvPicPr>
        <p:blipFill rotWithShape="1">
          <a:blip r:embed="rId4">
            <a:alphaModFix/>
          </a:blip>
          <a:srcRect/>
          <a:stretch/>
        </p:blipFill>
        <p:spPr>
          <a:xfrm>
            <a:off x="1600200" y="76200"/>
            <a:ext cx="457200" cy="8382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4"/>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73</a:t>
            </a:fld>
            <a:endParaRPr sz="1200" b="0" i="0" u="none" strike="noStrike" cap="none">
              <a:solidFill>
                <a:schemeClr val="dk1"/>
              </a:solidFill>
              <a:latin typeface="Garamond"/>
              <a:ea typeface="Garamond"/>
              <a:cs typeface="Garamond"/>
              <a:sym typeface="Garamond"/>
            </a:endParaRPr>
          </a:p>
        </p:txBody>
      </p:sp>
      <p:sp>
        <p:nvSpPr>
          <p:cNvPr id="237" name="Google Shape;237;p34"/>
          <p:cNvSpPr txBox="1">
            <a:spLocks noGrp="1"/>
          </p:cNvSpPr>
          <p:nvPr>
            <p:ph type="title"/>
          </p:nvPr>
        </p:nvSpPr>
        <p:spPr>
          <a:xfrm>
            <a:off x="1473200" y="-189546"/>
            <a:ext cx="9580880" cy="16271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Basic Idea Of Principle Of Natural Selection</a:t>
            </a:r>
            <a:endParaRPr/>
          </a:p>
        </p:txBody>
      </p:sp>
      <p:sp>
        <p:nvSpPr>
          <p:cNvPr id="238" name="Google Shape;238;p34"/>
          <p:cNvSpPr txBox="1">
            <a:spLocks noGrp="1"/>
          </p:cNvSpPr>
          <p:nvPr>
            <p:ph type="body" idx="1"/>
          </p:nvPr>
        </p:nvSpPr>
        <p:spPr>
          <a:xfrm>
            <a:off x="914400" y="177419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endParaRPr/>
          </a:p>
          <a:p>
            <a:pPr marL="342900" lvl="0" indent="-342900" algn="l" rtl="0">
              <a:spcBef>
                <a:spcPts val="640"/>
              </a:spcBef>
              <a:spcAft>
                <a:spcPts val="0"/>
              </a:spcAft>
              <a:buSzPts val="3200"/>
              <a:buFont typeface="Noto Sans Symbols"/>
              <a:buNone/>
            </a:pPr>
            <a:endParaRPr/>
          </a:p>
          <a:p>
            <a:pPr marL="342900" lvl="0" indent="-342900" algn="ctr" rtl="0">
              <a:spcBef>
                <a:spcPts val="720"/>
              </a:spcBef>
              <a:spcAft>
                <a:spcPts val="0"/>
              </a:spcAft>
              <a:buSzPts val="3600"/>
              <a:buFont typeface="Noto Sans Symbols"/>
              <a:buNone/>
            </a:pPr>
            <a:r>
              <a:rPr lang="en-US" sz="3600" b="1" i="1">
                <a:solidFill>
                  <a:schemeClr val="dk2"/>
                </a:solidFill>
              </a:rPr>
              <a:t>“Select The Best, Discard The Rest”</a:t>
            </a:r>
            <a:endParaRPr/>
          </a:p>
        </p:txBody>
      </p:sp>
      <p:pic>
        <p:nvPicPr>
          <p:cNvPr id="239" name="Google Shape;239;p34"/>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5"/>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74</a:t>
            </a:fld>
            <a:endParaRPr sz="1200" b="0" i="0" u="none" strike="noStrike" cap="none">
              <a:solidFill>
                <a:schemeClr val="dk1"/>
              </a:solidFill>
              <a:latin typeface="Garamond"/>
              <a:ea typeface="Garamond"/>
              <a:cs typeface="Garamond"/>
              <a:sym typeface="Garamond"/>
            </a:endParaRPr>
          </a:p>
        </p:txBody>
      </p:sp>
      <p:sp>
        <p:nvSpPr>
          <p:cNvPr id="245" name="Google Shape;245;p35"/>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An Example of Natural Selection</a:t>
            </a:r>
            <a:endParaRPr/>
          </a:p>
        </p:txBody>
      </p:sp>
      <p:sp>
        <p:nvSpPr>
          <p:cNvPr id="246" name="Google Shape;246;p35"/>
          <p:cNvSpPr txBox="1">
            <a:spLocks noGrp="1"/>
          </p:cNvSpPr>
          <p:nvPr>
            <p:ph type="body" idx="1"/>
          </p:nvPr>
        </p:nvSpPr>
        <p:spPr>
          <a:xfrm>
            <a:off x="1981200" y="1295401"/>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400"/>
              <a:buFont typeface="Times New Roman"/>
              <a:buChar char="•"/>
            </a:pPr>
            <a:r>
              <a:rPr lang="en-US" sz="2400" b="1">
                <a:solidFill>
                  <a:schemeClr val="dk2"/>
                </a:solidFill>
              </a:rPr>
              <a:t>Giraffes have long necks</a:t>
            </a:r>
            <a:r>
              <a:rPr lang="en-US" sz="2400">
                <a:solidFill>
                  <a:schemeClr val="dk2"/>
                </a:solidFill>
              </a:rPr>
              <a:t>.</a:t>
            </a:r>
            <a:r>
              <a:rPr lang="en-US" sz="1800"/>
              <a:t>   </a:t>
            </a:r>
            <a:endParaRPr/>
          </a:p>
          <a:p>
            <a:pPr marL="342900" lvl="0" indent="-342900" algn="l" rtl="0">
              <a:lnSpc>
                <a:spcPct val="80000"/>
              </a:lnSpc>
              <a:spcBef>
                <a:spcPts val="360"/>
              </a:spcBef>
              <a:spcAft>
                <a:spcPts val="0"/>
              </a:spcAft>
              <a:buSzPts val="1800"/>
              <a:buFont typeface="Noto Sans Symbols"/>
              <a:buNone/>
            </a:pPr>
            <a:r>
              <a:rPr lang="en-US" sz="1800"/>
              <a:t>    </a:t>
            </a:r>
            <a:endParaRPr/>
          </a:p>
          <a:p>
            <a:pPr marL="342900" lvl="0" indent="-342900" algn="l" rtl="0">
              <a:lnSpc>
                <a:spcPct val="80000"/>
              </a:lnSpc>
              <a:spcBef>
                <a:spcPts val="400"/>
              </a:spcBef>
              <a:spcAft>
                <a:spcPts val="0"/>
              </a:spcAft>
              <a:buSzPts val="1800"/>
              <a:buFont typeface="Noto Sans Symbols"/>
              <a:buNone/>
            </a:pPr>
            <a:r>
              <a:rPr lang="en-US" sz="1800"/>
              <a:t>     </a:t>
            </a:r>
            <a:r>
              <a:rPr lang="en-US" sz="2000"/>
              <a:t>Giraffes with slightly longer necks could feed on leaves of higher branches when all lower ones had been eaten off.</a:t>
            </a:r>
            <a:endParaRPr/>
          </a:p>
          <a:p>
            <a:pPr marL="342900" lvl="0" indent="-342900" algn="l" rtl="0">
              <a:lnSpc>
                <a:spcPct val="80000"/>
              </a:lnSpc>
              <a:spcBef>
                <a:spcPts val="400"/>
              </a:spcBef>
              <a:spcAft>
                <a:spcPts val="0"/>
              </a:spcAft>
              <a:buSzPts val="2000"/>
              <a:buFont typeface="Noto Sans Symbols"/>
              <a:buNone/>
            </a:pPr>
            <a:r>
              <a:rPr lang="en-US" sz="2000"/>
              <a:t>     </a:t>
            </a:r>
            <a:r>
              <a:rPr lang="en-US" sz="2000">
                <a:solidFill>
                  <a:srgbClr val="CC3300"/>
                </a:solidFill>
              </a:rPr>
              <a:t>🡪</a:t>
            </a:r>
            <a:r>
              <a:rPr lang="en-US" sz="2000"/>
              <a:t>   They had a better chance of survival.</a:t>
            </a:r>
            <a:endParaRPr/>
          </a:p>
          <a:p>
            <a:pPr marL="342900" lvl="0" indent="-342900" algn="l" rtl="0">
              <a:lnSpc>
                <a:spcPct val="80000"/>
              </a:lnSpc>
              <a:spcBef>
                <a:spcPts val="400"/>
              </a:spcBef>
              <a:spcAft>
                <a:spcPts val="0"/>
              </a:spcAft>
              <a:buSzPts val="2000"/>
              <a:buFont typeface="Noto Sans Symbols"/>
              <a:buNone/>
            </a:pPr>
            <a:r>
              <a:rPr lang="en-US" sz="2000"/>
              <a:t>     </a:t>
            </a:r>
            <a:r>
              <a:rPr lang="en-US" sz="2000">
                <a:solidFill>
                  <a:srgbClr val="CC3300"/>
                </a:solidFill>
              </a:rPr>
              <a:t>🡪</a:t>
            </a:r>
            <a:r>
              <a:rPr lang="en-US" sz="2000"/>
              <a:t>   Favorable characteristic propagated through generations of giraffes.</a:t>
            </a:r>
            <a:endParaRPr/>
          </a:p>
          <a:p>
            <a:pPr marL="342900" lvl="0" indent="-342900" algn="l" rtl="0">
              <a:lnSpc>
                <a:spcPct val="80000"/>
              </a:lnSpc>
              <a:spcBef>
                <a:spcPts val="400"/>
              </a:spcBef>
              <a:spcAft>
                <a:spcPts val="0"/>
              </a:spcAft>
              <a:buSzPts val="2000"/>
              <a:buFont typeface="Noto Sans Symbols"/>
              <a:buNone/>
            </a:pPr>
            <a:r>
              <a:rPr lang="en-US" sz="2000"/>
              <a:t>     </a:t>
            </a:r>
            <a:r>
              <a:rPr lang="en-US" sz="2000">
                <a:solidFill>
                  <a:srgbClr val="CC3300"/>
                </a:solidFill>
              </a:rPr>
              <a:t>🡪</a:t>
            </a:r>
            <a:r>
              <a:rPr lang="en-US" sz="2000"/>
              <a:t>   Now, evolved species has long necks.</a:t>
            </a:r>
            <a:endParaRPr/>
          </a:p>
          <a:p>
            <a:pPr marL="342900" lvl="0" indent="-342900" algn="l" rtl="0">
              <a:lnSpc>
                <a:spcPct val="80000"/>
              </a:lnSpc>
              <a:spcBef>
                <a:spcPts val="400"/>
              </a:spcBef>
              <a:spcAft>
                <a:spcPts val="0"/>
              </a:spcAft>
              <a:buSzPts val="2000"/>
              <a:buFont typeface="Noto Sans Symbols"/>
              <a:buNone/>
            </a:pPr>
            <a:endParaRPr sz="2000"/>
          </a:p>
          <a:p>
            <a:pPr marL="342900" lvl="0" indent="-342900" algn="l" rtl="0">
              <a:lnSpc>
                <a:spcPct val="80000"/>
              </a:lnSpc>
              <a:spcBef>
                <a:spcPts val="400"/>
              </a:spcBef>
              <a:spcAft>
                <a:spcPts val="0"/>
              </a:spcAft>
              <a:buSzPts val="2000"/>
              <a:buFont typeface="Noto Sans Symbols"/>
              <a:buNone/>
            </a:pPr>
            <a:r>
              <a:rPr lang="en-US" sz="2000"/>
              <a:t>     </a:t>
            </a:r>
            <a:r>
              <a:rPr lang="en-US" sz="2000">
                <a:solidFill>
                  <a:srgbClr val="CC3300"/>
                </a:solidFill>
              </a:rPr>
              <a:t>NOTE:</a:t>
            </a:r>
            <a:r>
              <a:rPr lang="en-US" sz="2000"/>
              <a:t> Longer necks may have been a deviant characteristic (</a:t>
            </a:r>
            <a:r>
              <a:rPr lang="en-US" sz="2000">
                <a:solidFill>
                  <a:srgbClr val="CC3300"/>
                </a:solidFill>
              </a:rPr>
              <a:t>mutation</a:t>
            </a:r>
            <a:r>
              <a:rPr lang="en-US" sz="2000"/>
              <a:t>) initially but since it was favorable, was propagated over generations. Now an established trait.</a:t>
            </a:r>
            <a:endParaRPr/>
          </a:p>
          <a:p>
            <a:pPr marL="342900" lvl="0" indent="-342900" algn="l" rtl="0">
              <a:lnSpc>
                <a:spcPct val="80000"/>
              </a:lnSpc>
              <a:spcBef>
                <a:spcPts val="400"/>
              </a:spcBef>
              <a:spcAft>
                <a:spcPts val="0"/>
              </a:spcAft>
              <a:buSzPts val="2000"/>
              <a:buFont typeface="Noto Sans Symbols"/>
              <a:buNone/>
            </a:pPr>
            <a:endParaRPr sz="2000"/>
          </a:p>
          <a:p>
            <a:pPr marL="342900" lvl="0" indent="-342900" algn="l" rtl="0">
              <a:lnSpc>
                <a:spcPct val="80000"/>
              </a:lnSpc>
              <a:spcBef>
                <a:spcPts val="480"/>
              </a:spcBef>
              <a:spcAft>
                <a:spcPts val="0"/>
              </a:spcAft>
              <a:buSzPts val="2000"/>
              <a:buFont typeface="Noto Sans Symbols"/>
              <a:buNone/>
            </a:pPr>
            <a:r>
              <a:rPr lang="en-US" sz="2000">
                <a:solidFill>
                  <a:schemeClr val="accent2"/>
                </a:solidFill>
              </a:rPr>
              <a:t>     </a:t>
            </a:r>
            <a:r>
              <a:rPr lang="en-US" sz="2400">
                <a:solidFill>
                  <a:srgbClr val="CC3300"/>
                </a:solidFill>
              </a:rPr>
              <a:t>So, some mutations are beneficial</a:t>
            </a:r>
            <a:r>
              <a:rPr lang="en-US" sz="2400">
                <a:solidFill>
                  <a:schemeClr val="dk2"/>
                </a:solidFill>
              </a:rPr>
              <a:t>.</a:t>
            </a:r>
            <a:r>
              <a:rPr lang="en-US" sz="2400"/>
              <a:t> </a:t>
            </a:r>
            <a:endParaRPr/>
          </a:p>
        </p:txBody>
      </p:sp>
      <p:pic>
        <p:nvPicPr>
          <p:cNvPr id="247" name="Google Shape;247;p35"/>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6"/>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75</a:t>
            </a:fld>
            <a:endParaRPr sz="1200" b="0" i="0" u="none" strike="noStrike" cap="none">
              <a:solidFill>
                <a:schemeClr val="dk1"/>
              </a:solidFill>
              <a:latin typeface="Garamond"/>
              <a:ea typeface="Garamond"/>
              <a:cs typeface="Garamond"/>
              <a:sym typeface="Garamond"/>
            </a:endParaRPr>
          </a:p>
        </p:txBody>
      </p:sp>
      <p:sp>
        <p:nvSpPr>
          <p:cNvPr id="253" name="Google Shape;253;p36"/>
          <p:cNvSpPr txBox="1">
            <a:spLocks noGrp="1"/>
          </p:cNvSpPr>
          <p:nvPr>
            <p:ph type="title"/>
          </p:nvPr>
        </p:nvSpPr>
        <p:spPr>
          <a:xfrm>
            <a:off x="1981200" y="277814"/>
            <a:ext cx="8229600" cy="6365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t>Evolution Through Natural Selection</a:t>
            </a:r>
            <a:br>
              <a:rPr lang="en-US" b="1" u="sng"/>
            </a:br>
            <a:endParaRPr b="1" u="sng"/>
          </a:p>
        </p:txBody>
      </p:sp>
      <p:pic>
        <p:nvPicPr>
          <p:cNvPr id="254" name="Google Shape;254;p36"/>
          <p:cNvPicPr preferRelativeResize="0"/>
          <p:nvPr/>
        </p:nvPicPr>
        <p:blipFill rotWithShape="1">
          <a:blip r:embed="rId3">
            <a:alphaModFix/>
          </a:blip>
          <a:srcRect/>
          <a:stretch/>
        </p:blipFill>
        <p:spPr>
          <a:xfrm>
            <a:off x="1600200" y="76200"/>
            <a:ext cx="457200" cy="838200"/>
          </a:xfrm>
          <a:prstGeom prst="rect">
            <a:avLst/>
          </a:prstGeom>
          <a:noFill/>
          <a:ln>
            <a:noFill/>
          </a:ln>
        </p:spPr>
      </p:pic>
      <p:pic>
        <p:nvPicPr>
          <p:cNvPr id="255" name="Google Shape;255;p36"/>
          <p:cNvPicPr preferRelativeResize="0">
            <a:picLocks noGrp="1"/>
          </p:cNvPicPr>
          <p:nvPr>
            <p:ph type="body" idx="1"/>
          </p:nvPr>
        </p:nvPicPr>
        <p:blipFill rotWithShape="1">
          <a:blip r:embed="rId4">
            <a:alphaModFix/>
          </a:blip>
          <a:srcRect/>
          <a:stretch/>
        </p:blipFill>
        <p:spPr>
          <a:xfrm>
            <a:off x="2057400" y="1607128"/>
            <a:ext cx="7739177" cy="444269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76</a:t>
            </a:fld>
            <a:endParaRPr sz="1200" b="0" i="0" u="none" strike="noStrike" cap="none">
              <a:solidFill>
                <a:schemeClr val="dk1"/>
              </a:solidFill>
              <a:latin typeface="Garamond"/>
              <a:ea typeface="Garamond"/>
              <a:cs typeface="Garamond"/>
              <a:sym typeface="Garamond"/>
            </a:endParaRPr>
          </a:p>
        </p:txBody>
      </p:sp>
      <p:sp>
        <p:nvSpPr>
          <p:cNvPr id="261" name="Google Shape;261;p37"/>
          <p:cNvSpPr txBox="1">
            <a:spLocks noGrp="1"/>
          </p:cNvSpPr>
          <p:nvPr>
            <p:ph type="body" idx="1"/>
          </p:nvPr>
        </p:nvSpPr>
        <p:spPr>
          <a:xfrm>
            <a:off x="1112982" y="1260475"/>
            <a:ext cx="10210800" cy="55975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en-US" dirty="0"/>
              <a:t>   </a:t>
            </a:r>
            <a:endParaRPr dirty="0"/>
          </a:p>
          <a:p>
            <a:pPr marL="342900" lvl="0" indent="-342900" algn="l" rtl="0">
              <a:spcBef>
                <a:spcPts val="640"/>
              </a:spcBef>
              <a:spcAft>
                <a:spcPts val="0"/>
              </a:spcAft>
              <a:buSzPts val="3200"/>
              <a:buFont typeface="Noto Sans Symbols"/>
              <a:buNone/>
            </a:pPr>
            <a:endParaRPr dirty="0"/>
          </a:p>
          <a:p>
            <a:pPr marL="342900" lvl="0" indent="-342900" algn="l" rtl="0">
              <a:spcBef>
                <a:spcPts val="720"/>
              </a:spcBef>
              <a:spcAft>
                <a:spcPts val="0"/>
              </a:spcAft>
              <a:buSzPts val="3200"/>
              <a:buFont typeface="Noto Sans Symbols"/>
              <a:buNone/>
            </a:pPr>
            <a:r>
              <a:rPr lang="en-US" dirty="0"/>
              <a:t>   </a:t>
            </a:r>
            <a:r>
              <a:rPr lang="en-US" sz="3600" dirty="0">
                <a:solidFill>
                  <a:schemeClr val="dk2"/>
                </a:solidFill>
              </a:rPr>
              <a:t>Genetic Algorithms Implement Optimization Strategies By Simulating Evolution Of Species Through Natural Selection.</a:t>
            </a:r>
            <a:endParaRPr dirty="0"/>
          </a:p>
        </p:txBody>
      </p:sp>
      <p:pic>
        <p:nvPicPr>
          <p:cNvPr id="262" name="Google Shape;262;p37"/>
          <p:cNvPicPr preferRelativeResize="0"/>
          <p:nvPr/>
        </p:nvPicPr>
        <p:blipFill rotWithShape="1">
          <a:blip r:embed="rId3">
            <a:alphaModFix/>
          </a:blip>
          <a:srcRect/>
          <a:stretch/>
        </p:blipFill>
        <p:spPr>
          <a:xfrm>
            <a:off x="1655618" y="251691"/>
            <a:ext cx="457200" cy="8382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400"/>
              <a:buFont typeface="Noto Sans Symbols"/>
              <a:buNone/>
            </a:pPr>
            <a:fld id="{00000000-1234-1234-1234-123412341234}" type="slidenum">
              <a:rPr lang="en-US" sz="1400" b="0" i="0" u="none" strike="noStrike" cap="none">
                <a:solidFill>
                  <a:schemeClr val="dk1"/>
                </a:solidFill>
                <a:latin typeface="Garamond"/>
                <a:ea typeface="Garamond"/>
                <a:cs typeface="Garamond"/>
                <a:sym typeface="Garamond"/>
              </a:rPr>
              <a:t>77</a:t>
            </a:fld>
            <a:endParaRPr sz="1400" b="0" i="0" u="none" strike="noStrike" cap="none">
              <a:solidFill>
                <a:schemeClr val="dk1"/>
              </a:solidFill>
              <a:latin typeface="Garamond"/>
              <a:ea typeface="Garamond"/>
              <a:cs typeface="Garamond"/>
              <a:sym typeface="Garamond"/>
            </a:endParaRPr>
          </a:p>
        </p:txBody>
      </p:sp>
      <p:sp>
        <p:nvSpPr>
          <p:cNvPr id="269" name="Google Shape;269;p38"/>
          <p:cNvSpPr txBox="1">
            <a:spLocks noGrp="1"/>
          </p:cNvSpPr>
          <p:nvPr>
            <p:ph type="title"/>
          </p:nvPr>
        </p:nvSpPr>
        <p:spPr>
          <a:xfrm>
            <a:off x="2057400" y="657657"/>
            <a:ext cx="8229600" cy="4841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t>Working Mechanism Of GAs</a:t>
            </a:r>
            <a:br>
              <a:rPr lang="en-US" b="1" u="sng"/>
            </a:br>
            <a:endParaRPr b="1" u="sng"/>
          </a:p>
        </p:txBody>
      </p:sp>
      <p:sp>
        <p:nvSpPr>
          <p:cNvPr id="270" name="Google Shape;270;p38"/>
          <p:cNvSpPr/>
          <p:nvPr/>
        </p:nvSpPr>
        <p:spPr>
          <a:xfrm>
            <a:off x="5514976" y="1357742"/>
            <a:ext cx="1038225" cy="304800"/>
          </a:xfrm>
          <a:prstGeom prst="flowChartConnector">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Begin</a:t>
            </a:r>
            <a:endParaRPr sz="2000" b="0" i="1" u="none" strike="noStrike" cap="none">
              <a:solidFill>
                <a:schemeClr val="dk1"/>
              </a:solidFill>
              <a:latin typeface="Arial"/>
              <a:ea typeface="Arial"/>
              <a:cs typeface="Arial"/>
              <a:sym typeface="Arial"/>
            </a:endParaRPr>
          </a:p>
        </p:txBody>
      </p:sp>
      <p:cxnSp>
        <p:nvCxnSpPr>
          <p:cNvPr id="271" name="Google Shape;271;p38"/>
          <p:cNvCxnSpPr/>
          <p:nvPr/>
        </p:nvCxnSpPr>
        <p:spPr>
          <a:xfrm>
            <a:off x="6035675" y="1670481"/>
            <a:ext cx="0" cy="396875"/>
          </a:xfrm>
          <a:prstGeom prst="straightConnector1">
            <a:avLst/>
          </a:prstGeom>
          <a:noFill/>
          <a:ln w="9525" cap="flat" cmpd="sng">
            <a:solidFill>
              <a:srgbClr val="000000"/>
            </a:solidFill>
            <a:prstDash val="solid"/>
            <a:round/>
            <a:headEnd type="none" w="med" len="med"/>
            <a:tailEnd type="triangle" w="med" len="med"/>
          </a:ln>
        </p:spPr>
      </p:cxnSp>
      <p:sp>
        <p:nvSpPr>
          <p:cNvPr id="272" name="Google Shape;272;p38"/>
          <p:cNvSpPr/>
          <p:nvPr/>
        </p:nvSpPr>
        <p:spPr>
          <a:xfrm>
            <a:off x="5300663" y="2080056"/>
            <a:ext cx="1452562" cy="471487"/>
          </a:xfrm>
          <a:prstGeom prst="flowChartProcess">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Initialize population</a:t>
            </a:r>
            <a:endParaRPr sz="2000" b="0" i="1" u="none" strike="noStrike" cap="none">
              <a:solidFill>
                <a:schemeClr val="dk1"/>
              </a:solidFill>
              <a:latin typeface="Arial"/>
              <a:ea typeface="Arial"/>
              <a:cs typeface="Arial"/>
              <a:sym typeface="Arial"/>
            </a:endParaRPr>
          </a:p>
        </p:txBody>
      </p:sp>
      <p:cxnSp>
        <p:nvCxnSpPr>
          <p:cNvPr id="273" name="Google Shape;273;p38"/>
          <p:cNvCxnSpPr/>
          <p:nvPr/>
        </p:nvCxnSpPr>
        <p:spPr>
          <a:xfrm>
            <a:off x="6035675" y="2764267"/>
            <a:ext cx="0" cy="496888"/>
          </a:xfrm>
          <a:prstGeom prst="straightConnector1">
            <a:avLst/>
          </a:prstGeom>
          <a:noFill/>
          <a:ln w="9525" cap="flat" cmpd="sng">
            <a:solidFill>
              <a:srgbClr val="000000"/>
            </a:solidFill>
            <a:prstDash val="solid"/>
            <a:round/>
            <a:headEnd type="none" w="med" len="med"/>
            <a:tailEnd type="triangle" w="med" len="med"/>
          </a:ln>
        </p:spPr>
      </p:cxnSp>
      <p:sp>
        <p:nvSpPr>
          <p:cNvPr id="274" name="Google Shape;274;p38"/>
          <p:cNvSpPr/>
          <p:nvPr/>
        </p:nvSpPr>
        <p:spPr>
          <a:xfrm>
            <a:off x="5105400" y="3789793"/>
            <a:ext cx="1905000" cy="701675"/>
          </a:xfrm>
          <a:prstGeom prst="flowChartDecision">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Optimum Solution?</a:t>
            </a:r>
            <a:endParaRPr sz="2000" b="0" i="1" u="none" strike="noStrike" cap="none">
              <a:solidFill>
                <a:schemeClr val="dk1"/>
              </a:solidFill>
              <a:latin typeface="Arial"/>
              <a:ea typeface="Arial"/>
              <a:cs typeface="Arial"/>
              <a:sym typeface="Arial"/>
            </a:endParaRPr>
          </a:p>
        </p:txBody>
      </p:sp>
      <p:sp>
        <p:nvSpPr>
          <p:cNvPr id="275" name="Google Shape;275;p38"/>
          <p:cNvSpPr/>
          <p:nvPr/>
        </p:nvSpPr>
        <p:spPr>
          <a:xfrm>
            <a:off x="2471739" y="5101068"/>
            <a:ext cx="1349375" cy="296863"/>
          </a:xfrm>
          <a:prstGeom prst="flowChartProcess">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T=T+1</a:t>
            </a:r>
            <a:endParaRPr sz="2000" b="0" i="1" u="none" strike="noStrike" cap="none">
              <a:solidFill>
                <a:schemeClr val="dk1"/>
              </a:solidFill>
              <a:latin typeface="Arial"/>
              <a:ea typeface="Arial"/>
              <a:cs typeface="Arial"/>
              <a:sym typeface="Arial"/>
            </a:endParaRPr>
          </a:p>
        </p:txBody>
      </p:sp>
      <p:cxnSp>
        <p:nvCxnSpPr>
          <p:cNvPr id="276" name="Google Shape;276;p38"/>
          <p:cNvCxnSpPr/>
          <p:nvPr/>
        </p:nvCxnSpPr>
        <p:spPr>
          <a:xfrm rot="10800000">
            <a:off x="3124200" y="6386942"/>
            <a:ext cx="5791200" cy="0"/>
          </a:xfrm>
          <a:prstGeom prst="straightConnector1">
            <a:avLst/>
          </a:prstGeom>
          <a:noFill/>
          <a:ln w="9525" cap="flat" cmpd="sng">
            <a:solidFill>
              <a:srgbClr val="000000"/>
            </a:solidFill>
            <a:prstDash val="solid"/>
            <a:round/>
            <a:headEnd type="none" w="med" len="med"/>
            <a:tailEnd type="triangle" w="med" len="med"/>
          </a:ln>
        </p:spPr>
      </p:cxnSp>
      <p:sp>
        <p:nvSpPr>
          <p:cNvPr id="277" name="Google Shape;277;p38"/>
          <p:cNvSpPr/>
          <p:nvPr/>
        </p:nvSpPr>
        <p:spPr>
          <a:xfrm>
            <a:off x="8281988" y="4331131"/>
            <a:ext cx="1306512" cy="396875"/>
          </a:xfrm>
          <a:prstGeom prst="flowChartProcess">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Selection</a:t>
            </a:r>
            <a:endParaRPr sz="2000" b="0" i="1" u="none" strike="noStrike" cap="none">
              <a:solidFill>
                <a:schemeClr val="dk1"/>
              </a:solidFill>
              <a:latin typeface="Arial"/>
              <a:ea typeface="Arial"/>
              <a:cs typeface="Arial"/>
              <a:sym typeface="Arial"/>
            </a:endParaRPr>
          </a:p>
        </p:txBody>
      </p:sp>
      <p:sp>
        <p:nvSpPr>
          <p:cNvPr id="278" name="Google Shape;278;p38"/>
          <p:cNvSpPr/>
          <p:nvPr/>
        </p:nvSpPr>
        <p:spPr>
          <a:xfrm>
            <a:off x="8224838" y="5131230"/>
            <a:ext cx="1452562" cy="315912"/>
          </a:xfrm>
          <a:prstGeom prst="flowChartProcess">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Crossover</a:t>
            </a:r>
            <a:endParaRPr sz="2000" b="0" i="1" u="none" strike="noStrike" cap="none">
              <a:solidFill>
                <a:schemeClr val="dk1"/>
              </a:solidFill>
              <a:latin typeface="Arial"/>
              <a:ea typeface="Arial"/>
              <a:cs typeface="Arial"/>
              <a:sym typeface="Arial"/>
            </a:endParaRPr>
          </a:p>
        </p:txBody>
      </p:sp>
      <p:sp>
        <p:nvSpPr>
          <p:cNvPr id="279" name="Google Shape;279;p38"/>
          <p:cNvSpPr/>
          <p:nvPr/>
        </p:nvSpPr>
        <p:spPr>
          <a:xfrm>
            <a:off x="8224838" y="5859892"/>
            <a:ext cx="1452562" cy="298450"/>
          </a:xfrm>
          <a:prstGeom prst="flowChartProcess">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Mutation             </a:t>
            </a:r>
            <a:endParaRPr sz="2000" b="0" i="1" u="none" strike="noStrike" cap="none">
              <a:solidFill>
                <a:schemeClr val="dk1"/>
              </a:solidFill>
              <a:latin typeface="Arial"/>
              <a:ea typeface="Arial"/>
              <a:cs typeface="Arial"/>
              <a:sym typeface="Arial"/>
            </a:endParaRPr>
          </a:p>
        </p:txBody>
      </p:sp>
      <p:cxnSp>
        <p:nvCxnSpPr>
          <p:cNvPr id="280" name="Google Shape;280;p38"/>
          <p:cNvCxnSpPr/>
          <p:nvPr/>
        </p:nvCxnSpPr>
        <p:spPr>
          <a:xfrm>
            <a:off x="8942388" y="4735942"/>
            <a:ext cx="0" cy="395288"/>
          </a:xfrm>
          <a:prstGeom prst="straightConnector1">
            <a:avLst/>
          </a:prstGeom>
          <a:noFill/>
          <a:ln w="9525" cap="flat" cmpd="sng">
            <a:solidFill>
              <a:srgbClr val="000000"/>
            </a:solidFill>
            <a:prstDash val="solid"/>
            <a:round/>
            <a:headEnd type="none" w="med" len="med"/>
            <a:tailEnd type="triangle" w="med" len="med"/>
          </a:ln>
        </p:spPr>
      </p:cxnSp>
      <p:cxnSp>
        <p:nvCxnSpPr>
          <p:cNvPr id="281" name="Google Shape;281;p38"/>
          <p:cNvCxnSpPr/>
          <p:nvPr/>
        </p:nvCxnSpPr>
        <p:spPr>
          <a:xfrm>
            <a:off x="8942388" y="5463018"/>
            <a:ext cx="0" cy="396875"/>
          </a:xfrm>
          <a:prstGeom prst="straightConnector1">
            <a:avLst/>
          </a:prstGeom>
          <a:noFill/>
          <a:ln w="9525" cap="flat" cmpd="sng">
            <a:solidFill>
              <a:srgbClr val="000000"/>
            </a:solidFill>
            <a:prstDash val="solid"/>
            <a:round/>
            <a:headEnd type="none" w="med" len="med"/>
            <a:tailEnd type="triangle" w="med" len="med"/>
          </a:ln>
        </p:spPr>
      </p:cxnSp>
      <p:sp>
        <p:nvSpPr>
          <p:cNvPr id="282" name="Google Shape;282;p38"/>
          <p:cNvSpPr txBox="1"/>
          <p:nvPr/>
        </p:nvSpPr>
        <p:spPr>
          <a:xfrm>
            <a:off x="7391400" y="3891392"/>
            <a:ext cx="6858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N</a:t>
            </a:r>
            <a:endParaRPr/>
          </a:p>
        </p:txBody>
      </p:sp>
      <p:sp>
        <p:nvSpPr>
          <p:cNvPr id="283" name="Google Shape;283;p38"/>
          <p:cNvSpPr/>
          <p:nvPr/>
        </p:nvSpPr>
        <p:spPr>
          <a:xfrm>
            <a:off x="5295901" y="2949052"/>
            <a:ext cx="1452563" cy="471488"/>
          </a:xfrm>
          <a:prstGeom prst="flowChartProcess">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Evaluate Solutions</a:t>
            </a:r>
            <a:endParaRPr sz="2000" b="0" i="1" u="none" strike="noStrike" cap="none">
              <a:solidFill>
                <a:schemeClr val="dk1"/>
              </a:solidFill>
              <a:latin typeface="Arial"/>
              <a:ea typeface="Arial"/>
              <a:cs typeface="Arial"/>
              <a:sym typeface="Arial"/>
            </a:endParaRPr>
          </a:p>
        </p:txBody>
      </p:sp>
      <p:cxnSp>
        <p:nvCxnSpPr>
          <p:cNvPr id="284" name="Google Shape;284;p38"/>
          <p:cNvCxnSpPr/>
          <p:nvPr/>
        </p:nvCxnSpPr>
        <p:spPr>
          <a:xfrm>
            <a:off x="6034088" y="2537256"/>
            <a:ext cx="0" cy="396875"/>
          </a:xfrm>
          <a:prstGeom prst="straightConnector1">
            <a:avLst/>
          </a:prstGeom>
          <a:noFill/>
          <a:ln w="9525" cap="flat" cmpd="sng">
            <a:solidFill>
              <a:srgbClr val="000000"/>
            </a:solidFill>
            <a:prstDash val="solid"/>
            <a:round/>
            <a:headEnd type="none" w="med" len="med"/>
            <a:tailEnd type="triangle" w="med" len="med"/>
          </a:ln>
        </p:spPr>
      </p:cxnSp>
      <p:cxnSp>
        <p:nvCxnSpPr>
          <p:cNvPr id="285" name="Google Shape;285;p38"/>
          <p:cNvCxnSpPr/>
          <p:nvPr/>
        </p:nvCxnSpPr>
        <p:spPr>
          <a:xfrm>
            <a:off x="6048375" y="3399268"/>
            <a:ext cx="0" cy="396875"/>
          </a:xfrm>
          <a:prstGeom prst="straightConnector1">
            <a:avLst/>
          </a:prstGeom>
          <a:noFill/>
          <a:ln w="9525" cap="flat" cmpd="sng">
            <a:solidFill>
              <a:srgbClr val="000000"/>
            </a:solidFill>
            <a:prstDash val="solid"/>
            <a:round/>
            <a:headEnd type="none" w="med" len="med"/>
            <a:tailEnd type="triangle" w="med" len="med"/>
          </a:ln>
        </p:spPr>
      </p:cxnSp>
      <p:cxnSp>
        <p:nvCxnSpPr>
          <p:cNvPr id="286" name="Google Shape;286;p38"/>
          <p:cNvCxnSpPr/>
          <p:nvPr/>
        </p:nvCxnSpPr>
        <p:spPr>
          <a:xfrm>
            <a:off x="8943975" y="4119992"/>
            <a:ext cx="0" cy="228600"/>
          </a:xfrm>
          <a:prstGeom prst="straightConnector1">
            <a:avLst/>
          </a:prstGeom>
          <a:noFill/>
          <a:ln w="9525" cap="flat" cmpd="sng">
            <a:solidFill>
              <a:srgbClr val="000000"/>
            </a:solidFill>
            <a:prstDash val="solid"/>
            <a:round/>
            <a:headEnd type="none" w="med" len="med"/>
            <a:tailEnd type="triangle" w="med" len="med"/>
          </a:ln>
        </p:spPr>
      </p:cxnSp>
      <p:cxnSp>
        <p:nvCxnSpPr>
          <p:cNvPr id="287" name="Google Shape;287;p38"/>
          <p:cNvCxnSpPr/>
          <p:nvPr/>
        </p:nvCxnSpPr>
        <p:spPr>
          <a:xfrm>
            <a:off x="6962775" y="4129517"/>
            <a:ext cx="1981200" cy="0"/>
          </a:xfrm>
          <a:prstGeom prst="straightConnector1">
            <a:avLst/>
          </a:prstGeom>
          <a:noFill/>
          <a:ln w="9525" cap="flat" cmpd="sng">
            <a:solidFill>
              <a:srgbClr val="000000"/>
            </a:solidFill>
            <a:prstDash val="solid"/>
            <a:round/>
            <a:headEnd type="none" w="med" len="med"/>
            <a:tailEnd type="triangle" w="med" len="med"/>
          </a:ln>
        </p:spPr>
      </p:cxnSp>
      <p:cxnSp>
        <p:nvCxnSpPr>
          <p:cNvPr id="288" name="Google Shape;288;p38"/>
          <p:cNvCxnSpPr/>
          <p:nvPr/>
        </p:nvCxnSpPr>
        <p:spPr>
          <a:xfrm>
            <a:off x="3124200" y="4129517"/>
            <a:ext cx="1981200" cy="0"/>
          </a:xfrm>
          <a:prstGeom prst="straightConnector1">
            <a:avLst/>
          </a:prstGeom>
          <a:noFill/>
          <a:ln w="9525" cap="flat" cmpd="sng">
            <a:solidFill>
              <a:srgbClr val="000000"/>
            </a:solidFill>
            <a:prstDash val="solid"/>
            <a:round/>
            <a:headEnd type="none" w="med" len="med"/>
            <a:tailEnd type="triangle" w="med" len="med"/>
          </a:ln>
        </p:spPr>
      </p:cxnSp>
      <p:cxnSp>
        <p:nvCxnSpPr>
          <p:cNvPr id="289" name="Google Shape;289;p38"/>
          <p:cNvCxnSpPr/>
          <p:nvPr/>
        </p:nvCxnSpPr>
        <p:spPr>
          <a:xfrm rot="10800000">
            <a:off x="3124200" y="4100942"/>
            <a:ext cx="0" cy="990600"/>
          </a:xfrm>
          <a:prstGeom prst="straightConnector1">
            <a:avLst/>
          </a:prstGeom>
          <a:noFill/>
          <a:ln w="9525" cap="flat" cmpd="sng">
            <a:solidFill>
              <a:srgbClr val="000000"/>
            </a:solidFill>
            <a:prstDash val="solid"/>
            <a:round/>
            <a:headEnd type="none" w="med" len="med"/>
            <a:tailEnd type="triangle" w="med" len="med"/>
          </a:ln>
        </p:spPr>
      </p:cxnSp>
      <p:cxnSp>
        <p:nvCxnSpPr>
          <p:cNvPr id="290" name="Google Shape;290;p38"/>
          <p:cNvCxnSpPr/>
          <p:nvPr/>
        </p:nvCxnSpPr>
        <p:spPr>
          <a:xfrm rot="10800000">
            <a:off x="3124200" y="5382055"/>
            <a:ext cx="0" cy="990600"/>
          </a:xfrm>
          <a:prstGeom prst="straightConnector1">
            <a:avLst/>
          </a:prstGeom>
          <a:noFill/>
          <a:ln w="9525" cap="flat" cmpd="sng">
            <a:solidFill>
              <a:srgbClr val="000000"/>
            </a:solidFill>
            <a:prstDash val="solid"/>
            <a:round/>
            <a:headEnd type="none" w="med" len="med"/>
            <a:tailEnd type="triangle" w="med" len="med"/>
          </a:ln>
        </p:spPr>
      </p:cxnSp>
      <p:cxnSp>
        <p:nvCxnSpPr>
          <p:cNvPr id="291" name="Google Shape;291;p38"/>
          <p:cNvCxnSpPr/>
          <p:nvPr/>
        </p:nvCxnSpPr>
        <p:spPr>
          <a:xfrm>
            <a:off x="8915400" y="6158342"/>
            <a:ext cx="0" cy="228600"/>
          </a:xfrm>
          <a:prstGeom prst="straightConnector1">
            <a:avLst/>
          </a:prstGeom>
          <a:noFill/>
          <a:ln w="9525" cap="flat" cmpd="sng">
            <a:solidFill>
              <a:srgbClr val="000000"/>
            </a:solidFill>
            <a:prstDash val="solid"/>
            <a:round/>
            <a:headEnd type="none" w="med" len="med"/>
            <a:tailEnd type="triangle" w="med" len="med"/>
          </a:ln>
        </p:spPr>
      </p:cxnSp>
      <p:cxnSp>
        <p:nvCxnSpPr>
          <p:cNvPr id="292" name="Google Shape;292;p38"/>
          <p:cNvCxnSpPr/>
          <p:nvPr/>
        </p:nvCxnSpPr>
        <p:spPr>
          <a:xfrm>
            <a:off x="6048375" y="4496230"/>
            <a:ext cx="0" cy="609600"/>
          </a:xfrm>
          <a:prstGeom prst="straightConnector1">
            <a:avLst/>
          </a:prstGeom>
          <a:noFill/>
          <a:ln w="9525" cap="flat" cmpd="sng">
            <a:solidFill>
              <a:srgbClr val="000000"/>
            </a:solidFill>
            <a:prstDash val="solid"/>
            <a:round/>
            <a:headEnd type="none" w="med" len="med"/>
            <a:tailEnd type="triangle" w="med" len="med"/>
          </a:ln>
        </p:spPr>
      </p:cxnSp>
      <p:sp>
        <p:nvSpPr>
          <p:cNvPr id="293" name="Google Shape;293;p38"/>
          <p:cNvSpPr txBox="1"/>
          <p:nvPr/>
        </p:nvSpPr>
        <p:spPr>
          <a:xfrm>
            <a:off x="5562600" y="4558142"/>
            <a:ext cx="6858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Y</a:t>
            </a:r>
            <a:endParaRPr/>
          </a:p>
        </p:txBody>
      </p:sp>
      <p:sp>
        <p:nvSpPr>
          <p:cNvPr id="294" name="Google Shape;294;p38"/>
          <p:cNvSpPr/>
          <p:nvPr/>
        </p:nvSpPr>
        <p:spPr>
          <a:xfrm>
            <a:off x="5641976" y="5118530"/>
            <a:ext cx="830263" cy="296862"/>
          </a:xfrm>
          <a:prstGeom prst="flowChartConnector">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Stop</a:t>
            </a:r>
            <a:endParaRPr sz="2000" b="0" i="1" u="none" strike="noStrike" cap="none">
              <a:solidFill>
                <a:schemeClr val="dk1"/>
              </a:solidFill>
              <a:latin typeface="Arial"/>
              <a:ea typeface="Arial"/>
              <a:cs typeface="Arial"/>
              <a:sym typeface="Arial"/>
            </a:endParaRPr>
          </a:p>
        </p:txBody>
      </p:sp>
      <p:sp>
        <p:nvSpPr>
          <p:cNvPr id="295" name="Google Shape;295;p38"/>
          <p:cNvSpPr txBox="1"/>
          <p:nvPr/>
        </p:nvSpPr>
        <p:spPr>
          <a:xfrm>
            <a:off x="5957888" y="3445306"/>
            <a:ext cx="6858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Noto Sans Symbols"/>
              <a:buNone/>
            </a:pPr>
            <a:r>
              <a:rPr lang="en-US" sz="1400" b="0" i="1" u="none" strike="noStrike" cap="none">
                <a:solidFill>
                  <a:schemeClr val="dk1"/>
                </a:solidFill>
                <a:latin typeface="Arial"/>
                <a:ea typeface="Arial"/>
                <a:cs typeface="Arial"/>
                <a:sym typeface="Arial"/>
              </a:rPr>
              <a:t>T =0</a:t>
            </a:r>
            <a:endParaRPr/>
          </a:p>
        </p:txBody>
      </p:sp>
      <p:pic>
        <p:nvPicPr>
          <p:cNvPr id="296" name="Google Shape;296;p38"/>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9"/>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78</a:t>
            </a:fld>
            <a:endParaRPr sz="1200" b="0" i="0" u="none" strike="noStrike" cap="none">
              <a:solidFill>
                <a:schemeClr val="dk1"/>
              </a:solidFill>
              <a:latin typeface="Garamond"/>
              <a:ea typeface="Garamond"/>
              <a:cs typeface="Garamond"/>
              <a:sym typeface="Garamond"/>
            </a:endParaRPr>
          </a:p>
        </p:txBody>
      </p:sp>
      <p:sp>
        <p:nvSpPr>
          <p:cNvPr id="302" name="Google Shape;302;p39"/>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t>Simple Genetic Algorithm</a:t>
            </a:r>
            <a:endParaRPr/>
          </a:p>
        </p:txBody>
      </p:sp>
      <p:sp>
        <p:nvSpPr>
          <p:cNvPr id="303" name="Google Shape;303;p39"/>
          <p:cNvSpPr txBox="1">
            <a:spLocks noGrp="1"/>
          </p:cNvSpPr>
          <p:nvPr>
            <p:ph type="body" idx="1"/>
          </p:nvPr>
        </p:nvSpPr>
        <p:spPr>
          <a:xfrm>
            <a:off x="1916545" y="1466056"/>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000"/>
              <a:buFont typeface="Noto Sans Symbols"/>
              <a:buNone/>
            </a:pPr>
            <a:r>
              <a:rPr lang="en-US" sz="2000" b="1" dirty="0" err="1">
                <a:latin typeface="Courier New"/>
                <a:ea typeface="Courier New"/>
                <a:cs typeface="Courier New"/>
                <a:sym typeface="Courier New"/>
              </a:rPr>
              <a:t>Simple_Genetic_Algorithm</a:t>
            </a:r>
            <a:r>
              <a:rPr lang="en-US" sz="2000" b="1" dirty="0">
                <a:latin typeface="Courier New"/>
                <a:ea typeface="Courier New"/>
                <a:cs typeface="Courier New"/>
                <a:sym typeface="Courier New"/>
              </a:rPr>
              <a:t>()</a:t>
            </a:r>
            <a:br>
              <a:rPr lang="en-US" sz="2000" b="1" dirty="0">
                <a:latin typeface="Courier New"/>
                <a:ea typeface="Courier New"/>
                <a:cs typeface="Courier New"/>
                <a:sym typeface="Courier New"/>
              </a:rPr>
            </a:br>
            <a:r>
              <a:rPr lang="en-US" sz="2000" b="1" dirty="0">
                <a:latin typeface="Courier New"/>
                <a:ea typeface="Courier New"/>
                <a:cs typeface="Courier New"/>
                <a:sym typeface="Courier New"/>
              </a:rPr>
              <a:t>	{</a:t>
            </a:r>
            <a:br>
              <a:rPr lang="en-US" sz="2000" b="1" dirty="0">
                <a:latin typeface="Courier New"/>
                <a:ea typeface="Courier New"/>
                <a:cs typeface="Courier New"/>
                <a:sym typeface="Courier New"/>
              </a:rPr>
            </a:br>
            <a:r>
              <a:rPr lang="en-US" sz="2000" b="1" dirty="0">
                <a:latin typeface="Courier New"/>
                <a:ea typeface="Courier New"/>
                <a:cs typeface="Courier New"/>
                <a:sym typeface="Courier New"/>
              </a:rPr>
              <a:t>	Initialize the </a:t>
            </a:r>
            <a:r>
              <a:rPr lang="en-US" sz="2000" b="1" dirty="0">
                <a:solidFill>
                  <a:srgbClr val="0000FF"/>
                </a:solidFill>
                <a:latin typeface="Courier New"/>
                <a:ea typeface="Courier New"/>
                <a:cs typeface="Courier New"/>
                <a:sym typeface="Courier New"/>
              </a:rPr>
              <a:t>Population</a:t>
            </a:r>
            <a:r>
              <a:rPr lang="en-US" sz="2000" b="1" dirty="0">
                <a:latin typeface="Courier New"/>
                <a:ea typeface="Courier New"/>
                <a:cs typeface="Courier New"/>
                <a:sym typeface="Courier New"/>
              </a:rPr>
              <a:t>;</a:t>
            </a:r>
            <a:br>
              <a:rPr lang="en-US" sz="2000" b="1" dirty="0">
                <a:latin typeface="Courier New"/>
                <a:ea typeface="Courier New"/>
                <a:cs typeface="Courier New"/>
                <a:sym typeface="Courier New"/>
              </a:rPr>
            </a:br>
            <a:r>
              <a:rPr lang="en-US" sz="2000" b="1" dirty="0">
                <a:latin typeface="Courier New"/>
                <a:ea typeface="Courier New"/>
                <a:cs typeface="Courier New"/>
                <a:sym typeface="Courier New"/>
              </a:rPr>
              <a:t>	Calculate </a:t>
            </a:r>
            <a:r>
              <a:rPr lang="en-US" sz="2000" b="1" dirty="0">
                <a:solidFill>
                  <a:srgbClr val="0000FF"/>
                </a:solidFill>
                <a:latin typeface="Courier New"/>
                <a:ea typeface="Courier New"/>
                <a:cs typeface="Courier New"/>
                <a:sym typeface="Courier New"/>
              </a:rPr>
              <a:t>Fitness Function</a:t>
            </a:r>
            <a:r>
              <a:rPr lang="en-US" sz="2000" b="1" dirty="0">
                <a:latin typeface="Courier New"/>
                <a:ea typeface="Courier New"/>
                <a:cs typeface="Courier New"/>
                <a:sym typeface="Courier New"/>
              </a:rPr>
              <a:t>;</a:t>
            </a:r>
            <a:br>
              <a:rPr lang="en-US" sz="2000" b="1" dirty="0">
                <a:latin typeface="Courier New"/>
                <a:ea typeface="Courier New"/>
                <a:cs typeface="Courier New"/>
                <a:sym typeface="Courier New"/>
              </a:rPr>
            </a:br>
            <a:br>
              <a:rPr lang="en-US" sz="2000" b="1" dirty="0">
                <a:latin typeface="Courier New"/>
                <a:ea typeface="Courier New"/>
                <a:cs typeface="Courier New"/>
                <a:sym typeface="Courier New"/>
              </a:rPr>
            </a:br>
            <a:r>
              <a:rPr lang="en-US" sz="2000" b="1" dirty="0">
                <a:latin typeface="Courier New"/>
                <a:ea typeface="Courier New"/>
                <a:cs typeface="Courier New"/>
                <a:sym typeface="Courier New"/>
              </a:rPr>
              <a:t>	While(Fitness Value != Optimal Value)</a:t>
            </a:r>
            <a:br>
              <a:rPr lang="en-US" sz="2000" b="1" dirty="0">
                <a:latin typeface="Courier New"/>
                <a:ea typeface="Courier New"/>
                <a:cs typeface="Courier New"/>
                <a:sym typeface="Courier New"/>
              </a:rPr>
            </a:br>
            <a:r>
              <a:rPr lang="en-US" sz="2000" b="1" dirty="0">
                <a:latin typeface="Courier New"/>
                <a:ea typeface="Courier New"/>
                <a:cs typeface="Courier New"/>
                <a:sym typeface="Courier New"/>
              </a:rPr>
              <a:t>		{</a:t>
            </a:r>
            <a:br>
              <a:rPr lang="en-US" sz="2000" b="1" dirty="0">
                <a:latin typeface="Courier New"/>
                <a:ea typeface="Courier New"/>
                <a:cs typeface="Courier New"/>
                <a:sym typeface="Courier New"/>
              </a:rPr>
            </a:br>
            <a:r>
              <a:rPr lang="en-US" sz="2000" b="1" dirty="0">
                <a:latin typeface="Courier New"/>
                <a:ea typeface="Courier New"/>
                <a:cs typeface="Courier New"/>
                <a:sym typeface="Courier New"/>
              </a:rPr>
              <a:t>		</a:t>
            </a:r>
            <a:r>
              <a:rPr lang="en-US" sz="2000" b="1" dirty="0">
                <a:solidFill>
                  <a:srgbClr val="0000FF"/>
                </a:solidFill>
                <a:latin typeface="Courier New"/>
                <a:ea typeface="Courier New"/>
                <a:cs typeface="Courier New"/>
                <a:sym typeface="Courier New"/>
              </a:rPr>
              <a:t>Selection</a:t>
            </a:r>
            <a:r>
              <a:rPr lang="en-US" sz="2000" b="1" dirty="0">
                <a:solidFill>
                  <a:srgbClr val="CC3300"/>
                </a:solidFill>
                <a:latin typeface="Courier New"/>
                <a:ea typeface="Courier New"/>
                <a:cs typeface="Courier New"/>
                <a:sym typeface="Courier New"/>
              </a:rPr>
              <a:t>;//Natural Selection, Survival Of Fittest				</a:t>
            </a:r>
            <a:endParaRPr dirty="0"/>
          </a:p>
          <a:p>
            <a:pPr marL="342900" lvl="0" indent="-342900" algn="l" rtl="0">
              <a:spcBef>
                <a:spcPts val="400"/>
              </a:spcBef>
              <a:spcAft>
                <a:spcPts val="0"/>
              </a:spcAft>
              <a:buSzPts val="2000"/>
              <a:buFont typeface="Noto Sans Symbols"/>
              <a:buNone/>
            </a:pPr>
            <a:r>
              <a:rPr lang="en-US" sz="2000" b="1" dirty="0">
                <a:latin typeface="Courier New"/>
                <a:ea typeface="Courier New"/>
                <a:cs typeface="Courier New"/>
                <a:sym typeface="Courier New"/>
              </a:rPr>
              <a:t>			</a:t>
            </a:r>
            <a:r>
              <a:rPr lang="en-US" sz="2000" b="1" dirty="0">
                <a:solidFill>
                  <a:srgbClr val="0000FF"/>
                </a:solidFill>
                <a:latin typeface="Courier New"/>
                <a:ea typeface="Courier New"/>
                <a:cs typeface="Courier New"/>
                <a:sym typeface="Courier New"/>
              </a:rPr>
              <a:t>Crossover</a:t>
            </a:r>
            <a:r>
              <a:rPr lang="en-US" sz="2000" b="1" dirty="0">
                <a:solidFill>
                  <a:srgbClr val="CC3300"/>
                </a:solidFill>
                <a:latin typeface="Courier New"/>
                <a:ea typeface="Courier New"/>
                <a:cs typeface="Courier New"/>
                <a:sym typeface="Courier New"/>
              </a:rPr>
              <a:t>;//Reproduction, Propagate favorable characteristics</a:t>
            </a:r>
            <a:endParaRPr dirty="0"/>
          </a:p>
          <a:p>
            <a:pPr marL="342900" lvl="0" indent="-342900" algn="l" rtl="0">
              <a:spcBef>
                <a:spcPts val="400"/>
              </a:spcBef>
              <a:spcAft>
                <a:spcPts val="0"/>
              </a:spcAft>
              <a:buSzPts val="2000"/>
              <a:buFont typeface="Noto Sans Symbols"/>
              <a:buNone/>
            </a:pPr>
            <a:endParaRPr sz="2000" b="1" dirty="0">
              <a:solidFill>
                <a:srgbClr val="996633"/>
              </a:solidFill>
              <a:latin typeface="Courier New"/>
              <a:ea typeface="Courier New"/>
              <a:cs typeface="Courier New"/>
              <a:sym typeface="Courier New"/>
            </a:endParaRPr>
          </a:p>
          <a:p>
            <a:pPr marL="342900" lvl="0" indent="-342900" algn="l" rtl="0">
              <a:spcBef>
                <a:spcPts val="400"/>
              </a:spcBef>
              <a:spcAft>
                <a:spcPts val="0"/>
              </a:spcAft>
              <a:buSzPts val="2000"/>
              <a:buFont typeface="Noto Sans Symbols"/>
              <a:buNone/>
            </a:pPr>
            <a:r>
              <a:rPr lang="en-US" sz="2000" b="1" dirty="0">
                <a:latin typeface="Courier New"/>
                <a:ea typeface="Courier New"/>
                <a:cs typeface="Courier New"/>
                <a:sym typeface="Courier New"/>
              </a:rPr>
              <a:t>			</a:t>
            </a:r>
            <a:r>
              <a:rPr lang="en-US" sz="2000" b="1" dirty="0">
                <a:solidFill>
                  <a:srgbClr val="0000FF"/>
                </a:solidFill>
                <a:latin typeface="Courier New"/>
                <a:ea typeface="Courier New"/>
                <a:cs typeface="Courier New"/>
                <a:sym typeface="Courier New"/>
              </a:rPr>
              <a:t>Mutation</a:t>
            </a:r>
            <a:r>
              <a:rPr lang="en-US" sz="2000" b="1" dirty="0">
                <a:latin typeface="Courier New"/>
                <a:ea typeface="Courier New"/>
                <a:cs typeface="Courier New"/>
                <a:sym typeface="Courier New"/>
              </a:rPr>
              <a:t>;</a:t>
            </a:r>
            <a:r>
              <a:rPr lang="en-US" sz="2000" b="1" dirty="0">
                <a:solidFill>
                  <a:srgbClr val="CC3300"/>
                </a:solidFill>
                <a:latin typeface="Courier New"/>
                <a:ea typeface="Courier New"/>
                <a:cs typeface="Courier New"/>
                <a:sym typeface="Courier New"/>
              </a:rPr>
              <a:t>//Mutation</a:t>
            </a:r>
            <a:endParaRPr dirty="0"/>
          </a:p>
          <a:p>
            <a:pPr marL="342900" lvl="0" indent="-342900" algn="l" rtl="0">
              <a:spcBef>
                <a:spcPts val="400"/>
              </a:spcBef>
              <a:spcAft>
                <a:spcPts val="0"/>
              </a:spcAft>
              <a:buSzPts val="2000"/>
              <a:buFont typeface="Noto Sans Symbols"/>
              <a:buNone/>
            </a:pPr>
            <a:r>
              <a:rPr lang="en-US" sz="2000" b="1" dirty="0">
                <a:latin typeface="Courier New"/>
                <a:ea typeface="Courier New"/>
                <a:cs typeface="Courier New"/>
                <a:sym typeface="Courier New"/>
              </a:rPr>
              <a:t>			Calculate Fitness Function;</a:t>
            </a:r>
            <a:br>
              <a:rPr lang="en-US" sz="2000" b="1" dirty="0">
                <a:latin typeface="Courier New"/>
                <a:ea typeface="Courier New"/>
                <a:cs typeface="Courier New"/>
                <a:sym typeface="Courier New"/>
              </a:rPr>
            </a:br>
            <a:r>
              <a:rPr lang="en-US" sz="2000" b="1" dirty="0">
                <a:latin typeface="Courier New"/>
                <a:ea typeface="Courier New"/>
                <a:cs typeface="Courier New"/>
                <a:sym typeface="Courier New"/>
              </a:rPr>
              <a:t>		}</a:t>
            </a:r>
            <a:br>
              <a:rPr lang="en-US" sz="2000" b="1" dirty="0">
                <a:latin typeface="Courier New"/>
                <a:ea typeface="Courier New"/>
                <a:cs typeface="Courier New"/>
                <a:sym typeface="Courier New"/>
              </a:rPr>
            </a:br>
            <a:r>
              <a:rPr lang="en-US" sz="2000" b="1" dirty="0">
                <a:latin typeface="Courier New"/>
                <a:ea typeface="Courier New"/>
                <a:cs typeface="Courier New"/>
                <a:sym typeface="Courier New"/>
              </a:rPr>
              <a:t>	}</a:t>
            </a:r>
            <a:endParaRPr dirty="0"/>
          </a:p>
        </p:txBody>
      </p:sp>
      <p:pic>
        <p:nvPicPr>
          <p:cNvPr id="304" name="Google Shape;304;p39"/>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0"/>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79</a:t>
            </a:fld>
            <a:endParaRPr sz="1200" b="0" i="0" u="none" strike="noStrike" cap="none">
              <a:solidFill>
                <a:schemeClr val="dk1"/>
              </a:solidFill>
              <a:latin typeface="Garamond"/>
              <a:ea typeface="Garamond"/>
              <a:cs typeface="Garamond"/>
              <a:sym typeface="Garamond"/>
            </a:endParaRPr>
          </a:p>
        </p:txBody>
      </p:sp>
      <p:sp>
        <p:nvSpPr>
          <p:cNvPr id="311" name="Google Shape;311;p40"/>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Nature to Computer Mapping</a:t>
            </a:r>
            <a:endParaRPr/>
          </a:p>
        </p:txBody>
      </p:sp>
      <p:graphicFrame>
        <p:nvGraphicFramePr>
          <p:cNvPr id="312" name="Google Shape;312;p40"/>
          <p:cNvGraphicFramePr/>
          <p:nvPr/>
        </p:nvGraphicFramePr>
        <p:xfrm>
          <a:off x="2819400" y="2133600"/>
          <a:ext cx="6705600" cy="3276600"/>
        </p:xfrm>
        <a:graphic>
          <a:graphicData uri="http://schemas.openxmlformats.org/drawingml/2006/table">
            <a:tbl>
              <a:tblPr>
                <a:noFill/>
                <a:tableStyleId>{97005AED-E3F3-42EA-B779-AAAB4C819133}</a:tableStyleId>
              </a:tblPr>
              <a:tblGrid>
                <a:gridCol w="25146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698500">
                <a:tc>
                  <a:txBody>
                    <a:bodyPr/>
                    <a:lstStyle/>
                    <a:p>
                      <a:pPr marL="0" marR="0" lvl="0" indent="0" algn="ctr" rtl="0">
                        <a:lnSpc>
                          <a:spcPct val="100000"/>
                        </a:lnSpc>
                        <a:spcBef>
                          <a:spcPts val="0"/>
                        </a:spcBef>
                        <a:spcAft>
                          <a:spcPts val="0"/>
                        </a:spcAft>
                        <a:buClr>
                          <a:schemeClr val="accent1"/>
                        </a:buClr>
                        <a:buSzPts val="1560"/>
                        <a:buFont typeface="Noto Sans Symbols"/>
                        <a:buNone/>
                      </a:pPr>
                      <a:r>
                        <a:rPr lang="en-US" sz="2400" b="1" i="0" u="none" strike="noStrike" cap="none">
                          <a:solidFill>
                            <a:srgbClr val="CC3300"/>
                          </a:solidFill>
                          <a:latin typeface="Arial"/>
                          <a:ea typeface="Arial"/>
                          <a:cs typeface="Arial"/>
                          <a:sym typeface="Arial"/>
                        </a:rPr>
                        <a:t>Nature</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560"/>
                        <a:buFont typeface="Noto Sans Symbols"/>
                        <a:buNone/>
                      </a:pPr>
                      <a:r>
                        <a:rPr lang="en-US" sz="2400" b="1" i="0" u="none" strike="noStrike" cap="none">
                          <a:solidFill>
                            <a:srgbClr val="CC3300"/>
                          </a:solidFill>
                          <a:latin typeface="Arial"/>
                          <a:ea typeface="Arial"/>
                          <a:cs typeface="Arial"/>
                          <a:sym typeface="Arial"/>
                        </a:rPr>
                        <a:t>Computer</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578100">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Population</a:t>
                      </a:r>
                      <a:endParaRPr/>
                    </a:p>
                    <a:p>
                      <a:pPr marL="0" marR="0" lvl="0" indent="0" algn="l" rtl="0">
                        <a:lnSpc>
                          <a:spcPct val="100000"/>
                        </a:lnSpc>
                        <a:spcBef>
                          <a:spcPts val="36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Individual</a:t>
                      </a:r>
                      <a:endParaRPr/>
                    </a:p>
                    <a:p>
                      <a:pPr marL="0" marR="0" lvl="0" indent="0" algn="l" rtl="0">
                        <a:lnSpc>
                          <a:spcPct val="100000"/>
                        </a:lnSpc>
                        <a:spcBef>
                          <a:spcPts val="36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Fitness</a:t>
                      </a:r>
                      <a:endParaRPr/>
                    </a:p>
                    <a:p>
                      <a:pPr marL="0" marR="0" lvl="0" indent="0" algn="l" rtl="0">
                        <a:lnSpc>
                          <a:spcPct val="100000"/>
                        </a:lnSpc>
                        <a:spcBef>
                          <a:spcPts val="36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Chromosome</a:t>
                      </a:r>
                      <a:endParaRPr/>
                    </a:p>
                    <a:p>
                      <a:pPr marL="0" marR="0" lvl="0" indent="0" algn="l" rtl="0">
                        <a:lnSpc>
                          <a:spcPct val="100000"/>
                        </a:lnSpc>
                        <a:spcBef>
                          <a:spcPts val="36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Gene</a:t>
                      </a:r>
                      <a:endParaRPr/>
                    </a:p>
                    <a:p>
                      <a:pPr marL="0" marR="0" lvl="0" indent="0" algn="l" rtl="0">
                        <a:lnSpc>
                          <a:spcPct val="100000"/>
                        </a:lnSpc>
                        <a:spcBef>
                          <a:spcPts val="36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Reproduction</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Set of solutions.</a:t>
                      </a:r>
                      <a:endParaRPr/>
                    </a:p>
                    <a:p>
                      <a:pPr marL="0" marR="0" lvl="0" indent="0" algn="l" rtl="0">
                        <a:lnSpc>
                          <a:spcPct val="100000"/>
                        </a:lnSpc>
                        <a:spcBef>
                          <a:spcPts val="36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Solution to a problem.</a:t>
                      </a:r>
                      <a:endParaRPr/>
                    </a:p>
                    <a:p>
                      <a:pPr marL="0" marR="0" lvl="0" indent="0" algn="l" rtl="0">
                        <a:lnSpc>
                          <a:spcPct val="100000"/>
                        </a:lnSpc>
                        <a:spcBef>
                          <a:spcPts val="36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Quality of a solution.</a:t>
                      </a:r>
                      <a:endParaRPr/>
                    </a:p>
                    <a:p>
                      <a:pPr marL="0" marR="0" lvl="0" indent="0" algn="l" rtl="0">
                        <a:lnSpc>
                          <a:spcPct val="100000"/>
                        </a:lnSpc>
                        <a:spcBef>
                          <a:spcPts val="36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Encoding for a Solution.</a:t>
                      </a:r>
                      <a:endParaRPr/>
                    </a:p>
                    <a:p>
                      <a:pPr marL="0" marR="0" lvl="0" indent="0" algn="l" rtl="0">
                        <a:lnSpc>
                          <a:spcPct val="100000"/>
                        </a:lnSpc>
                        <a:spcBef>
                          <a:spcPts val="36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Part of the encoding of a solution.</a:t>
                      </a:r>
                      <a:endParaRPr/>
                    </a:p>
                    <a:p>
                      <a:pPr marL="0" marR="0" lvl="0" indent="0" algn="l" rtl="0">
                        <a:lnSpc>
                          <a:spcPct val="100000"/>
                        </a:lnSpc>
                        <a:spcBef>
                          <a:spcPts val="36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Crossover</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13" name="Google Shape;313;p40"/>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40764" y="1341902"/>
            <a:ext cx="10110459" cy="4173714"/>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1"/>
          <p:cNvSpPr txBox="1">
            <a:spLocks noGrp="1"/>
          </p:cNvSpPr>
          <p:nvPr>
            <p:ph type="title"/>
          </p:nvPr>
        </p:nvSpPr>
        <p:spPr>
          <a:xfrm>
            <a:off x="1905000" y="228600"/>
            <a:ext cx="8305800"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The GA Cycle of Reproduction</a:t>
            </a:r>
            <a:endParaRPr/>
          </a:p>
        </p:txBody>
      </p:sp>
      <p:sp>
        <p:nvSpPr>
          <p:cNvPr id="319" name="Google Shape;319;p41"/>
          <p:cNvSpPr/>
          <p:nvPr/>
        </p:nvSpPr>
        <p:spPr>
          <a:xfrm>
            <a:off x="2749550" y="1911350"/>
            <a:ext cx="2273300" cy="596900"/>
          </a:xfrm>
          <a:prstGeom prst="octagon">
            <a:avLst>
              <a:gd name="adj" fmla="val 29282"/>
            </a:avLst>
          </a:prstGeom>
          <a:solidFill>
            <a:srgbClr val="EDF9F4"/>
          </a:solidFill>
          <a:ln w="12700" cap="flat" cmpd="sng">
            <a:solidFill>
              <a:schemeClr val="dk1"/>
            </a:solidFill>
            <a:prstDash val="solid"/>
            <a:miter lim="800000"/>
            <a:headEnd type="none" w="sm" len="sm"/>
            <a:tailEnd type="none" w="sm" len="sm"/>
          </a:ln>
        </p:spPr>
        <p:txBody>
          <a:bodyPr spcFirstLastPara="1" wrap="square" lIns="90475" tIns="44450" rIns="90475" bIns="44450" anchor="ctr" anchorCtr="0">
            <a:noAutofit/>
          </a:bodyPr>
          <a:lstStyle/>
          <a:p>
            <a:pPr marL="0" marR="0" lvl="0" indent="0" algn="ctr" rtl="0">
              <a:spcBef>
                <a:spcPts val="0"/>
              </a:spcBef>
              <a:spcAft>
                <a:spcPts val="0"/>
              </a:spcAft>
              <a:buClr>
                <a:schemeClr val="dk1"/>
              </a:buClr>
              <a:buSzPts val="2800"/>
              <a:buFont typeface="Noto Sans Symbols"/>
              <a:buNone/>
            </a:pPr>
            <a:r>
              <a:rPr lang="en-US" sz="2800" b="0" i="1" u="none" strike="noStrike" cap="none">
                <a:solidFill>
                  <a:schemeClr val="dk1"/>
                </a:solidFill>
                <a:latin typeface="Arial"/>
                <a:ea typeface="Arial"/>
                <a:cs typeface="Arial"/>
                <a:sym typeface="Arial"/>
              </a:rPr>
              <a:t>reproduction</a:t>
            </a:r>
            <a:endParaRPr/>
          </a:p>
        </p:txBody>
      </p:sp>
      <p:sp>
        <p:nvSpPr>
          <p:cNvPr id="320" name="Google Shape;320;p41"/>
          <p:cNvSpPr/>
          <p:nvPr/>
        </p:nvSpPr>
        <p:spPr>
          <a:xfrm>
            <a:off x="2749550" y="3359150"/>
            <a:ext cx="2273300" cy="596900"/>
          </a:xfrm>
          <a:prstGeom prst="octagon">
            <a:avLst>
              <a:gd name="adj" fmla="val 29282"/>
            </a:avLst>
          </a:prstGeom>
          <a:solidFill>
            <a:srgbClr val="EDF9F4"/>
          </a:solidFill>
          <a:ln w="12700" cap="flat" cmpd="sng">
            <a:solidFill>
              <a:schemeClr val="dk1"/>
            </a:solidFill>
            <a:prstDash val="solid"/>
            <a:miter lim="800000"/>
            <a:headEnd type="none" w="sm" len="sm"/>
            <a:tailEnd type="none" w="sm" len="sm"/>
          </a:ln>
        </p:spPr>
        <p:txBody>
          <a:bodyPr spcFirstLastPara="1" wrap="square" lIns="90475" tIns="44450" rIns="90475" bIns="44450" anchor="ctr" anchorCtr="0">
            <a:noAutofit/>
          </a:bodyPr>
          <a:lstStyle/>
          <a:p>
            <a:pPr marL="0" marR="0" lvl="0" indent="0" algn="ctr" rtl="0">
              <a:spcBef>
                <a:spcPts val="0"/>
              </a:spcBef>
              <a:spcAft>
                <a:spcPts val="0"/>
              </a:spcAft>
              <a:buClr>
                <a:schemeClr val="dk1"/>
              </a:buClr>
              <a:buSzPts val="2800"/>
              <a:buFont typeface="Noto Sans Symbols"/>
              <a:buNone/>
            </a:pPr>
            <a:r>
              <a:rPr lang="en-US" sz="2800" b="0" i="1" u="none" strike="noStrike" cap="none">
                <a:solidFill>
                  <a:schemeClr val="dk1"/>
                </a:solidFill>
                <a:latin typeface="Arial"/>
                <a:ea typeface="Arial"/>
                <a:cs typeface="Arial"/>
                <a:sym typeface="Arial"/>
              </a:rPr>
              <a:t>population</a:t>
            </a:r>
            <a:endParaRPr/>
          </a:p>
        </p:txBody>
      </p:sp>
      <p:sp>
        <p:nvSpPr>
          <p:cNvPr id="321" name="Google Shape;321;p41"/>
          <p:cNvSpPr/>
          <p:nvPr/>
        </p:nvSpPr>
        <p:spPr>
          <a:xfrm>
            <a:off x="7473950" y="3344863"/>
            <a:ext cx="2273300" cy="596900"/>
          </a:xfrm>
          <a:prstGeom prst="octagon">
            <a:avLst>
              <a:gd name="adj" fmla="val 29282"/>
            </a:avLst>
          </a:prstGeom>
          <a:solidFill>
            <a:srgbClr val="EDF9F4"/>
          </a:solidFill>
          <a:ln w="12700" cap="flat" cmpd="sng">
            <a:solidFill>
              <a:schemeClr val="dk1"/>
            </a:solidFill>
            <a:prstDash val="solid"/>
            <a:miter lim="800000"/>
            <a:headEnd type="none" w="sm" len="sm"/>
            <a:tailEnd type="none" w="sm" len="sm"/>
          </a:ln>
        </p:spPr>
        <p:txBody>
          <a:bodyPr spcFirstLastPara="1" wrap="square" lIns="90475" tIns="44450" rIns="90475" bIns="44450" anchor="ctr" anchorCtr="0">
            <a:noAutofit/>
          </a:bodyPr>
          <a:lstStyle/>
          <a:p>
            <a:pPr marL="0" marR="0" lvl="0" indent="0" algn="ctr" rtl="0">
              <a:spcBef>
                <a:spcPts val="0"/>
              </a:spcBef>
              <a:spcAft>
                <a:spcPts val="0"/>
              </a:spcAft>
              <a:buClr>
                <a:schemeClr val="dk1"/>
              </a:buClr>
              <a:buSzPts val="2800"/>
              <a:buFont typeface="Noto Sans Symbols"/>
              <a:buNone/>
            </a:pPr>
            <a:r>
              <a:rPr lang="en-US" sz="2800" b="0" i="1" u="none" strike="noStrike" cap="none">
                <a:solidFill>
                  <a:schemeClr val="dk1"/>
                </a:solidFill>
                <a:latin typeface="Arial"/>
                <a:ea typeface="Arial"/>
                <a:cs typeface="Arial"/>
                <a:sym typeface="Arial"/>
              </a:rPr>
              <a:t>evaluation</a:t>
            </a:r>
            <a:endParaRPr/>
          </a:p>
        </p:txBody>
      </p:sp>
      <p:sp>
        <p:nvSpPr>
          <p:cNvPr id="322" name="Google Shape;322;p41"/>
          <p:cNvSpPr/>
          <p:nvPr/>
        </p:nvSpPr>
        <p:spPr>
          <a:xfrm>
            <a:off x="7473950" y="1911350"/>
            <a:ext cx="2273300" cy="596900"/>
          </a:xfrm>
          <a:prstGeom prst="octagon">
            <a:avLst>
              <a:gd name="adj" fmla="val 29282"/>
            </a:avLst>
          </a:prstGeom>
          <a:solidFill>
            <a:srgbClr val="EDF9F4"/>
          </a:solidFill>
          <a:ln w="12700" cap="flat" cmpd="sng">
            <a:solidFill>
              <a:schemeClr val="dk1"/>
            </a:solidFill>
            <a:prstDash val="solid"/>
            <a:miter lim="800000"/>
            <a:headEnd type="none" w="sm" len="sm"/>
            <a:tailEnd type="none" w="sm" len="sm"/>
          </a:ln>
        </p:spPr>
        <p:txBody>
          <a:bodyPr spcFirstLastPara="1" wrap="square" lIns="90475" tIns="44450" rIns="90475" bIns="44450" anchor="ctr" anchorCtr="0">
            <a:noAutofit/>
          </a:bodyPr>
          <a:lstStyle/>
          <a:p>
            <a:pPr marL="0" marR="0" lvl="0" indent="0" algn="ctr" rtl="0">
              <a:spcBef>
                <a:spcPts val="0"/>
              </a:spcBef>
              <a:spcAft>
                <a:spcPts val="0"/>
              </a:spcAft>
              <a:buClr>
                <a:schemeClr val="dk1"/>
              </a:buClr>
              <a:buSzPts val="2800"/>
              <a:buFont typeface="Noto Sans Symbols"/>
              <a:buNone/>
            </a:pPr>
            <a:r>
              <a:rPr lang="en-US" sz="2800" b="0" i="1" u="none" strike="noStrike" cap="none">
                <a:solidFill>
                  <a:schemeClr val="dk1"/>
                </a:solidFill>
                <a:latin typeface="Arial"/>
                <a:ea typeface="Arial"/>
                <a:cs typeface="Arial"/>
                <a:sym typeface="Arial"/>
              </a:rPr>
              <a:t>modification</a:t>
            </a:r>
            <a:endParaRPr/>
          </a:p>
        </p:txBody>
      </p:sp>
      <p:sp>
        <p:nvSpPr>
          <p:cNvPr id="323" name="Google Shape;323;p41"/>
          <p:cNvSpPr/>
          <p:nvPr/>
        </p:nvSpPr>
        <p:spPr>
          <a:xfrm>
            <a:off x="2749550" y="5111750"/>
            <a:ext cx="2273300" cy="596900"/>
          </a:xfrm>
          <a:prstGeom prst="octagon">
            <a:avLst>
              <a:gd name="adj" fmla="val 29282"/>
            </a:avLst>
          </a:prstGeom>
          <a:solidFill>
            <a:srgbClr val="EDF9F4"/>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000"/>
              <a:buFont typeface="Noto Sans Symbols"/>
              <a:buNone/>
            </a:pPr>
            <a:endParaRPr sz="4000" b="0" i="1" u="none" strike="noStrike" cap="none">
              <a:solidFill>
                <a:schemeClr val="dk1"/>
              </a:solidFill>
              <a:latin typeface="Arial"/>
              <a:ea typeface="Arial"/>
              <a:cs typeface="Arial"/>
              <a:sym typeface="Arial"/>
            </a:endParaRPr>
          </a:p>
        </p:txBody>
      </p:sp>
      <p:cxnSp>
        <p:nvCxnSpPr>
          <p:cNvPr id="324" name="Google Shape;324;p41"/>
          <p:cNvCxnSpPr/>
          <p:nvPr/>
        </p:nvCxnSpPr>
        <p:spPr>
          <a:xfrm>
            <a:off x="5035550" y="2209800"/>
            <a:ext cx="2425700" cy="0"/>
          </a:xfrm>
          <a:prstGeom prst="straightConnector1">
            <a:avLst/>
          </a:prstGeom>
          <a:noFill/>
          <a:ln w="12700" cap="flat" cmpd="sng">
            <a:solidFill>
              <a:schemeClr val="dk1"/>
            </a:solidFill>
            <a:prstDash val="solid"/>
            <a:round/>
            <a:headEnd type="none" w="med" len="med"/>
            <a:tailEnd type="triangle" w="med" len="med"/>
          </a:ln>
        </p:spPr>
      </p:cxnSp>
      <p:cxnSp>
        <p:nvCxnSpPr>
          <p:cNvPr id="325" name="Google Shape;325;p41"/>
          <p:cNvCxnSpPr/>
          <p:nvPr/>
        </p:nvCxnSpPr>
        <p:spPr>
          <a:xfrm>
            <a:off x="3733800" y="2520950"/>
            <a:ext cx="0" cy="825500"/>
          </a:xfrm>
          <a:prstGeom prst="straightConnector1">
            <a:avLst/>
          </a:prstGeom>
          <a:noFill/>
          <a:ln w="12700" cap="flat" cmpd="sng">
            <a:solidFill>
              <a:schemeClr val="dk1"/>
            </a:solidFill>
            <a:prstDash val="solid"/>
            <a:round/>
            <a:headEnd type="triangle" w="med" len="med"/>
            <a:tailEnd type="none" w="med" len="med"/>
          </a:ln>
        </p:spPr>
      </p:cxnSp>
      <p:cxnSp>
        <p:nvCxnSpPr>
          <p:cNvPr id="326" name="Google Shape;326;p41"/>
          <p:cNvCxnSpPr/>
          <p:nvPr/>
        </p:nvCxnSpPr>
        <p:spPr>
          <a:xfrm>
            <a:off x="4038600" y="2520950"/>
            <a:ext cx="0" cy="825500"/>
          </a:xfrm>
          <a:prstGeom prst="straightConnector1">
            <a:avLst/>
          </a:prstGeom>
          <a:noFill/>
          <a:ln w="12700" cap="flat" cmpd="sng">
            <a:solidFill>
              <a:schemeClr val="dk1"/>
            </a:solidFill>
            <a:prstDash val="solid"/>
            <a:round/>
            <a:headEnd type="none" w="med" len="med"/>
            <a:tailEnd type="triangle" w="med" len="med"/>
          </a:ln>
        </p:spPr>
      </p:cxnSp>
      <p:cxnSp>
        <p:nvCxnSpPr>
          <p:cNvPr id="327" name="Google Shape;327;p41"/>
          <p:cNvCxnSpPr/>
          <p:nvPr/>
        </p:nvCxnSpPr>
        <p:spPr>
          <a:xfrm>
            <a:off x="3886200" y="3968750"/>
            <a:ext cx="0" cy="1130300"/>
          </a:xfrm>
          <a:prstGeom prst="straightConnector1">
            <a:avLst/>
          </a:prstGeom>
          <a:noFill/>
          <a:ln w="12700" cap="flat" cmpd="sng">
            <a:solidFill>
              <a:schemeClr val="dk1"/>
            </a:solidFill>
            <a:prstDash val="solid"/>
            <a:round/>
            <a:headEnd type="none" w="med" len="med"/>
            <a:tailEnd type="triangle" w="med" len="med"/>
          </a:ln>
        </p:spPr>
      </p:cxnSp>
      <p:sp>
        <p:nvSpPr>
          <p:cNvPr id="328" name="Google Shape;328;p41"/>
          <p:cNvSpPr/>
          <p:nvPr/>
        </p:nvSpPr>
        <p:spPr>
          <a:xfrm>
            <a:off x="3179618" y="5197476"/>
            <a:ext cx="1343317" cy="520655"/>
          </a:xfrm>
          <a:prstGeom prst="rect">
            <a:avLst/>
          </a:prstGeom>
          <a:solidFill>
            <a:srgbClr val="EDF9F4"/>
          </a:solidFill>
          <a:ln>
            <a:noFill/>
          </a:ln>
        </p:spPr>
        <p:txBody>
          <a:bodyPr spcFirstLastPara="1" wrap="square" lIns="90475" tIns="44450" rIns="90475" bIns="44450" anchor="t" anchorCtr="0">
            <a:noAutofit/>
          </a:bodyPr>
          <a:lstStyle/>
          <a:p>
            <a:pPr marL="0" marR="0" lvl="0" indent="0" algn="ctr" rtl="0">
              <a:spcBef>
                <a:spcPts val="0"/>
              </a:spcBef>
              <a:spcAft>
                <a:spcPts val="0"/>
              </a:spcAft>
              <a:buClr>
                <a:schemeClr val="dk1"/>
              </a:buClr>
              <a:buSzPts val="2800"/>
              <a:buFont typeface="Noto Sans Symbols"/>
              <a:buNone/>
            </a:pPr>
            <a:r>
              <a:rPr lang="en-US" sz="2800" b="0" i="1" u="none" strike="noStrike" cap="none">
                <a:solidFill>
                  <a:schemeClr val="dk1"/>
                </a:solidFill>
                <a:latin typeface="Arial"/>
                <a:ea typeface="Arial"/>
                <a:cs typeface="Arial"/>
                <a:sym typeface="Arial"/>
              </a:rPr>
              <a:t>discard</a:t>
            </a:r>
            <a:endParaRPr/>
          </a:p>
        </p:txBody>
      </p:sp>
      <p:cxnSp>
        <p:nvCxnSpPr>
          <p:cNvPr id="329" name="Google Shape;329;p41"/>
          <p:cNvCxnSpPr/>
          <p:nvPr/>
        </p:nvCxnSpPr>
        <p:spPr>
          <a:xfrm rot="10800000">
            <a:off x="5022850" y="3657600"/>
            <a:ext cx="2451100" cy="0"/>
          </a:xfrm>
          <a:prstGeom prst="straightConnector1">
            <a:avLst/>
          </a:prstGeom>
          <a:noFill/>
          <a:ln w="12700" cap="flat" cmpd="sng">
            <a:solidFill>
              <a:schemeClr val="dk1"/>
            </a:solidFill>
            <a:prstDash val="solid"/>
            <a:round/>
            <a:headEnd type="none" w="med" len="med"/>
            <a:tailEnd type="triangle" w="med" len="med"/>
          </a:ln>
        </p:spPr>
      </p:cxnSp>
      <p:cxnSp>
        <p:nvCxnSpPr>
          <p:cNvPr id="330" name="Google Shape;330;p41"/>
          <p:cNvCxnSpPr/>
          <p:nvPr/>
        </p:nvCxnSpPr>
        <p:spPr>
          <a:xfrm>
            <a:off x="8610600" y="2520950"/>
            <a:ext cx="0" cy="825500"/>
          </a:xfrm>
          <a:prstGeom prst="straightConnector1">
            <a:avLst/>
          </a:prstGeom>
          <a:noFill/>
          <a:ln w="12700" cap="flat" cmpd="sng">
            <a:solidFill>
              <a:schemeClr val="dk1"/>
            </a:solidFill>
            <a:prstDash val="solid"/>
            <a:round/>
            <a:headEnd type="none" w="med" len="med"/>
            <a:tailEnd type="triangle" w="med" len="med"/>
          </a:ln>
        </p:spPr>
      </p:cxnSp>
      <p:sp>
        <p:nvSpPr>
          <p:cNvPr id="331" name="Google Shape;331;p41"/>
          <p:cNvSpPr/>
          <p:nvPr/>
        </p:nvSpPr>
        <p:spPr>
          <a:xfrm>
            <a:off x="2417851" y="4100513"/>
            <a:ext cx="1295227" cy="828432"/>
          </a:xfrm>
          <a:prstGeom prst="rect">
            <a:avLst/>
          </a:prstGeom>
          <a:solidFill>
            <a:srgbClr val="EDF9F4"/>
          </a:solidFill>
          <a:ln>
            <a:noFill/>
          </a:ln>
        </p:spPr>
        <p:txBody>
          <a:bodyPr spcFirstLastPara="1" wrap="square" lIns="90475" tIns="44450" rIns="90475" bIns="44450" anchor="t" anchorCtr="0">
            <a:noAutofit/>
          </a:bodyPr>
          <a:lstStyle/>
          <a:p>
            <a:pPr marL="0" marR="0" lvl="0" indent="0" algn="ctr" rtl="0">
              <a:spcBef>
                <a:spcPts val="0"/>
              </a:spcBef>
              <a:spcAft>
                <a:spcPts val="0"/>
              </a:spcAft>
              <a:buClr>
                <a:schemeClr val="dk1"/>
              </a:buClr>
              <a:buSzPts val="2400"/>
              <a:buFont typeface="Noto Sans Symbols"/>
              <a:buNone/>
            </a:pPr>
            <a:r>
              <a:rPr lang="en-US" sz="2400" b="0" i="1" u="none" strike="noStrike" cap="none">
                <a:solidFill>
                  <a:schemeClr val="dk1"/>
                </a:solidFill>
                <a:latin typeface="Times New Roman"/>
                <a:ea typeface="Times New Roman"/>
                <a:cs typeface="Times New Roman"/>
                <a:sym typeface="Times New Roman"/>
              </a:rPr>
              <a:t>deleted </a:t>
            </a:r>
            <a:endParaRPr/>
          </a:p>
          <a:p>
            <a:pPr marL="0" marR="0" lvl="0" indent="0" algn="ctr" rtl="0">
              <a:spcBef>
                <a:spcPts val="0"/>
              </a:spcBef>
              <a:spcAft>
                <a:spcPts val="0"/>
              </a:spcAft>
              <a:buClr>
                <a:schemeClr val="dk1"/>
              </a:buClr>
              <a:buSzPts val="2400"/>
              <a:buFont typeface="Noto Sans Symbols"/>
              <a:buNone/>
            </a:pPr>
            <a:r>
              <a:rPr lang="en-US" sz="2400" b="0" i="1" u="none" strike="noStrike" cap="none">
                <a:solidFill>
                  <a:schemeClr val="dk1"/>
                </a:solidFill>
                <a:latin typeface="Times New Roman"/>
                <a:ea typeface="Times New Roman"/>
                <a:cs typeface="Times New Roman"/>
                <a:sym typeface="Times New Roman"/>
              </a:rPr>
              <a:t>members</a:t>
            </a:r>
            <a:endParaRPr/>
          </a:p>
        </p:txBody>
      </p:sp>
      <p:sp>
        <p:nvSpPr>
          <p:cNvPr id="332" name="Google Shape;332;p41"/>
          <p:cNvSpPr/>
          <p:nvPr/>
        </p:nvSpPr>
        <p:spPr>
          <a:xfrm>
            <a:off x="2424470" y="2728913"/>
            <a:ext cx="1094660" cy="459100"/>
          </a:xfrm>
          <a:prstGeom prst="rect">
            <a:avLst/>
          </a:prstGeom>
          <a:solidFill>
            <a:srgbClr val="EDF9F4"/>
          </a:solidFill>
          <a:ln>
            <a:noFill/>
          </a:ln>
        </p:spPr>
        <p:txBody>
          <a:bodyPr spcFirstLastPara="1" wrap="square" lIns="90475" tIns="44450" rIns="90475" bIns="44450" anchor="t" anchorCtr="0">
            <a:noAutofit/>
          </a:bodyPr>
          <a:lstStyle/>
          <a:p>
            <a:pPr marL="0" marR="0" lvl="0" indent="0" algn="ctr" rtl="0">
              <a:spcBef>
                <a:spcPts val="0"/>
              </a:spcBef>
              <a:spcAft>
                <a:spcPts val="0"/>
              </a:spcAft>
              <a:buClr>
                <a:schemeClr val="dk1"/>
              </a:buClr>
              <a:buSzPts val="2400"/>
              <a:buFont typeface="Noto Sans Symbols"/>
              <a:buNone/>
            </a:pPr>
            <a:r>
              <a:rPr lang="en-US" sz="2400" b="0" i="1" u="none" strike="noStrike" cap="none">
                <a:solidFill>
                  <a:schemeClr val="dk1"/>
                </a:solidFill>
                <a:latin typeface="Times New Roman"/>
                <a:ea typeface="Times New Roman"/>
                <a:cs typeface="Times New Roman"/>
                <a:sym typeface="Times New Roman"/>
              </a:rPr>
              <a:t>parents</a:t>
            </a:r>
            <a:endParaRPr/>
          </a:p>
        </p:txBody>
      </p:sp>
      <p:sp>
        <p:nvSpPr>
          <p:cNvPr id="333" name="Google Shape;333;p41"/>
          <p:cNvSpPr/>
          <p:nvPr/>
        </p:nvSpPr>
        <p:spPr>
          <a:xfrm>
            <a:off x="5243383" y="1738313"/>
            <a:ext cx="1195649" cy="459100"/>
          </a:xfrm>
          <a:prstGeom prst="rect">
            <a:avLst/>
          </a:prstGeom>
          <a:solidFill>
            <a:srgbClr val="EDF9F4"/>
          </a:solidFill>
          <a:ln>
            <a:noFill/>
          </a:ln>
        </p:spPr>
        <p:txBody>
          <a:bodyPr spcFirstLastPara="1" wrap="square" lIns="90475" tIns="44450" rIns="90475" bIns="44450" anchor="t" anchorCtr="0">
            <a:noAutofit/>
          </a:bodyPr>
          <a:lstStyle/>
          <a:p>
            <a:pPr marL="0" marR="0" lvl="0" indent="0" algn="ctr" rtl="0">
              <a:spcBef>
                <a:spcPts val="0"/>
              </a:spcBef>
              <a:spcAft>
                <a:spcPts val="0"/>
              </a:spcAft>
              <a:buClr>
                <a:schemeClr val="dk1"/>
              </a:buClr>
              <a:buSzPts val="2400"/>
              <a:buFont typeface="Noto Sans Symbols"/>
              <a:buNone/>
            </a:pPr>
            <a:r>
              <a:rPr lang="en-US" sz="2400" b="0" i="1" u="none" strike="noStrike" cap="none">
                <a:solidFill>
                  <a:schemeClr val="dk1"/>
                </a:solidFill>
                <a:latin typeface="Times New Roman"/>
                <a:ea typeface="Times New Roman"/>
                <a:cs typeface="Times New Roman"/>
                <a:sym typeface="Times New Roman"/>
              </a:rPr>
              <a:t>children</a:t>
            </a:r>
            <a:endParaRPr/>
          </a:p>
        </p:txBody>
      </p:sp>
      <p:sp>
        <p:nvSpPr>
          <p:cNvPr id="334" name="Google Shape;334;p41"/>
          <p:cNvSpPr/>
          <p:nvPr/>
        </p:nvSpPr>
        <p:spPr>
          <a:xfrm>
            <a:off x="8818828" y="2500313"/>
            <a:ext cx="1258359" cy="828432"/>
          </a:xfrm>
          <a:prstGeom prst="rect">
            <a:avLst/>
          </a:prstGeom>
          <a:solidFill>
            <a:srgbClr val="EDF9F4"/>
          </a:solidFill>
          <a:ln>
            <a:noFill/>
          </a:ln>
        </p:spPr>
        <p:txBody>
          <a:bodyPr spcFirstLastPara="1" wrap="square" lIns="90475" tIns="44450" rIns="90475" bIns="44450" anchor="t" anchorCtr="0">
            <a:noAutofit/>
          </a:bodyPr>
          <a:lstStyle/>
          <a:p>
            <a:pPr marL="0" marR="0" lvl="0" indent="0" algn="ctr" rtl="0">
              <a:spcBef>
                <a:spcPts val="0"/>
              </a:spcBef>
              <a:spcAft>
                <a:spcPts val="0"/>
              </a:spcAft>
              <a:buClr>
                <a:schemeClr val="dk1"/>
              </a:buClr>
              <a:buSzPts val="2400"/>
              <a:buFont typeface="Noto Sans Symbols"/>
              <a:buNone/>
            </a:pPr>
            <a:r>
              <a:rPr lang="en-US" sz="2400" b="0" i="1" u="none" strike="noStrike" cap="none">
                <a:solidFill>
                  <a:schemeClr val="dk1"/>
                </a:solidFill>
                <a:latin typeface="Times New Roman"/>
                <a:ea typeface="Times New Roman"/>
                <a:cs typeface="Times New Roman"/>
                <a:sym typeface="Times New Roman"/>
              </a:rPr>
              <a:t>modified</a:t>
            </a:r>
            <a:endParaRPr/>
          </a:p>
          <a:p>
            <a:pPr marL="0" marR="0" lvl="0" indent="0" algn="ctr" rtl="0">
              <a:spcBef>
                <a:spcPts val="0"/>
              </a:spcBef>
              <a:spcAft>
                <a:spcPts val="0"/>
              </a:spcAft>
              <a:buClr>
                <a:schemeClr val="dk1"/>
              </a:buClr>
              <a:buSzPts val="2400"/>
              <a:buFont typeface="Noto Sans Symbols"/>
              <a:buNone/>
            </a:pPr>
            <a:r>
              <a:rPr lang="en-US" sz="2400" b="0" i="1" u="none" strike="noStrike" cap="none">
                <a:solidFill>
                  <a:schemeClr val="dk1"/>
                </a:solidFill>
                <a:latin typeface="Times New Roman"/>
                <a:ea typeface="Times New Roman"/>
                <a:cs typeface="Times New Roman"/>
                <a:sym typeface="Times New Roman"/>
              </a:rPr>
              <a:t>children</a:t>
            </a:r>
            <a:endParaRPr/>
          </a:p>
        </p:txBody>
      </p:sp>
      <p:sp>
        <p:nvSpPr>
          <p:cNvPr id="335" name="Google Shape;335;p41"/>
          <p:cNvSpPr/>
          <p:nvPr/>
        </p:nvSpPr>
        <p:spPr>
          <a:xfrm>
            <a:off x="5024511" y="3719513"/>
            <a:ext cx="2466830" cy="459100"/>
          </a:xfrm>
          <a:prstGeom prst="rect">
            <a:avLst/>
          </a:prstGeom>
          <a:solidFill>
            <a:srgbClr val="EDF9F4"/>
          </a:solidFill>
          <a:ln>
            <a:noFill/>
          </a:ln>
        </p:spPr>
        <p:txBody>
          <a:bodyPr spcFirstLastPara="1" wrap="square" lIns="90475" tIns="44450" rIns="90475" bIns="44450" anchor="t" anchorCtr="0">
            <a:noAutofit/>
          </a:bodyPr>
          <a:lstStyle/>
          <a:p>
            <a:pPr marL="0" marR="0" lvl="0" indent="0" algn="ctr" rtl="0">
              <a:spcBef>
                <a:spcPts val="0"/>
              </a:spcBef>
              <a:spcAft>
                <a:spcPts val="0"/>
              </a:spcAft>
              <a:buClr>
                <a:schemeClr val="dk1"/>
              </a:buClr>
              <a:buSzPts val="2400"/>
              <a:buFont typeface="Noto Sans Symbols"/>
              <a:buNone/>
            </a:pPr>
            <a:r>
              <a:rPr lang="en-US" sz="2400" b="0" i="1" u="none" strike="noStrike" cap="none">
                <a:solidFill>
                  <a:schemeClr val="dk1"/>
                </a:solidFill>
                <a:latin typeface="Times New Roman"/>
                <a:ea typeface="Times New Roman"/>
                <a:cs typeface="Times New Roman"/>
                <a:sym typeface="Times New Roman"/>
              </a:rPr>
              <a:t>evaluated children</a:t>
            </a:r>
            <a:endParaRPr/>
          </a:p>
        </p:txBody>
      </p:sp>
      <p:cxnSp>
        <p:nvCxnSpPr>
          <p:cNvPr id="336" name="Google Shape;336;p41"/>
          <p:cNvCxnSpPr/>
          <p:nvPr/>
        </p:nvCxnSpPr>
        <p:spPr>
          <a:xfrm rot="10800000">
            <a:off x="1733550" y="3657600"/>
            <a:ext cx="1028700" cy="0"/>
          </a:xfrm>
          <a:prstGeom prst="straightConnector1">
            <a:avLst/>
          </a:prstGeom>
          <a:noFill/>
          <a:ln w="38100" cap="flat" cmpd="dbl">
            <a:solidFill>
              <a:schemeClr val="dk1"/>
            </a:solidFill>
            <a:prstDash val="solid"/>
            <a:round/>
            <a:headEnd type="triangle" w="med" len="med"/>
            <a:tailEnd type="none" w="med" len="med"/>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2"/>
          <p:cNvSpPr txBox="1">
            <a:spLocks noGrp="1"/>
          </p:cNvSpPr>
          <p:nvPr>
            <p:ph type="sldNum" idx="12"/>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81</a:t>
            </a:fld>
            <a:endParaRPr sz="1200" b="0" i="0" u="none" strike="noStrike" cap="none">
              <a:solidFill>
                <a:schemeClr val="dk1"/>
              </a:solidFill>
              <a:latin typeface="Garamond"/>
              <a:ea typeface="Garamond"/>
              <a:cs typeface="Garamond"/>
              <a:sym typeface="Garamond"/>
            </a:endParaRPr>
          </a:p>
        </p:txBody>
      </p:sp>
      <p:sp>
        <p:nvSpPr>
          <p:cNvPr id="342" name="Google Shape;342;p4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300" b="1" u="sng"/>
              <a:t>GA Operators and Parameters</a:t>
            </a:r>
            <a:endParaRPr/>
          </a:p>
        </p:txBody>
      </p:sp>
      <p:sp>
        <p:nvSpPr>
          <p:cNvPr id="343" name="Google Shape;343;p4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700"/>
              <a:buFont typeface="Times New Roman"/>
              <a:buNone/>
            </a:pPr>
            <a:endParaRPr sz="3700" b="1"/>
          </a:p>
          <a:p>
            <a:pPr marL="0" lvl="0" indent="0" algn="ctr" rtl="0">
              <a:spcBef>
                <a:spcPts val="740"/>
              </a:spcBef>
              <a:spcAft>
                <a:spcPts val="0"/>
              </a:spcAft>
              <a:buSzPts val="3700"/>
              <a:buFont typeface="Times New Roman"/>
              <a:buNone/>
            </a:pPr>
            <a:endParaRPr sz="3700" b="1" i="1">
              <a:solidFill>
                <a:schemeClr val="dk2"/>
              </a:solidFill>
            </a:endParaRPr>
          </a:p>
        </p:txBody>
      </p:sp>
      <p:pic>
        <p:nvPicPr>
          <p:cNvPr id="344" name="Google Shape;344;p42"/>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3"/>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82</a:t>
            </a:fld>
            <a:endParaRPr sz="1200" b="0" i="0" u="none" strike="noStrike" cap="none">
              <a:solidFill>
                <a:schemeClr val="dk1"/>
              </a:solidFill>
              <a:latin typeface="Garamond"/>
              <a:ea typeface="Garamond"/>
              <a:cs typeface="Garamond"/>
              <a:sym typeface="Garamond"/>
            </a:endParaRPr>
          </a:p>
        </p:txBody>
      </p:sp>
      <p:sp>
        <p:nvSpPr>
          <p:cNvPr id="351" name="Google Shape;351;p43"/>
          <p:cNvSpPr txBox="1">
            <a:spLocks noGrp="1"/>
          </p:cNvSpPr>
          <p:nvPr>
            <p:ph type="title"/>
          </p:nvPr>
        </p:nvSpPr>
        <p:spPr>
          <a:xfrm>
            <a:off x="1981200" y="277814"/>
            <a:ext cx="8229600" cy="7127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Encoding</a:t>
            </a:r>
            <a:endParaRPr/>
          </a:p>
        </p:txBody>
      </p:sp>
      <p:sp>
        <p:nvSpPr>
          <p:cNvPr id="352" name="Google Shape;352;p43"/>
          <p:cNvSpPr txBox="1">
            <a:spLocks noGrp="1"/>
          </p:cNvSpPr>
          <p:nvPr>
            <p:ph type="body" idx="1"/>
          </p:nvPr>
        </p:nvSpPr>
        <p:spPr>
          <a:xfrm>
            <a:off x="2057400" y="1747838"/>
            <a:ext cx="8229600" cy="4724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en-US" i="1"/>
              <a:t>   </a:t>
            </a:r>
            <a:r>
              <a:rPr lang="en-US" sz="2800" i="1">
                <a:solidFill>
                  <a:schemeClr val="dk2"/>
                </a:solidFill>
              </a:rPr>
              <a:t>The process of representing the solution in the form of a </a:t>
            </a:r>
            <a:r>
              <a:rPr lang="en-US" sz="2800" b="1" i="1">
                <a:solidFill>
                  <a:schemeClr val="dk2"/>
                </a:solidFill>
              </a:rPr>
              <a:t>string</a:t>
            </a:r>
            <a:r>
              <a:rPr lang="en-US" sz="2800" i="1">
                <a:solidFill>
                  <a:schemeClr val="dk2"/>
                </a:solidFill>
              </a:rPr>
              <a:t> that conveys the necessary information.</a:t>
            </a:r>
            <a:endParaRPr/>
          </a:p>
          <a:p>
            <a:pPr marL="342900" lvl="0" indent="-342900" algn="l" rtl="0">
              <a:spcBef>
                <a:spcPts val="640"/>
              </a:spcBef>
              <a:spcAft>
                <a:spcPts val="0"/>
              </a:spcAft>
              <a:buSzPts val="3200"/>
              <a:buFont typeface="Noto Sans Symbols"/>
              <a:buNone/>
            </a:pPr>
            <a:endParaRPr i="1"/>
          </a:p>
          <a:p>
            <a:pPr marL="342900" lvl="0" indent="-342900" algn="l" rtl="0">
              <a:spcBef>
                <a:spcPts val="480"/>
              </a:spcBef>
              <a:spcAft>
                <a:spcPts val="0"/>
              </a:spcAft>
              <a:buSzPts val="2400"/>
              <a:buFont typeface="Times New Roman"/>
              <a:buChar char="•"/>
            </a:pPr>
            <a:r>
              <a:rPr lang="en-US" sz="2400"/>
              <a:t>Just as in a chromosome, each gene controls a particular characteristic of the individual, similarly, each bit in the string represents a characteristic of the solution.</a:t>
            </a:r>
            <a:endParaRPr/>
          </a:p>
          <a:p>
            <a:pPr marL="342900" lvl="0" indent="-342900" algn="l" rtl="0">
              <a:spcBef>
                <a:spcPts val="480"/>
              </a:spcBef>
              <a:spcAft>
                <a:spcPts val="0"/>
              </a:spcAft>
              <a:buSzPts val="2400"/>
              <a:buFont typeface="Noto Sans Symbols"/>
              <a:buNone/>
            </a:pPr>
            <a:endParaRPr sz="2400"/>
          </a:p>
        </p:txBody>
      </p:sp>
      <p:pic>
        <p:nvPicPr>
          <p:cNvPr id="353" name="Google Shape;353;p43"/>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4"/>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83</a:t>
            </a:fld>
            <a:endParaRPr sz="1200" b="0" i="0" u="none" strike="noStrike" cap="none">
              <a:solidFill>
                <a:schemeClr val="dk1"/>
              </a:solidFill>
              <a:latin typeface="Garamond"/>
              <a:ea typeface="Garamond"/>
              <a:cs typeface="Garamond"/>
              <a:sym typeface="Garamond"/>
            </a:endParaRPr>
          </a:p>
        </p:txBody>
      </p:sp>
      <p:sp>
        <p:nvSpPr>
          <p:cNvPr id="359" name="Google Shape;359;p44"/>
          <p:cNvSpPr txBox="1">
            <a:spLocks noGrp="1"/>
          </p:cNvSpPr>
          <p:nvPr>
            <p:ph type="title"/>
          </p:nvPr>
        </p:nvSpPr>
        <p:spPr>
          <a:xfrm>
            <a:off x="1981200" y="277814"/>
            <a:ext cx="8229600" cy="5603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Encoding Methods</a:t>
            </a:r>
            <a:endParaRPr/>
          </a:p>
        </p:txBody>
      </p:sp>
      <p:sp>
        <p:nvSpPr>
          <p:cNvPr id="360" name="Google Shape;360;p44"/>
          <p:cNvSpPr txBox="1">
            <a:spLocks noGrp="1"/>
          </p:cNvSpPr>
          <p:nvPr>
            <p:ph type="body" idx="1"/>
          </p:nvPr>
        </p:nvSpPr>
        <p:spPr>
          <a:xfrm>
            <a:off x="1981200" y="1447800"/>
            <a:ext cx="8153400" cy="4572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b="1">
                <a:solidFill>
                  <a:schemeClr val="dk2"/>
                </a:solidFill>
              </a:rPr>
              <a:t>Binary Encoding – </a:t>
            </a:r>
            <a:r>
              <a:rPr lang="en-US" sz="2400"/>
              <a:t>Most common method of encoding. Chromosomes are strings of 1s and 0s and each position in the chromosome represents a particular characteristic of the problem.</a:t>
            </a:r>
            <a:endParaRPr/>
          </a:p>
          <a:p>
            <a:pPr marL="342900" lvl="0" indent="-342900" algn="l" rtl="0">
              <a:spcBef>
                <a:spcPts val="480"/>
              </a:spcBef>
              <a:spcAft>
                <a:spcPts val="0"/>
              </a:spcAft>
              <a:buSzPts val="2400"/>
              <a:buFont typeface="Noto Sans Symbols"/>
              <a:buNone/>
            </a:pPr>
            <a:endParaRPr sz="2400"/>
          </a:p>
          <a:p>
            <a:pPr marL="342900" lvl="0" indent="-342900" algn="l" rtl="0">
              <a:spcBef>
                <a:spcPts val="400"/>
              </a:spcBef>
              <a:spcAft>
                <a:spcPts val="0"/>
              </a:spcAft>
              <a:buSzPts val="2000"/>
              <a:buFont typeface="Noto Sans Symbols"/>
              <a:buNone/>
            </a:pPr>
            <a:endParaRPr sz="2000"/>
          </a:p>
          <a:p>
            <a:pPr marL="342900" lvl="0" indent="-342900" algn="l" rtl="0">
              <a:spcBef>
                <a:spcPts val="400"/>
              </a:spcBef>
              <a:spcAft>
                <a:spcPts val="0"/>
              </a:spcAft>
              <a:buSzPts val="2000"/>
              <a:buFont typeface="Noto Sans Symbols"/>
              <a:buNone/>
            </a:pPr>
            <a:endParaRPr sz="2000"/>
          </a:p>
          <a:p>
            <a:pPr marL="342900" lvl="0" indent="-190500" algn="l" rtl="0">
              <a:spcBef>
                <a:spcPts val="480"/>
              </a:spcBef>
              <a:spcAft>
                <a:spcPts val="0"/>
              </a:spcAft>
              <a:buSzPts val="2400"/>
              <a:buFont typeface="Times New Roman"/>
              <a:buNone/>
            </a:pPr>
            <a:endParaRPr sz="2400" b="1">
              <a:solidFill>
                <a:schemeClr val="dk2"/>
              </a:solidFill>
            </a:endParaRPr>
          </a:p>
        </p:txBody>
      </p:sp>
      <p:grpSp>
        <p:nvGrpSpPr>
          <p:cNvPr id="361" name="Google Shape;361;p44"/>
          <p:cNvGrpSpPr/>
          <p:nvPr/>
        </p:nvGrpSpPr>
        <p:grpSpPr>
          <a:xfrm>
            <a:off x="3429000" y="3700464"/>
            <a:ext cx="5105400" cy="795337"/>
            <a:chOff x="1344" y="987"/>
            <a:chExt cx="3216" cy="501"/>
          </a:xfrm>
        </p:grpSpPr>
        <p:sp>
          <p:nvSpPr>
            <p:cNvPr id="362" name="Google Shape;362;p44"/>
            <p:cNvSpPr/>
            <p:nvPr/>
          </p:nvSpPr>
          <p:spPr>
            <a:xfrm>
              <a:off x="2640" y="1236"/>
              <a:ext cx="1920" cy="2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11111110000000011111</a:t>
              </a:r>
              <a:endParaRPr sz="1500" b="0" i="1" u="none" strike="noStrike" cap="none">
                <a:solidFill>
                  <a:schemeClr val="dk1"/>
                </a:solidFill>
                <a:latin typeface="Arial"/>
                <a:ea typeface="Arial"/>
                <a:cs typeface="Arial"/>
                <a:sym typeface="Arial"/>
              </a:endParaRPr>
            </a:p>
          </p:txBody>
        </p:sp>
        <p:sp>
          <p:nvSpPr>
            <p:cNvPr id="363" name="Google Shape;363;p44"/>
            <p:cNvSpPr/>
            <p:nvPr/>
          </p:nvSpPr>
          <p:spPr>
            <a:xfrm>
              <a:off x="1344" y="1236"/>
              <a:ext cx="1296" cy="2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Chromosome B</a:t>
              </a:r>
              <a:endParaRPr sz="1500" b="0" i="1" u="none" strike="noStrike" cap="none">
                <a:solidFill>
                  <a:schemeClr val="dk1"/>
                </a:solidFill>
                <a:latin typeface="Arial"/>
                <a:ea typeface="Arial"/>
                <a:cs typeface="Arial"/>
                <a:sym typeface="Arial"/>
              </a:endParaRPr>
            </a:p>
          </p:txBody>
        </p:sp>
        <p:sp>
          <p:nvSpPr>
            <p:cNvPr id="364" name="Google Shape;364;p44"/>
            <p:cNvSpPr/>
            <p:nvPr/>
          </p:nvSpPr>
          <p:spPr>
            <a:xfrm>
              <a:off x="2640" y="987"/>
              <a:ext cx="1920" cy="2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10110010110011100101</a:t>
              </a:r>
              <a:endParaRPr sz="1500" b="0" i="1" u="none" strike="noStrike" cap="none">
                <a:solidFill>
                  <a:schemeClr val="dk1"/>
                </a:solidFill>
                <a:latin typeface="Arial"/>
                <a:ea typeface="Arial"/>
                <a:cs typeface="Arial"/>
                <a:sym typeface="Arial"/>
              </a:endParaRPr>
            </a:p>
          </p:txBody>
        </p:sp>
        <p:sp>
          <p:nvSpPr>
            <p:cNvPr id="365" name="Google Shape;365;p44"/>
            <p:cNvSpPr/>
            <p:nvPr/>
          </p:nvSpPr>
          <p:spPr>
            <a:xfrm>
              <a:off x="1344" y="987"/>
              <a:ext cx="1296" cy="2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Chromosome A</a:t>
              </a:r>
              <a:endParaRPr/>
            </a:p>
          </p:txBody>
        </p:sp>
        <p:cxnSp>
          <p:nvCxnSpPr>
            <p:cNvPr id="366" name="Google Shape;366;p44"/>
            <p:cNvCxnSpPr/>
            <p:nvPr/>
          </p:nvCxnSpPr>
          <p:spPr>
            <a:xfrm>
              <a:off x="1344" y="987"/>
              <a:ext cx="1296" cy="0"/>
            </a:xfrm>
            <a:prstGeom prst="straightConnector1">
              <a:avLst/>
            </a:prstGeom>
            <a:noFill/>
            <a:ln w="28575" cap="flat" cmpd="sng">
              <a:solidFill>
                <a:schemeClr val="dk1"/>
              </a:solidFill>
              <a:prstDash val="solid"/>
              <a:miter lim="800000"/>
              <a:headEnd type="none" w="med" len="med"/>
              <a:tailEnd type="none" w="med" len="med"/>
            </a:ln>
          </p:spPr>
        </p:cxnSp>
        <p:cxnSp>
          <p:nvCxnSpPr>
            <p:cNvPr id="367" name="Google Shape;367;p44"/>
            <p:cNvCxnSpPr/>
            <p:nvPr/>
          </p:nvCxnSpPr>
          <p:spPr>
            <a:xfrm>
              <a:off x="1344" y="1236"/>
              <a:ext cx="3216" cy="0"/>
            </a:xfrm>
            <a:prstGeom prst="straightConnector1">
              <a:avLst/>
            </a:prstGeom>
            <a:noFill/>
            <a:ln w="12700" cap="flat" cmpd="sng">
              <a:solidFill>
                <a:schemeClr val="dk1"/>
              </a:solidFill>
              <a:prstDash val="solid"/>
              <a:miter lim="800000"/>
              <a:headEnd type="none" w="med" len="med"/>
              <a:tailEnd type="none" w="med" len="med"/>
            </a:ln>
          </p:spPr>
        </p:cxnSp>
        <p:cxnSp>
          <p:nvCxnSpPr>
            <p:cNvPr id="368" name="Google Shape;368;p44"/>
            <p:cNvCxnSpPr/>
            <p:nvPr/>
          </p:nvCxnSpPr>
          <p:spPr>
            <a:xfrm>
              <a:off x="1344" y="1488"/>
              <a:ext cx="3216" cy="0"/>
            </a:xfrm>
            <a:prstGeom prst="straightConnector1">
              <a:avLst/>
            </a:prstGeom>
            <a:noFill/>
            <a:ln w="28575" cap="sq" cmpd="sng">
              <a:solidFill>
                <a:schemeClr val="dk1"/>
              </a:solidFill>
              <a:prstDash val="solid"/>
              <a:miter lim="800000"/>
              <a:headEnd type="none" w="med" len="med"/>
              <a:tailEnd type="none" w="med" len="med"/>
            </a:ln>
          </p:spPr>
        </p:cxnSp>
        <p:cxnSp>
          <p:nvCxnSpPr>
            <p:cNvPr id="369" name="Google Shape;369;p44"/>
            <p:cNvCxnSpPr/>
            <p:nvPr/>
          </p:nvCxnSpPr>
          <p:spPr>
            <a:xfrm>
              <a:off x="1344" y="987"/>
              <a:ext cx="0" cy="501"/>
            </a:xfrm>
            <a:prstGeom prst="straightConnector1">
              <a:avLst/>
            </a:prstGeom>
            <a:noFill/>
            <a:ln w="28575" cap="sq" cmpd="sng">
              <a:solidFill>
                <a:schemeClr val="dk1"/>
              </a:solidFill>
              <a:prstDash val="solid"/>
              <a:miter lim="800000"/>
              <a:headEnd type="none" w="med" len="med"/>
              <a:tailEnd type="none" w="med" len="med"/>
            </a:ln>
          </p:spPr>
        </p:cxnSp>
        <p:cxnSp>
          <p:nvCxnSpPr>
            <p:cNvPr id="370" name="Google Shape;370;p44"/>
            <p:cNvCxnSpPr/>
            <p:nvPr/>
          </p:nvCxnSpPr>
          <p:spPr>
            <a:xfrm>
              <a:off x="2640" y="987"/>
              <a:ext cx="0" cy="501"/>
            </a:xfrm>
            <a:prstGeom prst="straightConnector1">
              <a:avLst/>
            </a:prstGeom>
            <a:noFill/>
            <a:ln w="12700" cap="flat" cmpd="sng">
              <a:solidFill>
                <a:schemeClr val="dk1"/>
              </a:solidFill>
              <a:prstDash val="solid"/>
              <a:miter lim="800000"/>
              <a:headEnd type="none" w="med" len="med"/>
              <a:tailEnd type="none" w="med" len="med"/>
            </a:ln>
          </p:spPr>
        </p:cxnSp>
        <p:cxnSp>
          <p:nvCxnSpPr>
            <p:cNvPr id="371" name="Google Shape;371;p44"/>
            <p:cNvCxnSpPr/>
            <p:nvPr/>
          </p:nvCxnSpPr>
          <p:spPr>
            <a:xfrm>
              <a:off x="4560" y="987"/>
              <a:ext cx="0" cy="501"/>
            </a:xfrm>
            <a:prstGeom prst="straightConnector1">
              <a:avLst/>
            </a:prstGeom>
            <a:noFill/>
            <a:ln w="28575" cap="sq" cmpd="sng">
              <a:solidFill>
                <a:schemeClr val="dk1"/>
              </a:solidFill>
              <a:prstDash val="solid"/>
              <a:miter lim="800000"/>
              <a:headEnd type="none" w="med" len="med"/>
              <a:tailEnd type="none" w="med" len="med"/>
            </a:ln>
          </p:spPr>
        </p:cxnSp>
        <p:cxnSp>
          <p:nvCxnSpPr>
            <p:cNvPr id="372" name="Google Shape;372;p44"/>
            <p:cNvCxnSpPr/>
            <p:nvPr/>
          </p:nvCxnSpPr>
          <p:spPr>
            <a:xfrm>
              <a:off x="2640" y="987"/>
              <a:ext cx="1920" cy="0"/>
            </a:xfrm>
            <a:prstGeom prst="straightConnector1">
              <a:avLst/>
            </a:prstGeom>
            <a:noFill/>
            <a:ln w="28575" cap="sq" cmpd="sng">
              <a:solidFill>
                <a:schemeClr val="dk1"/>
              </a:solidFill>
              <a:prstDash val="solid"/>
              <a:miter lim="800000"/>
              <a:headEnd type="none" w="med" len="med"/>
              <a:tailEnd type="none" w="med" len="med"/>
            </a:ln>
          </p:spPr>
        </p:cxnSp>
      </p:grpSp>
      <p:pic>
        <p:nvPicPr>
          <p:cNvPr id="373" name="Google Shape;373;p44"/>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5"/>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84</a:t>
            </a:fld>
            <a:endParaRPr sz="1200" b="0" i="0" u="none" strike="noStrike" cap="none">
              <a:solidFill>
                <a:schemeClr val="dk1"/>
              </a:solidFill>
              <a:latin typeface="Garamond"/>
              <a:ea typeface="Garamond"/>
              <a:cs typeface="Garamond"/>
              <a:sym typeface="Garamond"/>
            </a:endParaRPr>
          </a:p>
        </p:txBody>
      </p:sp>
      <p:sp>
        <p:nvSpPr>
          <p:cNvPr id="379" name="Google Shape;379;p45"/>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Encoding Methods (contd.)</a:t>
            </a:r>
            <a:endParaRPr/>
          </a:p>
        </p:txBody>
      </p:sp>
      <p:sp>
        <p:nvSpPr>
          <p:cNvPr id="380" name="Google Shape;380;p45"/>
          <p:cNvSpPr txBox="1">
            <a:spLocks noGrp="1"/>
          </p:cNvSpPr>
          <p:nvPr>
            <p:ph type="body" idx="1"/>
          </p:nvPr>
        </p:nvSpPr>
        <p:spPr>
          <a:xfrm>
            <a:off x="1981200" y="1371601"/>
            <a:ext cx="8229600" cy="47593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b="1">
                <a:solidFill>
                  <a:schemeClr val="dk2"/>
                </a:solidFill>
              </a:rPr>
              <a:t>Permutation Encoding –</a:t>
            </a:r>
            <a:r>
              <a:rPr lang="en-US" sz="2900" b="1">
                <a:solidFill>
                  <a:schemeClr val="dk2"/>
                </a:solidFill>
              </a:rPr>
              <a:t> </a:t>
            </a:r>
            <a:r>
              <a:rPr lang="en-US" sz="2400"/>
              <a:t>Useful in ordering problems such as the Traveling Salesman Problem (TSP). Example. In TSP, every chromosome is a string of numbers, each of which represents  a city to be visited.</a:t>
            </a:r>
            <a:endParaRPr/>
          </a:p>
          <a:p>
            <a:pPr marL="342900" lvl="0" indent="-342900" algn="l" rtl="0">
              <a:spcBef>
                <a:spcPts val="640"/>
              </a:spcBef>
              <a:spcAft>
                <a:spcPts val="0"/>
              </a:spcAft>
              <a:buSzPts val="3200"/>
              <a:buFont typeface="Noto Sans Symbols"/>
              <a:buNone/>
            </a:pPr>
            <a:endParaRPr/>
          </a:p>
        </p:txBody>
      </p:sp>
      <p:grpSp>
        <p:nvGrpSpPr>
          <p:cNvPr id="381" name="Google Shape;381;p45"/>
          <p:cNvGrpSpPr/>
          <p:nvPr/>
        </p:nvGrpSpPr>
        <p:grpSpPr>
          <a:xfrm>
            <a:off x="3657600" y="4210051"/>
            <a:ext cx="5105400" cy="828675"/>
            <a:chOff x="1344" y="3213"/>
            <a:chExt cx="3216" cy="522"/>
          </a:xfrm>
        </p:grpSpPr>
        <p:sp>
          <p:nvSpPr>
            <p:cNvPr id="382" name="Google Shape;382;p45"/>
            <p:cNvSpPr/>
            <p:nvPr/>
          </p:nvSpPr>
          <p:spPr>
            <a:xfrm>
              <a:off x="2640" y="3465"/>
              <a:ext cx="1920" cy="2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8  5  6  7  2  3  1  4  9</a:t>
              </a:r>
              <a:endParaRPr/>
            </a:p>
          </p:txBody>
        </p:sp>
        <p:sp>
          <p:nvSpPr>
            <p:cNvPr id="383" name="Google Shape;383;p45"/>
            <p:cNvSpPr/>
            <p:nvPr/>
          </p:nvSpPr>
          <p:spPr>
            <a:xfrm>
              <a:off x="1344" y="3465"/>
              <a:ext cx="1296" cy="2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Chromosome B</a:t>
              </a:r>
              <a:endParaRPr sz="1500" b="0" i="1" u="none" strike="noStrike" cap="none">
                <a:solidFill>
                  <a:schemeClr val="dk1"/>
                </a:solidFill>
                <a:latin typeface="Arial"/>
                <a:ea typeface="Arial"/>
                <a:cs typeface="Arial"/>
                <a:sym typeface="Arial"/>
              </a:endParaRPr>
            </a:p>
          </p:txBody>
        </p:sp>
        <p:sp>
          <p:nvSpPr>
            <p:cNvPr id="384" name="Google Shape;384;p45"/>
            <p:cNvSpPr/>
            <p:nvPr/>
          </p:nvSpPr>
          <p:spPr>
            <a:xfrm>
              <a:off x="2640" y="3216"/>
              <a:ext cx="1920" cy="2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1  5  3  2  6  4  7  9  8</a:t>
              </a:r>
              <a:endParaRPr/>
            </a:p>
          </p:txBody>
        </p:sp>
        <p:sp>
          <p:nvSpPr>
            <p:cNvPr id="385" name="Google Shape;385;p45"/>
            <p:cNvSpPr/>
            <p:nvPr/>
          </p:nvSpPr>
          <p:spPr>
            <a:xfrm>
              <a:off x="1344" y="3216"/>
              <a:ext cx="1296" cy="2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Chromosome A</a:t>
              </a:r>
              <a:endParaRPr/>
            </a:p>
          </p:txBody>
        </p:sp>
        <p:cxnSp>
          <p:nvCxnSpPr>
            <p:cNvPr id="386" name="Google Shape;386;p45"/>
            <p:cNvCxnSpPr/>
            <p:nvPr/>
          </p:nvCxnSpPr>
          <p:spPr>
            <a:xfrm>
              <a:off x="1344" y="3213"/>
              <a:ext cx="1296" cy="0"/>
            </a:xfrm>
            <a:prstGeom prst="straightConnector1">
              <a:avLst/>
            </a:prstGeom>
            <a:noFill/>
            <a:ln w="28575" cap="flat" cmpd="sng">
              <a:solidFill>
                <a:schemeClr val="dk1"/>
              </a:solidFill>
              <a:prstDash val="solid"/>
              <a:miter lim="800000"/>
              <a:headEnd type="none" w="med" len="med"/>
              <a:tailEnd type="none" w="med" len="med"/>
            </a:ln>
          </p:spPr>
        </p:cxnSp>
        <p:cxnSp>
          <p:nvCxnSpPr>
            <p:cNvPr id="387" name="Google Shape;387;p45"/>
            <p:cNvCxnSpPr/>
            <p:nvPr/>
          </p:nvCxnSpPr>
          <p:spPr>
            <a:xfrm>
              <a:off x="1344" y="3465"/>
              <a:ext cx="3216" cy="0"/>
            </a:xfrm>
            <a:prstGeom prst="straightConnector1">
              <a:avLst/>
            </a:prstGeom>
            <a:noFill/>
            <a:ln w="12700" cap="flat" cmpd="sng">
              <a:solidFill>
                <a:schemeClr val="dk1"/>
              </a:solidFill>
              <a:prstDash val="solid"/>
              <a:miter lim="800000"/>
              <a:headEnd type="none" w="med" len="med"/>
              <a:tailEnd type="none" w="med" len="med"/>
            </a:ln>
          </p:spPr>
        </p:cxnSp>
        <p:cxnSp>
          <p:nvCxnSpPr>
            <p:cNvPr id="388" name="Google Shape;388;p45"/>
            <p:cNvCxnSpPr/>
            <p:nvPr/>
          </p:nvCxnSpPr>
          <p:spPr>
            <a:xfrm>
              <a:off x="1344" y="3735"/>
              <a:ext cx="3216" cy="0"/>
            </a:xfrm>
            <a:prstGeom prst="straightConnector1">
              <a:avLst/>
            </a:prstGeom>
            <a:noFill/>
            <a:ln w="28575" cap="sq" cmpd="sng">
              <a:solidFill>
                <a:schemeClr val="dk1"/>
              </a:solidFill>
              <a:prstDash val="solid"/>
              <a:miter lim="800000"/>
              <a:headEnd type="none" w="med" len="med"/>
              <a:tailEnd type="none" w="med" len="med"/>
            </a:ln>
          </p:spPr>
        </p:cxnSp>
        <p:cxnSp>
          <p:nvCxnSpPr>
            <p:cNvPr id="389" name="Google Shape;389;p45"/>
            <p:cNvCxnSpPr/>
            <p:nvPr/>
          </p:nvCxnSpPr>
          <p:spPr>
            <a:xfrm>
              <a:off x="1344" y="3216"/>
              <a:ext cx="0" cy="498"/>
            </a:xfrm>
            <a:prstGeom prst="straightConnector1">
              <a:avLst/>
            </a:prstGeom>
            <a:noFill/>
            <a:ln w="28575" cap="sq" cmpd="sng">
              <a:solidFill>
                <a:schemeClr val="dk1"/>
              </a:solidFill>
              <a:prstDash val="solid"/>
              <a:miter lim="800000"/>
              <a:headEnd type="none" w="med" len="med"/>
              <a:tailEnd type="none" w="med" len="med"/>
            </a:ln>
          </p:spPr>
        </p:cxnSp>
        <p:cxnSp>
          <p:nvCxnSpPr>
            <p:cNvPr id="390" name="Google Shape;390;p45"/>
            <p:cNvCxnSpPr/>
            <p:nvPr/>
          </p:nvCxnSpPr>
          <p:spPr>
            <a:xfrm>
              <a:off x="2640" y="3216"/>
              <a:ext cx="0" cy="498"/>
            </a:xfrm>
            <a:prstGeom prst="straightConnector1">
              <a:avLst/>
            </a:prstGeom>
            <a:noFill/>
            <a:ln w="12700" cap="flat" cmpd="sng">
              <a:solidFill>
                <a:schemeClr val="dk1"/>
              </a:solidFill>
              <a:prstDash val="solid"/>
              <a:miter lim="800000"/>
              <a:headEnd type="none" w="med" len="med"/>
              <a:tailEnd type="none" w="med" len="med"/>
            </a:ln>
          </p:spPr>
        </p:cxnSp>
        <p:cxnSp>
          <p:nvCxnSpPr>
            <p:cNvPr id="391" name="Google Shape;391;p45"/>
            <p:cNvCxnSpPr/>
            <p:nvPr/>
          </p:nvCxnSpPr>
          <p:spPr>
            <a:xfrm>
              <a:off x="4560" y="3216"/>
              <a:ext cx="0" cy="498"/>
            </a:xfrm>
            <a:prstGeom prst="straightConnector1">
              <a:avLst/>
            </a:prstGeom>
            <a:noFill/>
            <a:ln w="28575" cap="sq" cmpd="sng">
              <a:solidFill>
                <a:schemeClr val="dk1"/>
              </a:solidFill>
              <a:prstDash val="solid"/>
              <a:miter lim="800000"/>
              <a:headEnd type="none" w="med" len="med"/>
              <a:tailEnd type="none" w="med" len="med"/>
            </a:ln>
          </p:spPr>
        </p:cxnSp>
        <p:cxnSp>
          <p:nvCxnSpPr>
            <p:cNvPr id="392" name="Google Shape;392;p45"/>
            <p:cNvCxnSpPr/>
            <p:nvPr/>
          </p:nvCxnSpPr>
          <p:spPr>
            <a:xfrm>
              <a:off x="2640" y="3216"/>
              <a:ext cx="1920" cy="0"/>
            </a:xfrm>
            <a:prstGeom prst="straightConnector1">
              <a:avLst/>
            </a:prstGeom>
            <a:noFill/>
            <a:ln w="28575" cap="sq" cmpd="sng">
              <a:solidFill>
                <a:schemeClr val="dk1"/>
              </a:solidFill>
              <a:prstDash val="solid"/>
              <a:miter lim="800000"/>
              <a:headEnd type="none" w="med" len="med"/>
              <a:tailEnd type="none" w="med" len="med"/>
            </a:ln>
          </p:spPr>
        </p:cxnSp>
      </p:grpSp>
      <p:pic>
        <p:nvPicPr>
          <p:cNvPr id="393" name="Google Shape;393;p45"/>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6"/>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85</a:t>
            </a:fld>
            <a:endParaRPr sz="1200" b="0" i="0" u="none" strike="noStrike" cap="none">
              <a:solidFill>
                <a:schemeClr val="dk1"/>
              </a:solidFill>
              <a:latin typeface="Garamond"/>
              <a:ea typeface="Garamond"/>
              <a:cs typeface="Garamond"/>
              <a:sym typeface="Garamond"/>
            </a:endParaRPr>
          </a:p>
        </p:txBody>
      </p:sp>
      <p:sp>
        <p:nvSpPr>
          <p:cNvPr id="399" name="Google Shape;399;p46"/>
          <p:cNvSpPr txBox="1">
            <a:spLocks noGrp="1"/>
          </p:cNvSpPr>
          <p:nvPr>
            <p:ph type="title"/>
          </p:nvPr>
        </p:nvSpPr>
        <p:spPr>
          <a:xfrm>
            <a:off x="1981200" y="277814"/>
            <a:ext cx="8229600" cy="10175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Encoding Methods </a:t>
            </a:r>
            <a:r>
              <a:rPr lang="en-US" sz="4000" b="1"/>
              <a:t>(contd.)</a:t>
            </a:r>
            <a:endParaRPr/>
          </a:p>
        </p:txBody>
      </p:sp>
      <p:sp>
        <p:nvSpPr>
          <p:cNvPr id="400" name="Google Shape;400;p46"/>
          <p:cNvSpPr txBox="1">
            <a:spLocks noGrp="1"/>
          </p:cNvSpPr>
          <p:nvPr>
            <p:ph type="body" idx="1"/>
          </p:nvPr>
        </p:nvSpPr>
        <p:spPr>
          <a:xfrm>
            <a:off x="1981200" y="1524001"/>
            <a:ext cx="8229600" cy="46069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b="1">
                <a:solidFill>
                  <a:schemeClr val="dk2"/>
                </a:solidFill>
              </a:rPr>
              <a:t>Value Encoding</a:t>
            </a:r>
            <a:r>
              <a:rPr lang="en-US" sz="2400" b="1">
                <a:solidFill>
                  <a:schemeClr val="dk2"/>
                </a:solidFill>
              </a:rPr>
              <a:t> </a:t>
            </a:r>
            <a:r>
              <a:rPr lang="en-US" sz="2900" b="1">
                <a:solidFill>
                  <a:schemeClr val="dk2"/>
                </a:solidFill>
              </a:rPr>
              <a:t>– </a:t>
            </a:r>
            <a:r>
              <a:rPr lang="en-US" sz="2400"/>
              <a:t>Used in problems where complicated values, such as real numbers, are used and where binary encoding would not suffice.</a:t>
            </a:r>
            <a:endParaRPr/>
          </a:p>
          <a:p>
            <a:pPr marL="342900" lvl="0" indent="-342900" algn="l" rtl="0">
              <a:spcBef>
                <a:spcPts val="640"/>
              </a:spcBef>
              <a:spcAft>
                <a:spcPts val="0"/>
              </a:spcAft>
              <a:buSzPts val="2400"/>
              <a:buFont typeface="Noto Sans Symbols"/>
              <a:buNone/>
            </a:pPr>
            <a:r>
              <a:rPr lang="en-US" sz="2400"/>
              <a:t>    Good for some problems, but </a:t>
            </a:r>
            <a:r>
              <a:rPr lang="en-US" sz="2400" i="1">
                <a:solidFill>
                  <a:srgbClr val="CC3300"/>
                </a:solidFill>
              </a:rPr>
              <a:t>often necessary to develop some specific crossover and mutation techniques for these chromosomes.</a:t>
            </a:r>
            <a:r>
              <a:rPr lang="en-US" i="1">
                <a:solidFill>
                  <a:srgbClr val="CC3300"/>
                </a:solidFill>
              </a:rPr>
              <a:t> </a:t>
            </a:r>
            <a:endParaRPr/>
          </a:p>
          <a:p>
            <a:pPr marL="342900" lvl="0" indent="-342900" algn="l" rtl="0">
              <a:spcBef>
                <a:spcPts val="640"/>
              </a:spcBef>
              <a:spcAft>
                <a:spcPts val="0"/>
              </a:spcAft>
              <a:buSzPts val="3200"/>
              <a:buFont typeface="Noto Sans Symbols"/>
              <a:buNone/>
            </a:pPr>
            <a:endParaRPr i="1">
              <a:solidFill>
                <a:srgbClr val="CC3300"/>
              </a:solidFill>
            </a:endParaRPr>
          </a:p>
        </p:txBody>
      </p:sp>
      <p:grpSp>
        <p:nvGrpSpPr>
          <p:cNvPr id="401" name="Google Shape;401;p46"/>
          <p:cNvGrpSpPr/>
          <p:nvPr/>
        </p:nvGrpSpPr>
        <p:grpSpPr>
          <a:xfrm>
            <a:off x="3124200" y="4343400"/>
            <a:ext cx="6324600" cy="852488"/>
            <a:chOff x="1344" y="3024"/>
            <a:chExt cx="3984" cy="537"/>
          </a:xfrm>
        </p:grpSpPr>
        <p:sp>
          <p:nvSpPr>
            <p:cNvPr id="402" name="Google Shape;402;p46"/>
            <p:cNvSpPr/>
            <p:nvPr/>
          </p:nvSpPr>
          <p:spPr>
            <a:xfrm>
              <a:off x="2672" y="3312"/>
              <a:ext cx="2656" cy="24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(left), (back), (left), (right), (forward)</a:t>
              </a:r>
              <a:endParaRPr/>
            </a:p>
          </p:txBody>
        </p:sp>
        <p:sp>
          <p:nvSpPr>
            <p:cNvPr id="403" name="Google Shape;403;p46"/>
            <p:cNvSpPr/>
            <p:nvPr/>
          </p:nvSpPr>
          <p:spPr>
            <a:xfrm>
              <a:off x="1344" y="3312"/>
              <a:ext cx="1328" cy="24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Chromosome B</a:t>
              </a:r>
              <a:endParaRPr sz="1500" b="0" i="1" u="none" strike="noStrike" cap="none">
                <a:solidFill>
                  <a:schemeClr val="dk1"/>
                </a:solidFill>
                <a:latin typeface="Arial"/>
                <a:ea typeface="Arial"/>
                <a:cs typeface="Arial"/>
                <a:sym typeface="Arial"/>
              </a:endParaRPr>
            </a:p>
          </p:txBody>
        </p:sp>
        <p:sp>
          <p:nvSpPr>
            <p:cNvPr id="404" name="Google Shape;404;p46"/>
            <p:cNvSpPr/>
            <p:nvPr/>
          </p:nvSpPr>
          <p:spPr>
            <a:xfrm>
              <a:off x="2672" y="3024"/>
              <a:ext cx="2656"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1.235  5.323  0.454  2.321  2.454</a:t>
              </a:r>
              <a:endParaRPr/>
            </a:p>
          </p:txBody>
        </p:sp>
        <p:sp>
          <p:nvSpPr>
            <p:cNvPr id="405" name="Google Shape;405;p46"/>
            <p:cNvSpPr/>
            <p:nvPr/>
          </p:nvSpPr>
          <p:spPr>
            <a:xfrm>
              <a:off x="1344" y="3024"/>
              <a:ext cx="1328" cy="2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1300"/>
                <a:buFont typeface="Noto Sans Symbols"/>
                <a:buNone/>
              </a:pPr>
              <a:r>
                <a:rPr lang="en-US" sz="2000" b="0" i="1" u="none" strike="noStrike" cap="none">
                  <a:solidFill>
                    <a:schemeClr val="dk1"/>
                  </a:solidFill>
                  <a:latin typeface="Arial"/>
                  <a:ea typeface="Arial"/>
                  <a:cs typeface="Arial"/>
                  <a:sym typeface="Arial"/>
                </a:rPr>
                <a:t>Chromosome A</a:t>
              </a:r>
              <a:endParaRPr/>
            </a:p>
          </p:txBody>
        </p:sp>
        <p:cxnSp>
          <p:nvCxnSpPr>
            <p:cNvPr id="406" name="Google Shape;406;p46"/>
            <p:cNvCxnSpPr/>
            <p:nvPr/>
          </p:nvCxnSpPr>
          <p:spPr>
            <a:xfrm>
              <a:off x="1344" y="3024"/>
              <a:ext cx="1328" cy="0"/>
            </a:xfrm>
            <a:prstGeom prst="straightConnector1">
              <a:avLst/>
            </a:prstGeom>
            <a:noFill/>
            <a:ln w="28575" cap="flat" cmpd="sng">
              <a:solidFill>
                <a:schemeClr val="dk1"/>
              </a:solidFill>
              <a:prstDash val="solid"/>
              <a:miter lim="800000"/>
              <a:headEnd type="none" w="med" len="med"/>
              <a:tailEnd type="none" w="med" len="med"/>
            </a:ln>
          </p:spPr>
        </p:cxnSp>
        <p:cxnSp>
          <p:nvCxnSpPr>
            <p:cNvPr id="407" name="Google Shape;407;p46"/>
            <p:cNvCxnSpPr/>
            <p:nvPr/>
          </p:nvCxnSpPr>
          <p:spPr>
            <a:xfrm>
              <a:off x="1344" y="3312"/>
              <a:ext cx="3984" cy="0"/>
            </a:xfrm>
            <a:prstGeom prst="straightConnector1">
              <a:avLst/>
            </a:prstGeom>
            <a:noFill/>
            <a:ln w="12700" cap="flat" cmpd="sng">
              <a:solidFill>
                <a:schemeClr val="dk1"/>
              </a:solidFill>
              <a:prstDash val="solid"/>
              <a:miter lim="800000"/>
              <a:headEnd type="none" w="med" len="med"/>
              <a:tailEnd type="none" w="med" len="med"/>
            </a:ln>
          </p:spPr>
        </p:cxnSp>
        <p:cxnSp>
          <p:nvCxnSpPr>
            <p:cNvPr id="408" name="Google Shape;408;p46"/>
            <p:cNvCxnSpPr/>
            <p:nvPr/>
          </p:nvCxnSpPr>
          <p:spPr>
            <a:xfrm>
              <a:off x="1344" y="3561"/>
              <a:ext cx="3984" cy="0"/>
            </a:xfrm>
            <a:prstGeom prst="straightConnector1">
              <a:avLst/>
            </a:prstGeom>
            <a:noFill/>
            <a:ln w="28575" cap="sq" cmpd="sng">
              <a:solidFill>
                <a:schemeClr val="dk1"/>
              </a:solidFill>
              <a:prstDash val="solid"/>
              <a:miter lim="800000"/>
              <a:headEnd type="none" w="med" len="med"/>
              <a:tailEnd type="none" w="med" len="med"/>
            </a:ln>
          </p:spPr>
        </p:cxnSp>
        <p:cxnSp>
          <p:nvCxnSpPr>
            <p:cNvPr id="409" name="Google Shape;409;p46"/>
            <p:cNvCxnSpPr/>
            <p:nvPr/>
          </p:nvCxnSpPr>
          <p:spPr>
            <a:xfrm>
              <a:off x="1344" y="3024"/>
              <a:ext cx="0" cy="537"/>
            </a:xfrm>
            <a:prstGeom prst="straightConnector1">
              <a:avLst/>
            </a:prstGeom>
            <a:noFill/>
            <a:ln w="28575" cap="sq" cmpd="sng">
              <a:solidFill>
                <a:schemeClr val="dk1"/>
              </a:solidFill>
              <a:prstDash val="solid"/>
              <a:miter lim="800000"/>
              <a:headEnd type="none" w="med" len="med"/>
              <a:tailEnd type="none" w="med" len="med"/>
            </a:ln>
          </p:spPr>
        </p:cxnSp>
        <p:cxnSp>
          <p:nvCxnSpPr>
            <p:cNvPr id="410" name="Google Shape;410;p46"/>
            <p:cNvCxnSpPr/>
            <p:nvPr/>
          </p:nvCxnSpPr>
          <p:spPr>
            <a:xfrm>
              <a:off x="2672" y="3024"/>
              <a:ext cx="0" cy="537"/>
            </a:xfrm>
            <a:prstGeom prst="straightConnector1">
              <a:avLst/>
            </a:prstGeom>
            <a:noFill/>
            <a:ln w="12700" cap="flat" cmpd="sng">
              <a:solidFill>
                <a:schemeClr val="dk1"/>
              </a:solidFill>
              <a:prstDash val="solid"/>
              <a:miter lim="800000"/>
              <a:headEnd type="none" w="med" len="med"/>
              <a:tailEnd type="none" w="med" len="med"/>
            </a:ln>
          </p:spPr>
        </p:cxnSp>
        <p:cxnSp>
          <p:nvCxnSpPr>
            <p:cNvPr id="411" name="Google Shape;411;p46"/>
            <p:cNvCxnSpPr/>
            <p:nvPr/>
          </p:nvCxnSpPr>
          <p:spPr>
            <a:xfrm>
              <a:off x="5328" y="3024"/>
              <a:ext cx="0" cy="537"/>
            </a:xfrm>
            <a:prstGeom prst="straightConnector1">
              <a:avLst/>
            </a:prstGeom>
            <a:noFill/>
            <a:ln w="28575" cap="sq" cmpd="sng">
              <a:solidFill>
                <a:schemeClr val="dk1"/>
              </a:solidFill>
              <a:prstDash val="solid"/>
              <a:miter lim="800000"/>
              <a:headEnd type="none" w="med" len="med"/>
              <a:tailEnd type="none" w="med" len="med"/>
            </a:ln>
          </p:spPr>
        </p:cxnSp>
        <p:cxnSp>
          <p:nvCxnSpPr>
            <p:cNvPr id="412" name="Google Shape;412;p46"/>
            <p:cNvCxnSpPr/>
            <p:nvPr/>
          </p:nvCxnSpPr>
          <p:spPr>
            <a:xfrm>
              <a:off x="2672" y="3024"/>
              <a:ext cx="2656" cy="0"/>
            </a:xfrm>
            <a:prstGeom prst="straightConnector1">
              <a:avLst/>
            </a:prstGeom>
            <a:noFill/>
            <a:ln w="28575" cap="sq" cmpd="sng">
              <a:solidFill>
                <a:schemeClr val="dk1"/>
              </a:solidFill>
              <a:prstDash val="solid"/>
              <a:miter lim="800000"/>
              <a:headEnd type="none" w="med" len="med"/>
              <a:tailEnd type="none" w="med" len="med"/>
            </a:ln>
          </p:spPr>
        </p:cxnSp>
      </p:grpSp>
      <p:pic>
        <p:nvPicPr>
          <p:cNvPr id="413" name="Google Shape;413;p46"/>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7"/>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86</a:t>
            </a:fld>
            <a:endParaRPr sz="1200" b="0" i="0" u="none" strike="noStrike" cap="none">
              <a:solidFill>
                <a:schemeClr val="dk1"/>
              </a:solidFill>
              <a:latin typeface="Garamond"/>
              <a:ea typeface="Garamond"/>
              <a:cs typeface="Garamond"/>
              <a:sym typeface="Garamond"/>
            </a:endParaRPr>
          </a:p>
        </p:txBody>
      </p:sp>
      <p:sp>
        <p:nvSpPr>
          <p:cNvPr id="419" name="Google Shape;419;p47"/>
          <p:cNvSpPr txBox="1">
            <a:spLocks noGrp="1"/>
          </p:cNvSpPr>
          <p:nvPr>
            <p:ph type="title"/>
          </p:nvPr>
        </p:nvSpPr>
        <p:spPr>
          <a:xfrm>
            <a:off x="2189018" y="513773"/>
            <a:ext cx="8077200" cy="6365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Fitness Function</a:t>
            </a:r>
            <a:br>
              <a:rPr lang="en-US" sz="3800"/>
            </a:br>
            <a:endParaRPr sz="3800"/>
          </a:p>
        </p:txBody>
      </p:sp>
      <p:sp>
        <p:nvSpPr>
          <p:cNvPr id="420" name="Google Shape;420;p47"/>
          <p:cNvSpPr txBox="1">
            <a:spLocks noGrp="1"/>
          </p:cNvSpPr>
          <p:nvPr>
            <p:ph type="body" idx="1"/>
          </p:nvPr>
        </p:nvSpPr>
        <p:spPr>
          <a:xfrm>
            <a:off x="891309" y="1722438"/>
            <a:ext cx="10672618" cy="52578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700"/>
              <a:buFont typeface="Noto Sans Symbols"/>
              <a:buNone/>
            </a:pPr>
            <a:r>
              <a:rPr lang="en-US" sz="3700" i="1">
                <a:solidFill>
                  <a:schemeClr val="dk2"/>
                </a:solidFill>
              </a:rPr>
              <a:t> </a:t>
            </a:r>
            <a:r>
              <a:rPr lang="en-US">
                <a:solidFill>
                  <a:schemeClr val="hlink"/>
                </a:solidFill>
              </a:rPr>
              <a:t>  </a:t>
            </a:r>
            <a:r>
              <a:rPr lang="en-US" sz="2800" i="1">
                <a:solidFill>
                  <a:schemeClr val="dk2"/>
                </a:solidFill>
              </a:rPr>
              <a:t>A fitness function quantifies the optimality of a solution (chromosome) so that that particular solution may be ranked against all the other solutions. </a:t>
            </a:r>
            <a:endParaRPr/>
          </a:p>
          <a:p>
            <a:pPr marL="342900" lvl="0" indent="-342900" algn="l" rtl="0">
              <a:lnSpc>
                <a:spcPct val="90000"/>
              </a:lnSpc>
              <a:spcBef>
                <a:spcPts val="640"/>
              </a:spcBef>
              <a:spcAft>
                <a:spcPts val="0"/>
              </a:spcAft>
              <a:buSzPts val="3200"/>
              <a:buFont typeface="Times New Roman"/>
              <a:buChar char="•"/>
            </a:pPr>
            <a:r>
              <a:rPr lang="en-US"/>
              <a:t> </a:t>
            </a:r>
            <a:r>
              <a:rPr lang="en-US" sz="2400"/>
              <a:t>A fitness value is assigned to each solution depending on how close it actually is to solving the problem. </a:t>
            </a:r>
            <a:endParaRPr/>
          </a:p>
          <a:p>
            <a:pPr marL="342900" lvl="0" indent="-342900" algn="l" rtl="0">
              <a:lnSpc>
                <a:spcPct val="90000"/>
              </a:lnSpc>
              <a:spcBef>
                <a:spcPts val="480"/>
              </a:spcBef>
              <a:spcAft>
                <a:spcPts val="0"/>
              </a:spcAft>
              <a:buSzPts val="2400"/>
              <a:buFont typeface="Noto Sans Symbols"/>
              <a:buNone/>
            </a:pPr>
            <a:endParaRPr sz="2400"/>
          </a:p>
          <a:p>
            <a:pPr marL="342900" lvl="0" indent="-342900" algn="l" rtl="0">
              <a:lnSpc>
                <a:spcPct val="90000"/>
              </a:lnSpc>
              <a:spcBef>
                <a:spcPts val="480"/>
              </a:spcBef>
              <a:spcAft>
                <a:spcPts val="0"/>
              </a:spcAft>
              <a:buSzPts val="2400"/>
              <a:buFont typeface="Times New Roman"/>
              <a:buChar char="•"/>
            </a:pPr>
            <a:r>
              <a:rPr lang="en-US" sz="2400"/>
              <a:t> Ideal fitness function correlates closely to goal + quickly computable.</a:t>
            </a:r>
            <a:endParaRPr/>
          </a:p>
          <a:p>
            <a:pPr marL="342900" lvl="0" indent="-342900" algn="l" rtl="0">
              <a:lnSpc>
                <a:spcPct val="90000"/>
              </a:lnSpc>
              <a:spcBef>
                <a:spcPts val="480"/>
              </a:spcBef>
              <a:spcAft>
                <a:spcPts val="0"/>
              </a:spcAft>
              <a:buSzPts val="2400"/>
              <a:buFont typeface="Noto Sans Symbols"/>
              <a:buNone/>
            </a:pPr>
            <a:endParaRPr sz="2400"/>
          </a:p>
          <a:p>
            <a:pPr marL="342900" lvl="0" indent="-342900" algn="l" rtl="0">
              <a:lnSpc>
                <a:spcPct val="90000"/>
              </a:lnSpc>
              <a:spcBef>
                <a:spcPts val="480"/>
              </a:spcBef>
              <a:spcAft>
                <a:spcPts val="0"/>
              </a:spcAft>
              <a:buSzPts val="2400"/>
              <a:buFont typeface="Times New Roman"/>
              <a:buChar char="•"/>
            </a:pPr>
            <a:r>
              <a:rPr lang="en-US" sz="2400"/>
              <a:t>Example. In TSP, f(x) is sum of distances between the cities in solution. The lesser the value, the fitter the solution is.</a:t>
            </a:r>
            <a:endParaRPr/>
          </a:p>
          <a:p>
            <a:pPr marL="342900" lvl="0" indent="-190500" algn="l" rtl="0">
              <a:lnSpc>
                <a:spcPct val="90000"/>
              </a:lnSpc>
              <a:spcBef>
                <a:spcPts val="480"/>
              </a:spcBef>
              <a:spcAft>
                <a:spcPts val="0"/>
              </a:spcAft>
              <a:buSzPts val="2400"/>
              <a:buFont typeface="Times New Roman"/>
              <a:buNone/>
            </a:pPr>
            <a:endParaRPr sz="2400"/>
          </a:p>
        </p:txBody>
      </p:sp>
      <p:pic>
        <p:nvPicPr>
          <p:cNvPr id="421" name="Google Shape;421;p47"/>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8"/>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87</a:t>
            </a:fld>
            <a:endParaRPr sz="1200" b="0" i="0" u="none" strike="noStrike" cap="none">
              <a:solidFill>
                <a:schemeClr val="dk1"/>
              </a:solidFill>
              <a:latin typeface="Garamond"/>
              <a:ea typeface="Garamond"/>
              <a:cs typeface="Garamond"/>
              <a:sym typeface="Garamond"/>
            </a:endParaRPr>
          </a:p>
        </p:txBody>
      </p:sp>
      <p:sp>
        <p:nvSpPr>
          <p:cNvPr id="427" name="Google Shape;427;p48"/>
          <p:cNvSpPr txBox="1">
            <a:spLocks noGrp="1"/>
          </p:cNvSpPr>
          <p:nvPr>
            <p:ph type="title"/>
          </p:nvPr>
        </p:nvSpPr>
        <p:spPr>
          <a:xfrm>
            <a:off x="1981200" y="277814"/>
            <a:ext cx="8229600" cy="7127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Recombination</a:t>
            </a:r>
            <a:br>
              <a:rPr lang="en-US" sz="4000" b="1" u="sng"/>
            </a:br>
            <a:endParaRPr sz="4000" b="1" u="sng"/>
          </a:p>
        </p:txBody>
      </p:sp>
      <p:sp>
        <p:nvSpPr>
          <p:cNvPr id="428" name="Google Shape;428;p48"/>
          <p:cNvSpPr txBox="1">
            <a:spLocks noGrp="1"/>
          </p:cNvSpPr>
          <p:nvPr>
            <p:ph type="body" idx="1"/>
          </p:nvPr>
        </p:nvSpPr>
        <p:spPr>
          <a:xfrm>
            <a:off x="919019" y="1560513"/>
            <a:ext cx="10709564" cy="4911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Font typeface="Noto Sans Symbols"/>
              <a:buNone/>
            </a:pPr>
            <a:r>
              <a:rPr lang="en-US" b="1"/>
              <a:t>   </a:t>
            </a:r>
            <a:r>
              <a:rPr lang="en-US" sz="2800" i="1">
                <a:solidFill>
                  <a:schemeClr val="dk2"/>
                </a:solidFill>
              </a:rPr>
              <a:t>The process that determines which solutions are to be preserved and allowed to reproduce and which ones deserve to die out.</a:t>
            </a:r>
            <a:endParaRPr/>
          </a:p>
          <a:p>
            <a:pPr marL="342900" lvl="0" indent="-342900" algn="l" rtl="0">
              <a:lnSpc>
                <a:spcPct val="90000"/>
              </a:lnSpc>
              <a:spcBef>
                <a:spcPts val="560"/>
              </a:spcBef>
              <a:spcAft>
                <a:spcPts val="0"/>
              </a:spcAft>
              <a:buSzPts val="2800"/>
              <a:buFont typeface="Noto Sans Symbols"/>
              <a:buNone/>
            </a:pPr>
            <a:endParaRPr sz="2800" i="1">
              <a:solidFill>
                <a:schemeClr val="dk2"/>
              </a:solidFill>
            </a:endParaRPr>
          </a:p>
          <a:p>
            <a:pPr marL="342900" lvl="0" indent="-342900" algn="l" rtl="0">
              <a:lnSpc>
                <a:spcPct val="90000"/>
              </a:lnSpc>
              <a:spcBef>
                <a:spcPts val="480"/>
              </a:spcBef>
              <a:spcAft>
                <a:spcPts val="0"/>
              </a:spcAft>
              <a:buSzPts val="2400"/>
              <a:buFont typeface="Times New Roman"/>
              <a:buChar char="•"/>
            </a:pPr>
            <a:r>
              <a:rPr lang="en-US" sz="2400"/>
              <a:t>The primary objective of the recombination operator is to </a:t>
            </a:r>
            <a:r>
              <a:rPr lang="en-US" sz="2400">
                <a:solidFill>
                  <a:srgbClr val="CC3300"/>
                </a:solidFill>
              </a:rPr>
              <a:t>emphasize the good solutions</a:t>
            </a:r>
            <a:r>
              <a:rPr lang="en-US" sz="2400"/>
              <a:t> and </a:t>
            </a:r>
            <a:r>
              <a:rPr lang="en-US" sz="2400">
                <a:solidFill>
                  <a:srgbClr val="CC3300"/>
                </a:solidFill>
              </a:rPr>
              <a:t>eliminate the bad solutions</a:t>
            </a:r>
            <a:r>
              <a:rPr lang="en-US" sz="2400"/>
              <a:t> in a population, </a:t>
            </a:r>
            <a:r>
              <a:rPr lang="en-US" sz="2400">
                <a:solidFill>
                  <a:srgbClr val="CC3300"/>
                </a:solidFill>
              </a:rPr>
              <a:t>while keeping the population size constant. </a:t>
            </a:r>
            <a:endParaRPr/>
          </a:p>
          <a:p>
            <a:pPr marL="342900" lvl="0" indent="-342900" algn="l" rtl="0">
              <a:lnSpc>
                <a:spcPct val="90000"/>
              </a:lnSpc>
              <a:spcBef>
                <a:spcPts val="480"/>
              </a:spcBef>
              <a:spcAft>
                <a:spcPts val="0"/>
              </a:spcAft>
              <a:buSzPts val="2400"/>
              <a:buFont typeface="Noto Sans Symbols"/>
              <a:buNone/>
            </a:pPr>
            <a:endParaRPr sz="2400">
              <a:solidFill>
                <a:srgbClr val="CC3300"/>
              </a:solidFill>
            </a:endParaRPr>
          </a:p>
          <a:p>
            <a:pPr marL="342900" lvl="0" indent="-342900" algn="l" rtl="0">
              <a:lnSpc>
                <a:spcPct val="90000"/>
              </a:lnSpc>
              <a:spcBef>
                <a:spcPts val="480"/>
              </a:spcBef>
              <a:spcAft>
                <a:spcPts val="0"/>
              </a:spcAft>
              <a:buSzPts val="2400"/>
              <a:buFont typeface="Times New Roman"/>
              <a:buChar char="•"/>
            </a:pPr>
            <a:r>
              <a:rPr lang="en-US" sz="2400"/>
              <a:t>“Selects The Best, Discards The Rest”.</a:t>
            </a:r>
            <a:endParaRPr/>
          </a:p>
          <a:p>
            <a:pPr marL="342900" lvl="0" indent="-190500" algn="l" rtl="0">
              <a:lnSpc>
                <a:spcPct val="90000"/>
              </a:lnSpc>
              <a:spcBef>
                <a:spcPts val="480"/>
              </a:spcBef>
              <a:spcAft>
                <a:spcPts val="0"/>
              </a:spcAft>
              <a:buSzPts val="2400"/>
              <a:buFont typeface="Times New Roman"/>
              <a:buNone/>
            </a:pPr>
            <a:endParaRPr sz="2400"/>
          </a:p>
          <a:p>
            <a:pPr marL="342900" lvl="0" indent="-342900" algn="l" rtl="0">
              <a:lnSpc>
                <a:spcPct val="90000"/>
              </a:lnSpc>
              <a:spcBef>
                <a:spcPts val="480"/>
              </a:spcBef>
              <a:spcAft>
                <a:spcPts val="0"/>
              </a:spcAft>
              <a:buSzPts val="2400"/>
              <a:buFont typeface="Times New Roman"/>
              <a:buChar char="•"/>
            </a:pPr>
            <a:r>
              <a:rPr lang="en-US" sz="2400"/>
              <a:t>“Recombination” is different from “Reproduction”.</a:t>
            </a:r>
            <a:endParaRPr/>
          </a:p>
        </p:txBody>
      </p:sp>
      <p:pic>
        <p:nvPicPr>
          <p:cNvPr id="429" name="Google Shape;429;p48"/>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9"/>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88</a:t>
            </a:fld>
            <a:endParaRPr sz="1200" b="0" i="0" u="none" strike="noStrike" cap="none">
              <a:solidFill>
                <a:schemeClr val="dk1"/>
              </a:solidFill>
              <a:latin typeface="Garamond"/>
              <a:ea typeface="Garamond"/>
              <a:cs typeface="Garamond"/>
              <a:sym typeface="Garamond"/>
            </a:endParaRPr>
          </a:p>
        </p:txBody>
      </p:sp>
      <p:sp>
        <p:nvSpPr>
          <p:cNvPr id="435" name="Google Shape;435;p49"/>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Recombination</a:t>
            </a:r>
            <a:endParaRPr/>
          </a:p>
        </p:txBody>
      </p:sp>
      <p:sp>
        <p:nvSpPr>
          <p:cNvPr id="436" name="Google Shape;436;p49"/>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609600" lvl="0" indent="-609600" algn="l" rtl="0">
              <a:spcBef>
                <a:spcPts val="0"/>
              </a:spcBef>
              <a:spcAft>
                <a:spcPts val="0"/>
              </a:spcAft>
              <a:buSzPts val="3200"/>
              <a:buFont typeface="Times New Roman"/>
              <a:buChar char="•"/>
            </a:pPr>
            <a:r>
              <a:rPr lang="en-US"/>
              <a:t>Identify the good solutions in a population.</a:t>
            </a:r>
            <a:endParaRPr/>
          </a:p>
          <a:p>
            <a:pPr marL="609600" lvl="0" indent="-609600" algn="l" rtl="0">
              <a:spcBef>
                <a:spcPts val="640"/>
              </a:spcBef>
              <a:spcAft>
                <a:spcPts val="0"/>
              </a:spcAft>
              <a:buSzPts val="3200"/>
              <a:buFont typeface="Times New Roman"/>
              <a:buNone/>
            </a:pPr>
            <a:endParaRPr/>
          </a:p>
          <a:p>
            <a:pPr marL="609600" lvl="0" indent="-609600" algn="l" rtl="0">
              <a:spcBef>
                <a:spcPts val="640"/>
              </a:spcBef>
              <a:spcAft>
                <a:spcPts val="0"/>
              </a:spcAft>
              <a:buSzPts val="3200"/>
              <a:buFont typeface="Times New Roman"/>
              <a:buChar char="•"/>
            </a:pPr>
            <a:r>
              <a:rPr lang="en-US"/>
              <a:t>Make multiple copies of the good solutions.</a:t>
            </a:r>
            <a:endParaRPr/>
          </a:p>
          <a:p>
            <a:pPr marL="609600" lvl="0" indent="-609600" algn="l" rtl="0">
              <a:spcBef>
                <a:spcPts val="640"/>
              </a:spcBef>
              <a:spcAft>
                <a:spcPts val="0"/>
              </a:spcAft>
              <a:buSzPts val="3200"/>
              <a:buFont typeface="Times New Roman"/>
              <a:buNone/>
            </a:pPr>
            <a:endParaRPr/>
          </a:p>
          <a:p>
            <a:pPr marL="609600" lvl="0" indent="-609600" algn="l" rtl="0">
              <a:spcBef>
                <a:spcPts val="640"/>
              </a:spcBef>
              <a:spcAft>
                <a:spcPts val="0"/>
              </a:spcAft>
              <a:buSzPts val="3200"/>
              <a:buFont typeface="Times New Roman"/>
              <a:buChar char="•"/>
            </a:pPr>
            <a:r>
              <a:rPr lang="en-US"/>
              <a:t>Eliminate bad solutions from the population so that multiple copies of good solutions can be placed in the population.</a:t>
            </a:r>
            <a:endParaRPr/>
          </a:p>
        </p:txBody>
      </p:sp>
      <p:pic>
        <p:nvPicPr>
          <p:cNvPr id="437" name="Google Shape;437;p49"/>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0"/>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89</a:t>
            </a:fld>
            <a:endParaRPr sz="1200" b="0" i="0" u="none" strike="noStrike" cap="none">
              <a:solidFill>
                <a:schemeClr val="dk1"/>
              </a:solidFill>
              <a:latin typeface="Garamond"/>
              <a:ea typeface="Garamond"/>
              <a:cs typeface="Garamond"/>
              <a:sym typeface="Garamond"/>
            </a:endParaRPr>
          </a:p>
        </p:txBody>
      </p:sp>
      <p:sp>
        <p:nvSpPr>
          <p:cNvPr id="443" name="Google Shape;443;p50"/>
          <p:cNvSpPr txBox="1">
            <a:spLocks noGrp="1"/>
          </p:cNvSpPr>
          <p:nvPr>
            <p:ph type="title"/>
          </p:nvPr>
        </p:nvSpPr>
        <p:spPr>
          <a:xfrm>
            <a:off x="1898073" y="495300"/>
            <a:ext cx="8001000" cy="6365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Roulette Wheel Selection</a:t>
            </a:r>
            <a:br>
              <a:rPr lang="en-US" sz="3800" u="sng"/>
            </a:br>
            <a:endParaRPr sz="3800" u="sng"/>
          </a:p>
        </p:txBody>
      </p:sp>
      <p:sp>
        <p:nvSpPr>
          <p:cNvPr id="444" name="Google Shape;444;p50"/>
          <p:cNvSpPr txBox="1">
            <a:spLocks noGrp="1"/>
          </p:cNvSpPr>
          <p:nvPr>
            <p:ph type="body" idx="1"/>
          </p:nvPr>
        </p:nvSpPr>
        <p:spPr>
          <a:xfrm>
            <a:off x="423718" y="1547092"/>
            <a:ext cx="11115964" cy="50641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Times New Roman"/>
              <a:buChar char="•"/>
            </a:pPr>
            <a:r>
              <a:rPr lang="en-US" sz="2400"/>
              <a:t>Each current string in the population has a slot assigned to it which is in </a:t>
            </a:r>
            <a:r>
              <a:rPr lang="en-US" sz="2400">
                <a:solidFill>
                  <a:srgbClr val="CC3300"/>
                </a:solidFill>
              </a:rPr>
              <a:t>proportion to it’s fitness</a:t>
            </a:r>
            <a:r>
              <a:rPr lang="en-US" sz="2400"/>
              <a:t>.</a:t>
            </a:r>
            <a:endParaRPr/>
          </a:p>
          <a:p>
            <a:pPr marL="342900" lvl="0" indent="-190500" algn="l" rtl="0">
              <a:spcBef>
                <a:spcPts val="480"/>
              </a:spcBef>
              <a:spcAft>
                <a:spcPts val="0"/>
              </a:spcAft>
              <a:buSzPts val="2400"/>
              <a:buFont typeface="Times New Roman"/>
              <a:buNone/>
            </a:pPr>
            <a:endParaRPr sz="2400"/>
          </a:p>
          <a:p>
            <a:pPr marL="342900" lvl="0" indent="-342900" algn="l" rtl="0">
              <a:spcBef>
                <a:spcPts val="480"/>
              </a:spcBef>
              <a:spcAft>
                <a:spcPts val="0"/>
              </a:spcAft>
              <a:buSzPts val="2400"/>
              <a:buFont typeface="Times New Roman"/>
              <a:buChar char="•"/>
            </a:pPr>
            <a:r>
              <a:rPr lang="en-US" sz="2400"/>
              <a:t>We spin the weighted </a:t>
            </a:r>
            <a:r>
              <a:rPr lang="en-US" sz="2400" i="1"/>
              <a:t>roulette wheel</a:t>
            </a:r>
            <a:r>
              <a:rPr lang="en-US" sz="2400"/>
              <a:t> thus defined </a:t>
            </a:r>
            <a:r>
              <a:rPr lang="en-US" sz="2400" i="1"/>
              <a:t>n </a:t>
            </a:r>
            <a:r>
              <a:rPr lang="en-US" sz="2400"/>
              <a:t>times (where </a:t>
            </a:r>
            <a:r>
              <a:rPr lang="en-US" sz="2400" i="1"/>
              <a:t>n </a:t>
            </a:r>
            <a:r>
              <a:rPr lang="en-US" sz="2400"/>
              <a:t>is the total number of solutions).</a:t>
            </a:r>
            <a:endParaRPr/>
          </a:p>
          <a:p>
            <a:pPr marL="342900" lvl="0" indent="-342900" algn="l" rtl="0">
              <a:spcBef>
                <a:spcPts val="480"/>
              </a:spcBef>
              <a:spcAft>
                <a:spcPts val="0"/>
              </a:spcAft>
              <a:buSzPts val="2400"/>
              <a:buFont typeface="Noto Sans Symbols"/>
              <a:buNone/>
            </a:pPr>
            <a:endParaRPr sz="2400"/>
          </a:p>
          <a:p>
            <a:pPr marL="342900" lvl="0" indent="-342900" algn="l" rtl="0">
              <a:spcBef>
                <a:spcPts val="480"/>
              </a:spcBef>
              <a:spcAft>
                <a:spcPts val="0"/>
              </a:spcAft>
              <a:buSzPts val="2400"/>
              <a:buFont typeface="Times New Roman"/>
              <a:buChar char="•"/>
            </a:pPr>
            <a:r>
              <a:rPr lang="en-US" sz="2400"/>
              <a:t>Each time Roulette Wheel stops, the string corresponding to that slot is created.</a:t>
            </a:r>
            <a:endParaRPr/>
          </a:p>
          <a:p>
            <a:pPr marL="342900" lvl="0" indent="-342900" algn="l" rtl="0">
              <a:spcBef>
                <a:spcPts val="480"/>
              </a:spcBef>
              <a:spcAft>
                <a:spcPts val="0"/>
              </a:spcAft>
              <a:buSzPts val="2400"/>
              <a:buFont typeface="Noto Sans Symbols"/>
              <a:buNone/>
            </a:pPr>
            <a:endParaRPr sz="2400"/>
          </a:p>
          <a:p>
            <a:pPr marL="342900" lvl="0" indent="-342900" algn="just" rtl="0">
              <a:spcBef>
                <a:spcPts val="480"/>
              </a:spcBef>
              <a:spcAft>
                <a:spcPts val="0"/>
              </a:spcAft>
              <a:buSzPts val="2400"/>
              <a:buFont typeface="Noto Sans Symbols"/>
              <a:buNone/>
            </a:pPr>
            <a:r>
              <a:rPr lang="en-US" sz="2400">
                <a:solidFill>
                  <a:srgbClr val="996633"/>
                </a:solidFill>
              </a:rPr>
              <a:t>    </a:t>
            </a:r>
            <a:r>
              <a:rPr lang="en-US" sz="2400">
                <a:solidFill>
                  <a:srgbClr val="CC3300"/>
                </a:solidFill>
              </a:rPr>
              <a:t>Strings that are fitter are assigned a larger slot and hence have a better chance of appearing in the new population.</a:t>
            </a:r>
            <a:endParaRPr/>
          </a:p>
        </p:txBody>
      </p:sp>
      <p:pic>
        <p:nvPicPr>
          <p:cNvPr id="445" name="Google Shape;445;p50"/>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79158" y="2651536"/>
            <a:ext cx="1554506" cy="1554506"/>
            <a:chOff x="954369" y="4372579"/>
            <a:chExt cx="2563495" cy="2563495"/>
          </a:xfrm>
        </p:grpSpPr>
        <p:sp>
          <p:nvSpPr>
            <p:cNvPr id="3" name="object 3"/>
            <p:cNvSpPr/>
            <p:nvPr/>
          </p:nvSpPr>
          <p:spPr>
            <a:xfrm>
              <a:off x="954369" y="4372579"/>
              <a:ext cx="2563495" cy="2563495"/>
            </a:xfrm>
            <a:custGeom>
              <a:avLst/>
              <a:gdLst/>
              <a:ahLst/>
              <a:cxnLst/>
              <a:rect l="l" t="t" r="r" b="b"/>
              <a:pathLst>
                <a:path w="2563495" h="2563495">
                  <a:moveTo>
                    <a:pt x="2043051" y="0"/>
                  </a:moveTo>
                  <a:lnTo>
                    <a:pt x="521978" y="0"/>
                  </a:lnTo>
                  <a:lnTo>
                    <a:pt x="462495" y="588"/>
                  </a:lnTo>
                  <a:lnTo>
                    <a:pt x="410310" y="2184"/>
                  </a:lnTo>
                  <a:lnTo>
                    <a:pt x="363833" y="5292"/>
                  </a:lnTo>
                  <a:lnTo>
                    <a:pt x="321473" y="10417"/>
                  </a:lnTo>
                  <a:lnTo>
                    <a:pt x="281641" y="18062"/>
                  </a:lnTo>
                  <a:lnTo>
                    <a:pt x="242746" y="28731"/>
                  </a:lnTo>
                  <a:lnTo>
                    <a:pt x="194871" y="50246"/>
                  </a:lnTo>
                  <a:lnTo>
                    <a:pt x="151098" y="78202"/>
                  </a:lnTo>
                  <a:lnTo>
                    <a:pt x="112011" y="112014"/>
                  </a:lnTo>
                  <a:lnTo>
                    <a:pt x="78197" y="151099"/>
                  </a:lnTo>
                  <a:lnTo>
                    <a:pt x="50239" y="194871"/>
                  </a:lnTo>
                  <a:lnTo>
                    <a:pt x="28722" y="242746"/>
                  </a:lnTo>
                  <a:lnTo>
                    <a:pt x="18055" y="281641"/>
                  </a:lnTo>
                  <a:lnTo>
                    <a:pt x="10406" y="321473"/>
                  </a:lnTo>
                  <a:lnTo>
                    <a:pt x="5290" y="363628"/>
                  </a:lnTo>
                  <a:lnTo>
                    <a:pt x="2183" y="409824"/>
                  </a:lnTo>
                  <a:lnTo>
                    <a:pt x="587" y="461545"/>
                  </a:lnTo>
                  <a:lnTo>
                    <a:pt x="0" y="520336"/>
                  </a:lnTo>
                  <a:lnTo>
                    <a:pt x="16" y="2043061"/>
                  </a:lnTo>
                  <a:lnTo>
                    <a:pt x="587" y="2100898"/>
                  </a:lnTo>
                  <a:lnTo>
                    <a:pt x="2183" y="2153085"/>
                  </a:lnTo>
                  <a:lnTo>
                    <a:pt x="5290" y="2199563"/>
                  </a:lnTo>
                  <a:lnTo>
                    <a:pt x="10425" y="2241985"/>
                  </a:lnTo>
                  <a:lnTo>
                    <a:pt x="18058" y="2281764"/>
                  </a:lnTo>
                  <a:lnTo>
                    <a:pt x="28722" y="2320651"/>
                  </a:lnTo>
                  <a:lnTo>
                    <a:pt x="50239" y="2368526"/>
                  </a:lnTo>
                  <a:lnTo>
                    <a:pt x="78197" y="2412299"/>
                  </a:lnTo>
                  <a:lnTo>
                    <a:pt x="112011" y="2451384"/>
                  </a:lnTo>
                  <a:lnTo>
                    <a:pt x="151098" y="2485198"/>
                  </a:lnTo>
                  <a:lnTo>
                    <a:pt x="194871" y="2513157"/>
                  </a:lnTo>
                  <a:lnTo>
                    <a:pt x="242746" y="2534676"/>
                  </a:lnTo>
                  <a:lnTo>
                    <a:pt x="281633" y="2545342"/>
                  </a:lnTo>
                  <a:lnTo>
                    <a:pt x="321412" y="2552984"/>
                  </a:lnTo>
                  <a:lnTo>
                    <a:pt x="363628" y="2558107"/>
                  </a:lnTo>
                  <a:lnTo>
                    <a:pt x="409824" y="2561214"/>
                  </a:lnTo>
                  <a:lnTo>
                    <a:pt x="461545" y="2562810"/>
                  </a:lnTo>
                  <a:lnTo>
                    <a:pt x="520336" y="2563397"/>
                  </a:lnTo>
                  <a:lnTo>
                    <a:pt x="2041409" y="2563397"/>
                  </a:lnTo>
                  <a:lnTo>
                    <a:pt x="2100891" y="2562810"/>
                  </a:lnTo>
                  <a:lnTo>
                    <a:pt x="2153076" y="2561214"/>
                  </a:lnTo>
                  <a:lnTo>
                    <a:pt x="2199554" y="2558107"/>
                  </a:lnTo>
                  <a:lnTo>
                    <a:pt x="2241913" y="2552984"/>
                  </a:lnTo>
                  <a:lnTo>
                    <a:pt x="2281746" y="2545342"/>
                  </a:lnTo>
                  <a:lnTo>
                    <a:pt x="2320641" y="2534676"/>
                  </a:lnTo>
                  <a:lnTo>
                    <a:pt x="2368520" y="2513157"/>
                  </a:lnTo>
                  <a:lnTo>
                    <a:pt x="2412295" y="2485198"/>
                  </a:lnTo>
                  <a:lnTo>
                    <a:pt x="2451381" y="2451384"/>
                  </a:lnTo>
                  <a:lnTo>
                    <a:pt x="2485195" y="2412299"/>
                  </a:lnTo>
                  <a:lnTo>
                    <a:pt x="2513151" y="2368526"/>
                  </a:lnTo>
                  <a:lnTo>
                    <a:pt x="2534666" y="2320651"/>
                  </a:lnTo>
                  <a:lnTo>
                    <a:pt x="2545331" y="2281764"/>
                  </a:lnTo>
                  <a:lnTo>
                    <a:pt x="2552973" y="2241985"/>
                  </a:lnTo>
                  <a:lnTo>
                    <a:pt x="2558096" y="2199769"/>
                  </a:lnTo>
                  <a:lnTo>
                    <a:pt x="2561203" y="2153573"/>
                  </a:lnTo>
                  <a:lnTo>
                    <a:pt x="2562799" y="2101852"/>
                  </a:lnTo>
                  <a:lnTo>
                    <a:pt x="2563387" y="2043061"/>
                  </a:lnTo>
                  <a:lnTo>
                    <a:pt x="2563371" y="520336"/>
                  </a:lnTo>
                  <a:lnTo>
                    <a:pt x="2562799" y="462499"/>
                  </a:lnTo>
                  <a:lnTo>
                    <a:pt x="2561203" y="410312"/>
                  </a:lnTo>
                  <a:lnTo>
                    <a:pt x="2558096" y="363834"/>
                  </a:lnTo>
                  <a:lnTo>
                    <a:pt x="2552973" y="321473"/>
                  </a:lnTo>
                  <a:lnTo>
                    <a:pt x="2545331" y="281641"/>
                  </a:lnTo>
                  <a:lnTo>
                    <a:pt x="2534666" y="242746"/>
                  </a:lnTo>
                  <a:lnTo>
                    <a:pt x="2513151" y="194871"/>
                  </a:lnTo>
                  <a:lnTo>
                    <a:pt x="2485195" y="151099"/>
                  </a:lnTo>
                  <a:lnTo>
                    <a:pt x="2451381" y="112014"/>
                  </a:lnTo>
                  <a:lnTo>
                    <a:pt x="2412295" y="78202"/>
                  </a:lnTo>
                  <a:lnTo>
                    <a:pt x="2368520" y="50246"/>
                  </a:lnTo>
                  <a:lnTo>
                    <a:pt x="2320641" y="28731"/>
                  </a:lnTo>
                  <a:lnTo>
                    <a:pt x="2281753" y="18062"/>
                  </a:lnTo>
                  <a:lnTo>
                    <a:pt x="2241974" y="10417"/>
                  </a:lnTo>
                  <a:lnTo>
                    <a:pt x="2199759" y="5292"/>
                  </a:lnTo>
                  <a:lnTo>
                    <a:pt x="2153563" y="2184"/>
                  </a:lnTo>
                  <a:lnTo>
                    <a:pt x="2101842" y="588"/>
                  </a:lnTo>
                  <a:lnTo>
                    <a:pt x="2043051"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4" name="object 4"/>
            <p:cNvSpPr/>
            <p:nvPr/>
          </p:nvSpPr>
          <p:spPr>
            <a:xfrm>
              <a:off x="1928399" y="5346612"/>
              <a:ext cx="615950" cy="615950"/>
            </a:xfrm>
            <a:custGeom>
              <a:avLst/>
              <a:gdLst/>
              <a:ahLst/>
              <a:cxnLst/>
              <a:rect l="l" t="t" r="r" b="b"/>
              <a:pathLst>
                <a:path w="615950" h="615950">
                  <a:moveTo>
                    <a:pt x="329175" y="0"/>
                  </a:moveTo>
                  <a:lnTo>
                    <a:pt x="286150" y="0"/>
                  </a:lnTo>
                  <a:lnTo>
                    <a:pt x="243463" y="5972"/>
                  </a:lnTo>
                  <a:lnTo>
                    <a:pt x="201788" y="17917"/>
                  </a:lnTo>
                  <a:lnTo>
                    <a:pt x="161799" y="35835"/>
                  </a:lnTo>
                  <a:lnTo>
                    <a:pt x="124172" y="59725"/>
                  </a:lnTo>
                  <a:lnTo>
                    <a:pt x="89580" y="89588"/>
                  </a:lnTo>
                  <a:lnTo>
                    <a:pt x="59720" y="124177"/>
                  </a:lnTo>
                  <a:lnTo>
                    <a:pt x="35832" y="161803"/>
                  </a:lnTo>
                  <a:lnTo>
                    <a:pt x="17916" y="201791"/>
                  </a:lnTo>
                  <a:lnTo>
                    <a:pt x="5972" y="243466"/>
                  </a:lnTo>
                  <a:lnTo>
                    <a:pt x="0" y="286153"/>
                  </a:lnTo>
                  <a:lnTo>
                    <a:pt x="0" y="329177"/>
                  </a:lnTo>
                  <a:lnTo>
                    <a:pt x="5972" y="371864"/>
                  </a:lnTo>
                  <a:lnTo>
                    <a:pt x="17916" y="413539"/>
                  </a:lnTo>
                  <a:lnTo>
                    <a:pt x="35832" y="453527"/>
                  </a:lnTo>
                  <a:lnTo>
                    <a:pt x="59720" y="491153"/>
                  </a:lnTo>
                  <a:lnTo>
                    <a:pt x="89580" y="525742"/>
                  </a:lnTo>
                  <a:lnTo>
                    <a:pt x="124172" y="555605"/>
                  </a:lnTo>
                  <a:lnTo>
                    <a:pt x="161799" y="579495"/>
                  </a:lnTo>
                  <a:lnTo>
                    <a:pt x="201788" y="597413"/>
                  </a:lnTo>
                  <a:lnTo>
                    <a:pt x="243463" y="609358"/>
                  </a:lnTo>
                  <a:lnTo>
                    <a:pt x="286150" y="615331"/>
                  </a:lnTo>
                  <a:lnTo>
                    <a:pt x="329175" y="615331"/>
                  </a:lnTo>
                  <a:lnTo>
                    <a:pt x="371862" y="609358"/>
                  </a:lnTo>
                  <a:lnTo>
                    <a:pt x="413537" y="597413"/>
                  </a:lnTo>
                  <a:lnTo>
                    <a:pt x="453525" y="579495"/>
                  </a:lnTo>
                  <a:lnTo>
                    <a:pt x="491153" y="555605"/>
                  </a:lnTo>
                  <a:lnTo>
                    <a:pt x="525745" y="525742"/>
                  </a:lnTo>
                  <a:lnTo>
                    <a:pt x="555605" y="491153"/>
                  </a:lnTo>
                  <a:lnTo>
                    <a:pt x="579493" y="453527"/>
                  </a:lnTo>
                  <a:lnTo>
                    <a:pt x="597409" y="413539"/>
                  </a:lnTo>
                  <a:lnTo>
                    <a:pt x="609353" y="371864"/>
                  </a:lnTo>
                  <a:lnTo>
                    <a:pt x="615325" y="329177"/>
                  </a:lnTo>
                  <a:lnTo>
                    <a:pt x="615325" y="286153"/>
                  </a:lnTo>
                  <a:lnTo>
                    <a:pt x="609353" y="243466"/>
                  </a:lnTo>
                  <a:lnTo>
                    <a:pt x="597409" y="201791"/>
                  </a:lnTo>
                  <a:lnTo>
                    <a:pt x="579493" y="161803"/>
                  </a:lnTo>
                  <a:lnTo>
                    <a:pt x="555605" y="124177"/>
                  </a:lnTo>
                  <a:lnTo>
                    <a:pt x="525745" y="89588"/>
                  </a:lnTo>
                  <a:lnTo>
                    <a:pt x="491153" y="59725"/>
                  </a:lnTo>
                  <a:lnTo>
                    <a:pt x="453525" y="35835"/>
                  </a:lnTo>
                  <a:lnTo>
                    <a:pt x="413537" y="17917"/>
                  </a:lnTo>
                  <a:lnTo>
                    <a:pt x="371862" y="5972"/>
                  </a:lnTo>
                  <a:lnTo>
                    <a:pt x="329175" y="0"/>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5" name="object 5"/>
          <p:cNvGrpSpPr/>
          <p:nvPr/>
        </p:nvGrpSpPr>
        <p:grpSpPr>
          <a:xfrm>
            <a:off x="2475008" y="2651536"/>
            <a:ext cx="1554506" cy="1554506"/>
            <a:chOff x="4080766" y="4372579"/>
            <a:chExt cx="2563495" cy="2563495"/>
          </a:xfrm>
        </p:grpSpPr>
        <p:sp>
          <p:nvSpPr>
            <p:cNvPr id="6" name="object 6"/>
            <p:cNvSpPr/>
            <p:nvPr/>
          </p:nvSpPr>
          <p:spPr>
            <a:xfrm>
              <a:off x="4080766" y="4372579"/>
              <a:ext cx="2563495" cy="2563495"/>
            </a:xfrm>
            <a:custGeom>
              <a:avLst/>
              <a:gdLst/>
              <a:ahLst/>
              <a:cxnLst/>
              <a:rect l="l" t="t" r="r" b="b"/>
              <a:pathLst>
                <a:path w="2563495" h="2563495">
                  <a:moveTo>
                    <a:pt x="2043051" y="0"/>
                  </a:moveTo>
                  <a:lnTo>
                    <a:pt x="521977" y="0"/>
                  </a:lnTo>
                  <a:lnTo>
                    <a:pt x="462493" y="588"/>
                  </a:lnTo>
                  <a:lnTo>
                    <a:pt x="410307" y="2184"/>
                  </a:lnTo>
                  <a:lnTo>
                    <a:pt x="363828" y="5292"/>
                  </a:lnTo>
                  <a:lnTo>
                    <a:pt x="321468" y="10417"/>
                  </a:lnTo>
                  <a:lnTo>
                    <a:pt x="281637" y="18062"/>
                  </a:lnTo>
                  <a:lnTo>
                    <a:pt x="242746" y="28731"/>
                  </a:lnTo>
                  <a:lnTo>
                    <a:pt x="194866" y="50246"/>
                  </a:lnTo>
                  <a:lnTo>
                    <a:pt x="151091" y="78202"/>
                  </a:lnTo>
                  <a:lnTo>
                    <a:pt x="112005" y="112014"/>
                  </a:lnTo>
                  <a:lnTo>
                    <a:pt x="78192" y="151099"/>
                  </a:lnTo>
                  <a:lnTo>
                    <a:pt x="50235" y="194871"/>
                  </a:lnTo>
                  <a:lnTo>
                    <a:pt x="28721" y="242746"/>
                  </a:lnTo>
                  <a:lnTo>
                    <a:pt x="18054" y="281641"/>
                  </a:lnTo>
                  <a:lnTo>
                    <a:pt x="10406" y="321473"/>
                  </a:lnTo>
                  <a:lnTo>
                    <a:pt x="5290" y="363628"/>
                  </a:lnTo>
                  <a:lnTo>
                    <a:pt x="2183" y="409824"/>
                  </a:lnTo>
                  <a:lnTo>
                    <a:pt x="587" y="461545"/>
                  </a:lnTo>
                  <a:lnTo>
                    <a:pt x="0" y="520336"/>
                  </a:lnTo>
                  <a:lnTo>
                    <a:pt x="16" y="2043061"/>
                  </a:lnTo>
                  <a:lnTo>
                    <a:pt x="587" y="2100898"/>
                  </a:lnTo>
                  <a:lnTo>
                    <a:pt x="2183" y="2153085"/>
                  </a:lnTo>
                  <a:lnTo>
                    <a:pt x="5290" y="2199563"/>
                  </a:lnTo>
                  <a:lnTo>
                    <a:pt x="10425" y="2241985"/>
                  </a:lnTo>
                  <a:lnTo>
                    <a:pt x="18057" y="2281764"/>
                  </a:lnTo>
                  <a:lnTo>
                    <a:pt x="28721" y="2320651"/>
                  </a:lnTo>
                  <a:lnTo>
                    <a:pt x="50235" y="2368526"/>
                  </a:lnTo>
                  <a:lnTo>
                    <a:pt x="78192" y="2412299"/>
                  </a:lnTo>
                  <a:lnTo>
                    <a:pt x="112005" y="2451384"/>
                  </a:lnTo>
                  <a:lnTo>
                    <a:pt x="151091" y="2485198"/>
                  </a:lnTo>
                  <a:lnTo>
                    <a:pt x="194866" y="2513157"/>
                  </a:lnTo>
                  <a:lnTo>
                    <a:pt x="242746" y="2534676"/>
                  </a:lnTo>
                  <a:lnTo>
                    <a:pt x="281630" y="2545342"/>
                  </a:lnTo>
                  <a:lnTo>
                    <a:pt x="321408" y="2552984"/>
                  </a:lnTo>
                  <a:lnTo>
                    <a:pt x="363623" y="2558107"/>
                  </a:lnTo>
                  <a:lnTo>
                    <a:pt x="409820" y="2561214"/>
                  </a:lnTo>
                  <a:lnTo>
                    <a:pt x="461543" y="2562810"/>
                  </a:lnTo>
                  <a:lnTo>
                    <a:pt x="520335" y="2563397"/>
                  </a:lnTo>
                  <a:lnTo>
                    <a:pt x="2041402" y="2563397"/>
                  </a:lnTo>
                  <a:lnTo>
                    <a:pt x="2100888" y="2562810"/>
                  </a:lnTo>
                  <a:lnTo>
                    <a:pt x="2153074" y="2561214"/>
                  </a:lnTo>
                  <a:lnTo>
                    <a:pt x="2199553" y="2558107"/>
                  </a:lnTo>
                  <a:lnTo>
                    <a:pt x="2241913" y="2552984"/>
                  </a:lnTo>
                  <a:lnTo>
                    <a:pt x="2281746" y="2545342"/>
                  </a:lnTo>
                  <a:lnTo>
                    <a:pt x="2320641" y="2534676"/>
                  </a:lnTo>
                  <a:lnTo>
                    <a:pt x="2368516" y="2513157"/>
                  </a:lnTo>
                  <a:lnTo>
                    <a:pt x="2412288" y="2485198"/>
                  </a:lnTo>
                  <a:lnTo>
                    <a:pt x="2451374" y="2451384"/>
                  </a:lnTo>
                  <a:lnTo>
                    <a:pt x="2485188" y="2412299"/>
                  </a:lnTo>
                  <a:lnTo>
                    <a:pt x="2513147" y="2368526"/>
                  </a:lnTo>
                  <a:lnTo>
                    <a:pt x="2534666" y="2320651"/>
                  </a:lnTo>
                  <a:lnTo>
                    <a:pt x="2545331" y="2281764"/>
                  </a:lnTo>
                  <a:lnTo>
                    <a:pt x="2552973" y="2241985"/>
                  </a:lnTo>
                  <a:lnTo>
                    <a:pt x="2558096" y="2199769"/>
                  </a:lnTo>
                  <a:lnTo>
                    <a:pt x="2561203" y="2153573"/>
                  </a:lnTo>
                  <a:lnTo>
                    <a:pt x="2562799" y="2101852"/>
                  </a:lnTo>
                  <a:lnTo>
                    <a:pt x="2563387" y="2043061"/>
                  </a:lnTo>
                  <a:lnTo>
                    <a:pt x="2563371" y="520336"/>
                  </a:lnTo>
                  <a:lnTo>
                    <a:pt x="2562799" y="462499"/>
                  </a:lnTo>
                  <a:lnTo>
                    <a:pt x="2561203" y="410312"/>
                  </a:lnTo>
                  <a:lnTo>
                    <a:pt x="2558096" y="363834"/>
                  </a:lnTo>
                  <a:lnTo>
                    <a:pt x="2552973" y="321473"/>
                  </a:lnTo>
                  <a:lnTo>
                    <a:pt x="2545331" y="281641"/>
                  </a:lnTo>
                  <a:lnTo>
                    <a:pt x="2534666" y="242746"/>
                  </a:lnTo>
                  <a:lnTo>
                    <a:pt x="2513147" y="194871"/>
                  </a:lnTo>
                  <a:lnTo>
                    <a:pt x="2485188" y="151099"/>
                  </a:lnTo>
                  <a:lnTo>
                    <a:pt x="2451374" y="112014"/>
                  </a:lnTo>
                  <a:lnTo>
                    <a:pt x="2412288" y="78202"/>
                  </a:lnTo>
                  <a:lnTo>
                    <a:pt x="2368516" y="50246"/>
                  </a:lnTo>
                  <a:lnTo>
                    <a:pt x="2320641" y="28731"/>
                  </a:lnTo>
                  <a:lnTo>
                    <a:pt x="2281753" y="18062"/>
                  </a:lnTo>
                  <a:lnTo>
                    <a:pt x="2241974" y="10417"/>
                  </a:lnTo>
                  <a:lnTo>
                    <a:pt x="2199759" y="5292"/>
                  </a:lnTo>
                  <a:lnTo>
                    <a:pt x="2153563" y="2184"/>
                  </a:lnTo>
                  <a:lnTo>
                    <a:pt x="2101842" y="588"/>
                  </a:lnTo>
                  <a:lnTo>
                    <a:pt x="2043051"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7" name="object 7"/>
            <p:cNvSpPr/>
            <p:nvPr/>
          </p:nvSpPr>
          <p:spPr>
            <a:xfrm>
              <a:off x="4282719" y="4586890"/>
              <a:ext cx="2159635" cy="2134870"/>
            </a:xfrm>
            <a:custGeom>
              <a:avLst/>
              <a:gdLst/>
              <a:ahLst/>
              <a:cxnLst/>
              <a:rect l="l" t="t" r="r" b="b"/>
              <a:pathLst>
                <a:path w="2159635" h="2134870">
                  <a:moveTo>
                    <a:pt x="615340" y="1805609"/>
                  </a:moveTo>
                  <a:lnTo>
                    <a:pt x="609358" y="1762925"/>
                  </a:lnTo>
                  <a:lnTo>
                    <a:pt x="597420" y="1721243"/>
                  </a:lnTo>
                  <a:lnTo>
                    <a:pt x="579501" y="1681251"/>
                  </a:lnTo>
                  <a:lnTo>
                    <a:pt x="555612" y="1643634"/>
                  </a:lnTo>
                  <a:lnTo>
                    <a:pt x="525741" y="1609039"/>
                  </a:lnTo>
                  <a:lnTo>
                    <a:pt x="491159" y="1579181"/>
                  </a:lnTo>
                  <a:lnTo>
                    <a:pt x="453529" y="1555292"/>
                  </a:lnTo>
                  <a:lnTo>
                    <a:pt x="413537" y="1537373"/>
                  </a:lnTo>
                  <a:lnTo>
                    <a:pt x="371868" y="1525422"/>
                  </a:lnTo>
                  <a:lnTo>
                    <a:pt x="329184" y="1519453"/>
                  </a:lnTo>
                  <a:lnTo>
                    <a:pt x="286156" y="1519453"/>
                  </a:lnTo>
                  <a:lnTo>
                    <a:pt x="243471" y="1525422"/>
                  </a:lnTo>
                  <a:lnTo>
                    <a:pt x="201790" y="1537373"/>
                  </a:lnTo>
                  <a:lnTo>
                    <a:pt x="161810" y="1555292"/>
                  </a:lnTo>
                  <a:lnTo>
                    <a:pt x="124180" y="1579181"/>
                  </a:lnTo>
                  <a:lnTo>
                    <a:pt x="89585" y="1609039"/>
                  </a:lnTo>
                  <a:lnTo>
                    <a:pt x="59728" y="1643634"/>
                  </a:lnTo>
                  <a:lnTo>
                    <a:pt x="35839" y="1681251"/>
                  </a:lnTo>
                  <a:lnTo>
                    <a:pt x="17919" y="1721243"/>
                  </a:lnTo>
                  <a:lnTo>
                    <a:pt x="5981" y="1762925"/>
                  </a:lnTo>
                  <a:lnTo>
                    <a:pt x="0" y="1805609"/>
                  </a:lnTo>
                  <a:lnTo>
                    <a:pt x="0" y="1848637"/>
                  </a:lnTo>
                  <a:lnTo>
                    <a:pt x="5981" y="1891322"/>
                  </a:lnTo>
                  <a:lnTo>
                    <a:pt x="17919" y="1932990"/>
                  </a:lnTo>
                  <a:lnTo>
                    <a:pt x="35839" y="1972983"/>
                  </a:lnTo>
                  <a:lnTo>
                    <a:pt x="59728" y="2010613"/>
                  </a:lnTo>
                  <a:lnTo>
                    <a:pt x="89585" y="2045195"/>
                  </a:lnTo>
                  <a:lnTo>
                    <a:pt x="124180" y="2075053"/>
                  </a:lnTo>
                  <a:lnTo>
                    <a:pt x="161810" y="2098954"/>
                  </a:lnTo>
                  <a:lnTo>
                    <a:pt x="201790" y="2116861"/>
                  </a:lnTo>
                  <a:lnTo>
                    <a:pt x="243471" y="2128812"/>
                  </a:lnTo>
                  <a:lnTo>
                    <a:pt x="286156" y="2134781"/>
                  </a:lnTo>
                  <a:lnTo>
                    <a:pt x="329184" y="2134781"/>
                  </a:lnTo>
                  <a:lnTo>
                    <a:pt x="371868" y="2128812"/>
                  </a:lnTo>
                  <a:lnTo>
                    <a:pt x="413537" y="2116861"/>
                  </a:lnTo>
                  <a:lnTo>
                    <a:pt x="453529" y="2098954"/>
                  </a:lnTo>
                  <a:lnTo>
                    <a:pt x="491159" y="2075053"/>
                  </a:lnTo>
                  <a:lnTo>
                    <a:pt x="525741" y="2045195"/>
                  </a:lnTo>
                  <a:lnTo>
                    <a:pt x="555612" y="2010613"/>
                  </a:lnTo>
                  <a:lnTo>
                    <a:pt x="579501" y="1972983"/>
                  </a:lnTo>
                  <a:lnTo>
                    <a:pt x="597420" y="1932990"/>
                  </a:lnTo>
                  <a:lnTo>
                    <a:pt x="609358" y="1891322"/>
                  </a:lnTo>
                  <a:lnTo>
                    <a:pt x="615340" y="1848637"/>
                  </a:lnTo>
                  <a:lnTo>
                    <a:pt x="615340" y="1805609"/>
                  </a:lnTo>
                  <a:close/>
                </a:path>
                <a:path w="2159635" h="2134870">
                  <a:moveTo>
                    <a:pt x="2159457" y="286156"/>
                  </a:moveTo>
                  <a:lnTo>
                    <a:pt x="2153488" y="243471"/>
                  </a:lnTo>
                  <a:lnTo>
                    <a:pt x="2141537" y="201790"/>
                  </a:lnTo>
                  <a:lnTo>
                    <a:pt x="2123630" y="161810"/>
                  </a:lnTo>
                  <a:lnTo>
                    <a:pt x="2099741" y="124180"/>
                  </a:lnTo>
                  <a:lnTo>
                    <a:pt x="2069871" y="89585"/>
                  </a:lnTo>
                  <a:lnTo>
                    <a:pt x="2035289" y="59728"/>
                  </a:lnTo>
                  <a:lnTo>
                    <a:pt x="1997659" y="35839"/>
                  </a:lnTo>
                  <a:lnTo>
                    <a:pt x="1957666" y="17919"/>
                  </a:lnTo>
                  <a:lnTo>
                    <a:pt x="1915998" y="5969"/>
                  </a:lnTo>
                  <a:lnTo>
                    <a:pt x="1873300" y="0"/>
                  </a:lnTo>
                  <a:lnTo>
                    <a:pt x="1830285" y="0"/>
                  </a:lnTo>
                  <a:lnTo>
                    <a:pt x="1787601" y="5969"/>
                  </a:lnTo>
                  <a:lnTo>
                    <a:pt x="1745919" y="17919"/>
                  </a:lnTo>
                  <a:lnTo>
                    <a:pt x="1705927" y="35839"/>
                  </a:lnTo>
                  <a:lnTo>
                    <a:pt x="1668310" y="59728"/>
                  </a:lnTo>
                  <a:lnTo>
                    <a:pt x="1633715" y="89585"/>
                  </a:lnTo>
                  <a:lnTo>
                    <a:pt x="1603857" y="124180"/>
                  </a:lnTo>
                  <a:lnTo>
                    <a:pt x="1579968" y="161810"/>
                  </a:lnTo>
                  <a:lnTo>
                    <a:pt x="1562049" y="201790"/>
                  </a:lnTo>
                  <a:lnTo>
                    <a:pt x="1550098" y="243471"/>
                  </a:lnTo>
                  <a:lnTo>
                    <a:pt x="1544129" y="286156"/>
                  </a:lnTo>
                  <a:lnTo>
                    <a:pt x="1544129" y="329184"/>
                  </a:lnTo>
                  <a:lnTo>
                    <a:pt x="1550098" y="371868"/>
                  </a:lnTo>
                  <a:lnTo>
                    <a:pt x="1562049" y="413537"/>
                  </a:lnTo>
                  <a:lnTo>
                    <a:pt x="1579968" y="453529"/>
                  </a:lnTo>
                  <a:lnTo>
                    <a:pt x="1603857" y="491159"/>
                  </a:lnTo>
                  <a:lnTo>
                    <a:pt x="1633715" y="525741"/>
                  </a:lnTo>
                  <a:lnTo>
                    <a:pt x="1668310" y="555612"/>
                  </a:lnTo>
                  <a:lnTo>
                    <a:pt x="1705927" y="579501"/>
                  </a:lnTo>
                  <a:lnTo>
                    <a:pt x="1745919" y="597420"/>
                  </a:lnTo>
                  <a:lnTo>
                    <a:pt x="1787601" y="609358"/>
                  </a:lnTo>
                  <a:lnTo>
                    <a:pt x="1830285" y="615327"/>
                  </a:lnTo>
                  <a:lnTo>
                    <a:pt x="1873300" y="615327"/>
                  </a:lnTo>
                  <a:lnTo>
                    <a:pt x="1915998" y="609358"/>
                  </a:lnTo>
                  <a:lnTo>
                    <a:pt x="1957666" y="597420"/>
                  </a:lnTo>
                  <a:lnTo>
                    <a:pt x="1997659" y="579501"/>
                  </a:lnTo>
                  <a:lnTo>
                    <a:pt x="2035289" y="555612"/>
                  </a:lnTo>
                  <a:lnTo>
                    <a:pt x="2069871" y="525741"/>
                  </a:lnTo>
                  <a:lnTo>
                    <a:pt x="2099741" y="491159"/>
                  </a:lnTo>
                  <a:lnTo>
                    <a:pt x="2123630" y="453529"/>
                  </a:lnTo>
                  <a:lnTo>
                    <a:pt x="2141537" y="413537"/>
                  </a:lnTo>
                  <a:lnTo>
                    <a:pt x="2153488" y="371868"/>
                  </a:lnTo>
                  <a:lnTo>
                    <a:pt x="2159457" y="329184"/>
                  </a:lnTo>
                  <a:lnTo>
                    <a:pt x="2159457"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8" name="object 8"/>
          <p:cNvGrpSpPr/>
          <p:nvPr/>
        </p:nvGrpSpPr>
        <p:grpSpPr>
          <a:xfrm>
            <a:off x="4370858" y="2651536"/>
            <a:ext cx="1554506" cy="1554506"/>
            <a:chOff x="7207163" y="4372579"/>
            <a:chExt cx="2563495" cy="2563495"/>
          </a:xfrm>
        </p:grpSpPr>
        <p:sp>
          <p:nvSpPr>
            <p:cNvPr id="9" name="object 9"/>
            <p:cNvSpPr/>
            <p:nvPr/>
          </p:nvSpPr>
          <p:spPr>
            <a:xfrm>
              <a:off x="7207163" y="4372579"/>
              <a:ext cx="2563495" cy="2563495"/>
            </a:xfrm>
            <a:custGeom>
              <a:avLst/>
              <a:gdLst/>
              <a:ahLst/>
              <a:cxnLst/>
              <a:rect l="l" t="t" r="r" b="b"/>
              <a:pathLst>
                <a:path w="2563495" h="2563495">
                  <a:moveTo>
                    <a:pt x="2043051" y="0"/>
                  </a:moveTo>
                  <a:lnTo>
                    <a:pt x="521974" y="0"/>
                  </a:lnTo>
                  <a:lnTo>
                    <a:pt x="462489" y="588"/>
                  </a:lnTo>
                  <a:lnTo>
                    <a:pt x="410302" y="2184"/>
                  </a:lnTo>
                  <a:lnTo>
                    <a:pt x="363825" y="5292"/>
                  </a:lnTo>
                  <a:lnTo>
                    <a:pt x="321467" y="10417"/>
                  </a:lnTo>
                  <a:lnTo>
                    <a:pt x="281637" y="18062"/>
                  </a:lnTo>
                  <a:lnTo>
                    <a:pt x="242746" y="28731"/>
                  </a:lnTo>
                  <a:lnTo>
                    <a:pt x="194866" y="50246"/>
                  </a:lnTo>
                  <a:lnTo>
                    <a:pt x="151091" y="78202"/>
                  </a:lnTo>
                  <a:lnTo>
                    <a:pt x="112005" y="112014"/>
                  </a:lnTo>
                  <a:lnTo>
                    <a:pt x="78192" y="151099"/>
                  </a:lnTo>
                  <a:lnTo>
                    <a:pt x="50235" y="194871"/>
                  </a:lnTo>
                  <a:lnTo>
                    <a:pt x="28721" y="242746"/>
                  </a:lnTo>
                  <a:lnTo>
                    <a:pt x="18054" y="281641"/>
                  </a:lnTo>
                  <a:lnTo>
                    <a:pt x="10406" y="321473"/>
                  </a:lnTo>
                  <a:lnTo>
                    <a:pt x="5290" y="363628"/>
                  </a:lnTo>
                  <a:lnTo>
                    <a:pt x="2183" y="409824"/>
                  </a:lnTo>
                  <a:lnTo>
                    <a:pt x="587" y="461545"/>
                  </a:lnTo>
                  <a:lnTo>
                    <a:pt x="0" y="520336"/>
                  </a:lnTo>
                  <a:lnTo>
                    <a:pt x="16" y="2043061"/>
                  </a:lnTo>
                  <a:lnTo>
                    <a:pt x="587" y="2100898"/>
                  </a:lnTo>
                  <a:lnTo>
                    <a:pt x="2183" y="2153085"/>
                  </a:lnTo>
                  <a:lnTo>
                    <a:pt x="5290" y="2199563"/>
                  </a:lnTo>
                  <a:lnTo>
                    <a:pt x="10425" y="2241985"/>
                  </a:lnTo>
                  <a:lnTo>
                    <a:pt x="18057" y="2281764"/>
                  </a:lnTo>
                  <a:lnTo>
                    <a:pt x="28721" y="2320651"/>
                  </a:lnTo>
                  <a:lnTo>
                    <a:pt x="50235" y="2368526"/>
                  </a:lnTo>
                  <a:lnTo>
                    <a:pt x="78192" y="2412299"/>
                  </a:lnTo>
                  <a:lnTo>
                    <a:pt x="112005" y="2451384"/>
                  </a:lnTo>
                  <a:lnTo>
                    <a:pt x="151091" y="2485198"/>
                  </a:lnTo>
                  <a:lnTo>
                    <a:pt x="194866" y="2513157"/>
                  </a:lnTo>
                  <a:lnTo>
                    <a:pt x="242746" y="2534676"/>
                  </a:lnTo>
                  <a:lnTo>
                    <a:pt x="281629" y="2545342"/>
                  </a:lnTo>
                  <a:lnTo>
                    <a:pt x="321406" y="2552984"/>
                  </a:lnTo>
                  <a:lnTo>
                    <a:pt x="363619" y="2558107"/>
                  </a:lnTo>
                  <a:lnTo>
                    <a:pt x="409814" y="2561214"/>
                  </a:lnTo>
                  <a:lnTo>
                    <a:pt x="461535" y="2562810"/>
                  </a:lnTo>
                  <a:lnTo>
                    <a:pt x="520325" y="2563397"/>
                  </a:lnTo>
                  <a:lnTo>
                    <a:pt x="2041402" y="2563397"/>
                  </a:lnTo>
                  <a:lnTo>
                    <a:pt x="2100888" y="2562810"/>
                  </a:lnTo>
                  <a:lnTo>
                    <a:pt x="2153074" y="2561214"/>
                  </a:lnTo>
                  <a:lnTo>
                    <a:pt x="2199553" y="2558107"/>
                  </a:lnTo>
                  <a:lnTo>
                    <a:pt x="2241913" y="2552984"/>
                  </a:lnTo>
                  <a:lnTo>
                    <a:pt x="2281746" y="2545342"/>
                  </a:lnTo>
                  <a:lnTo>
                    <a:pt x="2320641" y="2534676"/>
                  </a:lnTo>
                  <a:lnTo>
                    <a:pt x="2368516" y="2513157"/>
                  </a:lnTo>
                  <a:lnTo>
                    <a:pt x="2412288" y="2485198"/>
                  </a:lnTo>
                  <a:lnTo>
                    <a:pt x="2451374" y="2451384"/>
                  </a:lnTo>
                  <a:lnTo>
                    <a:pt x="2485188" y="2412299"/>
                  </a:lnTo>
                  <a:lnTo>
                    <a:pt x="2513147" y="2368526"/>
                  </a:lnTo>
                  <a:lnTo>
                    <a:pt x="2534666" y="2320651"/>
                  </a:lnTo>
                  <a:lnTo>
                    <a:pt x="2545331" y="2281764"/>
                  </a:lnTo>
                  <a:lnTo>
                    <a:pt x="2552973" y="2241985"/>
                  </a:lnTo>
                  <a:lnTo>
                    <a:pt x="2558096" y="2199769"/>
                  </a:lnTo>
                  <a:lnTo>
                    <a:pt x="2561203" y="2153573"/>
                  </a:lnTo>
                  <a:lnTo>
                    <a:pt x="2562799" y="2101852"/>
                  </a:lnTo>
                  <a:lnTo>
                    <a:pt x="2563387" y="2043061"/>
                  </a:lnTo>
                  <a:lnTo>
                    <a:pt x="2563371" y="520336"/>
                  </a:lnTo>
                  <a:lnTo>
                    <a:pt x="2562799" y="462499"/>
                  </a:lnTo>
                  <a:lnTo>
                    <a:pt x="2561203" y="410312"/>
                  </a:lnTo>
                  <a:lnTo>
                    <a:pt x="2558096" y="363834"/>
                  </a:lnTo>
                  <a:lnTo>
                    <a:pt x="2552973" y="321473"/>
                  </a:lnTo>
                  <a:lnTo>
                    <a:pt x="2545331" y="281641"/>
                  </a:lnTo>
                  <a:lnTo>
                    <a:pt x="2534666" y="242746"/>
                  </a:lnTo>
                  <a:lnTo>
                    <a:pt x="2513147" y="194871"/>
                  </a:lnTo>
                  <a:lnTo>
                    <a:pt x="2485188" y="151099"/>
                  </a:lnTo>
                  <a:lnTo>
                    <a:pt x="2451374" y="112014"/>
                  </a:lnTo>
                  <a:lnTo>
                    <a:pt x="2412288" y="78202"/>
                  </a:lnTo>
                  <a:lnTo>
                    <a:pt x="2368516" y="50246"/>
                  </a:lnTo>
                  <a:lnTo>
                    <a:pt x="2320641" y="28731"/>
                  </a:lnTo>
                  <a:lnTo>
                    <a:pt x="2281753" y="18062"/>
                  </a:lnTo>
                  <a:lnTo>
                    <a:pt x="2241974" y="10417"/>
                  </a:lnTo>
                  <a:lnTo>
                    <a:pt x="2199759" y="5292"/>
                  </a:lnTo>
                  <a:lnTo>
                    <a:pt x="2153563" y="2184"/>
                  </a:lnTo>
                  <a:lnTo>
                    <a:pt x="2101842" y="588"/>
                  </a:lnTo>
                  <a:lnTo>
                    <a:pt x="2043051"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10" name="object 10"/>
            <p:cNvSpPr/>
            <p:nvPr/>
          </p:nvSpPr>
          <p:spPr>
            <a:xfrm>
              <a:off x="7409117" y="4586890"/>
              <a:ext cx="2159635" cy="2134870"/>
            </a:xfrm>
            <a:custGeom>
              <a:avLst/>
              <a:gdLst/>
              <a:ahLst/>
              <a:cxnLst/>
              <a:rect l="l" t="t" r="r" b="b"/>
              <a:pathLst>
                <a:path w="2159634" h="2134870">
                  <a:moveTo>
                    <a:pt x="615340" y="1805609"/>
                  </a:moveTo>
                  <a:lnTo>
                    <a:pt x="609358" y="1762925"/>
                  </a:lnTo>
                  <a:lnTo>
                    <a:pt x="597420" y="1721243"/>
                  </a:lnTo>
                  <a:lnTo>
                    <a:pt x="579501" y="1681251"/>
                  </a:lnTo>
                  <a:lnTo>
                    <a:pt x="555612" y="1643634"/>
                  </a:lnTo>
                  <a:lnTo>
                    <a:pt x="525741" y="1609039"/>
                  </a:lnTo>
                  <a:lnTo>
                    <a:pt x="491159" y="1579181"/>
                  </a:lnTo>
                  <a:lnTo>
                    <a:pt x="453529" y="1555292"/>
                  </a:lnTo>
                  <a:lnTo>
                    <a:pt x="413537" y="1537373"/>
                  </a:lnTo>
                  <a:lnTo>
                    <a:pt x="371868" y="1525422"/>
                  </a:lnTo>
                  <a:lnTo>
                    <a:pt x="329171" y="1519453"/>
                  </a:lnTo>
                  <a:lnTo>
                    <a:pt x="286156" y="1519453"/>
                  </a:lnTo>
                  <a:lnTo>
                    <a:pt x="243471" y="1525422"/>
                  </a:lnTo>
                  <a:lnTo>
                    <a:pt x="201790" y="1537373"/>
                  </a:lnTo>
                  <a:lnTo>
                    <a:pt x="161810" y="1555292"/>
                  </a:lnTo>
                  <a:lnTo>
                    <a:pt x="124180" y="1579181"/>
                  </a:lnTo>
                  <a:lnTo>
                    <a:pt x="89585" y="1609039"/>
                  </a:lnTo>
                  <a:lnTo>
                    <a:pt x="59728" y="1643634"/>
                  </a:lnTo>
                  <a:lnTo>
                    <a:pt x="35839" y="1681251"/>
                  </a:lnTo>
                  <a:lnTo>
                    <a:pt x="17919" y="1721243"/>
                  </a:lnTo>
                  <a:lnTo>
                    <a:pt x="5981" y="1762925"/>
                  </a:lnTo>
                  <a:lnTo>
                    <a:pt x="0" y="1805609"/>
                  </a:lnTo>
                  <a:lnTo>
                    <a:pt x="0" y="1848637"/>
                  </a:lnTo>
                  <a:lnTo>
                    <a:pt x="5981" y="1891322"/>
                  </a:lnTo>
                  <a:lnTo>
                    <a:pt x="17919" y="1932990"/>
                  </a:lnTo>
                  <a:lnTo>
                    <a:pt x="35839" y="1972983"/>
                  </a:lnTo>
                  <a:lnTo>
                    <a:pt x="59728" y="2010613"/>
                  </a:lnTo>
                  <a:lnTo>
                    <a:pt x="89585" y="2045195"/>
                  </a:lnTo>
                  <a:lnTo>
                    <a:pt x="124180" y="2075053"/>
                  </a:lnTo>
                  <a:lnTo>
                    <a:pt x="161810" y="2098954"/>
                  </a:lnTo>
                  <a:lnTo>
                    <a:pt x="201790" y="2116861"/>
                  </a:lnTo>
                  <a:lnTo>
                    <a:pt x="243471" y="2128812"/>
                  </a:lnTo>
                  <a:lnTo>
                    <a:pt x="286156" y="2134781"/>
                  </a:lnTo>
                  <a:lnTo>
                    <a:pt x="329171" y="2134781"/>
                  </a:lnTo>
                  <a:lnTo>
                    <a:pt x="371868" y="2128812"/>
                  </a:lnTo>
                  <a:lnTo>
                    <a:pt x="413537" y="2116861"/>
                  </a:lnTo>
                  <a:lnTo>
                    <a:pt x="453529" y="2098954"/>
                  </a:lnTo>
                  <a:lnTo>
                    <a:pt x="491159" y="2075053"/>
                  </a:lnTo>
                  <a:lnTo>
                    <a:pt x="525741" y="2045195"/>
                  </a:lnTo>
                  <a:lnTo>
                    <a:pt x="555612" y="2010613"/>
                  </a:lnTo>
                  <a:lnTo>
                    <a:pt x="579501" y="1972983"/>
                  </a:lnTo>
                  <a:lnTo>
                    <a:pt x="597420" y="1932990"/>
                  </a:lnTo>
                  <a:lnTo>
                    <a:pt x="609358" y="1891322"/>
                  </a:lnTo>
                  <a:lnTo>
                    <a:pt x="615340" y="1848637"/>
                  </a:lnTo>
                  <a:lnTo>
                    <a:pt x="615340" y="1805609"/>
                  </a:lnTo>
                  <a:close/>
                </a:path>
                <a:path w="2159634" h="2134870">
                  <a:moveTo>
                    <a:pt x="1387398" y="1045883"/>
                  </a:moveTo>
                  <a:lnTo>
                    <a:pt x="1381417" y="1003198"/>
                  </a:lnTo>
                  <a:lnTo>
                    <a:pt x="1369479" y="961517"/>
                  </a:lnTo>
                  <a:lnTo>
                    <a:pt x="1351559" y="921537"/>
                  </a:lnTo>
                  <a:lnTo>
                    <a:pt x="1327670" y="883907"/>
                  </a:lnTo>
                  <a:lnTo>
                    <a:pt x="1297800" y="849312"/>
                  </a:lnTo>
                  <a:lnTo>
                    <a:pt x="1263218" y="819454"/>
                  </a:lnTo>
                  <a:lnTo>
                    <a:pt x="1225588" y="795566"/>
                  </a:lnTo>
                  <a:lnTo>
                    <a:pt x="1185608" y="777646"/>
                  </a:lnTo>
                  <a:lnTo>
                    <a:pt x="1143927" y="765695"/>
                  </a:lnTo>
                  <a:lnTo>
                    <a:pt x="1101242" y="759726"/>
                  </a:lnTo>
                  <a:lnTo>
                    <a:pt x="1058214" y="759726"/>
                  </a:lnTo>
                  <a:lnTo>
                    <a:pt x="1015530" y="765695"/>
                  </a:lnTo>
                  <a:lnTo>
                    <a:pt x="973848" y="777646"/>
                  </a:lnTo>
                  <a:lnTo>
                    <a:pt x="933869" y="795566"/>
                  </a:lnTo>
                  <a:lnTo>
                    <a:pt x="896239" y="819454"/>
                  </a:lnTo>
                  <a:lnTo>
                    <a:pt x="861656" y="849312"/>
                  </a:lnTo>
                  <a:lnTo>
                    <a:pt x="831786" y="883907"/>
                  </a:lnTo>
                  <a:lnTo>
                    <a:pt x="807897" y="921537"/>
                  </a:lnTo>
                  <a:lnTo>
                    <a:pt x="789978" y="961517"/>
                  </a:lnTo>
                  <a:lnTo>
                    <a:pt x="778040" y="1003198"/>
                  </a:lnTo>
                  <a:lnTo>
                    <a:pt x="772058" y="1045883"/>
                  </a:lnTo>
                  <a:lnTo>
                    <a:pt x="772058" y="1088910"/>
                  </a:lnTo>
                  <a:lnTo>
                    <a:pt x="778040" y="1131595"/>
                  </a:lnTo>
                  <a:lnTo>
                    <a:pt x="789978" y="1173264"/>
                  </a:lnTo>
                  <a:lnTo>
                    <a:pt x="807897" y="1213256"/>
                  </a:lnTo>
                  <a:lnTo>
                    <a:pt x="831786" y="1250886"/>
                  </a:lnTo>
                  <a:lnTo>
                    <a:pt x="861656" y="1285468"/>
                  </a:lnTo>
                  <a:lnTo>
                    <a:pt x="896239" y="1315339"/>
                  </a:lnTo>
                  <a:lnTo>
                    <a:pt x="933869" y="1339227"/>
                  </a:lnTo>
                  <a:lnTo>
                    <a:pt x="973848" y="1357147"/>
                  </a:lnTo>
                  <a:lnTo>
                    <a:pt x="1015530" y="1369085"/>
                  </a:lnTo>
                  <a:lnTo>
                    <a:pt x="1058214" y="1375054"/>
                  </a:lnTo>
                  <a:lnTo>
                    <a:pt x="1101242" y="1375054"/>
                  </a:lnTo>
                  <a:lnTo>
                    <a:pt x="1143927" y="1369085"/>
                  </a:lnTo>
                  <a:lnTo>
                    <a:pt x="1185608" y="1357147"/>
                  </a:lnTo>
                  <a:lnTo>
                    <a:pt x="1225588" y="1339227"/>
                  </a:lnTo>
                  <a:lnTo>
                    <a:pt x="1263218" y="1315339"/>
                  </a:lnTo>
                  <a:lnTo>
                    <a:pt x="1297800" y="1285468"/>
                  </a:lnTo>
                  <a:lnTo>
                    <a:pt x="1327670" y="1250886"/>
                  </a:lnTo>
                  <a:lnTo>
                    <a:pt x="1351559" y="1213256"/>
                  </a:lnTo>
                  <a:lnTo>
                    <a:pt x="1369479" y="1173264"/>
                  </a:lnTo>
                  <a:lnTo>
                    <a:pt x="1381417" y="1131595"/>
                  </a:lnTo>
                  <a:lnTo>
                    <a:pt x="1387398" y="1088910"/>
                  </a:lnTo>
                  <a:lnTo>
                    <a:pt x="1387398" y="1045883"/>
                  </a:lnTo>
                  <a:close/>
                </a:path>
                <a:path w="2159634" h="2134870">
                  <a:moveTo>
                    <a:pt x="2159457" y="286156"/>
                  </a:moveTo>
                  <a:lnTo>
                    <a:pt x="2153488" y="243471"/>
                  </a:lnTo>
                  <a:lnTo>
                    <a:pt x="2141537" y="201790"/>
                  </a:lnTo>
                  <a:lnTo>
                    <a:pt x="2123630" y="161810"/>
                  </a:lnTo>
                  <a:lnTo>
                    <a:pt x="2099741" y="124180"/>
                  </a:lnTo>
                  <a:lnTo>
                    <a:pt x="2069871" y="89585"/>
                  </a:lnTo>
                  <a:lnTo>
                    <a:pt x="2035289" y="59728"/>
                  </a:lnTo>
                  <a:lnTo>
                    <a:pt x="1997659" y="35839"/>
                  </a:lnTo>
                  <a:lnTo>
                    <a:pt x="1957666" y="17919"/>
                  </a:lnTo>
                  <a:lnTo>
                    <a:pt x="1915998" y="5969"/>
                  </a:lnTo>
                  <a:lnTo>
                    <a:pt x="1873300" y="0"/>
                  </a:lnTo>
                  <a:lnTo>
                    <a:pt x="1830285" y="0"/>
                  </a:lnTo>
                  <a:lnTo>
                    <a:pt x="1787601" y="5969"/>
                  </a:lnTo>
                  <a:lnTo>
                    <a:pt x="1745919" y="17919"/>
                  </a:lnTo>
                  <a:lnTo>
                    <a:pt x="1705927" y="35839"/>
                  </a:lnTo>
                  <a:lnTo>
                    <a:pt x="1668310" y="59728"/>
                  </a:lnTo>
                  <a:lnTo>
                    <a:pt x="1633715" y="89585"/>
                  </a:lnTo>
                  <a:lnTo>
                    <a:pt x="1603857" y="124180"/>
                  </a:lnTo>
                  <a:lnTo>
                    <a:pt x="1579968" y="161810"/>
                  </a:lnTo>
                  <a:lnTo>
                    <a:pt x="1562049" y="201790"/>
                  </a:lnTo>
                  <a:lnTo>
                    <a:pt x="1550098" y="243471"/>
                  </a:lnTo>
                  <a:lnTo>
                    <a:pt x="1544129" y="286156"/>
                  </a:lnTo>
                  <a:lnTo>
                    <a:pt x="1544129" y="329184"/>
                  </a:lnTo>
                  <a:lnTo>
                    <a:pt x="1550098" y="371868"/>
                  </a:lnTo>
                  <a:lnTo>
                    <a:pt x="1562049" y="413537"/>
                  </a:lnTo>
                  <a:lnTo>
                    <a:pt x="1579968" y="453529"/>
                  </a:lnTo>
                  <a:lnTo>
                    <a:pt x="1603857" y="491159"/>
                  </a:lnTo>
                  <a:lnTo>
                    <a:pt x="1633715" y="525741"/>
                  </a:lnTo>
                  <a:lnTo>
                    <a:pt x="1668310" y="555612"/>
                  </a:lnTo>
                  <a:lnTo>
                    <a:pt x="1705927" y="579501"/>
                  </a:lnTo>
                  <a:lnTo>
                    <a:pt x="1745919" y="597420"/>
                  </a:lnTo>
                  <a:lnTo>
                    <a:pt x="1787601" y="609358"/>
                  </a:lnTo>
                  <a:lnTo>
                    <a:pt x="1830285" y="615327"/>
                  </a:lnTo>
                  <a:lnTo>
                    <a:pt x="1873300" y="615327"/>
                  </a:lnTo>
                  <a:lnTo>
                    <a:pt x="1915998" y="609358"/>
                  </a:lnTo>
                  <a:lnTo>
                    <a:pt x="1957666" y="597420"/>
                  </a:lnTo>
                  <a:lnTo>
                    <a:pt x="1997659" y="579501"/>
                  </a:lnTo>
                  <a:lnTo>
                    <a:pt x="2035289" y="555612"/>
                  </a:lnTo>
                  <a:lnTo>
                    <a:pt x="2069871" y="525741"/>
                  </a:lnTo>
                  <a:lnTo>
                    <a:pt x="2099741" y="491159"/>
                  </a:lnTo>
                  <a:lnTo>
                    <a:pt x="2123630" y="453529"/>
                  </a:lnTo>
                  <a:lnTo>
                    <a:pt x="2141537" y="413537"/>
                  </a:lnTo>
                  <a:lnTo>
                    <a:pt x="2153488" y="371868"/>
                  </a:lnTo>
                  <a:lnTo>
                    <a:pt x="2159457" y="329184"/>
                  </a:lnTo>
                  <a:lnTo>
                    <a:pt x="2159457"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11" name="object 11"/>
          <p:cNvGrpSpPr/>
          <p:nvPr/>
        </p:nvGrpSpPr>
        <p:grpSpPr>
          <a:xfrm>
            <a:off x="6266701" y="2651536"/>
            <a:ext cx="1554506" cy="1554506"/>
            <a:chOff x="10333549" y="4372579"/>
            <a:chExt cx="2563495" cy="2563495"/>
          </a:xfrm>
        </p:grpSpPr>
        <p:sp>
          <p:nvSpPr>
            <p:cNvPr id="12" name="object 12"/>
            <p:cNvSpPr/>
            <p:nvPr/>
          </p:nvSpPr>
          <p:spPr>
            <a:xfrm>
              <a:off x="10333549" y="4372579"/>
              <a:ext cx="2563495" cy="2563495"/>
            </a:xfrm>
            <a:custGeom>
              <a:avLst/>
              <a:gdLst/>
              <a:ahLst/>
              <a:cxnLst/>
              <a:rect l="l" t="t" r="r" b="b"/>
              <a:pathLst>
                <a:path w="2563495" h="2563495">
                  <a:moveTo>
                    <a:pt x="2043093" y="0"/>
                  </a:moveTo>
                  <a:lnTo>
                    <a:pt x="522018" y="0"/>
                  </a:lnTo>
                  <a:lnTo>
                    <a:pt x="462522" y="588"/>
                  </a:lnTo>
                  <a:lnTo>
                    <a:pt x="410331" y="2184"/>
                  </a:lnTo>
                  <a:lnTo>
                    <a:pt x="363852" y="5292"/>
                  </a:lnTo>
                  <a:lnTo>
                    <a:pt x="321495" y="10417"/>
                  </a:lnTo>
                  <a:lnTo>
                    <a:pt x="281667" y="18062"/>
                  </a:lnTo>
                  <a:lnTo>
                    <a:pt x="242777" y="28731"/>
                  </a:lnTo>
                  <a:lnTo>
                    <a:pt x="194896" y="50246"/>
                  </a:lnTo>
                  <a:lnTo>
                    <a:pt x="151117" y="78202"/>
                  </a:lnTo>
                  <a:lnTo>
                    <a:pt x="112025" y="112014"/>
                  </a:lnTo>
                  <a:lnTo>
                    <a:pt x="78204" y="151099"/>
                  </a:lnTo>
                  <a:lnTo>
                    <a:pt x="50241" y="194871"/>
                  </a:lnTo>
                  <a:lnTo>
                    <a:pt x="28721" y="242746"/>
                  </a:lnTo>
                  <a:lnTo>
                    <a:pt x="18054" y="281641"/>
                  </a:lnTo>
                  <a:lnTo>
                    <a:pt x="10406" y="321473"/>
                  </a:lnTo>
                  <a:lnTo>
                    <a:pt x="5290" y="363628"/>
                  </a:lnTo>
                  <a:lnTo>
                    <a:pt x="2183" y="409824"/>
                  </a:lnTo>
                  <a:lnTo>
                    <a:pt x="587" y="461545"/>
                  </a:lnTo>
                  <a:lnTo>
                    <a:pt x="0" y="520336"/>
                  </a:lnTo>
                  <a:lnTo>
                    <a:pt x="16" y="2043061"/>
                  </a:lnTo>
                  <a:lnTo>
                    <a:pt x="587" y="2100898"/>
                  </a:lnTo>
                  <a:lnTo>
                    <a:pt x="2183" y="2153085"/>
                  </a:lnTo>
                  <a:lnTo>
                    <a:pt x="5290" y="2199563"/>
                  </a:lnTo>
                  <a:lnTo>
                    <a:pt x="10425" y="2241985"/>
                  </a:lnTo>
                  <a:lnTo>
                    <a:pt x="18057" y="2281764"/>
                  </a:lnTo>
                  <a:lnTo>
                    <a:pt x="28721" y="2320651"/>
                  </a:lnTo>
                  <a:lnTo>
                    <a:pt x="50241" y="2368526"/>
                  </a:lnTo>
                  <a:lnTo>
                    <a:pt x="78204" y="2412299"/>
                  </a:lnTo>
                  <a:lnTo>
                    <a:pt x="112025" y="2451384"/>
                  </a:lnTo>
                  <a:lnTo>
                    <a:pt x="151117" y="2485198"/>
                  </a:lnTo>
                  <a:lnTo>
                    <a:pt x="194896" y="2513157"/>
                  </a:lnTo>
                  <a:lnTo>
                    <a:pt x="242777" y="2534676"/>
                  </a:lnTo>
                  <a:lnTo>
                    <a:pt x="281660" y="2545342"/>
                  </a:lnTo>
                  <a:lnTo>
                    <a:pt x="321434" y="2552984"/>
                  </a:lnTo>
                  <a:lnTo>
                    <a:pt x="363646" y="2558107"/>
                  </a:lnTo>
                  <a:lnTo>
                    <a:pt x="409843" y="2561214"/>
                  </a:lnTo>
                  <a:lnTo>
                    <a:pt x="461568" y="2562810"/>
                  </a:lnTo>
                  <a:lnTo>
                    <a:pt x="520370" y="2563397"/>
                  </a:lnTo>
                  <a:lnTo>
                    <a:pt x="2041445" y="2563397"/>
                  </a:lnTo>
                  <a:lnTo>
                    <a:pt x="2100913" y="2562810"/>
                  </a:lnTo>
                  <a:lnTo>
                    <a:pt x="2153086" y="2561214"/>
                  </a:lnTo>
                  <a:lnTo>
                    <a:pt x="2199553" y="2558107"/>
                  </a:lnTo>
                  <a:lnTo>
                    <a:pt x="2241904" y="2552984"/>
                  </a:lnTo>
                  <a:lnTo>
                    <a:pt x="2281730" y="2545342"/>
                  </a:lnTo>
                  <a:lnTo>
                    <a:pt x="2320620" y="2534676"/>
                  </a:lnTo>
                  <a:lnTo>
                    <a:pt x="2368504" y="2513157"/>
                  </a:lnTo>
                  <a:lnTo>
                    <a:pt x="2412290" y="2485198"/>
                  </a:lnTo>
                  <a:lnTo>
                    <a:pt x="2451388" y="2451384"/>
                  </a:lnTo>
                  <a:lnTo>
                    <a:pt x="2485207" y="2412299"/>
                  </a:lnTo>
                  <a:lnTo>
                    <a:pt x="2513156" y="2368526"/>
                  </a:lnTo>
                  <a:lnTo>
                    <a:pt x="2534645" y="2320651"/>
                  </a:lnTo>
                  <a:lnTo>
                    <a:pt x="2545306" y="2281764"/>
                  </a:lnTo>
                  <a:lnTo>
                    <a:pt x="2552946" y="2241985"/>
                  </a:lnTo>
                  <a:lnTo>
                    <a:pt x="2558067" y="2199769"/>
                  </a:lnTo>
                  <a:lnTo>
                    <a:pt x="2561173" y="2153573"/>
                  </a:lnTo>
                  <a:lnTo>
                    <a:pt x="2562768" y="2101852"/>
                  </a:lnTo>
                  <a:lnTo>
                    <a:pt x="2563356" y="2043061"/>
                  </a:lnTo>
                  <a:lnTo>
                    <a:pt x="2563339" y="520336"/>
                  </a:lnTo>
                  <a:lnTo>
                    <a:pt x="2562768" y="462499"/>
                  </a:lnTo>
                  <a:lnTo>
                    <a:pt x="2561173" y="410312"/>
                  </a:lnTo>
                  <a:lnTo>
                    <a:pt x="2558067" y="363834"/>
                  </a:lnTo>
                  <a:lnTo>
                    <a:pt x="2552946" y="321473"/>
                  </a:lnTo>
                  <a:lnTo>
                    <a:pt x="2545306" y="281641"/>
                  </a:lnTo>
                  <a:lnTo>
                    <a:pt x="2534645" y="242746"/>
                  </a:lnTo>
                  <a:lnTo>
                    <a:pt x="2513156" y="194871"/>
                  </a:lnTo>
                  <a:lnTo>
                    <a:pt x="2485207" y="151099"/>
                  </a:lnTo>
                  <a:lnTo>
                    <a:pt x="2451388" y="112014"/>
                  </a:lnTo>
                  <a:lnTo>
                    <a:pt x="2412290" y="78202"/>
                  </a:lnTo>
                  <a:lnTo>
                    <a:pt x="2368504" y="50246"/>
                  </a:lnTo>
                  <a:lnTo>
                    <a:pt x="2320620" y="28731"/>
                  </a:lnTo>
                  <a:lnTo>
                    <a:pt x="2281738" y="18062"/>
                  </a:lnTo>
                  <a:lnTo>
                    <a:pt x="2241965" y="10417"/>
                  </a:lnTo>
                  <a:lnTo>
                    <a:pt x="2199759" y="5292"/>
                  </a:lnTo>
                  <a:lnTo>
                    <a:pt x="2153574" y="2184"/>
                  </a:lnTo>
                  <a:lnTo>
                    <a:pt x="2101867" y="588"/>
                  </a:lnTo>
                  <a:lnTo>
                    <a:pt x="2043093"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13" name="object 13"/>
            <p:cNvSpPr/>
            <p:nvPr/>
          </p:nvSpPr>
          <p:spPr>
            <a:xfrm>
              <a:off x="10535551" y="4586890"/>
              <a:ext cx="2159635" cy="2134870"/>
            </a:xfrm>
            <a:custGeom>
              <a:avLst/>
              <a:gdLst/>
              <a:ahLst/>
              <a:cxnLst/>
              <a:rect l="l" t="t" r="r" b="b"/>
              <a:pathLst>
                <a:path w="2159634" h="2134870">
                  <a:moveTo>
                    <a:pt x="615315" y="1805609"/>
                  </a:moveTo>
                  <a:lnTo>
                    <a:pt x="609346" y="1762925"/>
                  </a:lnTo>
                  <a:lnTo>
                    <a:pt x="597395" y="1721243"/>
                  </a:lnTo>
                  <a:lnTo>
                    <a:pt x="579462" y="1681251"/>
                  </a:lnTo>
                  <a:lnTo>
                    <a:pt x="555561" y="1643634"/>
                  </a:lnTo>
                  <a:lnTo>
                    <a:pt x="525678" y="1609039"/>
                  </a:lnTo>
                  <a:lnTo>
                    <a:pt x="491096" y="1579181"/>
                  </a:lnTo>
                  <a:lnTo>
                    <a:pt x="453466" y="1555292"/>
                  </a:lnTo>
                  <a:lnTo>
                    <a:pt x="413486" y="1537373"/>
                  </a:lnTo>
                  <a:lnTo>
                    <a:pt x="371817" y="1525422"/>
                  </a:lnTo>
                  <a:lnTo>
                    <a:pt x="329133" y="1519453"/>
                  </a:lnTo>
                  <a:lnTo>
                    <a:pt x="286105" y="1519453"/>
                  </a:lnTo>
                  <a:lnTo>
                    <a:pt x="243420" y="1525422"/>
                  </a:lnTo>
                  <a:lnTo>
                    <a:pt x="201752" y="1537373"/>
                  </a:lnTo>
                  <a:lnTo>
                    <a:pt x="161772" y="1555292"/>
                  </a:lnTo>
                  <a:lnTo>
                    <a:pt x="124142" y="1579181"/>
                  </a:lnTo>
                  <a:lnTo>
                    <a:pt x="89560" y="1609039"/>
                  </a:lnTo>
                  <a:lnTo>
                    <a:pt x="59702" y="1643634"/>
                  </a:lnTo>
                  <a:lnTo>
                    <a:pt x="35826" y="1681251"/>
                  </a:lnTo>
                  <a:lnTo>
                    <a:pt x="17907" y="1721243"/>
                  </a:lnTo>
                  <a:lnTo>
                    <a:pt x="5969" y="1762925"/>
                  </a:lnTo>
                  <a:lnTo>
                    <a:pt x="0" y="1805609"/>
                  </a:lnTo>
                  <a:lnTo>
                    <a:pt x="0" y="1848637"/>
                  </a:lnTo>
                  <a:lnTo>
                    <a:pt x="5969" y="1891322"/>
                  </a:lnTo>
                  <a:lnTo>
                    <a:pt x="17907" y="1932990"/>
                  </a:lnTo>
                  <a:lnTo>
                    <a:pt x="35826" y="1972983"/>
                  </a:lnTo>
                  <a:lnTo>
                    <a:pt x="59702" y="2010613"/>
                  </a:lnTo>
                  <a:lnTo>
                    <a:pt x="89560" y="2045195"/>
                  </a:lnTo>
                  <a:lnTo>
                    <a:pt x="124142" y="2075053"/>
                  </a:lnTo>
                  <a:lnTo>
                    <a:pt x="161772" y="2098954"/>
                  </a:lnTo>
                  <a:lnTo>
                    <a:pt x="201752" y="2116861"/>
                  </a:lnTo>
                  <a:lnTo>
                    <a:pt x="243420" y="2128812"/>
                  </a:lnTo>
                  <a:lnTo>
                    <a:pt x="286105" y="2134781"/>
                  </a:lnTo>
                  <a:lnTo>
                    <a:pt x="329133" y="2134781"/>
                  </a:lnTo>
                  <a:lnTo>
                    <a:pt x="371817" y="2128812"/>
                  </a:lnTo>
                  <a:lnTo>
                    <a:pt x="413486" y="2116861"/>
                  </a:lnTo>
                  <a:lnTo>
                    <a:pt x="453466" y="2098954"/>
                  </a:lnTo>
                  <a:lnTo>
                    <a:pt x="491096" y="2075053"/>
                  </a:lnTo>
                  <a:lnTo>
                    <a:pt x="525678" y="2045195"/>
                  </a:lnTo>
                  <a:lnTo>
                    <a:pt x="555561" y="2010613"/>
                  </a:lnTo>
                  <a:lnTo>
                    <a:pt x="579462" y="1972983"/>
                  </a:lnTo>
                  <a:lnTo>
                    <a:pt x="597395" y="1932990"/>
                  </a:lnTo>
                  <a:lnTo>
                    <a:pt x="609346" y="1891322"/>
                  </a:lnTo>
                  <a:lnTo>
                    <a:pt x="615315" y="1848637"/>
                  </a:lnTo>
                  <a:lnTo>
                    <a:pt x="615315" y="1805609"/>
                  </a:lnTo>
                  <a:close/>
                </a:path>
                <a:path w="2159634" h="2134870">
                  <a:moveTo>
                    <a:pt x="615315" y="286156"/>
                  </a:moveTo>
                  <a:lnTo>
                    <a:pt x="609346" y="243471"/>
                  </a:lnTo>
                  <a:lnTo>
                    <a:pt x="597395" y="201790"/>
                  </a:lnTo>
                  <a:lnTo>
                    <a:pt x="579462" y="161810"/>
                  </a:lnTo>
                  <a:lnTo>
                    <a:pt x="555561" y="124180"/>
                  </a:lnTo>
                  <a:lnTo>
                    <a:pt x="525678" y="89585"/>
                  </a:lnTo>
                  <a:lnTo>
                    <a:pt x="491096" y="59728"/>
                  </a:lnTo>
                  <a:lnTo>
                    <a:pt x="453466" y="35839"/>
                  </a:lnTo>
                  <a:lnTo>
                    <a:pt x="413486" y="17919"/>
                  </a:lnTo>
                  <a:lnTo>
                    <a:pt x="371817" y="5969"/>
                  </a:lnTo>
                  <a:lnTo>
                    <a:pt x="329133" y="0"/>
                  </a:lnTo>
                  <a:lnTo>
                    <a:pt x="286105" y="0"/>
                  </a:lnTo>
                  <a:lnTo>
                    <a:pt x="243420" y="5969"/>
                  </a:lnTo>
                  <a:lnTo>
                    <a:pt x="201752" y="17919"/>
                  </a:lnTo>
                  <a:lnTo>
                    <a:pt x="161772" y="35839"/>
                  </a:lnTo>
                  <a:lnTo>
                    <a:pt x="124142" y="59728"/>
                  </a:lnTo>
                  <a:lnTo>
                    <a:pt x="89560" y="89585"/>
                  </a:lnTo>
                  <a:lnTo>
                    <a:pt x="59702" y="124180"/>
                  </a:lnTo>
                  <a:lnTo>
                    <a:pt x="35826" y="161810"/>
                  </a:lnTo>
                  <a:lnTo>
                    <a:pt x="17907" y="201790"/>
                  </a:lnTo>
                  <a:lnTo>
                    <a:pt x="5969" y="243471"/>
                  </a:lnTo>
                  <a:lnTo>
                    <a:pt x="0" y="286156"/>
                  </a:lnTo>
                  <a:lnTo>
                    <a:pt x="0" y="329184"/>
                  </a:lnTo>
                  <a:lnTo>
                    <a:pt x="5969" y="371868"/>
                  </a:lnTo>
                  <a:lnTo>
                    <a:pt x="17907" y="413537"/>
                  </a:lnTo>
                  <a:lnTo>
                    <a:pt x="35826" y="453529"/>
                  </a:lnTo>
                  <a:lnTo>
                    <a:pt x="59702" y="491159"/>
                  </a:lnTo>
                  <a:lnTo>
                    <a:pt x="89560" y="525741"/>
                  </a:lnTo>
                  <a:lnTo>
                    <a:pt x="124142" y="555612"/>
                  </a:lnTo>
                  <a:lnTo>
                    <a:pt x="161772" y="579501"/>
                  </a:lnTo>
                  <a:lnTo>
                    <a:pt x="201752" y="597420"/>
                  </a:lnTo>
                  <a:lnTo>
                    <a:pt x="243420" y="609358"/>
                  </a:lnTo>
                  <a:lnTo>
                    <a:pt x="286105" y="615327"/>
                  </a:lnTo>
                  <a:lnTo>
                    <a:pt x="329133" y="615327"/>
                  </a:lnTo>
                  <a:lnTo>
                    <a:pt x="371817" y="609358"/>
                  </a:lnTo>
                  <a:lnTo>
                    <a:pt x="413486" y="597420"/>
                  </a:lnTo>
                  <a:lnTo>
                    <a:pt x="453466" y="579501"/>
                  </a:lnTo>
                  <a:lnTo>
                    <a:pt x="491096" y="555612"/>
                  </a:lnTo>
                  <a:lnTo>
                    <a:pt x="525678" y="525741"/>
                  </a:lnTo>
                  <a:lnTo>
                    <a:pt x="555561" y="491159"/>
                  </a:lnTo>
                  <a:lnTo>
                    <a:pt x="579462" y="453529"/>
                  </a:lnTo>
                  <a:lnTo>
                    <a:pt x="597395" y="413537"/>
                  </a:lnTo>
                  <a:lnTo>
                    <a:pt x="609346" y="371868"/>
                  </a:lnTo>
                  <a:lnTo>
                    <a:pt x="615315" y="329184"/>
                  </a:lnTo>
                  <a:lnTo>
                    <a:pt x="615315" y="286156"/>
                  </a:lnTo>
                  <a:close/>
                </a:path>
                <a:path w="2159634" h="2134870">
                  <a:moveTo>
                    <a:pt x="2159381" y="1805609"/>
                  </a:moveTo>
                  <a:lnTo>
                    <a:pt x="2153412" y="1762925"/>
                  </a:lnTo>
                  <a:lnTo>
                    <a:pt x="2141474" y="1721243"/>
                  </a:lnTo>
                  <a:lnTo>
                    <a:pt x="2123554" y="1681251"/>
                  </a:lnTo>
                  <a:lnTo>
                    <a:pt x="2099678" y="1643634"/>
                  </a:lnTo>
                  <a:lnTo>
                    <a:pt x="2069820" y="1609039"/>
                  </a:lnTo>
                  <a:lnTo>
                    <a:pt x="2035238" y="1579181"/>
                  </a:lnTo>
                  <a:lnTo>
                    <a:pt x="1997608" y="1555292"/>
                  </a:lnTo>
                  <a:lnTo>
                    <a:pt x="1957628" y="1537373"/>
                  </a:lnTo>
                  <a:lnTo>
                    <a:pt x="1915960" y="1525422"/>
                  </a:lnTo>
                  <a:lnTo>
                    <a:pt x="1873275" y="1519453"/>
                  </a:lnTo>
                  <a:lnTo>
                    <a:pt x="1830247" y="1519453"/>
                  </a:lnTo>
                  <a:lnTo>
                    <a:pt x="1787563" y="1525422"/>
                  </a:lnTo>
                  <a:lnTo>
                    <a:pt x="1745894" y="1537373"/>
                  </a:lnTo>
                  <a:lnTo>
                    <a:pt x="1705914" y="1555292"/>
                  </a:lnTo>
                  <a:lnTo>
                    <a:pt x="1668284" y="1579181"/>
                  </a:lnTo>
                  <a:lnTo>
                    <a:pt x="1633702" y="1609039"/>
                  </a:lnTo>
                  <a:lnTo>
                    <a:pt x="1603844" y="1643634"/>
                  </a:lnTo>
                  <a:lnTo>
                    <a:pt x="1579968" y="1681251"/>
                  </a:lnTo>
                  <a:lnTo>
                    <a:pt x="1562049" y="1721243"/>
                  </a:lnTo>
                  <a:lnTo>
                    <a:pt x="1550111" y="1762925"/>
                  </a:lnTo>
                  <a:lnTo>
                    <a:pt x="1544142" y="1805609"/>
                  </a:lnTo>
                  <a:lnTo>
                    <a:pt x="1544142" y="1848637"/>
                  </a:lnTo>
                  <a:lnTo>
                    <a:pt x="1550111" y="1891322"/>
                  </a:lnTo>
                  <a:lnTo>
                    <a:pt x="1562049" y="1932990"/>
                  </a:lnTo>
                  <a:lnTo>
                    <a:pt x="1579968" y="1972983"/>
                  </a:lnTo>
                  <a:lnTo>
                    <a:pt x="1603844" y="2010613"/>
                  </a:lnTo>
                  <a:lnTo>
                    <a:pt x="1633702" y="2045195"/>
                  </a:lnTo>
                  <a:lnTo>
                    <a:pt x="1668284" y="2075053"/>
                  </a:lnTo>
                  <a:lnTo>
                    <a:pt x="1705914" y="2098954"/>
                  </a:lnTo>
                  <a:lnTo>
                    <a:pt x="1745894" y="2116861"/>
                  </a:lnTo>
                  <a:lnTo>
                    <a:pt x="1787563" y="2128812"/>
                  </a:lnTo>
                  <a:lnTo>
                    <a:pt x="1830247" y="2134781"/>
                  </a:lnTo>
                  <a:lnTo>
                    <a:pt x="1873275" y="2134781"/>
                  </a:lnTo>
                  <a:lnTo>
                    <a:pt x="1915960" y="2128812"/>
                  </a:lnTo>
                  <a:lnTo>
                    <a:pt x="1957628" y="2116861"/>
                  </a:lnTo>
                  <a:lnTo>
                    <a:pt x="1997608" y="2098954"/>
                  </a:lnTo>
                  <a:lnTo>
                    <a:pt x="2035238" y="2075053"/>
                  </a:lnTo>
                  <a:lnTo>
                    <a:pt x="2069820" y="2045195"/>
                  </a:lnTo>
                  <a:lnTo>
                    <a:pt x="2099678" y="2010613"/>
                  </a:lnTo>
                  <a:lnTo>
                    <a:pt x="2123554" y="1972983"/>
                  </a:lnTo>
                  <a:lnTo>
                    <a:pt x="2141474" y="1932990"/>
                  </a:lnTo>
                  <a:lnTo>
                    <a:pt x="2153412" y="1891322"/>
                  </a:lnTo>
                  <a:lnTo>
                    <a:pt x="2159381" y="1848637"/>
                  </a:lnTo>
                  <a:lnTo>
                    <a:pt x="2159381" y="1805609"/>
                  </a:lnTo>
                  <a:close/>
                </a:path>
                <a:path w="2159634" h="2134870">
                  <a:moveTo>
                    <a:pt x="2159381" y="286156"/>
                  </a:moveTo>
                  <a:lnTo>
                    <a:pt x="2153412" y="243471"/>
                  </a:lnTo>
                  <a:lnTo>
                    <a:pt x="2141474" y="201790"/>
                  </a:lnTo>
                  <a:lnTo>
                    <a:pt x="2123554" y="161810"/>
                  </a:lnTo>
                  <a:lnTo>
                    <a:pt x="2099678" y="124180"/>
                  </a:lnTo>
                  <a:lnTo>
                    <a:pt x="2069820" y="89585"/>
                  </a:lnTo>
                  <a:lnTo>
                    <a:pt x="2035238" y="59728"/>
                  </a:lnTo>
                  <a:lnTo>
                    <a:pt x="1997608" y="35839"/>
                  </a:lnTo>
                  <a:lnTo>
                    <a:pt x="1957628" y="17919"/>
                  </a:lnTo>
                  <a:lnTo>
                    <a:pt x="1915960" y="5969"/>
                  </a:lnTo>
                  <a:lnTo>
                    <a:pt x="1873275" y="0"/>
                  </a:lnTo>
                  <a:lnTo>
                    <a:pt x="1830247" y="0"/>
                  </a:lnTo>
                  <a:lnTo>
                    <a:pt x="1787563" y="5969"/>
                  </a:lnTo>
                  <a:lnTo>
                    <a:pt x="1745894" y="17919"/>
                  </a:lnTo>
                  <a:lnTo>
                    <a:pt x="1705914" y="35839"/>
                  </a:lnTo>
                  <a:lnTo>
                    <a:pt x="1668284" y="59728"/>
                  </a:lnTo>
                  <a:lnTo>
                    <a:pt x="1633702" y="89585"/>
                  </a:lnTo>
                  <a:lnTo>
                    <a:pt x="1603844" y="124180"/>
                  </a:lnTo>
                  <a:lnTo>
                    <a:pt x="1579968" y="161810"/>
                  </a:lnTo>
                  <a:lnTo>
                    <a:pt x="1562049" y="201790"/>
                  </a:lnTo>
                  <a:lnTo>
                    <a:pt x="1550111" y="243471"/>
                  </a:lnTo>
                  <a:lnTo>
                    <a:pt x="1544142" y="286156"/>
                  </a:lnTo>
                  <a:lnTo>
                    <a:pt x="1544142" y="329184"/>
                  </a:lnTo>
                  <a:lnTo>
                    <a:pt x="1550111" y="371868"/>
                  </a:lnTo>
                  <a:lnTo>
                    <a:pt x="1562049" y="413537"/>
                  </a:lnTo>
                  <a:lnTo>
                    <a:pt x="1579968" y="453529"/>
                  </a:lnTo>
                  <a:lnTo>
                    <a:pt x="1603844" y="491159"/>
                  </a:lnTo>
                  <a:lnTo>
                    <a:pt x="1633702" y="525741"/>
                  </a:lnTo>
                  <a:lnTo>
                    <a:pt x="1668284" y="555612"/>
                  </a:lnTo>
                  <a:lnTo>
                    <a:pt x="1705914" y="579501"/>
                  </a:lnTo>
                  <a:lnTo>
                    <a:pt x="1745894" y="597420"/>
                  </a:lnTo>
                  <a:lnTo>
                    <a:pt x="1787563" y="609358"/>
                  </a:lnTo>
                  <a:lnTo>
                    <a:pt x="1830247" y="615327"/>
                  </a:lnTo>
                  <a:lnTo>
                    <a:pt x="1873275" y="615327"/>
                  </a:lnTo>
                  <a:lnTo>
                    <a:pt x="1915960" y="609358"/>
                  </a:lnTo>
                  <a:lnTo>
                    <a:pt x="1957628" y="597420"/>
                  </a:lnTo>
                  <a:lnTo>
                    <a:pt x="1997608" y="579501"/>
                  </a:lnTo>
                  <a:lnTo>
                    <a:pt x="2035238" y="555612"/>
                  </a:lnTo>
                  <a:lnTo>
                    <a:pt x="2069820" y="525741"/>
                  </a:lnTo>
                  <a:lnTo>
                    <a:pt x="2099678" y="491159"/>
                  </a:lnTo>
                  <a:lnTo>
                    <a:pt x="2123554" y="453529"/>
                  </a:lnTo>
                  <a:lnTo>
                    <a:pt x="2141474" y="413537"/>
                  </a:lnTo>
                  <a:lnTo>
                    <a:pt x="2153412" y="371868"/>
                  </a:lnTo>
                  <a:lnTo>
                    <a:pt x="2159381" y="329184"/>
                  </a:lnTo>
                  <a:lnTo>
                    <a:pt x="2159381"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14" name="object 14"/>
          <p:cNvGrpSpPr/>
          <p:nvPr/>
        </p:nvGrpSpPr>
        <p:grpSpPr>
          <a:xfrm>
            <a:off x="8162576" y="2651536"/>
            <a:ext cx="1554506" cy="1554506"/>
            <a:chOff x="13459987" y="4372579"/>
            <a:chExt cx="2563495" cy="2563495"/>
          </a:xfrm>
        </p:grpSpPr>
        <p:sp>
          <p:nvSpPr>
            <p:cNvPr id="15" name="object 15"/>
            <p:cNvSpPr/>
            <p:nvPr/>
          </p:nvSpPr>
          <p:spPr>
            <a:xfrm>
              <a:off x="13459987" y="4372579"/>
              <a:ext cx="2563495" cy="2563495"/>
            </a:xfrm>
            <a:custGeom>
              <a:avLst/>
              <a:gdLst/>
              <a:ahLst/>
              <a:cxnLst/>
              <a:rect l="l" t="t" r="r" b="b"/>
              <a:pathLst>
                <a:path w="2563494" h="2563495">
                  <a:moveTo>
                    <a:pt x="2042985" y="0"/>
                  </a:moveTo>
                  <a:lnTo>
                    <a:pt x="521911" y="0"/>
                  </a:lnTo>
                  <a:lnTo>
                    <a:pt x="462442" y="588"/>
                  </a:lnTo>
                  <a:lnTo>
                    <a:pt x="410270" y="2184"/>
                  </a:lnTo>
                  <a:lnTo>
                    <a:pt x="363802" y="5292"/>
                  </a:lnTo>
                  <a:lnTo>
                    <a:pt x="321451" y="10417"/>
                  </a:lnTo>
                  <a:lnTo>
                    <a:pt x="281625" y="18062"/>
                  </a:lnTo>
                  <a:lnTo>
                    <a:pt x="242735" y="28731"/>
                  </a:lnTo>
                  <a:lnTo>
                    <a:pt x="194858" y="50246"/>
                  </a:lnTo>
                  <a:lnTo>
                    <a:pt x="151088" y="78202"/>
                  </a:lnTo>
                  <a:lnTo>
                    <a:pt x="112006" y="112014"/>
                  </a:lnTo>
                  <a:lnTo>
                    <a:pt x="78195" y="151099"/>
                  </a:lnTo>
                  <a:lnTo>
                    <a:pt x="50236" y="194871"/>
                  </a:lnTo>
                  <a:lnTo>
                    <a:pt x="28710" y="242746"/>
                  </a:lnTo>
                  <a:lnTo>
                    <a:pt x="18047" y="281641"/>
                  </a:lnTo>
                  <a:lnTo>
                    <a:pt x="10402" y="321473"/>
                  </a:lnTo>
                  <a:lnTo>
                    <a:pt x="5288" y="363628"/>
                  </a:lnTo>
                  <a:lnTo>
                    <a:pt x="2182" y="409824"/>
                  </a:lnTo>
                  <a:lnTo>
                    <a:pt x="587" y="461545"/>
                  </a:lnTo>
                  <a:lnTo>
                    <a:pt x="0" y="520336"/>
                  </a:lnTo>
                  <a:lnTo>
                    <a:pt x="16" y="2043061"/>
                  </a:lnTo>
                  <a:lnTo>
                    <a:pt x="587" y="2100898"/>
                  </a:lnTo>
                  <a:lnTo>
                    <a:pt x="2182" y="2153085"/>
                  </a:lnTo>
                  <a:lnTo>
                    <a:pt x="5288" y="2199563"/>
                  </a:lnTo>
                  <a:lnTo>
                    <a:pt x="10421" y="2241985"/>
                  </a:lnTo>
                  <a:lnTo>
                    <a:pt x="18051" y="2281764"/>
                  </a:lnTo>
                  <a:lnTo>
                    <a:pt x="28710" y="2320651"/>
                  </a:lnTo>
                  <a:lnTo>
                    <a:pt x="50236" y="2368526"/>
                  </a:lnTo>
                  <a:lnTo>
                    <a:pt x="78195" y="2412299"/>
                  </a:lnTo>
                  <a:lnTo>
                    <a:pt x="112006" y="2451384"/>
                  </a:lnTo>
                  <a:lnTo>
                    <a:pt x="151088" y="2485198"/>
                  </a:lnTo>
                  <a:lnTo>
                    <a:pt x="194858" y="2513157"/>
                  </a:lnTo>
                  <a:lnTo>
                    <a:pt x="242735" y="2534676"/>
                  </a:lnTo>
                  <a:lnTo>
                    <a:pt x="281618" y="2545342"/>
                  </a:lnTo>
                  <a:lnTo>
                    <a:pt x="321392" y="2552984"/>
                  </a:lnTo>
                  <a:lnTo>
                    <a:pt x="363605" y="2558107"/>
                  </a:lnTo>
                  <a:lnTo>
                    <a:pt x="409801" y="2561214"/>
                  </a:lnTo>
                  <a:lnTo>
                    <a:pt x="461527" y="2562810"/>
                  </a:lnTo>
                  <a:lnTo>
                    <a:pt x="520328" y="2563397"/>
                  </a:lnTo>
                  <a:lnTo>
                    <a:pt x="2041337" y="2563397"/>
                  </a:lnTo>
                  <a:lnTo>
                    <a:pt x="2100833" y="2562810"/>
                  </a:lnTo>
                  <a:lnTo>
                    <a:pt x="2153024" y="2561214"/>
                  </a:lnTo>
                  <a:lnTo>
                    <a:pt x="2199503" y="2558107"/>
                  </a:lnTo>
                  <a:lnTo>
                    <a:pt x="2241860" y="2552984"/>
                  </a:lnTo>
                  <a:lnTo>
                    <a:pt x="2281688" y="2545342"/>
                  </a:lnTo>
                  <a:lnTo>
                    <a:pt x="2320578" y="2534676"/>
                  </a:lnTo>
                  <a:lnTo>
                    <a:pt x="2368462" y="2513157"/>
                  </a:lnTo>
                  <a:lnTo>
                    <a:pt x="2412249" y="2485198"/>
                  </a:lnTo>
                  <a:lnTo>
                    <a:pt x="2451346" y="2451384"/>
                  </a:lnTo>
                  <a:lnTo>
                    <a:pt x="2485165" y="2412299"/>
                  </a:lnTo>
                  <a:lnTo>
                    <a:pt x="2513114" y="2368526"/>
                  </a:lnTo>
                  <a:lnTo>
                    <a:pt x="2534603" y="2320651"/>
                  </a:lnTo>
                  <a:lnTo>
                    <a:pt x="2545264" y="2281764"/>
                  </a:lnTo>
                  <a:lnTo>
                    <a:pt x="2552904" y="2241985"/>
                  </a:lnTo>
                  <a:lnTo>
                    <a:pt x="2558025" y="2199769"/>
                  </a:lnTo>
                  <a:lnTo>
                    <a:pt x="2561131" y="2153573"/>
                  </a:lnTo>
                  <a:lnTo>
                    <a:pt x="2562726" y="2101852"/>
                  </a:lnTo>
                  <a:lnTo>
                    <a:pt x="2563314" y="2043061"/>
                  </a:lnTo>
                  <a:lnTo>
                    <a:pt x="2563297" y="520336"/>
                  </a:lnTo>
                  <a:lnTo>
                    <a:pt x="2562726" y="462499"/>
                  </a:lnTo>
                  <a:lnTo>
                    <a:pt x="2561131" y="410312"/>
                  </a:lnTo>
                  <a:lnTo>
                    <a:pt x="2558025" y="363834"/>
                  </a:lnTo>
                  <a:lnTo>
                    <a:pt x="2552904" y="321473"/>
                  </a:lnTo>
                  <a:lnTo>
                    <a:pt x="2545264" y="281641"/>
                  </a:lnTo>
                  <a:lnTo>
                    <a:pt x="2534603" y="242746"/>
                  </a:lnTo>
                  <a:lnTo>
                    <a:pt x="2513114" y="194871"/>
                  </a:lnTo>
                  <a:lnTo>
                    <a:pt x="2485165" y="151099"/>
                  </a:lnTo>
                  <a:lnTo>
                    <a:pt x="2451346" y="112014"/>
                  </a:lnTo>
                  <a:lnTo>
                    <a:pt x="2412249" y="78202"/>
                  </a:lnTo>
                  <a:lnTo>
                    <a:pt x="2368462" y="50246"/>
                  </a:lnTo>
                  <a:lnTo>
                    <a:pt x="2320578" y="28731"/>
                  </a:lnTo>
                  <a:lnTo>
                    <a:pt x="2281695" y="18062"/>
                  </a:lnTo>
                  <a:lnTo>
                    <a:pt x="2241921" y="10417"/>
                  </a:lnTo>
                  <a:lnTo>
                    <a:pt x="2199709" y="5292"/>
                  </a:lnTo>
                  <a:lnTo>
                    <a:pt x="2153513" y="2184"/>
                  </a:lnTo>
                  <a:lnTo>
                    <a:pt x="2101787" y="588"/>
                  </a:lnTo>
                  <a:lnTo>
                    <a:pt x="2042985"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16" name="object 16"/>
            <p:cNvSpPr/>
            <p:nvPr/>
          </p:nvSpPr>
          <p:spPr>
            <a:xfrm>
              <a:off x="13661948" y="4586890"/>
              <a:ext cx="2159635" cy="2134870"/>
            </a:xfrm>
            <a:custGeom>
              <a:avLst/>
              <a:gdLst/>
              <a:ahLst/>
              <a:cxnLst/>
              <a:rect l="l" t="t" r="r" b="b"/>
              <a:pathLst>
                <a:path w="2159634" h="2134870">
                  <a:moveTo>
                    <a:pt x="615315" y="1805609"/>
                  </a:moveTo>
                  <a:lnTo>
                    <a:pt x="609346" y="1762925"/>
                  </a:lnTo>
                  <a:lnTo>
                    <a:pt x="597395" y="1721243"/>
                  </a:lnTo>
                  <a:lnTo>
                    <a:pt x="579462" y="1681251"/>
                  </a:lnTo>
                  <a:lnTo>
                    <a:pt x="555561" y="1643634"/>
                  </a:lnTo>
                  <a:lnTo>
                    <a:pt x="525678" y="1609039"/>
                  </a:lnTo>
                  <a:lnTo>
                    <a:pt x="491096" y="1579181"/>
                  </a:lnTo>
                  <a:lnTo>
                    <a:pt x="453466" y="1555292"/>
                  </a:lnTo>
                  <a:lnTo>
                    <a:pt x="413486" y="1537373"/>
                  </a:lnTo>
                  <a:lnTo>
                    <a:pt x="371817" y="1525422"/>
                  </a:lnTo>
                  <a:lnTo>
                    <a:pt x="329133" y="1519453"/>
                  </a:lnTo>
                  <a:lnTo>
                    <a:pt x="286105" y="1519453"/>
                  </a:lnTo>
                  <a:lnTo>
                    <a:pt x="243420" y="1525422"/>
                  </a:lnTo>
                  <a:lnTo>
                    <a:pt x="201752" y="1537373"/>
                  </a:lnTo>
                  <a:lnTo>
                    <a:pt x="161772" y="1555292"/>
                  </a:lnTo>
                  <a:lnTo>
                    <a:pt x="124142" y="1579181"/>
                  </a:lnTo>
                  <a:lnTo>
                    <a:pt x="89560" y="1609039"/>
                  </a:lnTo>
                  <a:lnTo>
                    <a:pt x="59702" y="1643634"/>
                  </a:lnTo>
                  <a:lnTo>
                    <a:pt x="35826" y="1681251"/>
                  </a:lnTo>
                  <a:lnTo>
                    <a:pt x="17907" y="1721243"/>
                  </a:lnTo>
                  <a:lnTo>
                    <a:pt x="5969" y="1762925"/>
                  </a:lnTo>
                  <a:lnTo>
                    <a:pt x="0" y="1805609"/>
                  </a:lnTo>
                  <a:lnTo>
                    <a:pt x="0" y="1848637"/>
                  </a:lnTo>
                  <a:lnTo>
                    <a:pt x="5969" y="1891322"/>
                  </a:lnTo>
                  <a:lnTo>
                    <a:pt x="17907" y="1932990"/>
                  </a:lnTo>
                  <a:lnTo>
                    <a:pt x="35826" y="1972983"/>
                  </a:lnTo>
                  <a:lnTo>
                    <a:pt x="59702" y="2010613"/>
                  </a:lnTo>
                  <a:lnTo>
                    <a:pt x="89560" y="2045195"/>
                  </a:lnTo>
                  <a:lnTo>
                    <a:pt x="124142" y="2075053"/>
                  </a:lnTo>
                  <a:lnTo>
                    <a:pt x="161772" y="2098954"/>
                  </a:lnTo>
                  <a:lnTo>
                    <a:pt x="201752" y="2116861"/>
                  </a:lnTo>
                  <a:lnTo>
                    <a:pt x="243420" y="2128812"/>
                  </a:lnTo>
                  <a:lnTo>
                    <a:pt x="286105" y="2134781"/>
                  </a:lnTo>
                  <a:lnTo>
                    <a:pt x="329133" y="2134781"/>
                  </a:lnTo>
                  <a:lnTo>
                    <a:pt x="371817" y="2128812"/>
                  </a:lnTo>
                  <a:lnTo>
                    <a:pt x="413486" y="2116861"/>
                  </a:lnTo>
                  <a:lnTo>
                    <a:pt x="453466" y="2098954"/>
                  </a:lnTo>
                  <a:lnTo>
                    <a:pt x="491096" y="2075053"/>
                  </a:lnTo>
                  <a:lnTo>
                    <a:pt x="525678" y="2045195"/>
                  </a:lnTo>
                  <a:lnTo>
                    <a:pt x="555561" y="2010613"/>
                  </a:lnTo>
                  <a:lnTo>
                    <a:pt x="579462" y="1972983"/>
                  </a:lnTo>
                  <a:lnTo>
                    <a:pt x="597395" y="1932990"/>
                  </a:lnTo>
                  <a:lnTo>
                    <a:pt x="609346" y="1891322"/>
                  </a:lnTo>
                  <a:lnTo>
                    <a:pt x="615315" y="1848637"/>
                  </a:lnTo>
                  <a:lnTo>
                    <a:pt x="615315" y="1805609"/>
                  </a:lnTo>
                  <a:close/>
                </a:path>
                <a:path w="2159634" h="2134870">
                  <a:moveTo>
                    <a:pt x="615315" y="286156"/>
                  </a:moveTo>
                  <a:lnTo>
                    <a:pt x="609346" y="243471"/>
                  </a:lnTo>
                  <a:lnTo>
                    <a:pt x="597395" y="201790"/>
                  </a:lnTo>
                  <a:lnTo>
                    <a:pt x="579462" y="161810"/>
                  </a:lnTo>
                  <a:lnTo>
                    <a:pt x="555561" y="124180"/>
                  </a:lnTo>
                  <a:lnTo>
                    <a:pt x="525678" y="89585"/>
                  </a:lnTo>
                  <a:lnTo>
                    <a:pt x="491096" y="59728"/>
                  </a:lnTo>
                  <a:lnTo>
                    <a:pt x="453466" y="35839"/>
                  </a:lnTo>
                  <a:lnTo>
                    <a:pt x="413486" y="17919"/>
                  </a:lnTo>
                  <a:lnTo>
                    <a:pt x="371817" y="5969"/>
                  </a:lnTo>
                  <a:lnTo>
                    <a:pt x="329133" y="0"/>
                  </a:lnTo>
                  <a:lnTo>
                    <a:pt x="286105" y="0"/>
                  </a:lnTo>
                  <a:lnTo>
                    <a:pt x="243420" y="5969"/>
                  </a:lnTo>
                  <a:lnTo>
                    <a:pt x="201752" y="17919"/>
                  </a:lnTo>
                  <a:lnTo>
                    <a:pt x="161772" y="35839"/>
                  </a:lnTo>
                  <a:lnTo>
                    <a:pt x="124142" y="59728"/>
                  </a:lnTo>
                  <a:lnTo>
                    <a:pt x="89560" y="89585"/>
                  </a:lnTo>
                  <a:lnTo>
                    <a:pt x="59702" y="124180"/>
                  </a:lnTo>
                  <a:lnTo>
                    <a:pt x="35826" y="161810"/>
                  </a:lnTo>
                  <a:lnTo>
                    <a:pt x="17907" y="201790"/>
                  </a:lnTo>
                  <a:lnTo>
                    <a:pt x="5969" y="243471"/>
                  </a:lnTo>
                  <a:lnTo>
                    <a:pt x="0" y="286156"/>
                  </a:lnTo>
                  <a:lnTo>
                    <a:pt x="0" y="329184"/>
                  </a:lnTo>
                  <a:lnTo>
                    <a:pt x="5969" y="371868"/>
                  </a:lnTo>
                  <a:lnTo>
                    <a:pt x="17907" y="413537"/>
                  </a:lnTo>
                  <a:lnTo>
                    <a:pt x="35826" y="453529"/>
                  </a:lnTo>
                  <a:lnTo>
                    <a:pt x="59702" y="491159"/>
                  </a:lnTo>
                  <a:lnTo>
                    <a:pt x="89560" y="525741"/>
                  </a:lnTo>
                  <a:lnTo>
                    <a:pt x="124142" y="555612"/>
                  </a:lnTo>
                  <a:lnTo>
                    <a:pt x="161772" y="579501"/>
                  </a:lnTo>
                  <a:lnTo>
                    <a:pt x="201752" y="597420"/>
                  </a:lnTo>
                  <a:lnTo>
                    <a:pt x="243420" y="609358"/>
                  </a:lnTo>
                  <a:lnTo>
                    <a:pt x="286105" y="615327"/>
                  </a:lnTo>
                  <a:lnTo>
                    <a:pt x="329133" y="615327"/>
                  </a:lnTo>
                  <a:lnTo>
                    <a:pt x="371817" y="609358"/>
                  </a:lnTo>
                  <a:lnTo>
                    <a:pt x="413486" y="597420"/>
                  </a:lnTo>
                  <a:lnTo>
                    <a:pt x="453466" y="579501"/>
                  </a:lnTo>
                  <a:lnTo>
                    <a:pt x="491096" y="555612"/>
                  </a:lnTo>
                  <a:lnTo>
                    <a:pt x="525678" y="525741"/>
                  </a:lnTo>
                  <a:lnTo>
                    <a:pt x="555561" y="491159"/>
                  </a:lnTo>
                  <a:lnTo>
                    <a:pt x="579462" y="453529"/>
                  </a:lnTo>
                  <a:lnTo>
                    <a:pt x="597395" y="413537"/>
                  </a:lnTo>
                  <a:lnTo>
                    <a:pt x="609346" y="371868"/>
                  </a:lnTo>
                  <a:lnTo>
                    <a:pt x="615315" y="329184"/>
                  </a:lnTo>
                  <a:lnTo>
                    <a:pt x="615315" y="286156"/>
                  </a:lnTo>
                  <a:close/>
                </a:path>
                <a:path w="2159634" h="2134870">
                  <a:moveTo>
                    <a:pt x="1387360" y="1045883"/>
                  </a:moveTo>
                  <a:lnTo>
                    <a:pt x="1381391" y="1003198"/>
                  </a:lnTo>
                  <a:lnTo>
                    <a:pt x="1369453" y="961517"/>
                  </a:lnTo>
                  <a:lnTo>
                    <a:pt x="1351534" y="921537"/>
                  </a:lnTo>
                  <a:lnTo>
                    <a:pt x="1327658" y="883907"/>
                  </a:lnTo>
                  <a:lnTo>
                    <a:pt x="1297800" y="849312"/>
                  </a:lnTo>
                  <a:lnTo>
                    <a:pt x="1263192" y="819454"/>
                  </a:lnTo>
                  <a:lnTo>
                    <a:pt x="1225550" y="795566"/>
                  </a:lnTo>
                  <a:lnTo>
                    <a:pt x="1185557" y="777646"/>
                  </a:lnTo>
                  <a:lnTo>
                    <a:pt x="1143889" y="765695"/>
                  </a:lnTo>
                  <a:lnTo>
                    <a:pt x="1101204" y="759726"/>
                  </a:lnTo>
                  <a:lnTo>
                    <a:pt x="1058176" y="759726"/>
                  </a:lnTo>
                  <a:lnTo>
                    <a:pt x="1015492" y="765695"/>
                  </a:lnTo>
                  <a:lnTo>
                    <a:pt x="973823" y="777646"/>
                  </a:lnTo>
                  <a:lnTo>
                    <a:pt x="933831" y="795566"/>
                  </a:lnTo>
                  <a:lnTo>
                    <a:pt x="896188" y="819454"/>
                  </a:lnTo>
                  <a:lnTo>
                    <a:pt x="861580" y="849312"/>
                  </a:lnTo>
                  <a:lnTo>
                    <a:pt x="831723" y="883907"/>
                  </a:lnTo>
                  <a:lnTo>
                    <a:pt x="807847" y="921537"/>
                  </a:lnTo>
                  <a:lnTo>
                    <a:pt x="789927" y="961517"/>
                  </a:lnTo>
                  <a:lnTo>
                    <a:pt x="777989" y="1003198"/>
                  </a:lnTo>
                  <a:lnTo>
                    <a:pt x="772020" y="1045883"/>
                  </a:lnTo>
                  <a:lnTo>
                    <a:pt x="772020" y="1088910"/>
                  </a:lnTo>
                  <a:lnTo>
                    <a:pt x="777989" y="1131595"/>
                  </a:lnTo>
                  <a:lnTo>
                    <a:pt x="789927" y="1173264"/>
                  </a:lnTo>
                  <a:lnTo>
                    <a:pt x="807847" y="1213256"/>
                  </a:lnTo>
                  <a:lnTo>
                    <a:pt x="831723" y="1250886"/>
                  </a:lnTo>
                  <a:lnTo>
                    <a:pt x="861580" y="1285468"/>
                  </a:lnTo>
                  <a:lnTo>
                    <a:pt x="896188" y="1315339"/>
                  </a:lnTo>
                  <a:lnTo>
                    <a:pt x="933831" y="1339227"/>
                  </a:lnTo>
                  <a:lnTo>
                    <a:pt x="973823" y="1357147"/>
                  </a:lnTo>
                  <a:lnTo>
                    <a:pt x="1015492" y="1369085"/>
                  </a:lnTo>
                  <a:lnTo>
                    <a:pt x="1058176" y="1375054"/>
                  </a:lnTo>
                  <a:lnTo>
                    <a:pt x="1101204" y="1375054"/>
                  </a:lnTo>
                  <a:lnTo>
                    <a:pt x="1143889" y="1369085"/>
                  </a:lnTo>
                  <a:lnTo>
                    <a:pt x="1185557" y="1357147"/>
                  </a:lnTo>
                  <a:lnTo>
                    <a:pt x="1225550" y="1339227"/>
                  </a:lnTo>
                  <a:lnTo>
                    <a:pt x="1263192" y="1315339"/>
                  </a:lnTo>
                  <a:lnTo>
                    <a:pt x="1297800" y="1285468"/>
                  </a:lnTo>
                  <a:lnTo>
                    <a:pt x="1327658" y="1250886"/>
                  </a:lnTo>
                  <a:lnTo>
                    <a:pt x="1351534" y="1213256"/>
                  </a:lnTo>
                  <a:lnTo>
                    <a:pt x="1369453" y="1173264"/>
                  </a:lnTo>
                  <a:lnTo>
                    <a:pt x="1381391" y="1131595"/>
                  </a:lnTo>
                  <a:lnTo>
                    <a:pt x="1387360" y="1088910"/>
                  </a:lnTo>
                  <a:lnTo>
                    <a:pt x="1387360" y="1045883"/>
                  </a:lnTo>
                  <a:close/>
                </a:path>
                <a:path w="2159634" h="2134870">
                  <a:moveTo>
                    <a:pt x="2159381" y="1805609"/>
                  </a:moveTo>
                  <a:lnTo>
                    <a:pt x="2153412" y="1762925"/>
                  </a:lnTo>
                  <a:lnTo>
                    <a:pt x="2141474" y="1721243"/>
                  </a:lnTo>
                  <a:lnTo>
                    <a:pt x="2123554" y="1681251"/>
                  </a:lnTo>
                  <a:lnTo>
                    <a:pt x="2099678" y="1643634"/>
                  </a:lnTo>
                  <a:lnTo>
                    <a:pt x="2069820" y="1609039"/>
                  </a:lnTo>
                  <a:lnTo>
                    <a:pt x="2035238" y="1579181"/>
                  </a:lnTo>
                  <a:lnTo>
                    <a:pt x="1997608" y="1555292"/>
                  </a:lnTo>
                  <a:lnTo>
                    <a:pt x="1957628" y="1537373"/>
                  </a:lnTo>
                  <a:lnTo>
                    <a:pt x="1915960" y="1525422"/>
                  </a:lnTo>
                  <a:lnTo>
                    <a:pt x="1873275" y="1519453"/>
                  </a:lnTo>
                  <a:lnTo>
                    <a:pt x="1830247" y="1519453"/>
                  </a:lnTo>
                  <a:lnTo>
                    <a:pt x="1787563" y="1525422"/>
                  </a:lnTo>
                  <a:lnTo>
                    <a:pt x="1745894" y="1537373"/>
                  </a:lnTo>
                  <a:lnTo>
                    <a:pt x="1705914" y="1555292"/>
                  </a:lnTo>
                  <a:lnTo>
                    <a:pt x="1668284" y="1579181"/>
                  </a:lnTo>
                  <a:lnTo>
                    <a:pt x="1633702" y="1609039"/>
                  </a:lnTo>
                  <a:lnTo>
                    <a:pt x="1603819" y="1643634"/>
                  </a:lnTo>
                  <a:lnTo>
                    <a:pt x="1579918" y="1681251"/>
                  </a:lnTo>
                  <a:lnTo>
                    <a:pt x="1561985" y="1721243"/>
                  </a:lnTo>
                  <a:lnTo>
                    <a:pt x="1550035" y="1762925"/>
                  </a:lnTo>
                  <a:lnTo>
                    <a:pt x="1544066" y="1805609"/>
                  </a:lnTo>
                  <a:lnTo>
                    <a:pt x="1544066" y="1848637"/>
                  </a:lnTo>
                  <a:lnTo>
                    <a:pt x="1550035" y="1891322"/>
                  </a:lnTo>
                  <a:lnTo>
                    <a:pt x="1561985" y="1932990"/>
                  </a:lnTo>
                  <a:lnTo>
                    <a:pt x="1579918" y="1972983"/>
                  </a:lnTo>
                  <a:lnTo>
                    <a:pt x="1603819" y="2010613"/>
                  </a:lnTo>
                  <a:lnTo>
                    <a:pt x="1633702" y="2045195"/>
                  </a:lnTo>
                  <a:lnTo>
                    <a:pt x="1668284" y="2075053"/>
                  </a:lnTo>
                  <a:lnTo>
                    <a:pt x="1705914" y="2098954"/>
                  </a:lnTo>
                  <a:lnTo>
                    <a:pt x="1745894" y="2116861"/>
                  </a:lnTo>
                  <a:lnTo>
                    <a:pt x="1787563" y="2128812"/>
                  </a:lnTo>
                  <a:lnTo>
                    <a:pt x="1830247" y="2134781"/>
                  </a:lnTo>
                  <a:lnTo>
                    <a:pt x="1873275" y="2134781"/>
                  </a:lnTo>
                  <a:lnTo>
                    <a:pt x="1915960" y="2128812"/>
                  </a:lnTo>
                  <a:lnTo>
                    <a:pt x="1957628" y="2116861"/>
                  </a:lnTo>
                  <a:lnTo>
                    <a:pt x="1997608" y="2098954"/>
                  </a:lnTo>
                  <a:lnTo>
                    <a:pt x="2035238" y="2075053"/>
                  </a:lnTo>
                  <a:lnTo>
                    <a:pt x="2069820" y="2045195"/>
                  </a:lnTo>
                  <a:lnTo>
                    <a:pt x="2099678" y="2010613"/>
                  </a:lnTo>
                  <a:lnTo>
                    <a:pt x="2123554" y="1972983"/>
                  </a:lnTo>
                  <a:lnTo>
                    <a:pt x="2141474" y="1932990"/>
                  </a:lnTo>
                  <a:lnTo>
                    <a:pt x="2153412" y="1891322"/>
                  </a:lnTo>
                  <a:lnTo>
                    <a:pt x="2159381" y="1848637"/>
                  </a:lnTo>
                  <a:lnTo>
                    <a:pt x="2159381" y="1805609"/>
                  </a:lnTo>
                  <a:close/>
                </a:path>
                <a:path w="2159634" h="2134870">
                  <a:moveTo>
                    <a:pt x="2159381" y="286156"/>
                  </a:moveTo>
                  <a:lnTo>
                    <a:pt x="2153412" y="243471"/>
                  </a:lnTo>
                  <a:lnTo>
                    <a:pt x="2141474" y="201790"/>
                  </a:lnTo>
                  <a:lnTo>
                    <a:pt x="2123554" y="161810"/>
                  </a:lnTo>
                  <a:lnTo>
                    <a:pt x="2099678" y="124180"/>
                  </a:lnTo>
                  <a:lnTo>
                    <a:pt x="2069820" y="89585"/>
                  </a:lnTo>
                  <a:lnTo>
                    <a:pt x="2035238" y="59728"/>
                  </a:lnTo>
                  <a:lnTo>
                    <a:pt x="1997608" y="35839"/>
                  </a:lnTo>
                  <a:lnTo>
                    <a:pt x="1957628" y="17919"/>
                  </a:lnTo>
                  <a:lnTo>
                    <a:pt x="1915960" y="5969"/>
                  </a:lnTo>
                  <a:lnTo>
                    <a:pt x="1873275" y="0"/>
                  </a:lnTo>
                  <a:lnTo>
                    <a:pt x="1830247" y="0"/>
                  </a:lnTo>
                  <a:lnTo>
                    <a:pt x="1787563" y="5969"/>
                  </a:lnTo>
                  <a:lnTo>
                    <a:pt x="1745894" y="17919"/>
                  </a:lnTo>
                  <a:lnTo>
                    <a:pt x="1705914" y="35839"/>
                  </a:lnTo>
                  <a:lnTo>
                    <a:pt x="1668284" y="59728"/>
                  </a:lnTo>
                  <a:lnTo>
                    <a:pt x="1633702" y="89585"/>
                  </a:lnTo>
                  <a:lnTo>
                    <a:pt x="1603819" y="124180"/>
                  </a:lnTo>
                  <a:lnTo>
                    <a:pt x="1579918" y="161810"/>
                  </a:lnTo>
                  <a:lnTo>
                    <a:pt x="1561985" y="201790"/>
                  </a:lnTo>
                  <a:lnTo>
                    <a:pt x="1550035" y="243471"/>
                  </a:lnTo>
                  <a:lnTo>
                    <a:pt x="1544066" y="286156"/>
                  </a:lnTo>
                  <a:lnTo>
                    <a:pt x="1544066" y="329184"/>
                  </a:lnTo>
                  <a:lnTo>
                    <a:pt x="1550035" y="371868"/>
                  </a:lnTo>
                  <a:lnTo>
                    <a:pt x="1561985" y="413537"/>
                  </a:lnTo>
                  <a:lnTo>
                    <a:pt x="1579918" y="453529"/>
                  </a:lnTo>
                  <a:lnTo>
                    <a:pt x="1603819" y="491159"/>
                  </a:lnTo>
                  <a:lnTo>
                    <a:pt x="1633702" y="525741"/>
                  </a:lnTo>
                  <a:lnTo>
                    <a:pt x="1668284" y="555612"/>
                  </a:lnTo>
                  <a:lnTo>
                    <a:pt x="1705914" y="579501"/>
                  </a:lnTo>
                  <a:lnTo>
                    <a:pt x="1745894" y="597420"/>
                  </a:lnTo>
                  <a:lnTo>
                    <a:pt x="1787563" y="609358"/>
                  </a:lnTo>
                  <a:lnTo>
                    <a:pt x="1830247" y="615327"/>
                  </a:lnTo>
                  <a:lnTo>
                    <a:pt x="1873275" y="615327"/>
                  </a:lnTo>
                  <a:lnTo>
                    <a:pt x="1915960" y="609358"/>
                  </a:lnTo>
                  <a:lnTo>
                    <a:pt x="1957628" y="597420"/>
                  </a:lnTo>
                  <a:lnTo>
                    <a:pt x="1997608" y="579501"/>
                  </a:lnTo>
                  <a:lnTo>
                    <a:pt x="2035238" y="555612"/>
                  </a:lnTo>
                  <a:lnTo>
                    <a:pt x="2069820" y="525741"/>
                  </a:lnTo>
                  <a:lnTo>
                    <a:pt x="2099678" y="491159"/>
                  </a:lnTo>
                  <a:lnTo>
                    <a:pt x="2123554" y="453529"/>
                  </a:lnTo>
                  <a:lnTo>
                    <a:pt x="2141474" y="413537"/>
                  </a:lnTo>
                  <a:lnTo>
                    <a:pt x="2153412" y="371868"/>
                  </a:lnTo>
                  <a:lnTo>
                    <a:pt x="2159381" y="329184"/>
                  </a:lnTo>
                  <a:lnTo>
                    <a:pt x="2159381"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grpSp>
        <p:nvGrpSpPr>
          <p:cNvPr id="17" name="object 17"/>
          <p:cNvGrpSpPr/>
          <p:nvPr/>
        </p:nvGrpSpPr>
        <p:grpSpPr>
          <a:xfrm>
            <a:off x="10058426" y="2651536"/>
            <a:ext cx="1554506" cy="1554506"/>
            <a:chOff x="16586384" y="4372579"/>
            <a:chExt cx="2563495" cy="2563495"/>
          </a:xfrm>
        </p:grpSpPr>
        <p:sp>
          <p:nvSpPr>
            <p:cNvPr id="18" name="object 18"/>
            <p:cNvSpPr/>
            <p:nvPr/>
          </p:nvSpPr>
          <p:spPr>
            <a:xfrm>
              <a:off x="16586384" y="4372579"/>
              <a:ext cx="2563495" cy="2563495"/>
            </a:xfrm>
            <a:custGeom>
              <a:avLst/>
              <a:gdLst/>
              <a:ahLst/>
              <a:cxnLst/>
              <a:rect l="l" t="t" r="r" b="b"/>
              <a:pathLst>
                <a:path w="2563494" h="2563495">
                  <a:moveTo>
                    <a:pt x="2042985" y="0"/>
                  </a:moveTo>
                  <a:lnTo>
                    <a:pt x="521911" y="0"/>
                  </a:lnTo>
                  <a:lnTo>
                    <a:pt x="462442" y="588"/>
                  </a:lnTo>
                  <a:lnTo>
                    <a:pt x="410270" y="2184"/>
                  </a:lnTo>
                  <a:lnTo>
                    <a:pt x="363802" y="5292"/>
                  </a:lnTo>
                  <a:lnTo>
                    <a:pt x="321451" y="10417"/>
                  </a:lnTo>
                  <a:lnTo>
                    <a:pt x="281625" y="18062"/>
                  </a:lnTo>
                  <a:lnTo>
                    <a:pt x="242735" y="28731"/>
                  </a:lnTo>
                  <a:lnTo>
                    <a:pt x="194851" y="50246"/>
                  </a:lnTo>
                  <a:lnTo>
                    <a:pt x="151065" y="78202"/>
                  </a:lnTo>
                  <a:lnTo>
                    <a:pt x="111967" y="112014"/>
                  </a:lnTo>
                  <a:lnTo>
                    <a:pt x="78149" y="151099"/>
                  </a:lnTo>
                  <a:lnTo>
                    <a:pt x="50200" y="194871"/>
                  </a:lnTo>
                  <a:lnTo>
                    <a:pt x="28710" y="242746"/>
                  </a:lnTo>
                  <a:lnTo>
                    <a:pt x="18047" y="281641"/>
                  </a:lnTo>
                  <a:lnTo>
                    <a:pt x="10402" y="321473"/>
                  </a:lnTo>
                  <a:lnTo>
                    <a:pt x="5288" y="363628"/>
                  </a:lnTo>
                  <a:lnTo>
                    <a:pt x="2182" y="409824"/>
                  </a:lnTo>
                  <a:lnTo>
                    <a:pt x="587" y="461545"/>
                  </a:lnTo>
                  <a:lnTo>
                    <a:pt x="0" y="520336"/>
                  </a:lnTo>
                  <a:lnTo>
                    <a:pt x="16" y="2043061"/>
                  </a:lnTo>
                  <a:lnTo>
                    <a:pt x="587" y="2100898"/>
                  </a:lnTo>
                  <a:lnTo>
                    <a:pt x="2182" y="2153085"/>
                  </a:lnTo>
                  <a:lnTo>
                    <a:pt x="5288" y="2199563"/>
                  </a:lnTo>
                  <a:lnTo>
                    <a:pt x="10421" y="2241985"/>
                  </a:lnTo>
                  <a:lnTo>
                    <a:pt x="18051" y="2281764"/>
                  </a:lnTo>
                  <a:lnTo>
                    <a:pt x="28710" y="2320651"/>
                  </a:lnTo>
                  <a:lnTo>
                    <a:pt x="50200" y="2368526"/>
                  </a:lnTo>
                  <a:lnTo>
                    <a:pt x="78149" y="2412299"/>
                  </a:lnTo>
                  <a:lnTo>
                    <a:pt x="111967" y="2451384"/>
                  </a:lnTo>
                  <a:lnTo>
                    <a:pt x="151065" y="2485198"/>
                  </a:lnTo>
                  <a:lnTo>
                    <a:pt x="194851" y="2513157"/>
                  </a:lnTo>
                  <a:lnTo>
                    <a:pt x="242735" y="2534676"/>
                  </a:lnTo>
                  <a:lnTo>
                    <a:pt x="281617" y="2545342"/>
                  </a:lnTo>
                  <a:lnTo>
                    <a:pt x="321390" y="2552984"/>
                  </a:lnTo>
                  <a:lnTo>
                    <a:pt x="363596" y="2558107"/>
                  </a:lnTo>
                  <a:lnTo>
                    <a:pt x="409781" y="2561214"/>
                  </a:lnTo>
                  <a:lnTo>
                    <a:pt x="461488" y="2562810"/>
                  </a:lnTo>
                  <a:lnTo>
                    <a:pt x="520262" y="2563397"/>
                  </a:lnTo>
                  <a:lnTo>
                    <a:pt x="2041337" y="2563397"/>
                  </a:lnTo>
                  <a:lnTo>
                    <a:pt x="2100833" y="2562810"/>
                  </a:lnTo>
                  <a:lnTo>
                    <a:pt x="2153024" y="2561214"/>
                  </a:lnTo>
                  <a:lnTo>
                    <a:pt x="2199503" y="2558107"/>
                  </a:lnTo>
                  <a:lnTo>
                    <a:pt x="2241860" y="2552984"/>
                  </a:lnTo>
                  <a:lnTo>
                    <a:pt x="2281688" y="2545342"/>
                  </a:lnTo>
                  <a:lnTo>
                    <a:pt x="2320578" y="2534676"/>
                  </a:lnTo>
                  <a:lnTo>
                    <a:pt x="2368455" y="2513157"/>
                  </a:lnTo>
                  <a:lnTo>
                    <a:pt x="2412225" y="2485198"/>
                  </a:lnTo>
                  <a:lnTo>
                    <a:pt x="2451307" y="2451384"/>
                  </a:lnTo>
                  <a:lnTo>
                    <a:pt x="2485118" y="2412299"/>
                  </a:lnTo>
                  <a:lnTo>
                    <a:pt x="2513077" y="2368526"/>
                  </a:lnTo>
                  <a:lnTo>
                    <a:pt x="2534603" y="2320651"/>
                  </a:lnTo>
                  <a:lnTo>
                    <a:pt x="2545264" y="2281764"/>
                  </a:lnTo>
                  <a:lnTo>
                    <a:pt x="2552904" y="2241985"/>
                  </a:lnTo>
                  <a:lnTo>
                    <a:pt x="2558025" y="2199769"/>
                  </a:lnTo>
                  <a:lnTo>
                    <a:pt x="2561131" y="2153573"/>
                  </a:lnTo>
                  <a:lnTo>
                    <a:pt x="2562726" y="2101852"/>
                  </a:lnTo>
                  <a:lnTo>
                    <a:pt x="2563314" y="2043061"/>
                  </a:lnTo>
                  <a:lnTo>
                    <a:pt x="2563297" y="520336"/>
                  </a:lnTo>
                  <a:lnTo>
                    <a:pt x="2562726" y="462499"/>
                  </a:lnTo>
                  <a:lnTo>
                    <a:pt x="2561131" y="410312"/>
                  </a:lnTo>
                  <a:lnTo>
                    <a:pt x="2558025" y="363834"/>
                  </a:lnTo>
                  <a:lnTo>
                    <a:pt x="2552904" y="321473"/>
                  </a:lnTo>
                  <a:lnTo>
                    <a:pt x="2545264" y="281641"/>
                  </a:lnTo>
                  <a:lnTo>
                    <a:pt x="2534603" y="242746"/>
                  </a:lnTo>
                  <a:lnTo>
                    <a:pt x="2513077" y="194871"/>
                  </a:lnTo>
                  <a:lnTo>
                    <a:pt x="2485118" y="151099"/>
                  </a:lnTo>
                  <a:lnTo>
                    <a:pt x="2451307" y="112014"/>
                  </a:lnTo>
                  <a:lnTo>
                    <a:pt x="2412225" y="78202"/>
                  </a:lnTo>
                  <a:lnTo>
                    <a:pt x="2368455" y="50246"/>
                  </a:lnTo>
                  <a:lnTo>
                    <a:pt x="2320578" y="28731"/>
                  </a:lnTo>
                  <a:lnTo>
                    <a:pt x="2281695" y="18062"/>
                  </a:lnTo>
                  <a:lnTo>
                    <a:pt x="2241921" y="10417"/>
                  </a:lnTo>
                  <a:lnTo>
                    <a:pt x="2199709" y="5292"/>
                  </a:lnTo>
                  <a:lnTo>
                    <a:pt x="2153513" y="2184"/>
                  </a:lnTo>
                  <a:lnTo>
                    <a:pt x="2101787" y="588"/>
                  </a:lnTo>
                  <a:lnTo>
                    <a:pt x="2042985" y="0"/>
                  </a:lnTo>
                  <a:close/>
                </a:path>
              </a:pathLst>
            </a:custGeom>
            <a:solidFill>
              <a:srgbClr val="FFFFFF"/>
            </a:solidFill>
          </p:spPr>
          <p:txBody>
            <a:bodyPr wrap="square" lIns="0" tIns="0" rIns="0" bIns="0" rtlCol="0"/>
            <a:lstStyle/>
            <a:p>
              <a:pPr defTabSz="554492">
                <a:buClrTx/>
              </a:pPr>
              <a:endParaRPr sz="1092">
                <a:solidFill>
                  <a:sysClr val="windowText" lastClr="000000"/>
                </a:solidFill>
              </a:endParaRPr>
            </a:p>
          </p:txBody>
        </p:sp>
        <p:sp>
          <p:nvSpPr>
            <p:cNvPr id="19" name="object 19"/>
            <p:cNvSpPr/>
            <p:nvPr/>
          </p:nvSpPr>
          <p:spPr>
            <a:xfrm>
              <a:off x="16788269" y="4586890"/>
              <a:ext cx="2159635" cy="2134870"/>
            </a:xfrm>
            <a:custGeom>
              <a:avLst/>
              <a:gdLst/>
              <a:ahLst/>
              <a:cxnLst/>
              <a:rect l="l" t="t" r="r" b="b"/>
              <a:pathLst>
                <a:path w="2159634" h="2134870">
                  <a:moveTo>
                    <a:pt x="615391" y="1805609"/>
                  </a:moveTo>
                  <a:lnTo>
                    <a:pt x="609422" y="1762925"/>
                  </a:lnTo>
                  <a:lnTo>
                    <a:pt x="597471" y="1721243"/>
                  </a:lnTo>
                  <a:lnTo>
                    <a:pt x="579539" y="1681251"/>
                  </a:lnTo>
                  <a:lnTo>
                    <a:pt x="555637" y="1643634"/>
                  </a:lnTo>
                  <a:lnTo>
                    <a:pt x="525754" y="1609039"/>
                  </a:lnTo>
                  <a:lnTo>
                    <a:pt x="491172" y="1579181"/>
                  </a:lnTo>
                  <a:lnTo>
                    <a:pt x="453542" y="1555292"/>
                  </a:lnTo>
                  <a:lnTo>
                    <a:pt x="413562" y="1537373"/>
                  </a:lnTo>
                  <a:lnTo>
                    <a:pt x="371894" y="1525422"/>
                  </a:lnTo>
                  <a:lnTo>
                    <a:pt x="329209" y="1519453"/>
                  </a:lnTo>
                  <a:lnTo>
                    <a:pt x="286181" y="1519453"/>
                  </a:lnTo>
                  <a:lnTo>
                    <a:pt x="243497" y="1525422"/>
                  </a:lnTo>
                  <a:lnTo>
                    <a:pt x="201828" y="1537373"/>
                  </a:lnTo>
                  <a:lnTo>
                    <a:pt x="161848" y="1555292"/>
                  </a:lnTo>
                  <a:lnTo>
                    <a:pt x="124218" y="1579181"/>
                  </a:lnTo>
                  <a:lnTo>
                    <a:pt x="89636" y="1609039"/>
                  </a:lnTo>
                  <a:lnTo>
                    <a:pt x="59753" y="1643634"/>
                  </a:lnTo>
                  <a:lnTo>
                    <a:pt x="35852" y="1681251"/>
                  </a:lnTo>
                  <a:lnTo>
                    <a:pt x="17919" y="1721243"/>
                  </a:lnTo>
                  <a:lnTo>
                    <a:pt x="5969" y="1762925"/>
                  </a:lnTo>
                  <a:lnTo>
                    <a:pt x="0" y="1805609"/>
                  </a:lnTo>
                  <a:lnTo>
                    <a:pt x="0" y="1848637"/>
                  </a:lnTo>
                  <a:lnTo>
                    <a:pt x="5969" y="1891322"/>
                  </a:lnTo>
                  <a:lnTo>
                    <a:pt x="17919" y="1932990"/>
                  </a:lnTo>
                  <a:lnTo>
                    <a:pt x="35852" y="1972983"/>
                  </a:lnTo>
                  <a:lnTo>
                    <a:pt x="59753" y="2010613"/>
                  </a:lnTo>
                  <a:lnTo>
                    <a:pt x="89636" y="2045195"/>
                  </a:lnTo>
                  <a:lnTo>
                    <a:pt x="124218" y="2075053"/>
                  </a:lnTo>
                  <a:lnTo>
                    <a:pt x="161848" y="2098954"/>
                  </a:lnTo>
                  <a:lnTo>
                    <a:pt x="201828" y="2116861"/>
                  </a:lnTo>
                  <a:lnTo>
                    <a:pt x="243497" y="2128812"/>
                  </a:lnTo>
                  <a:lnTo>
                    <a:pt x="286181" y="2134781"/>
                  </a:lnTo>
                  <a:lnTo>
                    <a:pt x="329209" y="2134781"/>
                  </a:lnTo>
                  <a:lnTo>
                    <a:pt x="371894" y="2128812"/>
                  </a:lnTo>
                  <a:lnTo>
                    <a:pt x="413562" y="2116861"/>
                  </a:lnTo>
                  <a:lnTo>
                    <a:pt x="453542" y="2098954"/>
                  </a:lnTo>
                  <a:lnTo>
                    <a:pt x="491172" y="2075053"/>
                  </a:lnTo>
                  <a:lnTo>
                    <a:pt x="525754" y="2045195"/>
                  </a:lnTo>
                  <a:lnTo>
                    <a:pt x="555637" y="2010613"/>
                  </a:lnTo>
                  <a:lnTo>
                    <a:pt x="579539" y="1972983"/>
                  </a:lnTo>
                  <a:lnTo>
                    <a:pt x="597471" y="1932990"/>
                  </a:lnTo>
                  <a:lnTo>
                    <a:pt x="609422" y="1891322"/>
                  </a:lnTo>
                  <a:lnTo>
                    <a:pt x="615391" y="1848637"/>
                  </a:lnTo>
                  <a:lnTo>
                    <a:pt x="615391" y="1805609"/>
                  </a:lnTo>
                  <a:close/>
                </a:path>
                <a:path w="2159634" h="2134870">
                  <a:moveTo>
                    <a:pt x="615391" y="1045883"/>
                  </a:moveTo>
                  <a:lnTo>
                    <a:pt x="609422" y="1003198"/>
                  </a:lnTo>
                  <a:lnTo>
                    <a:pt x="597471" y="961517"/>
                  </a:lnTo>
                  <a:lnTo>
                    <a:pt x="579539" y="921537"/>
                  </a:lnTo>
                  <a:lnTo>
                    <a:pt x="555637" y="883907"/>
                  </a:lnTo>
                  <a:lnTo>
                    <a:pt x="525754" y="849312"/>
                  </a:lnTo>
                  <a:lnTo>
                    <a:pt x="491172" y="819454"/>
                  </a:lnTo>
                  <a:lnTo>
                    <a:pt x="453542" y="795566"/>
                  </a:lnTo>
                  <a:lnTo>
                    <a:pt x="413562" y="777646"/>
                  </a:lnTo>
                  <a:lnTo>
                    <a:pt x="371894" y="765695"/>
                  </a:lnTo>
                  <a:lnTo>
                    <a:pt x="329209" y="759726"/>
                  </a:lnTo>
                  <a:lnTo>
                    <a:pt x="286181" y="759726"/>
                  </a:lnTo>
                  <a:lnTo>
                    <a:pt x="243497" y="765695"/>
                  </a:lnTo>
                  <a:lnTo>
                    <a:pt x="201828" y="777646"/>
                  </a:lnTo>
                  <a:lnTo>
                    <a:pt x="161848" y="795566"/>
                  </a:lnTo>
                  <a:lnTo>
                    <a:pt x="124218" y="819454"/>
                  </a:lnTo>
                  <a:lnTo>
                    <a:pt x="89636" y="849312"/>
                  </a:lnTo>
                  <a:lnTo>
                    <a:pt x="59753" y="883907"/>
                  </a:lnTo>
                  <a:lnTo>
                    <a:pt x="35852" y="921537"/>
                  </a:lnTo>
                  <a:lnTo>
                    <a:pt x="17919" y="961517"/>
                  </a:lnTo>
                  <a:lnTo>
                    <a:pt x="5969" y="1003198"/>
                  </a:lnTo>
                  <a:lnTo>
                    <a:pt x="0" y="1045883"/>
                  </a:lnTo>
                  <a:lnTo>
                    <a:pt x="0" y="1088910"/>
                  </a:lnTo>
                  <a:lnTo>
                    <a:pt x="5969" y="1131595"/>
                  </a:lnTo>
                  <a:lnTo>
                    <a:pt x="17919" y="1173264"/>
                  </a:lnTo>
                  <a:lnTo>
                    <a:pt x="35852" y="1213256"/>
                  </a:lnTo>
                  <a:lnTo>
                    <a:pt x="59753" y="1250886"/>
                  </a:lnTo>
                  <a:lnTo>
                    <a:pt x="89636" y="1285468"/>
                  </a:lnTo>
                  <a:lnTo>
                    <a:pt x="124218" y="1315339"/>
                  </a:lnTo>
                  <a:lnTo>
                    <a:pt x="161848" y="1339227"/>
                  </a:lnTo>
                  <a:lnTo>
                    <a:pt x="201828" y="1357147"/>
                  </a:lnTo>
                  <a:lnTo>
                    <a:pt x="243497" y="1369085"/>
                  </a:lnTo>
                  <a:lnTo>
                    <a:pt x="286181" y="1375054"/>
                  </a:lnTo>
                  <a:lnTo>
                    <a:pt x="329209" y="1375054"/>
                  </a:lnTo>
                  <a:lnTo>
                    <a:pt x="371894" y="1369085"/>
                  </a:lnTo>
                  <a:lnTo>
                    <a:pt x="413562" y="1357147"/>
                  </a:lnTo>
                  <a:lnTo>
                    <a:pt x="453542" y="1339227"/>
                  </a:lnTo>
                  <a:lnTo>
                    <a:pt x="491172" y="1315339"/>
                  </a:lnTo>
                  <a:lnTo>
                    <a:pt x="525754" y="1285468"/>
                  </a:lnTo>
                  <a:lnTo>
                    <a:pt x="555637" y="1250886"/>
                  </a:lnTo>
                  <a:lnTo>
                    <a:pt x="579539" y="1213256"/>
                  </a:lnTo>
                  <a:lnTo>
                    <a:pt x="597471" y="1173264"/>
                  </a:lnTo>
                  <a:lnTo>
                    <a:pt x="609422" y="1131595"/>
                  </a:lnTo>
                  <a:lnTo>
                    <a:pt x="615391" y="1088910"/>
                  </a:lnTo>
                  <a:lnTo>
                    <a:pt x="615391" y="1045883"/>
                  </a:lnTo>
                  <a:close/>
                </a:path>
                <a:path w="2159634" h="2134870">
                  <a:moveTo>
                    <a:pt x="615391" y="286156"/>
                  </a:moveTo>
                  <a:lnTo>
                    <a:pt x="609422" y="243471"/>
                  </a:lnTo>
                  <a:lnTo>
                    <a:pt x="597471" y="201790"/>
                  </a:lnTo>
                  <a:lnTo>
                    <a:pt x="579539" y="161810"/>
                  </a:lnTo>
                  <a:lnTo>
                    <a:pt x="555637" y="124180"/>
                  </a:lnTo>
                  <a:lnTo>
                    <a:pt x="525754" y="89585"/>
                  </a:lnTo>
                  <a:lnTo>
                    <a:pt x="491172" y="59728"/>
                  </a:lnTo>
                  <a:lnTo>
                    <a:pt x="453542" y="35839"/>
                  </a:lnTo>
                  <a:lnTo>
                    <a:pt x="413562" y="17919"/>
                  </a:lnTo>
                  <a:lnTo>
                    <a:pt x="371894" y="5969"/>
                  </a:lnTo>
                  <a:lnTo>
                    <a:pt x="329209" y="0"/>
                  </a:lnTo>
                  <a:lnTo>
                    <a:pt x="286181" y="0"/>
                  </a:lnTo>
                  <a:lnTo>
                    <a:pt x="243497" y="5969"/>
                  </a:lnTo>
                  <a:lnTo>
                    <a:pt x="201828" y="17919"/>
                  </a:lnTo>
                  <a:lnTo>
                    <a:pt x="161848" y="35839"/>
                  </a:lnTo>
                  <a:lnTo>
                    <a:pt x="124218" y="59728"/>
                  </a:lnTo>
                  <a:lnTo>
                    <a:pt x="89636" y="89585"/>
                  </a:lnTo>
                  <a:lnTo>
                    <a:pt x="59753" y="124180"/>
                  </a:lnTo>
                  <a:lnTo>
                    <a:pt x="35852" y="161810"/>
                  </a:lnTo>
                  <a:lnTo>
                    <a:pt x="17919" y="201790"/>
                  </a:lnTo>
                  <a:lnTo>
                    <a:pt x="5969" y="243471"/>
                  </a:lnTo>
                  <a:lnTo>
                    <a:pt x="0" y="286156"/>
                  </a:lnTo>
                  <a:lnTo>
                    <a:pt x="0" y="329184"/>
                  </a:lnTo>
                  <a:lnTo>
                    <a:pt x="5969" y="371868"/>
                  </a:lnTo>
                  <a:lnTo>
                    <a:pt x="17919" y="413537"/>
                  </a:lnTo>
                  <a:lnTo>
                    <a:pt x="35852" y="453529"/>
                  </a:lnTo>
                  <a:lnTo>
                    <a:pt x="59753" y="491159"/>
                  </a:lnTo>
                  <a:lnTo>
                    <a:pt x="89636" y="525741"/>
                  </a:lnTo>
                  <a:lnTo>
                    <a:pt x="124218" y="555612"/>
                  </a:lnTo>
                  <a:lnTo>
                    <a:pt x="161848" y="579501"/>
                  </a:lnTo>
                  <a:lnTo>
                    <a:pt x="201828" y="597420"/>
                  </a:lnTo>
                  <a:lnTo>
                    <a:pt x="243497" y="609358"/>
                  </a:lnTo>
                  <a:lnTo>
                    <a:pt x="286181" y="615327"/>
                  </a:lnTo>
                  <a:lnTo>
                    <a:pt x="329209" y="615327"/>
                  </a:lnTo>
                  <a:lnTo>
                    <a:pt x="371894" y="609358"/>
                  </a:lnTo>
                  <a:lnTo>
                    <a:pt x="413562" y="597420"/>
                  </a:lnTo>
                  <a:lnTo>
                    <a:pt x="453542" y="579501"/>
                  </a:lnTo>
                  <a:lnTo>
                    <a:pt x="491172" y="555612"/>
                  </a:lnTo>
                  <a:lnTo>
                    <a:pt x="525754" y="525741"/>
                  </a:lnTo>
                  <a:lnTo>
                    <a:pt x="555637" y="491159"/>
                  </a:lnTo>
                  <a:lnTo>
                    <a:pt x="579539" y="453529"/>
                  </a:lnTo>
                  <a:lnTo>
                    <a:pt x="597471" y="413537"/>
                  </a:lnTo>
                  <a:lnTo>
                    <a:pt x="609422" y="371868"/>
                  </a:lnTo>
                  <a:lnTo>
                    <a:pt x="615391" y="329184"/>
                  </a:lnTo>
                  <a:lnTo>
                    <a:pt x="615391" y="286156"/>
                  </a:lnTo>
                  <a:close/>
                </a:path>
                <a:path w="2159634" h="2134870">
                  <a:moveTo>
                    <a:pt x="2159457" y="1805609"/>
                  </a:moveTo>
                  <a:lnTo>
                    <a:pt x="2153488" y="1762925"/>
                  </a:lnTo>
                  <a:lnTo>
                    <a:pt x="2141550" y="1721243"/>
                  </a:lnTo>
                  <a:lnTo>
                    <a:pt x="2123630" y="1681251"/>
                  </a:lnTo>
                  <a:lnTo>
                    <a:pt x="2099754" y="1643634"/>
                  </a:lnTo>
                  <a:lnTo>
                    <a:pt x="2069896" y="1609039"/>
                  </a:lnTo>
                  <a:lnTo>
                    <a:pt x="2035314" y="1579181"/>
                  </a:lnTo>
                  <a:lnTo>
                    <a:pt x="1997684" y="1555292"/>
                  </a:lnTo>
                  <a:lnTo>
                    <a:pt x="1957705" y="1537373"/>
                  </a:lnTo>
                  <a:lnTo>
                    <a:pt x="1916036" y="1525422"/>
                  </a:lnTo>
                  <a:lnTo>
                    <a:pt x="1873351" y="1519453"/>
                  </a:lnTo>
                  <a:lnTo>
                    <a:pt x="1830324" y="1519453"/>
                  </a:lnTo>
                  <a:lnTo>
                    <a:pt x="1787639" y="1525422"/>
                  </a:lnTo>
                  <a:lnTo>
                    <a:pt x="1745970" y="1537373"/>
                  </a:lnTo>
                  <a:lnTo>
                    <a:pt x="1705991" y="1555292"/>
                  </a:lnTo>
                  <a:lnTo>
                    <a:pt x="1668360" y="1579181"/>
                  </a:lnTo>
                  <a:lnTo>
                    <a:pt x="1633778" y="1609039"/>
                  </a:lnTo>
                  <a:lnTo>
                    <a:pt x="1603895" y="1643634"/>
                  </a:lnTo>
                  <a:lnTo>
                    <a:pt x="1579994" y="1681251"/>
                  </a:lnTo>
                  <a:lnTo>
                    <a:pt x="1562061" y="1721243"/>
                  </a:lnTo>
                  <a:lnTo>
                    <a:pt x="1550111" y="1762925"/>
                  </a:lnTo>
                  <a:lnTo>
                    <a:pt x="1544142" y="1805609"/>
                  </a:lnTo>
                  <a:lnTo>
                    <a:pt x="1544142" y="1848637"/>
                  </a:lnTo>
                  <a:lnTo>
                    <a:pt x="1550111" y="1891322"/>
                  </a:lnTo>
                  <a:lnTo>
                    <a:pt x="1562061" y="1932990"/>
                  </a:lnTo>
                  <a:lnTo>
                    <a:pt x="1579994" y="1972983"/>
                  </a:lnTo>
                  <a:lnTo>
                    <a:pt x="1603895" y="2010613"/>
                  </a:lnTo>
                  <a:lnTo>
                    <a:pt x="1633778" y="2045195"/>
                  </a:lnTo>
                  <a:lnTo>
                    <a:pt x="1668360" y="2075053"/>
                  </a:lnTo>
                  <a:lnTo>
                    <a:pt x="1705991" y="2098954"/>
                  </a:lnTo>
                  <a:lnTo>
                    <a:pt x="1745970" y="2116861"/>
                  </a:lnTo>
                  <a:lnTo>
                    <a:pt x="1787639" y="2128812"/>
                  </a:lnTo>
                  <a:lnTo>
                    <a:pt x="1830324" y="2134781"/>
                  </a:lnTo>
                  <a:lnTo>
                    <a:pt x="1873351" y="2134781"/>
                  </a:lnTo>
                  <a:lnTo>
                    <a:pt x="1916036" y="2128812"/>
                  </a:lnTo>
                  <a:lnTo>
                    <a:pt x="1957705" y="2116861"/>
                  </a:lnTo>
                  <a:lnTo>
                    <a:pt x="1997684" y="2098954"/>
                  </a:lnTo>
                  <a:lnTo>
                    <a:pt x="2035314" y="2075053"/>
                  </a:lnTo>
                  <a:lnTo>
                    <a:pt x="2069896" y="2045195"/>
                  </a:lnTo>
                  <a:lnTo>
                    <a:pt x="2099754" y="2010613"/>
                  </a:lnTo>
                  <a:lnTo>
                    <a:pt x="2123630" y="1972983"/>
                  </a:lnTo>
                  <a:lnTo>
                    <a:pt x="2141550" y="1932990"/>
                  </a:lnTo>
                  <a:lnTo>
                    <a:pt x="2153488" y="1891322"/>
                  </a:lnTo>
                  <a:lnTo>
                    <a:pt x="2159457" y="1848637"/>
                  </a:lnTo>
                  <a:lnTo>
                    <a:pt x="2159457" y="1805609"/>
                  </a:lnTo>
                  <a:close/>
                </a:path>
                <a:path w="2159634" h="2134870">
                  <a:moveTo>
                    <a:pt x="2159457" y="1045883"/>
                  </a:moveTo>
                  <a:lnTo>
                    <a:pt x="2153488" y="1003198"/>
                  </a:lnTo>
                  <a:lnTo>
                    <a:pt x="2141550" y="961517"/>
                  </a:lnTo>
                  <a:lnTo>
                    <a:pt x="2123630" y="921537"/>
                  </a:lnTo>
                  <a:lnTo>
                    <a:pt x="2099754" y="883907"/>
                  </a:lnTo>
                  <a:lnTo>
                    <a:pt x="2069896" y="849312"/>
                  </a:lnTo>
                  <a:lnTo>
                    <a:pt x="2035314" y="819454"/>
                  </a:lnTo>
                  <a:lnTo>
                    <a:pt x="1997684" y="795566"/>
                  </a:lnTo>
                  <a:lnTo>
                    <a:pt x="1957705" y="777646"/>
                  </a:lnTo>
                  <a:lnTo>
                    <a:pt x="1916036" y="765695"/>
                  </a:lnTo>
                  <a:lnTo>
                    <a:pt x="1873351" y="759726"/>
                  </a:lnTo>
                  <a:lnTo>
                    <a:pt x="1830324" y="759726"/>
                  </a:lnTo>
                  <a:lnTo>
                    <a:pt x="1787639" y="765695"/>
                  </a:lnTo>
                  <a:lnTo>
                    <a:pt x="1745970" y="777646"/>
                  </a:lnTo>
                  <a:lnTo>
                    <a:pt x="1705991" y="795566"/>
                  </a:lnTo>
                  <a:lnTo>
                    <a:pt x="1668360" y="819454"/>
                  </a:lnTo>
                  <a:lnTo>
                    <a:pt x="1633778" y="849312"/>
                  </a:lnTo>
                  <a:lnTo>
                    <a:pt x="1603895" y="883907"/>
                  </a:lnTo>
                  <a:lnTo>
                    <a:pt x="1579994" y="921537"/>
                  </a:lnTo>
                  <a:lnTo>
                    <a:pt x="1562061" y="961517"/>
                  </a:lnTo>
                  <a:lnTo>
                    <a:pt x="1550111" y="1003198"/>
                  </a:lnTo>
                  <a:lnTo>
                    <a:pt x="1544142" y="1045883"/>
                  </a:lnTo>
                  <a:lnTo>
                    <a:pt x="1544142" y="1088910"/>
                  </a:lnTo>
                  <a:lnTo>
                    <a:pt x="1550111" y="1131595"/>
                  </a:lnTo>
                  <a:lnTo>
                    <a:pt x="1562061" y="1173264"/>
                  </a:lnTo>
                  <a:lnTo>
                    <a:pt x="1579994" y="1213256"/>
                  </a:lnTo>
                  <a:lnTo>
                    <a:pt x="1603895" y="1250886"/>
                  </a:lnTo>
                  <a:lnTo>
                    <a:pt x="1633778" y="1285468"/>
                  </a:lnTo>
                  <a:lnTo>
                    <a:pt x="1668360" y="1315339"/>
                  </a:lnTo>
                  <a:lnTo>
                    <a:pt x="1705991" y="1339227"/>
                  </a:lnTo>
                  <a:lnTo>
                    <a:pt x="1745970" y="1357147"/>
                  </a:lnTo>
                  <a:lnTo>
                    <a:pt x="1787639" y="1369085"/>
                  </a:lnTo>
                  <a:lnTo>
                    <a:pt x="1830324" y="1375054"/>
                  </a:lnTo>
                  <a:lnTo>
                    <a:pt x="1873351" y="1375054"/>
                  </a:lnTo>
                  <a:lnTo>
                    <a:pt x="1916036" y="1369085"/>
                  </a:lnTo>
                  <a:lnTo>
                    <a:pt x="1957705" y="1357147"/>
                  </a:lnTo>
                  <a:lnTo>
                    <a:pt x="1997684" y="1339227"/>
                  </a:lnTo>
                  <a:lnTo>
                    <a:pt x="2035314" y="1315339"/>
                  </a:lnTo>
                  <a:lnTo>
                    <a:pt x="2069896" y="1285468"/>
                  </a:lnTo>
                  <a:lnTo>
                    <a:pt x="2099754" y="1250886"/>
                  </a:lnTo>
                  <a:lnTo>
                    <a:pt x="2123630" y="1213256"/>
                  </a:lnTo>
                  <a:lnTo>
                    <a:pt x="2141550" y="1173264"/>
                  </a:lnTo>
                  <a:lnTo>
                    <a:pt x="2153488" y="1131595"/>
                  </a:lnTo>
                  <a:lnTo>
                    <a:pt x="2159457" y="1088910"/>
                  </a:lnTo>
                  <a:lnTo>
                    <a:pt x="2159457" y="1045883"/>
                  </a:lnTo>
                  <a:close/>
                </a:path>
                <a:path w="2159634" h="2134870">
                  <a:moveTo>
                    <a:pt x="2159457" y="286156"/>
                  </a:moveTo>
                  <a:lnTo>
                    <a:pt x="2153488" y="243471"/>
                  </a:lnTo>
                  <a:lnTo>
                    <a:pt x="2141550" y="201790"/>
                  </a:lnTo>
                  <a:lnTo>
                    <a:pt x="2123630" y="161810"/>
                  </a:lnTo>
                  <a:lnTo>
                    <a:pt x="2099754" y="124180"/>
                  </a:lnTo>
                  <a:lnTo>
                    <a:pt x="2069896" y="89585"/>
                  </a:lnTo>
                  <a:lnTo>
                    <a:pt x="2035314" y="59728"/>
                  </a:lnTo>
                  <a:lnTo>
                    <a:pt x="1997684" y="35839"/>
                  </a:lnTo>
                  <a:lnTo>
                    <a:pt x="1957705" y="17919"/>
                  </a:lnTo>
                  <a:lnTo>
                    <a:pt x="1916036" y="5969"/>
                  </a:lnTo>
                  <a:lnTo>
                    <a:pt x="1873351" y="0"/>
                  </a:lnTo>
                  <a:lnTo>
                    <a:pt x="1830324" y="0"/>
                  </a:lnTo>
                  <a:lnTo>
                    <a:pt x="1787639" y="5969"/>
                  </a:lnTo>
                  <a:lnTo>
                    <a:pt x="1745970" y="17919"/>
                  </a:lnTo>
                  <a:lnTo>
                    <a:pt x="1705991" y="35839"/>
                  </a:lnTo>
                  <a:lnTo>
                    <a:pt x="1668360" y="59728"/>
                  </a:lnTo>
                  <a:lnTo>
                    <a:pt x="1633778" y="89585"/>
                  </a:lnTo>
                  <a:lnTo>
                    <a:pt x="1603895" y="124180"/>
                  </a:lnTo>
                  <a:lnTo>
                    <a:pt x="1579994" y="161810"/>
                  </a:lnTo>
                  <a:lnTo>
                    <a:pt x="1562061" y="201790"/>
                  </a:lnTo>
                  <a:lnTo>
                    <a:pt x="1550111" y="243471"/>
                  </a:lnTo>
                  <a:lnTo>
                    <a:pt x="1544142" y="286156"/>
                  </a:lnTo>
                  <a:lnTo>
                    <a:pt x="1544142" y="329184"/>
                  </a:lnTo>
                  <a:lnTo>
                    <a:pt x="1550111" y="371868"/>
                  </a:lnTo>
                  <a:lnTo>
                    <a:pt x="1562061" y="413537"/>
                  </a:lnTo>
                  <a:lnTo>
                    <a:pt x="1579994" y="453529"/>
                  </a:lnTo>
                  <a:lnTo>
                    <a:pt x="1603895" y="491159"/>
                  </a:lnTo>
                  <a:lnTo>
                    <a:pt x="1633778" y="525741"/>
                  </a:lnTo>
                  <a:lnTo>
                    <a:pt x="1668360" y="555612"/>
                  </a:lnTo>
                  <a:lnTo>
                    <a:pt x="1705991" y="579501"/>
                  </a:lnTo>
                  <a:lnTo>
                    <a:pt x="1745970" y="597420"/>
                  </a:lnTo>
                  <a:lnTo>
                    <a:pt x="1787639" y="609358"/>
                  </a:lnTo>
                  <a:lnTo>
                    <a:pt x="1830324" y="615327"/>
                  </a:lnTo>
                  <a:lnTo>
                    <a:pt x="1873351" y="615327"/>
                  </a:lnTo>
                  <a:lnTo>
                    <a:pt x="1916036" y="609358"/>
                  </a:lnTo>
                  <a:lnTo>
                    <a:pt x="1957705" y="597420"/>
                  </a:lnTo>
                  <a:lnTo>
                    <a:pt x="1997684" y="579501"/>
                  </a:lnTo>
                  <a:lnTo>
                    <a:pt x="2035314" y="555612"/>
                  </a:lnTo>
                  <a:lnTo>
                    <a:pt x="2069896" y="525741"/>
                  </a:lnTo>
                  <a:lnTo>
                    <a:pt x="2099754" y="491159"/>
                  </a:lnTo>
                  <a:lnTo>
                    <a:pt x="2123630" y="453529"/>
                  </a:lnTo>
                  <a:lnTo>
                    <a:pt x="2141550" y="413537"/>
                  </a:lnTo>
                  <a:lnTo>
                    <a:pt x="2153488" y="371868"/>
                  </a:lnTo>
                  <a:lnTo>
                    <a:pt x="2159457" y="329184"/>
                  </a:lnTo>
                  <a:lnTo>
                    <a:pt x="2159457" y="286156"/>
                  </a:lnTo>
                  <a:close/>
                </a:path>
              </a:pathLst>
            </a:custGeom>
            <a:solidFill>
              <a:srgbClr val="000000"/>
            </a:solidFill>
          </p:spPr>
          <p:txBody>
            <a:bodyPr wrap="square" lIns="0" tIns="0" rIns="0" bIns="0" rtlCol="0"/>
            <a:lstStyle/>
            <a:p>
              <a:pPr defTabSz="554492">
                <a:buClrTx/>
              </a:pPr>
              <a:endParaRPr sz="1092">
                <a:solidFill>
                  <a:sysClr val="windowText" lastClr="000000"/>
                </a:solidFill>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1"/>
          <p:cNvSpPr txBox="1">
            <a:spLocks noGrp="1"/>
          </p:cNvSpPr>
          <p:nvPr>
            <p:ph type="sldNum" idx="12"/>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90</a:t>
            </a:fld>
            <a:endParaRPr sz="1200" b="0" i="0" u="none" strike="noStrike" cap="none">
              <a:solidFill>
                <a:schemeClr val="dk1"/>
              </a:solidFill>
              <a:latin typeface="Garamond"/>
              <a:ea typeface="Garamond"/>
              <a:cs typeface="Garamond"/>
              <a:sym typeface="Garamond"/>
            </a:endParaRPr>
          </a:p>
        </p:txBody>
      </p:sp>
      <p:sp>
        <p:nvSpPr>
          <p:cNvPr id="451" name="Google Shape;451;p51"/>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800" b="1" u="sng"/>
              <a:t>Example Of Roulette Wheel Selection</a:t>
            </a:r>
            <a:endParaRPr/>
          </a:p>
        </p:txBody>
      </p:sp>
      <p:graphicFrame>
        <p:nvGraphicFramePr>
          <p:cNvPr id="452" name="Google Shape;452;p51"/>
          <p:cNvGraphicFramePr/>
          <p:nvPr/>
        </p:nvGraphicFramePr>
        <p:xfrm>
          <a:off x="1981200" y="1600201"/>
          <a:ext cx="8229600" cy="4530750"/>
        </p:xfrm>
        <a:graphic>
          <a:graphicData uri="http://schemas.openxmlformats.org/drawingml/2006/table">
            <a:tbl>
              <a:tblPr>
                <a:noFill/>
                <a:tableStyleId>{97005AED-E3F3-42EA-B779-AAAB4C819133}</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755650">
                <a:tc>
                  <a:txBody>
                    <a:bodyPr/>
                    <a:lstStyle/>
                    <a:p>
                      <a:pPr marL="0" marR="0" lvl="0" indent="0" algn="l" rtl="0">
                        <a:lnSpc>
                          <a:spcPct val="100000"/>
                        </a:lnSpc>
                        <a:spcBef>
                          <a:spcPts val="0"/>
                        </a:spcBef>
                        <a:spcAft>
                          <a:spcPts val="0"/>
                        </a:spcAft>
                        <a:buClr>
                          <a:schemeClr val="accent1"/>
                        </a:buClr>
                        <a:buSzPts val="1560"/>
                        <a:buFont typeface="Noto Sans Symbols"/>
                        <a:buNone/>
                      </a:pPr>
                      <a:r>
                        <a:rPr lang="en-US" sz="2400" b="1" i="0" u="none" strike="noStrike" cap="none">
                          <a:solidFill>
                            <a:srgbClr val="CC3300"/>
                          </a:solidFill>
                          <a:latin typeface="Arial"/>
                          <a:ea typeface="Arial"/>
                          <a:cs typeface="Arial"/>
                          <a:sym typeface="Arial"/>
                        </a:rPr>
                        <a:t>No.</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560"/>
                        <a:buFont typeface="Noto Sans Symbols"/>
                        <a:buNone/>
                      </a:pPr>
                      <a:r>
                        <a:rPr lang="en-US" sz="2400" b="1" i="0" u="none" strike="noStrike" cap="none">
                          <a:solidFill>
                            <a:srgbClr val="CC3300"/>
                          </a:solidFill>
                          <a:latin typeface="Arial"/>
                          <a:ea typeface="Arial"/>
                          <a:cs typeface="Arial"/>
                          <a:sym typeface="Arial"/>
                        </a:rPr>
                        <a:t>String</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560"/>
                        <a:buFont typeface="Noto Sans Symbols"/>
                        <a:buNone/>
                      </a:pPr>
                      <a:r>
                        <a:rPr lang="en-US" sz="2400" b="1" i="0" u="none" strike="noStrike" cap="none">
                          <a:solidFill>
                            <a:srgbClr val="CC3300"/>
                          </a:solidFill>
                          <a:latin typeface="Arial"/>
                          <a:ea typeface="Arial"/>
                          <a:cs typeface="Arial"/>
                          <a:sym typeface="Arial"/>
                        </a:rPr>
                        <a:t>Fitness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560"/>
                        <a:buFont typeface="Noto Sans Symbols"/>
                        <a:buNone/>
                      </a:pPr>
                      <a:r>
                        <a:rPr lang="en-US" sz="2400" b="1" i="0" u="none" strike="noStrike" cap="none">
                          <a:solidFill>
                            <a:srgbClr val="CC3300"/>
                          </a:solidFill>
                          <a:latin typeface="Arial"/>
                          <a:ea typeface="Arial"/>
                          <a:cs typeface="Arial"/>
                          <a:sym typeface="Arial"/>
                        </a:rPr>
                        <a:t>% Of Total</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54075">
                <a:tc>
                  <a:txBody>
                    <a:bodyPr/>
                    <a:lstStyle/>
                    <a:p>
                      <a:pPr marL="0" marR="0" lvl="0" indent="0" algn="just"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1</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          01101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169</a:t>
                      </a:r>
                      <a:endParaRPr/>
                    </a:p>
                    <a:p>
                      <a:pPr marL="0" marR="0" lvl="0" indent="0" algn="ctr" rtl="0">
                        <a:lnSpc>
                          <a:spcPct val="100000"/>
                        </a:lnSpc>
                        <a:spcBef>
                          <a:spcPts val="400"/>
                        </a:spcBef>
                        <a:spcAft>
                          <a:spcPts val="0"/>
                        </a:spcAft>
                        <a:buClr>
                          <a:schemeClr val="accent1"/>
                        </a:buClr>
                        <a:buSzPts val="1300"/>
                        <a:buFont typeface="Noto Sans Symbols"/>
                        <a:buNone/>
                      </a:pPr>
                      <a:endParaRPr sz="2000" b="0" i="0" u="none" strike="noStrike" cap="none">
                        <a:solidFill>
                          <a:srgbClr val="000000"/>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  14.4</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55650">
                <a:tc>
                  <a:txBody>
                    <a:bodyPr/>
                    <a:lstStyle/>
                    <a:p>
                      <a:pPr marL="0" marR="0" lvl="0" indent="0" algn="just"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2</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         11000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576</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49.2</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55650">
                <a:tc>
                  <a:txBody>
                    <a:bodyPr/>
                    <a:lstStyle/>
                    <a:p>
                      <a:pPr marL="0" marR="0" lvl="0" indent="0" algn="just"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3</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         01000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64   </a:t>
                      </a:r>
                      <a:endParaRPr/>
                    </a:p>
                    <a:p>
                      <a:pPr marL="0" marR="0" lvl="0" indent="0" algn="ctr" rtl="0">
                        <a:lnSpc>
                          <a:spcPct val="100000"/>
                        </a:lnSpc>
                        <a:spcBef>
                          <a:spcPts val="400"/>
                        </a:spcBef>
                        <a:spcAft>
                          <a:spcPts val="0"/>
                        </a:spcAft>
                        <a:buClr>
                          <a:schemeClr val="accent1"/>
                        </a:buClr>
                        <a:buSzPts val="1300"/>
                        <a:buFont typeface="Noto Sans Symbols"/>
                        <a:buNone/>
                      </a:pPr>
                      <a:endParaRPr sz="2000" b="0" i="0" u="none" strike="noStrike" cap="none">
                        <a:solidFill>
                          <a:srgbClr val="000000"/>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   5.5</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54075">
                <a:tc>
                  <a:txBody>
                    <a:bodyPr/>
                    <a:lstStyle/>
                    <a:p>
                      <a:pPr marL="0" marR="0" lvl="0" indent="0" algn="just" rtl="0">
                        <a:lnSpc>
                          <a:spcPct val="100000"/>
                        </a:lnSpc>
                        <a:spcBef>
                          <a:spcPts val="0"/>
                        </a:spcBef>
                        <a:spcAft>
                          <a:spcPts val="0"/>
                        </a:spcAft>
                        <a:buClr>
                          <a:schemeClr val="accent1"/>
                        </a:buClr>
                        <a:buSzPts val="1300"/>
                        <a:buFont typeface="Noto Sans Symbols"/>
                        <a:buNone/>
                      </a:pPr>
                      <a:br>
                        <a:rPr lang="en-US" sz="2000" b="0" i="0" u="none" strike="noStrike" cap="none">
                          <a:solidFill>
                            <a:srgbClr val="000000"/>
                          </a:solidFill>
                          <a:latin typeface="Arial"/>
                          <a:ea typeface="Arial"/>
                          <a:cs typeface="Arial"/>
                          <a:sym typeface="Arial"/>
                        </a:rPr>
                      </a:br>
                      <a:r>
                        <a:rPr lang="en-US" sz="2000" b="0" i="0" u="none" strike="noStrike" cap="none">
                          <a:solidFill>
                            <a:srgbClr val="000000"/>
                          </a:solidFill>
                          <a:latin typeface="Arial"/>
                          <a:ea typeface="Arial"/>
                          <a:cs typeface="Arial"/>
                          <a:sym typeface="Arial"/>
                        </a:rPr>
                        <a:t>4</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         10011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361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300"/>
                        <a:buFont typeface="Noto Sans Symbols"/>
                        <a:buNone/>
                      </a:pPr>
                      <a:r>
                        <a:rPr lang="en-US" sz="2000" b="0" i="0" u="none" strike="noStrike" cap="none">
                          <a:solidFill>
                            <a:srgbClr val="000000"/>
                          </a:solidFill>
                          <a:latin typeface="Arial"/>
                          <a:ea typeface="Arial"/>
                          <a:cs typeface="Arial"/>
                          <a:sym typeface="Arial"/>
                        </a:rPr>
                        <a:t> 30.9</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755650">
                <a:tc>
                  <a:txBody>
                    <a:bodyPr/>
                    <a:lstStyle/>
                    <a:p>
                      <a:pPr marL="0" marR="0" lvl="0" indent="0" algn="l" rtl="0">
                        <a:lnSpc>
                          <a:spcPct val="100000"/>
                        </a:lnSpc>
                        <a:spcBef>
                          <a:spcPts val="0"/>
                        </a:spcBef>
                        <a:spcAft>
                          <a:spcPts val="0"/>
                        </a:spcAft>
                        <a:buClr>
                          <a:schemeClr val="accent1"/>
                        </a:buClr>
                        <a:buSzPts val="1560"/>
                        <a:buFont typeface="Noto Sans Symbols"/>
                        <a:buNone/>
                      </a:pPr>
                      <a:r>
                        <a:rPr lang="en-US" sz="2400" b="1" i="0" u="none" strike="noStrike" cap="none">
                          <a:solidFill>
                            <a:srgbClr val="CC3300"/>
                          </a:solidFill>
                          <a:latin typeface="Arial"/>
                          <a:ea typeface="Arial"/>
                          <a:cs typeface="Arial"/>
                          <a:sym typeface="Arial"/>
                        </a:rPr>
                        <a:t>Total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300"/>
                        <a:buFont typeface="Noto Sans Symbols"/>
                        <a:buNone/>
                      </a:pPr>
                      <a:endParaRPr sz="2000" b="0" i="0"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1170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300"/>
                        <a:buFont typeface="Noto Sans Symbols"/>
                        <a:buNone/>
                      </a:pPr>
                      <a:r>
                        <a:rPr lang="en-US" sz="2000" b="0" i="0" u="none" strike="noStrike" cap="none">
                          <a:solidFill>
                            <a:schemeClr val="dk1"/>
                          </a:solidFill>
                          <a:latin typeface="Arial"/>
                          <a:ea typeface="Arial"/>
                          <a:cs typeface="Arial"/>
                          <a:sym typeface="Arial"/>
                        </a:rPr>
                        <a:t>100.0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453" name="Google Shape;453;p51"/>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2"/>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91</a:t>
            </a:fld>
            <a:endParaRPr sz="1200" b="0" i="0" u="none" strike="noStrike" cap="none">
              <a:solidFill>
                <a:schemeClr val="dk1"/>
              </a:solidFill>
              <a:latin typeface="Garamond"/>
              <a:ea typeface="Garamond"/>
              <a:cs typeface="Garamond"/>
              <a:sym typeface="Garamond"/>
            </a:endParaRPr>
          </a:p>
        </p:txBody>
      </p:sp>
      <p:sp>
        <p:nvSpPr>
          <p:cNvPr id="459" name="Google Shape;459;p52"/>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solidFill>
                  <a:schemeClr val="accent2"/>
                </a:solidFill>
              </a:rPr>
              <a:t>Roulette Wheel For Example</a:t>
            </a:r>
            <a:endParaRPr/>
          </a:p>
        </p:txBody>
      </p:sp>
      <p:pic>
        <p:nvPicPr>
          <p:cNvPr id="460" name="Google Shape;460;p52"/>
          <p:cNvPicPr preferRelativeResize="0">
            <a:picLocks noGrp="1"/>
          </p:cNvPicPr>
          <p:nvPr>
            <p:ph type="body" idx="1"/>
          </p:nvPr>
        </p:nvPicPr>
        <p:blipFill rotWithShape="1">
          <a:blip r:embed="rId3">
            <a:alphaModFix/>
          </a:blip>
          <a:srcRect/>
          <a:stretch/>
        </p:blipFill>
        <p:spPr>
          <a:xfrm>
            <a:off x="3657600" y="1192214"/>
            <a:ext cx="5105400" cy="4879975"/>
          </a:xfrm>
          <a:prstGeom prst="rect">
            <a:avLst/>
          </a:prstGeom>
          <a:noFill/>
          <a:ln>
            <a:noFill/>
          </a:ln>
        </p:spPr>
      </p:pic>
      <p:pic>
        <p:nvPicPr>
          <p:cNvPr id="461" name="Google Shape;461;p52"/>
          <p:cNvPicPr preferRelativeResize="0"/>
          <p:nvPr/>
        </p:nvPicPr>
        <p:blipFill rotWithShape="1">
          <a:blip r:embed="rId4">
            <a:alphaModFix/>
          </a:blip>
          <a:srcRect/>
          <a:stretch/>
        </p:blipFill>
        <p:spPr>
          <a:xfrm>
            <a:off x="1600200" y="76200"/>
            <a:ext cx="457200" cy="8382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3"/>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92</a:t>
            </a:fld>
            <a:endParaRPr sz="1200" b="0" i="0" u="none" strike="noStrike" cap="none">
              <a:solidFill>
                <a:schemeClr val="dk1"/>
              </a:solidFill>
              <a:latin typeface="Garamond"/>
              <a:ea typeface="Garamond"/>
              <a:cs typeface="Garamond"/>
              <a:sym typeface="Garamond"/>
            </a:endParaRPr>
          </a:p>
        </p:txBody>
      </p:sp>
      <p:sp>
        <p:nvSpPr>
          <p:cNvPr id="467" name="Google Shape;467;p53"/>
          <p:cNvSpPr txBox="1">
            <a:spLocks noGrp="1"/>
          </p:cNvSpPr>
          <p:nvPr>
            <p:ph type="title"/>
          </p:nvPr>
        </p:nvSpPr>
        <p:spPr>
          <a:xfrm>
            <a:off x="1981200" y="277814"/>
            <a:ext cx="8077200" cy="7127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Crossover</a:t>
            </a:r>
            <a:br>
              <a:rPr lang="en-US" sz="3800"/>
            </a:br>
            <a:endParaRPr sz="3800"/>
          </a:p>
        </p:txBody>
      </p:sp>
      <p:sp>
        <p:nvSpPr>
          <p:cNvPr id="468" name="Google Shape;468;p53"/>
          <p:cNvSpPr txBox="1">
            <a:spLocks noGrp="1"/>
          </p:cNvSpPr>
          <p:nvPr>
            <p:ph type="body" idx="1"/>
          </p:nvPr>
        </p:nvSpPr>
        <p:spPr>
          <a:xfrm>
            <a:off x="1066800" y="1669329"/>
            <a:ext cx="10210800" cy="5105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en-US" i="1"/>
              <a:t>   </a:t>
            </a:r>
            <a:r>
              <a:rPr lang="en-US" sz="2800" i="1">
                <a:solidFill>
                  <a:schemeClr val="dk2"/>
                </a:solidFill>
              </a:rPr>
              <a:t>It is the process in which two chromosomes (strings) combine their genetic material (bits) to produce a  new offspring which possesses both their characteristics.</a:t>
            </a:r>
            <a:endParaRPr/>
          </a:p>
          <a:p>
            <a:pPr marL="342900" lvl="0" indent="-342900" algn="l" rtl="0">
              <a:spcBef>
                <a:spcPts val="560"/>
              </a:spcBef>
              <a:spcAft>
                <a:spcPts val="0"/>
              </a:spcAft>
              <a:buSzPts val="2800"/>
              <a:buFont typeface="Noto Sans Symbols"/>
              <a:buNone/>
            </a:pPr>
            <a:endParaRPr sz="2800" i="1">
              <a:solidFill>
                <a:schemeClr val="dk2"/>
              </a:solidFill>
            </a:endParaRPr>
          </a:p>
          <a:p>
            <a:pPr marL="342900" lvl="0" indent="-342900" algn="l" rtl="0">
              <a:spcBef>
                <a:spcPts val="480"/>
              </a:spcBef>
              <a:spcAft>
                <a:spcPts val="0"/>
              </a:spcAft>
              <a:buSzPts val="2400"/>
              <a:buFont typeface="Times New Roman"/>
              <a:buChar char="•"/>
            </a:pPr>
            <a:r>
              <a:rPr lang="en-US" sz="2400" i="1"/>
              <a:t>Two strings are picked from the mating pool at random to cross over.</a:t>
            </a:r>
            <a:endParaRPr/>
          </a:p>
          <a:p>
            <a:pPr marL="342900" lvl="0" indent="-342900" algn="l" rtl="0">
              <a:spcBef>
                <a:spcPts val="480"/>
              </a:spcBef>
              <a:spcAft>
                <a:spcPts val="0"/>
              </a:spcAft>
              <a:buSzPts val="2400"/>
              <a:buFont typeface="Noto Sans Symbols"/>
              <a:buNone/>
            </a:pPr>
            <a:endParaRPr sz="2400" i="1"/>
          </a:p>
          <a:p>
            <a:pPr marL="342900" lvl="0" indent="-342900" algn="l" rtl="0">
              <a:spcBef>
                <a:spcPts val="480"/>
              </a:spcBef>
              <a:spcAft>
                <a:spcPts val="0"/>
              </a:spcAft>
              <a:buSzPts val="2400"/>
              <a:buFont typeface="Times New Roman"/>
              <a:buChar char="•"/>
            </a:pPr>
            <a:r>
              <a:rPr lang="en-US" sz="2400" i="1"/>
              <a:t>The method chosen depends on the Encoding Method.</a:t>
            </a:r>
            <a:endParaRPr/>
          </a:p>
          <a:p>
            <a:pPr marL="342900" lvl="0" indent="-342900" algn="l" rtl="0">
              <a:spcBef>
                <a:spcPts val="480"/>
              </a:spcBef>
              <a:spcAft>
                <a:spcPts val="0"/>
              </a:spcAft>
              <a:buSzPts val="2400"/>
              <a:buFont typeface="Noto Sans Symbols"/>
              <a:buNone/>
            </a:pPr>
            <a:endParaRPr sz="2400" i="1"/>
          </a:p>
        </p:txBody>
      </p:sp>
      <p:pic>
        <p:nvPicPr>
          <p:cNvPr id="469" name="Google Shape;469;p53"/>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4"/>
          <p:cNvSpPr txBox="1">
            <a:spLocks noGrp="1"/>
          </p:cNvSpPr>
          <p:nvPr>
            <p:ph type="sldNum" idx="12"/>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93</a:t>
            </a:fld>
            <a:endParaRPr sz="1200" b="0" i="0" u="none" strike="noStrike" cap="none">
              <a:solidFill>
                <a:schemeClr val="dk1"/>
              </a:solidFill>
              <a:latin typeface="Garamond"/>
              <a:ea typeface="Garamond"/>
              <a:cs typeface="Garamond"/>
              <a:sym typeface="Garamond"/>
            </a:endParaRPr>
          </a:p>
        </p:txBody>
      </p:sp>
      <p:sp>
        <p:nvSpPr>
          <p:cNvPr id="475" name="Google Shape;475;p54"/>
          <p:cNvSpPr txBox="1">
            <a:spLocks noGrp="1"/>
          </p:cNvSpPr>
          <p:nvPr>
            <p:ph type="title"/>
          </p:nvPr>
        </p:nvSpPr>
        <p:spPr>
          <a:xfrm>
            <a:off x="1981200" y="277814"/>
            <a:ext cx="8229600" cy="5603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t>Crossover Methods</a:t>
            </a:r>
            <a:endParaRPr/>
          </a:p>
        </p:txBody>
      </p:sp>
      <p:sp>
        <p:nvSpPr>
          <p:cNvPr id="476" name="Google Shape;476;p54"/>
          <p:cNvSpPr txBox="1">
            <a:spLocks noGrp="1"/>
          </p:cNvSpPr>
          <p:nvPr>
            <p:ph type="body" idx="1"/>
          </p:nvPr>
        </p:nvSpPr>
        <p:spPr>
          <a:xfrm>
            <a:off x="1251527" y="1565562"/>
            <a:ext cx="10829636" cy="201814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600"/>
              <a:buFont typeface="Times New Roman"/>
              <a:buChar char="•"/>
            </a:pPr>
            <a:r>
              <a:rPr lang="en-US" sz="2600" b="1">
                <a:solidFill>
                  <a:schemeClr val="dk2"/>
                </a:solidFill>
              </a:rPr>
              <a:t>Single Point Crossover- </a:t>
            </a:r>
            <a:r>
              <a:rPr lang="en-US" sz="2400"/>
              <a:t>A random point is chosen on the individual chromosomes (strings) and the genetic material is exchanged at this point.</a:t>
            </a:r>
            <a:endParaRPr/>
          </a:p>
          <a:p>
            <a:pPr marL="342900" lvl="0" indent="-190500" algn="l" rtl="0">
              <a:lnSpc>
                <a:spcPct val="90000"/>
              </a:lnSpc>
              <a:spcBef>
                <a:spcPts val="480"/>
              </a:spcBef>
              <a:spcAft>
                <a:spcPts val="0"/>
              </a:spcAft>
              <a:buSzPts val="2400"/>
              <a:buFont typeface="Times New Roman"/>
              <a:buNone/>
            </a:pPr>
            <a:endParaRPr sz="2400"/>
          </a:p>
          <a:p>
            <a:pPr marL="342900" lvl="0" indent="-177800" algn="l" rtl="0">
              <a:lnSpc>
                <a:spcPct val="90000"/>
              </a:lnSpc>
              <a:spcBef>
                <a:spcPts val="520"/>
              </a:spcBef>
              <a:spcAft>
                <a:spcPts val="0"/>
              </a:spcAft>
              <a:buSzPts val="2600"/>
              <a:buFont typeface="Times New Roman"/>
              <a:buNone/>
            </a:pPr>
            <a:endParaRPr sz="2600" b="1">
              <a:solidFill>
                <a:schemeClr val="dk2"/>
              </a:solidFill>
            </a:endParaRPr>
          </a:p>
          <a:p>
            <a:pPr marL="342900" lvl="0" indent="-177800" algn="l" rtl="0">
              <a:lnSpc>
                <a:spcPct val="90000"/>
              </a:lnSpc>
              <a:spcBef>
                <a:spcPts val="520"/>
              </a:spcBef>
              <a:spcAft>
                <a:spcPts val="0"/>
              </a:spcAft>
              <a:buSzPts val="2600"/>
              <a:buFont typeface="Times New Roman"/>
              <a:buNone/>
            </a:pPr>
            <a:endParaRPr sz="2600" b="1">
              <a:solidFill>
                <a:schemeClr val="dk2"/>
              </a:solidFill>
            </a:endParaRPr>
          </a:p>
          <a:p>
            <a:pPr marL="342900" lvl="0" indent="-177800" algn="l" rtl="0">
              <a:lnSpc>
                <a:spcPct val="90000"/>
              </a:lnSpc>
              <a:spcBef>
                <a:spcPts val="520"/>
              </a:spcBef>
              <a:spcAft>
                <a:spcPts val="0"/>
              </a:spcAft>
              <a:buSzPts val="2600"/>
              <a:buFont typeface="Times New Roman"/>
              <a:buNone/>
            </a:pPr>
            <a:endParaRPr sz="2600" b="1">
              <a:solidFill>
                <a:schemeClr val="dk2"/>
              </a:solidFill>
            </a:endParaRPr>
          </a:p>
          <a:p>
            <a:pPr marL="342900" lvl="0" indent="-342900" algn="l" rtl="0">
              <a:lnSpc>
                <a:spcPct val="90000"/>
              </a:lnSpc>
              <a:spcBef>
                <a:spcPts val="520"/>
              </a:spcBef>
              <a:spcAft>
                <a:spcPts val="0"/>
              </a:spcAft>
              <a:buSzPts val="2600"/>
              <a:buFont typeface="Noto Sans Symbols"/>
              <a:buNone/>
            </a:pPr>
            <a:endParaRPr sz="2600"/>
          </a:p>
          <a:p>
            <a:pPr marL="342900" lvl="0" indent="-342900" algn="l" rtl="0">
              <a:lnSpc>
                <a:spcPct val="90000"/>
              </a:lnSpc>
              <a:spcBef>
                <a:spcPts val="520"/>
              </a:spcBef>
              <a:spcAft>
                <a:spcPts val="0"/>
              </a:spcAft>
              <a:buSzPts val="2600"/>
              <a:buFont typeface="Noto Sans Symbols"/>
              <a:buNone/>
            </a:pPr>
            <a:endParaRPr sz="2600"/>
          </a:p>
        </p:txBody>
      </p:sp>
      <p:pic>
        <p:nvPicPr>
          <p:cNvPr id="477" name="Google Shape;477;p54"/>
          <p:cNvPicPr preferRelativeResize="0">
            <a:picLocks noGrp="1"/>
          </p:cNvPicPr>
          <p:nvPr>
            <p:ph type="body" idx="2"/>
          </p:nvPr>
        </p:nvPicPr>
        <p:blipFill rotWithShape="1">
          <a:blip r:embed="rId3">
            <a:alphaModFix/>
          </a:blip>
          <a:srcRect/>
          <a:stretch/>
        </p:blipFill>
        <p:spPr>
          <a:xfrm>
            <a:off x="3454401" y="2808287"/>
            <a:ext cx="5148263" cy="3821113"/>
          </a:xfrm>
          <a:prstGeom prst="rect">
            <a:avLst/>
          </a:prstGeom>
          <a:noFill/>
          <a:ln>
            <a:noFill/>
          </a:ln>
        </p:spPr>
      </p:pic>
      <p:pic>
        <p:nvPicPr>
          <p:cNvPr id="478" name="Google Shape;478;p54"/>
          <p:cNvPicPr preferRelativeResize="0"/>
          <p:nvPr/>
        </p:nvPicPr>
        <p:blipFill rotWithShape="1">
          <a:blip r:embed="rId4">
            <a:alphaModFix/>
          </a:blip>
          <a:srcRect/>
          <a:stretch/>
        </p:blipFill>
        <p:spPr>
          <a:xfrm>
            <a:off x="1600200" y="76200"/>
            <a:ext cx="457200" cy="8382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5"/>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94</a:t>
            </a:fld>
            <a:endParaRPr sz="1200" b="0" i="0" u="none" strike="noStrike" cap="none">
              <a:solidFill>
                <a:schemeClr val="dk1"/>
              </a:solidFill>
              <a:latin typeface="Garamond"/>
              <a:ea typeface="Garamond"/>
              <a:cs typeface="Garamond"/>
              <a:sym typeface="Garamond"/>
            </a:endParaRPr>
          </a:p>
        </p:txBody>
      </p:sp>
      <p:sp>
        <p:nvSpPr>
          <p:cNvPr id="484" name="Google Shape;484;p55"/>
          <p:cNvSpPr txBox="1">
            <a:spLocks noGrp="1"/>
          </p:cNvSpPr>
          <p:nvPr>
            <p:ph type="title"/>
          </p:nvPr>
        </p:nvSpPr>
        <p:spPr>
          <a:xfrm>
            <a:off x="1981200" y="322985"/>
            <a:ext cx="8229600" cy="6365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t>Crossover Methods </a:t>
            </a:r>
            <a:r>
              <a:rPr lang="en-US" b="1"/>
              <a:t>(contd.)</a:t>
            </a:r>
            <a:endParaRPr b="1" u="sng"/>
          </a:p>
        </p:txBody>
      </p:sp>
      <p:sp>
        <p:nvSpPr>
          <p:cNvPr id="485" name="Google Shape;485;p55"/>
          <p:cNvSpPr txBox="1">
            <a:spLocks noGrp="1"/>
          </p:cNvSpPr>
          <p:nvPr>
            <p:ph type="body" idx="1"/>
          </p:nvPr>
        </p:nvSpPr>
        <p:spPr>
          <a:xfrm>
            <a:off x="1898073" y="1789113"/>
            <a:ext cx="8229600" cy="4911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b="1">
                <a:solidFill>
                  <a:schemeClr val="dk2"/>
                </a:solidFill>
              </a:rPr>
              <a:t>Single Point Crossover</a:t>
            </a:r>
            <a:endParaRPr/>
          </a:p>
        </p:txBody>
      </p:sp>
      <p:graphicFrame>
        <p:nvGraphicFramePr>
          <p:cNvPr id="486" name="Google Shape;486;p55"/>
          <p:cNvGraphicFramePr/>
          <p:nvPr/>
        </p:nvGraphicFramePr>
        <p:xfrm>
          <a:off x="3149601" y="2809875"/>
          <a:ext cx="5946775" cy="2667000"/>
        </p:xfrm>
        <a:graphic>
          <a:graphicData uri="http://schemas.openxmlformats.org/drawingml/2006/table">
            <a:tbl>
              <a:tblPr>
                <a:noFill/>
                <a:tableStyleId>{97005AED-E3F3-42EA-B779-AAAB4C819133}</a:tableStyleId>
              </a:tblPr>
              <a:tblGrid>
                <a:gridCol w="2209800">
                  <a:extLst>
                    <a:ext uri="{9D8B030D-6E8A-4147-A177-3AD203B41FA5}">
                      <a16:colId xmlns:a16="http://schemas.microsoft.com/office/drawing/2014/main" val="20000"/>
                    </a:ext>
                  </a:extLst>
                </a:gridCol>
                <a:gridCol w="3736975">
                  <a:extLst>
                    <a:ext uri="{9D8B030D-6E8A-4147-A177-3AD203B41FA5}">
                      <a16:colId xmlns:a16="http://schemas.microsoft.com/office/drawing/2014/main" val="20001"/>
                    </a:ext>
                  </a:extLst>
                </a:gridCol>
              </a:tblGrid>
              <a:tr h="666750">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FF0000"/>
                          </a:solidFill>
                          <a:latin typeface="Arial"/>
                          <a:ea typeface="Arial"/>
                          <a:cs typeface="Arial"/>
                          <a:sym typeface="Arial"/>
                        </a:rPr>
                        <a:t>Chromosome1</a:t>
                      </a:r>
                      <a:endParaRPr sz="1800" b="1" i="0" u="none" strike="noStrike" cap="none">
                        <a:solidFill>
                          <a:srgbClr val="0000FF"/>
                        </a:solidFill>
                        <a:latin typeface="Arial"/>
                        <a:ea typeface="Arial"/>
                        <a:cs typeface="Arial"/>
                        <a:sym typeface="Aria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FF0000"/>
                          </a:solidFill>
                          <a:latin typeface="Arial"/>
                          <a:ea typeface="Arial"/>
                          <a:cs typeface="Arial"/>
                          <a:sym typeface="Arial"/>
                        </a:rPr>
                        <a:t>11011 | 00100110110</a:t>
                      </a:r>
                      <a:endParaRPr sz="1800" b="1" i="0"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6750">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0000FF"/>
                          </a:solidFill>
                          <a:latin typeface="Arial"/>
                          <a:ea typeface="Arial"/>
                          <a:cs typeface="Arial"/>
                          <a:sym typeface="Arial"/>
                        </a:rPr>
                        <a:t>Chromosome 2</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0000FF"/>
                          </a:solidFill>
                          <a:latin typeface="Arial"/>
                          <a:ea typeface="Arial"/>
                          <a:cs typeface="Arial"/>
                          <a:sym typeface="Arial"/>
                        </a:rPr>
                        <a:t>11011 | 11000011110</a:t>
                      </a:r>
                      <a:endParaRPr sz="1800" b="1" i="0"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6750">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Offspring 1</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FF0000"/>
                          </a:solidFill>
                          <a:latin typeface="Arial"/>
                          <a:ea typeface="Arial"/>
                          <a:cs typeface="Arial"/>
                          <a:sym typeface="Arial"/>
                        </a:rPr>
                        <a:t>11011</a:t>
                      </a:r>
                      <a:r>
                        <a:rPr lang="en-US" sz="1800" b="1" i="0" u="none" strike="noStrike" cap="none">
                          <a:solidFill>
                            <a:srgbClr val="800040"/>
                          </a:solidFill>
                          <a:latin typeface="Arial"/>
                          <a:ea typeface="Arial"/>
                          <a:cs typeface="Arial"/>
                          <a:sym typeface="Arial"/>
                        </a:rPr>
                        <a:t> </a:t>
                      </a:r>
                      <a:r>
                        <a:rPr lang="en-US" sz="1800" b="1" i="0" u="none" strike="noStrike" cap="none">
                          <a:solidFill>
                            <a:srgbClr val="000000"/>
                          </a:solidFill>
                          <a:latin typeface="Arial"/>
                          <a:ea typeface="Arial"/>
                          <a:cs typeface="Arial"/>
                          <a:sym typeface="Arial"/>
                        </a:rPr>
                        <a:t>|</a:t>
                      </a:r>
                      <a:r>
                        <a:rPr lang="en-US" sz="1800" b="1" i="0" u="none" strike="noStrike" cap="none">
                          <a:solidFill>
                            <a:srgbClr val="000080"/>
                          </a:solidFill>
                          <a:latin typeface="Arial"/>
                          <a:ea typeface="Arial"/>
                          <a:cs typeface="Arial"/>
                          <a:sym typeface="Arial"/>
                        </a:rPr>
                        <a:t> </a:t>
                      </a:r>
                      <a:r>
                        <a:rPr lang="en-US" sz="1800" b="1" i="0" u="none" strike="noStrike" cap="none">
                          <a:solidFill>
                            <a:srgbClr val="0000FF"/>
                          </a:solidFill>
                          <a:latin typeface="Arial"/>
                          <a:ea typeface="Arial"/>
                          <a:cs typeface="Arial"/>
                          <a:sym typeface="Arial"/>
                        </a:rPr>
                        <a:t>11000011110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66750">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Offspring 2</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0000FF"/>
                          </a:solidFill>
                          <a:latin typeface="Arial"/>
                          <a:ea typeface="Arial"/>
                          <a:cs typeface="Arial"/>
                          <a:sym typeface="Arial"/>
                        </a:rPr>
                        <a:t>11011 </a:t>
                      </a:r>
                      <a:r>
                        <a:rPr lang="en-US" sz="1800" b="1" i="0" u="none" strike="noStrike" cap="none">
                          <a:solidFill>
                            <a:srgbClr val="000000"/>
                          </a:solidFill>
                          <a:latin typeface="Arial"/>
                          <a:ea typeface="Arial"/>
                          <a:cs typeface="Arial"/>
                          <a:sym typeface="Arial"/>
                        </a:rPr>
                        <a:t>|</a:t>
                      </a:r>
                      <a:r>
                        <a:rPr lang="en-US" sz="1800" b="1" i="0" u="none" strike="noStrike" cap="none">
                          <a:solidFill>
                            <a:schemeClr val="dk1"/>
                          </a:solidFill>
                          <a:latin typeface="Arial"/>
                          <a:ea typeface="Arial"/>
                          <a:cs typeface="Arial"/>
                          <a:sym typeface="Arial"/>
                        </a:rPr>
                        <a:t> </a:t>
                      </a:r>
                      <a:r>
                        <a:rPr lang="en-US" sz="1800" b="1" i="0" u="none" strike="noStrike" cap="none">
                          <a:solidFill>
                            <a:srgbClr val="FF0000"/>
                          </a:solidFill>
                          <a:latin typeface="Arial"/>
                          <a:ea typeface="Arial"/>
                          <a:cs typeface="Arial"/>
                          <a:sym typeface="Arial"/>
                        </a:rPr>
                        <a:t>00100110110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487" name="Google Shape;487;p55"/>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6"/>
          <p:cNvSpPr txBox="1">
            <a:spLocks noGrp="1"/>
          </p:cNvSpPr>
          <p:nvPr>
            <p:ph type="sldNum" idx="12"/>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95</a:t>
            </a:fld>
            <a:endParaRPr sz="1200" b="0" i="0" u="none" strike="noStrike" cap="none">
              <a:solidFill>
                <a:schemeClr val="dk1"/>
              </a:solidFill>
              <a:latin typeface="Garamond"/>
              <a:ea typeface="Garamond"/>
              <a:cs typeface="Garamond"/>
              <a:sym typeface="Garamond"/>
            </a:endParaRPr>
          </a:p>
        </p:txBody>
      </p:sp>
      <p:sp>
        <p:nvSpPr>
          <p:cNvPr id="493" name="Google Shape;493;p56"/>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t>Crossover  Methods </a:t>
            </a:r>
            <a:r>
              <a:rPr lang="en-US"/>
              <a:t>(contd.)</a:t>
            </a:r>
            <a:endParaRPr/>
          </a:p>
        </p:txBody>
      </p:sp>
      <p:sp>
        <p:nvSpPr>
          <p:cNvPr id="494" name="Google Shape;494;p56"/>
          <p:cNvSpPr txBox="1">
            <a:spLocks noGrp="1"/>
          </p:cNvSpPr>
          <p:nvPr>
            <p:ph type="body" idx="1"/>
          </p:nvPr>
        </p:nvSpPr>
        <p:spPr>
          <a:xfrm>
            <a:off x="1824181" y="1461367"/>
            <a:ext cx="9730509" cy="131877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600"/>
              <a:buFont typeface="Times New Roman"/>
              <a:buChar char="•"/>
            </a:pPr>
            <a:r>
              <a:rPr lang="en-US" sz="2600" b="1">
                <a:solidFill>
                  <a:schemeClr val="dk2"/>
                </a:solidFill>
              </a:rPr>
              <a:t>Two-Point Crossover- </a:t>
            </a:r>
            <a:r>
              <a:rPr lang="en-US" sz="2400"/>
              <a:t>Two random points are chosen on the individual chromosomes (strings) and the genetic material is exchanged at these points.</a:t>
            </a:r>
            <a:endParaRPr/>
          </a:p>
          <a:p>
            <a:pPr marL="342900" lvl="0" indent="-177800" algn="l" rtl="0">
              <a:spcBef>
                <a:spcPts val="520"/>
              </a:spcBef>
              <a:spcAft>
                <a:spcPts val="0"/>
              </a:spcAft>
              <a:buSzPts val="2600"/>
              <a:buFont typeface="Times New Roman"/>
              <a:buNone/>
            </a:pPr>
            <a:endParaRPr sz="2600"/>
          </a:p>
          <a:p>
            <a:pPr marL="342900" lvl="0" indent="-177800" algn="l" rtl="0">
              <a:spcBef>
                <a:spcPts val="520"/>
              </a:spcBef>
              <a:spcAft>
                <a:spcPts val="0"/>
              </a:spcAft>
              <a:buSzPts val="2600"/>
              <a:buFont typeface="Times New Roman"/>
              <a:buNone/>
            </a:pPr>
            <a:endParaRPr sz="2600"/>
          </a:p>
          <a:p>
            <a:pPr marL="342900" lvl="0" indent="-177800" algn="l" rtl="0">
              <a:spcBef>
                <a:spcPts val="520"/>
              </a:spcBef>
              <a:spcAft>
                <a:spcPts val="0"/>
              </a:spcAft>
              <a:buSzPts val="2600"/>
              <a:buFont typeface="Times New Roman"/>
              <a:buNone/>
            </a:pPr>
            <a:endParaRPr sz="2600"/>
          </a:p>
        </p:txBody>
      </p:sp>
      <p:graphicFrame>
        <p:nvGraphicFramePr>
          <p:cNvPr id="495" name="Google Shape;495;p56"/>
          <p:cNvGraphicFramePr/>
          <p:nvPr/>
        </p:nvGraphicFramePr>
        <p:xfrm>
          <a:off x="3233738" y="2790826"/>
          <a:ext cx="5791200" cy="2701950"/>
        </p:xfrm>
        <a:graphic>
          <a:graphicData uri="http://schemas.openxmlformats.org/drawingml/2006/table">
            <a:tbl>
              <a:tblPr>
                <a:noFill/>
                <a:tableStyleId>{97005AED-E3F3-42EA-B779-AAAB4C819133}</a:tableStyleId>
              </a:tblPr>
              <a:tblGrid>
                <a:gridCol w="2460625">
                  <a:extLst>
                    <a:ext uri="{9D8B030D-6E8A-4147-A177-3AD203B41FA5}">
                      <a16:colId xmlns:a16="http://schemas.microsoft.com/office/drawing/2014/main" val="20000"/>
                    </a:ext>
                  </a:extLst>
                </a:gridCol>
                <a:gridCol w="3330575">
                  <a:extLst>
                    <a:ext uri="{9D8B030D-6E8A-4147-A177-3AD203B41FA5}">
                      <a16:colId xmlns:a16="http://schemas.microsoft.com/office/drawing/2014/main" val="20001"/>
                    </a:ext>
                  </a:extLst>
                </a:gridCol>
              </a:tblGrid>
              <a:tr h="676275">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FF0000"/>
                          </a:solidFill>
                          <a:latin typeface="Arial"/>
                          <a:ea typeface="Arial"/>
                          <a:cs typeface="Arial"/>
                          <a:sym typeface="Arial"/>
                        </a:rPr>
                        <a:t>Chromosome1</a:t>
                      </a:r>
                      <a:endParaRPr sz="1800" b="1" i="0" u="none" strike="noStrike" cap="none">
                        <a:solidFill>
                          <a:srgbClr val="0000FF"/>
                        </a:solidFill>
                        <a:latin typeface="Arial"/>
                        <a:ea typeface="Arial"/>
                        <a:cs typeface="Arial"/>
                        <a:sym typeface="Aria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FF0000"/>
                          </a:solidFill>
                          <a:latin typeface="Arial"/>
                          <a:ea typeface="Arial"/>
                          <a:cs typeface="Arial"/>
                          <a:sym typeface="Arial"/>
                        </a:rPr>
                        <a:t>11011 | 00100 | 110110</a:t>
                      </a:r>
                      <a:endParaRPr sz="1800" b="1" i="0"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4700">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0000FF"/>
                          </a:solidFill>
                          <a:latin typeface="Arial"/>
                          <a:ea typeface="Arial"/>
                          <a:cs typeface="Arial"/>
                          <a:sym typeface="Arial"/>
                        </a:rPr>
                        <a:t>Chromosome 2</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0000FF"/>
                          </a:solidFill>
                          <a:latin typeface="Arial"/>
                          <a:ea typeface="Arial"/>
                          <a:cs typeface="Arial"/>
                          <a:sym typeface="Arial"/>
                        </a:rPr>
                        <a:t>10101 | 11000 | 011110</a:t>
                      </a:r>
                      <a:endParaRPr sz="1800" b="1" i="0"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76275">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Offspring 1</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0000FF"/>
                          </a:solidFill>
                          <a:latin typeface="Arial"/>
                          <a:ea typeface="Arial"/>
                          <a:cs typeface="Arial"/>
                          <a:sym typeface="Arial"/>
                        </a:rPr>
                        <a:t>10101 </a:t>
                      </a:r>
                      <a:r>
                        <a:rPr lang="en-US" sz="1800" b="1" i="0" u="none" strike="noStrike" cap="none">
                          <a:solidFill>
                            <a:schemeClr val="dk1"/>
                          </a:solidFill>
                          <a:latin typeface="Arial"/>
                          <a:ea typeface="Arial"/>
                          <a:cs typeface="Arial"/>
                          <a:sym typeface="Arial"/>
                        </a:rPr>
                        <a:t>|</a:t>
                      </a:r>
                      <a:r>
                        <a:rPr lang="en-US" sz="1800" b="1" i="0" u="none" strike="noStrike" cap="none">
                          <a:solidFill>
                            <a:srgbClr val="0000FF"/>
                          </a:solidFill>
                          <a:latin typeface="Arial"/>
                          <a:ea typeface="Arial"/>
                          <a:cs typeface="Arial"/>
                          <a:sym typeface="Arial"/>
                        </a:rPr>
                        <a:t> </a:t>
                      </a:r>
                      <a:r>
                        <a:rPr lang="en-US" sz="1800" b="1" i="0" u="none" strike="noStrike" cap="none">
                          <a:solidFill>
                            <a:srgbClr val="FF0000"/>
                          </a:solidFill>
                          <a:latin typeface="Arial"/>
                          <a:ea typeface="Arial"/>
                          <a:cs typeface="Arial"/>
                          <a:sym typeface="Arial"/>
                        </a:rPr>
                        <a:t> 00100</a:t>
                      </a:r>
                      <a:r>
                        <a:rPr lang="en-US" sz="1800" b="1" i="0" u="none" strike="noStrike" cap="none">
                          <a:solidFill>
                            <a:srgbClr val="0000FF"/>
                          </a:solidFill>
                          <a:latin typeface="Arial"/>
                          <a:ea typeface="Arial"/>
                          <a:cs typeface="Arial"/>
                          <a:sym typeface="Arial"/>
                        </a:rPr>
                        <a:t> </a:t>
                      </a:r>
                      <a:r>
                        <a:rPr lang="en-US" sz="1800" b="1" i="0" u="none" strike="noStrike" cap="none">
                          <a:solidFill>
                            <a:schemeClr val="dk1"/>
                          </a:solidFill>
                          <a:latin typeface="Arial"/>
                          <a:ea typeface="Arial"/>
                          <a:cs typeface="Arial"/>
                          <a:sym typeface="Arial"/>
                        </a:rPr>
                        <a:t>|</a:t>
                      </a:r>
                      <a:r>
                        <a:rPr lang="en-US" sz="1800" b="1" i="0" u="none" strike="noStrike" cap="none">
                          <a:solidFill>
                            <a:srgbClr val="0000FF"/>
                          </a:solidFill>
                          <a:latin typeface="Arial"/>
                          <a:ea typeface="Arial"/>
                          <a:cs typeface="Arial"/>
                          <a:sym typeface="Arial"/>
                        </a:rPr>
                        <a:t>  011110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4700">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Offspring 2</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FF0000"/>
                          </a:solidFill>
                          <a:latin typeface="Arial"/>
                          <a:ea typeface="Arial"/>
                          <a:cs typeface="Arial"/>
                          <a:sym typeface="Arial"/>
                        </a:rPr>
                        <a:t>11011 </a:t>
                      </a:r>
                      <a:r>
                        <a:rPr lang="en-US" sz="1800" b="1" i="0" u="none" strike="noStrike" cap="none">
                          <a:solidFill>
                            <a:schemeClr val="dk1"/>
                          </a:solidFill>
                          <a:latin typeface="Arial"/>
                          <a:ea typeface="Arial"/>
                          <a:cs typeface="Arial"/>
                          <a:sym typeface="Arial"/>
                        </a:rPr>
                        <a:t>|</a:t>
                      </a:r>
                      <a:r>
                        <a:rPr lang="en-US" sz="1800" b="1" i="0" u="none" strike="noStrike" cap="none">
                          <a:solidFill>
                            <a:srgbClr val="FF0000"/>
                          </a:solidFill>
                          <a:latin typeface="Arial"/>
                          <a:ea typeface="Arial"/>
                          <a:cs typeface="Arial"/>
                          <a:sym typeface="Arial"/>
                        </a:rPr>
                        <a:t>  </a:t>
                      </a:r>
                      <a:r>
                        <a:rPr lang="en-US" sz="1800" b="1" i="0" u="none" strike="noStrike" cap="none">
                          <a:solidFill>
                            <a:srgbClr val="0000FF"/>
                          </a:solidFill>
                          <a:latin typeface="Arial"/>
                          <a:ea typeface="Arial"/>
                          <a:cs typeface="Arial"/>
                          <a:sym typeface="Arial"/>
                        </a:rPr>
                        <a:t>11000</a:t>
                      </a:r>
                      <a:r>
                        <a:rPr lang="en-US" sz="1800" b="1" i="0" u="none" strike="noStrike" cap="none">
                          <a:solidFill>
                            <a:srgbClr val="FF0000"/>
                          </a:solidFill>
                          <a:latin typeface="Arial"/>
                          <a:ea typeface="Arial"/>
                          <a:cs typeface="Arial"/>
                          <a:sym typeface="Arial"/>
                        </a:rPr>
                        <a:t> </a:t>
                      </a:r>
                      <a:r>
                        <a:rPr lang="en-US" sz="1800" b="1" i="0" u="none" strike="noStrike" cap="none">
                          <a:solidFill>
                            <a:schemeClr val="dk1"/>
                          </a:solidFill>
                          <a:latin typeface="Arial"/>
                          <a:ea typeface="Arial"/>
                          <a:cs typeface="Arial"/>
                          <a:sym typeface="Arial"/>
                        </a:rPr>
                        <a:t>|</a:t>
                      </a:r>
                      <a:r>
                        <a:rPr lang="en-US" sz="1800" b="1" i="0" u="none" strike="noStrike" cap="none">
                          <a:solidFill>
                            <a:srgbClr val="FF0000"/>
                          </a:solidFill>
                          <a:latin typeface="Arial"/>
                          <a:ea typeface="Arial"/>
                          <a:cs typeface="Arial"/>
                          <a:sym typeface="Arial"/>
                        </a:rPr>
                        <a:t>  110110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96" name="Google Shape;496;p56"/>
          <p:cNvSpPr txBox="1"/>
          <p:nvPr/>
        </p:nvSpPr>
        <p:spPr>
          <a:xfrm>
            <a:off x="2286000" y="5719763"/>
            <a:ext cx="7391400" cy="3667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CC3300"/>
              </a:buClr>
              <a:buSzPts val="1800"/>
              <a:buFont typeface="Noto Sans Symbols"/>
              <a:buNone/>
            </a:pPr>
            <a:r>
              <a:rPr lang="en-US" sz="1800" b="0" i="1" u="none" strike="noStrike" cap="none">
                <a:solidFill>
                  <a:srgbClr val="CC3300"/>
                </a:solidFill>
                <a:latin typeface="Arial"/>
                <a:ea typeface="Arial"/>
                <a:cs typeface="Arial"/>
                <a:sym typeface="Arial"/>
              </a:rPr>
              <a:t>NOTE: These chromosomes are different from the last example.</a:t>
            </a:r>
            <a:endParaRPr/>
          </a:p>
        </p:txBody>
      </p:sp>
      <p:pic>
        <p:nvPicPr>
          <p:cNvPr id="497" name="Google Shape;497;p56"/>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7"/>
          <p:cNvSpPr txBox="1">
            <a:spLocks noGrp="1"/>
          </p:cNvSpPr>
          <p:nvPr>
            <p:ph type="sldNum" idx="12"/>
          </p:nvPr>
        </p:nvSpPr>
        <p:spPr>
          <a:xfrm>
            <a:off x="4165600" y="6400800"/>
            <a:ext cx="3860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96</a:t>
            </a:fld>
            <a:endParaRPr sz="1200" b="0" i="0" u="none" strike="noStrike" cap="none">
              <a:solidFill>
                <a:schemeClr val="dk1"/>
              </a:solidFill>
              <a:latin typeface="Garamond"/>
              <a:ea typeface="Garamond"/>
              <a:cs typeface="Garamond"/>
              <a:sym typeface="Garamond"/>
            </a:endParaRPr>
          </a:p>
        </p:txBody>
      </p:sp>
      <p:sp>
        <p:nvSpPr>
          <p:cNvPr id="503" name="Google Shape;503;p57"/>
          <p:cNvSpPr txBox="1">
            <a:spLocks noGrp="1"/>
          </p:cNvSpPr>
          <p:nvPr>
            <p:ph type="title"/>
          </p:nvPr>
        </p:nvSpPr>
        <p:spPr>
          <a:xfrm>
            <a:off x="1981200" y="277814"/>
            <a:ext cx="8229600" cy="6365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t>Crossover Methods</a:t>
            </a:r>
            <a:r>
              <a:rPr lang="en-US" b="1"/>
              <a:t> (contd.)</a:t>
            </a:r>
            <a:endParaRPr/>
          </a:p>
        </p:txBody>
      </p:sp>
      <p:sp>
        <p:nvSpPr>
          <p:cNvPr id="504" name="Google Shape;504;p57"/>
          <p:cNvSpPr txBox="1">
            <a:spLocks noGrp="1"/>
          </p:cNvSpPr>
          <p:nvPr>
            <p:ph type="body" idx="1"/>
          </p:nvPr>
        </p:nvSpPr>
        <p:spPr>
          <a:xfrm>
            <a:off x="1288473" y="1523999"/>
            <a:ext cx="9906000" cy="145010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800"/>
              <a:buFont typeface="Times New Roman"/>
              <a:buChar char="•"/>
            </a:pPr>
            <a:r>
              <a:rPr lang="en-US" sz="2800" b="1">
                <a:solidFill>
                  <a:schemeClr val="dk2"/>
                </a:solidFill>
              </a:rPr>
              <a:t>Uniform Crossover-</a:t>
            </a:r>
            <a:r>
              <a:rPr lang="en-US" sz="2600"/>
              <a:t> </a:t>
            </a:r>
            <a:r>
              <a:rPr lang="en-US" sz="2400"/>
              <a:t>Each gene (bit) is selected randomly from one of the corresponding genes of the parent chromosomes.</a:t>
            </a:r>
            <a:endParaRPr/>
          </a:p>
          <a:p>
            <a:pPr marL="342900" lvl="0" indent="-342900" algn="l" rtl="0">
              <a:lnSpc>
                <a:spcPct val="90000"/>
              </a:lnSpc>
              <a:spcBef>
                <a:spcPts val="480"/>
              </a:spcBef>
              <a:spcAft>
                <a:spcPts val="0"/>
              </a:spcAft>
              <a:buSzPts val="2400"/>
              <a:buFont typeface="Noto Sans Symbols"/>
              <a:buNone/>
            </a:pPr>
            <a:endParaRPr sz="2400"/>
          </a:p>
        </p:txBody>
      </p:sp>
      <p:graphicFrame>
        <p:nvGraphicFramePr>
          <p:cNvPr id="505" name="Google Shape;505;p57"/>
          <p:cNvGraphicFramePr/>
          <p:nvPr/>
        </p:nvGraphicFramePr>
        <p:xfrm>
          <a:off x="3505200" y="2743200"/>
          <a:ext cx="5715000" cy="2209825"/>
        </p:xfrm>
        <a:graphic>
          <a:graphicData uri="http://schemas.openxmlformats.org/drawingml/2006/table">
            <a:tbl>
              <a:tblPr>
                <a:noFill/>
                <a:tableStyleId>{97005AED-E3F3-42EA-B779-AAAB4C819133}</a:tableStyleId>
              </a:tblPr>
              <a:tblGrid>
                <a:gridCol w="2124075">
                  <a:extLst>
                    <a:ext uri="{9D8B030D-6E8A-4147-A177-3AD203B41FA5}">
                      <a16:colId xmlns:a16="http://schemas.microsoft.com/office/drawing/2014/main" val="20000"/>
                    </a:ext>
                  </a:extLst>
                </a:gridCol>
                <a:gridCol w="3590925">
                  <a:extLst>
                    <a:ext uri="{9D8B030D-6E8A-4147-A177-3AD203B41FA5}">
                      <a16:colId xmlns:a16="http://schemas.microsoft.com/office/drawing/2014/main" val="20001"/>
                    </a:ext>
                  </a:extLst>
                </a:gridCol>
              </a:tblGrid>
              <a:tr h="733425">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FF0000"/>
                          </a:solidFill>
                          <a:latin typeface="Arial"/>
                          <a:ea typeface="Arial"/>
                          <a:cs typeface="Arial"/>
                          <a:sym typeface="Arial"/>
                        </a:rPr>
                        <a:t>Chromosome1</a:t>
                      </a:r>
                      <a:endParaRPr sz="1800" b="1" i="0" u="none" strike="noStrike" cap="none">
                        <a:solidFill>
                          <a:srgbClr val="0000FF"/>
                        </a:solidFill>
                        <a:latin typeface="Arial"/>
                        <a:ea typeface="Arial"/>
                        <a:cs typeface="Arial"/>
                        <a:sym typeface="Aria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FF0000"/>
                          </a:solidFill>
                          <a:latin typeface="Arial"/>
                          <a:ea typeface="Arial"/>
                          <a:cs typeface="Arial"/>
                          <a:sym typeface="Arial"/>
                        </a:rPr>
                        <a:t>11011 | 00100 | 110110</a:t>
                      </a:r>
                      <a:endParaRPr sz="1800" b="1" i="0"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54075">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0000FF"/>
                          </a:solidFill>
                          <a:latin typeface="Arial"/>
                          <a:ea typeface="Arial"/>
                          <a:cs typeface="Arial"/>
                          <a:sym typeface="Arial"/>
                        </a:rPr>
                        <a:t>Chromosome 2</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0000FF"/>
                          </a:solidFill>
                          <a:latin typeface="Arial"/>
                          <a:ea typeface="Arial"/>
                          <a:cs typeface="Arial"/>
                          <a:sym typeface="Arial"/>
                        </a:rPr>
                        <a:t>10101 | 11000 |  011110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22325">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chemeClr val="dk1"/>
                          </a:solidFill>
                          <a:latin typeface="Arial"/>
                          <a:ea typeface="Arial"/>
                          <a:cs typeface="Arial"/>
                          <a:sym typeface="Arial"/>
                        </a:rPr>
                        <a:t>Offspring </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170"/>
                        <a:buFont typeface="Noto Sans Symbols"/>
                        <a:buNone/>
                      </a:pPr>
                      <a:r>
                        <a:rPr lang="en-US" sz="1800" b="1" i="0" u="none" strike="noStrike" cap="none">
                          <a:solidFill>
                            <a:srgbClr val="0000FF"/>
                          </a:solidFill>
                          <a:latin typeface="Arial"/>
                          <a:ea typeface="Arial"/>
                          <a:cs typeface="Arial"/>
                          <a:sym typeface="Arial"/>
                        </a:rPr>
                        <a:t>101</a:t>
                      </a:r>
                      <a:r>
                        <a:rPr lang="en-US" sz="1800" b="1" i="0" u="none" strike="noStrike" cap="none">
                          <a:solidFill>
                            <a:srgbClr val="FF0000"/>
                          </a:solidFill>
                          <a:latin typeface="Arial"/>
                          <a:ea typeface="Arial"/>
                          <a:cs typeface="Arial"/>
                          <a:sym typeface="Arial"/>
                        </a:rPr>
                        <a:t>11</a:t>
                      </a:r>
                      <a:r>
                        <a:rPr lang="en-US" sz="1800" b="1" i="0" u="none" strike="noStrike" cap="none">
                          <a:solidFill>
                            <a:schemeClr val="dk1"/>
                          </a:solidFill>
                          <a:latin typeface="Arial"/>
                          <a:ea typeface="Arial"/>
                          <a:cs typeface="Arial"/>
                          <a:sym typeface="Arial"/>
                        </a:rPr>
                        <a:t> |</a:t>
                      </a:r>
                      <a:r>
                        <a:rPr lang="en-US" sz="1800" b="1" i="0" u="none" strike="noStrike" cap="none">
                          <a:solidFill>
                            <a:srgbClr val="0000FF"/>
                          </a:solidFill>
                          <a:latin typeface="Arial"/>
                          <a:ea typeface="Arial"/>
                          <a:cs typeface="Arial"/>
                          <a:sym typeface="Arial"/>
                        </a:rPr>
                        <a:t> </a:t>
                      </a:r>
                      <a:r>
                        <a:rPr lang="en-US" sz="1800" b="1" i="0" u="none" strike="noStrike" cap="none">
                          <a:solidFill>
                            <a:srgbClr val="FF0000"/>
                          </a:solidFill>
                          <a:latin typeface="Arial"/>
                          <a:ea typeface="Arial"/>
                          <a:cs typeface="Arial"/>
                          <a:sym typeface="Arial"/>
                        </a:rPr>
                        <a:t>00</a:t>
                      </a:r>
                      <a:r>
                        <a:rPr lang="en-US" sz="1800" b="1" i="0" u="none" strike="noStrike" cap="none">
                          <a:solidFill>
                            <a:srgbClr val="0000FF"/>
                          </a:solidFill>
                          <a:latin typeface="Arial"/>
                          <a:ea typeface="Arial"/>
                          <a:cs typeface="Arial"/>
                          <a:sym typeface="Arial"/>
                        </a:rPr>
                        <a:t>00</a:t>
                      </a:r>
                      <a:r>
                        <a:rPr lang="en-US" sz="1800" b="1" i="0" u="none" strike="noStrike" cap="none">
                          <a:solidFill>
                            <a:srgbClr val="FF0000"/>
                          </a:solidFill>
                          <a:latin typeface="Arial"/>
                          <a:ea typeface="Arial"/>
                          <a:cs typeface="Arial"/>
                          <a:sym typeface="Arial"/>
                        </a:rPr>
                        <a:t>0</a:t>
                      </a:r>
                      <a:r>
                        <a:rPr lang="en-US" sz="1800" b="1" i="0" u="none" strike="noStrike" cap="none">
                          <a:solidFill>
                            <a:srgbClr val="0000FF"/>
                          </a:solidFill>
                          <a:latin typeface="Arial"/>
                          <a:ea typeface="Arial"/>
                          <a:cs typeface="Arial"/>
                          <a:sym typeface="Arial"/>
                        </a:rPr>
                        <a:t> </a:t>
                      </a:r>
                      <a:r>
                        <a:rPr lang="en-US" sz="1800" b="1" i="0" u="none" strike="noStrike" cap="none">
                          <a:solidFill>
                            <a:schemeClr val="dk1"/>
                          </a:solidFill>
                          <a:latin typeface="Arial"/>
                          <a:ea typeface="Arial"/>
                          <a:cs typeface="Arial"/>
                          <a:sym typeface="Arial"/>
                        </a:rPr>
                        <a:t>|</a:t>
                      </a:r>
                      <a:r>
                        <a:rPr lang="en-US" sz="1800" b="1" i="0" u="none" strike="noStrike" cap="none">
                          <a:solidFill>
                            <a:srgbClr val="0000FF"/>
                          </a:solidFill>
                          <a:latin typeface="Arial"/>
                          <a:ea typeface="Arial"/>
                          <a:cs typeface="Arial"/>
                          <a:sym typeface="Arial"/>
                        </a:rPr>
                        <a:t> </a:t>
                      </a:r>
                      <a:r>
                        <a:rPr lang="en-US" sz="1800" b="1" i="0" u="none" strike="noStrike" cap="none">
                          <a:solidFill>
                            <a:srgbClr val="FF0000"/>
                          </a:solidFill>
                          <a:latin typeface="Arial"/>
                          <a:ea typeface="Arial"/>
                          <a:cs typeface="Arial"/>
                          <a:sym typeface="Arial"/>
                        </a:rPr>
                        <a:t> 110</a:t>
                      </a:r>
                      <a:r>
                        <a:rPr lang="en-US" sz="1800" b="1" i="0" u="none" strike="noStrike" cap="none">
                          <a:solidFill>
                            <a:srgbClr val="0000FF"/>
                          </a:solidFill>
                          <a:latin typeface="Arial"/>
                          <a:ea typeface="Arial"/>
                          <a:cs typeface="Arial"/>
                          <a:sym typeface="Arial"/>
                        </a:rPr>
                        <a:t>110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06" name="Google Shape;506;p57"/>
          <p:cNvSpPr txBox="1"/>
          <p:nvPr/>
        </p:nvSpPr>
        <p:spPr>
          <a:xfrm>
            <a:off x="2590800" y="5334001"/>
            <a:ext cx="7086600"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CC3300"/>
              </a:buClr>
              <a:buSzPts val="1800"/>
              <a:buFont typeface="Noto Sans Symbols"/>
              <a:buNone/>
            </a:pPr>
            <a:r>
              <a:rPr lang="en-US" sz="1800" b="0" i="1" u="none" strike="noStrike" cap="none">
                <a:solidFill>
                  <a:srgbClr val="CC3300"/>
                </a:solidFill>
                <a:latin typeface="Arial"/>
                <a:ea typeface="Arial"/>
                <a:cs typeface="Arial"/>
                <a:sym typeface="Arial"/>
              </a:rPr>
              <a:t>NOTE: Uniform Crossover yields ONLY 1 offspring.</a:t>
            </a:r>
            <a:endParaRPr/>
          </a:p>
        </p:txBody>
      </p:sp>
      <p:pic>
        <p:nvPicPr>
          <p:cNvPr id="507" name="Google Shape;507;p57"/>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8"/>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97</a:t>
            </a:fld>
            <a:endParaRPr sz="1200" b="0" i="0" u="none" strike="noStrike" cap="none">
              <a:solidFill>
                <a:schemeClr val="dk1"/>
              </a:solidFill>
              <a:latin typeface="Garamond"/>
              <a:ea typeface="Garamond"/>
              <a:cs typeface="Garamond"/>
              <a:sym typeface="Garamond"/>
            </a:endParaRPr>
          </a:p>
        </p:txBody>
      </p:sp>
      <p:sp>
        <p:nvSpPr>
          <p:cNvPr id="513" name="Google Shape;513;p58"/>
          <p:cNvSpPr txBox="1">
            <a:spLocks noGrp="1"/>
          </p:cNvSpPr>
          <p:nvPr>
            <p:ph type="title"/>
          </p:nvPr>
        </p:nvSpPr>
        <p:spPr>
          <a:xfrm>
            <a:off x="914400" y="228600"/>
            <a:ext cx="10363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Crossover </a:t>
            </a:r>
            <a:r>
              <a:rPr lang="en-US" sz="4000" b="1"/>
              <a:t>(contd.)</a:t>
            </a:r>
            <a:endParaRPr/>
          </a:p>
        </p:txBody>
      </p:sp>
      <p:sp>
        <p:nvSpPr>
          <p:cNvPr id="514" name="Google Shape;514;p58"/>
          <p:cNvSpPr txBox="1">
            <a:spLocks noGrp="1"/>
          </p:cNvSpPr>
          <p:nvPr>
            <p:ph type="body" idx="1"/>
          </p:nvPr>
        </p:nvSpPr>
        <p:spPr>
          <a:xfrm>
            <a:off x="914400" y="1371600"/>
            <a:ext cx="10363200" cy="46878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Times New Roman"/>
              <a:buChar char="•"/>
            </a:pPr>
            <a:r>
              <a:rPr lang="en-US" sz="2800"/>
              <a:t>Crossover between 2 good solutions </a:t>
            </a:r>
            <a:r>
              <a:rPr lang="en-US" sz="2800" b="1">
                <a:solidFill>
                  <a:srgbClr val="CC3300"/>
                </a:solidFill>
              </a:rPr>
              <a:t>MAY NOT ALWAYS</a:t>
            </a:r>
            <a:r>
              <a:rPr lang="en-US" sz="2800"/>
              <a:t> yield a better or as good a solution.</a:t>
            </a:r>
            <a:endParaRPr/>
          </a:p>
          <a:p>
            <a:pPr marL="342900" lvl="0" indent="-342900" algn="l" rtl="0">
              <a:spcBef>
                <a:spcPts val="560"/>
              </a:spcBef>
              <a:spcAft>
                <a:spcPts val="0"/>
              </a:spcAft>
              <a:buSzPts val="2800"/>
              <a:buFont typeface="Noto Sans Symbols"/>
              <a:buNone/>
            </a:pPr>
            <a:endParaRPr sz="2800"/>
          </a:p>
          <a:p>
            <a:pPr marL="342900" lvl="0" indent="-342900" algn="l" rtl="0">
              <a:spcBef>
                <a:spcPts val="560"/>
              </a:spcBef>
              <a:spcAft>
                <a:spcPts val="0"/>
              </a:spcAft>
              <a:buSzPts val="2800"/>
              <a:buFont typeface="Times New Roman"/>
              <a:buChar char="•"/>
            </a:pPr>
            <a:r>
              <a:rPr lang="en-US" sz="2800"/>
              <a:t>Since parents are good, probability of the child being good is high.</a:t>
            </a:r>
            <a:endParaRPr/>
          </a:p>
          <a:p>
            <a:pPr marL="342900" lvl="0" indent="-342900" algn="l" rtl="0">
              <a:spcBef>
                <a:spcPts val="560"/>
              </a:spcBef>
              <a:spcAft>
                <a:spcPts val="0"/>
              </a:spcAft>
              <a:buSzPts val="2800"/>
              <a:buFont typeface="Noto Sans Symbols"/>
              <a:buNone/>
            </a:pPr>
            <a:endParaRPr sz="2800"/>
          </a:p>
          <a:p>
            <a:pPr marL="342900" lvl="0" indent="-342900" algn="l" rtl="0">
              <a:spcBef>
                <a:spcPts val="560"/>
              </a:spcBef>
              <a:spcAft>
                <a:spcPts val="0"/>
              </a:spcAft>
              <a:buSzPts val="2800"/>
              <a:buFont typeface="Times New Roman"/>
              <a:buChar char="•"/>
            </a:pPr>
            <a:r>
              <a:rPr lang="en-US" sz="2800"/>
              <a:t>If offspring is not good (poor solution), it will be removed in the next iteration during “Selection”.</a:t>
            </a:r>
            <a:r>
              <a:rPr lang="en-US" sz="2800">
                <a:solidFill>
                  <a:schemeClr val="dk2"/>
                </a:solidFill>
              </a:rPr>
              <a:t> </a:t>
            </a:r>
            <a:endParaRPr/>
          </a:p>
        </p:txBody>
      </p:sp>
      <p:pic>
        <p:nvPicPr>
          <p:cNvPr id="515" name="Google Shape;515;p58"/>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9"/>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98</a:t>
            </a:fld>
            <a:endParaRPr sz="1200" b="0" i="0" u="none" strike="noStrike" cap="none">
              <a:solidFill>
                <a:schemeClr val="dk1"/>
              </a:solidFill>
              <a:latin typeface="Garamond"/>
              <a:ea typeface="Garamond"/>
              <a:cs typeface="Garamond"/>
              <a:sym typeface="Garamond"/>
            </a:endParaRPr>
          </a:p>
        </p:txBody>
      </p:sp>
      <p:sp>
        <p:nvSpPr>
          <p:cNvPr id="521" name="Google Shape;521;p59"/>
          <p:cNvSpPr txBox="1">
            <a:spLocks noGrp="1"/>
          </p:cNvSpPr>
          <p:nvPr>
            <p:ph type="title"/>
          </p:nvPr>
        </p:nvSpPr>
        <p:spPr>
          <a:xfrm>
            <a:off x="1981200" y="277814"/>
            <a:ext cx="8229600" cy="7889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Elitism</a:t>
            </a:r>
            <a:r>
              <a:rPr lang="en-US" sz="4600"/>
              <a:t>	</a:t>
            </a:r>
            <a:endParaRPr/>
          </a:p>
        </p:txBody>
      </p:sp>
      <p:sp>
        <p:nvSpPr>
          <p:cNvPr id="522" name="Google Shape;522;p59"/>
          <p:cNvSpPr txBox="1">
            <a:spLocks noGrp="1"/>
          </p:cNvSpPr>
          <p:nvPr>
            <p:ph type="body" idx="1"/>
          </p:nvPr>
        </p:nvSpPr>
        <p:spPr>
          <a:xfrm>
            <a:off x="1828800" y="1604674"/>
            <a:ext cx="9640455" cy="4867564"/>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800"/>
              <a:buFont typeface="Noto Sans Symbols"/>
              <a:buNone/>
            </a:pPr>
            <a:r>
              <a:rPr lang="en-US" sz="2800" i="1">
                <a:solidFill>
                  <a:schemeClr val="dk2"/>
                </a:solidFill>
              </a:rPr>
              <a:t>   Elitism is a method which copies the best chromosome to the new offspring population before crossover and mutation.</a:t>
            </a:r>
            <a:endParaRPr/>
          </a:p>
          <a:p>
            <a:pPr marL="342900" lvl="0" indent="-342900" algn="l" rtl="0">
              <a:lnSpc>
                <a:spcPct val="90000"/>
              </a:lnSpc>
              <a:spcBef>
                <a:spcPts val="480"/>
              </a:spcBef>
              <a:spcAft>
                <a:spcPts val="0"/>
              </a:spcAft>
              <a:buSzPts val="2400"/>
              <a:buFont typeface="Noto Sans Symbols"/>
              <a:buNone/>
            </a:pPr>
            <a:endParaRPr sz="2400"/>
          </a:p>
          <a:p>
            <a:pPr marL="342900" lvl="0" indent="-342900" algn="l" rtl="0">
              <a:lnSpc>
                <a:spcPct val="90000"/>
              </a:lnSpc>
              <a:spcBef>
                <a:spcPts val="480"/>
              </a:spcBef>
              <a:spcAft>
                <a:spcPts val="0"/>
              </a:spcAft>
              <a:buSzPts val="2400"/>
              <a:buFont typeface="Times New Roman"/>
              <a:buChar char="•"/>
            </a:pPr>
            <a:r>
              <a:rPr lang="en-US" sz="2400"/>
              <a:t>When creating a new population by crossover or mutation the best chromosome might be lost. </a:t>
            </a:r>
            <a:endParaRPr/>
          </a:p>
          <a:p>
            <a:pPr marL="342900" lvl="0" indent="-342900" algn="l" rtl="0">
              <a:lnSpc>
                <a:spcPct val="90000"/>
              </a:lnSpc>
              <a:spcBef>
                <a:spcPts val="480"/>
              </a:spcBef>
              <a:spcAft>
                <a:spcPts val="0"/>
              </a:spcAft>
              <a:buSzPts val="2400"/>
              <a:buFont typeface="Noto Sans Symbols"/>
              <a:buNone/>
            </a:pPr>
            <a:endParaRPr sz="2400"/>
          </a:p>
          <a:p>
            <a:pPr marL="342900" lvl="0" indent="-342900" algn="l" rtl="0">
              <a:lnSpc>
                <a:spcPct val="90000"/>
              </a:lnSpc>
              <a:spcBef>
                <a:spcPts val="480"/>
              </a:spcBef>
              <a:spcAft>
                <a:spcPts val="0"/>
              </a:spcAft>
              <a:buSzPts val="2400"/>
              <a:buFont typeface="Times New Roman"/>
              <a:buChar char="•"/>
            </a:pPr>
            <a:r>
              <a:rPr lang="en-US" sz="2400"/>
              <a:t>Forces GAs to retain some number of the best individuals at each generation.</a:t>
            </a:r>
            <a:endParaRPr/>
          </a:p>
          <a:p>
            <a:pPr marL="342900" lvl="0" indent="-190500" algn="l" rtl="0">
              <a:lnSpc>
                <a:spcPct val="90000"/>
              </a:lnSpc>
              <a:spcBef>
                <a:spcPts val="480"/>
              </a:spcBef>
              <a:spcAft>
                <a:spcPts val="0"/>
              </a:spcAft>
              <a:buSzPts val="2400"/>
              <a:buFont typeface="Times New Roman"/>
              <a:buNone/>
            </a:pPr>
            <a:endParaRPr sz="2400"/>
          </a:p>
          <a:p>
            <a:pPr marL="342900" lvl="0" indent="-342900" algn="l" rtl="0">
              <a:lnSpc>
                <a:spcPct val="90000"/>
              </a:lnSpc>
              <a:spcBef>
                <a:spcPts val="480"/>
              </a:spcBef>
              <a:spcAft>
                <a:spcPts val="0"/>
              </a:spcAft>
              <a:buSzPts val="2400"/>
              <a:buFont typeface="Times New Roman"/>
              <a:buChar char="•"/>
            </a:pPr>
            <a:r>
              <a:rPr lang="en-US" sz="2400"/>
              <a:t>Has been found that elitism significantly improves performance.</a:t>
            </a:r>
            <a:endParaRPr/>
          </a:p>
          <a:p>
            <a:pPr marL="342900" lvl="0" indent="-342900" algn="l" rtl="0">
              <a:lnSpc>
                <a:spcPct val="90000"/>
              </a:lnSpc>
              <a:spcBef>
                <a:spcPts val="480"/>
              </a:spcBef>
              <a:spcAft>
                <a:spcPts val="0"/>
              </a:spcAft>
              <a:buSzPts val="2400"/>
              <a:buFont typeface="Noto Sans Symbols"/>
              <a:buNone/>
            </a:pPr>
            <a:endParaRPr sz="2400"/>
          </a:p>
        </p:txBody>
      </p:sp>
      <p:pic>
        <p:nvPicPr>
          <p:cNvPr id="523" name="Google Shape;523;p59"/>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0"/>
          <p:cNvSpPr txBox="1">
            <a:spLocks noGrp="1"/>
          </p:cNvSpPr>
          <p:nvPr>
            <p:ph type="sldNum" idx="4294967295"/>
          </p:nvPr>
        </p:nvSpPr>
        <p:spPr>
          <a:xfrm>
            <a:off x="8077200" y="6243638"/>
            <a:ext cx="21336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Garamond"/>
                <a:ea typeface="Garamond"/>
                <a:cs typeface="Garamond"/>
                <a:sym typeface="Garamond"/>
              </a:rPr>
              <a:t>99</a:t>
            </a:fld>
            <a:endParaRPr sz="1200" b="0" i="0" u="none" strike="noStrike" cap="none">
              <a:solidFill>
                <a:schemeClr val="dk1"/>
              </a:solidFill>
              <a:latin typeface="Garamond"/>
              <a:ea typeface="Garamond"/>
              <a:cs typeface="Garamond"/>
              <a:sym typeface="Garamond"/>
            </a:endParaRPr>
          </a:p>
        </p:txBody>
      </p:sp>
      <p:sp>
        <p:nvSpPr>
          <p:cNvPr id="529" name="Google Shape;529;p60"/>
          <p:cNvSpPr txBox="1">
            <a:spLocks noGrp="1"/>
          </p:cNvSpPr>
          <p:nvPr>
            <p:ph type="title"/>
          </p:nvPr>
        </p:nvSpPr>
        <p:spPr>
          <a:xfrm>
            <a:off x="1981200" y="277814"/>
            <a:ext cx="8229600" cy="6365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u="sng"/>
              <a:t>Mutation</a:t>
            </a:r>
            <a:endParaRPr/>
          </a:p>
        </p:txBody>
      </p:sp>
      <p:sp>
        <p:nvSpPr>
          <p:cNvPr id="530" name="Google Shape;530;p60"/>
          <p:cNvSpPr txBox="1">
            <a:spLocks noGrp="1"/>
          </p:cNvSpPr>
          <p:nvPr>
            <p:ph type="body" idx="1"/>
          </p:nvPr>
        </p:nvSpPr>
        <p:spPr>
          <a:xfrm>
            <a:off x="1193800" y="1667165"/>
            <a:ext cx="9804400" cy="519083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Noto Sans Symbols"/>
              <a:buNone/>
            </a:pPr>
            <a:r>
              <a:rPr lang="en-US" sz="2800" i="1"/>
              <a:t>   </a:t>
            </a:r>
            <a:r>
              <a:rPr lang="en-US" sz="2800" i="1">
                <a:solidFill>
                  <a:schemeClr val="dk2"/>
                </a:solidFill>
              </a:rPr>
              <a:t>It is the process by which a string is deliberately changed so as to maintain diversity in the population set.</a:t>
            </a:r>
            <a:endParaRPr/>
          </a:p>
          <a:p>
            <a:pPr marL="342900" lvl="0" indent="-342900" algn="l" rtl="0">
              <a:spcBef>
                <a:spcPts val="560"/>
              </a:spcBef>
              <a:spcAft>
                <a:spcPts val="0"/>
              </a:spcAft>
              <a:buSzPts val="2800"/>
              <a:buFont typeface="Noto Sans Symbols"/>
              <a:buNone/>
            </a:pPr>
            <a:endParaRPr sz="2800" i="1">
              <a:solidFill>
                <a:schemeClr val="dk2"/>
              </a:solidFill>
            </a:endParaRPr>
          </a:p>
          <a:p>
            <a:pPr marL="342900" lvl="0" indent="-342900" algn="l" rtl="0">
              <a:spcBef>
                <a:spcPts val="560"/>
              </a:spcBef>
              <a:spcAft>
                <a:spcPts val="0"/>
              </a:spcAft>
              <a:buSzPts val="2800"/>
              <a:buFont typeface="Noto Sans Symbols"/>
              <a:buNone/>
            </a:pPr>
            <a:r>
              <a:rPr lang="en-US" sz="2800" i="1">
                <a:solidFill>
                  <a:schemeClr val="dk2"/>
                </a:solidFill>
              </a:rPr>
              <a:t>   </a:t>
            </a:r>
            <a:r>
              <a:rPr lang="en-US" sz="2400"/>
              <a:t>We saw in the giraffes’ example, that mutations could be beneficial.</a:t>
            </a:r>
            <a:endParaRPr/>
          </a:p>
          <a:p>
            <a:pPr marL="342900" lvl="0" indent="-342900" algn="l" rtl="0">
              <a:spcBef>
                <a:spcPts val="480"/>
              </a:spcBef>
              <a:spcAft>
                <a:spcPts val="0"/>
              </a:spcAft>
              <a:buSzPts val="2400"/>
              <a:buFont typeface="Noto Sans Symbols"/>
              <a:buNone/>
            </a:pPr>
            <a:endParaRPr sz="2400"/>
          </a:p>
          <a:p>
            <a:pPr marL="342900" lvl="0" indent="-342900" algn="l" rtl="0">
              <a:spcBef>
                <a:spcPts val="640"/>
              </a:spcBef>
              <a:spcAft>
                <a:spcPts val="0"/>
              </a:spcAft>
              <a:buSzPts val="2800"/>
              <a:buFont typeface="Noto Sans Symbols"/>
              <a:buNone/>
            </a:pPr>
            <a:r>
              <a:rPr lang="en-US" sz="2800" b="1" i="1">
                <a:solidFill>
                  <a:schemeClr val="dk2"/>
                </a:solidFill>
              </a:rPr>
              <a:t>   </a:t>
            </a:r>
            <a:r>
              <a:rPr lang="en-US" sz="2800" b="1" i="1">
                <a:solidFill>
                  <a:srgbClr val="CC3300"/>
                </a:solidFill>
              </a:rPr>
              <a:t>Mutation Probability-</a:t>
            </a:r>
            <a:r>
              <a:rPr lang="en-US" i="1"/>
              <a:t> </a:t>
            </a:r>
            <a:r>
              <a:rPr lang="en-US" sz="2400"/>
              <a:t>determines how often the parts of a chromosome will be mutated.</a:t>
            </a:r>
            <a:r>
              <a:rPr lang="en-US"/>
              <a:t> </a:t>
            </a:r>
            <a:endParaRPr/>
          </a:p>
        </p:txBody>
      </p:sp>
      <p:pic>
        <p:nvPicPr>
          <p:cNvPr id="531" name="Google Shape;531;p60"/>
          <p:cNvPicPr preferRelativeResize="0"/>
          <p:nvPr/>
        </p:nvPicPr>
        <p:blipFill rotWithShape="1">
          <a:blip r:embed="rId3">
            <a:alphaModFix/>
          </a:blip>
          <a:srcRect/>
          <a:stretch/>
        </p:blipFill>
        <p:spPr>
          <a:xfrm>
            <a:off x="1600200" y="76200"/>
            <a:ext cx="457200" cy="838200"/>
          </a:xfrm>
          <a:prstGeom prst="rect">
            <a:avLst/>
          </a:prstGeom>
          <a:noFill/>
          <a:ln>
            <a:noFill/>
          </a:ln>
        </p:spPr>
      </p:pic>
    </p:spTree>
  </p:cSld>
  <p:clrMapOvr>
    <a:masterClrMapping/>
  </p:clrMapOvr>
</p:sld>
</file>

<file path=ppt/theme/theme1.xml><?xml version="1.0" encoding="utf-8"?>
<a:theme xmlns:a="http://schemas.openxmlformats.org/drawingml/2006/main" name="models">
  <a:themeElements>
    <a:clrScheme name="">
      <a:dk1>
        <a:srgbClr val="000000"/>
      </a:dk1>
      <a:lt1>
        <a:srgbClr val="FFFFFF"/>
      </a:lt1>
      <a:dk2>
        <a:srgbClr val="3333FF"/>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10309</Words>
  <Application>Microsoft Office PowerPoint</Application>
  <PresentationFormat>Widescreen</PresentationFormat>
  <Paragraphs>2012</Paragraphs>
  <Slides>244</Slides>
  <Notes>187</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244</vt:i4>
      </vt:variant>
    </vt:vector>
  </HeadingPairs>
  <TitlesOfParts>
    <vt:vector size="258" baseType="lpstr">
      <vt:lpstr>Verdana</vt:lpstr>
      <vt:lpstr>Century</vt:lpstr>
      <vt:lpstr>Courier New</vt:lpstr>
      <vt:lpstr>Times New Roman</vt:lpstr>
      <vt:lpstr>Arial</vt:lpstr>
      <vt:lpstr>Helvetica Neue</vt:lpstr>
      <vt:lpstr>Lucida Sans</vt:lpstr>
      <vt:lpstr>Garamond</vt:lpstr>
      <vt:lpstr>Cambria Math</vt:lpstr>
      <vt:lpstr>Cambria</vt:lpstr>
      <vt:lpstr>Noto Sans Symbols</vt:lpstr>
      <vt:lpstr>Arial Black</vt:lpstr>
      <vt:lpstr>models</vt:lpstr>
      <vt:lpstr>Office Theme</vt:lpstr>
      <vt:lpstr>CSE 405: Artificial Intelligence </vt:lpstr>
      <vt:lpstr>CSE 405: Artificial Intelligence</vt:lpstr>
      <vt:lpstr>Summary of Course Content</vt:lpstr>
      <vt:lpstr>Assessment Pattern</vt:lpstr>
      <vt:lpstr>Course Plan</vt:lpstr>
      <vt:lpstr>   Uncertainty Week-13  </vt:lpstr>
      <vt:lpstr>PowerPoint Presentation</vt:lpstr>
      <vt:lpstr>PowerPoint Presentation</vt:lpstr>
      <vt:lpstr>PowerPoint Presentation</vt:lpstr>
      <vt:lpstr>Probability</vt:lpstr>
      <vt:lpstr>PowerPoint Presentation</vt:lpstr>
      <vt:lpstr>P(ω)</vt:lpstr>
      <vt:lpstr>0 ≤ P(ω)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P(sum to 12) =</vt:lpstr>
      <vt:lpstr>unconditional probability</vt:lpstr>
      <vt:lpstr>conditional probability</vt:lpstr>
      <vt:lpstr>conditional probability</vt:lpstr>
      <vt:lpstr>P(rain today | rain yesterday)</vt:lpstr>
      <vt:lpstr>P(route change | traffic conditions)</vt:lpstr>
      <vt:lpstr>P(disease | test results)</vt:lpstr>
      <vt:lpstr>PowerPoint Presentation</vt:lpstr>
      <vt:lpstr>P(sum 12 | )</vt:lpstr>
      <vt:lpstr>PowerPoint Presentation</vt:lpstr>
      <vt:lpstr>PowerPoint Presentation</vt:lpstr>
      <vt:lpstr>P(sum 12) =</vt:lpstr>
      <vt:lpstr>PowerPoint Presentation</vt:lpstr>
      <vt:lpstr>random variable</vt:lpstr>
      <vt:lpstr>random variable</vt:lpstr>
      <vt:lpstr>random variable</vt:lpstr>
      <vt:lpstr>random variable</vt:lpstr>
      <vt:lpstr>random variable</vt:lpstr>
      <vt:lpstr>probability distribution</vt:lpstr>
      <vt:lpstr>probability distribution</vt:lpstr>
      <vt:lpstr>independence</vt:lpstr>
      <vt:lpstr>independence</vt:lpstr>
      <vt:lpstr>independence</vt:lpstr>
      <vt:lpstr>PowerPoint Presentation</vt:lpstr>
      <vt:lpstr>PowerPoint Presentation</vt:lpstr>
      <vt:lpstr>PowerPoint Presentation</vt:lpstr>
      <vt:lpstr>Bayes' Rule</vt:lpstr>
      <vt:lpstr>P(a ∧ b) = P(b) P(a | b)  P(a ∧ b) P(a) P(b | a)</vt:lpstr>
      <vt:lpstr>P(a) P(b | a) = P(b) P(a | b)</vt:lpstr>
      <vt:lpstr>Bayes' Rule</vt:lpstr>
      <vt:lpstr>Bayes' Rule</vt:lpstr>
      <vt:lpstr>Given clouds in the morning, what's the probability of rain in the afternoon?</vt:lpstr>
      <vt:lpstr>PowerPoint Presentation</vt:lpstr>
      <vt:lpstr>Knowing</vt:lpstr>
      <vt:lpstr>Knowing</vt:lpstr>
      <vt:lpstr>Knowing</vt:lpstr>
      <vt:lpstr>Knowing</vt:lpstr>
      <vt:lpstr>Joint Probability</vt:lpstr>
      <vt:lpstr>PowerPoint Presentation</vt:lpstr>
      <vt:lpstr>PowerPoint Presentation</vt:lpstr>
      <vt:lpstr>Need for Probabilistic Reasoning</vt:lpstr>
      <vt:lpstr>Axioms of Probability Theory</vt:lpstr>
      <vt:lpstr>Conditional Probability </vt:lpstr>
      <vt:lpstr>Independence</vt:lpstr>
      <vt:lpstr>   Genetic Algorithms (GAs) Week 14-15  </vt:lpstr>
      <vt:lpstr>Overview</vt:lpstr>
      <vt:lpstr>References </vt:lpstr>
      <vt:lpstr>Introduction To Genetic Algorithms (GAs) </vt:lpstr>
      <vt:lpstr>History Of Genetic Algorithms</vt:lpstr>
      <vt:lpstr>What Are Genetic Algorithms (GAs)?</vt:lpstr>
      <vt:lpstr> Darwin’s Principle Of Natural Selection </vt:lpstr>
      <vt:lpstr>Basic Idea Of Principle Of Natural Selection</vt:lpstr>
      <vt:lpstr>An Example of Natural Selection</vt:lpstr>
      <vt:lpstr>Evolution Through Natural Selection </vt:lpstr>
      <vt:lpstr>PowerPoint Presentation</vt:lpstr>
      <vt:lpstr>Working Mechanism Of GAs </vt:lpstr>
      <vt:lpstr>Simple Genetic Algorithm</vt:lpstr>
      <vt:lpstr>Nature to Computer Mapping</vt:lpstr>
      <vt:lpstr>The GA Cycle of Reproduction</vt:lpstr>
      <vt:lpstr>GA Operators and Parameters</vt:lpstr>
      <vt:lpstr>Encoding</vt:lpstr>
      <vt:lpstr>Encoding Methods</vt:lpstr>
      <vt:lpstr>Encoding Methods (contd.)</vt:lpstr>
      <vt:lpstr>Encoding Methods (contd.)</vt:lpstr>
      <vt:lpstr>Fitness Function </vt:lpstr>
      <vt:lpstr>Recombination </vt:lpstr>
      <vt:lpstr>Recombination</vt:lpstr>
      <vt:lpstr>Roulette Wheel Selection </vt:lpstr>
      <vt:lpstr>Example Of Roulette Wheel Selection</vt:lpstr>
      <vt:lpstr>Roulette Wheel For Example</vt:lpstr>
      <vt:lpstr>Crossover </vt:lpstr>
      <vt:lpstr>Crossover Methods</vt:lpstr>
      <vt:lpstr>Crossover Methods (contd.)</vt:lpstr>
      <vt:lpstr>Crossover  Methods (contd.)</vt:lpstr>
      <vt:lpstr>Crossover Methods (contd.)</vt:lpstr>
      <vt:lpstr>Crossover (contd.)</vt:lpstr>
      <vt:lpstr>Elitism </vt:lpstr>
      <vt:lpstr>Mutation</vt:lpstr>
      <vt:lpstr>Example Of Mutation</vt:lpstr>
      <vt:lpstr>Issues for GA Practitioners</vt:lpstr>
      <vt:lpstr>When to Use a GA</vt:lpstr>
      <vt:lpstr>Some GA Application Types</vt:lpstr>
      <vt:lpstr>Aspects of Genetic Algorithms</vt:lpstr>
      <vt:lpstr>Aspects of Genetic Algorithms (cont.)</vt:lpstr>
      <vt:lpstr>Advantages Of GAs</vt:lpstr>
      <vt:lpstr>Advantages of GAs (contd.)</vt:lpstr>
      <vt:lpstr>Advantages of GAs (contd.)</vt:lpstr>
      <vt:lpstr>Advantages of GAs (contd.)</vt:lpstr>
      <vt:lpstr>Genetic Algorithms To Solve The Traveling Salesman Problem (TSP)</vt:lpstr>
      <vt:lpstr>PowerPoint Presentation</vt:lpstr>
      <vt:lpstr>PowerPoint Presentation</vt:lpstr>
      <vt:lpstr>PowerPoint Presentation</vt:lpstr>
      <vt:lpstr>The Problem </vt:lpstr>
      <vt:lpstr>Problem Setup: 5 Cities</vt:lpstr>
      <vt:lpstr>Step 1: Initial Population</vt:lpstr>
      <vt:lpstr>Step 2: Fitness Calculation</vt:lpstr>
      <vt:lpstr>Step 3: Selection (Roulette Wheel)</vt:lpstr>
      <vt:lpstr>Step 3: Selection (Roulette Wheel)</vt:lpstr>
      <vt:lpstr>Step 4: Crossover (Order Crossover)</vt:lpstr>
      <vt:lpstr>Step 5: Mutation</vt:lpstr>
      <vt:lpstr>Step 6: New Generation</vt:lpstr>
      <vt:lpstr>Step 7: Termination</vt:lpstr>
      <vt:lpstr>Why we cannot use single-point crossover: </vt:lpstr>
      <vt:lpstr>Generational Replacement </vt:lpstr>
      <vt:lpstr>Generational Replacement </vt:lpstr>
      <vt:lpstr>Generational Replacement </vt:lpstr>
      <vt:lpstr>Encoding</vt:lpstr>
      <vt:lpstr>Encoding (contd.)</vt:lpstr>
      <vt:lpstr>Enhanced Edge Recombination Algorithm</vt:lpstr>
      <vt:lpstr>Hill Climbing (Greedy Search)</vt:lpstr>
      <vt:lpstr>Hill Climbing Issues</vt:lpstr>
      <vt:lpstr>Swarm Intelligence Week-16-17</vt:lpstr>
      <vt:lpstr>Swarm Intelligence (SI)</vt:lpstr>
      <vt:lpstr>Swarm Intelligence-Definition</vt:lpstr>
      <vt:lpstr>Swarm Intelligence</vt:lpstr>
      <vt:lpstr>Swarms</vt:lpstr>
      <vt:lpstr>Ant Colony Optimization Algorithm</vt:lpstr>
      <vt:lpstr>Ant Colony Optimization algorithm</vt:lpstr>
      <vt:lpstr>Ant Colony Optimization algorithm</vt:lpstr>
      <vt:lpstr>Ant Colony Optimization algorithm</vt:lpstr>
      <vt:lpstr>Example</vt:lpstr>
      <vt:lpstr>Ant Colony Optimization algorithm</vt:lpstr>
      <vt:lpstr>Ant Colony Optimization algorithm</vt:lpstr>
      <vt:lpstr>Ant Colony Optimization algorithm</vt:lpstr>
      <vt:lpstr>PowerPoint Presentation</vt:lpstr>
      <vt:lpstr>PowerPoint Presentation</vt:lpstr>
      <vt:lpstr>Ant Colony Optimization algorithm</vt:lpstr>
      <vt:lpstr>Ant Colony Optimization algorithm</vt:lpstr>
      <vt:lpstr>Ant Colony Optimization algorithm</vt:lpstr>
      <vt:lpstr>Ant Colony Optimization algorithm</vt:lpstr>
      <vt:lpstr>Ant Colony Optimization algorithm</vt:lpstr>
      <vt:lpstr>Ant Colony Optimization algorithm</vt:lpstr>
      <vt:lpstr>Ant Colony Optimization algorithm</vt:lpstr>
      <vt:lpstr>Ant Colony Optimization algorithm</vt:lpstr>
      <vt:lpstr>Ant Colony Optimization algorithm</vt:lpstr>
      <vt:lpstr> Machine Learning </vt:lpstr>
      <vt:lpstr>What is Learning?</vt:lpstr>
      <vt:lpstr>Classification</vt:lpstr>
      <vt:lpstr>Problem Solving / Planning / Control</vt:lpstr>
      <vt:lpstr>Sample Category Learning Problem</vt:lpstr>
      <vt:lpstr> Neural Networks and Deep Learning Week-18-19</vt:lpstr>
      <vt:lpstr>AI -&gt;Machine Learning-&gt;Deep Learning</vt:lpstr>
      <vt:lpstr>AI -&gt;Machine Learning-&gt;Deep Learning</vt:lpstr>
      <vt:lpstr>AI -&gt;Machine Learning-&gt;Deep Learning</vt:lpstr>
      <vt:lpstr>History and Background of Deep Learning</vt:lpstr>
      <vt:lpstr>Machine</vt:lpstr>
      <vt:lpstr>Learning (Human)</vt:lpstr>
      <vt:lpstr>Machine Learning</vt:lpstr>
      <vt:lpstr>Neuron : Learning Element in Brain</vt:lpstr>
      <vt:lpstr>The Goal</vt:lpstr>
      <vt:lpstr>Artificial Neural Networks(ANNs) Motivations</vt:lpstr>
      <vt:lpstr>Biological Neuron</vt:lpstr>
      <vt:lpstr>Synapses</vt:lpstr>
      <vt:lpstr>A Real Neural Network</vt:lpstr>
      <vt:lpstr>ANN’s Relationship with Other Disciplines</vt:lpstr>
      <vt:lpstr>McCulloch-Pitts model of a Neuron</vt:lpstr>
      <vt:lpstr>PowerPoint Presentation</vt:lpstr>
      <vt:lpstr>Sigmoid Activation Function</vt:lpstr>
      <vt:lpstr>PowerPoint Presentation</vt:lpstr>
      <vt:lpstr>Logical Operators</vt:lpstr>
      <vt:lpstr>Logical Operators xx00</vt:lpstr>
      <vt:lpstr>Nonlinear Problem</vt:lpstr>
      <vt:lpstr>XOR solution in Higher Dimension</vt:lpstr>
      <vt:lpstr>XOR solution with HN</vt:lpstr>
      <vt:lpstr>Learning</vt:lpstr>
      <vt:lpstr>Learning</vt:lpstr>
      <vt:lpstr>Learning</vt:lpstr>
      <vt:lpstr>Network Architecture / Topology</vt:lpstr>
      <vt:lpstr>Neural Networks</vt:lpstr>
      <vt:lpstr>Neural Speed Constraints</vt:lpstr>
      <vt:lpstr>Neural Network Learning</vt:lpstr>
      <vt:lpstr>Real Neurons</vt:lpstr>
      <vt:lpstr>Neural Communication</vt:lpstr>
      <vt:lpstr>Real Neural Learning</vt:lpstr>
      <vt:lpstr>Activation Functions for Artificial Neural Networks</vt:lpstr>
      <vt:lpstr>Activation Functions for Artificial Neural Networks</vt:lpstr>
      <vt:lpstr>Forward pass and Backpropagation</vt:lpstr>
      <vt:lpstr>Forward pass and Backpropagation</vt:lpstr>
      <vt:lpstr>Forward pass and Back propagation</vt:lpstr>
      <vt:lpstr>Forward pass and Back propagation</vt:lpstr>
      <vt:lpstr>Forward pass and Back propagation</vt:lpstr>
      <vt:lpstr>Back propagation</vt:lpstr>
      <vt:lpstr>Back propagation</vt:lpstr>
      <vt:lpstr>Back propagation</vt:lpstr>
      <vt:lpstr>Back propagation</vt:lpstr>
      <vt:lpstr>Back propagation</vt:lpstr>
      <vt:lpstr>Back propagation</vt:lpstr>
      <vt:lpstr>Back propagation</vt:lpstr>
      <vt:lpstr>Back propagation</vt:lpstr>
      <vt:lpstr>Back propagation</vt:lpstr>
      <vt:lpstr>Back propagation</vt:lpstr>
      <vt:lpstr>Back propagation</vt:lpstr>
      <vt:lpstr>Back propagation</vt:lpstr>
      <vt:lpstr>Back propagation</vt:lpstr>
      <vt:lpstr>Back propagation</vt:lpstr>
      <vt:lpstr>Back propagation</vt:lpstr>
      <vt:lpstr>Back propagation Assignment</vt:lpstr>
      <vt:lpstr> Fuzzy Logic  Week-20</vt:lpstr>
      <vt:lpstr>PowerPoint Presentation</vt:lpstr>
      <vt:lpstr>PowerPoint Presentation</vt:lpstr>
      <vt:lpstr>Fuzzy System Theory</vt:lpstr>
      <vt:lpstr>Boolean (Binary) Vs Fuzzy</vt:lpstr>
      <vt:lpstr>Real Life Applications of Fuzzy Systems</vt:lpstr>
      <vt:lpstr>Real Life Applications of Fuzzy Systems</vt:lpstr>
      <vt:lpstr>Real Life Applications of Fuzzy Systems</vt:lpstr>
      <vt:lpstr>PowerPoint Presentation</vt:lpstr>
      <vt:lpstr>PowerPoint Presentation</vt:lpstr>
      <vt:lpstr>Fuzzy logic control in automated car system</vt:lpstr>
      <vt:lpstr>What is it…..?</vt:lpstr>
      <vt:lpstr>Steps in fuzzy inference system</vt:lpstr>
      <vt:lpstr>Fuzzification</vt:lpstr>
      <vt:lpstr>PowerPoint Presentation</vt:lpstr>
      <vt:lpstr>Rules</vt:lpstr>
      <vt:lpstr>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Md. Riadul Islam</cp:lastModifiedBy>
  <cp:revision>5</cp:revision>
  <dcterms:modified xsi:type="dcterms:W3CDTF">2025-10-30T18:26:35Z</dcterms:modified>
</cp:coreProperties>
</file>