
<file path=[Content_Types].xml><?xml version="1.0" encoding="utf-8"?>
<Types xmlns="http://schemas.openxmlformats.org/package/2006/content-types">
  <Default Extension="emf" ContentType="image/x-emf"/>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Lst>
  <p:notesMasterIdLst>
    <p:notesMasterId r:id="rId163"/>
  </p:notesMasterIdLst>
  <p:sldIdLst>
    <p:sldId id="256" r:id="rId3"/>
    <p:sldId id="257" r:id="rId4"/>
    <p:sldId id="258" r:id="rId5"/>
    <p:sldId id="267" r:id="rId6"/>
    <p:sldId id="268" r:id="rId7"/>
    <p:sldId id="269" r:id="rId8"/>
    <p:sldId id="270" r:id="rId9"/>
    <p:sldId id="271" r:id="rId10"/>
    <p:sldId id="272" r:id="rId11"/>
    <p:sldId id="273" r:id="rId12"/>
    <p:sldId id="274" r:id="rId13"/>
    <p:sldId id="275" r:id="rId14"/>
    <p:sldId id="276" r:id="rId15"/>
    <p:sldId id="277" r:id="rId16"/>
    <p:sldId id="278" r:id="rId17"/>
    <p:sldId id="279" r:id="rId18"/>
    <p:sldId id="280" r:id="rId19"/>
    <p:sldId id="281" r:id="rId20"/>
    <p:sldId id="282" r:id="rId21"/>
    <p:sldId id="283" r:id="rId22"/>
    <p:sldId id="284" r:id="rId23"/>
    <p:sldId id="285" r:id="rId24"/>
    <p:sldId id="397" r:id="rId25"/>
    <p:sldId id="286"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 id="305" r:id="rId45"/>
    <p:sldId id="306" r:id="rId46"/>
    <p:sldId id="307" r:id="rId47"/>
    <p:sldId id="308" r:id="rId48"/>
    <p:sldId id="309" r:id="rId49"/>
    <p:sldId id="310" r:id="rId50"/>
    <p:sldId id="311" r:id="rId51"/>
    <p:sldId id="312" r:id="rId52"/>
    <p:sldId id="313" r:id="rId53"/>
    <p:sldId id="314" r:id="rId54"/>
    <p:sldId id="315" r:id="rId55"/>
    <p:sldId id="316" r:id="rId56"/>
    <p:sldId id="317" r:id="rId57"/>
    <p:sldId id="318" r:id="rId58"/>
    <p:sldId id="319" r:id="rId59"/>
    <p:sldId id="320" r:id="rId60"/>
    <p:sldId id="321" r:id="rId61"/>
    <p:sldId id="322" r:id="rId62"/>
    <p:sldId id="323" r:id="rId63"/>
    <p:sldId id="324" r:id="rId64"/>
    <p:sldId id="325" r:id="rId65"/>
    <p:sldId id="326" r:id="rId66"/>
    <p:sldId id="327" r:id="rId67"/>
    <p:sldId id="328" r:id="rId68"/>
    <p:sldId id="329" r:id="rId69"/>
    <p:sldId id="330" r:id="rId70"/>
    <p:sldId id="331" r:id="rId71"/>
    <p:sldId id="332" r:id="rId72"/>
    <p:sldId id="333" r:id="rId73"/>
    <p:sldId id="334" r:id="rId74"/>
    <p:sldId id="335" r:id="rId75"/>
    <p:sldId id="336" r:id="rId76"/>
    <p:sldId id="337" r:id="rId77"/>
    <p:sldId id="338" r:id="rId78"/>
    <p:sldId id="339" r:id="rId79"/>
    <p:sldId id="340" r:id="rId80"/>
    <p:sldId id="341" r:id="rId81"/>
    <p:sldId id="342" r:id="rId82"/>
    <p:sldId id="343" r:id="rId83"/>
    <p:sldId id="344" r:id="rId84"/>
    <p:sldId id="345" r:id="rId85"/>
    <p:sldId id="346" r:id="rId86"/>
    <p:sldId id="347" r:id="rId87"/>
    <p:sldId id="348" r:id="rId88"/>
    <p:sldId id="349" r:id="rId89"/>
    <p:sldId id="350" r:id="rId90"/>
    <p:sldId id="351" r:id="rId91"/>
    <p:sldId id="352" r:id="rId92"/>
    <p:sldId id="353" r:id="rId93"/>
    <p:sldId id="354" r:id="rId94"/>
    <p:sldId id="355" r:id="rId95"/>
    <p:sldId id="356" r:id="rId96"/>
    <p:sldId id="357" r:id="rId97"/>
    <p:sldId id="358" r:id="rId98"/>
    <p:sldId id="359" r:id="rId99"/>
    <p:sldId id="360" r:id="rId100"/>
    <p:sldId id="361" r:id="rId101"/>
    <p:sldId id="362" r:id="rId102"/>
    <p:sldId id="363" r:id="rId103"/>
    <p:sldId id="364" r:id="rId104"/>
    <p:sldId id="365" r:id="rId105"/>
    <p:sldId id="366" r:id="rId106"/>
    <p:sldId id="367" r:id="rId107"/>
    <p:sldId id="368" r:id="rId108"/>
    <p:sldId id="369" r:id="rId109"/>
    <p:sldId id="370" r:id="rId110"/>
    <p:sldId id="371" r:id="rId111"/>
    <p:sldId id="372" r:id="rId112"/>
    <p:sldId id="373" r:id="rId113"/>
    <p:sldId id="374" r:id="rId114"/>
    <p:sldId id="375" r:id="rId115"/>
    <p:sldId id="376" r:id="rId116"/>
    <p:sldId id="377" r:id="rId117"/>
    <p:sldId id="379" r:id="rId118"/>
    <p:sldId id="378" r:id="rId119"/>
    <p:sldId id="260" r:id="rId120"/>
    <p:sldId id="380" r:id="rId121"/>
    <p:sldId id="381" r:id="rId122"/>
    <p:sldId id="382" r:id="rId123"/>
    <p:sldId id="383" r:id="rId124"/>
    <p:sldId id="384" r:id="rId125"/>
    <p:sldId id="385" r:id="rId126"/>
    <p:sldId id="386" r:id="rId127"/>
    <p:sldId id="387" r:id="rId128"/>
    <p:sldId id="388" r:id="rId129"/>
    <p:sldId id="389" r:id="rId130"/>
    <p:sldId id="390" r:id="rId131"/>
    <p:sldId id="392" r:id="rId132"/>
    <p:sldId id="393" r:id="rId133"/>
    <p:sldId id="394" r:id="rId134"/>
    <p:sldId id="395" r:id="rId135"/>
    <p:sldId id="396" r:id="rId136"/>
    <p:sldId id="391" r:id="rId137"/>
    <p:sldId id="399" r:id="rId138"/>
    <p:sldId id="400" r:id="rId139"/>
    <p:sldId id="401" r:id="rId140"/>
    <p:sldId id="402" r:id="rId141"/>
    <p:sldId id="261" r:id="rId142"/>
    <p:sldId id="403" r:id="rId143"/>
    <p:sldId id="263" r:id="rId144"/>
    <p:sldId id="264" r:id="rId145"/>
    <p:sldId id="266" r:id="rId146"/>
    <p:sldId id="265" r:id="rId147"/>
    <p:sldId id="404" r:id="rId148"/>
    <p:sldId id="405" r:id="rId149"/>
    <p:sldId id="406" r:id="rId150"/>
    <p:sldId id="407" r:id="rId151"/>
    <p:sldId id="408" r:id="rId152"/>
    <p:sldId id="409" r:id="rId153"/>
    <p:sldId id="410" r:id="rId154"/>
    <p:sldId id="411" r:id="rId155"/>
    <p:sldId id="412" r:id="rId156"/>
    <p:sldId id="413" r:id="rId157"/>
    <p:sldId id="414" r:id="rId158"/>
    <p:sldId id="415" r:id="rId159"/>
    <p:sldId id="416" r:id="rId160"/>
    <p:sldId id="417" r:id="rId161"/>
    <p:sldId id="418" r:id="rId162"/>
  </p:sldIdLst>
  <p:sldSz cx="18288000" cy="10287000"/>
  <p:notesSz cx="6858000" cy="9144000"/>
  <p:embeddedFontLst>
    <p:embeddedFont>
      <p:font typeface="Calibri" panose="020F0502020204030204" pitchFamily="34" charset="0"/>
      <p:regular r:id="rId164"/>
      <p:bold r:id="rId165"/>
      <p:italic r:id="rId166"/>
      <p:boldItalic r:id="rId167"/>
    </p:embeddedFont>
    <p:embeddedFont>
      <p:font typeface="DM Sans Bold" panose="020B0604020202020204" charset="0"/>
      <p:regular r:id="rId1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5" d="100"/>
          <a:sy n="45" d="100"/>
        </p:scale>
        <p:origin x="80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viewProps" Target="viewProp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theme" Target="theme/theme1.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2" Type="http://schemas.openxmlformats.org/officeDocument/2006/relationships/tableStyles" Target="tableStyle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font" Target="fonts/font4.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font" Target="fonts/font5.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notesMaster" Target="notesMasters/notes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font" Target="fonts/font1.fntdata"/><Relationship Id="rId16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font" Target="fonts/font2.fntdata"/><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s>
</file>

<file path=ppt/diagrams/_rels/data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image" Target="../media/image79.jpeg"/></Relationships>
</file>

<file path=ppt/diagrams/_rels/data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image" Target="../media/image98.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image" Target="../media/image79.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image" Target="../media/image98.jpeg"/></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4517FF-BD6E-4BA7-B21C-268DB69D0AD3}" type="doc">
      <dgm:prSet loTypeId="urn:microsoft.com/office/officeart/2005/8/layout/orgChart1" loCatId="hierarchy" qsTypeId="urn:microsoft.com/office/officeart/2005/8/quickstyle/simple1" qsCatId="simple" csTypeId="urn:microsoft.com/office/officeart/2005/8/colors/accent3_5" csCatId="accent3" phldr="1"/>
      <dgm:spPr/>
      <dgm:t>
        <a:bodyPr/>
        <a:lstStyle/>
        <a:p>
          <a:endParaRPr lang="en-US"/>
        </a:p>
      </dgm:t>
    </dgm:pt>
    <dgm:pt modelId="{CD979FC4-B53D-4BCC-8ED4-16A7A1868CDB}">
      <dgm:prSet phldrT="[Tex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nchor="t"/>
        <a:lstStyle/>
        <a:p>
          <a:pPr algn="l"/>
          <a:r>
            <a:rPr lang="en-US" sz="12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Ferdinand de Saussure</a:t>
          </a:r>
          <a:endParaRPr lang="en-US" sz="1200" dirty="0">
            <a:latin typeface="Times New Roman" panose="02020603050405020304" pitchFamily="18" charset="0"/>
            <a:cs typeface="Times New Roman" panose="02020603050405020304" pitchFamily="18" charset="0"/>
          </a:endParaRPr>
        </a:p>
      </dgm:t>
    </dgm:pt>
    <dgm:pt modelId="{060D890A-E771-48BB-9FDE-014A58D7DEBC}" type="parTrans" cxnId="{FDDE4BA3-AF61-4B51-B666-B8EAF9658319}">
      <dgm:prSet/>
      <dgm:spPr/>
      <dgm:t>
        <a:bodyPr/>
        <a:lstStyle/>
        <a:p>
          <a:endParaRPr lang="en-US"/>
        </a:p>
      </dgm:t>
    </dgm:pt>
    <dgm:pt modelId="{4E3A9BF6-A3C6-4436-9846-8F7554881DE5}" type="sibTrans" cxnId="{FDDE4BA3-AF61-4B51-B666-B8EAF9658319}">
      <dgm:prSet/>
      <dgm:spPr/>
      <dgm:t>
        <a:bodyPr/>
        <a:lstStyle/>
        <a:p>
          <a:endParaRPr lang="en-US"/>
        </a:p>
      </dgm:t>
    </dgm:pt>
    <dgm:pt modelId="{B50B2647-47FE-48AF-B2DF-01CB627B8560}" type="asst">
      <dgm:prSet phldrT="[Tex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Linguistics</a:t>
          </a:r>
        </a:p>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Semiotics</a:t>
          </a:r>
        </a:p>
      </dgm:t>
    </dgm:pt>
    <dgm:pt modelId="{C0AAE1D7-D6BA-4655-9CCB-70F52B7F6F97}" type="parTrans" cxnId="{47C17757-9FC4-40CA-881B-174F1442B302}">
      <dgm:prSet/>
      <dgm:spPr/>
      <dgm:t>
        <a:bodyPr/>
        <a:lstStyle/>
        <a:p>
          <a:endParaRPr lang="en-US"/>
        </a:p>
      </dgm:t>
    </dgm:pt>
    <dgm:pt modelId="{F92910CD-524E-4D89-AF93-C207516877AB}" type="sibTrans" cxnId="{47C17757-9FC4-40CA-881B-174F1442B302}">
      <dgm:prSet/>
      <dgm:spPr/>
      <dgm:t>
        <a:bodyPr/>
        <a:lstStyle/>
        <a:p>
          <a:endParaRPr lang="en-US"/>
        </a:p>
      </dgm:t>
    </dgm:pt>
    <dgm:pt modelId="{EFFFAC93-FA73-47E4-A2B4-99D327E96959}">
      <dgm:prSet phldrT="[Tex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sz="2000" dirty="0">
              <a:latin typeface="Times New Roman" panose="02020603050405020304" pitchFamily="18" charset="0"/>
              <a:cs typeface="Times New Roman" panose="02020603050405020304" pitchFamily="18" charset="0"/>
            </a:rPr>
            <a:t>Charles Bally </a:t>
          </a:r>
        </a:p>
        <a:p>
          <a:r>
            <a:rPr lang="en-US" sz="2000" dirty="0">
              <a:latin typeface="Times New Roman" panose="02020603050405020304" pitchFamily="18" charset="0"/>
              <a:cs typeface="Times New Roman" panose="02020603050405020304" pitchFamily="18" charset="0"/>
            </a:rPr>
            <a:t>Albert Sec</a:t>
          </a:r>
        </a:p>
      </dgm:t>
    </dgm:pt>
    <dgm:pt modelId="{A58573B7-0FB2-4888-92EC-A19FDBA78F62}" type="parTrans" cxnId="{D547E14A-1ED6-48EB-9608-C5C9C96D6E21}">
      <dgm:prSet/>
      <dgm:spPr/>
      <dgm:t>
        <a:bodyPr/>
        <a:lstStyle/>
        <a:p>
          <a:endParaRPr lang="en-US"/>
        </a:p>
      </dgm:t>
    </dgm:pt>
    <dgm:pt modelId="{30F259A1-7248-4C56-95EE-86BABBAE5BD2}" type="sibTrans" cxnId="{D547E14A-1ED6-48EB-9608-C5C9C96D6E21}">
      <dgm:prSet/>
      <dgm:spPr/>
      <dgm:t>
        <a:bodyPr/>
        <a:lstStyle/>
        <a:p>
          <a:endParaRPr lang="en-US"/>
        </a:p>
      </dgm:t>
    </dgm:pt>
    <dgm:pt modelId="{089C5631-6A4A-4389-8098-732164B12E4A}">
      <dgm:prSet phldrT="[Tex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sz="2800" dirty="0">
              <a:latin typeface="Times New Roman" panose="02020603050405020304" pitchFamily="18" charset="0"/>
              <a:cs typeface="Times New Roman" panose="02020603050405020304" pitchFamily="18" charset="0"/>
            </a:rPr>
            <a:t>Roy Harries</a:t>
          </a:r>
        </a:p>
        <a:p>
          <a:r>
            <a:rPr lang="en-US" sz="1200"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English Translator</a:t>
          </a:r>
          <a:r>
            <a:rPr lang="en-US" sz="1200" dirty="0">
              <a:latin typeface="Times New Roman" panose="02020603050405020304" pitchFamily="18" charset="0"/>
              <a:cs typeface="Times New Roman" panose="02020603050405020304" pitchFamily="18" charset="0"/>
            </a:rPr>
            <a:t>]</a:t>
          </a:r>
        </a:p>
      </dgm:t>
    </dgm:pt>
    <dgm:pt modelId="{C04AA433-0E8F-466E-B1B4-C80E691DB4A1}" type="parTrans" cxnId="{A82C10BB-3CD2-4F01-BA0C-E70CE059A24E}">
      <dgm:prSet/>
      <dgm:spPr/>
      <dgm:t>
        <a:bodyPr/>
        <a:lstStyle/>
        <a:p>
          <a:endParaRPr lang="en-US"/>
        </a:p>
      </dgm:t>
    </dgm:pt>
    <dgm:pt modelId="{DAC71EC9-DD29-4DBB-9FAA-9AF4F58C25E0}" type="sibTrans" cxnId="{A82C10BB-3CD2-4F01-BA0C-E70CE059A24E}">
      <dgm:prSet/>
      <dgm:spPr/>
      <dgm:t>
        <a:bodyPr/>
        <a:lstStyle/>
        <a:p>
          <a:endParaRPr lang="en-US"/>
        </a:p>
      </dgm:t>
    </dgm:pt>
    <dgm:pt modelId="{3A284679-3573-4147-8C1F-7867589138B5}">
      <dgm:prSet phldrT="[Tex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sz="1400" dirty="0"/>
            <a:t>Roman </a:t>
          </a:r>
          <a:r>
            <a:rPr lang="en-US" sz="1400" dirty="0" err="1"/>
            <a:t>Jakbson</a:t>
          </a:r>
          <a:endParaRPr lang="en-US" sz="1400" dirty="0"/>
        </a:p>
        <a:p>
          <a:r>
            <a:rPr lang="en-US" sz="1400" dirty="0"/>
            <a:t>Claude Levi-Straus</a:t>
          </a:r>
        </a:p>
        <a:p>
          <a:r>
            <a:rPr lang="en-US" sz="1400" dirty="0"/>
            <a:t>Jacques Lacan</a:t>
          </a:r>
        </a:p>
        <a:p>
          <a:r>
            <a:rPr lang="en-US" sz="1400" dirty="0" err="1"/>
            <a:t>R.Barthes</a:t>
          </a:r>
          <a:endParaRPr lang="en-US" sz="1400" dirty="0"/>
        </a:p>
        <a:p>
          <a:r>
            <a:rPr lang="en-US" sz="1400" dirty="0"/>
            <a:t>Mikhail Bakhtin</a:t>
          </a:r>
        </a:p>
      </dgm:t>
    </dgm:pt>
    <dgm:pt modelId="{FE11713E-7902-47F5-B071-FABD7A1C0337}" type="parTrans" cxnId="{AC97CC6F-2D2F-478B-A920-97A1B054973C}">
      <dgm:prSet/>
      <dgm:spPr/>
      <dgm:t>
        <a:bodyPr/>
        <a:lstStyle/>
        <a:p>
          <a:endParaRPr lang="en-US"/>
        </a:p>
      </dgm:t>
    </dgm:pt>
    <dgm:pt modelId="{89621EAC-D4B8-4DBC-B492-1EADBB4804F2}" type="sibTrans" cxnId="{AC97CC6F-2D2F-478B-A920-97A1B054973C}">
      <dgm:prSet/>
      <dgm:spPr/>
      <dgm:t>
        <a:bodyPr/>
        <a:lstStyle/>
        <a:p>
          <a:endParaRPr lang="en-US"/>
        </a:p>
      </dgm:t>
    </dgm:pt>
    <dgm:pt modelId="{92FD6E43-2C59-41D1-822F-418B707F3438}" type="pres">
      <dgm:prSet presAssocID="{C34517FF-BD6E-4BA7-B21C-268DB69D0AD3}" presName="hierChild1" presStyleCnt="0">
        <dgm:presLayoutVars>
          <dgm:orgChart val="1"/>
          <dgm:chPref val="1"/>
          <dgm:dir/>
          <dgm:animOne val="branch"/>
          <dgm:animLvl val="lvl"/>
          <dgm:resizeHandles/>
        </dgm:presLayoutVars>
      </dgm:prSet>
      <dgm:spPr/>
    </dgm:pt>
    <dgm:pt modelId="{F183CB0B-FA5C-41BA-8C08-96953D7C5AC5}" type="pres">
      <dgm:prSet presAssocID="{CD979FC4-B53D-4BCC-8ED4-16A7A1868CDB}" presName="hierRoot1" presStyleCnt="0">
        <dgm:presLayoutVars>
          <dgm:hierBranch val="init"/>
        </dgm:presLayoutVars>
      </dgm:prSet>
      <dgm:spPr/>
    </dgm:pt>
    <dgm:pt modelId="{23E8F21E-26BC-448F-BEDC-B73416883409}" type="pres">
      <dgm:prSet presAssocID="{CD979FC4-B53D-4BCC-8ED4-16A7A1868CDB}" presName="rootComposite1" presStyleCnt="0"/>
      <dgm:spPr/>
    </dgm:pt>
    <dgm:pt modelId="{61F246A9-3943-4AA0-B489-EA6F32E6B3BA}" type="pres">
      <dgm:prSet presAssocID="{CD979FC4-B53D-4BCC-8ED4-16A7A1868CDB}" presName="rootText1" presStyleLbl="node0" presStyleIdx="0" presStyleCnt="1" custScaleX="153600" custScaleY="168478" custLinFactNeighborX="555" custLinFactNeighborY="-2220">
        <dgm:presLayoutVars>
          <dgm:chPref val="3"/>
        </dgm:presLayoutVars>
      </dgm:prSet>
      <dgm:spPr/>
    </dgm:pt>
    <dgm:pt modelId="{774D4401-BD6D-44C1-B7B4-3F5FACEDFBF3}" type="pres">
      <dgm:prSet presAssocID="{CD979FC4-B53D-4BCC-8ED4-16A7A1868CDB}" presName="rootConnector1" presStyleLbl="node1" presStyleIdx="0" presStyleCnt="0"/>
      <dgm:spPr/>
    </dgm:pt>
    <dgm:pt modelId="{CC3D1013-A86A-4AD8-98A4-5F31B25B9731}" type="pres">
      <dgm:prSet presAssocID="{CD979FC4-B53D-4BCC-8ED4-16A7A1868CDB}" presName="hierChild2" presStyleCnt="0"/>
      <dgm:spPr/>
    </dgm:pt>
    <dgm:pt modelId="{6A210508-DCFC-4104-A362-5D7B835875EC}" type="pres">
      <dgm:prSet presAssocID="{A58573B7-0FB2-4888-92EC-A19FDBA78F62}" presName="Name37" presStyleLbl="parChTrans1D2" presStyleIdx="0" presStyleCnt="4"/>
      <dgm:spPr/>
    </dgm:pt>
    <dgm:pt modelId="{BE112A74-36CC-4771-ACD4-D6BF5DAACEF8}" type="pres">
      <dgm:prSet presAssocID="{EFFFAC93-FA73-47E4-A2B4-99D327E96959}" presName="hierRoot2" presStyleCnt="0">
        <dgm:presLayoutVars>
          <dgm:hierBranch val="init"/>
        </dgm:presLayoutVars>
      </dgm:prSet>
      <dgm:spPr/>
    </dgm:pt>
    <dgm:pt modelId="{1DE6E4CD-8E4E-4C39-A548-372C90D47AF5}" type="pres">
      <dgm:prSet presAssocID="{EFFFAC93-FA73-47E4-A2B4-99D327E96959}" presName="rootComposite" presStyleCnt="0"/>
      <dgm:spPr/>
    </dgm:pt>
    <dgm:pt modelId="{AEC3B771-0AA8-4C39-BF2B-978CE6284DDB}" type="pres">
      <dgm:prSet presAssocID="{EFFFAC93-FA73-47E4-A2B4-99D327E96959}" presName="rootText" presStyleLbl="node2" presStyleIdx="0" presStyleCnt="3">
        <dgm:presLayoutVars>
          <dgm:chPref val="3"/>
        </dgm:presLayoutVars>
      </dgm:prSet>
      <dgm:spPr/>
    </dgm:pt>
    <dgm:pt modelId="{5E09917C-07FD-49C9-B2C3-C9DFCC77DF42}" type="pres">
      <dgm:prSet presAssocID="{EFFFAC93-FA73-47E4-A2B4-99D327E96959}" presName="rootConnector" presStyleLbl="node2" presStyleIdx="0" presStyleCnt="3"/>
      <dgm:spPr/>
    </dgm:pt>
    <dgm:pt modelId="{E03A5020-3621-459C-B1AE-B71F68663411}" type="pres">
      <dgm:prSet presAssocID="{EFFFAC93-FA73-47E4-A2B4-99D327E96959}" presName="hierChild4" presStyleCnt="0"/>
      <dgm:spPr/>
    </dgm:pt>
    <dgm:pt modelId="{99B9DC04-D02C-4EF7-A095-A808581D32A5}" type="pres">
      <dgm:prSet presAssocID="{EFFFAC93-FA73-47E4-A2B4-99D327E96959}" presName="hierChild5" presStyleCnt="0"/>
      <dgm:spPr/>
    </dgm:pt>
    <dgm:pt modelId="{C86C34C6-3D41-4588-BA44-2300EA90431A}" type="pres">
      <dgm:prSet presAssocID="{C04AA433-0E8F-466E-B1B4-C80E691DB4A1}" presName="Name37" presStyleLbl="parChTrans1D2" presStyleIdx="1" presStyleCnt="4"/>
      <dgm:spPr/>
    </dgm:pt>
    <dgm:pt modelId="{7D467DBF-E1AE-4EDC-9484-C20985994AFE}" type="pres">
      <dgm:prSet presAssocID="{089C5631-6A4A-4389-8098-732164B12E4A}" presName="hierRoot2" presStyleCnt="0">
        <dgm:presLayoutVars>
          <dgm:hierBranch val="init"/>
        </dgm:presLayoutVars>
      </dgm:prSet>
      <dgm:spPr/>
    </dgm:pt>
    <dgm:pt modelId="{32297844-E59D-408B-8589-B40EC36ABE69}" type="pres">
      <dgm:prSet presAssocID="{089C5631-6A4A-4389-8098-732164B12E4A}" presName="rootComposite" presStyleCnt="0"/>
      <dgm:spPr/>
    </dgm:pt>
    <dgm:pt modelId="{347531D9-7A37-43AB-9FC4-59B6C614C3ED}" type="pres">
      <dgm:prSet presAssocID="{089C5631-6A4A-4389-8098-732164B12E4A}" presName="rootText" presStyleLbl="node2" presStyleIdx="1" presStyleCnt="3">
        <dgm:presLayoutVars>
          <dgm:chPref val="3"/>
        </dgm:presLayoutVars>
      </dgm:prSet>
      <dgm:spPr/>
    </dgm:pt>
    <dgm:pt modelId="{4D9CAC69-23A3-4395-A31A-2A8C1AFD1BDA}" type="pres">
      <dgm:prSet presAssocID="{089C5631-6A4A-4389-8098-732164B12E4A}" presName="rootConnector" presStyleLbl="node2" presStyleIdx="1" presStyleCnt="3"/>
      <dgm:spPr/>
    </dgm:pt>
    <dgm:pt modelId="{4D61640C-599C-42E6-8426-9FF5AFA9D5EF}" type="pres">
      <dgm:prSet presAssocID="{089C5631-6A4A-4389-8098-732164B12E4A}" presName="hierChild4" presStyleCnt="0"/>
      <dgm:spPr/>
    </dgm:pt>
    <dgm:pt modelId="{6D4BE648-4672-491F-9BFE-0150E8708514}" type="pres">
      <dgm:prSet presAssocID="{089C5631-6A4A-4389-8098-732164B12E4A}" presName="hierChild5" presStyleCnt="0"/>
      <dgm:spPr/>
    </dgm:pt>
    <dgm:pt modelId="{07D6047F-871C-41B2-BC1A-6B667D09AD90}" type="pres">
      <dgm:prSet presAssocID="{FE11713E-7902-47F5-B071-FABD7A1C0337}" presName="Name37" presStyleLbl="parChTrans1D2" presStyleIdx="2" presStyleCnt="4"/>
      <dgm:spPr/>
    </dgm:pt>
    <dgm:pt modelId="{484F0541-D0AC-4BD9-8429-6E4C07C32285}" type="pres">
      <dgm:prSet presAssocID="{3A284679-3573-4147-8C1F-7867589138B5}" presName="hierRoot2" presStyleCnt="0">
        <dgm:presLayoutVars>
          <dgm:hierBranch val="init"/>
        </dgm:presLayoutVars>
      </dgm:prSet>
      <dgm:spPr/>
    </dgm:pt>
    <dgm:pt modelId="{9A75B0A4-6EA7-45F5-BEB4-C6922792C6AB}" type="pres">
      <dgm:prSet presAssocID="{3A284679-3573-4147-8C1F-7867589138B5}" presName="rootComposite" presStyleCnt="0"/>
      <dgm:spPr/>
    </dgm:pt>
    <dgm:pt modelId="{D4646B54-517C-46BC-9AD7-1E7F3FFDC644}" type="pres">
      <dgm:prSet presAssocID="{3A284679-3573-4147-8C1F-7867589138B5}" presName="rootText" presStyleLbl="node2" presStyleIdx="2" presStyleCnt="3" custScaleY="127991">
        <dgm:presLayoutVars>
          <dgm:chPref val="3"/>
        </dgm:presLayoutVars>
      </dgm:prSet>
      <dgm:spPr/>
    </dgm:pt>
    <dgm:pt modelId="{6F486CEE-8FDE-48F9-AA16-04A125CC1037}" type="pres">
      <dgm:prSet presAssocID="{3A284679-3573-4147-8C1F-7867589138B5}" presName="rootConnector" presStyleLbl="node2" presStyleIdx="2" presStyleCnt="3"/>
      <dgm:spPr/>
    </dgm:pt>
    <dgm:pt modelId="{CD98A50A-F5BC-4EED-8B77-46C0C8B0D7D0}" type="pres">
      <dgm:prSet presAssocID="{3A284679-3573-4147-8C1F-7867589138B5}" presName="hierChild4" presStyleCnt="0"/>
      <dgm:spPr/>
    </dgm:pt>
    <dgm:pt modelId="{59AC9366-21F8-455F-9418-C14B60694BE5}" type="pres">
      <dgm:prSet presAssocID="{3A284679-3573-4147-8C1F-7867589138B5}" presName="hierChild5" presStyleCnt="0"/>
      <dgm:spPr/>
    </dgm:pt>
    <dgm:pt modelId="{FE0AC40E-B513-4B5C-B537-BEFDE1442DD9}" type="pres">
      <dgm:prSet presAssocID="{CD979FC4-B53D-4BCC-8ED4-16A7A1868CDB}" presName="hierChild3" presStyleCnt="0"/>
      <dgm:spPr/>
    </dgm:pt>
    <dgm:pt modelId="{5523C8E6-CCDC-4031-A8B5-34634565E8D9}" type="pres">
      <dgm:prSet presAssocID="{C0AAE1D7-D6BA-4655-9CCB-70F52B7F6F97}" presName="Name111" presStyleLbl="parChTrans1D2" presStyleIdx="3" presStyleCnt="4"/>
      <dgm:spPr/>
    </dgm:pt>
    <dgm:pt modelId="{0D0E006F-86DB-4CA0-8F90-40CFA7C8FFBD}" type="pres">
      <dgm:prSet presAssocID="{B50B2647-47FE-48AF-B2DF-01CB627B8560}" presName="hierRoot3" presStyleCnt="0">
        <dgm:presLayoutVars>
          <dgm:hierBranch val="init"/>
        </dgm:presLayoutVars>
      </dgm:prSet>
      <dgm:spPr/>
    </dgm:pt>
    <dgm:pt modelId="{99F31C90-8693-4B54-8251-C4CA87351CAB}" type="pres">
      <dgm:prSet presAssocID="{B50B2647-47FE-48AF-B2DF-01CB627B8560}" presName="rootComposite3" presStyleCnt="0"/>
      <dgm:spPr/>
    </dgm:pt>
    <dgm:pt modelId="{F0566B5F-A9C3-4786-821C-519C7F7DB0CC}" type="pres">
      <dgm:prSet presAssocID="{B50B2647-47FE-48AF-B2DF-01CB627B8560}" presName="rootText3" presStyleLbl="asst1" presStyleIdx="0" presStyleCnt="1" custScaleY="69247" custLinFactNeighborX="984" custLinFactNeighborY="-984">
        <dgm:presLayoutVars>
          <dgm:chPref val="3"/>
        </dgm:presLayoutVars>
      </dgm:prSet>
      <dgm:spPr/>
    </dgm:pt>
    <dgm:pt modelId="{4BDAB376-39C6-4B72-BC11-8FB8800C7D5E}" type="pres">
      <dgm:prSet presAssocID="{B50B2647-47FE-48AF-B2DF-01CB627B8560}" presName="rootConnector3" presStyleLbl="asst1" presStyleIdx="0" presStyleCnt="1"/>
      <dgm:spPr/>
    </dgm:pt>
    <dgm:pt modelId="{86D67618-B95C-4372-B06B-77CA8F9C5F5D}" type="pres">
      <dgm:prSet presAssocID="{B50B2647-47FE-48AF-B2DF-01CB627B8560}" presName="hierChild6" presStyleCnt="0"/>
      <dgm:spPr/>
    </dgm:pt>
    <dgm:pt modelId="{51D3FF71-3158-4DD9-96D0-5B81F2F5C70C}" type="pres">
      <dgm:prSet presAssocID="{B50B2647-47FE-48AF-B2DF-01CB627B8560}" presName="hierChild7" presStyleCnt="0"/>
      <dgm:spPr/>
    </dgm:pt>
  </dgm:ptLst>
  <dgm:cxnLst>
    <dgm:cxn modelId="{B9B53D10-806C-4DDF-9DDE-0F5150F6AC99}" type="presOf" srcId="{B50B2647-47FE-48AF-B2DF-01CB627B8560}" destId="{4BDAB376-39C6-4B72-BC11-8FB8800C7D5E}" srcOrd="1" destOrd="0" presId="urn:microsoft.com/office/officeart/2005/8/layout/orgChart1"/>
    <dgm:cxn modelId="{3FD5A322-0D01-47DC-B45D-4AE23FB5D6AA}" type="presOf" srcId="{3A284679-3573-4147-8C1F-7867589138B5}" destId="{6F486CEE-8FDE-48F9-AA16-04A125CC1037}" srcOrd="1" destOrd="0" presId="urn:microsoft.com/office/officeart/2005/8/layout/orgChart1"/>
    <dgm:cxn modelId="{D547E14A-1ED6-48EB-9608-C5C9C96D6E21}" srcId="{CD979FC4-B53D-4BCC-8ED4-16A7A1868CDB}" destId="{EFFFAC93-FA73-47E4-A2B4-99D327E96959}" srcOrd="1" destOrd="0" parTransId="{A58573B7-0FB2-4888-92EC-A19FDBA78F62}" sibTransId="{30F259A1-7248-4C56-95EE-86BABBAE5BD2}"/>
    <dgm:cxn modelId="{04303D4C-FCF1-4A08-801B-FBF6D120D52D}" type="presOf" srcId="{CD979FC4-B53D-4BCC-8ED4-16A7A1868CDB}" destId="{61F246A9-3943-4AA0-B489-EA6F32E6B3BA}" srcOrd="0" destOrd="0" presId="urn:microsoft.com/office/officeart/2005/8/layout/orgChart1"/>
    <dgm:cxn modelId="{19EF634F-AA0E-4D96-AC43-656EC49B05E2}" type="presOf" srcId="{089C5631-6A4A-4389-8098-732164B12E4A}" destId="{347531D9-7A37-43AB-9FC4-59B6C614C3ED}" srcOrd="0" destOrd="0" presId="urn:microsoft.com/office/officeart/2005/8/layout/orgChart1"/>
    <dgm:cxn modelId="{AC97CC6F-2D2F-478B-A920-97A1B054973C}" srcId="{CD979FC4-B53D-4BCC-8ED4-16A7A1868CDB}" destId="{3A284679-3573-4147-8C1F-7867589138B5}" srcOrd="3" destOrd="0" parTransId="{FE11713E-7902-47F5-B071-FABD7A1C0337}" sibTransId="{89621EAC-D4B8-4DBC-B492-1EADBB4804F2}"/>
    <dgm:cxn modelId="{410B3176-8088-47D9-B8C7-90F3982F57CB}" type="presOf" srcId="{C34517FF-BD6E-4BA7-B21C-268DB69D0AD3}" destId="{92FD6E43-2C59-41D1-822F-418B707F3438}" srcOrd="0" destOrd="0" presId="urn:microsoft.com/office/officeart/2005/8/layout/orgChart1"/>
    <dgm:cxn modelId="{47C17757-9FC4-40CA-881B-174F1442B302}" srcId="{CD979FC4-B53D-4BCC-8ED4-16A7A1868CDB}" destId="{B50B2647-47FE-48AF-B2DF-01CB627B8560}" srcOrd="0" destOrd="0" parTransId="{C0AAE1D7-D6BA-4655-9CCB-70F52B7F6F97}" sibTransId="{F92910CD-524E-4D89-AF93-C207516877AB}"/>
    <dgm:cxn modelId="{2A197B57-8165-49CB-AC84-2D29ED030169}" type="presOf" srcId="{EFFFAC93-FA73-47E4-A2B4-99D327E96959}" destId="{AEC3B771-0AA8-4C39-BF2B-978CE6284DDB}" srcOrd="0" destOrd="0" presId="urn:microsoft.com/office/officeart/2005/8/layout/orgChart1"/>
    <dgm:cxn modelId="{B3AA4699-417E-4698-A718-722C70DBE7EE}" type="presOf" srcId="{EFFFAC93-FA73-47E4-A2B4-99D327E96959}" destId="{5E09917C-07FD-49C9-B2C3-C9DFCC77DF42}" srcOrd="1" destOrd="0" presId="urn:microsoft.com/office/officeart/2005/8/layout/orgChart1"/>
    <dgm:cxn modelId="{4AE39099-8AA7-4EF8-AAB2-ADE4AEA9BA6F}" type="presOf" srcId="{C0AAE1D7-D6BA-4655-9CCB-70F52B7F6F97}" destId="{5523C8E6-CCDC-4031-A8B5-34634565E8D9}" srcOrd="0" destOrd="0" presId="urn:microsoft.com/office/officeart/2005/8/layout/orgChart1"/>
    <dgm:cxn modelId="{40F830A1-245B-476F-BB3D-D957DB87ACB5}" type="presOf" srcId="{B50B2647-47FE-48AF-B2DF-01CB627B8560}" destId="{F0566B5F-A9C3-4786-821C-519C7F7DB0CC}" srcOrd="0" destOrd="0" presId="urn:microsoft.com/office/officeart/2005/8/layout/orgChart1"/>
    <dgm:cxn modelId="{F1BDDBA1-06E9-4EE0-99B1-904F8D0BCAA8}" type="presOf" srcId="{089C5631-6A4A-4389-8098-732164B12E4A}" destId="{4D9CAC69-23A3-4395-A31A-2A8C1AFD1BDA}" srcOrd="1" destOrd="0" presId="urn:microsoft.com/office/officeart/2005/8/layout/orgChart1"/>
    <dgm:cxn modelId="{FDDE4BA3-AF61-4B51-B666-B8EAF9658319}" srcId="{C34517FF-BD6E-4BA7-B21C-268DB69D0AD3}" destId="{CD979FC4-B53D-4BCC-8ED4-16A7A1868CDB}" srcOrd="0" destOrd="0" parTransId="{060D890A-E771-48BB-9FDE-014A58D7DEBC}" sibTransId="{4E3A9BF6-A3C6-4436-9846-8F7554881DE5}"/>
    <dgm:cxn modelId="{CA7946AA-81B6-4EFB-A980-0EFAFE4B289D}" type="presOf" srcId="{FE11713E-7902-47F5-B071-FABD7A1C0337}" destId="{07D6047F-871C-41B2-BC1A-6B667D09AD90}" srcOrd="0" destOrd="0" presId="urn:microsoft.com/office/officeart/2005/8/layout/orgChart1"/>
    <dgm:cxn modelId="{6BEC8EB0-32D0-480B-B25C-31C54C98A55A}" type="presOf" srcId="{C04AA433-0E8F-466E-B1B4-C80E691DB4A1}" destId="{C86C34C6-3D41-4588-BA44-2300EA90431A}" srcOrd="0" destOrd="0" presId="urn:microsoft.com/office/officeart/2005/8/layout/orgChart1"/>
    <dgm:cxn modelId="{8D97D3B6-78AC-4D77-82AD-CD6E4A59B2E8}" type="presOf" srcId="{3A284679-3573-4147-8C1F-7867589138B5}" destId="{D4646B54-517C-46BC-9AD7-1E7F3FFDC644}" srcOrd="0" destOrd="0" presId="urn:microsoft.com/office/officeart/2005/8/layout/orgChart1"/>
    <dgm:cxn modelId="{1D4FA5B9-2875-492A-9279-311B46FE2DD5}" type="presOf" srcId="{A58573B7-0FB2-4888-92EC-A19FDBA78F62}" destId="{6A210508-DCFC-4104-A362-5D7B835875EC}" srcOrd="0" destOrd="0" presId="urn:microsoft.com/office/officeart/2005/8/layout/orgChart1"/>
    <dgm:cxn modelId="{A82C10BB-3CD2-4F01-BA0C-E70CE059A24E}" srcId="{CD979FC4-B53D-4BCC-8ED4-16A7A1868CDB}" destId="{089C5631-6A4A-4389-8098-732164B12E4A}" srcOrd="2" destOrd="0" parTransId="{C04AA433-0E8F-466E-B1B4-C80E691DB4A1}" sibTransId="{DAC71EC9-DD29-4DBB-9FAA-9AF4F58C25E0}"/>
    <dgm:cxn modelId="{AD16F8F4-28EA-480F-B9FF-A4C950089EB7}" type="presOf" srcId="{CD979FC4-B53D-4BCC-8ED4-16A7A1868CDB}" destId="{774D4401-BD6D-44C1-B7B4-3F5FACEDFBF3}" srcOrd="1" destOrd="0" presId="urn:microsoft.com/office/officeart/2005/8/layout/orgChart1"/>
    <dgm:cxn modelId="{C7C41DBC-2A25-4CBF-9565-A6AA9ED80802}" type="presParOf" srcId="{92FD6E43-2C59-41D1-822F-418B707F3438}" destId="{F183CB0B-FA5C-41BA-8C08-96953D7C5AC5}" srcOrd="0" destOrd="0" presId="urn:microsoft.com/office/officeart/2005/8/layout/orgChart1"/>
    <dgm:cxn modelId="{C679C75E-706C-4DA2-8A43-AF5F29D2B8A6}" type="presParOf" srcId="{F183CB0B-FA5C-41BA-8C08-96953D7C5AC5}" destId="{23E8F21E-26BC-448F-BEDC-B73416883409}" srcOrd="0" destOrd="0" presId="urn:microsoft.com/office/officeart/2005/8/layout/orgChart1"/>
    <dgm:cxn modelId="{20DC894A-20F0-47D6-8443-E811DFEEE81F}" type="presParOf" srcId="{23E8F21E-26BC-448F-BEDC-B73416883409}" destId="{61F246A9-3943-4AA0-B489-EA6F32E6B3BA}" srcOrd="0" destOrd="0" presId="urn:microsoft.com/office/officeart/2005/8/layout/orgChart1"/>
    <dgm:cxn modelId="{418B8B92-32AD-4AEB-9BF1-1AFADC321D02}" type="presParOf" srcId="{23E8F21E-26BC-448F-BEDC-B73416883409}" destId="{774D4401-BD6D-44C1-B7B4-3F5FACEDFBF3}" srcOrd="1" destOrd="0" presId="urn:microsoft.com/office/officeart/2005/8/layout/orgChart1"/>
    <dgm:cxn modelId="{3E85A21E-6705-4046-8D1A-838804D0D3C6}" type="presParOf" srcId="{F183CB0B-FA5C-41BA-8C08-96953D7C5AC5}" destId="{CC3D1013-A86A-4AD8-98A4-5F31B25B9731}" srcOrd="1" destOrd="0" presId="urn:microsoft.com/office/officeart/2005/8/layout/orgChart1"/>
    <dgm:cxn modelId="{06F3151E-E802-476F-8096-300AAA6AC114}" type="presParOf" srcId="{CC3D1013-A86A-4AD8-98A4-5F31B25B9731}" destId="{6A210508-DCFC-4104-A362-5D7B835875EC}" srcOrd="0" destOrd="0" presId="urn:microsoft.com/office/officeart/2005/8/layout/orgChart1"/>
    <dgm:cxn modelId="{15508B51-383F-40D4-9A2F-225B6A847739}" type="presParOf" srcId="{CC3D1013-A86A-4AD8-98A4-5F31B25B9731}" destId="{BE112A74-36CC-4771-ACD4-D6BF5DAACEF8}" srcOrd="1" destOrd="0" presId="urn:microsoft.com/office/officeart/2005/8/layout/orgChart1"/>
    <dgm:cxn modelId="{7DE505F7-57A4-433C-9C8E-4BD791B6641B}" type="presParOf" srcId="{BE112A74-36CC-4771-ACD4-D6BF5DAACEF8}" destId="{1DE6E4CD-8E4E-4C39-A548-372C90D47AF5}" srcOrd="0" destOrd="0" presId="urn:microsoft.com/office/officeart/2005/8/layout/orgChart1"/>
    <dgm:cxn modelId="{C57105C8-745F-4461-BEE5-10E41C06A337}" type="presParOf" srcId="{1DE6E4CD-8E4E-4C39-A548-372C90D47AF5}" destId="{AEC3B771-0AA8-4C39-BF2B-978CE6284DDB}" srcOrd="0" destOrd="0" presId="urn:microsoft.com/office/officeart/2005/8/layout/orgChart1"/>
    <dgm:cxn modelId="{E73C6D1B-8B2B-465A-81B8-D77A5176425D}" type="presParOf" srcId="{1DE6E4CD-8E4E-4C39-A548-372C90D47AF5}" destId="{5E09917C-07FD-49C9-B2C3-C9DFCC77DF42}" srcOrd="1" destOrd="0" presId="urn:microsoft.com/office/officeart/2005/8/layout/orgChart1"/>
    <dgm:cxn modelId="{0FCD7E9F-8F51-455B-9EF1-EB0BE9366713}" type="presParOf" srcId="{BE112A74-36CC-4771-ACD4-D6BF5DAACEF8}" destId="{E03A5020-3621-459C-B1AE-B71F68663411}" srcOrd="1" destOrd="0" presId="urn:microsoft.com/office/officeart/2005/8/layout/orgChart1"/>
    <dgm:cxn modelId="{AD04A215-CA4E-46E1-BBCE-0F40507BB933}" type="presParOf" srcId="{BE112A74-36CC-4771-ACD4-D6BF5DAACEF8}" destId="{99B9DC04-D02C-4EF7-A095-A808581D32A5}" srcOrd="2" destOrd="0" presId="urn:microsoft.com/office/officeart/2005/8/layout/orgChart1"/>
    <dgm:cxn modelId="{A417C2B2-09C1-4D51-9A4B-D4E4A577BA0C}" type="presParOf" srcId="{CC3D1013-A86A-4AD8-98A4-5F31B25B9731}" destId="{C86C34C6-3D41-4588-BA44-2300EA90431A}" srcOrd="2" destOrd="0" presId="urn:microsoft.com/office/officeart/2005/8/layout/orgChart1"/>
    <dgm:cxn modelId="{6DEDFE1F-78C8-491D-88F3-DA4876E66121}" type="presParOf" srcId="{CC3D1013-A86A-4AD8-98A4-5F31B25B9731}" destId="{7D467DBF-E1AE-4EDC-9484-C20985994AFE}" srcOrd="3" destOrd="0" presId="urn:microsoft.com/office/officeart/2005/8/layout/orgChart1"/>
    <dgm:cxn modelId="{884ED988-6478-445A-832C-75560B11AE21}" type="presParOf" srcId="{7D467DBF-E1AE-4EDC-9484-C20985994AFE}" destId="{32297844-E59D-408B-8589-B40EC36ABE69}" srcOrd="0" destOrd="0" presId="urn:microsoft.com/office/officeart/2005/8/layout/orgChart1"/>
    <dgm:cxn modelId="{A22C56D9-575F-46A6-B942-28D1F9F8A575}" type="presParOf" srcId="{32297844-E59D-408B-8589-B40EC36ABE69}" destId="{347531D9-7A37-43AB-9FC4-59B6C614C3ED}" srcOrd="0" destOrd="0" presId="urn:microsoft.com/office/officeart/2005/8/layout/orgChart1"/>
    <dgm:cxn modelId="{B761A6FA-377D-447E-AC86-D16BE7C446B6}" type="presParOf" srcId="{32297844-E59D-408B-8589-B40EC36ABE69}" destId="{4D9CAC69-23A3-4395-A31A-2A8C1AFD1BDA}" srcOrd="1" destOrd="0" presId="urn:microsoft.com/office/officeart/2005/8/layout/orgChart1"/>
    <dgm:cxn modelId="{BAEF7735-EEF8-4477-84ED-EBFB557D3EEC}" type="presParOf" srcId="{7D467DBF-E1AE-4EDC-9484-C20985994AFE}" destId="{4D61640C-599C-42E6-8426-9FF5AFA9D5EF}" srcOrd="1" destOrd="0" presId="urn:microsoft.com/office/officeart/2005/8/layout/orgChart1"/>
    <dgm:cxn modelId="{4664AE2E-AFC8-4857-84D7-62CBD4497D82}" type="presParOf" srcId="{7D467DBF-E1AE-4EDC-9484-C20985994AFE}" destId="{6D4BE648-4672-491F-9BFE-0150E8708514}" srcOrd="2" destOrd="0" presId="urn:microsoft.com/office/officeart/2005/8/layout/orgChart1"/>
    <dgm:cxn modelId="{0C2796B8-2DF4-4A8D-97BD-E304E71939A7}" type="presParOf" srcId="{CC3D1013-A86A-4AD8-98A4-5F31B25B9731}" destId="{07D6047F-871C-41B2-BC1A-6B667D09AD90}" srcOrd="4" destOrd="0" presId="urn:microsoft.com/office/officeart/2005/8/layout/orgChart1"/>
    <dgm:cxn modelId="{40749E02-1413-49EA-910C-E6FB6CFED5E3}" type="presParOf" srcId="{CC3D1013-A86A-4AD8-98A4-5F31B25B9731}" destId="{484F0541-D0AC-4BD9-8429-6E4C07C32285}" srcOrd="5" destOrd="0" presId="urn:microsoft.com/office/officeart/2005/8/layout/orgChart1"/>
    <dgm:cxn modelId="{088C6430-2348-4C70-9B1E-3AF92FB5D39F}" type="presParOf" srcId="{484F0541-D0AC-4BD9-8429-6E4C07C32285}" destId="{9A75B0A4-6EA7-45F5-BEB4-C6922792C6AB}" srcOrd="0" destOrd="0" presId="urn:microsoft.com/office/officeart/2005/8/layout/orgChart1"/>
    <dgm:cxn modelId="{00F5FAD1-66EA-4065-A4E7-D4CE958BA5BF}" type="presParOf" srcId="{9A75B0A4-6EA7-45F5-BEB4-C6922792C6AB}" destId="{D4646B54-517C-46BC-9AD7-1E7F3FFDC644}" srcOrd="0" destOrd="0" presId="urn:microsoft.com/office/officeart/2005/8/layout/orgChart1"/>
    <dgm:cxn modelId="{0A719022-76CB-4B9B-A80B-D57AA3A98DA9}" type="presParOf" srcId="{9A75B0A4-6EA7-45F5-BEB4-C6922792C6AB}" destId="{6F486CEE-8FDE-48F9-AA16-04A125CC1037}" srcOrd="1" destOrd="0" presId="urn:microsoft.com/office/officeart/2005/8/layout/orgChart1"/>
    <dgm:cxn modelId="{E9DFA868-8191-4ABD-BE1C-1A364EF32452}" type="presParOf" srcId="{484F0541-D0AC-4BD9-8429-6E4C07C32285}" destId="{CD98A50A-F5BC-4EED-8B77-46C0C8B0D7D0}" srcOrd="1" destOrd="0" presId="urn:microsoft.com/office/officeart/2005/8/layout/orgChart1"/>
    <dgm:cxn modelId="{ADD09943-B662-4004-B50C-CDA865AF4ACD}" type="presParOf" srcId="{484F0541-D0AC-4BD9-8429-6E4C07C32285}" destId="{59AC9366-21F8-455F-9418-C14B60694BE5}" srcOrd="2" destOrd="0" presId="urn:microsoft.com/office/officeart/2005/8/layout/orgChart1"/>
    <dgm:cxn modelId="{5E752ADC-00C1-46BB-A32A-DD84C163DF2E}" type="presParOf" srcId="{F183CB0B-FA5C-41BA-8C08-96953D7C5AC5}" destId="{FE0AC40E-B513-4B5C-B537-BEFDE1442DD9}" srcOrd="2" destOrd="0" presId="urn:microsoft.com/office/officeart/2005/8/layout/orgChart1"/>
    <dgm:cxn modelId="{105D894C-DE99-420C-A995-1C929084F107}" type="presParOf" srcId="{FE0AC40E-B513-4B5C-B537-BEFDE1442DD9}" destId="{5523C8E6-CCDC-4031-A8B5-34634565E8D9}" srcOrd="0" destOrd="0" presId="urn:microsoft.com/office/officeart/2005/8/layout/orgChart1"/>
    <dgm:cxn modelId="{A1D3D250-34ED-4B7E-9C53-DBEBAC213666}" type="presParOf" srcId="{FE0AC40E-B513-4B5C-B537-BEFDE1442DD9}" destId="{0D0E006F-86DB-4CA0-8F90-40CFA7C8FFBD}" srcOrd="1" destOrd="0" presId="urn:microsoft.com/office/officeart/2005/8/layout/orgChart1"/>
    <dgm:cxn modelId="{7D469B9B-00CE-4356-8BFB-F2DBF9CC9A11}" type="presParOf" srcId="{0D0E006F-86DB-4CA0-8F90-40CFA7C8FFBD}" destId="{99F31C90-8693-4B54-8251-C4CA87351CAB}" srcOrd="0" destOrd="0" presId="urn:microsoft.com/office/officeart/2005/8/layout/orgChart1"/>
    <dgm:cxn modelId="{8E749756-C401-4EB7-BD36-8FDE12B15AC5}" type="presParOf" srcId="{99F31C90-8693-4B54-8251-C4CA87351CAB}" destId="{F0566B5F-A9C3-4786-821C-519C7F7DB0CC}" srcOrd="0" destOrd="0" presId="urn:microsoft.com/office/officeart/2005/8/layout/orgChart1"/>
    <dgm:cxn modelId="{F021D36F-6F28-4B8E-89FC-1B0471F5A5E9}" type="presParOf" srcId="{99F31C90-8693-4B54-8251-C4CA87351CAB}" destId="{4BDAB376-39C6-4B72-BC11-8FB8800C7D5E}" srcOrd="1" destOrd="0" presId="urn:microsoft.com/office/officeart/2005/8/layout/orgChart1"/>
    <dgm:cxn modelId="{81E7504E-CBFE-417C-BAFE-B2BD3C0F6B01}" type="presParOf" srcId="{0D0E006F-86DB-4CA0-8F90-40CFA7C8FFBD}" destId="{86D67618-B95C-4372-B06B-77CA8F9C5F5D}" srcOrd="1" destOrd="0" presId="urn:microsoft.com/office/officeart/2005/8/layout/orgChart1"/>
    <dgm:cxn modelId="{99B31E0E-220B-4AF5-B07A-EBBAF8F417B4}" type="presParOf" srcId="{0D0E006F-86DB-4CA0-8F90-40CFA7C8FFBD}" destId="{51D3FF71-3158-4DD9-96D0-5B81F2F5C70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EEF4F4-E1B3-4C24-9F35-3BBB329A125A}" type="doc">
      <dgm:prSet loTypeId="urn:microsoft.com/office/officeart/2005/8/layout/hList2" loCatId="list" qsTypeId="urn:microsoft.com/office/officeart/2005/8/quickstyle/simple3" qsCatId="simple" csTypeId="urn:microsoft.com/office/officeart/2005/8/colors/accent4_3" csCatId="accent4" phldr="1"/>
      <dgm:spPr/>
      <dgm:t>
        <a:bodyPr/>
        <a:lstStyle/>
        <a:p>
          <a:endParaRPr lang="en-US"/>
        </a:p>
      </dgm:t>
    </dgm:pt>
    <dgm:pt modelId="{2BB6D7CF-848C-4D9D-8D7A-5BAD73538AEB}">
      <dgm:prSet phldrT="[Text]" phldr="1"/>
      <dgm:spPr/>
      <dgm:t>
        <a:bodyPr/>
        <a:lstStyle/>
        <a:p>
          <a:endParaRPr lang="en-US"/>
        </a:p>
      </dgm:t>
    </dgm:pt>
    <dgm:pt modelId="{A9FFB1C6-363D-43DF-9DD6-D41FB36E5243}" type="parTrans" cxnId="{55ACF3A9-4283-4E57-BCC7-96251371B08A}">
      <dgm:prSet/>
      <dgm:spPr/>
      <dgm:t>
        <a:bodyPr/>
        <a:lstStyle/>
        <a:p>
          <a:endParaRPr lang="en-US"/>
        </a:p>
      </dgm:t>
    </dgm:pt>
    <dgm:pt modelId="{FF16DD9B-12DF-442D-A097-0BE5119C4D43}" type="sibTrans" cxnId="{55ACF3A9-4283-4E57-BCC7-96251371B08A}">
      <dgm:prSet/>
      <dgm:spPr/>
      <dgm:t>
        <a:bodyPr/>
        <a:lstStyle/>
        <a:p>
          <a:endParaRPr lang="en-US"/>
        </a:p>
      </dgm:t>
    </dgm:pt>
    <dgm:pt modelId="{64B0E5D9-C97E-415F-B348-71BD95FA6A46}">
      <dgm:prSet phldrT="[Text]"/>
      <dgm:spPr/>
      <dgm:t>
        <a:bodyPr/>
        <a:lstStyle/>
        <a:p>
          <a:r>
            <a:rPr lang="en-US" dirty="0"/>
            <a:t>First wave</a:t>
          </a:r>
        </a:p>
      </dgm:t>
    </dgm:pt>
    <dgm:pt modelId="{523CAA1E-5AD6-49AB-B9A6-118F6F09F949}" type="parTrans" cxnId="{E5B63128-3A32-4E0A-B34B-97B65C0AC0CA}">
      <dgm:prSet/>
      <dgm:spPr/>
      <dgm:t>
        <a:bodyPr/>
        <a:lstStyle/>
        <a:p>
          <a:endParaRPr lang="en-US"/>
        </a:p>
      </dgm:t>
    </dgm:pt>
    <dgm:pt modelId="{7CDBA641-954A-44E1-BC97-721D2E5C2DC3}" type="sibTrans" cxnId="{E5B63128-3A32-4E0A-B34B-97B65C0AC0CA}">
      <dgm:prSet/>
      <dgm:spPr/>
      <dgm:t>
        <a:bodyPr/>
        <a:lstStyle/>
        <a:p>
          <a:endParaRPr lang="en-US"/>
        </a:p>
      </dgm:t>
    </dgm:pt>
    <dgm:pt modelId="{CEDC189D-2603-4686-9BD6-B89A6B68EDCA}">
      <dgm:prSet phldrT="[Text]" phldr="1"/>
      <dgm:spPr/>
      <dgm:t>
        <a:bodyPr/>
        <a:lstStyle/>
        <a:p>
          <a:endParaRPr lang="en-US"/>
        </a:p>
      </dgm:t>
    </dgm:pt>
    <dgm:pt modelId="{2B97BD48-329A-4BC7-8C7E-2E38BEF408F9}" type="parTrans" cxnId="{313B76C3-DE1B-4432-BC37-E8234599DCAB}">
      <dgm:prSet/>
      <dgm:spPr/>
      <dgm:t>
        <a:bodyPr/>
        <a:lstStyle/>
        <a:p>
          <a:endParaRPr lang="en-US"/>
        </a:p>
      </dgm:t>
    </dgm:pt>
    <dgm:pt modelId="{C5CF62BD-2761-42D0-A77A-9EB46548EC9E}" type="sibTrans" cxnId="{313B76C3-DE1B-4432-BC37-E8234599DCAB}">
      <dgm:prSet/>
      <dgm:spPr/>
      <dgm:t>
        <a:bodyPr/>
        <a:lstStyle/>
        <a:p>
          <a:endParaRPr lang="en-US"/>
        </a:p>
      </dgm:t>
    </dgm:pt>
    <dgm:pt modelId="{18D58D6D-9690-44AC-B933-1F994E72F6BF}">
      <dgm:prSet phldrT="[Text]"/>
      <dgm:spPr/>
      <dgm:t>
        <a:bodyPr/>
        <a:lstStyle/>
        <a:p>
          <a:r>
            <a:rPr lang="en-US" dirty="0"/>
            <a:t>Second wave</a:t>
          </a:r>
        </a:p>
      </dgm:t>
    </dgm:pt>
    <dgm:pt modelId="{ABB7CDAF-38BC-4EAF-BC61-834DB5AFBB6E}" type="parTrans" cxnId="{B7B3F2B7-F875-4D4B-86A0-BE1A8AB9A2DA}">
      <dgm:prSet/>
      <dgm:spPr/>
      <dgm:t>
        <a:bodyPr/>
        <a:lstStyle/>
        <a:p>
          <a:endParaRPr lang="en-US"/>
        </a:p>
      </dgm:t>
    </dgm:pt>
    <dgm:pt modelId="{B4C30A4A-9E4D-4C99-BC87-D8A1FA7ADED6}" type="sibTrans" cxnId="{B7B3F2B7-F875-4D4B-86A0-BE1A8AB9A2DA}">
      <dgm:prSet/>
      <dgm:spPr/>
      <dgm:t>
        <a:bodyPr/>
        <a:lstStyle/>
        <a:p>
          <a:endParaRPr lang="en-US"/>
        </a:p>
      </dgm:t>
    </dgm:pt>
    <dgm:pt modelId="{DB94D46C-47D8-4247-9AB3-179977666549}">
      <dgm:prSet phldrT="[Text]"/>
      <dgm:spPr/>
      <dgm:t>
        <a:bodyPr/>
        <a:lstStyle/>
        <a:p>
          <a:r>
            <a:rPr lang="en-US" dirty="0"/>
            <a:t>16</a:t>
          </a:r>
          <a:r>
            <a:rPr lang="en-US" baseline="30000" dirty="0"/>
            <a:t>th</a:t>
          </a:r>
          <a:r>
            <a:rPr lang="en-US" dirty="0"/>
            <a:t> -18</a:t>
          </a:r>
          <a:r>
            <a:rPr lang="en-US" baseline="30000" dirty="0"/>
            <a:t>th</a:t>
          </a:r>
          <a:r>
            <a:rPr lang="en-US" dirty="0"/>
            <a:t> century</a:t>
          </a:r>
        </a:p>
      </dgm:t>
    </dgm:pt>
    <dgm:pt modelId="{6087D746-CC17-4E85-88A8-1805835DC4EB}" type="parTrans" cxnId="{E3CF2647-F326-4333-987E-695E26F75AFE}">
      <dgm:prSet/>
      <dgm:spPr/>
      <dgm:t>
        <a:bodyPr/>
        <a:lstStyle/>
        <a:p>
          <a:endParaRPr lang="en-US"/>
        </a:p>
      </dgm:t>
    </dgm:pt>
    <dgm:pt modelId="{090D4943-F9FC-4CDD-B708-D79FB3F65783}" type="sibTrans" cxnId="{E3CF2647-F326-4333-987E-695E26F75AFE}">
      <dgm:prSet/>
      <dgm:spPr/>
      <dgm:t>
        <a:bodyPr/>
        <a:lstStyle/>
        <a:p>
          <a:endParaRPr lang="en-US"/>
        </a:p>
      </dgm:t>
    </dgm:pt>
    <dgm:pt modelId="{5F9395C4-A8FD-47AA-9F4F-66951F03876F}">
      <dgm:prSet phldrT="[Text]" phldr="1"/>
      <dgm:spPr/>
      <dgm:t>
        <a:bodyPr/>
        <a:lstStyle/>
        <a:p>
          <a:endParaRPr lang="en-US"/>
        </a:p>
      </dgm:t>
    </dgm:pt>
    <dgm:pt modelId="{B0994BA1-1CEC-4D29-90C9-11439A62977A}" type="parTrans" cxnId="{5EC2BF62-DF92-4CDA-A8BF-106F0A70C4BA}">
      <dgm:prSet/>
      <dgm:spPr/>
      <dgm:t>
        <a:bodyPr/>
        <a:lstStyle/>
        <a:p>
          <a:endParaRPr lang="en-US"/>
        </a:p>
      </dgm:t>
    </dgm:pt>
    <dgm:pt modelId="{A87664F0-3B0E-4E0B-9E0E-EB5CC5C27B70}" type="sibTrans" cxnId="{5EC2BF62-DF92-4CDA-A8BF-106F0A70C4BA}">
      <dgm:prSet/>
      <dgm:spPr/>
      <dgm:t>
        <a:bodyPr/>
        <a:lstStyle/>
        <a:p>
          <a:endParaRPr lang="en-US"/>
        </a:p>
      </dgm:t>
    </dgm:pt>
    <dgm:pt modelId="{5C8CEB8F-2D54-4B21-9CD6-30609B4C1B0E}">
      <dgm:prSet phldrT="[Text]"/>
      <dgm:spPr/>
      <dgm:t>
        <a:bodyPr/>
        <a:lstStyle/>
        <a:p>
          <a:r>
            <a:rPr lang="en-US" dirty="0"/>
            <a:t>Third wave</a:t>
          </a:r>
        </a:p>
      </dgm:t>
    </dgm:pt>
    <dgm:pt modelId="{4E7E66B5-030D-48AC-B3BD-A8AE3DE86034}" type="parTrans" cxnId="{147BB54C-266F-4EE3-BCE5-EE258DD45436}">
      <dgm:prSet/>
      <dgm:spPr/>
      <dgm:t>
        <a:bodyPr/>
        <a:lstStyle/>
        <a:p>
          <a:endParaRPr lang="en-US"/>
        </a:p>
      </dgm:t>
    </dgm:pt>
    <dgm:pt modelId="{B8D99C71-DD66-489B-8887-8D6612F6772F}" type="sibTrans" cxnId="{147BB54C-266F-4EE3-BCE5-EE258DD45436}">
      <dgm:prSet/>
      <dgm:spPr/>
      <dgm:t>
        <a:bodyPr/>
        <a:lstStyle/>
        <a:p>
          <a:endParaRPr lang="en-US"/>
        </a:p>
      </dgm:t>
    </dgm:pt>
    <dgm:pt modelId="{7CACE75E-F383-4495-86AA-7D4E2179B14F}">
      <dgm:prSet phldrT="[Text]"/>
      <dgm:spPr/>
      <dgm:t>
        <a:bodyPr/>
        <a:lstStyle/>
        <a:p>
          <a:r>
            <a:rPr lang="en-US" dirty="0"/>
            <a:t>19</a:t>
          </a:r>
          <a:r>
            <a:rPr lang="en-US" baseline="30000" dirty="0"/>
            <a:t>th</a:t>
          </a:r>
          <a:r>
            <a:rPr lang="en-US" dirty="0"/>
            <a:t> century</a:t>
          </a:r>
        </a:p>
      </dgm:t>
    </dgm:pt>
    <dgm:pt modelId="{6AF00451-6555-475C-B9C1-8B1C5EFB5EE6}" type="parTrans" cxnId="{8CD8E78D-C898-460D-A0D8-A8C1BB0A0C23}">
      <dgm:prSet/>
      <dgm:spPr/>
      <dgm:t>
        <a:bodyPr/>
        <a:lstStyle/>
        <a:p>
          <a:endParaRPr lang="en-US"/>
        </a:p>
      </dgm:t>
    </dgm:pt>
    <dgm:pt modelId="{20AD3893-958D-4145-9EEF-2474AFC8DA42}" type="sibTrans" cxnId="{8CD8E78D-C898-460D-A0D8-A8C1BB0A0C23}">
      <dgm:prSet/>
      <dgm:spPr/>
      <dgm:t>
        <a:bodyPr/>
        <a:lstStyle/>
        <a:p>
          <a:endParaRPr lang="en-US"/>
        </a:p>
      </dgm:t>
    </dgm:pt>
    <dgm:pt modelId="{3B75C637-6314-4033-BBB4-0EAA5BC49FDA}">
      <dgm:prSet phldrT="[Text]"/>
      <dgm:spPr/>
      <dgm:t>
        <a:bodyPr/>
        <a:lstStyle/>
        <a:p>
          <a:r>
            <a:rPr lang="en-US" dirty="0"/>
            <a:t>15</a:t>
          </a:r>
          <a:r>
            <a:rPr lang="en-US" baseline="30000" dirty="0"/>
            <a:t>th</a:t>
          </a:r>
          <a:r>
            <a:rPr lang="en-US" dirty="0"/>
            <a:t> century</a:t>
          </a:r>
        </a:p>
      </dgm:t>
    </dgm:pt>
    <dgm:pt modelId="{80641BB3-8664-4874-B584-4156C662731D}" type="parTrans" cxnId="{AA68432F-7230-448E-B989-DC692645B2B4}">
      <dgm:prSet/>
      <dgm:spPr/>
      <dgm:t>
        <a:bodyPr/>
        <a:lstStyle/>
        <a:p>
          <a:endParaRPr lang="en-US"/>
        </a:p>
      </dgm:t>
    </dgm:pt>
    <dgm:pt modelId="{DADF90C2-B1B4-464B-8ECF-C64B43107FA6}" type="sibTrans" cxnId="{AA68432F-7230-448E-B989-DC692645B2B4}">
      <dgm:prSet/>
      <dgm:spPr/>
      <dgm:t>
        <a:bodyPr/>
        <a:lstStyle/>
        <a:p>
          <a:endParaRPr lang="en-US"/>
        </a:p>
      </dgm:t>
    </dgm:pt>
    <dgm:pt modelId="{0F115578-29F2-4175-BD9D-61BB2A3480FA}" type="pres">
      <dgm:prSet presAssocID="{9EEEF4F4-E1B3-4C24-9F35-3BBB329A125A}" presName="linearFlow" presStyleCnt="0">
        <dgm:presLayoutVars>
          <dgm:dir/>
          <dgm:animLvl val="lvl"/>
          <dgm:resizeHandles/>
        </dgm:presLayoutVars>
      </dgm:prSet>
      <dgm:spPr/>
    </dgm:pt>
    <dgm:pt modelId="{A927061A-BD7F-4966-98AB-EC295640A827}" type="pres">
      <dgm:prSet presAssocID="{2BB6D7CF-848C-4D9D-8D7A-5BAD73538AEB}" presName="compositeNode" presStyleCnt="0">
        <dgm:presLayoutVars>
          <dgm:bulletEnabled val="1"/>
        </dgm:presLayoutVars>
      </dgm:prSet>
      <dgm:spPr/>
    </dgm:pt>
    <dgm:pt modelId="{653D3902-EE49-41ED-87E7-692C8B1FEE01}" type="pres">
      <dgm:prSet presAssocID="{2BB6D7CF-848C-4D9D-8D7A-5BAD73538AEB}" presName="image" presStyleLbl="fgImgPlace1" presStyleIdx="0" presStyleCnt="3" custScaleX="431322" custScaleY="443082"/>
      <dgm:spPr>
        <a:blipFill rotWithShape="0">
          <a:blip xmlns:r="http://schemas.openxmlformats.org/officeDocument/2006/relationships" r:embed="rId1"/>
          <a:stretch>
            <a:fillRect/>
          </a:stretch>
        </a:blipFill>
      </dgm:spPr>
    </dgm:pt>
    <dgm:pt modelId="{F8316000-3B4C-4E9A-983B-FFD87B5D919C}" type="pres">
      <dgm:prSet presAssocID="{2BB6D7CF-848C-4D9D-8D7A-5BAD73538AEB}" presName="childNode" presStyleLbl="node1" presStyleIdx="0" presStyleCnt="3" custScaleY="52243" custLinFactNeighborX="-79217" custLinFactNeighborY="32583">
        <dgm:presLayoutVars>
          <dgm:bulletEnabled val="1"/>
        </dgm:presLayoutVars>
      </dgm:prSet>
      <dgm:spPr/>
    </dgm:pt>
    <dgm:pt modelId="{E5BA3FB9-5158-46E5-8D32-FB046D8D4CEC}" type="pres">
      <dgm:prSet presAssocID="{2BB6D7CF-848C-4D9D-8D7A-5BAD73538AEB}" presName="parentNode" presStyleLbl="revTx" presStyleIdx="0" presStyleCnt="3">
        <dgm:presLayoutVars>
          <dgm:chMax val="0"/>
          <dgm:bulletEnabled val="1"/>
        </dgm:presLayoutVars>
      </dgm:prSet>
      <dgm:spPr/>
    </dgm:pt>
    <dgm:pt modelId="{4EBBB1F6-E422-40A5-A5B6-CBED5C068696}" type="pres">
      <dgm:prSet presAssocID="{FF16DD9B-12DF-442D-A097-0BE5119C4D43}" presName="sibTrans" presStyleCnt="0"/>
      <dgm:spPr/>
    </dgm:pt>
    <dgm:pt modelId="{2D1411AE-F2B8-4DAA-8A6C-994F89F54626}" type="pres">
      <dgm:prSet presAssocID="{CEDC189D-2603-4686-9BD6-B89A6B68EDCA}" presName="compositeNode" presStyleCnt="0">
        <dgm:presLayoutVars>
          <dgm:bulletEnabled val="1"/>
        </dgm:presLayoutVars>
      </dgm:prSet>
      <dgm:spPr/>
    </dgm:pt>
    <dgm:pt modelId="{0ADA977A-BCBC-4039-A449-82217FB2EF23}" type="pres">
      <dgm:prSet presAssocID="{CEDC189D-2603-4686-9BD6-B89A6B68EDCA}" presName="image" presStyleLbl="fgImgPlace1" presStyleIdx="1" presStyleCnt="3" custScaleX="407327" custScaleY="419723"/>
      <dgm:spPr>
        <a:blipFill rotWithShape="0">
          <a:blip xmlns:r="http://schemas.openxmlformats.org/officeDocument/2006/relationships" r:embed="rId2"/>
          <a:stretch>
            <a:fillRect/>
          </a:stretch>
        </a:blipFill>
      </dgm:spPr>
    </dgm:pt>
    <dgm:pt modelId="{157BB33C-F520-4027-A335-B61F6C37A34D}" type="pres">
      <dgm:prSet presAssocID="{CEDC189D-2603-4686-9BD6-B89A6B68EDCA}" presName="childNode" presStyleLbl="node1" presStyleIdx="1" presStyleCnt="3" custScaleY="51924" custLinFactNeighborX="-43083" custLinFactNeighborY="21607">
        <dgm:presLayoutVars>
          <dgm:bulletEnabled val="1"/>
        </dgm:presLayoutVars>
      </dgm:prSet>
      <dgm:spPr/>
    </dgm:pt>
    <dgm:pt modelId="{B64EBE58-25F9-4874-944E-34FDCA047592}" type="pres">
      <dgm:prSet presAssocID="{CEDC189D-2603-4686-9BD6-B89A6B68EDCA}" presName="parentNode" presStyleLbl="revTx" presStyleIdx="1" presStyleCnt="3">
        <dgm:presLayoutVars>
          <dgm:chMax val="0"/>
          <dgm:bulletEnabled val="1"/>
        </dgm:presLayoutVars>
      </dgm:prSet>
      <dgm:spPr/>
    </dgm:pt>
    <dgm:pt modelId="{B9921A84-E4C8-4087-B2C9-578018E064D9}" type="pres">
      <dgm:prSet presAssocID="{C5CF62BD-2761-42D0-A77A-9EB46548EC9E}" presName="sibTrans" presStyleCnt="0"/>
      <dgm:spPr/>
    </dgm:pt>
    <dgm:pt modelId="{49816C88-B04B-4E94-AA44-4C6F6AF64BB9}" type="pres">
      <dgm:prSet presAssocID="{5F9395C4-A8FD-47AA-9F4F-66951F03876F}" presName="compositeNode" presStyleCnt="0">
        <dgm:presLayoutVars>
          <dgm:bulletEnabled val="1"/>
        </dgm:presLayoutVars>
      </dgm:prSet>
      <dgm:spPr/>
    </dgm:pt>
    <dgm:pt modelId="{807B866D-C65F-409D-8E3B-0A1E8D6302FF}" type="pres">
      <dgm:prSet presAssocID="{5F9395C4-A8FD-47AA-9F4F-66951F03876F}" presName="image" presStyleLbl="fgImgPlace1" presStyleIdx="2" presStyleCnt="3" custScaleX="352720" custScaleY="420541"/>
      <dgm:spPr>
        <a:blipFill rotWithShape="0">
          <a:blip xmlns:r="http://schemas.openxmlformats.org/officeDocument/2006/relationships" r:embed="rId3"/>
          <a:stretch>
            <a:fillRect/>
          </a:stretch>
        </a:blipFill>
      </dgm:spPr>
    </dgm:pt>
    <dgm:pt modelId="{06C06597-8D77-4A3F-B090-2832C8A1B823}" type="pres">
      <dgm:prSet presAssocID="{5F9395C4-A8FD-47AA-9F4F-66951F03876F}" presName="childNode" presStyleLbl="node1" presStyleIdx="2" presStyleCnt="3" custFlipVert="0" custScaleX="117930" custScaleY="50699" custLinFactNeighborX="-28709" custLinFactNeighborY="45532">
        <dgm:presLayoutVars>
          <dgm:bulletEnabled val="1"/>
        </dgm:presLayoutVars>
      </dgm:prSet>
      <dgm:spPr/>
    </dgm:pt>
    <dgm:pt modelId="{136AF70B-19F3-4435-82EE-22853A3EB1F3}" type="pres">
      <dgm:prSet presAssocID="{5F9395C4-A8FD-47AA-9F4F-66951F03876F}" presName="parentNode" presStyleLbl="revTx" presStyleIdx="2" presStyleCnt="3">
        <dgm:presLayoutVars>
          <dgm:chMax val="0"/>
          <dgm:bulletEnabled val="1"/>
        </dgm:presLayoutVars>
      </dgm:prSet>
      <dgm:spPr/>
    </dgm:pt>
  </dgm:ptLst>
  <dgm:cxnLst>
    <dgm:cxn modelId="{138E7E05-1EFE-4E31-AC16-B75647FBC14C}" type="presOf" srcId="{64B0E5D9-C97E-415F-B348-71BD95FA6A46}" destId="{F8316000-3B4C-4E9A-983B-FFD87B5D919C}" srcOrd="0" destOrd="0" presId="urn:microsoft.com/office/officeart/2005/8/layout/hList2"/>
    <dgm:cxn modelId="{E5B63128-3A32-4E0A-B34B-97B65C0AC0CA}" srcId="{2BB6D7CF-848C-4D9D-8D7A-5BAD73538AEB}" destId="{64B0E5D9-C97E-415F-B348-71BD95FA6A46}" srcOrd="0" destOrd="0" parTransId="{523CAA1E-5AD6-49AB-B9A6-118F6F09F949}" sibTransId="{7CDBA641-954A-44E1-BC97-721D2E5C2DC3}"/>
    <dgm:cxn modelId="{AA68432F-7230-448E-B989-DC692645B2B4}" srcId="{2BB6D7CF-848C-4D9D-8D7A-5BAD73538AEB}" destId="{3B75C637-6314-4033-BBB4-0EAA5BC49FDA}" srcOrd="1" destOrd="0" parTransId="{80641BB3-8664-4874-B584-4156C662731D}" sibTransId="{DADF90C2-B1B4-464B-8ECF-C64B43107FA6}"/>
    <dgm:cxn modelId="{A8BB1F38-DF68-4AD0-A705-754282139D12}" type="presOf" srcId="{CEDC189D-2603-4686-9BD6-B89A6B68EDCA}" destId="{B64EBE58-25F9-4874-944E-34FDCA047592}" srcOrd="0" destOrd="0" presId="urn:microsoft.com/office/officeart/2005/8/layout/hList2"/>
    <dgm:cxn modelId="{3D51A539-DA15-4672-ABA5-34E7BF58932E}" type="presOf" srcId="{5F9395C4-A8FD-47AA-9F4F-66951F03876F}" destId="{136AF70B-19F3-4435-82EE-22853A3EB1F3}" srcOrd="0" destOrd="0" presId="urn:microsoft.com/office/officeart/2005/8/layout/hList2"/>
    <dgm:cxn modelId="{2D2A073B-957F-47C1-8463-F3F8BB377778}" type="presOf" srcId="{18D58D6D-9690-44AC-B933-1F994E72F6BF}" destId="{157BB33C-F520-4027-A335-B61F6C37A34D}" srcOrd="0" destOrd="0" presId="urn:microsoft.com/office/officeart/2005/8/layout/hList2"/>
    <dgm:cxn modelId="{465B6B41-C6FF-41AF-87E4-9D469980908A}" type="presOf" srcId="{9EEEF4F4-E1B3-4C24-9F35-3BBB329A125A}" destId="{0F115578-29F2-4175-BD9D-61BB2A3480FA}" srcOrd="0" destOrd="0" presId="urn:microsoft.com/office/officeart/2005/8/layout/hList2"/>
    <dgm:cxn modelId="{5EC2BF62-DF92-4CDA-A8BF-106F0A70C4BA}" srcId="{9EEEF4F4-E1B3-4C24-9F35-3BBB329A125A}" destId="{5F9395C4-A8FD-47AA-9F4F-66951F03876F}" srcOrd="2" destOrd="0" parTransId="{B0994BA1-1CEC-4D29-90C9-11439A62977A}" sibTransId="{A87664F0-3B0E-4E0B-9E0E-EB5CC5C27B70}"/>
    <dgm:cxn modelId="{E3CF2647-F326-4333-987E-695E26F75AFE}" srcId="{CEDC189D-2603-4686-9BD6-B89A6B68EDCA}" destId="{DB94D46C-47D8-4247-9AB3-179977666549}" srcOrd="1" destOrd="0" parTransId="{6087D746-CC17-4E85-88A8-1805835DC4EB}" sibTransId="{090D4943-F9FC-4CDD-B708-D79FB3F65783}"/>
    <dgm:cxn modelId="{D8F2B967-489A-42E1-A8DD-03150EA7E8BD}" type="presOf" srcId="{3B75C637-6314-4033-BBB4-0EAA5BC49FDA}" destId="{F8316000-3B4C-4E9A-983B-FFD87B5D919C}" srcOrd="0" destOrd="1" presId="urn:microsoft.com/office/officeart/2005/8/layout/hList2"/>
    <dgm:cxn modelId="{FE15A66B-3F96-4233-AF2C-B9578CDE8368}" type="presOf" srcId="{7CACE75E-F383-4495-86AA-7D4E2179B14F}" destId="{06C06597-8D77-4A3F-B090-2832C8A1B823}" srcOrd="0" destOrd="1" presId="urn:microsoft.com/office/officeart/2005/8/layout/hList2"/>
    <dgm:cxn modelId="{2E0C6F4C-6BAC-4293-9FB4-F0EF6BAB1A2A}" type="presOf" srcId="{DB94D46C-47D8-4247-9AB3-179977666549}" destId="{157BB33C-F520-4027-A335-B61F6C37A34D}" srcOrd="0" destOrd="1" presId="urn:microsoft.com/office/officeart/2005/8/layout/hList2"/>
    <dgm:cxn modelId="{147BB54C-266F-4EE3-BCE5-EE258DD45436}" srcId="{5F9395C4-A8FD-47AA-9F4F-66951F03876F}" destId="{5C8CEB8F-2D54-4B21-9CD6-30609B4C1B0E}" srcOrd="0" destOrd="0" parTransId="{4E7E66B5-030D-48AC-B3BD-A8AE3DE86034}" sibTransId="{B8D99C71-DD66-489B-8887-8D6612F6772F}"/>
    <dgm:cxn modelId="{8CD8E78D-C898-460D-A0D8-A8C1BB0A0C23}" srcId="{5F9395C4-A8FD-47AA-9F4F-66951F03876F}" destId="{7CACE75E-F383-4495-86AA-7D4E2179B14F}" srcOrd="1" destOrd="0" parTransId="{6AF00451-6555-475C-B9C1-8B1C5EFB5EE6}" sibTransId="{20AD3893-958D-4145-9EEF-2474AFC8DA42}"/>
    <dgm:cxn modelId="{19AE5390-DEA3-4A3C-B943-79FA5B3EC244}" type="presOf" srcId="{5C8CEB8F-2D54-4B21-9CD6-30609B4C1B0E}" destId="{06C06597-8D77-4A3F-B090-2832C8A1B823}" srcOrd="0" destOrd="0" presId="urn:microsoft.com/office/officeart/2005/8/layout/hList2"/>
    <dgm:cxn modelId="{55ACF3A9-4283-4E57-BCC7-96251371B08A}" srcId="{9EEEF4F4-E1B3-4C24-9F35-3BBB329A125A}" destId="{2BB6D7CF-848C-4D9D-8D7A-5BAD73538AEB}" srcOrd="0" destOrd="0" parTransId="{A9FFB1C6-363D-43DF-9DD6-D41FB36E5243}" sibTransId="{FF16DD9B-12DF-442D-A097-0BE5119C4D43}"/>
    <dgm:cxn modelId="{B7B3F2B7-F875-4D4B-86A0-BE1A8AB9A2DA}" srcId="{CEDC189D-2603-4686-9BD6-B89A6B68EDCA}" destId="{18D58D6D-9690-44AC-B933-1F994E72F6BF}" srcOrd="0" destOrd="0" parTransId="{ABB7CDAF-38BC-4EAF-BC61-834DB5AFBB6E}" sibTransId="{B4C30A4A-9E4D-4C99-BC87-D8A1FA7ADED6}"/>
    <dgm:cxn modelId="{313B76C3-DE1B-4432-BC37-E8234599DCAB}" srcId="{9EEEF4F4-E1B3-4C24-9F35-3BBB329A125A}" destId="{CEDC189D-2603-4686-9BD6-B89A6B68EDCA}" srcOrd="1" destOrd="0" parTransId="{2B97BD48-329A-4BC7-8C7E-2E38BEF408F9}" sibTransId="{C5CF62BD-2761-42D0-A77A-9EB46548EC9E}"/>
    <dgm:cxn modelId="{41D679D4-2EFC-4042-9DA1-0DE09A343AEC}" type="presOf" srcId="{2BB6D7CF-848C-4D9D-8D7A-5BAD73538AEB}" destId="{E5BA3FB9-5158-46E5-8D32-FB046D8D4CEC}" srcOrd="0" destOrd="0" presId="urn:microsoft.com/office/officeart/2005/8/layout/hList2"/>
    <dgm:cxn modelId="{941A1D34-1CE8-490E-B836-E6B64A4C603F}" type="presParOf" srcId="{0F115578-29F2-4175-BD9D-61BB2A3480FA}" destId="{A927061A-BD7F-4966-98AB-EC295640A827}" srcOrd="0" destOrd="0" presId="urn:microsoft.com/office/officeart/2005/8/layout/hList2"/>
    <dgm:cxn modelId="{67EE62C0-E2EE-469F-ADF0-EB694B8B3081}" type="presParOf" srcId="{A927061A-BD7F-4966-98AB-EC295640A827}" destId="{653D3902-EE49-41ED-87E7-692C8B1FEE01}" srcOrd="0" destOrd="0" presId="urn:microsoft.com/office/officeart/2005/8/layout/hList2"/>
    <dgm:cxn modelId="{EB2E2109-7047-4FC2-8005-8B34E2EEB229}" type="presParOf" srcId="{A927061A-BD7F-4966-98AB-EC295640A827}" destId="{F8316000-3B4C-4E9A-983B-FFD87B5D919C}" srcOrd="1" destOrd="0" presId="urn:microsoft.com/office/officeart/2005/8/layout/hList2"/>
    <dgm:cxn modelId="{A9521D61-5EFD-46D8-BA15-D922435C9AE4}" type="presParOf" srcId="{A927061A-BD7F-4966-98AB-EC295640A827}" destId="{E5BA3FB9-5158-46E5-8D32-FB046D8D4CEC}" srcOrd="2" destOrd="0" presId="urn:microsoft.com/office/officeart/2005/8/layout/hList2"/>
    <dgm:cxn modelId="{F3D46A33-8C00-4F33-99CA-A08107EFFC00}" type="presParOf" srcId="{0F115578-29F2-4175-BD9D-61BB2A3480FA}" destId="{4EBBB1F6-E422-40A5-A5B6-CBED5C068696}" srcOrd="1" destOrd="0" presId="urn:microsoft.com/office/officeart/2005/8/layout/hList2"/>
    <dgm:cxn modelId="{1BCB3674-CEAE-457C-B2D9-B8C7822C5060}" type="presParOf" srcId="{0F115578-29F2-4175-BD9D-61BB2A3480FA}" destId="{2D1411AE-F2B8-4DAA-8A6C-994F89F54626}" srcOrd="2" destOrd="0" presId="urn:microsoft.com/office/officeart/2005/8/layout/hList2"/>
    <dgm:cxn modelId="{1991A834-BFE3-4533-9325-480FADF0617E}" type="presParOf" srcId="{2D1411AE-F2B8-4DAA-8A6C-994F89F54626}" destId="{0ADA977A-BCBC-4039-A449-82217FB2EF23}" srcOrd="0" destOrd="0" presId="urn:microsoft.com/office/officeart/2005/8/layout/hList2"/>
    <dgm:cxn modelId="{FBEC2BF8-77D3-40CA-9BCB-D1081D7A6AB2}" type="presParOf" srcId="{2D1411AE-F2B8-4DAA-8A6C-994F89F54626}" destId="{157BB33C-F520-4027-A335-B61F6C37A34D}" srcOrd="1" destOrd="0" presId="urn:microsoft.com/office/officeart/2005/8/layout/hList2"/>
    <dgm:cxn modelId="{AD05EA49-31B4-43E5-8E91-E113B01C144F}" type="presParOf" srcId="{2D1411AE-F2B8-4DAA-8A6C-994F89F54626}" destId="{B64EBE58-25F9-4874-944E-34FDCA047592}" srcOrd="2" destOrd="0" presId="urn:microsoft.com/office/officeart/2005/8/layout/hList2"/>
    <dgm:cxn modelId="{85F69A67-2ED7-4987-96E8-E6B6F4C8A00A}" type="presParOf" srcId="{0F115578-29F2-4175-BD9D-61BB2A3480FA}" destId="{B9921A84-E4C8-4087-B2C9-578018E064D9}" srcOrd="3" destOrd="0" presId="urn:microsoft.com/office/officeart/2005/8/layout/hList2"/>
    <dgm:cxn modelId="{A779C8C7-E129-418E-818A-913F9B243BF6}" type="presParOf" srcId="{0F115578-29F2-4175-BD9D-61BB2A3480FA}" destId="{49816C88-B04B-4E94-AA44-4C6F6AF64BB9}" srcOrd="4" destOrd="0" presId="urn:microsoft.com/office/officeart/2005/8/layout/hList2"/>
    <dgm:cxn modelId="{14ECE55D-7274-468B-AFF5-042494E40152}" type="presParOf" srcId="{49816C88-B04B-4E94-AA44-4C6F6AF64BB9}" destId="{807B866D-C65F-409D-8E3B-0A1E8D6302FF}" srcOrd="0" destOrd="0" presId="urn:microsoft.com/office/officeart/2005/8/layout/hList2"/>
    <dgm:cxn modelId="{DBD100FC-AC77-4E91-907F-3BD60FCAC1A6}" type="presParOf" srcId="{49816C88-B04B-4E94-AA44-4C6F6AF64BB9}" destId="{06C06597-8D77-4A3F-B090-2832C8A1B823}" srcOrd="1" destOrd="0" presId="urn:microsoft.com/office/officeart/2005/8/layout/hList2"/>
    <dgm:cxn modelId="{F7CCE78F-E303-4EF0-94BD-025185C7E99F}" type="presParOf" srcId="{49816C88-B04B-4E94-AA44-4C6F6AF64BB9}" destId="{136AF70B-19F3-4435-82EE-22853A3EB1F3}"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B802F2B-4283-4DE8-A9D3-7875813EFA84}" type="doc">
      <dgm:prSet loTypeId="urn:microsoft.com/office/officeart/2005/8/layout/vList3" loCatId="list" qsTypeId="urn:microsoft.com/office/officeart/2005/8/quickstyle/simple1" qsCatId="simple" csTypeId="urn:microsoft.com/office/officeart/2005/8/colors/accent1_1" csCatId="accent1" phldr="1"/>
      <dgm:spPr/>
    </dgm:pt>
    <dgm:pt modelId="{26729919-7FF2-4585-BD30-5442692F9357}">
      <dgm:prSet phldrT="[Text]" custT="1"/>
      <dgm:spPr/>
      <dgm:t>
        <a:bodyPr/>
        <a:lstStyle/>
        <a:p>
          <a:r>
            <a:rPr lang="en-US" sz="1600" dirty="0"/>
            <a:t>1. Mimicry</a:t>
          </a:r>
        </a:p>
        <a:p>
          <a:r>
            <a:rPr lang="en-US" sz="1600" dirty="0"/>
            <a:t>2. </a:t>
          </a:r>
          <a:r>
            <a:rPr lang="en-US" sz="1600" dirty="0" err="1"/>
            <a:t>Binarism</a:t>
          </a:r>
          <a:endParaRPr lang="en-US" sz="1600" dirty="0"/>
        </a:p>
        <a:p>
          <a:r>
            <a:rPr lang="en-US" sz="1600" dirty="0"/>
            <a:t>3.Ambivalence</a:t>
          </a:r>
        </a:p>
        <a:p>
          <a:r>
            <a:rPr lang="en-US" sz="1600" dirty="0">
              <a:latin typeface="Times New Roman" pitchFamily="18" charset="0"/>
              <a:cs typeface="Times New Roman" pitchFamily="18" charset="0"/>
            </a:rPr>
            <a:t>4. </a:t>
          </a:r>
          <a:r>
            <a:rPr lang="en-US" sz="1600" dirty="0" err="1">
              <a:latin typeface="Times New Roman" pitchFamily="18" charset="0"/>
              <a:cs typeface="Times New Roman" pitchFamily="18" charset="0"/>
            </a:rPr>
            <a:t>Hybridity</a:t>
          </a:r>
          <a:endParaRPr lang="en-US" sz="1600" dirty="0"/>
        </a:p>
        <a:p>
          <a:endParaRPr lang="en-US" sz="1100" dirty="0"/>
        </a:p>
      </dgm:t>
    </dgm:pt>
    <dgm:pt modelId="{6F158688-386D-4C4C-969A-85AB1013717A}" type="parTrans" cxnId="{9A2C29FE-E7BC-465D-8E2F-8B8EA2BF42AC}">
      <dgm:prSet/>
      <dgm:spPr/>
      <dgm:t>
        <a:bodyPr/>
        <a:lstStyle/>
        <a:p>
          <a:endParaRPr lang="en-US"/>
        </a:p>
      </dgm:t>
    </dgm:pt>
    <dgm:pt modelId="{A63DC6F8-94EC-4B8B-85E3-658D15EF7C2F}" type="sibTrans" cxnId="{9A2C29FE-E7BC-465D-8E2F-8B8EA2BF42AC}">
      <dgm:prSet/>
      <dgm:spPr/>
      <dgm:t>
        <a:bodyPr/>
        <a:lstStyle/>
        <a:p>
          <a:endParaRPr lang="en-US"/>
        </a:p>
      </dgm:t>
    </dgm:pt>
    <dgm:pt modelId="{55166EED-5294-443D-B42C-86927AD80EB1}">
      <dgm:prSet phldrT="[Text]" custT="1"/>
      <dgm:spPr/>
      <dgm:t>
        <a:bodyPr/>
        <a:lstStyle/>
        <a:p>
          <a:r>
            <a:rPr lang="en-US" sz="1800" dirty="0" err="1">
              <a:latin typeface="Times New Roman" pitchFamily="18" charset="0"/>
              <a:cs typeface="Times New Roman" pitchFamily="18" charset="0"/>
            </a:rPr>
            <a:t>Orientalism</a:t>
          </a:r>
          <a:r>
            <a:rPr lang="en-US" sz="1100" dirty="0">
              <a:latin typeface="Times New Roman" pitchFamily="18" charset="0"/>
              <a:cs typeface="Times New Roman" pitchFamily="18" charset="0"/>
            </a:rPr>
            <a:t> </a:t>
          </a:r>
          <a:endParaRPr lang="en-US" sz="1100" dirty="0"/>
        </a:p>
      </dgm:t>
    </dgm:pt>
    <dgm:pt modelId="{1F5391CB-5286-4F2B-B4B6-6B155C07F3B5}" type="parTrans" cxnId="{32764BA7-09A6-463E-9753-995008617E5E}">
      <dgm:prSet/>
      <dgm:spPr/>
      <dgm:t>
        <a:bodyPr/>
        <a:lstStyle/>
        <a:p>
          <a:endParaRPr lang="en-US"/>
        </a:p>
      </dgm:t>
    </dgm:pt>
    <dgm:pt modelId="{D4943F28-62ED-4758-865D-1EC207D0B569}" type="sibTrans" cxnId="{32764BA7-09A6-463E-9753-995008617E5E}">
      <dgm:prSet/>
      <dgm:spPr/>
      <dgm:t>
        <a:bodyPr/>
        <a:lstStyle/>
        <a:p>
          <a:endParaRPr lang="en-US"/>
        </a:p>
      </dgm:t>
    </dgm:pt>
    <dgm:pt modelId="{75D3A3EE-898D-4DE2-B003-16C537C29740}">
      <dgm:prSet phldrT="[Text]"/>
      <dgm:spPr/>
      <dgm:t>
        <a:bodyPr/>
        <a:lstStyle/>
        <a:p>
          <a:r>
            <a:rPr lang="en-US" dirty="0"/>
            <a:t>.....</a:t>
          </a:r>
        </a:p>
      </dgm:t>
    </dgm:pt>
    <dgm:pt modelId="{0D065319-5FE6-4F83-AF14-536D39D5AF96}" type="parTrans" cxnId="{66C9F4AF-B484-4F6A-8C08-14CF5B03EEE4}">
      <dgm:prSet/>
      <dgm:spPr/>
      <dgm:t>
        <a:bodyPr/>
        <a:lstStyle/>
        <a:p>
          <a:endParaRPr lang="en-US"/>
        </a:p>
      </dgm:t>
    </dgm:pt>
    <dgm:pt modelId="{06F05750-5C79-4387-B47D-79E227B9C652}" type="sibTrans" cxnId="{66C9F4AF-B484-4F6A-8C08-14CF5B03EEE4}">
      <dgm:prSet/>
      <dgm:spPr/>
      <dgm:t>
        <a:bodyPr/>
        <a:lstStyle/>
        <a:p>
          <a:endParaRPr lang="en-US"/>
        </a:p>
      </dgm:t>
    </dgm:pt>
    <dgm:pt modelId="{707BA0A9-AC77-42C2-B236-E5751A227C8E}" type="pres">
      <dgm:prSet presAssocID="{2B802F2B-4283-4DE8-A9D3-7875813EFA84}" presName="linearFlow" presStyleCnt="0">
        <dgm:presLayoutVars>
          <dgm:dir/>
          <dgm:resizeHandles val="exact"/>
        </dgm:presLayoutVars>
      </dgm:prSet>
      <dgm:spPr/>
    </dgm:pt>
    <dgm:pt modelId="{0B933F9A-883A-44D4-A17C-5AB8AFF95D1A}" type="pres">
      <dgm:prSet presAssocID="{26729919-7FF2-4585-BD30-5442692F9357}" presName="composite" presStyleCnt="0"/>
      <dgm:spPr/>
    </dgm:pt>
    <dgm:pt modelId="{A560220B-A283-44EE-9890-CEF00916B266}" type="pres">
      <dgm:prSet presAssocID="{26729919-7FF2-4585-BD30-5442692F9357}" presName="imgShp" presStyleLbl="fgImgPlace1" presStyleIdx="0" presStyleCnt="3"/>
      <dgm:spPr>
        <a:blipFill rotWithShape="0">
          <a:blip xmlns:r="http://schemas.openxmlformats.org/officeDocument/2006/relationships" r:embed="rId1"/>
          <a:stretch>
            <a:fillRect/>
          </a:stretch>
        </a:blipFill>
      </dgm:spPr>
    </dgm:pt>
    <dgm:pt modelId="{2C13503E-A582-452A-B783-FADDBD9F5CC7}" type="pres">
      <dgm:prSet presAssocID="{26729919-7FF2-4585-BD30-5442692F9357}" presName="txShp" presStyleLbl="node1" presStyleIdx="0" presStyleCnt="3" custScaleY="130819">
        <dgm:presLayoutVars>
          <dgm:bulletEnabled val="1"/>
        </dgm:presLayoutVars>
      </dgm:prSet>
      <dgm:spPr/>
    </dgm:pt>
    <dgm:pt modelId="{238A6829-6168-4AB9-A11D-B4046914BE6A}" type="pres">
      <dgm:prSet presAssocID="{A63DC6F8-94EC-4B8B-85E3-658D15EF7C2F}" presName="spacing" presStyleCnt="0"/>
      <dgm:spPr/>
    </dgm:pt>
    <dgm:pt modelId="{EE793C5C-2756-43A8-8849-E946A60A0216}" type="pres">
      <dgm:prSet presAssocID="{55166EED-5294-443D-B42C-86927AD80EB1}" presName="composite" presStyleCnt="0"/>
      <dgm:spPr/>
    </dgm:pt>
    <dgm:pt modelId="{F110328D-F274-4289-96EE-38FDE2A32647}" type="pres">
      <dgm:prSet presAssocID="{55166EED-5294-443D-B42C-86927AD80EB1}" presName="imgShp" presStyleLbl="fgImgPlace1" presStyleIdx="1" presStyleCnt="3"/>
      <dgm:spPr>
        <a:blipFill rotWithShape="0">
          <a:blip xmlns:r="http://schemas.openxmlformats.org/officeDocument/2006/relationships" r:embed="rId2"/>
          <a:stretch>
            <a:fillRect/>
          </a:stretch>
        </a:blipFill>
      </dgm:spPr>
    </dgm:pt>
    <dgm:pt modelId="{5CEEE47D-0D86-4CBB-BB70-0DFD3393E95A}" type="pres">
      <dgm:prSet presAssocID="{55166EED-5294-443D-B42C-86927AD80EB1}" presName="txShp" presStyleLbl="node1" presStyleIdx="1" presStyleCnt="3">
        <dgm:presLayoutVars>
          <dgm:bulletEnabled val="1"/>
        </dgm:presLayoutVars>
      </dgm:prSet>
      <dgm:spPr/>
    </dgm:pt>
    <dgm:pt modelId="{F9860A72-84D7-4D3E-86FF-1FC0EB21B4A3}" type="pres">
      <dgm:prSet presAssocID="{D4943F28-62ED-4758-865D-1EC207D0B569}" presName="spacing" presStyleCnt="0"/>
      <dgm:spPr/>
    </dgm:pt>
    <dgm:pt modelId="{6CAADEC8-F261-4B4C-BCB8-9DD04977B36B}" type="pres">
      <dgm:prSet presAssocID="{75D3A3EE-898D-4DE2-B003-16C537C29740}" presName="composite" presStyleCnt="0"/>
      <dgm:spPr/>
    </dgm:pt>
    <dgm:pt modelId="{39A45220-9D3A-4F27-9E05-9F3A825352F0}" type="pres">
      <dgm:prSet presAssocID="{75D3A3EE-898D-4DE2-B003-16C537C29740}" presName="imgShp" presStyleLbl="fgImgPlace1" presStyleIdx="2" presStyleCnt="3"/>
      <dgm:spPr>
        <a:blipFill rotWithShape="0">
          <a:blip xmlns:r="http://schemas.openxmlformats.org/officeDocument/2006/relationships" r:embed="rId3"/>
          <a:stretch>
            <a:fillRect/>
          </a:stretch>
        </a:blipFill>
      </dgm:spPr>
    </dgm:pt>
    <dgm:pt modelId="{BDD32CDB-2891-4AEC-ACF7-08DF7D70E9F8}" type="pres">
      <dgm:prSet presAssocID="{75D3A3EE-898D-4DE2-B003-16C537C29740}" presName="txShp" presStyleLbl="node1" presStyleIdx="2" presStyleCnt="3">
        <dgm:presLayoutVars>
          <dgm:bulletEnabled val="1"/>
        </dgm:presLayoutVars>
      </dgm:prSet>
      <dgm:spPr/>
    </dgm:pt>
  </dgm:ptLst>
  <dgm:cxnLst>
    <dgm:cxn modelId="{D1086431-2E20-4FAF-92EB-36EE43D2921B}" type="presOf" srcId="{26729919-7FF2-4585-BD30-5442692F9357}" destId="{2C13503E-A582-452A-B783-FADDBD9F5CC7}" srcOrd="0" destOrd="0" presId="urn:microsoft.com/office/officeart/2005/8/layout/vList3"/>
    <dgm:cxn modelId="{7085DB8B-0246-436B-A663-2FE4DF524312}" type="presOf" srcId="{55166EED-5294-443D-B42C-86927AD80EB1}" destId="{5CEEE47D-0D86-4CBB-BB70-0DFD3393E95A}" srcOrd="0" destOrd="0" presId="urn:microsoft.com/office/officeart/2005/8/layout/vList3"/>
    <dgm:cxn modelId="{00BAE88F-705D-43F1-B9F8-EEBD1C36B591}" type="presOf" srcId="{2B802F2B-4283-4DE8-A9D3-7875813EFA84}" destId="{707BA0A9-AC77-42C2-B236-E5751A227C8E}" srcOrd="0" destOrd="0" presId="urn:microsoft.com/office/officeart/2005/8/layout/vList3"/>
    <dgm:cxn modelId="{32764BA7-09A6-463E-9753-995008617E5E}" srcId="{2B802F2B-4283-4DE8-A9D3-7875813EFA84}" destId="{55166EED-5294-443D-B42C-86927AD80EB1}" srcOrd="1" destOrd="0" parTransId="{1F5391CB-5286-4F2B-B4B6-6B155C07F3B5}" sibTransId="{D4943F28-62ED-4758-865D-1EC207D0B569}"/>
    <dgm:cxn modelId="{66C9F4AF-B484-4F6A-8C08-14CF5B03EEE4}" srcId="{2B802F2B-4283-4DE8-A9D3-7875813EFA84}" destId="{75D3A3EE-898D-4DE2-B003-16C537C29740}" srcOrd="2" destOrd="0" parTransId="{0D065319-5FE6-4F83-AF14-536D39D5AF96}" sibTransId="{06F05750-5C79-4387-B47D-79E227B9C652}"/>
    <dgm:cxn modelId="{FF101AD5-1624-40D3-9935-E617F29A73F7}" type="presOf" srcId="{75D3A3EE-898D-4DE2-B003-16C537C29740}" destId="{BDD32CDB-2891-4AEC-ACF7-08DF7D70E9F8}" srcOrd="0" destOrd="0" presId="urn:microsoft.com/office/officeart/2005/8/layout/vList3"/>
    <dgm:cxn modelId="{9A2C29FE-E7BC-465D-8E2F-8B8EA2BF42AC}" srcId="{2B802F2B-4283-4DE8-A9D3-7875813EFA84}" destId="{26729919-7FF2-4585-BD30-5442692F9357}" srcOrd="0" destOrd="0" parTransId="{6F158688-386D-4C4C-969A-85AB1013717A}" sibTransId="{A63DC6F8-94EC-4B8B-85E3-658D15EF7C2F}"/>
    <dgm:cxn modelId="{9074AE3C-F2A7-4FD6-8FC7-D90D6970E8A2}" type="presParOf" srcId="{707BA0A9-AC77-42C2-B236-E5751A227C8E}" destId="{0B933F9A-883A-44D4-A17C-5AB8AFF95D1A}" srcOrd="0" destOrd="0" presId="urn:microsoft.com/office/officeart/2005/8/layout/vList3"/>
    <dgm:cxn modelId="{3001C284-50F7-42E0-8143-4824BCB15BD4}" type="presParOf" srcId="{0B933F9A-883A-44D4-A17C-5AB8AFF95D1A}" destId="{A560220B-A283-44EE-9890-CEF00916B266}" srcOrd="0" destOrd="0" presId="urn:microsoft.com/office/officeart/2005/8/layout/vList3"/>
    <dgm:cxn modelId="{B37BCE9B-F850-4781-A161-5DE1C842D64B}" type="presParOf" srcId="{0B933F9A-883A-44D4-A17C-5AB8AFF95D1A}" destId="{2C13503E-A582-452A-B783-FADDBD9F5CC7}" srcOrd="1" destOrd="0" presId="urn:microsoft.com/office/officeart/2005/8/layout/vList3"/>
    <dgm:cxn modelId="{6D74272A-55C0-44A1-8A0B-109A3D2A489F}" type="presParOf" srcId="{707BA0A9-AC77-42C2-B236-E5751A227C8E}" destId="{238A6829-6168-4AB9-A11D-B4046914BE6A}" srcOrd="1" destOrd="0" presId="urn:microsoft.com/office/officeart/2005/8/layout/vList3"/>
    <dgm:cxn modelId="{34EED409-41A3-44B7-8FA1-6E56462371EE}" type="presParOf" srcId="{707BA0A9-AC77-42C2-B236-E5751A227C8E}" destId="{EE793C5C-2756-43A8-8849-E946A60A0216}" srcOrd="2" destOrd="0" presId="urn:microsoft.com/office/officeart/2005/8/layout/vList3"/>
    <dgm:cxn modelId="{1EA84D57-A671-4465-9B63-E5B0770C693D}" type="presParOf" srcId="{EE793C5C-2756-43A8-8849-E946A60A0216}" destId="{F110328D-F274-4289-96EE-38FDE2A32647}" srcOrd="0" destOrd="0" presId="urn:microsoft.com/office/officeart/2005/8/layout/vList3"/>
    <dgm:cxn modelId="{45BD42B9-6C6F-4E04-B74E-DBBD100EEFAA}" type="presParOf" srcId="{EE793C5C-2756-43A8-8849-E946A60A0216}" destId="{5CEEE47D-0D86-4CBB-BB70-0DFD3393E95A}" srcOrd="1" destOrd="0" presId="urn:microsoft.com/office/officeart/2005/8/layout/vList3"/>
    <dgm:cxn modelId="{D23CBA2B-E9CE-4D47-9E49-325FCF52FC3E}" type="presParOf" srcId="{707BA0A9-AC77-42C2-B236-E5751A227C8E}" destId="{F9860A72-84D7-4D3E-86FF-1FC0EB21B4A3}" srcOrd="3" destOrd="0" presId="urn:microsoft.com/office/officeart/2005/8/layout/vList3"/>
    <dgm:cxn modelId="{6DC0A3DC-7FEA-4AAA-AF7B-68BE75910A43}" type="presParOf" srcId="{707BA0A9-AC77-42C2-B236-E5751A227C8E}" destId="{6CAADEC8-F261-4B4C-BCB8-9DD04977B36B}" srcOrd="4" destOrd="0" presId="urn:microsoft.com/office/officeart/2005/8/layout/vList3"/>
    <dgm:cxn modelId="{52DCCDDD-A60F-45B7-8D98-2DBA4EAEABDB}" type="presParOf" srcId="{6CAADEC8-F261-4B4C-BCB8-9DD04977B36B}" destId="{39A45220-9D3A-4F27-9E05-9F3A825352F0}" srcOrd="0" destOrd="0" presId="urn:microsoft.com/office/officeart/2005/8/layout/vList3"/>
    <dgm:cxn modelId="{6DD75B93-1945-4A6E-80E2-A3E2395FF65C}" type="presParOf" srcId="{6CAADEC8-F261-4B4C-BCB8-9DD04977B36B}" destId="{BDD32CDB-2891-4AEC-ACF7-08DF7D70E9F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23C8E6-CCDC-4031-A8B5-34634565E8D9}">
      <dsp:nvSpPr>
        <dsp:cNvPr id="0" name=""/>
        <dsp:cNvSpPr/>
      </dsp:nvSpPr>
      <dsp:spPr>
        <a:xfrm>
          <a:off x="8545413" y="3430918"/>
          <a:ext cx="410175" cy="1856842"/>
        </a:xfrm>
        <a:custGeom>
          <a:avLst/>
          <a:gdLst/>
          <a:ahLst/>
          <a:cxnLst/>
          <a:rect l="0" t="0" r="0" b="0"/>
          <a:pathLst>
            <a:path>
              <a:moveTo>
                <a:pt x="410175" y="0"/>
              </a:moveTo>
              <a:lnTo>
                <a:pt x="410175" y="1856842"/>
              </a:lnTo>
              <a:lnTo>
                <a:pt x="0" y="1856842"/>
              </a:lnTo>
            </a:path>
          </a:pathLst>
        </a:cu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D6047F-871C-41B2-BC1A-6B667D09AD90}">
      <dsp:nvSpPr>
        <dsp:cNvPr id="0" name=""/>
        <dsp:cNvSpPr/>
      </dsp:nvSpPr>
      <dsp:spPr>
        <a:xfrm>
          <a:off x="8955588" y="3430918"/>
          <a:ext cx="4905530" cy="3750387"/>
        </a:xfrm>
        <a:custGeom>
          <a:avLst/>
          <a:gdLst/>
          <a:ahLst/>
          <a:cxnLst/>
          <a:rect l="0" t="0" r="0" b="0"/>
          <a:pathLst>
            <a:path>
              <a:moveTo>
                <a:pt x="0" y="0"/>
              </a:moveTo>
              <a:lnTo>
                <a:pt x="0" y="3322739"/>
              </a:lnTo>
              <a:lnTo>
                <a:pt x="4905530" y="3322739"/>
              </a:lnTo>
              <a:lnTo>
                <a:pt x="4905530" y="3750387"/>
              </a:lnTo>
            </a:path>
          </a:pathLst>
        </a:cu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6C34C6-3D41-4588-BA44-2300EA90431A}">
      <dsp:nvSpPr>
        <dsp:cNvPr id="0" name=""/>
        <dsp:cNvSpPr/>
      </dsp:nvSpPr>
      <dsp:spPr>
        <a:xfrm>
          <a:off x="8887264" y="3430918"/>
          <a:ext cx="91440" cy="3750387"/>
        </a:xfrm>
        <a:custGeom>
          <a:avLst/>
          <a:gdLst/>
          <a:ahLst/>
          <a:cxnLst/>
          <a:rect l="0" t="0" r="0" b="0"/>
          <a:pathLst>
            <a:path>
              <a:moveTo>
                <a:pt x="68324" y="0"/>
              </a:moveTo>
              <a:lnTo>
                <a:pt x="68324" y="3322739"/>
              </a:lnTo>
              <a:lnTo>
                <a:pt x="45720" y="3322739"/>
              </a:lnTo>
              <a:lnTo>
                <a:pt x="45720" y="3750387"/>
              </a:lnTo>
            </a:path>
          </a:pathLst>
        </a:cu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210508-DCFC-4104-A362-5D7B835875EC}">
      <dsp:nvSpPr>
        <dsp:cNvPr id="0" name=""/>
        <dsp:cNvSpPr/>
      </dsp:nvSpPr>
      <dsp:spPr>
        <a:xfrm>
          <a:off x="4004849" y="3430918"/>
          <a:ext cx="4950739" cy="3750387"/>
        </a:xfrm>
        <a:custGeom>
          <a:avLst/>
          <a:gdLst/>
          <a:ahLst/>
          <a:cxnLst/>
          <a:rect l="0" t="0" r="0" b="0"/>
          <a:pathLst>
            <a:path>
              <a:moveTo>
                <a:pt x="4950739" y="0"/>
              </a:moveTo>
              <a:lnTo>
                <a:pt x="4950739" y="3322739"/>
              </a:lnTo>
              <a:lnTo>
                <a:pt x="0" y="3322739"/>
              </a:lnTo>
              <a:lnTo>
                <a:pt x="0" y="3750387"/>
              </a:lnTo>
            </a:path>
          </a:pathLst>
        </a:cu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F246A9-3943-4AA0-B489-EA6F32E6B3BA}">
      <dsp:nvSpPr>
        <dsp:cNvPr id="0" name=""/>
        <dsp:cNvSpPr/>
      </dsp:nvSpPr>
      <dsp:spPr>
        <a:xfrm>
          <a:off x="5827648" y="0"/>
          <a:ext cx="6255880" cy="3430918"/>
        </a:xfrm>
        <a:prstGeom prst="rect">
          <a:avLst/>
        </a:prstGeom>
        <a:solidFill>
          <a:schemeClr val="accent3">
            <a:alpha val="80000"/>
            <a:hueOff val="0"/>
            <a:satOff val="0"/>
            <a:lumOff val="0"/>
            <a:alphaOff val="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t" anchorCtr="0">
          <a:noAutofit/>
        </a:bodyPr>
        <a:lstStyle/>
        <a:p>
          <a:pPr marL="0" lvl="0" indent="0" algn="l" defTabSz="53340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			</a:t>
          </a:r>
          <a:r>
            <a:rPr lang="en-US" sz="2000" kern="1200" dirty="0">
              <a:latin typeface="Times New Roman" panose="02020603050405020304" pitchFamily="18" charset="0"/>
              <a:cs typeface="Times New Roman" panose="02020603050405020304" pitchFamily="18" charset="0"/>
            </a:rPr>
            <a:t>Ferdinand de Saussure</a:t>
          </a:r>
          <a:endParaRPr lang="en-US" sz="1200" kern="1200" dirty="0">
            <a:latin typeface="Times New Roman" panose="02020603050405020304" pitchFamily="18" charset="0"/>
            <a:cs typeface="Times New Roman" panose="02020603050405020304" pitchFamily="18" charset="0"/>
          </a:endParaRPr>
        </a:p>
      </dsp:txBody>
      <dsp:txXfrm>
        <a:off x="5827648" y="0"/>
        <a:ext cx="6255880" cy="3430918"/>
      </dsp:txXfrm>
    </dsp:sp>
    <dsp:sp modelId="{AEC3B771-0AA8-4C39-BF2B-978CE6284DDB}">
      <dsp:nvSpPr>
        <dsp:cNvPr id="0" name=""/>
        <dsp:cNvSpPr/>
      </dsp:nvSpPr>
      <dsp:spPr>
        <a:xfrm>
          <a:off x="1968429" y="7181306"/>
          <a:ext cx="4072839" cy="2036419"/>
        </a:xfrm>
        <a:prstGeom prst="rect">
          <a:avLst/>
        </a:prstGeom>
        <a:solidFill>
          <a:schemeClr val="accent3">
            <a:alpha val="70000"/>
            <a:hueOff val="0"/>
            <a:satOff val="0"/>
            <a:lumOff val="0"/>
            <a:alphaOff val="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Charles Bally </a:t>
          </a:r>
        </a:p>
        <a:p>
          <a:pPr marL="0" lvl="0" indent="0" algn="ctr" defTabSz="8890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Albert Sec</a:t>
          </a:r>
        </a:p>
      </dsp:txBody>
      <dsp:txXfrm>
        <a:off x="1968429" y="7181306"/>
        <a:ext cx="4072839" cy="2036419"/>
      </dsp:txXfrm>
    </dsp:sp>
    <dsp:sp modelId="{347531D9-7A37-43AB-9FC4-59B6C614C3ED}">
      <dsp:nvSpPr>
        <dsp:cNvPr id="0" name=""/>
        <dsp:cNvSpPr/>
      </dsp:nvSpPr>
      <dsp:spPr>
        <a:xfrm>
          <a:off x="6896564" y="7181306"/>
          <a:ext cx="4072839" cy="2036419"/>
        </a:xfrm>
        <a:prstGeom prst="rect">
          <a:avLst/>
        </a:prstGeom>
        <a:solidFill>
          <a:schemeClr val="accent3">
            <a:alpha val="70000"/>
            <a:hueOff val="0"/>
            <a:satOff val="0"/>
            <a:lumOff val="0"/>
            <a:alphaOff val="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Roy Harries</a:t>
          </a:r>
        </a:p>
        <a:p>
          <a:pPr marL="0" lvl="0" indent="0" algn="ctr" defTabSz="124460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a:t>
          </a:r>
          <a:r>
            <a:rPr lang="en-US" sz="1600" kern="1200" dirty="0">
              <a:latin typeface="Times New Roman" panose="02020603050405020304" pitchFamily="18" charset="0"/>
              <a:cs typeface="Times New Roman" panose="02020603050405020304" pitchFamily="18" charset="0"/>
            </a:rPr>
            <a:t>English Translator</a:t>
          </a:r>
          <a:r>
            <a:rPr lang="en-US" sz="1200" kern="1200" dirty="0">
              <a:latin typeface="Times New Roman" panose="02020603050405020304" pitchFamily="18" charset="0"/>
              <a:cs typeface="Times New Roman" panose="02020603050405020304" pitchFamily="18" charset="0"/>
            </a:rPr>
            <a:t>]</a:t>
          </a:r>
        </a:p>
      </dsp:txBody>
      <dsp:txXfrm>
        <a:off x="6896564" y="7181306"/>
        <a:ext cx="4072839" cy="2036419"/>
      </dsp:txXfrm>
    </dsp:sp>
    <dsp:sp modelId="{D4646B54-517C-46BC-9AD7-1E7F3FFDC644}">
      <dsp:nvSpPr>
        <dsp:cNvPr id="0" name=""/>
        <dsp:cNvSpPr/>
      </dsp:nvSpPr>
      <dsp:spPr>
        <a:xfrm>
          <a:off x="11824700" y="7181306"/>
          <a:ext cx="4072839" cy="2606433"/>
        </a:xfrm>
        <a:prstGeom prst="rect">
          <a:avLst/>
        </a:prstGeom>
        <a:solidFill>
          <a:schemeClr val="accent3">
            <a:alpha val="70000"/>
            <a:hueOff val="0"/>
            <a:satOff val="0"/>
            <a:lumOff val="0"/>
            <a:alphaOff val="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Roman </a:t>
          </a:r>
          <a:r>
            <a:rPr lang="en-US" sz="1400" kern="1200" dirty="0" err="1"/>
            <a:t>Jakbson</a:t>
          </a:r>
          <a:endParaRPr lang="en-US" sz="1400" kern="1200" dirty="0"/>
        </a:p>
        <a:p>
          <a:pPr marL="0" lvl="0" indent="0" algn="ctr" defTabSz="622300">
            <a:lnSpc>
              <a:spcPct val="90000"/>
            </a:lnSpc>
            <a:spcBef>
              <a:spcPct val="0"/>
            </a:spcBef>
            <a:spcAft>
              <a:spcPct val="35000"/>
            </a:spcAft>
            <a:buNone/>
          </a:pPr>
          <a:r>
            <a:rPr lang="en-US" sz="1400" kern="1200" dirty="0"/>
            <a:t>Claude Levi-Straus</a:t>
          </a:r>
        </a:p>
        <a:p>
          <a:pPr marL="0" lvl="0" indent="0" algn="ctr" defTabSz="622300">
            <a:lnSpc>
              <a:spcPct val="90000"/>
            </a:lnSpc>
            <a:spcBef>
              <a:spcPct val="0"/>
            </a:spcBef>
            <a:spcAft>
              <a:spcPct val="35000"/>
            </a:spcAft>
            <a:buNone/>
          </a:pPr>
          <a:r>
            <a:rPr lang="en-US" sz="1400" kern="1200" dirty="0"/>
            <a:t>Jacques Lacan</a:t>
          </a:r>
        </a:p>
        <a:p>
          <a:pPr marL="0" lvl="0" indent="0" algn="ctr" defTabSz="622300">
            <a:lnSpc>
              <a:spcPct val="90000"/>
            </a:lnSpc>
            <a:spcBef>
              <a:spcPct val="0"/>
            </a:spcBef>
            <a:spcAft>
              <a:spcPct val="35000"/>
            </a:spcAft>
            <a:buNone/>
          </a:pPr>
          <a:r>
            <a:rPr lang="en-US" sz="1400" kern="1200" dirty="0" err="1"/>
            <a:t>R.Barthes</a:t>
          </a:r>
          <a:endParaRPr lang="en-US" sz="1400" kern="1200" dirty="0"/>
        </a:p>
        <a:p>
          <a:pPr marL="0" lvl="0" indent="0" algn="ctr" defTabSz="622300">
            <a:lnSpc>
              <a:spcPct val="90000"/>
            </a:lnSpc>
            <a:spcBef>
              <a:spcPct val="0"/>
            </a:spcBef>
            <a:spcAft>
              <a:spcPct val="35000"/>
            </a:spcAft>
            <a:buNone/>
          </a:pPr>
          <a:r>
            <a:rPr lang="en-US" sz="1400" kern="1200" dirty="0"/>
            <a:t>Mikhail Bakhtin</a:t>
          </a:r>
        </a:p>
      </dsp:txBody>
      <dsp:txXfrm>
        <a:off x="11824700" y="7181306"/>
        <a:ext cx="4072839" cy="2606433"/>
      </dsp:txXfrm>
    </dsp:sp>
    <dsp:sp modelId="{F0566B5F-A9C3-4786-821C-519C7F7DB0CC}">
      <dsp:nvSpPr>
        <dsp:cNvPr id="0" name=""/>
        <dsp:cNvSpPr/>
      </dsp:nvSpPr>
      <dsp:spPr>
        <a:xfrm>
          <a:off x="4472574" y="4582682"/>
          <a:ext cx="4072839" cy="1410159"/>
        </a:xfrm>
        <a:prstGeom prst="rect">
          <a:avLst/>
        </a:prstGeom>
        <a:solidFill>
          <a:schemeClr val="accent3">
            <a:alpha val="90000"/>
            <a:hueOff val="0"/>
            <a:satOff val="0"/>
            <a:lumOff val="0"/>
            <a:alphaOff val="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Font typeface="Arial" panose="020B0604020202020204" pitchFamily="34" charset="0"/>
            <a:buNone/>
          </a:pPr>
          <a:r>
            <a:rPr lang="en-US" sz="2800" kern="1200" dirty="0">
              <a:latin typeface="Times New Roman" panose="02020603050405020304" pitchFamily="18" charset="0"/>
              <a:cs typeface="Times New Roman" panose="02020603050405020304" pitchFamily="18" charset="0"/>
            </a:rPr>
            <a:t>Linguistics</a:t>
          </a:r>
        </a:p>
        <a:p>
          <a:pPr marL="0" lvl="0" indent="0" algn="ctr" defTabSz="1244600">
            <a:lnSpc>
              <a:spcPct val="90000"/>
            </a:lnSpc>
            <a:spcBef>
              <a:spcPct val="0"/>
            </a:spcBef>
            <a:spcAft>
              <a:spcPct val="35000"/>
            </a:spcAft>
            <a:buFont typeface="Arial" panose="020B0604020202020204" pitchFamily="34" charset="0"/>
            <a:buNone/>
          </a:pPr>
          <a:r>
            <a:rPr lang="en-US" sz="2800" kern="1200" dirty="0">
              <a:latin typeface="Times New Roman" panose="02020603050405020304" pitchFamily="18" charset="0"/>
              <a:cs typeface="Times New Roman" panose="02020603050405020304" pitchFamily="18" charset="0"/>
            </a:rPr>
            <a:t>Semiotics</a:t>
          </a:r>
        </a:p>
      </dsp:txBody>
      <dsp:txXfrm>
        <a:off x="4472574" y="4582682"/>
        <a:ext cx="4072839" cy="14101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BA3FB9-5158-46E5-8D32-FB046D8D4CEC}">
      <dsp:nvSpPr>
        <dsp:cNvPr id="0" name=""/>
        <dsp:cNvSpPr/>
      </dsp:nvSpPr>
      <dsp:spPr>
        <a:xfrm rot="16200000">
          <a:off x="-1543878" y="3793691"/>
          <a:ext cx="4873752" cy="356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14840" bIns="0" numCol="1" spcCol="1270" anchor="t" anchorCtr="0">
          <a:noAutofit/>
        </a:bodyPr>
        <a:lstStyle/>
        <a:p>
          <a:pPr marL="0" lvl="0" indent="0" algn="r" defTabSz="1111250">
            <a:lnSpc>
              <a:spcPct val="90000"/>
            </a:lnSpc>
            <a:spcBef>
              <a:spcPct val="0"/>
            </a:spcBef>
            <a:spcAft>
              <a:spcPct val="35000"/>
            </a:spcAft>
            <a:buNone/>
          </a:pPr>
          <a:endParaRPr lang="en-US" sz="2500" kern="1200"/>
        </a:p>
      </dsp:txBody>
      <dsp:txXfrm>
        <a:off x="-1543878" y="3793691"/>
        <a:ext cx="4873752" cy="356984"/>
      </dsp:txXfrm>
    </dsp:sp>
    <dsp:sp modelId="{F8316000-3B4C-4E9A-983B-FFD87B5D919C}">
      <dsp:nvSpPr>
        <dsp:cNvPr id="0" name=""/>
        <dsp:cNvSpPr/>
      </dsp:nvSpPr>
      <dsp:spPr>
        <a:xfrm>
          <a:off x="0" y="3702205"/>
          <a:ext cx="1778159" cy="2546194"/>
        </a:xfrm>
        <a:prstGeom prst="rect">
          <a:avLst/>
        </a:prstGeom>
        <a:gradFill rotWithShape="0">
          <a:gsLst>
            <a:gs pos="0">
              <a:schemeClr val="accent4">
                <a:shade val="80000"/>
                <a:hueOff val="0"/>
                <a:satOff val="0"/>
                <a:lumOff val="0"/>
                <a:alphaOff val="0"/>
                <a:tint val="50000"/>
                <a:satMod val="300000"/>
              </a:schemeClr>
            </a:gs>
            <a:gs pos="35000">
              <a:schemeClr val="accent4">
                <a:shade val="80000"/>
                <a:hueOff val="0"/>
                <a:satOff val="0"/>
                <a:lumOff val="0"/>
                <a:alphaOff val="0"/>
                <a:tint val="37000"/>
                <a:satMod val="300000"/>
              </a:schemeClr>
            </a:gs>
            <a:gs pos="100000">
              <a:schemeClr val="accent4">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1808" tIns="314840" rIns="241808" bIns="241808"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First wave</a:t>
          </a:r>
        </a:p>
        <a:p>
          <a:pPr marL="228600" lvl="1" indent="-228600" algn="l" defTabSz="1200150">
            <a:lnSpc>
              <a:spcPct val="90000"/>
            </a:lnSpc>
            <a:spcBef>
              <a:spcPct val="0"/>
            </a:spcBef>
            <a:spcAft>
              <a:spcPct val="15000"/>
            </a:spcAft>
            <a:buChar char="•"/>
          </a:pPr>
          <a:r>
            <a:rPr lang="en-US" sz="2700" kern="1200" dirty="0"/>
            <a:t>15</a:t>
          </a:r>
          <a:r>
            <a:rPr lang="en-US" sz="2700" kern="1200" baseline="30000" dirty="0"/>
            <a:t>th</a:t>
          </a:r>
          <a:r>
            <a:rPr lang="en-US" sz="2700" kern="1200" dirty="0"/>
            <a:t> century</a:t>
          </a:r>
        </a:p>
      </dsp:txBody>
      <dsp:txXfrm>
        <a:off x="0" y="3702205"/>
        <a:ext cx="1778159" cy="2546194"/>
      </dsp:txXfrm>
    </dsp:sp>
    <dsp:sp modelId="{653D3902-EE49-41ED-87E7-692C8B1FEE01}">
      <dsp:nvSpPr>
        <dsp:cNvPr id="0" name=""/>
        <dsp:cNvSpPr/>
      </dsp:nvSpPr>
      <dsp:spPr>
        <a:xfrm>
          <a:off x="-468261" y="-160659"/>
          <a:ext cx="3079501" cy="3163464"/>
        </a:xfrm>
        <a:prstGeom prst="rect">
          <a:avLst/>
        </a:prstGeom>
        <a:blipFill rotWithShape="0">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B64EBE58-25F9-4874-944E-34FDCA047592}">
      <dsp:nvSpPr>
        <dsp:cNvPr id="0" name=""/>
        <dsp:cNvSpPr/>
      </dsp:nvSpPr>
      <dsp:spPr>
        <a:xfrm rot="16200000">
          <a:off x="2140940" y="3710303"/>
          <a:ext cx="4873752" cy="356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14840" bIns="0" numCol="1" spcCol="1270" anchor="t" anchorCtr="0">
          <a:noAutofit/>
        </a:bodyPr>
        <a:lstStyle/>
        <a:p>
          <a:pPr marL="0" lvl="0" indent="0" algn="r" defTabSz="1111250">
            <a:lnSpc>
              <a:spcPct val="90000"/>
            </a:lnSpc>
            <a:spcBef>
              <a:spcPct val="0"/>
            </a:spcBef>
            <a:spcAft>
              <a:spcPct val="35000"/>
            </a:spcAft>
            <a:buNone/>
          </a:pPr>
          <a:endParaRPr lang="en-US" sz="2500" kern="1200"/>
        </a:p>
      </dsp:txBody>
      <dsp:txXfrm>
        <a:off x="2140940" y="3710303"/>
        <a:ext cx="4873752" cy="356984"/>
      </dsp:txXfrm>
    </dsp:sp>
    <dsp:sp modelId="{157BB33C-F520-4027-A335-B61F6C37A34D}">
      <dsp:nvSpPr>
        <dsp:cNvPr id="0" name=""/>
        <dsp:cNvSpPr/>
      </dsp:nvSpPr>
      <dsp:spPr>
        <a:xfrm>
          <a:off x="3990224" y="3676543"/>
          <a:ext cx="1778159" cy="2530646"/>
        </a:xfrm>
        <a:prstGeom prst="rect">
          <a:avLst/>
        </a:prstGeom>
        <a:gradFill rotWithShape="0">
          <a:gsLst>
            <a:gs pos="0">
              <a:schemeClr val="accent4">
                <a:shade val="80000"/>
                <a:hueOff val="-88279"/>
                <a:satOff val="-2183"/>
                <a:lumOff val="12494"/>
                <a:alphaOff val="0"/>
                <a:tint val="50000"/>
                <a:satMod val="300000"/>
              </a:schemeClr>
            </a:gs>
            <a:gs pos="35000">
              <a:schemeClr val="accent4">
                <a:shade val="80000"/>
                <a:hueOff val="-88279"/>
                <a:satOff val="-2183"/>
                <a:lumOff val="12494"/>
                <a:alphaOff val="0"/>
                <a:tint val="37000"/>
                <a:satMod val="300000"/>
              </a:schemeClr>
            </a:gs>
            <a:gs pos="100000">
              <a:schemeClr val="accent4">
                <a:shade val="80000"/>
                <a:hueOff val="-88279"/>
                <a:satOff val="-2183"/>
                <a:lumOff val="1249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1808" tIns="314840" rIns="241808" bIns="241808"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Second wave</a:t>
          </a:r>
        </a:p>
        <a:p>
          <a:pPr marL="228600" lvl="1" indent="-228600" algn="l" defTabSz="1200150">
            <a:lnSpc>
              <a:spcPct val="90000"/>
            </a:lnSpc>
            <a:spcBef>
              <a:spcPct val="0"/>
            </a:spcBef>
            <a:spcAft>
              <a:spcPct val="15000"/>
            </a:spcAft>
            <a:buChar char="•"/>
          </a:pPr>
          <a:r>
            <a:rPr lang="en-US" sz="2700" kern="1200" dirty="0"/>
            <a:t>16</a:t>
          </a:r>
          <a:r>
            <a:rPr lang="en-US" sz="2700" kern="1200" baseline="30000" dirty="0"/>
            <a:t>th</a:t>
          </a:r>
          <a:r>
            <a:rPr lang="en-US" sz="2700" kern="1200" dirty="0"/>
            <a:t> -18</a:t>
          </a:r>
          <a:r>
            <a:rPr lang="en-US" sz="2700" kern="1200" baseline="30000" dirty="0"/>
            <a:t>th</a:t>
          </a:r>
          <a:r>
            <a:rPr lang="en-US" sz="2700" kern="1200" dirty="0"/>
            <a:t> century</a:t>
          </a:r>
        </a:p>
      </dsp:txBody>
      <dsp:txXfrm>
        <a:off x="3990224" y="3676543"/>
        <a:ext cx="1778159" cy="2530646"/>
      </dsp:txXfrm>
    </dsp:sp>
    <dsp:sp modelId="{0ADA977A-BCBC-4039-A449-82217FB2EF23}">
      <dsp:nvSpPr>
        <dsp:cNvPr id="0" name=""/>
        <dsp:cNvSpPr/>
      </dsp:nvSpPr>
      <dsp:spPr>
        <a:xfrm>
          <a:off x="3302216" y="-160659"/>
          <a:ext cx="2908185" cy="2996688"/>
        </a:xfrm>
        <a:prstGeom prst="rect">
          <a:avLst/>
        </a:prstGeom>
        <a:blipFill rotWithShape="0">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136AF70B-19F3-4435-82EE-22853A3EB1F3}">
      <dsp:nvSpPr>
        <dsp:cNvPr id="0" name=""/>
        <dsp:cNvSpPr/>
      </dsp:nvSpPr>
      <dsp:spPr>
        <a:xfrm rot="16200000">
          <a:off x="5630822" y="3713223"/>
          <a:ext cx="4873752" cy="356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14840" bIns="0" numCol="1" spcCol="1270" anchor="t" anchorCtr="0">
          <a:noAutofit/>
        </a:bodyPr>
        <a:lstStyle/>
        <a:p>
          <a:pPr marL="0" lvl="0" indent="0" algn="r" defTabSz="1111250">
            <a:lnSpc>
              <a:spcPct val="90000"/>
            </a:lnSpc>
            <a:spcBef>
              <a:spcPct val="0"/>
            </a:spcBef>
            <a:spcAft>
              <a:spcPct val="35000"/>
            </a:spcAft>
            <a:buNone/>
          </a:pPr>
          <a:endParaRPr lang="en-US" sz="2500" kern="1200"/>
        </a:p>
      </dsp:txBody>
      <dsp:txXfrm>
        <a:off x="5630822" y="3713223"/>
        <a:ext cx="4873752" cy="356984"/>
      </dsp:txXfrm>
    </dsp:sp>
    <dsp:sp modelId="{06C06597-8D77-4A3F-B090-2832C8A1B823}">
      <dsp:nvSpPr>
        <dsp:cNvPr id="0" name=""/>
        <dsp:cNvSpPr/>
      </dsp:nvSpPr>
      <dsp:spPr>
        <a:xfrm>
          <a:off x="7576286" y="3777456"/>
          <a:ext cx="2096983" cy="2470943"/>
        </a:xfrm>
        <a:prstGeom prst="rect">
          <a:avLst/>
        </a:prstGeom>
        <a:gradFill rotWithShape="0">
          <a:gsLst>
            <a:gs pos="0">
              <a:schemeClr val="accent4">
                <a:shade val="80000"/>
                <a:hueOff val="-176558"/>
                <a:satOff val="-4365"/>
                <a:lumOff val="24988"/>
                <a:alphaOff val="0"/>
                <a:tint val="50000"/>
                <a:satMod val="300000"/>
              </a:schemeClr>
            </a:gs>
            <a:gs pos="35000">
              <a:schemeClr val="accent4">
                <a:shade val="80000"/>
                <a:hueOff val="-176558"/>
                <a:satOff val="-4365"/>
                <a:lumOff val="24988"/>
                <a:alphaOff val="0"/>
                <a:tint val="37000"/>
                <a:satMod val="300000"/>
              </a:schemeClr>
            </a:gs>
            <a:gs pos="100000">
              <a:schemeClr val="accent4">
                <a:shade val="80000"/>
                <a:hueOff val="-176558"/>
                <a:satOff val="-4365"/>
                <a:lumOff val="2498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1808" tIns="314840" rIns="241808" bIns="241808"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Third wave</a:t>
          </a:r>
        </a:p>
        <a:p>
          <a:pPr marL="228600" lvl="1" indent="-228600" algn="l" defTabSz="1200150">
            <a:lnSpc>
              <a:spcPct val="90000"/>
            </a:lnSpc>
            <a:spcBef>
              <a:spcPct val="0"/>
            </a:spcBef>
            <a:spcAft>
              <a:spcPct val="15000"/>
            </a:spcAft>
            <a:buChar char="•"/>
          </a:pPr>
          <a:r>
            <a:rPr lang="en-US" sz="2700" kern="1200" dirty="0"/>
            <a:t>19</a:t>
          </a:r>
          <a:r>
            <a:rPr lang="en-US" sz="2700" kern="1200" baseline="30000" dirty="0"/>
            <a:t>th</a:t>
          </a:r>
          <a:r>
            <a:rPr lang="en-US" sz="2700" kern="1200" dirty="0"/>
            <a:t> century</a:t>
          </a:r>
        </a:p>
      </dsp:txBody>
      <dsp:txXfrm>
        <a:off x="7576286" y="3777456"/>
        <a:ext cx="2096983" cy="2470943"/>
      </dsp:txXfrm>
    </dsp:sp>
    <dsp:sp modelId="{807B866D-C65F-409D-8E3B-0A1E8D6302FF}">
      <dsp:nvSpPr>
        <dsp:cNvPr id="0" name=""/>
        <dsp:cNvSpPr/>
      </dsp:nvSpPr>
      <dsp:spPr>
        <a:xfrm>
          <a:off x="6987036" y="-160659"/>
          <a:ext cx="2518308" cy="3002528"/>
        </a:xfrm>
        <a:prstGeom prst="rect">
          <a:avLst/>
        </a:prstGeom>
        <a:blipFill rotWithShape="0">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13503E-A582-452A-B783-FADDBD9F5CC7}">
      <dsp:nvSpPr>
        <dsp:cNvPr id="0" name=""/>
        <dsp:cNvSpPr/>
      </dsp:nvSpPr>
      <dsp:spPr>
        <a:xfrm rot="10800000">
          <a:off x="1864979" y="1466"/>
          <a:ext cx="5700712" cy="2245301"/>
        </a:xfrm>
        <a:prstGeom prst="homePlat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56859"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kern="1200" dirty="0"/>
            <a:t>1. Mimicry</a:t>
          </a:r>
        </a:p>
        <a:p>
          <a:pPr marL="0" lvl="0" indent="0" algn="ctr" defTabSz="711200">
            <a:lnSpc>
              <a:spcPct val="90000"/>
            </a:lnSpc>
            <a:spcBef>
              <a:spcPct val="0"/>
            </a:spcBef>
            <a:spcAft>
              <a:spcPct val="35000"/>
            </a:spcAft>
            <a:buNone/>
          </a:pPr>
          <a:r>
            <a:rPr lang="en-US" sz="1600" kern="1200" dirty="0"/>
            <a:t>2. </a:t>
          </a:r>
          <a:r>
            <a:rPr lang="en-US" sz="1600" kern="1200" dirty="0" err="1"/>
            <a:t>Binarism</a:t>
          </a:r>
          <a:endParaRPr lang="en-US" sz="1600" kern="1200" dirty="0"/>
        </a:p>
        <a:p>
          <a:pPr marL="0" lvl="0" indent="0" algn="ctr" defTabSz="711200">
            <a:lnSpc>
              <a:spcPct val="90000"/>
            </a:lnSpc>
            <a:spcBef>
              <a:spcPct val="0"/>
            </a:spcBef>
            <a:spcAft>
              <a:spcPct val="35000"/>
            </a:spcAft>
            <a:buNone/>
          </a:pPr>
          <a:r>
            <a:rPr lang="en-US" sz="1600" kern="1200" dirty="0"/>
            <a:t>3.Ambivalence</a:t>
          </a:r>
        </a:p>
        <a:p>
          <a:pPr marL="0" lvl="0" indent="0" algn="ctr" defTabSz="711200">
            <a:lnSpc>
              <a:spcPct val="90000"/>
            </a:lnSpc>
            <a:spcBef>
              <a:spcPct val="0"/>
            </a:spcBef>
            <a:spcAft>
              <a:spcPct val="35000"/>
            </a:spcAft>
            <a:buNone/>
          </a:pPr>
          <a:r>
            <a:rPr lang="en-US" sz="1600" kern="1200" dirty="0">
              <a:latin typeface="Times New Roman" pitchFamily="18" charset="0"/>
              <a:cs typeface="Times New Roman" pitchFamily="18" charset="0"/>
            </a:rPr>
            <a:t>4. </a:t>
          </a:r>
          <a:r>
            <a:rPr lang="en-US" sz="1600" kern="1200" dirty="0" err="1">
              <a:latin typeface="Times New Roman" pitchFamily="18" charset="0"/>
              <a:cs typeface="Times New Roman" pitchFamily="18" charset="0"/>
            </a:rPr>
            <a:t>Hybridity</a:t>
          </a:r>
          <a:endParaRPr lang="en-US" sz="1600" kern="1200" dirty="0"/>
        </a:p>
        <a:p>
          <a:pPr marL="0" lvl="0" indent="0" algn="ctr" defTabSz="711200">
            <a:lnSpc>
              <a:spcPct val="90000"/>
            </a:lnSpc>
            <a:spcBef>
              <a:spcPct val="0"/>
            </a:spcBef>
            <a:spcAft>
              <a:spcPct val="35000"/>
            </a:spcAft>
            <a:buNone/>
          </a:pPr>
          <a:endParaRPr lang="en-US" sz="1100" kern="1200" dirty="0"/>
        </a:p>
      </dsp:txBody>
      <dsp:txXfrm rot="10800000">
        <a:off x="2426304" y="1466"/>
        <a:ext cx="5139387" cy="2245301"/>
      </dsp:txXfrm>
    </dsp:sp>
    <dsp:sp modelId="{A560220B-A283-44EE-9890-CEF00916B266}">
      <dsp:nvSpPr>
        <dsp:cNvPr id="0" name=""/>
        <dsp:cNvSpPr/>
      </dsp:nvSpPr>
      <dsp:spPr>
        <a:xfrm>
          <a:off x="1006808" y="265946"/>
          <a:ext cx="1716341" cy="1716341"/>
        </a:xfrm>
        <a:prstGeom prst="ellipse">
          <a:avLst/>
        </a:prstGeom>
        <a:blipFill rotWithShape="0">
          <a:blip xmlns:r="http://schemas.openxmlformats.org/officeDocument/2006/relationships" r:embed="rId1"/>
          <a:stretch>
            <a:fillRect/>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EEE47D-0D86-4CBB-BB70-0DFD3393E95A}">
      <dsp:nvSpPr>
        <dsp:cNvPr id="0" name=""/>
        <dsp:cNvSpPr/>
      </dsp:nvSpPr>
      <dsp:spPr>
        <a:xfrm rot="10800000">
          <a:off x="1864979" y="2759108"/>
          <a:ext cx="5700712" cy="1716341"/>
        </a:xfrm>
        <a:prstGeom prst="homePlat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56859"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Times New Roman" pitchFamily="18" charset="0"/>
              <a:cs typeface="Times New Roman" pitchFamily="18" charset="0"/>
            </a:rPr>
            <a:t>Orientalism</a:t>
          </a:r>
          <a:r>
            <a:rPr lang="en-US" sz="1100" kern="1200" dirty="0">
              <a:latin typeface="Times New Roman" pitchFamily="18" charset="0"/>
              <a:cs typeface="Times New Roman" pitchFamily="18" charset="0"/>
            </a:rPr>
            <a:t> </a:t>
          </a:r>
          <a:endParaRPr lang="en-US" sz="1100" kern="1200" dirty="0"/>
        </a:p>
      </dsp:txBody>
      <dsp:txXfrm rot="10800000">
        <a:off x="2294064" y="2759108"/>
        <a:ext cx="5271627" cy="1716341"/>
      </dsp:txXfrm>
    </dsp:sp>
    <dsp:sp modelId="{F110328D-F274-4289-96EE-38FDE2A32647}">
      <dsp:nvSpPr>
        <dsp:cNvPr id="0" name=""/>
        <dsp:cNvSpPr/>
      </dsp:nvSpPr>
      <dsp:spPr>
        <a:xfrm>
          <a:off x="1006808" y="2759108"/>
          <a:ext cx="1716341" cy="1716341"/>
        </a:xfrm>
        <a:prstGeom prst="ellipse">
          <a:avLst/>
        </a:prstGeom>
        <a:blipFill rotWithShape="0">
          <a:blip xmlns:r="http://schemas.openxmlformats.org/officeDocument/2006/relationships" r:embed="rId2"/>
          <a:stretch>
            <a:fillRect/>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D32CDB-2891-4AEC-ACF7-08DF7D70E9F8}">
      <dsp:nvSpPr>
        <dsp:cNvPr id="0" name=""/>
        <dsp:cNvSpPr/>
      </dsp:nvSpPr>
      <dsp:spPr>
        <a:xfrm rot="10800000">
          <a:off x="1864979" y="4987791"/>
          <a:ext cx="5700712" cy="1716341"/>
        </a:xfrm>
        <a:prstGeom prst="homePlat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56859" tIns="247650" rIns="46228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a:t>
          </a:r>
        </a:p>
      </dsp:txBody>
      <dsp:txXfrm rot="10800000">
        <a:off x="2294064" y="4987791"/>
        <a:ext cx="5271627" cy="1716341"/>
      </dsp:txXfrm>
    </dsp:sp>
    <dsp:sp modelId="{39A45220-9D3A-4F27-9E05-9F3A825352F0}">
      <dsp:nvSpPr>
        <dsp:cNvPr id="0" name=""/>
        <dsp:cNvSpPr/>
      </dsp:nvSpPr>
      <dsp:spPr>
        <a:xfrm>
          <a:off x="1006808" y="4987791"/>
          <a:ext cx="1716341" cy="1716341"/>
        </a:xfrm>
        <a:prstGeom prst="ellipse">
          <a:avLst/>
        </a:prstGeom>
        <a:blipFill rotWithShape="0">
          <a:blip xmlns:r="http://schemas.openxmlformats.org/officeDocument/2006/relationships" r:embed="rId3"/>
          <a:stretch>
            <a:fillRect/>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5E3646-8278-45F0-90F8-67E821A9DFF5}" type="datetimeFigureOut">
              <a:rPr lang="en-US" smtClean="0"/>
              <a:t>9/1/2025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ED2400-9D81-4FC2-9F17-232F8DA88339}" type="slidenum">
              <a:rPr lang="en-US" smtClean="0"/>
              <a:t>‹#›</a:t>
            </a:fld>
            <a:endParaRPr lang="en-US"/>
          </a:p>
        </p:txBody>
      </p:sp>
    </p:spTree>
    <p:extLst>
      <p:ext uri="{BB962C8B-B14F-4D97-AF65-F5344CB8AC3E}">
        <p14:creationId xmlns:p14="http://schemas.microsoft.com/office/powerpoint/2010/main" val="3409551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ED2400-9D81-4FC2-9F17-232F8DA88339}" type="slidenum">
              <a:rPr lang="en-US" smtClean="0"/>
              <a:t>1</a:t>
            </a:fld>
            <a:endParaRPr lang="en-US"/>
          </a:p>
        </p:txBody>
      </p:sp>
    </p:spTree>
    <p:extLst>
      <p:ext uri="{BB962C8B-B14F-4D97-AF65-F5344CB8AC3E}">
        <p14:creationId xmlns:p14="http://schemas.microsoft.com/office/powerpoint/2010/main" val="1609940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1779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42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829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694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498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7850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158</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4439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159</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887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5553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8288000" cy="10287000"/>
          </a:xfrm>
          <a:prstGeom prst="rect">
            <a:avLst/>
          </a:prstGeom>
        </p:spPr>
      </p:pic>
      <p:sp>
        <p:nvSpPr>
          <p:cNvPr id="3" name="Shape 0"/>
          <p:cNvSpPr/>
          <p:nvPr/>
        </p:nvSpPr>
        <p:spPr>
          <a:xfrm>
            <a:off x="0" y="0"/>
            <a:ext cx="18288000" cy="10287000"/>
          </a:xfrm>
          <a:prstGeom prst="rect">
            <a:avLst/>
          </a:prstGeom>
          <a:solidFill>
            <a:srgbClr val="F9F9FF">
              <a:alpha val="95000"/>
            </a:srgbClr>
          </a:solidFill>
          <a:ln/>
        </p:spPr>
      </p:sp>
    </p:spTree>
    <p:extLst>
      <p:ext uri="{BB962C8B-B14F-4D97-AF65-F5344CB8AC3E}">
        <p14:creationId xmlns:p14="http://schemas.microsoft.com/office/powerpoint/2010/main" val="15428547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8288000" cy="10287000"/>
          </a:xfrm>
          <a:prstGeom prst="rect">
            <a:avLst/>
          </a:prstGeom>
        </p:spPr>
      </p:pic>
      <p:sp>
        <p:nvSpPr>
          <p:cNvPr id="3" name="Shape 0"/>
          <p:cNvSpPr/>
          <p:nvPr/>
        </p:nvSpPr>
        <p:spPr>
          <a:xfrm>
            <a:off x="0" y="0"/>
            <a:ext cx="18288000" cy="10287000"/>
          </a:xfrm>
          <a:prstGeom prst="rect">
            <a:avLst/>
          </a:prstGeom>
          <a:solidFill>
            <a:srgbClr val="F9F9FF">
              <a:alpha val="95000"/>
            </a:srgbClr>
          </a:solidFill>
          <a:ln/>
        </p:spPr>
      </p:sp>
    </p:spTree>
    <p:extLst>
      <p:ext uri="{BB962C8B-B14F-4D97-AF65-F5344CB8AC3E}">
        <p14:creationId xmlns:p14="http://schemas.microsoft.com/office/powerpoint/2010/main" val="988116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8288000" cy="10287000"/>
          </a:xfrm>
          <a:prstGeom prst="rect">
            <a:avLst/>
          </a:prstGeom>
        </p:spPr>
      </p:pic>
      <p:sp>
        <p:nvSpPr>
          <p:cNvPr id="3" name="Shape 0"/>
          <p:cNvSpPr/>
          <p:nvPr/>
        </p:nvSpPr>
        <p:spPr>
          <a:xfrm>
            <a:off x="0" y="0"/>
            <a:ext cx="18288000" cy="10287000"/>
          </a:xfrm>
          <a:prstGeom prst="rect">
            <a:avLst/>
          </a:prstGeom>
          <a:solidFill>
            <a:srgbClr val="F9F9FF">
              <a:alpha val="95000"/>
            </a:srgbClr>
          </a:solidFill>
          <a:ln/>
        </p:spPr>
      </p:sp>
    </p:spTree>
    <p:extLst>
      <p:ext uri="{BB962C8B-B14F-4D97-AF65-F5344CB8AC3E}">
        <p14:creationId xmlns:p14="http://schemas.microsoft.com/office/powerpoint/2010/main" val="475091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8288000" cy="10287000"/>
          </a:xfrm>
          <a:prstGeom prst="rect">
            <a:avLst/>
          </a:prstGeom>
        </p:spPr>
      </p:pic>
      <p:sp>
        <p:nvSpPr>
          <p:cNvPr id="3" name="Shape 0"/>
          <p:cNvSpPr/>
          <p:nvPr/>
        </p:nvSpPr>
        <p:spPr>
          <a:xfrm>
            <a:off x="0" y="0"/>
            <a:ext cx="18288000" cy="10287000"/>
          </a:xfrm>
          <a:prstGeom prst="rect">
            <a:avLst/>
          </a:prstGeom>
          <a:solidFill>
            <a:srgbClr val="F9F9FF">
              <a:alpha val="95000"/>
            </a:srgbClr>
          </a:solidFill>
          <a:ln/>
        </p:spPr>
      </p:sp>
    </p:spTree>
    <p:extLst>
      <p:ext uri="{BB962C8B-B14F-4D97-AF65-F5344CB8AC3E}">
        <p14:creationId xmlns:p14="http://schemas.microsoft.com/office/powerpoint/2010/main" val="7902683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8288000" cy="10287000"/>
          </a:xfrm>
          <a:prstGeom prst="rect">
            <a:avLst/>
          </a:prstGeom>
        </p:spPr>
      </p:pic>
      <p:sp>
        <p:nvSpPr>
          <p:cNvPr id="3" name="Shape 0"/>
          <p:cNvSpPr/>
          <p:nvPr/>
        </p:nvSpPr>
        <p:spPr>
          <a:xfrm>
            <a:off x="0" y="0"/>
            <a:ext cx="18288000" cy="10287000"/>
          </a:xfrm>
          <a:prstGeom prst="rect">
            <a:avLst/>
          </a:prstGeom>
          <a:solidFill>
            <a:srgbClr val="F9F9FF">
              <a:alpha val="95000"/>
            </a:srgbClr>
          </a:solidFill>
          <a:ln/>
        </p:spPr>
      </p:sp>
    </p:spTree>
    <p:extLst>
      <p:ext uri="{BB962C8B-B14F-4D97-AF65-F5344CB8AC3E}">
        <p14:creationId xmlns:p14="http://schemas.microsoft.com/office/powerpoint/2010/main" val="22100711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8288000" cy="10287000"/>
          </a:xfrm>
          <a:prstGeom prst="rect">
            <a:avLst/>
          </a:prstGeom>
        </p:spPr>
      </p:pic>
      <p:sp>
        <p:nvSpPr>
          <p:cNvPr id="3" name="Shape 0"/>
          <p:cNvSpPr/>
          <p:nvPr/>
        </p:nvSpPr>
        <p:spPr>
          <a:xfrm>
            <a:off x="0" y="0"/>
            <a:ext cx="18288000" cy="10287000"/>
          </a:xfrm>
          <a:prstGeom prst="rect">
            <a:avLst/>
          </a:prstGeom>
          <a:solidFill>
            <a:srgbClr val="F9F9FF">
              <a:alpha val="95000"/>
            </a:srgbClr>
          </a:solidFill>
          <a:ln/>
        </p:spPr>
      </p:sp>
    </p:spTree>
    <p:extLst>
      <p:ext uri="{BB962C8B-B14F-4D97-AF65-F5344CB8AC3E}">
        <p14:creationId xmlns:p14="http://schemas.microsoft.com/office/powerpoint/2010/main" val="21688145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8288000" cy="10287000"/>
          </a:xfrm>
          <a:prstGeom prst="rect">
            <a:avLst/>
          </a:prstGeom>
        </p:spPr>
      </p:pic>
      <p:sp>
        <p:nvSpPr>
          <p:cNvPr id="3" name="Shape 0"/>
          <p:cNvSpPr/>
          <p:nvPr/>
        </p:nvSpPr>
        <p:spPr>
          <a:xfrm>
            <a:off x="0" y="0"/>
            <a:ext cx="18288000" cy="10287000"/>
          </a:xfrm>
          <a:prstGeom prst="rect">
            <a:avLst/>
          </a:prstGeom>
          <a:solidFill>
            <a:srgbClr val="F9F9FF">
              <a:alpha val="95000"/>
            </a:srgbClr>
          </a:solidFill>
          <a:ln/>
        </p:spPr>
      </p:sp>
    </p:spTree>
    <p:extLst>
      <p:ext uri="{BB962C8B-B14F-4D97-AF65-F5344CB8AC3E}">
        <p14:creationId xmlns:p14="http://schemas.microsoft.com/office/powerpoint/2010/main" val="4023929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8288000" cy="10287000"/>
          </a:xfrm>
          <a:prstGeom prst="rect">
            <a:avLst/>
          </a:prstGeom>
        </p:spPr>
      </p:pic>
      <p:sp>
        <p:nvSpPr>
          <p:cNvPr id="3" name="Shape 0"/>
          <p:cNvSpPr/>
          <p:nvPr/>
        </p:nvSpPr>
        <p:spPr>
          <a:xfrm>
            <a:off x="0" y="0"/>
            <a:ext cx="18288000" cy="10287000"/>
          </a:xfrm>
          <a:prstGeom prst="rect">
            <a:avLst/>
          </a:prstGeom>
          <a:solidFill>
            <a:srgbClr val="F9F9FF">
              <a:alpha val="95000"/>
            </a:srgbClr>
          </a:solidFill>
          <a:ln/>
        </p:spPr>
      </p:sp>
    </p:spTree>
    <p:extLst>
      <p:ext uri="{BB962C8B-B14F-4D97-AF65-F5344CB8AC3E}">
        <p14:creationId xmlns:p14="http://schemas.microsoft.com/office/powerpoint/2010/main" val="11623423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1D8BD707-D9CF-40AE-B4C6-C98DA3205C09}" type="datetimeFigureOut">
              <a:rPr lang="en-US" smtClean="0">
                <a:solidFill>
                  <a:prstClr val="black">
                    <a:tint val="75000"/>
                  </a:prstClr>
                </a:solidFill>
              </a:rPr>
              <a:pPr defTabSz="1371600"/>
              <a:t>9/1/2025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B6F15528-21DE-4FAA-801E-634DDDAF4B2B}"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13942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alphaModFix amt="29000"/>
            <a:lum/>
          </a:blip>
          <a:srcRect/>
          <a:stretch>
            <a:fillRect l="-22000" r="-2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D8BD707-D9CF-40AE-B4C6-C98DA3205C09}" type="datetimeFigureOut">
              <a:rPr lang="en-US" smtClean="0"/>
              <a:pPr/>
              <a:t>9/1/2025</a:t>
            </a:fld>
            <a:endParaRPr lang="en-US"/>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74019187"/>
      </p:ext>
    </p:extLst>
  </p:cSld>
  <p:clrMap bg1="lt1" tx1="dk1" bg2="lt2" tx2="dk2" accent1="accent1" accent2="accent2" accent3="accent3" accent4="accent4" accent5="accent5" accent6="accent6" hlink="hlink" folHlink="folHlink"/>
  <p:sldLayoutIdLst>
    <p:sldLayoutId id="2147483662" r:id="rId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image" Target="../media/image18.svg"/><Relationship Id="rId26" Type="http://schemas.openxmlformats.org/officeDocument/2006/relationships/image" Target="../media/image26.sv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notesSlide" Target="../notesSlides/notesSlide1.xml"/><Relationship Id="rId16" Type="http://schemas.openxmlformats.org/officeDocument/2006/relationships/image" Target="../media/image16.svg"/><Relationship Id="rId20" Type="http://schemas.openxmlformats.org/officeDocument/2006/relationships/image" Target="../media/image20.svg"/><Relationship Id="rId29"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24" Type="http://schemas.openxmlformats.org/officeDocument/2006/relationships/image" Target="../media/image24.sv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svg"/><Relationship Id="rId10" Type="http://schemas.openxmlformats.org/officeDocument/2006/relationships/image" Target="../media/image10.svg"/><Relationship Id="rId19" Type="http://schemas.openxmlformats.org/officeDocument/2006/relationships/image" Target="../media/image19.pn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 Id="rId22" Type="http://schemas.openxmlformats.org/officeDocument/2006/relationships/image" Target="../media/image22.svg"/><Relationship Id="rId27" Type="http://schemas.openxmlformats.org/officeDocument/2006/relationships/image" Target="../media/image27.png"/><Relationship Id="rId30" Type="http://schemas.openxmlformats.org/officeDocument/2006/relationships/image" Target="../media/image30.sv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100.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110.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70.emf"/><Relationship Id="rId2" Type="http://schemas.openxmlformats.org/officeDocument/2006/relationships/image" Target="../media/image169.emf"/><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2.svg"/><Relationship Id="rId18" Type="http://schemas.openxmlformats.org/officeDocument/2006/relationships/image" Target="../media/image171.emf"/><Relationship Id="rId3" Type="http://schemas.openxmlformats.org/officeDocument/2006/relationships/image" Target="../media/image4.svg"/><Relationship Id="rId7" Type="http://schemas.openxmlformats.org/officeDocument/2006/relationships/image" Target="../media/image12.svg"/><Relationship Id="rId12" Type="http://schemas.openxmlformats.org/officeDocument/2006/relationships/image" Target="../media/image21.png"/><Relationship Id="rId17" Type="http://schemas.openxmlformats.org/officeDocument/2006/relationships/image" Target="../media/image30.svg"/><Relationship Id="rId2" Type="http://schemas.openxmlformats.org/officeDocument/2006/relationships/image" Target="../media/image3.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8.svg"/><Relationship Id="rId5" Type="http://schemas.openxmlformats.org/officeDocument/2006/relationships/image" Target="../media/image10.svg"/><Relationship Id="rId15" Type="http://schemas.openxmlformats.org/officeDocument/2006/relationships/image" Target="../media/image26.svg"/><Relationship Id="rId10" Type="http://schemas.openxmlformats.org/officeDocument/2006/relationships/image" Target="../media/image17.png"/><Relationship Id="rId19" Type="http://schemas.openxmlformats.org/officeDocument/2006/relationships/image" Target="../media/image170.emf"/><Relationship Id="rId4" Type="http://schemas.openxmlformats.org/officeDocument/2006/relationships/image" Target="../media/image9.png"/><Relationship Id="rId9" Type="http://schemas.openxmlformats.org/officeDocument/2006/relationships/image" Target="../media/image16.svg"/><Relationship Id="rId14" Type="http://schemas.openxmlformats.org/officeDocument/2006/relationships/image" Target="../media/image25.png"/></Relationships>
</file>

<file path=ppt/slides/_rels/slide11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2.svg"/><Relationship Id="rId18" Type="http://schemas.openxmlformats.org/officeDocument/2006/relationships/image" Target="../media/image172.emf"/><Relationship Id="rId3" Type="http://schemas.openxmlformats.org/officeDocument/2006/relationships/image" Target="../media/image4.svg"/><Relationship Id="rId7" Type="http://schemas.openxmlformats.org/officeDocument/2006/relationships/image" Target="../media/image12.svg"/><Relationship Id="rId12" Type="http://schemas.openxmlformats.org/officeDocument/2006/relationships/image" Target="../media/image21.png"/><Relationship Id="rId17" Type="http://schemas.openxmlformats.org/officeDocument/2006/relationships/image" Target="../media/image30.svg"/><Relationship Id="rId2" Type="http://schemas.openxmlformats.org/officeDocument/2006/relationships/image" Target="../media/image3.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8.svg"/><Relationship Id="rId5" Type="http://schemas.openxmlformats.org/officeDocument/2006/relationships/image" Target="../media/image10.svg"/><Relationship Id="rId15" Type="http://schemas.openxmlformats.org/officeDocument/2006/relationships/image" Target="../media/image26.svg"/><Relationship Id="rId10" Type="http://schemas.openxmlformats.org/officeDocument/2006/relationships/image" Target="../media/image17.png"/><Relationship Id="rId19" Type="http://schemas.openxmlformats.org/officeDocument/2006/relationships/image" Target="../media/image170.emf"/><Relationship Id="rId4" Type="http://schemas.openxmlformats.org/officeDocument/2006/relationships/image" Target="../media/image9.png"/><Relationship Id="rId9" Type="http://schemas.openxmlformats.org/officeDocument/2006/relationships/image" Target="../media/image16.svg"/><Relationship Id="rId1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12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2.svg"/><Relationship Id="rId18" Type="http://schemas.openxmlformats.org/officeDocument/2006/relationships/image" Target="../media/image173.emf"/><Relationship Id="rId3" Type="http://schemas.openxmlformats.org/officeDocument/2006/relationships/image" Target="../media/image4.svg"/><Relationship Id="rId7" Type="http://schemas.openxmlformats.org/officeDocument/2006/relationships/image" Target="../media/image12.svg"/><Relationship Id="rId12" Type="http://schemas.openxmlformats.org/officeDocument/2006/relationships/image" Target="../media/image21.png"/><Relationship Id="rId17" Type="http://schemas.openxmlformats.org/officeDocument/2006/relationships/image" Target="../media/image30.svg"/><Relationship Id="rId2" Type="http://schemas.openxmlformats.org/officeDocument/2006/relationships/image" Target="../media/image3.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8.svg"/><Relationship Id="rId5" Type="http://schemas.openxmlformats.org/officeDocument/2006/relationships/image" Target="../media/image10.svg"/><Relationship Id="rId15" Type="http://schemas.openxmlformats.org/officeDocument/2006/relationships/image" Target="../media/image26.svg"/><Relationship Id="rId10" Type="http://schemas.openxmlformats.org/officeDocument/2006/relationships/image" Target="../media/image17.png"/><Relationship Id="rId19" Type="http://schemas.openxmlformats.org/officeDocument/2006/relationships/image" Target="../media/image170.emf"/><Relationship Id="rId4" Type="http://schemas.openxmlformats.org/officeDocument/2006/relationships/image" Target="../media/image9.png"/><Relationship Id="rId9" Type="http://schemas.openxmlformats.org/officeDocument/2006/relationships/image" Target="../media/image16.svg"/><Relationship Id="rId14" Type="http://schemas.openxmlformats.org/officeDocument/2006/relationships/image" Target="../media/image25.png"/></Relationships>
</file>

<file path=ppt/slides/_rels/slide12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2.svg"/><Relationship Id="rId18" Type="http://schemas.openxmlformats.org/officeDocument/2006/relationships/image" Target="../media/image174.emf"/><Relationship Id="rId3" Type="http://schemas.openxmlformats.org/officeDocument/2006/relationships/image" Target="../media/image4.svg"/><Relationship Id="rId7" Type="http://schemas.openxmlformats.org/officeDocument/2006/relationships/image" Target="../media/image12.svg"/><Relationship Id="rId12" Type="http://schemas.openxmlformats.org/officeDocument/2006/relationships/image" Target="../media/image21.png"/><Relationship Id="rId17" Type="http://schemas.openxmlformats.org/officeDocument/2006/relationships/image" Target="../media/image30.svg"/><Relationship Id="rId2" Type="http://schemas.openxmlformats.org/officeDocument/2006/relationships/image" Target="../media/image3.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8.svg"/><Relationship Id="rId5" Type="http://schemas.openxmlformats.org/officeDocument/2006/relationships/image" Target="../media/image10.svg"/><Relationship Id="rId15" Type="http://schemas.openxmlformats.org/officeDocument/2006/relationships/image" Target="../media/image26.svg"/><Relationship Id="rId10" Type="http://schemas.openxmlformats.org/officeDocument/2006/relationships/image" Target="../media/image17.png"/><Relationship Id="rId19" Type="http://schemas.openxmlformats.org/officeDocument/2006/relationships/image" Target="../media/image170.emf"/><Relationship Id="rId4" Type="http://schemas.openxmlformats.org/officeDocument/2006/relationships/image" Target="../media/image9.png"/><Relationship Id="rId9" Type="http://schemas.openxmlformats.org/officeDocument/2006/relationships/image" Target="../media/image16.svg"/><Relationship Id="rId14" Type="http://schemas.openxmlformats.org/officeDocument/2006/relationships/image" Target="../media/image25.png"/></Relationships>
</file>

<file path=ppt/slides/_rels/slide12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2.svg"/><Relationship Id="rId18" Type="http://schemas.openxmlformats.org/officeDocument/2006/relationships/image" Target="../media/image175.emf"/><Relationship Id="rId3" Type="http://schemas.openxmlformats.org/officeDocument/2006/relationships/image" Target="../media/image4.svg"/><Relationship Id="rId7" Type="http://schemas.openxmlformats.org/officeDocument/2006/relationships/image" Target="../media/image12.svg"/><Relationship Id="rId12" Type="http://schemas.openxmlformats.org/officeDocument/2006/relationships/image" Target="../media/image21.png"/><Relationship Id="rId17" Type="http://schemas.openxmlformats.org/officeDocument/2006/relationships/image" Target="../media/image30.svg"/><Relationship Id="rId2" Type="http://schemas.openxmlformats.org/officeDocument/2006/relationships/image" Target="../media/image3.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8.svg"/><Relationship Id="rId5" Type="http://schemas.openxmlformats.org/officeDocument/2006/relationships/image" Target="../media/image10.svg"/><Relationship Id="rId15" Type="http://schemas.openxmlformats.org/officeDocument/2006/relationships/image" Target="../media/image26.svg"/><Relationship Id="rId10" Type="http://schemas.openxmlformats.org/officeDocument/2006/relationships/image" Target="../media/image17.png"/><Relationship Id="rId19" Type="http://schemas.openxmlformats.org/officeDocument/2006/relationships/image" Target="../media/image170.emf"/><Relationship Id="rId4" Type="http://schemas.openxmlformats.org/officeDocument/2006/relationships/image" Target="../media/image9.png"/><Relationship Id="rId9" Type="http://schemas.openxmlformats.org/officeDocument/2006/relationships/image" Target="../media/image16.svg"/><Relationship Id="rId14" Type="http://schemas.openxmlformats.org/officeDocument/2006/relationships/image" Target="../media/image25.png"/></Relationships>
</file>

<file path=ppt/slides/_rels/slide12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2.svg"/><Relationship Id="rId18" Type="http://schemas.openxmlformats.org/officeDocument/2006/relationships/image" Target="../media/image176.emf"/><Relationship Id="rId3" Type="http://schemas.openxmlformats.org/officeDocument/2006/relationships/image" Target="../media/image4.svg"/><Relationship Id="rId7" Type="http://schemas.openxmlformats.org/officeDocument/2006/relationships/image" Target="../media/image12.svg"/><Relationship Id="rId12" Type="http://schemas.openxmlformats.org/officeDocument/2006/relationships/image" Target="../media/image21.png"/><Relationship Id="rId17" Type="http://schemas.openxmlformats.org/officeDocument/2006/relationships/image" Target="../media/image30.svg"/><Relationship Id="rId2" Type="http://schemas.openxmlformats.org/officeDocument/2006/relationships/image" Target="../media/image3.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8.svg"/><Relationship Id="rId5" Type="http://schemas.openxmlformats.org/officeDocument/2006/relationships/image" Target="../media/image10.svg"/><Relationship Id="rId15" Type="http://schemas.openxmlformats.org/officeDocument/2006/relationships/image" Target="../media/image26.svg"/><Relationship Id="rId10" Type="http://schemas.openxmlformats.org/officeDocument/2006/relationships/image" Target="../media/image17.png"/><Relationship Id="rId19" Type="http://schemas.openxmlformats.org/officeDocument/2006/relationships/image" Target="../media/image170.emf"/><Relationship Id="rId4" Type="http://schemas.openxmlformats.org/officeDocument/2006/relationships/image" Target="../media/image9.png"/><Relationship Id="rId9" Type="http://schemas.openxmlformats.org/officeDocument/2006/relationships/image" Target="../media/image16.svg"/><Relationship Id="rId14" Type="http://schemas.openxmlformats.org/officeDocument/2006/relationships/image" Target="../media/image25.png"/></Relationships>
</file>

<file path=ppt/slides/_rels/slide12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2.svg"/><Relationship Id="rId18" Type="http://schemas.openxmlformats.org/officeDocument/2006/relationships/image" Target="../media/image177.emf"/><Relationship Id="rId3" Type="http://schemas.openxmlformats.org/officeDocument/2006/relationships/image" Target="../media/image4.svg"/><Relationship Id="rId7" Type="http://schemas.openxmlformats.org/officeDocument/2006/relationships/image" Target="../media/image12.svg"/><Relationship Id="rId12" Type="http://schemas.openxmlformats.org/officeDocument/2006/relationships/image" Target="../media/image21.png"/><Relationship Id="rId17" Type="http://schemas.openxmlformats.org/officeDocument/2006/relationships/image" Target="../media/image30.svg"/><Relationship Id="rId2" Type="http://schemas.openxmlformats.org/officeDocument/2006/relationships/image" Target="../media/image3.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8.svg"/><Relationship Id="rId5" Type="http://schemas.openxmlformats.org/officeDocument/2006/relationships/image" Target="../media/image10.svg"/><Relationship Id="rId15" Type="http://schemas.openxmlformats.org/officeDocument/2006/relationships/image" Target="../media/image26.svg"/><Relationship Id="rId10" Type="http://schemas.openxmlformats.org/officeDocument/2006/relationships/image" Target="../media/image17.png"/><Relationship Id="rId19" Type="http://schemas.openxmlformats.org/officeDocument/2006/relationships/image" Target="../media/image170.emf"/><Relationship Id="rId4" Type="http://schemas.openxmlformats.org/officeDocument/2006/relationships/image" Target="../media/image9.png"/><Relationship Id="rId9" Type="http://schemas.openxmlformats.org/officeDocument/2006/relationships/image" Target="../media/image16.svg"/><Relationship Id="rId14" Type="http://schemas.openxmlformats.org/officeDocument/2006/relationships/image" Target="../media/image25.png"/></Relationships>
</file>

<file path=ppt/slides/_rels/slide12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2.svg"/><Relationship Id="rId18" Type="http://schemas.openxmlformats.org/officeDocument/2006/relationships/image" Target="../media/image178.emf"/><Relationship Id="rId3" Type="http://schemas.openxmlformats.org/officeDocument/2006/relationships/image" Target="../media/image4.svg"/><Relationship Id="rId7" Type="http://schemas.openxmlformats.org/officeDocument/2006/relationships/image" Target="../media/image12.svg"/><Relationship Id="rId12" Type="http://schemas.openxmlformats.org/officeDocument/2006/relationships/image" Target="../media/image21.png"/><Relationship Id="rId17" Type="http://schemas.openxmlformats.org/officeDocument/2006/relationships/image" Target="../media/image30.svg"/><Relationship Id="rId2" Type="http://schemas.openxmlformats.org/officeDocument/2006/relationships/image" Target="../media/image3.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8.svg"/><Relationship Id="rId5" Type="http://schemas.openxmlformats.org/officeDocument/2006/relationships/image" Target="../media/image10.svg"/><Relationship Id="rId15" Type="http://schemas.openxmlformats.org/officeDocument/2006/relationships/image" Target="../media/image26.svg"/><Relationship Id="rId10" Type="http://schemas.openxmlformats.org/officeDocument/2006/relationships/image" Target="../media/image17.png"/><Relationship Id="rId19" Type="http://schemas.openxmlformats.org/officeDocument/2006/relationships/image" Target="../media/image170.emf"/><Relationship Id="rId4" Type="http://schemas.openxmlformats.org/officeDocument/2006/relationships/image" Target="../media/image9.png"/><Relationship Id="rId9" Type="http://schemas.openxmlformats.org/officeDocument/2006/relationships/image" Target="../media/image16.svg"/><Relationship Id="rId14" Type="http://schemas.openxmlformats.org/officeDocument/2006/relationships/image" Target="../media/image25.png"/></Relationships>
</file>

<file path=ppt/slides/_rels/slide12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2.svg"/><Relationship Id="rId18" Type="http://schemas.openxmlformats.org/officeDocument/2006/relationships/image" Target="../media/image179.emf"/><Relationship Id="rId3" Type="http://schemas.openxmlformats.org/officeDocument/2006/relationships/image" Target="../media/image4.svg"/><Relationship Id="rId7" Type="http://schemas.openxmlformats.org/officeDocument/2006/relationships/image" Target="../media/image12.svg"/><Relationship Id="rId12" Type="http://schemas.openxmlformats.org/officeDocument/2006/relationships/image" Target="../media/image21.png"/><Relationship Id="rId17" Type="http://schemas.openxmlformats.org/officeDocument/2006/relationships/image" Target="../media/image30.svg"/><Relationship Id="rId2" Type="http://schemas.openxmlformats.org/officeDocument/2006/relationships/image" Target="../media/image3.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8.svg"/><Relationship Id="rId5" Type="http://schemas.openxmlformats.org/officeDocument/2006/relationships/image" Target="../media/image10.svg"/><Relationship Id="rId15" Type="http://schemas.openxmlformats.org/officeDocument/2006/relationships/image" Target="../media/image26.svg"/><Relationship Id="rId10" Type="http://schemas.openxmlformats.org/officeDocument/2006/relationships/image" Target="../media/image17.png"/><Relationship Id="rId19" Type="http://schemas.openxmlformats.org/officeDocument/2006/relationships/image" Target="../media/image170.emf"/><Relationship Id="rId4" Type="http://schemas.openxmlformats.org/officeDocument/2006/relationships/image" Target="../media/image9.png"/><Relationship Id="rId9" Type="http://schemas.openxmlformats.org/officeDocument/2006/relationships/image" Target="../media/image16.svg"/><Relationship Id="rId14" Type="http://schemas.openxmlformats.org/officeDocument/2006/relationships/image" Target="../media/image25.png"/></Relationships>
</file>

<file path=ppt/slides/_rels/slide12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2.svg"/><Relationship Id="rId18" Type="http://schemas.openxmlformats.org/officeDocument/2006/relationships/image" Target="../media/image180.emf"/><Relationship Id="rId3" Type="http://schemas.openxmlformats.org/officeDocument/2006/relationships/image" Target="../media/image4.svg"/><Relationship Id="rId7" Type="http://schemas.openxmlformats.org/officeDocument/2006/relationships/image" Target="../media/image12.svg"/><Relationship Id="rId12" Type="http://schemas.openxmlformats.org/officeDocument/2006/relationships/image" Target="../media/image21.png"/><Relationship Id="rId17" Type="http://schemas.openxmlformats.org/officeDocument/2006/relationships/image" Target="../media/image30.svg"/><Relationship Id="rId2" Type="http://schemas.openxmlformats.org/officeDocument/2006/relationships/image" Target="../media/image3.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8.svg"/><Relationship Id="rId5" Type="http://schemas.openxmlformats.org/officeDocument/2006/relationships/image" Target="../media/image10.svg"/><Relationship Id="rId15" Type="http://schemas.openxmlformats.org/officeDocument/2006/relationships/image" Target="../media/image26.svg"/><Relationship Id="rId10" Type="http://schemas.openxmlformats.org/officeDocument/2006/relationships/image" Target="../media/image17.png"/><Relationship Id="rId19" Type="http://schemas.openxmlformats.org/officeDocument/2006/relationships/image" Target="../media/image170.emf"/><Relationship Id="rId4" Type="http://schemas.openxmlformats.org/officeDocument/2006/relationships/image" Target="../media/image9.png"/><Relationship Id="rId9" Type="http://schemas.openxmlformats.org/officeDocument/2006/relationships/image" Target="../media/image16.svg"/><Relationship Id="rId14" Type="http://schemas.openxmlformats.org/officeDocument/2006/relationships/image" Target="../media/image25.png"/></Relationships>
</file>

<file path=ppt/slides/_rels/slide12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2.svg"/><Relationship Id="rId18" Type="http://schemas.openxmlformats.org/officeDocument/2006/relationships/image" Target="../media/image181.emf"/><Relationship Id="rId3" Type="http://schemas.openxmlformats.org/officeDocument/2006/relationships/image" Target="../media/image4.svg"/><Relationship Id="rId7" Type="http://schemas.openxmlformats.org/officeDocument/2006/relationships/image" Target="../media/image12.svg"/><Relationship Id="rId12" Type="http://schemas.openxmlformats.org/officeDocument/2006/relationships/image" Target="../media/image21.png"/><Relationship Id="rId17" Type="http://schemas.openxmlformats.org/officeDocument/2006/relationships/image" Target="../media/image30.svg"/><Relationship Id="rId2" Type="http://schemas.openxmlformats.org/officeDocument/2006/relationships/image" Target="../media/image3.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8.svg"/><Relationship Id="rId5" Type="http://schemas.openxmlformats.org/officeDocument/2006/relationships/image" Target="../media/image10.svg"/><Relationship Id="rId15" Type="http://schemas.openxmlformats.org/officeDocument/2006/relationships/image" Target="../media/image26.svg"/><Relationship Id="rId10" Type="http://schemas.openxmlformats.org/officeDocument/2006/relationships/image" Target="../media/image17.png"/><Relationship Id="rId19" Type="http://schemas.openxmlformats.org/officeDocument/2006/relationships/image" Target="../media/image170.emf"/><Relationship Id="rId4" Type="http://schemas.openxmlformats.org/officeDocument/2006/relationships/image" Target="../media/image9.png"/><Relationship Id="rId9" Type="http://schemas.openxmlformats.org/officeDocument/2006/relationships/image" Target="../media/image16.svg"/><Relationship Id="rId14" Type="http://schemas.openxmlformats.org/officeDocument/2006/relationships/image" Target="../media/image25.png"/></Relationships>
</file>

<file path=ppt/slides/_rels/slide12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2.svg"/><Relationship Id="rId18" Type="http://schemas.openxmlformats.org/officeDocument/2006/relationships/image" Target="../media/image182.emf"/><Relationship Id="rId3" Type="http://schemas.openxmlformats.org/officeDocument/2006/relationships/image" Target="../media/image4.svg"/><Relationship Id="rId7" Type="http://schemas.openxmlformats.org/officeDocument/2006/relationships/image" Target="../media/image12.svg"/><Relationship Id="rId12" Type="http://schemas.openxmlformats.org/officeDocument/2006/relationships/image" Target="../media/image21.png"/><Relationship Id="rId17" Type="http://schemas.openxmlformats.org/officeDocument/2006/relationships/image" Target="../media/image30.svg"/><Relationship Id="rId2" Type="http://schemas.openxmlformats.org/officeDocument/2006/relationships/image" Target="../media/image3.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8.svg"/><Relationship Id="rId5" Type="http://schemas.openxmlformats.org/officeDocument/2006/relationships/image" Target="../media/image10.svg"/><Relationship Id="rId15" Type="http://schemas.openxmlformats.org/officeDocument/2006/relationships/image" Target="../media/image26.svg"/><Relationship Id="rId10" Type="http://schemas.openxmlformats.org/officeDocument/2006/relationships/image" Target="../media/image17.png"/><Relationship Id="rId19" Type="http://schemas.openxmlformats.org/officeDocument/2006/relationships/image" Target="../media/image170.emf"/><Relationship Id="rId4" Type="http://schemas.openxmlformats.org/officeDocument/2006/relationships/image" Target="../media/image9.png"/><Relationship Id="rId9" Type="http://schemas.openxmlformats.org/officeDocument/2006/relationships/image" Target="../media/image16.svg"/><Relationship Id="rId1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13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2.svg"/><Relationship Id="rId18" Type="http://schemas.openxmlformats.org/officeDocument/2006/relationships/image" Target="../media/image183.emf"/><Relationship Id="rId3" Type="http://schemas.openxmlformats.org/officeDocument/2006/relationships/image" Target="../media/image4.svg"/><Relationship Id="rId7" Type="http://schemas.openxmlformats.org/officeDocument/2006/relationships/image" Target="../media/image12.svg"/><Relationship Id="rId12" Type="http://schemas.openxmlformats.org/officeDocument/2006/relationships/image" Target="../media/image21.png"/><Relationship Id="rId17" Type="http://schemas.openxmlformats.org/officeDocument/2006/relationships/image" Target="../media/image30.svg"/><Relationship Id="rId2" Type="http://schemas.openxmlformats.org/officeDocument/2006/relationships/image" Target="../media/image3.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8.svg"/><Relationship Id="rId5" Type="http://schemas.openxmlformats.org/officeDocument/2006/relationships/image" Target="../media/image10.svg"/><Relationship Id="rId15" Type="http://schemas.openxmlformats.org/officeDocument/2006/relationships/image" Target="../media/image26.svg"/><Relationship Id="rId10" Type="http://schemas.openxmlformats.org/officeDocument/2006/relationships/image" Target="../media/image17.png"/><Relationship Id="rId19" Type="http://schemas.openxmlformats.org/officeDocument/2006/relationships/image" Target="../media/image170.emf"/><Relationship Id="rId4" Type="http://schemas.openxmlformats.org/officeDocument/2006/relationships/image" Target="../media/image9.png"/><Relationship Id="rId9" Type="http://schemas.openxmlformats.org/officeDocument/2006/relationships/image" Target="../media/image16.svg"/><Relationship Id="rId14" Type="http://schemas.openxmlformats.org/officeDocument/2006/relationships/image" Target="../media/image25.png"/></Relationships>
</file>

<file path=ppt/slides/_rels/slide13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2.svg"/><Relationship Id="rId18" Type="http://schemas.openxmlformats.org/officeDocument/2006/relationships/image" Target="../media/image170.emf"/><Relationship Id="rId3" Type="http://schemas.openxmlformats.org/officeDocument/2006/relationships/image" Target="../media/image4.svg"/><Relationship Id="rId7" Type="http://schemas.openxmlformats.org/officeDocument/2006/relationships/image" Target="../media/image12.svg"/><Relationship Id="rId12" Type="http://schemas.openxmlformats.org/officeDocument/2006/relationships/image" Target="../media/image21.png"/><Relationship Id="rId17" Type="http://schemas.openxmlformats.org/officeDocument/2006/relationships/image" Target="../media/image30.svg"/><Relationship Id="rId2" Type="http://schemas.openxmlformats.org/officeDocument/2006/relationships/image" Target="../media/image3.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8.svg"/><Relationship Id="rId5" Type="http://schemas.openxmlformats.org/officeDocument/2006/relationships/image" Target="../media/image10.svg"/><Relationship Id="rId15" Type="http://schemas.openxmlformats.org/officeDocument/2006/relationships/image" Target="../media/image26.svg"/><Relationship Id="rId10" Type="http://schemas.openxmlformats.org/officeDocument/2006/relationships/image" Target="../media/image17.png"/><Relationship Id="rId19" Type="http://schemas.openxmlformats.org/officeDocument/2006/relationships/image" Target="../media/image184.png"/><Relationship Id="rId4" Type="http://schemas.openxmlformats.org/officeDocument/2006/relationships/image" Target="../media/image9.png"/><Relationship Id="rId9" Type="http://schemas.openxmlformats.org/officeDocument/2006/relationships/image" Target="../media/image16.svg"/><Relationship Id="rId14" Type="http://schemas.openxmlformats.org/officeDocument/2006/relationships/image" Target="../media/image25.png"/></Relationships>
</file>

<file path=ppt/slides/_rels/slide13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2.svg"/><Relationship Id="rId18" Type="http://schemas.openxmlformats.org/officeDocument/2006/relationships/image" Target="../media/image185.emf"/><Relationship Id="rId3" Type="http://schemas.openxmlformats.org/officeDocument/2006/relationships/image" Target="../media/image4.svg"/><Relationship Id="rId7" Type="http://schemas.openxmlformats.org/officeDocument/2006/relationships/image" Target="../media/image12.svg"/><Relationship Id="rId12" Type="http://schemas.openxmlformats.org/officeDocument/2006/relationships/image" Target="../media/image21.png"/><Relationship Id="rId17" Type="http://schemas.openxmlformats.org/officeDocument/2006/relationships/image" Target="../media/image30.svg"/><Relationship Id="rId2" Type="http://schemas.openxmlformats.org/officeDocument/2006/relationships/image" Target="../media/image3.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8.svg"/><Relationship Id="rId5" Type="http://schemas.openxmlformats.org/officeDocument/2006/relationships/image" Target="../media/image10.svg"/><Relationship Id="rId15" Type="http://schemas.openxmlformats.org/officeDocument/2006/relationships/image" Target="../media/image26.svg"/><Relationship Id="rId10" Type="http://schemas.openxmlformats.org/officeDocument/2006/relationships/image" Target="../media/image17.png"/><Relationship Id="rId19" Type="http://schemas.openxmlformats.org/officeDocument/2006/relationships/image" Target="../media/image170.emf"/><Relationship Id="rId4" Type="http://schemas.openxmlformats.org/officeDocument/2006/relationships/image" Target="../media/image9.png"/><Relationship Id="rId9" Type="http://schemas.openxmlformats.org/officeDocument/2006/relationships/image" Target="../media/image16.svg"/><Relationship Id="rId14" Type="http://schemas.openxmlformats.org/officeDocument/2006/relationships/image" Target="../media/image25.png"/></Relationships>
</file>

<file path=ppt/slides/_rels/slide13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2.svg"/><Relationship Id="rId18" Type="http://schemas.openxmlformats.org/officeDocument/2006/relationships/image" Target="../media/image186.emf"/><Relationship Id="rId3" Type="http://schemas.openxmlformats.org/officeDocument/2006/relationships/image" Target="../media/image4.svg"/><Relationship Id="rId7" Type="http://schemas.openxmlformats.org/officeDocument/2006/relationships/image" Target="../media/image12.svg"/><Relationship Id="rId12" Type="http://schemas.openxmlformats.org/officeDocument/2006/relationships/image" Target="../media/image21.png"/><Relationship Id="rId17" Type="http://schemas.openxmlformats.org/officeDocument/2006/relationships/image" Target="../media/image30.svg"/><Relationship Id="rId2" Type="http://schemas.openxmlformats.org/officeDocument/2006/relationships/image" Target="../media/image3.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8.svg"/><Relationship Id="rId5" Type="http://schemas.openxmlformats.org/officeDocument/2006/relationships/image" Target="../media/image10.svg"/><Relationship Id="rId15" Type="http://schemas.openxmlformats.org/officeDocument/2006/relationships/image" Target="../media/image26.svg"/><Relationship Id="rId10" Type="http://schemas.openxmlformats.org/officeDocument/2006/relationships/image" Target="../media/image17.png"/><Relationship Id="rId19" Type="http://schemas.openxmlformats.org/officeDocument/2006/relationships/image" Target="../media/image170.emf"/><Relationship Id="rId4" Type="http://schemas.openxmlformats.org/officeDocument/2006/relationships/image" Target="../media/image9.png"/><Relationship Id="rId9" Type="http://schemas.openxmlformats.org/officeDocument/2006/relationships/image" Target="../media/image16.svg"/><Relationship Id="rId14" Type="http://schemas.openxmlformats.org/officeDocument/2006/relationships/image" Target="../media/image25.png"/></Relationships>
</file>

<file path=ppt/slides/_rels/slide13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2.svg"/><Relationship Id="rId18" Type="http://schemas.openxmlformats.org/officeDocument/2006/relationships/image" Target="../media/image187.emf"/><Relationship Id="rId3" Type="http://schemas.openxmlformats.org/officeDocument/2006/relationships/image" Target="../media/image4.svg"/><Relationship Id="rId7" Type="http://schemas.openxmlformats.org/officeDocument/2006/relationships/image" Target="../media/image12.svg"/><Relationship Id="rId12" Type="http://schemas.openxmlformats.org/officeDocument/2006/relationships/image" Target="../media/image21.png"/><Relationship Id="rId17" Type="http://schemas.openxmlformats.org/officeDocument/2006/relationships/image" Target="../media/image30.svg"/><Relationship Id="rId2" Type="http://schemas.openxmlformats.org/officeDocument/2006/relationships/image" Target="../media/image3.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8.svg"/><Relationship Id="rId5" Type="http://schemas.openxmlformats.org/officeDocument/2006/relationships/image" Target="../media/image10.svg"/><Relationship Id="rId15" Type="http://schemas.openxmlformats.org/officeDocument/2006/relationships/image" Target="../media/image26.svg"/><Relationship Id="rId10" Type="http://schemas.openxmlformats.org/officeDocument/2006/relationships/image" Target="../media/image17.png"/><Relationship Id="rId19" Type="http://schemas.openxmlformats.org/officeDocument/2006/relationships/image" Target="../media/image170.emf"/><Relationship Id="rId4" Type="http://schemas.openxmlformats.org/officeDocument/2006/relationships/image" Target="../media/image9.png"/><Relationship Id="rId9" Type="http://schemas.openxmlformats.org/officeDocument/2006/relationships/image" Target="../media/image16.svg"/><Relationship Id="rId14" Type="http://schemas.openxmlformats.org/officeDocument/2006/relationships/image" Target="../media/image25.png"/></Relationships>
</file>

<file path=ppt/slides/_rels/slide13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2.svg"/><Relationship Id="rId18" Type="http://schemas.openxmlformats.org/officeDocument/2006/relationships/image" Target="../media/image188.emf"/><Relationship Id="rId3" Type="http://schemas.openxmlformats.org/officeDocument/2006/relationships/image" Target="../media/image4.svg"/><Relationship Id="rId7" Type="http://schemas.openxmlformats.org/officeDocument/2006/relationships/image" Target="../media/image12.svg"/><Relationship Id="rId12" Type="http://schemas.openxmlformats.org/officeDocument/2006/relationships/image" Target="../media/image21.png"/><Relationship Id="rId17" Type="http://schemas.openxmlformats.org/officeDocument/2006/relationships/image" Target="../media/image30.svg"/><Relationship Id="rId2" Type="http://schemas.openxmlformats.org/officeDocument/2006/relationships/image" Target="../media/image3.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8.svg"/><Relationship Id="rId5" Type="http://schemas.openxmlformats.org/officeDocument/2006/relationships/image" Target="../media/image10.svg"/><Relationship Id="rId15" Type="http://schemas.openxmlformats.org/officeDocument/2006/relationships/image" Target="../media/image26.svg"/><Relationship Id="rId10" Type="http://schemas.openxmlformats.org/officeDocument/2006/relationships/image" Target="../media/image17.png"/><Relationship Id="rId19" Type="http://schemas.openxmlformats.org/officeDocument/2006/relationships/image" Target="../media/image170.emf"/><Relationship Id="rId4" Type="http://schemas.openxmlformats.org/officeDocument/2006/relationships/image" Target="../media/image9.png"/><Relationship Id="rId9" Type="http://schemas.openxmlformats.org/officeDocument/2006/relationships/image" Target="../media/image16.svg"/><Relationship Id="rId14" Type="http://schemas.openxmlformats.org/officeDocument/2006/relationships/image" Target="../media/image25.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1.xml"/></Relationships>
</file>

<file path=ppt/slides/_rels/slide138.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21.xml"/></Relationships>
</file>

<file path=ppt/slides/_rels/slide139.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22.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3.png"/><Relationship Id="rId4" Type="http://schemas.openxmlformats.org/officeDocument/2006/relationships/image" Target="../media/image42.png"/></Relationships>
</file>

<file path=ppt/slides/_rels/slide140.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1.xml"/></Relationships>
</file>

<file path=ppt/slides/_rels/slide141.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1.xml"/></Relationships>
</file>

<file path=ppt/slides/_rels/slide142.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21.xml"/></Relationships>
</file>

<file path=ppt/slides/_rels/slide143.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1.xml"/></Relationships>
</file>

<file path=ppt/slides/_rels/slide144.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1.xml"/></Relationships>
</file>

<file path=ppt/slides/_rels/slide145.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9.xml.rels><?xml version="1.0" encoding="UTF-8" standalone="yes"?>
<Relationships xmlns="http://schemas.openxmlformats.org/package/2006/relationships"><Relationship Id="rId3" Type="http://schemas.openxmlformats.org/officeDocument/2006/relationships/image" Target="../media/image203.jpeg"/><Relationship Id="rId7" Type="http://schemas.openxmlformats.org/officeDocument/2006/relationships/image" Target="../media/image207.jpeg"/><Relationship Id="rId2" Type="http://schemas.openxmlformats.org/officeDocument/2006/relationships/image" Target="../media/image202.jpeg"/><Relationship Id="rId1" Type="http://schemas.openxmlformats.org/officeDocument/2006/relationships/slideLayout" Target="../slideLayouts/slideLayout21.xml"/><Relationship Id="rId6" Type="http://schemas.openxmlformats.org/officeDocument/2006/relationships/image" Target="../media/image206.jpeg"/><Relationship Id="rId5" Type="http://schemas.openxmlformats.org/officeDocument/2006/relationships/image" Target="../media/image205.jpeg"/><Relationship Id="rId4" Type="http://schemas.openxmlformats.org/officeDocument/2006/relationships/image" Target="../media/image204.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4.jp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150.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21.xml"/><Relationship Id="rId5" Type="http://schemas.openxmlformats.org/officeDocument/2006/relationships/image" Target="../media/image211.jpeg"/><Relationship Id="rId4" Type="http://schemas.openxmlformats.org/officeDocument/2006/relationships/image" Target="../media/image210.png"/></Relationships>
</file>

<file path=ppt/slides/_rels/slide151.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21.xml"/></Relationships>
</file>

<file path=ppt/slides/_rels/slide152.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54.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55.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6.png"/></Relationships>
</file>

<file path=ppt/slides/_rels/slide156.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58.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222.png"/><Relationship Id="rId4" Type="http://schemas.openxmlformats.org/officeDocument/2006/relationships/image" Target="../media/image221.png"/></Relationships>
</file>

<file path=ppt/slides/_rels/slide159.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7.jp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svg"/><Relationship Id="rId7" Type="http://schemas.openxmlformats.org/officeDocument/2006/relationships/image" Target="../media/image16.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8.svg"/><Relationship Id="rId5" Type="http://schemas.openxmlformats.org/officeDocument/2006/relationships/image" Target="../media/image12.svg"/><Relationship Id="rId10" Type="http://schemas.openxmlformats.org/officeDocument/2006/relationships/image" Target="../media/image27.png"/><Relationship Id="rId4" Type="http://schemas.openxmlformats.org/officeDocument/2006/relationships/image" Target="../media/image11.png"/><Relationship Id="rId9" Type="http://schemas.openxmlformats.org/officeDocument/2006/relationships/image" Target="../media/image22.svg"/></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2.jf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55.jpg"/></Relationships>
</file>

<file path=ppt/slides/_rels/slide2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svg"/><Relationship Id="rId7" Type="http://schemas.openxmlformats.org/officeDocument/2006/relationships/image" Target="../media/image2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30.svg"/></Relationships>
</file>

<file path=ppt/slides/_rels/slide3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7.xml"/><Relationship Id="rId5" Type="http://schemas.openxmlformats.org/officeDocument/2006/relationships/image" Target="../media/image65.jpg"/><Relationship Id="rId4" Type="http://schemas.openxmlformats.org/officeDocument/2006/relationships/image" Target="../media/image64.jpg"/></Relationships>
</file>

<file path=ppt/slides/_rels/slide3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7.xml"/><Relationship Id="rId4" Type="http://schemas.openxmlformats.org/officeDocument/2006/relationships/image" Target="../media/image68.jpg"/></Relationships>
</file>

<file path=ppt/slides/_rels/slide32.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hyperlink" Target="http://writersinspire.org/writers/rudyard-kipling"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svg"/><Relationship Id="rId7" Type="http://schemas.openxmlformats.org/officeDocument/2006/relationships/image" Target="../media/image2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30.sv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svg"/><Relationship Id="rId7" Type="http://schemas.openxmlformats.org/officeDocument/2006/relationships/image" Target="../media/image2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30.svg"/></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svg"/><Relationship Id="rId7" Type="http://schemas.openxmlformats.org/officeDocument/2006/relationships/image" Target="../media/image2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30.svg"/></Relationships>
</file>

<file path=ppt/slides/_rels/slide6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svg"/><Relationship Id="rId7" Type="http://schemas.openxmlformats.org/officeDocument/2006/relationships/image" Target="../media/image2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30.svg"/></Relationships>
</file>

<file path=ppt/slides/_rels/slide7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1.jfif"/><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22.svg"/></Relationships>
</file>

<file path=ppt/slides/_rels/slide80.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diagramLayout" Target="../diagrams/layout1.xml"/><Relationship Id="rId7" Type="http://schemas.openxmlformats.org/officeDocument/2006/relationships/image" Target="../media/image33.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22.svg"/><Relationship Id="rId4" Type="http://schemas.openxmlformats.org/officeDocument/2006/relationships/diagramQuickStyle" Target="../diagrams/quickStyle1.xml"/><Relationship Id="rId9" Type="http://schemas.openxmlformats.org/officeDocument/2006/relationships/image" Target="../media/image21.png"/></Relationships>
</file>

<file path=ppt/slides/_rels/slide9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Freeform 2"/>
          <p:cNvSpPr/>
          <p:nvPr/>
        </p:nvSpPr>
        <p:spPr>
          <a:xfrm>
            <a:off x="-2329398" y="8614893"/>
            <a:ext cx="4899948" cy="3344214"/>
          </a:xfrm>
          <a:custGeom>
            <a:avLst/>
            <a:gdLst/>
            <a:ahLst/>
            <a:cxnLst/>
            <a:rect l="l" t="t" r="r" b="b"/>
            <a:pathLst>
              <a:path w="4899948" h="3344214">
                <a:moveTo>
                  <a:pt x="0" y="0"/>
                </a:moveTo>
                <a:lnTo>
                  <a:pt x="4899947" y="0"/>
                </a:lnTo>
                <a:lnTo>
                  <a:pt x="4899947" y="3344214"/>
                </a:lnTo>
                <a:lnTo>
                  <a:pt x="0" y="33442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6030709" y="9258300"/>
            <a:ext cx="3059829" cy="751049"/>
          </a:xfrm>
          <a:custGeom>
            <a:avLst/>
            <a:gdLst/>
            <a:ahLst/>
            <a:cxnLst/>
            <a:rect l="l" t="t" r="r" b="b"/>
            <a:pathLst>
              <a:path w="3059829" h="751049">
                <a:moveTo>
                  <a:pt x="0" y="0"/>
                </a:moveTo>
                <a:lnTo>
                  <a:pt x="3059829" y="0"/>
                </a:lnTo>
                <a:lnTo>
                  <a:pt x="3059829" y="751049"/>
                </a:lnTo>
                <a:lnTo>
                  <a:pt x="0" y="7510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4236705" y="6409875"/>
            <a:ext cx="724985" cy="920616"/>
          </a:xfrm>
          <a:custGeom>
            <a:avLst/>
            <a:gdLst/>
            <a:ahLst/>
            <a:cxnLst/>
            <a:rect l="l" t="t" r="r" b="b"/>
            <a:pathLst>
              <a:path w="724985" h="920616">
                <a:moveTo>
                  <a:pt x="0" y="0"/>
                </a:moveTo>
                <a:lnTo>
                  <a:pt x="724986" y="0"/>
                </a:lnTo>
                <a:lnTo>
                  <a:pt x="724986" y="920616"/>
                </a:lnTo>
                <a:lnTo>
                  <a:pt x="0" y="9206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14215205" y="8540136"/>
            <a:ext cx="4602314" cy="3618569"/>
          </a:xfrm>
          <a:custGeom>
            <a:avLst/>
            <a:gdLst/>
            <a:ahLst/>
            <a:cxnLst/>
            <a:rect l="l" t="t" r="r" b="b"/>
            <a:pathLst>
              <a:path w="4602314" h="3618569">
                <a:moveTo>
                  <a:pt x="0" y="0"/>
                </a:moveTo>
                <a:lnTo>
                  <a:pt x="4602314" y="0"/>
                </a:lnTo>
                <a:lnTo>
                  <a:pt x="4602314" y="3618570"/>
                </a:lnTo>
                <a:lnTo>
                  <a:pt x="0" y="3618570"/>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6" name="Freeform 6"/>
          <p:cNvSpPr/>
          <p:nvPr/>
        </p:nvSpPr>
        <p:spPr>
          <a:xfrm>
            <a:off x="-674156" y="-1072630"/>
            <a:ext cx="4899948" cy="3068592"/>
          </a:xfrm>
          <a:custGeom>
            <a:avLst/>
            <a:gdLst/>
            <a:ahLst/>
            <a:cxnLst/>
            <a:rect l="l" t="t" r="r" b="b"/>
            <a:pathLst>
              <a:path w="4899948" h="3068592">
                <a:moveTo>
                  <a:pt x="0" y="0"/>
                </a:moveTo>
                <a:lnTo>
                  <a:pt x="4899948" y="0"/>
                </a:lnTo>
                <a:lnTo>
                  <a:pt x="4899948" y="3068592"/>
                </a:lnTo>
                <a:lnTo>
                  <a:pt x="0" y="3068592"/>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sp>
        <p:nvSpPr>
          <p:cNvPr id="7" name="Freeform 7"/>
          <p:cNvSpPr/>
          <p:nvPr/>
        </p:nvSpPr>
        <p:spPr>
          <a:xfrm>
            <a:off x="12686214" y="-2578193"/>
            <a:ext cx="4292424" cy="3870986"/>
          </a:xfrm>
          <a:custGeom>
            <a:avLst/>
            <a:gdLst/>
            <a:ahLst/>
            <a:cxnLst/>
            <a:rect l="l" t="t" r="r" b="b"/>
            <a:pathLst>
              <a:path w="4292424" h="3870986">
                <a:moveTo>
                  <a:pt x="0" y="0"/>
                </a:moveTo>
                <a:lnTo>
                  <a:pt x="4292424" y="0"/>
                </a:lnTo>
                <a:lnTo>
                  <a:pt x="4292424" y="3870986"/>
                </a:lnTo>
                <a:lnTo>
                  <a:pt x="0" y="3870986"/>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8" name="Freeform 8"/>
          <p:cNvSpPr/>
          <p:nvPr/>
        </p:nvSpPr>
        <p:spPr>
          <a:xfrm>
            <a:off x="10138935" y="9258300"/>
            <a:ext cx="4076270" cy="2863579"/>
          </a:xfrm>
          <a:custGeom>
            <a:avLst/>
            <a:gdLst/>
            <a:ahLst/>
            <a:cxnLst/>
            <a:rect l="l" t="t" r="r" b="b"/>
            <a:pathLst>
              <a:path w="4076270" h="2863579">
                <a:moveTo>
                  <a:pt x="0" y="0"/>
                </a:moveTo>
                <a:lnTo>
                  <a:pt x="4076270" y="0"/>
                </a:lnTo>
                <a:lnTo>
                  <a:pt x="4076270" y="2863579"/>
                </a:lnTo>
                <a:lnTo>
                  <a:pt x="0" y="2863579"/>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sp>
      <p:sp>
        <p:nvSpPr>
          <p:cNvPr id="9" name="Freeform 9"/>
          <p:cNvSpPr/>
          <p:nvPr/>
        </p:nvSpPr>
        <p:spPr>
          <a:xfrm>
            <a:off x="7409323" y="-2700100"/>
            <a:ext cx="5493058" cy="4114800"/>
          </a:xfrm>
          <a:custGeom>
            <a:avLst/>
            <a:gdLst/>
            <a:ahLst/>
            <a:cxnLst/>
            <a:rect l="l" t="t" r="r" b="b"/>
            <a:pathLst>
              <a:path w="5493058" h="4114800">
                <a:moveTo>
                  <a:pt x="0" y="0"/>
                </a:moveTo>
                <a:lnTo>
                  <a:pt x="5493058" y="0"/>
                </a:lnTo>
                <a:lnTo>
                  <a:pt x="549305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a:ln cap="sq">
            <a:noFill/>
            <a:prstDash val="solid"/>
            <a:miter/>
          </a:ln>
        </p:spPr>
      </p:sp>
      <p:sp>
        <p:nvSpPr>
          <p:cNvPr id="10" name="Freeform 10"/>
          <p:cNvSpPr/>
          <p:nvPr/>
        </p:nvSpPr>
        <p:spPr>
          <a:xfrm rot="4747568">
            <a:off x="-2972342" y="3665317"/>
            <a:ext cx="4896097" cy="2735694"/>
          </a:xfrm>
          <a:custGeom>
            <a:avLst/>
            <a:gdLst/>
            <a:ahLst/>
            <a:cxnLst/>
            <a:rect l="l" t="t" r="r" b="b"/>
            <a:pathLst>
              <a:path w="4896097" h="2735694">
                <a:moveTo>
                  <a:pt x="0" y="0"/>
                </a:moveTo>
                <a:lnTo>
                  <a:pt x="4896097" y="0"/>
                </a:lnTo>
                <a:lnTo>
                  <a:pt x="4896097" y="2735694"/>
                </a:lnTo>
                <a:lnTo>
                  <a:pt x="0" y="2735694"/>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sp>
      <p:sp>
        <p:nvSpPr>
          <p:cNvPr id="11" name="Freeform 11"/>
          <p:cNvSpPr/>
          <p:nvPr/>
        </p:nvSpPr>
        <p:spPr>
          <a:xfrm>
            <a:off x="4831481" y="-1626507"/>
            <a:ext cx="2892762" cy="2919301"/>
          </a:xfrm>
          <a:custGeom>
            <a:avLst/>
            <a:gdLst/>
            <a:ahLst/>
            <a:cxnLst/>
            <a:rect l="l" t="t" r="r" b="b"/>
            <a:pathLst>
              <a:path w="2892762" h="2919301">
                <a:moveTo>
                  <a:pt x="0" y="0"/>
                </a:moveTo>
                <a:lnTo>
                  <a:pt x="2892761" y="0"/>
                </a:lnTo>
                <a:lnTo>
                  <a:pt x="2892761" y="2919300"/>
                </a:lnTo>
                <a:lnTo>
                  <a:pt x="0" y="2919300"/>
                </a:lnTo>
                <a:lnTo>
                  <a:pt x="0" y="0"/>
                </a:lnTo>
                <a:close/>
              </a:path>
            </a:pathLst>
          </a:custGeom>
          <a:blipFill>
            <a:blip r:embed="rId21">
              <a:extLst>
                <a:ext uri="{96DAC541-7B7A-43D3-8B79-37D633B846F1}">
                  <asvg:svgBlip xmlns:asvg="http://schemas.microsoft.com/office/drawing/2016/SVG/main" r:embed="rId22"/>
                </a:ext>
              </a:extLst>
            </a:blip>
            <a:stretch>
              <a:fillRect/>
            </a:stretch>
          </a:blipFill>
          <a:ln cap="sq">
            <a:noFill/>
            <a:prstDash val="solid"/>
            <a:miter/>
          </a:ln>
        </p:spPr>
      </p:sp>
      <p:sp>
        <p:nvSpPr>
          <p:cNvPr id="12" name="Freeform 12"/>
          <p:cNvSpPr/>
          <p:nvPr/>
        </p:nvSpPr>
        <p:spPr>
          <a:xfrm>
            <a:off x="17259300" y="2262342"/>
            <a:ext cx="3575541" cy="3575541"/>
          </a:xfrm>
          <a:custGeom>
            <a:avLst/>
            <a:gdLst/>
            <a:ahLst/>
            <a:cxnLst/>
            <a:rect l="l" t="t" r="r" b="b"/>
            <a:pathLst>
              <a:path w="3575541" h="3575541">
                <a:moveTo>
                  <a:pt x="0" y="0"/>
                </a:moveTo>
                <a:lnTo>
                  <a:pt x="3575541" y="0"/>
                </a:lnTo>
                <a:lnTo>
                  <a:pt x="3575541" y="3575541"/>
                </a:lnTo>
                <a:lnTo>
                  <a:pt x="0" y="3575541"/>
                </a:lnTo>
                <a:lnTo>
                  <a:pt x="0" y="0"/>
                </a:lnTo>
                <a:close/>
              </a:path>
            </a:pathLst>
          </a:custGeom>
          <a:blipFill>
            <a:blip r:embed="rId23">
              <a:extLst>
                <a:ext uri="{96DAC541-7B7A-43D3-8B79-37D633B846F1}">
                  <asvg:svgBlip xmlns:asvg="http://schemas.microsoft.com/office/drawing/2016/SVG/main" r:embed="rId24"/>
                </a:ext>
              </a:extLst>
            </a:blip>
            <a:stretch>
              <a:fillRect/>
            </a:stretch>
          </a:blipFill>
          <a:ln cap="sq">
            <a:noFill/>
            <a:prstDash val="solid"/>
            <a:miter/>
          </a:ln>
        </p:spPr>
      </p:sp>
      <p:sp>
        <p:nvSpPr>
          <p:cNvPr id="13" name="Freeform 13"/>
          <p:cNvSpPr/>
          <p:nvPr/>
        </p:nvSpPr>
        <p:spPr>
          <a:xfrm>
            <a:off x="2570549" y="9093737"/>
            <a:ext cx="2587020" cy="2386526"/>
          </a:xfrm>
          <a:custGeom>
            <a:avLst/>
            <a:gdLst/>
            <a:ahLst/>
            <a:cxnLst/>
            <a:rect l="l" t="t" r="r" b="b"/>
            <a:pathLst>
              <a:path w="2587020" h="2386526">
                <a:moveTo>
                  <a:pt x="0" y="0"/>
                </a:moveTo>
                <a:lnTo>
                  <a:pt x="2587020" y="0"/>
                </a:lnTo>
                <a:lnTo>
                  <a:pt x="2587020" y="2386526"/>
                </a:lnTo>
                <a:lnTo>
                  <a:pt x="0" y="2386526"/>
                </a:lnTo>
                <a:lnTo>
                  <a:pt x="0" y="0"/>
                </a:lnTo>
                <a:close/>
              </a:path>
            </a:pathLst>
          </a:custGeom>
          <a:blipFill>
            <a:blip r:embed="rId25">
              <a:extLst>
                <a:ext uri="{96DAC541-7B7A-43D3-8B79-37D633B846F1}">
                  <asvg:svgBlip xmlns:asvg="http://schemas.microsoft.com/office/drawing/2016/SVG/main" r:embed="rId26"/>
                </a:ext>
              </a:extLst>
            </a:blip>
            <a:stretch>
              <a:fillRect/>
            </a:stretch>
          </a:blipFill>
          <a:ln cap="sq">
            <a:noFill/>
            <a:prstDash val="solid"/>
            <a:miter/>
          </a:ln>
        </p:spPr>
      </p:sp>
      <p:sp>
        <p:nvSpPr>
          <p:cNvPr id="14" name="Freeform 14"/>
          <p:cNvSpPr/>
          <p:nvPr/>
        </p:nvSpPr>
        <p:spPr>
          <a:xfrm rot="-5282649">
            <a:off x="16440369" y="6970869"/>
            <a:ext cx="3382987" cy="1154444"/>
          </a:xfrm>
          <a:custGeom>
            <a:avLst/>
            <a:gdLst/>
            <a:ahLst/>
            <a:cxnLst/>
            <a:rect l="l" t="t" r="r" b="b"/>
            <a:pathLst>
              <a:path w="3382987" h="1154444">
                <a:moveTo>
                  <a:pt x="0" y="0"/>
                </a:moveTo>
                <a:lnTo>
                  <a:pt x="3382987" y="0"/>
                </a:lnTo>
                <a:lnTo>
                  <a:pt x="3382987" y="1154445"/>
                </a:lnTo>
                <a:lnTo>
                  <a:pt x="0" y="1154445"/>
                </a:lnTo>
                <a:lnTo>
                  <a:pt x="0" y="0"/>
                </a:lnTo>
                <a:close/>
              </a:path>
            </a:pathLst>
          </a:custGeom>
          <a:blipFill>
            <a:blip r:embed="rId27">
              <a:extLst>
                <a:ext uri="{96DAC541-7B7A-43D3-8B79-37D633B846F1}">
                  <asvg:svgBlip xmlns:asvg="http://schemas.microsoft.com/office/drawing/2016/SVG/main" r:embed="rId28"/>
                </a:ext>
              </a:extLst>
            </a:blip>
            <a:stretch>
              <a:fillRect/>
            </a:stretch>
          </a:blipFill>
          <a:ln cap="sq">
            <a:noFill/>
            <a:prstDash val="solid"/>
            <a:miter/>
          </a:ln>
        </p:spPr>
      </p:sp>
      <p:sp>
        <p:nvSpPr>
          <p:cNvPr id="15" name="Freeform 15"/>
          <p:cNvSpPr/>
          <p:nvPr/>
        </p:nvSpPr>
        <p:spPr>
          <a:xfrm>
            <a:off x="16978638" y="-642644"/>
            <a:ext cx="3104522" cy="3342688"/>
          </a:xfrm>
          <a:custGeom>
            <a:avLst/>
            <a:gdLst/>
            <a:ahLst/>
            <a:cxnLst/>
            <a:rect l="l" t="t" r="r" b="b"/>
            <a:pathLst>
              <a:path w="3104522" h="3342688">
                <a:moveTo>
                  <a:pt x="0" y="0"/>
                </a:moveTo>
                <a:lnTo>
                  <a:pt x="3104522" y="0"/>
                </a:lnTo>
                <a:lnTo>
                  <a:pt x="3104522" y="3342688"/>
                </a:lnTo>
                <a:lnTo>
                  <a:pt x="0" y="3342688"/>
                </a:lnTo>
                <a:lnTo>
                  <a:pt x="0" y="0"/>
                </a:lnTo>
                <a:close/>
              </a:path>
            </a:pathLst>
          </a:custGeom>
          <a:blipFill>
            <a:blip r:embed="rId29">
              <a:extLst>
                <a:ext uri="{96DAC541-7B7A-43D3-8B79-37D633B846F1}">
                  <asvg:svgBlip xmlns:asvg="http://schemas.microsoft.com/office/drawing/2016/SVG/main" r:embed="rId30"/>
                </a:ext>
              </a:extLst>
            </a:blip>
            <a:stretch>
              <a:fillRect/>
            </a:stretch>
          </a:blipFill>
          <a:ln cap="sq">
            <a:noFill/>
            <a:prstDash val="solid"/>
            <a:miter/>
          </a:ln>
        </p:spPr>
      </p:sp>
      <p:sp>
        <p:nvSpPr>
          <p:cNvPr id="16" name="TextBox 16"/>
          <p:cNvSpPr txBox="1"/>
          <p:nvPr/>
        </p:nvSpPr>
        <p:spPr>
          <a:xfrm>
            <a:off x="2862749" y="2055860"/>
            <a:ext cx="12455578" cy="3214213"/>
          </a:xfrm>
          <a:prstGeom prst="rect">
            <a:avLst/>
          </a:prstGeom>
        </p:spPr>
        <p:txBody>
          <a:bodyPr wrap="square" lIns="0" tIns="0" rIns="0" bIns="0" rtlCol="0" anchor="t">
            <a:spAutoFit/>
          </a:bodyPr>
          <a:lstStyle/>
          <a:p>
            <a:pPr algn="ctr">
              <a:lnSpc>
                <a:spcPts val="12218"/>
              </a:lnSpc>
            </a:pPr>
            <a:r>
              <a:rPr lang="en-US" sz="12998" b="1" dirty="0">
                <a:solidFill>
                  <a:srgbClr val="000000"/>
                </a:solidFill>
                <a:latin typeface="DM Sans Bold"/>
                <a:ea typeface="DM Sans Bold"/>
                <a:cs typeface="DM Sans Bold"/>
                <a:sym typeface="DM Sans Bold"/>
              </a:rPr>
              <a:t>Contemporary Literary Theory</a:t>
            </a:r>
          </a:p>
        </p:txBody>
      </p:sp>
      <p:sp>
        <p:nvSpPr>
          <p:cNvPr id="17" name="TextBox 17"/>
          <p:cNvSpPr txBox="1"/>
          <p:nvPr/>
        </p:nvSpPr>
        <p:spPr>
          <a:xfrm>
            <a:off x="4914102" y="6624033"/>
            <a:ext cx="8459795" cy="1712200"/>
          </a:xfrm>
          <a:prstGeom prst="rect">
            <a:avLst/>
          </a:prstGeom>
        </p:spPr>
        <p:txBody>
          <a:bodyPr lIns="0" tIns="0" rIns="0" bIns="0" rtlCol="0" anchor="t">
            <a:spAutoFit/>
          </a:bodyPr>
          <a:lstStyle/>
          <a:p>
            <a:pPr algn="ctr">
              <a:lnSpc>
                <a:spcPts val="4381"/>
              </a:lnSpc>
            </a:pPr>
            <a:r>
              <a:rPr lang="en-US" sz="4381" b="1" spc="-87" dirty="0">
                <a:solidFill>
                  <a:srgbClr val="000000"/>
                </a:solidFill>
                <a:latin typeface="DM Sans Bold"/>
                <a:ea typeface="DM Sans Bold"/>
                <a:cs typeface="DM Sans Bold"/>
                <a:sym typeface="DM Sans Bold"/>
              </a:rPr>
              <a:t>Prepared by:</a:t>
            </a:r>
          </a:p>
          <a:p>
            <a:pPr algn="ctr">
              <a:lnSpc>
                <a:spcPts val="4381"/>
              </a:lnSpc>
            </a:pPr>
            <a:r>
              <a:rPr lang="en-US" sz="4000" b="1" spc="-87" dirty="0" err="1">
                <a:solidFill>
                  <a:srgbClr val="000000"/>
                </a:solidFill>
                <a:latin typeface="DM Sans Bold"/>
                <a:ea typeface="DM Sans Bold"/>
                <a:cs typeface="DM Sans Bold"/>
                <a:sym typeface="DM Sans Bold"/>
              </a:rPr>
              <a:t>Jannatul</a:t>
            </a:r>
            <a:r>
              <a:rPr lang="en-US" sz="4000" b="1" spc="-87" dirty="0">
                <a:solidFill>
                  <a:srgbClr val="000000"/>
                </a:solidFill>
                <a:latin typeface="DM Sans Bold"/>
                <a:ea typeface="DM Sans Bold"/>
                <a:cs typeface="DM Sans Bold"/>
                <a:sym typeface="DM Sans Bold"/>
              </a:rPr>
              <a:t> </a:t>
            </a:r>
            <a:r>
              <a:rPr lang="en-US" sz="4000" b="1" spc="-87" dirty="0" err="1">
                <a:solidFill>
                  <a:srgbClr val="000000"/>
                </a:solidFill>
                <a:latin typeface="DM Sans Bold"/>
                <a:ea typeface="DM Sans Bold"/>
                <a:cs typeface="DM Sans Bold"/>
                <a:sym typeface="DM Sans Bold"/>
              </a:rPr>
              <a:t>Tajri</a:t>
            </a:r>
            <a:endParaRPr lang="en-US" sz="4000" b="1" spc="-87" dirty="0">
              <a:solidFill>
                <a:srgbClr val="000000"/>
              </a:solidFill>
              <a:latin typeface="DM Sans Bold"/>
              <a:ea typeface="DM Sans Bold"/>
              <a:cs typeface="DM Sans Bold"/>
              <a:sym typeface="DM Sans Bold"/>
            </a:endParaRPr>
          </a:p>
          <a:p>
            <a:pPr algn="ctr">
              <a:lnSpc>
                <a:spcPts val="4381"/>
              </a:lnSpc>
            </a:pPr>
            <a:r>
              <a:rPr lang="en-US" sz="4000" b="1" spc="-87" dirty="0">
                <a:solidFill>
                  <a:srgbClr val="000000"/>
                </a:solidFill>
                <a:latin typeface="DM Sans Bold"/>
                <a:ea typeface="DM Sans Bold"/>
                <a:cs typeface="DM Sans Bold"/>
                <a:sym typeface="DM Sans Bold"/>
              </a:rPr>
              <a:t>Lecturer, UGV</a:t>
            </a:r>
          </a:p>
        </p:txBody>
      </p:sp>
      <p:sp>
        <p:nvSpPr>
          <p:cNvPr id="18" name="Freeform 18"/>
          <p:cNvSpPr/>
          <p:nvPr/>
        </p:nvSpPr>
        <p:spPr>
          <a:xfrm>
            <a:off x="2372471" y="2817248"/>
            <a:ext cx="724985" cy="920616"/>
          </a:xfrm>
          <a:custGeom>
            <a:avLst/>
            <a:gdLst/>
            <a:ahLst/>
            <a:cxnLst/>
            <a:rect l="l" t="t" r="r" b="b"/>
            <a:pathLst>
              <a:path w="724985" h="920616">
                <a:moveTo>
                  <a:pt x="0" y="0"/>
                </a:moveTo>
                <a:lnTo>
                  <a:pt x="724985" y="0"/>
                </a:lnTo>
                <a:lnTo>
                  <a:pt x="724985" y="920616"/>
                </a:lnTo>
                <a:lnTo>
                  <a:pt x="0" y="9206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23BD30-CA9F-4B3C-A7E9-2B668D59F491}"/>
              </a:ext>
            </a:extLst>
          </p:cNvPr>
          <p:cNvPicPr>
            <a:picLocks noChangeAspect="1"/>
          </p:cNvPicPr>
          <p:nvPr/>
        </p:nvPicPr>
        <p:blipFill rotWithShape="1">
          <a:blip r:embed="rId2">
            <a:extLst>
              <a:ext uri="{28A0092B-C50C-407E-A947-70E740481C1C}">
                <a14:useLocalDpi xmlns:a14="http://schemas.microsoft.com/office/drawing/2010/main" val="0"/>
              </a:ext>
            </a:extLst>
          </a:blip>
          <a:srcRect r="3246" b="7088"/>
          <a:stretch/>
        </p:blipFill>
        <p:spPr>
          <a:xfrm>
            <a:off x="316525" y="392039"/>
            <a:ext cx="16353692" cy="8829335"/>
          </a:xfrm>
          <a:prstGeom prst="rect">
            <a:avLst/>
          </a:prstGeom>
          <a:ln>
            <a:noFill/>
          </a:ln>
          <a:effectLst>
            <a:softEdge rad="112500"/>
          </a:effectLst>
        </p:spPr>
      </p:pic>
      <p:sp>
        <p:nvSpPr>
          <p:cNvPr id="4" name="Freeform 2">
            <a:extLst>
              <a:ext uri="{FF2B5EF4-FFF2-40B4-BE49-F238E27FC236}">
                <a16:creationId xmlns:a16="http://schemas.microsoft.com/office/drawing/2014/main" id="{4EFBD2F6-9761-400F-9D14-F4A283979FBF}"/>
              </a:ext>
            </a:extLst>
          </p:cNvPr>
          <p:cNvSpPr/>
          <p:nvPr/>
        </p:nvSpPr>
        <p:spPr>
          <a:xfrm>
            <a:off x="13754042" y="5829300"/>
            <a:ext cx="4208573" cy="4247184"/>
          </a:xfrm>
          <a:custGeom>
            <a:avLst/>
            <a:gdLst/>
            <a:ahLst/>
            <a:cxnLst/>
            <a:rect l="l" t="t" r="r" b="b"/>
            <a:pathLst>
              <a:path w="4208573" h="4247184">
                <a:moveTo>
                  <a:pt x="0" y="0"/>
                </a:moveTo>
                <a:lnTo>
                  <a:pt x="4208574" y="0"/>
                </a:lnTo>
                <a:lnTo>
                  <a:pt x="4208574" y="4247184"/>
                </a:lnTo>
                <a:lnTo>
                  <a:pt x="0" y="424718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Tree>
    <p:extLst>
      <p:ext uri="{BB962C8B-B14F-4D97-AF65-F5344CB8AC3E}">
        <p14:creationId xmlns:p14="http://schemas.microsoft.com/office/powerpoint/2010/main" val="264300871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AB605C-F83D-433A-BE4E-09009E43C3A2}"/>
              </a:ext>
            </a:extLst>
          </p:cNvPr>
          <p:cNvPicPr>
            <a:picLocks noChangeAspect="1"/>
          </p:cNvPicPr>
          <p:nvPr/>
        </p:nvPicPr>
        <p:blipFill rotWithShape="1">
          <a:blip r:embed="rId2">
            <a:extLst>
              <a:ext uri="{28A0092B-C50C-407E-A947-70E740481C1C}">
                <a14:useLocalDpi xmlns:a14="http://schemas.microsoft.com/office/drawing/2010/main" val="0"/>
              </a:ext>
            </a:extLst>
          </a:blip>
          <a:srcRect l="12808" t="10202" r="12769" b="25322"/>
          <a:stretch/>
        </p:blipFill>
        <p:spPr>
          <a:xfrm>
            <a:off x="685800" y="723900"/>
            <a:ext cx="16426456" cy="8534400"/>
          </a:xfrm>
          <a:prstGeom prst="rect">
            <a:avLst/>
          </a:prstGeom>
          <a:ln>
            <a:noFill/>
          </a:ln>
          <a:effectLst>
            <a:softEdge rad="112500"/>
          </a:effectLst>
        </p:spPr>
      </p:pic>
    </p:spTree>
    <p:extLst>
      <p:ext uri="{BB962C8B-B14F-4D97-AF65-F5344CB8AC3E}">
        <p14:creationId xmlns:p14="http://schemas.microsoft.com/office/powerpoint/2010/main" val="260316758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05C7BA-9D4D-4CA9-A166-6BEFFFFDD51C}"/>
              </a:ext>
            </a:extLst>
          </p:cNvPr>
          <p:cNvPicPr>
            <a:picLocks noChangeAspect="1"/>
          </p:cNvPicPr>
          <p:nvPr/>
        </p:nvPicPr>
        <p:blipFill rotWithShape="1">
          <a:blip r:embed="rId2">
            <a:extLst>
              <a:ext uri="{28A0092B-C50C-407E-A947-70E740481C1C}">
                <a14:useLocalDpi xmlns:a14="http://schemas.microsoft.com/office/drawing/2010/main" val="0"/>
              </a:ext>
            </a:extLst>
          </a:blip>
          <a:srcRect l="6000" t="11697" r="5039" b="21073"/>
          <a:stretch/>
        </p:blipFill>
        <p:spPr>
          <a:xfrm>
            <a:off x="1097281" y="1202788"/>
            <a:ext cx="16269287" cy="8055512"/>
          </a:xfrm>
          <a:prstGeom prst="rect">
            <a:avLst/>
          </a:prstGeom>
          <a:ln>
            <a:noFill/>
          </a:ln>
          <a:effectLst>
            <a:softEdge rad="112500"/>
          </a:effectLst>
        </p:spPr>
      </p:pic>
    </p:spTree>
    <p:extLst>
      <p:ext uri="{BB962C8B-B14F-4D97-AF65-F5344CB8AC3E}">
        <p14:creationId xmlns:p14="http://schemas.microsoft.com/office/powerpoint/2010/main" val="252267460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4A94C9-921E-42C6-BA27-92E6376D27F5}"/>
              </a:ext>
            </a:extLst>
          </p:cNvPr>
          <p:cNvPicPr>
            <a:picLocks noChangeAspect="1"/>
          </p:cNvPicPr>
          <p:nvPr/>
        </p:nvPicPr>
        <p:blipFill rotWithShape="1">
          <a:blip r:embed="rId2">
            <a:extLst>
              <a:ext uri="{28A0092B-C50C-407E-A947-70E740481C1C}">
                <a14:useLocalDpi xmlns:a14="http://schemas.microsoft.com/office/drawing/2010/main" val="0"/>
              </a:ext>
            </a:extLst>
          </a:blip>
          <a:srcRect l="8191" t="14062" r="5616" b="9153"/>
          <a:stretch/>
        </p:blipFill>
        <p:spPr>
          <a:xfrm>
            <a:off x="685800" y="6202"/>
            <a:ext cx="16992600" cy="10280798"/>
          </a:xfrm>
          <a:prstGeom prst="rect">
            <a:avLst/>
          </a:prstGeom>
          <a:ln>
            <a:noFill/>
          </a:ln>
          <a:effectLst>
            <a:softEdge rad="112500"/>
          </a:effectLst>
        </p:spPr>
      </p:pic>
    </p:spTree>
    <p:extLst>
      <p:ext uri="{BB962C8B-B14F-4D97-AF65-F5344CB8AC3E}">
        <p14:creationId xmlns:p14="http://schemas.microsoft.com/office/powerpoint/2010/main" val="115930451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35A6E6-5E9D-4D7D-825E-A06980709F63}"/>
              </a:ext>
            </a:extLst>
          </p:cNvPr>
          <p:cNvPicPr>
            <a:picLocks noChangeAspect="1"/>
          </p:cNvPicPr>
          <p:nvPr/>
        </p:nvPicPr>
        <p:blipFill rotWithShape="1">
          <a:blip r:embed="rId2">
            <a:extLst>
              <a:ext uri="{28A0092B-C50C-407E-A947-70E740481C1C}">
                <a14:useLocalDpi xmlns:a14="http://schemas.microsoft.com/office/drawing/2010/main" val="0"/>
              </a:ext>
            </a:extLst>
          </a:blip>
          <a:srcRect l="7500" t="6182" r="12653" b="11831"/>
          <a:stretch/>
        </p:blipFill>
        <p:spPr>
          <a:xfrm>
            <a:off x="457200" y="0"/>
            <a:ext cx="17373600" cy="10287000"/>
          </a:xfrm>
          <a:prstGeom prst="rect">
            <a:avLst/>
          </a:prstGeom>
          <a:ln>
            <a:noFill/>
          </a:ln>
          <a:effectLst>
            <a:softEdge rad="112500"/>
          </a:effectLst>
        </p:spPr>
      </p:pic>
    </p:spTree>
    <p:extLst>
      <p:ext uri="{BB962C8B-B14F-4D97-AF65-F5344CB8AC3E}">
        <p14:creationId xmlns:p14="http://schemas.microsoft.com/office/powerpoint/2010/main" val="116605108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C83EF1-4D18-40B8-BA0F-375A74B85166}"/>
              </a:ext>
            </a:extLst>
          </p:cNvPr>
          <p:cNvPicPr>
            <a:picLocks noChangeAspect="1"/>
          </p:cNvPicPr>
          <p:nvPr/>
        </p:nvPicPr>
        <p:blipFill rotWithShape="1">
          <a:blip r:embed="rId2">
            <a:extLst>
              <a:ext uri="{28A0092B-C50C-407E-A947-70E740481C1C}">
                <a14:useLocalDpi xmlns:a14="http://schemas.microsoft.com/office/drawing/2010/main" val="0"/>
              </a:ext>
            </a:extLst>
          </a:blip>
          <a:srcRect l="6115" t="7159" r="11038" b="21422"/>
          <a:stretch/>
        </p:blipFill>
        <p:spPr>
          <a:xfrm>
            <a:off x="1118383" y="738554"/>
            <a:ext cx="15150905" cy="7343336"/>
          </a:xfrm>
          <a:prstGeom prst="rect">
            <a:avLst/>
          </a:prstGeom>
          <a:ln>
            <a:noFill/>
          </a:ln>
          <a:effectLst>
            <a:softEdge rad="112500"/>
          </a:effectLst>
        </p:spPr>
      </p:pic>
    </p:spTree>
    <p:extLst>
      <p:ext uri="{BB962C8B-B14F-4D97-AF65-F5344CB8AC3E}">
        <p14:creationId xmlns:p14="http://schemas.microsoft.com/office/powerpoint/2010/main" val="148504504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D1D2EA-55AB-4740-B599-B6D9A8EF56D3}"/>
              </a:ext>
            </a:extLst>
          </p:cNvPr>
          <p:cNvPicPr>
            <a:picLocks noChangeAspect="1"/>
          </p:cNvPicPr>
          <p:nvPr/>
        </p:nvPicPr>
        <p:blipFill rotWithShape="1">
          <a:blip r:embed="rId2">
            <a:extLst>
              <a:ext uri="{28A0092B-C50C-407E-A947-70E740481C1C}">
                <a14:useLocalDpi xmlns:a14="http://schemas.microsoft.com/office/drawing/2010/main" val="0"/>
              </a:ext>
            </a:extLst>
          </a:blip>
          <a:srcRect l="8308" t="9622" r="7346" b="17522"/>
          <a:stretch/>
        </p:blipFill>
        <p:spPr>
          <a:xfrm>
            <a:off x="1519312" y="991773"/>
            <a:ext cx="15425225" cy="7491045"/>
          </a:xfrm>
          <a:prstGeom prst="rect">
            <a:avLst/>
          </a:prstGeom>
          <a:ln>
            <a:noFill/>
          </a:ln>
          <a:effectLst>
            <a:softEdge rad="112500"/>
          </a:effectLst>
        </p:spPr>
      </p:pic>
    </p:spTree>
    <p:extLst>
      <p:ext uri="{BB962C8B-B14F-4D97-AF65-F5344CB8AC3E}">
        <p14:creationId xmlns:p14="http://schemas.microsoft.com/office/powerpoint/2010/main" val="9017440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B7BA76-324D-405B-AA79-DCB008AAA36B}"/>
              </a:ext>
            </a:extLst>
          </p:cNvPr>
          <p:cNvPicPr>
            <a:picLocks noChangeAspect="1"/>
          </p:cNvPicPr>
          <p:nvPr/>
        </p:nvPicPr>
        <p:blipFill rotWithShape="1">
          <a:blip r:embed="rId2">
            <a:extLst>
              <a:ext uri="{28A0092B-C50C-407E-A947-70E740481C1C}">
                <a14:useLocalDpi xmlns:a14="http://schemas.microsoft.com/office/drawing/2010/main" val="0"/>
              </a:ext>
            </a:extLst>
          </a:blip>
          <a:srcRect l="5769" t="11057" r="5961"/>
          <a:stretch/>
        </p:blipFill>
        <p:spPr>
          <a:xfrm>
            <a:off x="1072661" y="570997"/>
            <a:ext cx="16142678" cy="9145007"/>
          </a:xfrm>
          <a:prstGeom prst="rect">
            <a:avLst/>
          </a:prstGeom>
          <a:ln>
            <a:noFill/>
          </a:ln>
          <a:effectLst>
            <a:softEdge rad="112500"/>
          </a:effectLst>
        </p:spPr>
      </p:pic>
    </p:spTree>
    <p:extLst>
      <p:ext uri="{BB962C8B-B14F-4D97-AF65-F5344CB8AC3E}">
        <p14:creationId xmlns:p14="http://schemas.microsoft.com/office/powerpoint/2010/main" val="71424969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C51764-1C1E-4A59-8C47-F2E80F4027F5}"/>
              </a:ext>
            </a:extLst>
          </p:cNvPr>
          <p:cNvPicPr>
            <a:picLocks noChangeAspect="1"/>
          </p:cNvPicPr>
          <p:nvPr/>
        </p:nvPicPr>
        <p:blipFill rotWithShape="1">
          <a:blip r:embed="rId2">
            <a:extLst>
              <a:ext uri="{28A0092B-C50C-407E-A947-70E740481C1C}">
                <a14:useLocalDpi xmlns:a14="http://schemas.microsoft.com/office/drawing/2010/main" val="0"/>
              </a:ext>
            </a:extLst>
          </a:blip>
          <a:srcRect l="15692" t="6542" r="15769" b="8082"/>
          <a:stretch/>
        </p:blipFill>
        <p:spPr>
          <a:xfrm>
            <a:off x="991772" y="548639"/>
            <a:ext cx="12534314" cy="8778240"/>
          </a:xfrm>
          <a:prstGeom prst="rect">
            <a:avLst/>
          </a:prstGeom>
          <a:ln>
            <a:noFill/>
          </a:ln>
          <a:effectLst>
            <a:softEdge rad="112500"/>
          </a:effectLst>
        </p:spPr>
      </p:pic>
    </p:spTree>
    <p:extLst>
      <p:ext uri="{BB962C8B-B14F-4D97-AF65-F5344CB8AC3E}">
        <p14:creationId xmlns:p14="http://schemas.microsoft.com/office/powerpoint/2010/main" val="71416137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5A3CF7-B102-4936-83F0-AE771327C56B}"/>
              </a:ext>
            </a:extLst>
          </p:cNvPr>
          <p:cNvPicPr>
            <a:picLocks noChangeAspect="1"/>
          </p:cNvPicPr>
          <p:nvPr/>
        </p:nvPicPr>
        <p:blipFill rotWithShape="1">
          <a:blip r:embed="rId2">
            <a:extLst>
              <a:ext uri="{28A0092B-C50C-407E-A947-70E740481C1C}">
                <a14:useLocalDpi xmlns:a14="http://schemas.microsoft.com/office/drawing/2010/main" val="0"/>
              </a:ext>
            </a:extLst>
          </a:blip>
          <a:srcRect l="15923" t="4697" r="15193" b="16496"/>
          <a:stretch/>
        </p:blipFill>
        <p:spPr>
          <a:xfrm>
            <a:off x="865163" y="337625"/>
            <a:ext cx="13146258" cy="8455886"/>
          </a:xfrm>
          <a:prstGeom prst="rect">
            <a:avLst/>
          </a:prstGeom>
          <a:ln>
            <a:noFill/>
          </a:ln>
          <a:effectLst>
            <a:softEdge rad="112500"/>
          </a:effectLst>
        </p:spPr>
      </p:pic>
    </p:spTree>
    <p:extLst>
      <p:ext uri="{BB962C8B-B14F-4D97-AF65-F5344CB8AC3E}">
        <p14:creationId xmlns:p14="http://schemas.microsoft.com/office/powerpoint/2010/main" val="244882392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F4F659-9719-4066-BE98-59F9C44636E5}"/>
              </a:ext>
            </a:extLst>
          </p:cNvPr>
          <p:cNvPicPr>
            <a:picLocks noChangeAspect="1"/>
          </p:cNvPicPr>
          <p:nvPr/>
        </p:nvPicPr>
        <p:blipFill rotWithShape="1">
          <a:blip r:embed="rId2">
            <a:extLst>
              <a:ext uri="{28A0092B-C50C-407E-A947-70E740481C1C}">
                <a14:useLocalDpi xmlns:a14="http://schemas.microsoft.com/office/drawing/2010/main" val="0"/>
              </a:ext>
            </a:extLst>
          </a:blip>
          <a:srcRect l="16038" t="4286" r="14846" b="14649"/>
          <a:stretch/>
        </p:blipFill>
        <p:spPr>
          <a:xfrm>
            <a:off x="949568" y="569742"/>
            <a:ext cx="13610495" cy="8975199"/>
          </a:xfrm>
          <a:prstGeom prst="rect">
            <a:avLst/>
          </a:prstGeom>
          <a:ln>
            <a:noFill/>
          </a:ln>
          <a:effectLst>
            <a:softEdge rad="112500"/>
          </a:effectLst>
        </p:spPr>
      </p:pic>
    </p:spTree>
    <p:extLst>
      <p:ext uri="{BB962C8B-B14F-4D97-AF65-F5344CB8AC3E}">
        <p14:creationId xmlns:p14="http://schemas.microsoft.com/office/powerpoint/2010/main" val="1954992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72BD73-426E-448D-AC07-F0020AB41A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336" y="383078"/>
            <a:ext cx="16184880" cy="9099552"/>
          </a:xfrm>
          <a:prstGeom prst="rect">
            <a:avLst/>
          </a:prstGeom>
          <a:ln>
            <a:noFill/>
          </a:ln>
          <a:effectLst>
            <a:softEdge rad="112500"/>
          </a:effectLst>
        </p:spPr>
      </p:pic>
      <p:sp>
        <p:nvSpPr>
          <p:cNvPr id="4" name="Freeform 2">
            <a:extLst>
              <a:ext uri="{FF2B5EF4-FFF2-40B4-BE49-F238E27FC236}">
                <a16:creationId xmlns:a16="http://schemas.microsoft.com/office/drawing/2014/main" id="{A343E667-1C0F-4EA7-9452-4EA87F4312E4}"/>
              </a:ext>
            </a:extLst>
          </p:cNvPr>
          <p:cNvSpPr/>
          <p:nvPr/>
        </p:nvSpPr>
        <p:spPr>
          <a:xfrm>
            <a:off x="14079427" y="0"/>
            <a:ext cx="4208573" cy="4247184"/>
          </a:xfrm>
          <a:custGeom>
            <a:avLst/>
            <a:gdLst/>
            <a:ahLst/>
            <a:cxnLst/>
            <a:rect l="l" t="t" r="r" b="b"/>
            <a:pathLst>
              <a:path w="4208573" h="4247184">
                <a:moveTo>
                  <a:pt x="0" y="0"/>
                </a:moveTo>
                <a:lnTo>
                  <a:pt x="4208574" y="0"/>
                </a:lnTo>
                <a:lnTo>
                  <a:pt x="4208574" y="4247184"/>
                </a:lnTo>
                <a:lnTo>
                  <a:pt x="0" y="424718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5" name="Freeform 2">
            <a:extLst>
              <a:ext uri="{FF2B5EF4-FFF2-40B4-BE49-F238E27FC236}">
                <a16:creationId xmlns:a16="http://schemas.microsoft.com/office/drawing/2014/main" id="{CF76BA84-D000-4ADA-A416-8C6B59B91005}"/>
              </a:ext>
            </a:extLst>
          </p:cNvPr>
          <p:cNvSpPr/>
          <p:nvPr/>
        </p:nvSpPr>
        <p:spPr>
          <a:xfrm>
            <a:off x="14079427" y="-18607"/>
            <a:ext cx="4208573" cy="4247184"/>
          </a:xfrm>
          <a:custGeom>
            <a:avLst/>
            <a:gdLst/>
            <a:ahLst/>
            <a:cxnLst/>
            <a:rect l="l" t="t" r="r" b="b"/>
            <a:pathLst>
              <a:path w="4208573" h="4247184">
                <a:moveTo>
                  <a:pt x="0" y="0"/>
                </a:moveTo>
                <a:lnTo>
                  <a:pt x="4208574" y="0"/>
                </a:lnTo>
                <a:lnTo>
                  <a:pt x="4208574" y="4247184"/>
                </a:lnTo>
                <a:lnTo>
                  <a:pt x="0" y="424718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Tree>
    <p:extLst>
      <p:ext uri="{BB962C8B-B14F-4D97-AF65-F5344CB8AC3E}">
        <p14:creationId xmlns:p14="http://schemas.microsoft.com/office/powerpoint/2010/main" val="395988413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C53897-F389-4072-A741-78B7C4B3D50E}"/>
              </a:ext>
            </a:extLst>
          </p:cNvPr>
          <p:cNvPicPr>
            <a:picLocks noChangeAspect="1"/>
          </p:cNvPicPr>
          <p:nvPr/>
        </p:nvPicPr>
        <p:blipFill rotWithShape="1">
          <a:blip r:embed="rId2">
            <a:extLst>
              <a:ext uri="{28A0092B-C50C-407E-A947-70E740481C1C}">
                <a14:useLocalDpi xmlns:a14="http://schemas.microsoft.com/office/drawing/2010/main" val="0"/>
              </a:ext>
            </a:extLst>
          </a:blip>
          <a:srcRect l="15462" t="4081" r="15077" b="8287"/>
          <a:stretch/>
        </p:blipFill>
        <p:spPr>
          <a:xfrm>
            <a:off x="844062" y="358727"/>
            <a:ext cx="12703128" cy="9010356"/>
          </a:xfrm>
          <a:prstGeom prst="rect">
            <a:avLst/>
          </a:prstGeom>
          <a:ln>
            <a:noFill/>
          </a:ln>
          <a:effectLst>
            <a:softEdge rad="112500"/>
          </a:effectLst>
        </p:spPr>
      </p:pic>
    </p:spTree>
    <p:extLst>
      <p:ext uri="{BB962C8B-B14F-4D97-AF65-F5344CB8AC3E}">
        <p14:creationId xmlns:p14="http://schemas.microsoft.com/office/powerpoint/2010/main" val="6720402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4D90FC-7CDA-42C0-BAE9-6F29A970AC26}"/>
              </a:ext>
            </a:extLst>
          </p:cNvPr>
          <p:cNvPicPr>
            <a:picLocks noChangeAspect="1"/>
          </p:cNvPicPr>
          <p:nvPr/>
        </p:nvPicPr>
        <p:blipFill rotWithShape="1">
          <a:blip r:embed="rId2">
            <a:extLst>
              <a:ext uri="{28A0092B-C50C-407E-A947-70E740481C1C}">
                <a14:useLocalDpi xmlns:a14="http://schemas.microsoft.com/office/drawing/2010/main" val="0"/>
              </a:ext>
            </a:extLst>
          </a:blip>
          <a:srcRect l="15115" t="5722" r="14385" b="6029"/>
          <a:stretch/>
        </p:blipFill>
        <p:spPr>
          <a:xfrm>
            <a:off x="1202789" y="606669"/>
            <a:ext cx="12893040" cy="9073662"/>
          </a:xfrm>
          <a:prstGeom prst="rect">
            <a:avLst/>
          </a:prstGeom>
          <a:ln>
            <a:noFill/>
          </a:ln>
          <a:effectLst>
            <a:softEdge rad="112500"/>
          </a:effectLst>
        </p:spPr>
      </p:pic>
    </p:spTree>
    <p:extLst>
      <p:ext uri="{BB962C8B-B14F-4D97-AF65-F5344CB8AC3E}">
        <p14:creationId xmlns:p14="http://schemas.microsoft.com/office/powerpoint/2010/main" val="271202613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EA9935-89E2-43AA-B8E1-3B048508E484}"/>
              </a:ext>
            </a:extLst>
          </p:cNvPr>
          <p:cNvPicPr>
            <a:picLocks noChangeAspect="1"/>
          </p:cNvPicPr>
          <p:nvPr/>
        </p:nvPicPr>
        <p:blipFill rotWithShape="1">
          <a:blip r:embed="rId2">
            <a:extLst>
              <a:ext uri="{28A0092B-C50C-407E-A947-70E740481C1C}">
                <a14:useLocalDpi xmlns:a14="http://schemas.microsoft.com/office/drawing/2010/main" val="0"/>
              </a:ext>
            </a:extLst>
          </a:blip>
          <a:srcRect l="14769" t="4696" r="14731" b="6030"/>
          <a:stretch/>
        </p:blipFill>
        <p:spPr>
          <a:xfrm>
            <a:off x="2700997" y="485337"/>
            <a:ext cx="12893042" cy="9179169"/>
          </a:xfrm>
          <a:prstGeom prst="rect">
            <a:avLst/>
          </a:prstGeom>
          <a:ln>
            <a:noFill/>
          </a:ln>
          <a:effectLst>
            <a:softEdge rad="112500"/>
          </a:effectLst>
        </p:spPr>
      </p:pic>
    </p:spTree>
    <p:extLst>
      <p:ext uri="{BB962C8B-B14F-4D97-AF65-F5344CB8AC3E}">
        <p14:creationId xmlns:p14="http://schemas.microsoft.com/office/powerpoint/2010/main" val="366007109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CCC898-DCBD-4F00-BE83-774A794A370D}"/>
              </a:ext>
            </a:extLst>
          </p:cNvPr>
          <p:cNvPicPr>
            <a:picLocks noChangeAspect="1"/>
          </p:cNvPicPr>
          <p:nvPr/>
        </p:nvPicPr>
        <p:blipFill rotWithShape="1">
          <a:blip r:embed="rId2">
            <a:extLst>
              <a:ext uri="{28A0092B-C50C-407E-A947-70E740481C1C}">
                <a14:useLocalDpi xmlns:a14="http://schemas.microsoft.com/office/drawing/2010/main" val="0"/>
              </a:ext>
            </a:extLst>
          </a:blip>
          <a:srcRect l="15000" t="1822" r="14615" b="6440"/>
          <a:stretch/>
        </p:blipFill>
        <p:spPr>
          <a:xfrm>
            <a:off x="2743200" y="189914"/>
            <a:ext cx="12871938" cy="9432389"/>
          </a:xfrm>
          <a:prstGeom prst="rect">
            <a:avLst/>
          </a:prstGeom>
          <a:ln>
            <a:noFill/>
          </a:ln>
          <a:effectLst>
            <a:softEdge rad="112500"/>
          </a:effectLst>
        </p:spPr>
      </p:pic>
    </p:spTree>
    <p:extLst>
      <p:ext uri="{BB962C8B-B14F-4D97-AF65-F5344CB8AC3E}">
        <p14:creationId xmlns:p14="http://schemas.microsoft.com/office/powerpoint/2010/main" val="403564065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932795-5CCD-4240-BAA1-4F86CC1538D2}"/>
              </a:ext>
            </a:extLst>
          </p:cNvPr>
          <p:cNvPicPr>
            <a:picLocks noChangeAspect="1"/>
          </p:cNvPicPr>
          <p:nvPr/>
        </p:nvPicPr>
        <p:blipFill rotWithShape="1">
          <a:blip r:embed="rId2">
            <a:extLst>
              <a:ext uri="{28A0092B-C50C-407E-A947-70E740481C1C}">
                <a14:useLocalDpi xmlns:a14="http://schemas.microsoft.com/office/drawing/2010/main" val="0"/>
              </a:ext>
            </a:extLst>
          </a:blip>
          <a:srcRect l="15114" r="14962" b="6030"/>
          <a:stretch/>
        </p:blipFill>
        <p:spPr>
          <a:xfrm>
            <a:off x="2489983" y="312503"/>
            <a:ext cx="12787532" cy="9661995"/>
          </a:xfrm>
          <a:prstGeom prst="rect">
            <a:avLst/>
          </a:prstGeom>
          <a:ln>
            <a:noFill/>
          </a:ln>
          <a:effectLst>
            <a:softEdge rad="112500"/>
          </a:effectLst>
        </p:spPr>
      </p:pic>
    </p:spTree>
    <p:extLst>
      <p:ext uri="{BB962C8B-B14F-4D97-AF65-F5344CB8AC3E}">
        <p14:creationId xmlns:p14="http://schemas.microsoft.com/office/powerpoint/2010/main" val="28693145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E0B79-A055-428A-B3B0-3DEA69179D7F}"/>
              </a:ext>
            </a:extLst>
          </p:cNvPr>
          <p:cNvPicPr>
            <a:picLocks noChangeAspect="1"/>
          </p:cNvPicPr>
          <p:nvPr/>
        </p:nvPicPr>
        <p:blipFill rotWithShape="1">
          <a:blip r:embed="rId2">
            <a:extLst>
              <a:ext uri="{28A0092B-C50C-407E-A947-70E740481C1C}">
                <a14:useLocalDpi xmlns:a14="http://schemas.microsoft.com/office/drawing/2010/main" val="0"/>
              </a:ext>
            </a:extLst>
          </a:blip>
          <a:srcRect l="15115" t="2439" r="14846" b="6645"/>
          <a:stretch/>
        </p:blipFill>
        <p:spPr>
          <a:xfrm>
            <a:off x="2764303" y="253218"/>
            <a:ext cx="12808634" cy="9347982"/>
          </a:xfrm>
          <a:prstGeom prst="rect">
            <a:avLst/>
          </a:prstGeom>
          <a:ln>
            <a:noFill/>
          </a:ln>
          <a:effectLst>
            <a:softEdge rad="112500"/>
          </a:effectLst>
        </p:spPr>
      </p:pic>
    </p:spTree>
    <p:extLst>
      <p:ext uri="{BB962C8B-B14F-4D97-AF65-F5344CB8AC3E}">
        <p14:creationId xmlns:p14="http://schemas.microsoft.com/office/powerpoint/2010/main" val="380579432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A90E5B-3182-4D5B-A1CA-5E1053D687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09" y="0"/>
            <a:ext cx="11249891" cy="10287000"/>
          </a:xfrm>
          <a:prstGeom prst="rect">
            <a:avLst/>
          </a:prstGeom>
        </p:spPr>
      </p:pic>
      <p:sp>
        <p:nvSpPr>
          <p:cNvPr id="2" name="TextBox 1">
            <a:extLst>
              <a:ext uri="{FF2B5EF4-FFF2-40B4-BE49-F238E27FC236}">
                <a16:creationId xmlns:a16="http://schemas.microsoft.com/office/drawing/2014/main" id="{8D6176BD-275F-4371-A110-4BDB37456549}"/>
              </a:ext>
            </a:extLst>
          </p:cNvPr>
          <p:cNvSpPr txBox="1"/>
          <p:nvPr/>
        </p:nvSpPr>
        <p:spPr>
          <a:xfrm>
            <a:off x="11658600" y="2019300"/>
            <a:ext cx="6248400" cy="1107996"/>
          </a:xfrm>
          <a:prstGeom prst="rect">
            <a:avLst/>
          </a:prstGeom>
          <a:noFill/>
        </p:spPr>
        <p:txBody>
          <a:bodyPr wrap="square" rtlCol="0">
            <a:spAutoFit/>
          </a:bodyPr>
          <a:lstStyle/>
          <a:p>
            <a:pPr algn="ctr"/>
            <a:r>
              <a:rPr lang="en-US" sz="6600" b="1" dirty="0">
                <a:latin typeface="Times New Roman" panose="02020603050405020304" pitchFamily="18" charset="0"/>
                <a:cs typeface="Times New Roman" panose="02020603050405020304" pitchFamily="18" charset="0"/>
              </a:rPr>
              <a:t>Marxism</a:t>
            </a:r>
            <a:endParaRPr lang="en-US" sz="5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692794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FC3A10-C344-443F-A71B-F34AF1582D71}"/>
              </a:ext>
            </a:extLst>
          </p:cNvPr>
          <p:cNvPicPr>
            <a:picLocks noChangeAspect="1"/>
          </p:cNvPicPr>
          <p:nvPr/>
        </p:nvPicPr>
        <p:blipFill>
          <a:blip r:embed="rId2"/>
          <a:stretch>
            <a:fillRect/>
          </a:stretch>
        </p:blipFill>
        <p:spPr>
          <a:xfrm>
            <a:off x="-1676400" y="-323850"/>
            <a:ext cx="15849600" cy="10934700"/>
          </a:xfrm>
          <a:prstGeom prst="rect">
            <a:avLst/>
          </a:prstGeom>
        </p:spPr>
      </p:pic>
      <p:pic>
        <p:nvPicPr>
          <p:cNvPr id="6" name="Picture 5">
            <a:extLst>
              <a:ext uri="{FF2B5EF4-FFF2-40B4-BE49-F238E27FC236}">
                <a16:creationId xmlns:a16="http://schemas.microsoft.com/office/drawing/2014/main" id="{091F8803-00DB-46F2-9F87-84B8ECACA126}"/>
              </a:ext>
            </a:extLst>
          </p:cNvPr>
          <p:cNvPicPr>
            <a:picLocks noChangeAspect="1"/>
          </p:cNvPicPr>
          <p:nvPr/>
        </p:nvPicPr>
        <p:blipFill>
          <a:blip r:embed="rId3"/>
          <a:stretch>
            <a:fillRect/>
          </a:stretch>
        </p:blipFill>
        <p:spPr>
          <a:xfrm>
            <a:off x="11430000" y="495300"/>
            <a:ext cx="4865914" cy="8915400"/>
          </a:xfrm>
          <a:prstGeom prst="rect">
            <a:avLst/>
          </a:prstGeom>
        </p:spPr>
      </p:pic>
    </p:spTree>
    <p:extLst>
      <p:ext uri="{BB962C8B-B14F-4D97-AF65-F5344CB8AC3E}">
        <p14:creationId xmlns:p14="http://schemas.microsoft.com/office/powerpoint/2010/main" val="149848271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4" name="Freeform 24"/>
          <p:cNvSpPr/>
          <p:nvPr/>
        </p:nvSpPr>
        <p:spPr>
          <a:xfrm>
            <a:off x="-1573240" y="8893298"/>
            <a:ext cx="4051334" cy="2765036"/>
          </a:xfrm>
          <a:custGeom>
            <a:avLst/>
            <a:gdLst/>
            <a:ahLst/>
            <a:cxnLst/>
            <a:rect l="l" t="t" r="r" b="b"/>
            <a:pathLst>
              <a:path w="4051334" h="2765036">
                <a:moveTo>
                  <a:pt x="0" y="0"/>
                </a:moveTo>
                <a:lnTo>
                  <a:pt x="4051334" y="0"/>
                </a:lnTo>
                <a:lnTo>
                  <a:pt x="4051334" y="2765036"/>
                </a:lnTo>
                <a:lnTo>
                  <a:pt x="0" y="27650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5" name="Freeform 25"/>
          <p:cNvSpPr/>
          <p:nvPr/>
        </p:nvSpPr>
        <p:spPr>
          <a:xfrm>
            <a:off x="15262955" y="8864586"/>
            <a:ext cx="4602314" cy="3618569"/>
          </a:xfrm>
          <a:custGeom>
            <a:avLst/>
            <a:gdLst/>
            <a:ahLst/>
            <a:cxnLst/>
            <a:rect l="l" t="t" r="r" b="b"/>
            <a:pathLst>
              <a:path w="4602314" h="3618569">
                <a:moveTo>
                  <a:pt x="0" y="0"/>
                </a:moveTo>
                <a:lnTo>
                  <a:pt x="4602314" y="0"/>
                </a:lnTo>
                <a:lnTo>
                  <a:pt x="4602314" y="3618569"/>
                </a:lnTo>
                <a:lnTo>
                  <a:pt x="0" y="3618569"/>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26" name="Freeform 26"/>
          <p:cNvSpPr/>
          <p:nvPr/>
        </p:nvSpPr>
        <p:spPr>
          <a:xfrm>
            <a:off x="-674156" y="-1322787"/>
            <a:ext cx="4224468" cy="2645573"/>
          </a:xfrm>
          <a:custGeom>
            <a:avLst/>
            <a:gdLst/>
            <a:ahLst/>
            <a:cxnLst/>
            <a:rect l="l" t="t" r="r" b="b"/>
            <a:pathLst>
              <a:path w="4224468" h="2645573">
                <a:moveTo>
                  <a:pt x="0" y="0"/>
                </a:moveTo>
                <a:lnTo>
                  <a:pt x="4224468" y="0"/>
                </a:lnTo>
                <a:lnTo>
                  <a:pt x="4224468" y="2645574"/>
                </a:lnTo>
                <a:lnTo>
                  <a:pt x="0" y="2645574"/>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27" name="Freeform 27"/>
          <p:cNvSpPr/>
          <p:nvPr/>
        </p:nvSpPr>
        <p:spPr>
          <a:xfrm>
            <a:off x="11101574" y="9560661"/>
            <a:ext cx="3169280" cy="2226419"/>
          </a:xfrm>
          <a:custGeom>
            <a:avLst/>
            <a:gdLst/>
            <a:ahLst/>
            <a:cxnLst/>
            <a:rect l="l" t="t" r="r" b="b"/>
            <a:pathLst>
              <a:path w="3169280" h="2226419">
                <a:moveTo>
                  <a:pt x="0" y="0"/>
                </a:moveTo>
                <a:lnTo>
                  <a:pt x="3169280" y="0"/>
                </a:lnTo>
                <a:lnTo>
                  <a:pt x="3169280" y="2226419"/>
                </a:lnTo>
                <a:lnTo>
                  <a:pt x="0" y="2226419"/>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28" name="Freeform 28"/>
          <p:cNvSpPr/>
          <p:nvPr/>
        </p:nvSpPr>
        <p:spPr>
          <a:xfrm>
            <a:off x="9653627" y="-3037933"/>
            <a:ext cx="5493058" cy="4114800"/>
          </a:xfrm>
          <a:custGeom>
            <a:avLst/>
            <a:gdLst/>
            <a:ahLst/>
            <a:cxnLst/>
            <a:rect l="l" t="t" r="r" b="b"/>
            <a:pathLst>
              <a:path w="5493058" h="4114800">
                <a:moveTo>
                  <a:pt x="0" y="0"/>
                </a:moveTo>
                <a:lnTo>
                  <a:pt x="5493058" y="0"/>
                </a:lnTo>
                <a:lnTo>
                  <a:pt x="549305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29" name="Freeform 29"/>
          <p:cNvSpPr/>
          <p:nvPr/>
        </p:nvSpPr>
        <p:spPr>
          <a:xfrm rot="-5400000">
            <a:off x="4745771" y="-1877331"/>
            <a:ext cx="2892762" cy="2919301"/>
          </a:xfrm>
          <a:custGeom>
            <a:avLst/>
            <a:gdLst/>
            <a:ahLst/>
            <a:cxnLst/>
            <a:rect l="l" t="t" r="r" b="b"/>
            <a:pathLst>
              <a:path w="2892762" h="2919301">
                <a:moveTo>
                  <a:pt x="0" y="0"/>
                </a:moveTo>
                <a:lnTo>
                  <a:pt x="2892761" y="0"/>
                </a:lnTo>
                <a:lnTo>
                  <a:pt x="2892761" y="2919301"/>
                </a:lnTo>
                <a:lnTo>
                  <a:pt x="0" y="2919301"/>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30" name="Freeform 30"/>
          <p:cNvSpPr/>
          <p:nvPr/>
        </p:nvSpPr>
        <p:spPr>
          <a:xfrm>
            <a:off x="2932282" y="9271808"/>
            <a:ext cx="2587020" cy="2386526"/>
          </a:xfrm>
          <a:custGeom>
            <a:avLst/>
            <a:gdLst/>
            <a:ahLst/>
            <a:cxnLst/>
            <a:rect l="l" t="t" r="r" b="b"/>
            <a:pathLst>
              <a:path w="2587020" h="2386526">
                <a:moveTo>
                  <a:pt x="0" y="0"/>
                </a:moveTo>
                <a:lnTo>
                  <a:pt x="2587020" y="0"/>
                </a:lnTo>
                <a:lnTo>
                  <a:pt x="2587020" y="2386526"/>
                </a:lnTo>
                <a:lnTo>
                  <a:pt x="0" y="238652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31" name="Freeform 31"/>
          <p:cNvSpPr/>
          <p:nvPr/>
        </p:nvSpPr>
        <p:spPr>
          <a:xfrm>
            <a:off x="15262955" y="-1072630"/>
            <a:ext cx="1996345" cy="2149497"/>
          </a:xfrm>
          <a:custGeom>
            <a:avLst/>
            <a:gdLst/>
            <a:ahLst/>
            <a:cxnLst/>
            <a:rect l="l" t="t" r="r" b="b"/>
            <a:pathLst>
              <a:path w="1996345" h="2149497">
                <a:moveTo>
                  <a:pt x="0" y="0"/>
                </a:moveTo>
                <a:lnTo>
                  <a:pt x="1996345" y="0"/>
                </a:lnTo>
                <a:lnTo>
                  <a:pt x="1996345" y="2149497"/>
                </a:lnTo>
                <a:lnTo>
                  <a:pt x="0" y="2149497"/>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sp>
      <p:pic>
        <p:nvPicPr>
          <p:cNvPr id="33" name="Picture 32">
            <a:extLst>
              <a:ext uri="{FF2B5EF4-FFF2-40B4-BE49-F238E27FC236}">
                <a16:creationId xmlns:a16="http://schemas.microsoft.com/office/drawing/2014/main" id="{26B7E240-818F-48FB-A996-BFE0B73F7DAF}"/>
              </a:ext>
            </a:extLst>
          </p:cNvPr>
          <p:cNvPicPr>
            <a:picLocks noChangeAspect="1"/>
          </p:cNvPicPr>
          <p:nvPr/>
        </p:nvPicPr>
        <p:blipFill>
          <a:blip r:embed="rId18"/>
          <a:stretch>
            <a:fillRect/>
          </a:stretch>
        </p:blipFill>
        <p:spPr>
          <a:xfrm>
            <a:off x="39518" y="31446"/>
            <a:ext cx="15316200" cy="9802362"/>
          </a:xfrm>
          <a:prstGeom prst="rect">
            <a:avLst/>
          </a:prstGeom>
          <a:ln>
            <a:noFill/>
          </a:ln>
          <a:effectLst>
            <a:softEdge rad="112500"/>
          </a:effectLst>
        </p:spPr>
      </p:pic>
      <p:pic>
        <p:nvPicPr>
          <p:cNvPr id="34" name="Picture 33">
            <a:extLst>
              <a:ext uri="{FF2B5EF4-FFF2-40B4-BE49-F238E27FC236}">
                <a16:creationId xmlns:a16="http://schemas.microsoft.com/office/drawing/2014/main" id="{65D06856-A69E-4499-AE65-2AA7A9ADD2FB}"/>
              </a:ext>
            </a:extLst>
          </p:cNvPr>
          <p:cNvPicPr>
            <a:picLocks noChangeAspect="1"/>
          </p:cNvPicPr>
          <p:nvPr/>
        </p:nvPicPr>
        <p:blipFill>
          <a:blip r:embed="rId19"/>
          <a:stretch>
            <a:fillRect/>
          </a:stretch>
        </p:blipFill>
        <p:spPr>
          <a:xfrm>
            <a:off x="14270854" y="2995549"/>
            <a:ext cx="3809379" cy="6979600"/>
          </a:xfrm>
          <a:prstGeom prst="rect">
            <a:avLst/>
          </a:prstGeo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4"/>
          <p:cNvSpPr/>
          <p:nvPr/>
        </p:nvSpPr>
        <p:spPr>
          <a:xfrm>
            <a:off x="-1573240" y="8893298"/>
            <a:ext cx="4051334" cy="2765036"/>
          </a:xfrm>
          <a:custGeom>
            <a:avLst/>
            <a:gdLst/>
            <a:ahLst/>
            <a:cxnLst/>
            <a:rect l="l" t="t" r="r" b="b"/>
            <a:pathLst>
              <a:path w="4051334" h="2765036">
                <a:moveTo>
                  <a:pt x="0" y="0"/>
                </a:moveTo>
                <a:lnTo>
                  <a:pt x="4051334" y="0"/>
                </a:lnTo>
                <a:lnTo>
                  <a:pt x="4051334" y="2765036"/>
                </a:lnTo>
                <a:lnTo>
                  <a:pt x="0" y="27650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5" name="Freeform 25"/>
          <p:cNvSpPr/>
          <p:nvPr/>
        </p:nvSpPr>
        <p:spPr>
          <a:xfrm>
            <a:off x="15262955" y="8864586"/>
            <a:ext cx="4602314" cy="3618569"/>
          </a:xfrm>
          <a:custGeom>
            <a:avLst/>
            <a:gdLst/>
            <a:ahLst/>
            <a:cxnLst/>
            <a:rect l="l" t="t" r="r" b="b"/>
            <a:pathLst>
              <a:path w="4602314" h="3618569">
                <a:moveTo>
                  <a:pt x="0" y="0"/>
                </a:moveTo>
                <a:lnTo>
                  <a:pt x="4602314" y="0"/>
                </a:lnTo>
                <a:lnTo>
                  <a:pt x="4602314" y="3618569"/>
                </a:lnTo>
                <a:lnTo>
                  <a:pt x="0" y="3618569"/>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26" name="Freeform 26"/>
          <p:cNvSpPr/>
          <p:nvPr/>
        </p:nvSpPr>
        <p:spPr>
          <a:xfrm>
            <a:off x="-674156" y="-1322787"/>
            <a:ext cx="4224468" cy="2645573"/>
          </a:xfrm>
          <a:custGeom>
            <a:avLst/>
            <a:gdLst/>
            <a:ahLst/>
            <a:cxnLst/>
            <a:rect l="l" t="t" r="r" b="b"/>
            <a:pathLst>
              <a:path w="4224468" h="2645573">
                <a:moveTo>
                  <a:pt x="0" y="0"/>
                </a:moveTo>
                <a:lnTo>
                  <a:pt x="4224468" y="0"/>
                </a:lnTo>
                <a:lnTo>
                  <a:pt x="4224468" y="2645574"/>
                </a:lnTo>
                <a:lnTo>
                  <a:pt x="0" y="2645574"/>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27" name="Freeform 27"/>
          <p:cNvSpPr/>
          <p:nvPr/>
        </p:nvSpPr>
        <p:spPr>
          <a:xfrm>
            <a:off x="11101574" y="9560661"/>
            <a:ext cx="3169280" cy="2226419"/>
          </a:xfrm>
          <a:custGeom>
            <a:avLst/>
            <a:gdLst/>
            <a:ahLst/>
            <a:cxnLst/>
            <a:rect l="l" t="t" r="r" b="b"/>
            <a:pathLst>
              <a:path w="3169280" h="2226419">
                <a:moveTo>
                  <a:pt x="0" y="0"/>
                </a:moveTo>
                <a:lnTo>
                  <a:pt x="3169280" y="0"/>
                </a:lnTo>
                <a:lnTo>
                  <a:pt x="3169280" y="2226419"/>
                </a:lnTo>
                <a:lnTo>
                  <a:pt x="0" y="2226419"/>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28" name="Freeform 28"/>
          <p:cNvSpPr/>
          <p:nvPr/>
        </p:nvSpPr>
        <p:spPr>
          <a:xfrm>
            <a:off x="9653627" y="-3037933"/>
            <a:ext cx="5493058" cy="4114800"/>
          </a:xfrm>
          <a:custGeom>
            <a:avLst/>
            <a:gdLst/>
            <a:ahLst/>
            <a:cxnLst/>
            <a:rect l="l" t="t" r="r" b="b"/>
            <a:pathLst>
              <a:path w="5493058" h="4114800">
                <a:moveTo>
                  <a:pt x="0" y="0"/>
                </a:moveTo>
                <a:lnTo>
                  <a:pt x="5493058" y="0"/>
                </a:lnTo>
                <a:lnTo>
                  <a:pt x="549305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29" name="Freeform 29"/>
          <p:cNvSpPr/>
          <p:nvPr/>
        </p:nvSpPr>
        <p:spPr>
          <a:xfrm rot="-5400000">
            <a:off x="4745771" y="-1877331"/>
            <a:ext cx="2892762" cy="2919301"/>
          </a:xfrm>
          <a:custGeom>
            <a:avLst/>
            <a:gdLst/>
            <a:ahLst/>
            <a:cxnLst/>
            <a:rect l="l" t="t" r="r" b="b"/>
            <a:pathLst>
              <a:path w="2892762" h="2919301">
                <a:moveTo>
                  <a:pt x="0" y="0"/>
                </a:moveTo>
                <a:lnTo>
                  <a:pt x="2892761" y="0"/>
                </a:lnTo>
                <a:lnTo>
                  <a:pt x="2892761" y="2919301"/>
                </a:lnTo>
                <a:lnTo>
                  <a:pt x="0" y="2919301"/>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30" name="Freeform 30"/>
          <p:cNvSpPr/>
          <p:nvPr/>
        </p:nvSpPr>
        <p:spPr>
          <a:xfrm>
            <a:off x="2932282" y="9271808"/>
            <a:ext cx="2587020" cy="2386526"/>
          </a:xfrm>
          <a:custGeom>
            <a:avLst/>
            <a:gdLst/>
            <a:ahLst/>
            <a:cxnLst/>
            <a:rect l="l" t="t" r="r" b="b"/>
            <a:pathLst>
              <a:path w="2587020" h="2386526">
                <a:moveTo>
                  <a:pt x="0" y="0"/>
                </a:moveTo>
                <a:lnTo>
                  <a:pt x="2587020" y="0"/>
                </a:lnTo>
                <a:lnTo>
                  <a:pt x="2587020" y="2386526"/>
                </a:lnTo>
                <a:lnTo>
                  <a:pt x="0" y="238652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31" name="Freeform 31"/>
          <p:cNvSpPr/>
          <p:nvPr/>
        </p:nvSpPr>
        <p:spPr>
          <a:xfrm>
            <a:off x="15262955" y="-1072630"/>
            <a:ext cx="1996345" cy="2149497"/>
          </a:xfrm>
          <a:custGeom>
            <a:avLst/>
            <a:gdLst/>
            <a:ahLst/>
            <a:cxnLst/>
            <a:rect l="l" t="t" r="r" b="b"/>
            <a:pathLst>
              <a:path w="1996345" h="2149497">
                <a:moveTo>
                  <a:pt x="0" y="0"/>
                </a:moveTo>
                <a:lnTo>
                  <a:pt x="1996345" y="0"/>
                </a:lnTo>
                <a:lnTo>
                  <a:pt x="1996345" y="2149497"/>
                </a:lnTo>
                <a:lnTo>
                  <a:pt x="0" y="2149497"/>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sp>
      <p:pic>
        <p:nvPicPr>
          <p:cNvPr id="3" name="Picture 2">
            <a:extLst>
              <a:ext uri="{FF2B5EF4-FFF2-40B4-BE49-F238E27FC236}">
                <a16:creationId xmlns:a16="http://schemas.microsoft.com/office/drawing/2014/main" id="{5CEC2C99-AA3D-414C-9A0C-292F40E8B3AA}"/>
              </a:ext>
            </a:extLst>
          </p:cNvPr>
          <p:cNvPicPr>
            <a:picLocks noChangeAspect="1"/>
          </p:cNvPicPr>
          <p:nvPr/>
        </p:nvPicPr>
        <p:blipFill>
          <a:blip r:embed="rId18"/>
          <a:stretch>
            <a:fillRect/>
          </a:stretch>
        </p:blipFill>
        <p:spPr>
          <a:xfrm>
            <a:off x="228600" y="266700"/>
            <a:ext cx="14325600" cy="9677400"/>
          </a:xfrm>
          <a:prstGeom prst="rect">
            <a:avLst/>
          </a:prstGeom>
        </p:spPr>
      </p:pic>
      <p:pic>
        <p:nvPicPr>
          <p:cNvPr id="13" name="Picture 12">
            <a:extLst>
              <a:ext uri="{FF2B5EF4-FFF2-40B4-BE49-F238E27FC236}">
                <a16:creationId xmlns:a16="http://schemas.microsoft.com/office/drawing/2014/main" id="{42345C5E-0F59-4D17-8EBC-4B83734C256E}"/>
              </a:ext>
            </a:extLst>
          </p:cNvPr>
          <p:cNvPicPr>
            <a:picLocks noChangeAspect="1"/>
          </p:cNvPicPr>
          <p:nvPr/>
        </p:nvPicPr>
        <p:blipFill>
          <a:blip r:embed="rId19"/>
          <a:stretch>
            <a:fillRect/>
          </a:stretch>
        </p:blipFill>
        <p:spPr>
          <a:xfrm>
            <a:off x="14270854" y="2995549"/>
            <a:ext cx="3809379" cy="6979600"/>
          </a:xfrm>
          <a:prstGeom prst="rect">
            <a:avLst/>
          </a:prstGeom>
        </p:spPr>
      </p:pic>
    </p:spTree>
    <p:extLst>
      <p:ext uri="{BB962C8B-B14F-4D97-AF65-F5344CB8AC3E}">
        <p14:creationId xmlns:p14="http://schemas.microsoft.com/office/powerpoint/2010/main" val="10845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7E3D79-BBB2-4DDC-908A-20B5DD8D8CCA}"/>
              </a:ext>
            </a:extLst>
          </p:cNvPr>
          <p:cNvPicPr>
            <a:picLocks noChangeAspect="1"/>
          </p:cNvPicPr>
          <p:nvPr/>
        </p:nvPicPr>
        <p:blipFill rotWithShape="1">
          <a:blip r:embed="rId2">
            <a:extLst>
              <a:ext uri="{28A0092B-C50C-407E-A947-70E740481C1C}">
                <a14:useLocalDpi xmlns:a14="http://schemas.microsoft.com/office/drawing/2010/main" val="0"/>
              </a:ext>
            </a:extLst>
          </a:blip>
          <a:srcRect r="12077" b="7654"/>
          <a:stretch/>
        </p:blipFill>
        <p:spPr>
          <a:xfrm>
            <a:off x="1104314" y="582803"/>
            <a:ext cx="16079373" cy="9704198"/>
          </a:xfrm>
          <a:prstGeom prst="rect">
            <a:avLst/>
          </a:prstGeom>
          <a:ln>
            <a:noFill/>
          </a:ln>
          <a:effectLst>
            <a:softEdge rad="112500"/>
          </a:effectLst>
        </p:spPr>
      </p:pic>
      <p:sp>
        <p:nvSpPr>
          <p:cNvPr id="4" name="Freeform 2">
            <a:extLst>
              <a:ext uri="{FF2B5EF4-FFF2-40B4-BE49-F238E27FC236}">
                <a16:creationId xmlns:a16="http://schemas.microsoft.com/office/drawing/2014/main" id="{E30E59D6-149C-4C2F-9230-69277940422B}"/>
              </a:ext>
            </a:extLst>
          </p:cNvPr>
          <p:cNvSpPr/>
          <p:nvPr/>
        </p:nvSpPr>
        <p:spPr>
          <a:xfrm>
            <a:off x="15316200" y="-18607"/>
            <a:ext cx="2971800" cy="3714307"/>
          </a:xfrm>
          <a:custGeom>
            <a:avLst/>
            <a:gdLst/>
            <a:ahLst/>
            <a:cxnLst/>
            <a:rect l="l" t="t" r="r" b="b"/>
            <a:pathLst>
              <a:path w="4208573" h="4247184">
                <a:moveTo>
                  <a:pt x="0" y="0"/>
                </a:moveTo>
                <a:lnTo>
                  <a:pt x="4208574" y="0"/>
                </a:lnTo>
                <a:lnTo>
                  <a:pt x="4208574" y="4247184"/>
                </a:lnTo>
                <a:lnTo>
                  <a:pt x="0" y="424718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Tree>
    <p:extLst>
      <p:ext uri="{BB962C8B-B14F-4D97-AF65-F5344CB8AC3E}">
        <p14:creationId xmlns:p14="http://schemas.microsoft.com/office/powerpoint/2010/main" val="260340884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4"/>
          <p:cNvSpPr/>
          <p:nvPr/>
        </p:nvSpPr>
        <p:spPr>
          <a:xfrm>
            <a:off x="-1573240" y="8893298"/>
            <a:ext cx="4051334" cy="2765036"/>
          </a:xfrm>
          <a:custGeom>
            <a:avLst/>
            <a:gdLst/>
            <a:ahLst/>
            <a:cxnLst/>
            <a:rect l="l" t="t" r="r" b="b"/>
            <a:pathLst>
              <a:path w="4051334" h="2765036">
                <a:moveTo>
                  <a:pt x="0" y="0"/>
                </a:moveTo>
                <a:lnTo>
                  <a:pt x="4051334" y="0"/>
                </a:lnTo>
                <a:lnTo>
                  <a:pt x="4051334" y="2765036"/>
                </a:lnTo>
                <a:lnTo>
                  <a:pt x="0" y="27650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5" name="Freeform 25"/>
          <p:cNvSpPr/>
          <p:nvPr/>
        </p:nvSpPr>
        <p:spPr>
          <a:xfrm>
            <a:off x="15262955" y="8864586"/>
            <a:ext cx="4602314" cy="3618569"/>
          </a:xfrm>
          <a:custGeom>
            <a:avLst/>
            <a:gdLst/>
            <a:ahLst/>
            <a:cxnLst/>
            <a:rect l="l" t="t" r="r" b="b"/>
            <a:pathLst>
              <a:path w="4602314" h="3618569">
                <a:moveTo>
                  <a:pt x="0" y="0"/>
                </a:moveTo>
                <a:lnTo>
                  <a:pt x="4602314" y="0"/>
                </a:lnTo>
                <a:lnTo>
                  <a:pt x="4602314" y="3618569"/>
                </a:lnTo>
                <a:lnTo>
                  <a:pt x="0" y="3618569"/>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26" name="Freeform 26"/>
          <p:cNvSpPr/>
          <p:nvPr/>
        </p:nvSpPr>
        <p:spPr>
          <a:xfrm>
            <a:off x="-674156" y="-1322787"/>
            <a:ext cx="4224468" cy="2645573"/>
          </a:xfrm>
          <a:custGeom>
            <a:avLst/>
            <a:gdLst/>
            <a:ahLst/>
            <a:cxnLst/>
            <a:rect l="l" t="t" r="r" b="b"/>
            <a:pathLst>
              <a:path w="4224468" h="2645573">
                <a:moveTo>
                  <a:pt x="0" y="0"/>
                </a:moveTo>
                <a:lnTo>
                  <a:pt x="4224468" y="0"/>
                </a:lnTo>
                <a:lnTo>
                  <a:pt x="4224468" y="2645574"/>
                </a:lnTo>
                <a:lnTo>
                  <a:pt x="0" y="2645574"/>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27" name="Freeform 27"/>
          <p:cNvSpPr/>
          <p:nvPr/>
        </p:nvSpPr>
        <p:spPr>
          <a:xfrm>
            <a:off x="11101574" y="9560661"/>
            <a:ext cx="3169280" cy="2226419"/>
          </a:xfrm>
          <a:custGeom>
            <a:avLst/>
            <a:gdLst/>
            <a:ahLst/>
            <a:cxnLst/>
            <a:rect l="l" t="t" r="r" b="b"/>
            <a:pathLst>
              <a:path w="3169280" h="2226419">
                <a:moveTo>
                  <a:pt x="0" y="0"/>
                </a:moveTo>
                <a:lnTo>
                  <a:pt x="3169280" y="0"/>
                </a:lnTo>
                <a:lnTo>
                  <a:pt x="3169280" y="2226419"/>
                </a:lnTo>
                <a:lnTo>
                  <a:pt x="0" y="2226419"/>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28" name="Freeform 28"/>
          <p:cNvSpPr/>
          <p:nvPr/>
        </p:nvSpPr>
        <p:spPr>
          <a:xfrm>
            <a:off x="9653627" y="-3037933"/>
            <a:ext cx="5493058" cy="4114800"/>
          </a:xfrm>
          <a:custGeom>
            <a:avLst/>
            <a:gdLst/>
            <a:ahLst/>
            <a:cxnLst/>
            <a:rect l="l" t="t" r="r" b="b"/>
            <a:pathLst>
              <a:path w="5493058" h="4114800">
                <a:moveTo>
                  <a:pt x="0" y="0"/>
                </a:moveTo>
                <a:lnTo>
                  <a:pt x="5493058" y="0"/>
                </a:lnTo>
                <a:lnTo>
                  <a:pt x="549305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29" name="Freeform 29"/>
          <p:cNvSpPr/>
          <p:nvPr/>
        </p:nvSpPr>
        <p:spPr>
          <a:xfrm rot="-5400000">
            <a:off x="4745771" y="-1877331"/>
            <a:ext cx="2892762" cy="2919301"/>
          </a:xfrm>
          <a:custGeom>
            <a:avLst/>
            <a:gdLst/>
            <a:ahLst/>
            <a:cxnLst/>
            <a:rect l="l" t="t" r="r" b="b"/>
            <a:pathLst>
              <a:path w="2892762" h="2919301">
                <a:moveTo>
                  <a:pt x="0" y="0"/>
                </a:moveTo>
                <a:lnTo>
                  <a:pt x="2892761" y="0"/>
                </a:lnTo>
                <a:lnTo>
                  <a:pt x="2892761" y="2919301"/>
                </a:lnTo>
                <a:lnTo>
                  <a:pt x="0" y="2919301"/>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30" name="Freeform 30"/>
          <p:cNvSpPr/>
          <p:nvPr/>
        </p:nvSpPr>
        <p:spPr>
          <a:xfrm>
            <a:off x="2932282" y="9271808"/>
            <a:ext cx="2587020" cy="2386526"/>
          </a:xfrm>
          <a:custGeom>
            <a:avLst/>
            <a:gdLst/>
            <a:ahLst/>
            <a:cxnLst/>
            <a:rect l="l" t="t" r="r" b="b"/>
            <a:pathLst>
              <a:path w="2587020" h="2386526">
                <a:moveTo>
                  <a:pt x="0" y="0"/>
                </a:moveTo>
                <a:lnTo>
                  <a:pt x="2587020" y="0"/>
                </a:lnTo>
                <a:lnTo>
                  <a:pt x="2587020" y="2386526"/>
                </a:lnTo>
                <a:lnTo>
                  <a:pt x="0" y="238652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31" name="Freeform 31"/>
          <p:cNvSpPr/>
          <p:nvPr/>
        </p:nvSpPr>
        <p:spPr>
          <a:xfrm>
            <a:off x="15262955" y="-1072630"/>
            <a:ext cx="1996345" cy="2149497"/>
          </a:xfrm>
          <a:custGeom>
            <a:avLst/>
            <a:gdLst/>
            <a:ahLst/>
            <a:cxnLst/>
            <a:rect l="l" t="t" r="r" b="b"/>
            <a:pathLst>
              <a:path w="1996345" h="2149497">
                <a:moveTo>
                  <a:pt x="0" y="0"/>
                </a:moveTo>
                <a:lnTo>
                  <a:pt x="1996345" y="0"/>
                </a:lnTo>
                <a:lnTo>
                  <a:pt x="1996345" y="2149497"/>
                </a:lnTo>
                <a:lnTo>
                  <a:pt x="0" y="2149497"/>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sp>
      <p:pic>
        <p:nvPicPr>
          <p:cNvPr id="6" name="Picture 5">
            <a:extLst>
              <a:ext uri="{FF2B5EF4-FFF2-40B4-BE49-F238E27FC236}">
                <a16:creationId xmlns:a16="http://schemas.microsoft.com/office/drawing/2014/main" id="{8CB8258F-0B6B-4C8A-809F-D61EBAA48924}"/>
              </a:ext>
            </a:extLst>
          </p:cNvPr>
          <p:cNvPicPr>
            <a:picLocks noChangeAspect="1"/>
          </p:cNvPicPr>
          <p:nvPr/>
        </p:nvPicPr>
        <p:blipFill>
          <a:blip r:embed="rId18"/>
          <a:stretch>
            <a:fillRect/>
          </a:stretch>
        </p:blipFill>
        <p:spPr>
          <a:xfrm>
            <a:off x="207768" y="0"/>
            <a:ext cx="14938918" cy="9806580"/>
          </a:xfrm>
          <a:prstGeom prst="rect">
            <a:avLst/>
          </a:prstGeom>
        </p:spPr>
      </p:pic>
      <p:pic>
        <p:nvPicPr>
          <p:cNvPr id="16" name="Picture 15">
            <a:extLst>
              <a:ext uri="{FF2B5EF4-FFF2-40B4-BE49-F238E27FC236}">
                <a16:creationId xmlns:a16="http://schemas.microsoft.com/office/drawing/2014/main" id="{B1E6132A-EB12-4BE6-BA2F-766B56A42B4D}"/>
              </a:ext>
            </a:extLst>
          </p:cNvPr>
          <p:cNvPicPr>
            <a:picLocks noChangeAspect="1"/>
          </p:cNvPicPr>
          <p:nvPr/>
        </p:nvPicPr>
        <p:blipFill>
          <a:blip r:embed="rId19"/>
          <a:stretch>
            <a:fillRect/>
          </a:stretch>
        </p:blipFill>
        <p:spPr>
          <a:xfrm>
            <a:off x="14270854" y="2995549"/>
            <a:ext cx="3809379" cy="6979600"/>
          </a:xfrm>
          <a:prstGeom prst="rect">
            <a:avLst/>
          </a:prstGeom>
        </p:spPr>
      </p:pic>
    </p:spTree>
    <p:extLst>
      <p:ext uri="{BB962C8B-B14F-4D97-AF65-F5344CB8AC3E}">
        <p14:creationId xmlns:p14="http://schemas.microsoft.com/office/powerpoint/2010/main" val="172066626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4"/>
          <p:cNvSpPr/>
          <p:nvPr/>
        </p:nvSpPr>
        <p:spPr>
          <a:xfrm>
            <a:off x="-1573240" y="8893298"/>
            <a:ext cx="4051334" cy="2765036"/>
          </a:xfrm>
          <a:custGeom>
            <a:avLst/>
            <a:gdLst/>
            <a:ahLst/>
            <a:cxnLst/>
            <a:rect l="l" t="t" r="r" b="b"/>
            <a:pathLst>
              <a:path w="4051334" h="2765036">
                <a:moveTo>
                  <a:pt x="0" y="0"/>
                </a:moveTo>
                <a:lnTo>
                  <a:pt x="4051334" y="0"/>
                </a:lnTo>
                <a:lnTo>
                  <a:pt x="4051334" y="2765036"/>
                </a:lnTo>
                <a:lnTo>
                  <a:pt x="0" y="27650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5" name="Freeform 25"/>
          <p:cNvSpPr/>
          <p:nvPr/>
        </p:nvSpPr>
        <p:spPr>
          <a:xfrm>
            <a:off x="15262955" y="8864586"/>
            <a:ext cx="4602314" cy="3618569"/>
          </a:xfrm>
          <a:custGeom>
            <a:avLst/>
            <a:gdLst/>
            <a:ahLst/>
            <a:cxnLst/>
            <a:rect l="l" t="t" r="r" b="b"/>
            <a:pathLst>
              <a:path w="4602314" h="3618569">
                <a:moveTo>
                  <a:pt x="0" y="0"/>
                </a:moveTo>
                <a:lnTo>
                  <a:pt x="4602314" y="0"/>
                </a:lnTo>
                <a:lnTo>
                  <a:pt x="4602314" y="3618569"/>
                </a:lnTo>
                <a:lnTo>
                  <a:pt x="0" y="3618569"/>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26" name="Freeform 26"/>
          <p:cNvSpPr/>
          <p:nvPr/>
        </p:nvSpPr>
        <p:spPr>
          <a:xfrm>
            <a:off x="-674156" y="-1322787"/>
            <a:ext cx="4224468" cy="2645573"/>
          </a:xfrm>
          <a:custGeom>
            <a:avLst/>
            <a:gdLst/>
            <a:ahLst/>
            <a:cxnLst/>
            <a:rect l="l" t="t" r="r" b="b"/>
            <a:pathLst>
              <a:path w="4224468" h="2645573">
                <a:moveTo>
                  <a:pt x="0" y="0"/>
                </a:moveTo>
                <a:lnTo>
                  <a:pt x="4224468" y="0"/>
                </a:lnTo>
                <a:lnTo>
                  <a:pt x="4224468" y="2645574"/>
                </a:lnTo>
                <a:lnTo>
                  <a:pt x="0" y="2645574"/>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27" name="Freeform 27"/>
          <p:cNvSpPr/>
          <p:nvPr/>
        </p:nvSpPr>
        <p:spPr>
          <a:xfrm>
            <a:off x="11101574" y="9560661"/>
            <a:ext cx="3169280" cy="2226419"/>
          </a:xfrm>
          <a:custGeom>
            <a:avLst/>
            <a:gdLst/>
            <a:ahLst/>
            <a:cxnLst/>
            <a:rect l="l" t="t" r="r" b="b"/>
            <a:pathLst>
              <a:path w="3169280" h="2226419">
                <a:moveTo>
                  <a:pt x="0" y="0"/>
                </a:moveTo>
                <a:lnTo>
                  <a:pt x="3169280" y="0"/>
                </a:lnTo>
                <a:lnTo>
                  <a:pt x="3169280" y="2226419"/>
                </a:lnTo>
                <a:lnTo>
                  <a:pt x="0" y="2226419"/>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28" name="Freeform 28"/>
          <p:cNvSpPr/>
          <p:nvPr/>
        </p:nvSpPr>
        <p:spPr>
          <a:xfrm>
            <a:off x="9653627" y="-3037933"/>
            <a:ext cx="5493058" cy="4114800"/>
          </a:xfrm>
          <a:custGeom>
            <a:avLst/>
            <a:gdLst/>
            <a:ahLst/>
            <a:cxnLst/>
            <a:rect l="l" t="t" r="r" b="b"/>
            <a:pathLst>
              <a:path w="5493058" h="4114800">
                <a:moveTo>
                  <a:pt x="0" y="0"/>
                </a:moveTo>
                <a:lnTo>
                  <a:pt x="5493058" y="0"/>
                </a:lnTo>
                <a:lnTo>
                  <a:pt x="549305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29" name="Freeform 29"/>
          <p:cNvSpPr/>
          <p:nvPr/>
        </p:nvSpPr>
        <p:spPr>
          <a:xfrm rot="-5400000">
            <a:off x="4745771" y="-1877331"/>
            <a:ext cx="2892762" cy="2919301"/>
          </a:xfrm>
          <a:custGeom>
            <a:avLst/>
            <a:gdLst/>
            <a:ahLst/>
            <a:cxnLst/>
            <a:rect l="l" t="t" r="r" b="b"/>
            <a:pathLst>
              <a:path w="2892762" h="2919301">
                <a:moveTo>
                  <a:pt x="0" y="0"/>
                </a:moveTo>
                <a:lnTo>
                  <a:pt x="2892761" y="0"/>
                </a:lnTo>
                <a:lnTo>
                  <a:pt x="2892761" y="2919301"/>
                </a:lnTo>
                <a:lnTo>
                  <a:pt x="0" y="2919301"/>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30" name="Freeform 30"/>
          <p:cNvSpPr/>
          <p:nvPr/>
        </p:nvSpPr>
        <p:spPr>
          <a:xfrm>
            <a:off x="2932282" y="9271808"/>
            <a:ext cx="2587020" cy="2386526"/>
          </a:xfrm>
          <a:custGeom>
            <a:avLst/>
            <a:gdLst/>
            <a:ahLst/>
            <a:cxnLst/>
            <a:rect l="l" t="t" r="r" b="b"/>
            <a:pathLst>
              <a:path w="2587020" h="2386526">
                <a:moveTo>
                  <a:pt x="0" y="0"/>
                </a:moveTo>
                <a:lnTo>
                  <a:pt x="2587020" y="0"/>
                </a:lnTo>
                <a:lnTo>
                  <a:pt x="2587020" y="2386526"/>
                </a:lnTo>
                <a:lnTo>
                  <a:pt x="0" y="238652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31" name="Freeform 31"/>
          <p:cNvSpPr/>
          <p:nvPr/>
        </p:nvSpPr>
        <p:spPr>
          <a:xfrm>
            <a:off x="15262955" y="-1072630"/>
            <a:ext cx="1996345" cy="2149497"/>
          </a:xfrm>
          <a:custGeom>
            <a:avLst/>
            <a:gdLst/>
            <a:ahLst/>
            <a:cxnLst/>
            <a:rect l="l" t="t" r="r" b="b"/>
            <a:pathLst>
              <a:path w="1996345" h="2149497">
                <a:moveTo>
                  <a:pt x="0" y="0"/>
                </a:moveTo>
                <a:lnTo>
                  <a:pt x="1996345" y="0"/>
                </a:lnTo>
                <a:lnTo>
                  <a:pt x="1996345" y="2149497"/>
                </a:lnTo>
                <a:lnTo>
                  <a:pt x="0" y="2149497"/>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sp>
      <p:pic>
        <p:nvPicPr>
          <p:cNvPr id="3" name="Picture 2">
            <a:extLst>
              <a:ext uri="{FF2B5EF4-FFF2-40B4-BE49-F238E27FC236}">
                <a16:creationId xmlns:a16="http://schemas.microsoft.com/office/drawing/2014/main" id="{11631757-D98B-4747-A91F-EEF00A705693}"/>
              </a:ext>
            </a:extLst>
          </p:cNvPr>
          <p:cNvPicPr>
            <a:picLocks noChangeAspect="1"/>
          </p:cNvPicPr>
          <p:nvPr/>
        </p:nvPicPr>
        <p:blipFill>
          <a:blip r:embed="rId18"/>
          <a:stretch>
            <a:fillRect/>
          </a:stretch>
        </p:blipFill>
        <p:spPr>
          <a:xfrm>
            <a:off x="355800" y="114300"/>
            <a:ext cx="14655600" cy="10853235"/>
          </a:xfrm>
          <a:prstGeom prst="rect">
            <a:avLst/>
          </a:prstGeom>
        </p:spPr>
      </p:pic>
      <p:pic>
        <p:nvPicPr>
          <p:cNvPr id="14" name="Picture 13">
            <a:extLst>
              <a:ext uri="{FF2B5EF4-FFF2-40B4-BE49-F238E27FC236}">
                <a16:creationId xmlns:a16="http://schemas.microsoft.com/office/drawing/2014/main" id="{94244CCF-2B53-44A3-A8FB-DA05B1B6E2C5}"/>
              </a:ext>
            </a:extLst>
          </p:cNvPr>
          <p:cNvPicPr>
            <a:picLocks noChangeAspect="1"/>
          </p:cNvPicPr>
          <p:nvPr/>
        </p:nvPicPr>
        <p:blipFill>
          <a:blip r:embed="rId19"/>
          <a:stretch>
            <a:fillRect/>
          </a:stretch>
        </p:blipFill>
        <p:spPr>
          <a:xfrm>
            <a:off x="14270854" y="2995549"/>
            <a:ext cx="3809379" cy="6979600"/>
          </a:xfrm>
          <a:prstGeom prst="rect">
            <a:avLst/>
          </a:prstGeom>
        </p:spPr>
      </p:pic>
    </p:spTree>
    <p:extLst>
      <p:ext uri="{BB962C8B-B14F-4D97-AF65-F5344CB8AC3E}">
        <p14:creationId xmlns:p14="http://schemas.microsoft.com/office/powerpoint/2010/main" val="158236340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4"/>
          <p:cNvSpPr/>
          <p:nvPr/>
        </p:nvSpPr>
        <p:spPr>
          <a:xfrm>
            <a:off x="-1573240" y="8893298"/>
            <a:ext cx="4051334" cy="2765036"/>
          </a:xfrm>
          <a:custGeom>
            <a:avLst/>
            <a:gdLst/>
            <a:ahLst/>
            <a:cxnLst/>
            <a:rect l="l" t="t" r="r" b="b"/>
            <a:pathLst>
              <a:path w="4051334" h="2765036">
                <a:moveTo>
                  <a:pt x="0" y="0"/>
                </a:moveTo>
                <a:lnTo>
                  <a:pt x="4051334" y="0"/>
                </a:lnTo>
                <a:lnTo>
                  <a:pt x="4051334" y="2765036"/>
                </a:lnTo>
                <a:lnTo>
                  <a:pt x="0" y="27650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5" name="Freeform 25"/>
          <p:cNvSpPr/>
          <p:nvPr/>
        </p:nvSpPr>
        <p:spPr>
          <a:xfrm>
            <a:off x="15262955" y="8864586"/>
            <a:ext cx="4602314" cy="3618569"/>
          </a:xfrm>
          <a:custGeom>
            <a:avLst/>
            <a:gdLst/>
            <a:ahLst/>
            <a:cxnLst/>
            <a:rect l="l" t="t" r="r" b="b"/>
            <a:pathLst>
              <a:path w="4602314" h="3618569">
                <a:moveTo>
                  <a:pt x="0" y="0"/>
                </a:moveTo>
                <a:lnTo>
                  <a:pt x="4602314" y="0"/>
                </a:lnTo>
                <a:lnTo>
                  <a:pt x="4602314" y="3618569"/>
                </a:lnTo>
                <a:lnTo>
                  <a:pt x="0" y="3618569"/>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26" name="Freeform 26"/>
          <p:cNvSpPr/>
          <p:nvPr/>
        </p:nvSpPr>
        <p:spPr>
          <a:xfrm>
            <a:off x="-674156" y="-1322787"/>
            <a:ext cx="4224468" cy="2645573"/>
          </a:xfrm>
          <a:custGeom>
            <a:avLst/>
            <a:gdLst/>
            <a:ahLst/>
            <a:cxnLst/>
            <a:rect l="l" t="t" r="r" b="b"/>
            <a:pathLst>
              <a:path w="4224468" h="2645573">
                <a:moveTo>
                  <a:pt x="0" y="0"/>
                </a:moveTo>
                <a:lnTo>
                  <a:pt x="4224468" y="0"/>
                </a:lnTo>
                <a:lnTo>
                  <a:pt x="4224468" y="2645574"/>
                </a:lnTo>
                <a:lnTo>
                  <a:pt x="0" y="2645574"/>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27" name="Freeform 27"/>
          <p:cNvSpPr/>
          <p:nvPr/>
        </p:nvSpPr>
        <p:spPr>
          <a:xfrm>
            <a:off x="11101574" y="9560661"/>
            <a:ext cx="3169280" cy="2226419"/>
          </a:xfrm>
          <a:custGeom>
            <a:avLst/>
            <a:gdLst/>
            <a:ahLst/>
            <a:cxnLst/>
            <a:rect l="l" t="t" r="r" b="b"/>
            <a:pathLst>
              <a:path w="3169280" h="2226419">
                <a:moveTo>
                  <a:pt x="0" y="0"/>
                </a:moveTo>
                <a:lnTo>
                  <a:pt x="3169280" y="0"/>
                </a:lnTo>
                <a:lnTo>
                  <a:pt x="3169280" y="2226419"/>
                </a:lnTo>
                <a:lnTo>
                  <a:pt x="0" y="2226419"/>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28" name="Freeform 28"/>
          <p:cNvSpPr/>
          <p:nvPr/>
        </p:nvSpPr>
        <p:spPr>
          <a:xfrm>
            <a:off x="9653627" y="-3037933"/>
            <a:ext cx="5493058" cy="4114800"/>
          </a:xfrm>
          <a:custGeom>
            <a:avLst/>
            <a:gdLst/>
            <a:ahLst/>
            <a:cxnLst/>
            <a:rect l="l" t="t" r="r" b="b"/>
            <a:pathLst>
              <a:path w="5493058" h="4114800">
                <a:moveTo>
                  <a:pt x="0" y="0"/>
                </a:moveTo>
                <a:lnTo>
                  <a:pt x="5493058" y="0"/>
                </a:lnTo>
                <a:lnTo>
                  <a:pt x="549305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29" name="Freeform 29"/>
          <p:cNvSpPr/>
          <p:nvPr/>
        </p:nvSpPr>
        <p:spPr>
          <a:xfrm rot="-5400000">
            <a:off x="4745771" y="-1877331"/>
            <a:ext cx="2892762" cy="2919301"/>
          </a:xfrm>
          <a:custGeom>
            <a:avLst/>
            <a:gdLst/>
            <a:ahLst/>
            <a:cxnLst/>
            <a:rect l="l" t="t" r="r" b="b"/>
            <a:pathLst>
              <a:path w="2892762" h="2919301">
                <a:moveTo>
                  <a:pt x="0" y="0"/>
                </a:moveTo>
                <a:lnTo>
                  <a:pt x="2892761" y="0"/>
                </a:lnTo>
                <a:lnTo>
                  <a:pt x="2892761" y="2919301"/>
                </a:lnTo>
                <a:lnTo>
                  <a:pt x="0" y="2919301"/>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30" name="Freeform 30"/>
          <p:cNvSpPr/>
          <p:nvPr/>
        </p:nvSpPr>
        <p:spPr>
          <a:xfrm>
            <a:off x="2932282" y="9271808"/>
            <a:ext cx="2587020" cy="2386526"/>
          </a:xfrm>
          <a:custGeom>
            <a:avLst/>
            <a:gdLst/>
            <a:ahLst/>
            <a:cxnLst/>
            <a:rect l="l" t="t" r="r" b="b"/>
            <a:pathLst>
              <a:path w="2587020" h="2386526">
                <a:moveTo>
                  <a:pt x="0" y="0"/>
                </a:moveTo>
                <a:lnTo>
                  <a:pt x="2587020" y="0"/>
                </a:lnTo>
                <a:lnTo>
                  <a:pt x="2587020" y="2386526"/>
                </a:lnTo>
                <a:lnTo>
                  <a:pt x="0" y="238652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31" name="Freeform 31"/>
          <p:cNvSpPr/>
          <p:nvPr/>
        </p:nvSpPr>
        <p:spPr>
          <a:xfrm>
            <a:off x="15262955" y="-1072630"/>
            <a:ext cx="1996345" cy="2149497"/>
          </a:xfrm>
          <a:custGeom>
            <a:avLst/>
            <a:gdLst/>
            <a:ahLst/>
            <a:cxnLst/>
            <a:rect l="l" t="t" r="r" b="b"/>
            <a:pathLst>
              <a:path w="1996345" h="2149497">
                <a:moveTo>
                  <a:pt x="0" y="0"/>
                </a:moveTo>
                <a:lnTo>
                  <a:pt x="1996345" y="0"/>
                </a:lnTo>
                <a:lnTo>
                  <a:pt x="1996345" y="2149497"/>
                </a:lnTo>
                <a:lnTo>
                  <a:pt x="0" y="2149497"/>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sp>
      <p:pic>
        <p:nvPicPr>
          <p:cNvPr id="3" name="Picture 2">
            <a:extLst>
              <a:ext uri="{FF2B5EF4-FFF2-40B4-BE49-F238E27FC236}">
                <a16:creationId xmlns:a16="http://schemas.microsoft.com/office/drawing/2014/main" id="{B49933A6-2882-49E3-A730-944394EA9978}"/>
              </a:ext>
            </a:extLst>
          </p:cNvPr>
          <p:cNvPicPr>
            <a:picLocks noChangeAspect="1"/>
          </p:cNvPicPr>
          <p:nvPr/>
        </p:nvPicPr>
        <p:blipFill rotWithShape="1">
          <a:blip r:embed="rId18"/>
          <a:srcRect b="14788"/>
          <a:stretch/>
        </p:blipFill>
        <p:spPr>
          <a:xfrm>
            <a:off x="207767" y="114300"/>
            <a:ext cx="15870433" cy="10172700"/>
          </a:xfrm>
          <a:prstGeom prst="rect">
            <a:avLst/>
          </a:prstGeom>
        </p:spPr>
      </p:pic>
      <p:pic>
        <p:nvPicPr>
          <p:cNvPr id="14" name="Picture 13">
            <a:extLst>
              <a:ext uri="{FF2B5EF4-FFF2-40B4-BE49-F238E27FC236}">
                <a16:creationId xmlns:a16="http://schemas.microsoft.com/office/drawing/2014/main" id="{72DA40CD-AB6B-470E-8745-5A6AE2569C8C}"/>
              </a:ext>
            </a:extLst>
          </p:cNvPr>
          <p:cNvPicPr>
            <a:picLocks noChangeAspect="1"/>
          </p:cNvPicPr>
          <p:nvPr/>
        </p:nvPicPr>
        <p:blipFill>
          <a:blip r:embed="rId19"/>
          <a:stretch>
            <a:fillRect/>
          </a:stretch>
        </p:blipFill>
        <p:spPr>
          <a:xfrm>
            <a:off x="14270854" y="2995549"/>
            <a:ext cx="3809379" cy="6979600"/>
          </a:xfrm>
          <a:prstGeom prst="rect">
            <a:avLst/>
          </a:prstGeom>
        </p:spPr>
      </p:pic>
    </p:spTree>
    <p:extLst>
      <p:ext uri="{BB962C8B-B14F-4D97-AF65-F5344CB8AC3E}">
        <p14:creationId xmlns:p14="http://schemas.microsoft.com/office/powerpoint/2010/main" val="330791696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4"/>
          <p:cNvSpPr/>
          <p:nvPr/>
        </p:nvSpPr>
        <p:spPr>
          <a:xfrm>
            <a:off x="-1573240" y="8893298"/>
            <a:ext cx="4051334" cy="2765036"/>
          </a:xfrm>
          <a:custGeom>
            <a:avLst/>
            <a:gdLst/>
            <a:ahLst/>
            <a:cxnLst/>
            <a:rect l="l" t="t" r="r" b="b"/>
            <a:pathLst>
              <a:path w="4051334" h="2765036">
                <a:moveTo>
                  <a:pt x="0" y="0"/>
                </a:moveTo>
                <a:lnTo>
                  <a:pt x="4051334" y="0"/>
                </a:lnTo>
                <a:lnTo>
                  <a:pt x="4051334" y="2765036"/>
                </a:lnTo>
                <a:lnTo>
                  <a:pt x="0" y="27650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5" name="Freeform 25"/>
          <p:cNvSpPr/>
          <p:nvPr/>
        </p:nvSpPr>
        <p:spPr>
          <a:xfrm>
            <a:off x="15262955" y="8864586"/>
            <a:ext cx="4602314" cy="3618569"/>
          </a:xfrm>
          <a:custGeom>
            <a:avLst/>
            <a:gdLst/>
            <a:ahLst/>
            <a:cxnLst/>
            <a:rect l="l" t="t" r="r" b="b"/>
            <a:pathLst>
              <a:path w="4602314" h="3618569">
                <a:moveTo>
                  <a:pt x="0" y="0"/>
                </a:moveTo>
                <a:lnTo>
                  <a:pt x="4602314" y="0"/>
                </a:lnTo>
                <a:lnTo>
                  <a:pt x="4602314" y="3618569"/>
                </a:lnTo>
                <a:lnTo>
                  <a:pt x="0" y="3618569"/>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26" name="Freeform 26"/>
          <p:cNvSpPr/>
          <p:nvPr/>
        </p:nvSpPr>
        <p:spPr>
          <a:xfrm>
            <a:off x="-674156" y="-1322787"/>
            <a:ext cx="4224468" cy="2645573"/>
          </a:xfrm>
          <a:custGeom>
            <a:avLst/>
            <a:gdLst/>
            <a:ahLst/>
            <a:cxnLst/>
            <a:rect l="l" t="t" r="r" b="b"/>
            <a:pathLst>
              <a:path w="4224468" h="2645573">
                <a:moveTo>
                  <a:pt x="0" y="0"/>
                </a:moveTo>
                <a:lnTo>
                  <a:pt x="4224468" y="0"/>
                </a:lnTo>
                <a:lnTo>
                  <a:pt x="4224468" y="2645574"/>
                </a:lnTo>
                <a:lnTo>
                  <a:pt x="0" y="2645574"/>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27" name="Freeform 27"/>
          <p:cNvSpPr/>
          <p:nvPr/>
        </p:nvSpPr>
        <p:spPr>
          <a:xfrm>
            <a:off x="11101574" y="9560661"/>
            <a:ext cx="3169280" cy="2226419"/>
          </a:xfrm>
          <a:custGeom>
            <a:avLst/>
            <a:gdLst/>
            <a:ahLst/>
            <a:cxnLst/>
            <a:rect l="l" t="t" r="r" b="b"/>
            <a:pathLst>
              <a:path w="3169280" h="2226419">
                <a:moveTo>
                  <a:pt x="0" y="0"/>
                </a:moveTo>
                <a:lnTo>
                  <a:pt x="3169280" y="0"/>
                </a:lnTo>
                <a:lnTo>
                  <a:pt x="3169280" y="2226419"/>
                </a:lnTo>
                <a:lnTo>
                  <a:pt x="0" y="2226419"/>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28" name="Freeform 28"/>
          <p:cNvSpPr/>
          <p:nvPr/>
        </p:nvSpPr>
        <p:spPr>
          <a:xfrm>
            <a:off x="9653627" y="-3037933"/>
            <a:ext cx="5493058" cy="4114800"/>
          </a:xfrm>
          <a:custGeom>
            <a:avLst/>
            <a:gdLst/>
            <a:ahLst/>
            <a:cxnLst/>
            <a:rect l="l" t="t" r="r" b="b"/>
            <a:pathLst>
              <a:path w="5493058" h="4114800">
                <a:moveTo>
                  <a:pt x="0" y="0"/>
                </a:moveTo>
                <a:lnTo>
                  <a:pt x="5493058" y="0"/>
                </a:lnTo>
                <a:lnTo>
                  <a:pt x="549305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29" name="Freeform 29"/>
          <p:cNvSpPr/>
          <p:nvPr/>
        </p:nvSpPr>
        <p:spPr>
          <a:xfrm rot="-5400000">
            <a:off x="4745771" y="-1877331"/>
            <a:ext cx="2892762" cy="2919301"/>
          </a:xfrm>
          <a:custGeom>
            <a:avLst/>
            <a:gdLst/>
            <a:ahLst/>
            <a:cxnLst/>
            <a:rect l="l" t="t" r="r" b="b"/>
            <a:pathLst>
              <a:path w="2892762" h="2919301">
                <a:moveTo>
                  <a:pt x="0" y="0"/>
                </a:moveTo>
                <a:lnTo>
                  <a:pt x="2892761" y="0"/>
                </a:lnTo>
                <a:lnTo>
                  <a:pt x="2892761" y="2919301"/>
                </a:lnTo>
                <a:lnTo>
                  <a:pt x="0" y="2919301"/>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30" name="Freeform 30"/>
          <p:cNvSpPr/>
          <p:nvPr/>
        </p:nvSpPr>
        <p:spPr>
          <a:xfrm>
            <a:off x="2932282" y="9271808"/>
            <a:ext cx="2587020" cy="2386526"/>
          </a:xfrm>
          <a:custGeom>
            <a:avLst/>
            <a:gdLst/>
            <a:ahLst/>
            <a:cxnLst/>
            <a:rect l="l" t="t" r="r" b="b"/>
            <a:pathLst>
              <a:path w="2587020" h="2386526">
                <a:moveTo>
                  <a:pt x="0" y="0"/>
                </a:moveTo>
                <a:lnTo>
                  <a:pt x="2587020" y="0"/>
                </a:lnTo>
                <a:lnTo>
                  <a:pt x="2587020" y="2386526"/>
                </a:lnTo>
                <a:lnTo>
                  <a:pt x="0" y="238652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31" name="Freeform 31"/>
          <p:cNvSpPr/>
          <p:nvPr/>
        </p:nvSpPr>
        <p:spPr>
          <a:xfrm>
            <a:off x="15262955" y="-1072630"/>
            <a:ext cx="1996345" cy="2149497"/>
          </a:xfrm>
          <a:custGeom>
            <a:avLst/>
            <a:gdLst/>
            <a:ahLst/>
            <a:cxnLst/>
            <a:rect l="l" t="t" r="r" b="b"/>
            <a:pathLst>
              <a:path w="1996345" h="2149497">
                <a:moveTo>
                  <a:pt x="0" y="0"/>
                </a:moveTo>
                <a:lnTo>
                  <a:pt x="1996345" y="0"/>
                </a:lnTo>
                <a:lnTo>
                  <a:pt x="1996345" y="2149497"/>
                </a:lnTo>
                <a:lnTo>
                  <a:pt x="0" y="2149497"/>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sp>
      <p:pic>
        <p:nvPicPr>
          <p:cNvPr id="3" name="Picture 2">
            <a:extLst>
              <a:ext uri="{FF2B5EF4-FFF2-40B4-BE49-F238E27FC236}">
                <a16:creationId xmlns:a16="http://schemas.microsoft.com/office/drawing/2014/main" id="{611F9C8F-796B-4209-80DD-8378335E75CB}"/>
              </a:ext>
            </a:extLst>
          </p:cNvPr>
          <p:cNvPicPr>
            <a:picLocks noChangeAspect="1"/>
          </p:cNvPicPr>
          <p:nvPr/>
        </p:nvPicPr>
        <p:blipFill>
          <a:blip r:embed="rId18"/>
          <a:stretch>
            <a:fillRect/>
          </a:stretch>
        </p:blipFill>
        <p:spPr>
          <a:xfrm>
            <a:off x="542466" y="282844"/>
            <a:ext cx="13728388" cy="9977545"/>
          </a:xfrm>
          <a:prstGeom prst="rect">
            <a:avLst/>
          </a:prstGeom>
        </p:spPr>
      </p:pic>
      <p:pic>
        <p:nvPicPr>
          <p:cNvPr id="14" name="Picture 13">
            <a:extLst>
              <a:ext uri="{FF2B5EF4-FFF2-40B4-BE49-F238E27FC236}">
                <a16:creationId xmlns:a16="http://schemas.microsoft.com/office/drawing/2014/main" id="{9092141B-2AEA-43C8-8C1A-2D6FB3ACB863}"/>
              </a:ext>
            </a:extLst>
          </p:cNvPr>
          <p:cNvPicPr>
            <a:picLocks noChangeAspect="1"/>
          </p:cNvPicPr>
          <p:nvPr/>
        </p:nvPicPr>
        <p:blipFill>
          <a:blip r:embed="rId19"/>
          <a:stretch>
            <a:fillRect/>
          </a:stretch>
        </p:blipFill>
        <p:spPr>
          <a:xfrm>
            <a:off x="14270854" y="2995549"/>
            <a:ext cx="3809379" cy="6979600"/>
          </a:xfrm>
          <a:prstGeom prst="rect">
            <a:avLst/>
          </a:prstGeom>
        </p:spPr>
      </p:pic>
    </p:spTree>
    <p:extLst>
      <p:ext uri="{BB962C8B-B14F-4D97-AF65-F5344CB8AC3E}">
        <p14:creationId xmlns:p14="http://schemas.microsoft.com/office/powerpoint/2010/main" val="71583923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4"/>
          <p:cNvSpPr/>
          <p:nvPr/>
        </p:nvSpPr>
        <p:spPr>
          <a:xfrm>
            <a:off x="-1573240" y="8893298"/>
            <a:ext cx="4051334" cy="2765036"/>
          </a:xfrm>
          <a:custGeom>
            <a:avLst/>
            <a:gdLst/>
            <a:ahLst/>
            <a:cxnLst/>
            <a:rect l="l" t="t" r="r" b="b"/>
            <a:pathLst>
              <a:path w="4051334" h="2765036">
                <a:moveTo>
                  <a:pt x="0" y="0"/>
                </a:moveTo>
                <a:lnTo>
                  <a:pt x="4051334" y="0"/>
                </a:lnTo>
                <a:lnTo>
                  <a:pt x="4051334" y="2765036"/>
                </a:lnTo>
                <a:lnTo>
                  <a:pt x="0" y="27650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5" name="Freeform 25"/>
          <p:cNvSpPr/>
          <p:nvPr/>
        </p:nvSpPr>
        <p:spPr>
          <a:xfrm>
            <a:off x="15262955" y="8864586"/>
            <a:ext cx="4602314" cy="3618569"/>
          </a:xfrm>
          <a:custGeom>
            <a:avLst/>
            <a:gdLst/>
            <a:ahLst/>
            <a:cxnLst/>
            <a:rect l="l" t="t" r="r" b="b"/>
            <a:pathLst>
              <a:path w="4602314" h="3618569">
                <a:moveTo>
                  <a:pt x="0" y="0"/>
                </a:moveTo>
                <a:lnTo>
                  <a:pt x="4602314" y="0"/>
                </a:lnTo>
                <a:lnTo>
                  <a:pt x="4602314" y="3618569"/>
                </a:lnTo>
                <a:lnTo>
                  <a:pt x="0" y="3618569"/>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26" name="Freeform 26"/>
          <p:cNvSpPr/>
          <p:nvPr/>
        </p:nvSpPr>
        <p:spPr>
          <a:xfrm>
            <a:off x="-674156" y="-1322787"/>
            <a:ext cx="4224468" cy="2645573"/>
          </a:xfrm>
          <a:custGeom>
            <a:avLst/>
            <a:gdLst/>
            <a:ahLst/>
            <a:cxnLst/>
            <a:rect l="l" t="t" r="r" b="b"/>
            <a:pathLst>
              <a:path w="4224468" h="2645573">
                <a:moveTo>
                  <a:pt x="0" y="0"/>
                </a:moveTo>
                <a:lnTo>
                  <a:pt x="4224468" y="0"/>
                </a:lnTo>
                <a:lnTo>
                  <a:pt x="4224468" y="2645574"/>
                </a:lnTo>
                <a:lnTo>
                  <a:pt x="0" y="2645574"/>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27" name="Freeform 27"/>
          <p:cNvSpPr/>
          <p:nvPr/>
        </p:nvSpPr>
        <p:spPr>
          <a:xfrm>
            <a:off x="11101574" y="9560661"/>
            <a:ext cx="3169280" cy="2226419"/>
          </a:xfrm>
          <a:custGeom>
            <a:avLst/>
            <a:gdLst/>
            <a:ahLst/>
            <a:cxnLst/>
            <a:rect l="l" t="t" r="r" b="b"/>
            <a:pathLst>
              <a:path w="3169280" h="2226419">
                <a:moveTo>
                  <a:pt x="0" y="0"/>
                </a:moveTo>
                <a:lnTo>
                  <a:pt x="3169280" y="0"/>
                </a:lnTo>
                <a:lnTo>
                  <a:pt x="3169280" y="2226419"/>
                </a:lnTo>
                <a:lnTo>
                  <a:pt x="0" y="2226419"/>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28" name="Freeform 28"/>
          <p:cNvSpPr/>
          <p:nvPr/>
        </p:nvSpPr>
        <p:spPr>
          <a:xfrm>
            <a:off x="9653627" y="-3037933"/>
            <a:ext cx="5493058" cy="4114800"/>
          </a:xfrm>
          <a:custGeom>
            <a:avLst/>
            <a:gdLst/>
            <a:ahLst/>
            <a:cxnLst/>
            <a:rect l="l" t="t" r="r" b="b"/>
            <a:pathLst>
              <a:path w="5493058" h="4114800">
                <a:moveTo>
                  <a:pt x="0" y="0"/>
                </a:moveTo>
                <a:lnTo>
                  <a:pt x="5493058" y="0"/>
                </a:lnTo>
                <a:lnTo>
                  <a:pt x="549305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29" name="Freeform 29"/>
          <p:cNvSpPr/>
          <p:nvPr/>
        </p:nvSpPr>
        <p:spPr>
          <a:xfrm rot="-5400000">
            <a:off x="4745771" y="-1877331"/>
            <a:ext cx="2892762" cy="2919301"/>
          </a:xfrm>
          <a:custGeom>
            <a:avLst/>
            <a:gdLst/>
            <a:ahLst/>
            <a:cxnLst/>
            <a:rect l="l" t="t" r="r" b="b"/>
            <a:pathLst>
              <a:path w="2892762" h="2919301">
                <a:moveTo>
                  <a:pt x="0" y="0"/>
                </a:moveTo>
                <a:lnTo>
                  <a:pt x="2892761" y="0"/>
                </a:lnTo>
                <a:lnTo>
                  <a:pt x="2892761" y="2919301"/>
                </a:lnTo>
                <a:lnTo>
                  <a:pt x="0" y="2919301"/>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30" name="Freeform 30"/>
          <p:cNvSpPr/>
          <p:nvPr/>
        </p:nvSpPr>
        <p:spPr>
          <a:xfrm>
            <a:off x="2932282" y="9271808"/>
            <a:ext cx="2587020" cy="2386526"/>
          </a:xfrm>
          <a:custGeom>
            <a:avLst/>
            <a:gdLst/>
            <a:ahLst/>
            <a:cxnLst/>
            <a:rect l="l" t="t" r="r" b="b"/>
            <a:pathLst>
              <a:path w="2587020" h="2386526">
                <a:moveTo>
                  <a:pt x="0" y="0"/>
                </a:moveTo>
                <a:lnTo>
                  <a:pt x="2587020" y="0"/>
                </a:lnTo>
                <a:lnTo>
                  <a:pt x="2587020" y="2386526"/>
                </a:lnTo>
                <a:lnTo>
                  <a:pt x="0" y="238652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31" name="Freeform 31"/>
          <p:cNvSpPr/>
          <p:nvPr/>
        </p:nvSpPr>
        <p:spPr>
          <a:xfrm>
            <a:off x="15262955" y="-1072630"/>
            <a:ext cx="1996345" cy="2149497"/>
          </a:xfrm>
          <a:custGeom>
            <a:avLst/>
            <a:gdLst/>
            <a:ahLst/>
            <a:cxnLst/>
            <a:rect l="l" t="t" r="r" b="b"/>
            <a:pathLst>
              <a:path w="1996345" h="2149497">
                <a:moveTo>
                  <a:pt x="0" y="0"/>
                </a:moveTo>
                <a:lnTo>
                  <a:pt x="1996345" y="0"/>
                </a:lnTo>
                <a:lnTo>
                  <a:pt x="1996345" y="2149497"/>
                </a:lnTo>
                <a:lnTo>
                  <a:pt x="0" y="2149497"/>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sp>
      <p:pic>
        <p:nvPicPr>
          <p:cNvPr id="3" name="Picture 2">
            <a:extLst>
              <a:ext uri="{FF2B5EF4-FFF2-40B4-BE49-F238E27FC236}">
                <a16:creationId xmlns:a16="http://schemas.microsoft.com/office/drawing/2014/main" id="{D3E745C6-9219-46DA-B57D-546D2EF007C2}"/>
              </a:ext>
            </a:extLst>
          </p:cNvPr>
          <p:cNvPicPr>
            <a:picLocks noChangeAspect="1"/>
          </p:cNvPicPr>
          <p:nvPr/>
        </p:nvPicPr>
        <p:blipFill>
          <a:blip r:embed="rId18"/>
          <a:stretch>
            <a:fillRect/>
          </a:stretch>
        </p:blipFill>
        <p:spPr>
          <a:xfrm>
            <a:off x="207767" y="190500"/>
            <a:ext cx="13946817" cy="9925359"/>
          </a:xfrm>
          <a:prstGeom prst="rect">
            <a:avLst/>
          </a:prstGeom>
        </p:spPr>
      </p:pic>
      <p:pic>
        <p:nvPicPr>
          <p:cNvPr id="14" name="Picture 13">
            <a:extLst>
              <a:ext uri="{FF2B5EF4-FFF2-40B4-BE49-F238E27FC236}">
                <a16:creationId xmlns:a16="http://schemas.microsoft.com/office/drawing/2014/main" id="{87B24687-B2E6-4048-84A2-F034317C6DD5}"/>
              </a:ext>
            </a:extLst>
          </p:cNvPr>
          <p:cNvPicPr>
            <a:picLocks noChangeAspect="1"/>
          </p:cNvPicPr>
          <p:nvPr/>
        </p:nvPicPr>
        <p:blipFill>
          <a:blip r:embed="rId19"/>
          <a:stretch>
            <a:fillRect/>
          </a:stretch>
        </p:blipFill>
        <p:spPr>
          <a:xfrm>
            <a:off x="14270854" y="2995549"/>
            <a:ext cx="3809379" cy="6979600"/>
          </a:xfrm>
          <a:prstGeom prst="rect">
            <a:avLst/>
          </a:prstGeom>
        </p:spPr>
      </p:pic>
    </p:spTree>
    <p:extLst>
      <p:ext uri="{BB962C8B-B14F-4D97-AF65-F5344CB8AC3E}">
        <p14:creationId xmlns:p14="http://schemas.microsoft.com/office/powerpoint/2010/main" val="347735503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4"/>
          <p:cNvSpPr/>
          <p:nvPr/>
        </p:nvSpPr>
        <p:spPr>
          <a:xfrm>
            <a:off x="-1573240" y="8893298"/>
            <a:ext cx="4051334" cy="2765036"/>
          </a:xfrm>
          <a:custGeom>
            <a:avLst/>
            <a:gdLst/>
            <a:ahLst/>
            <a:cxnLst/>
            <a:rect l="l" t="t" r="r" b="b"/>
            <a:pathLst>
              <a:path w="4051334" h="2765036">
                <a:moveTo>
                  <a:pt x="0" y="0"/>
                </a:moveTo>
                <a:lnTo>
                  <a:pt x="4051334" y="0"/>
                </a:lnTo>
                <a:lnTo>
                  <a:pt x="4051334" y="2765036"/>
                </a:lnTo>
                <a:lnTo>
                  <a:pt x="0" y="27650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5" name="Freeform 25"/>
          <p:cNvSpPr/>
          <p:nvPr/>
        </p:nvSpPr>
        <p:spPr>
          <a:xfrm>
            <a:off x="15262955" y="8864586"/>
            <a:ext cx="4602314" cy="3618569"/>
          </a:xfrm>
          <a:custGeom>
            <a:avLst/>
            <a:gdLst/>
            <a:ahLst/>
            <a:cxnLst/>
            <a:rect l="l" t="t" r="r" b="b"/>
            <a:pathLst>
              <a:path w="4602314" h="3618569">
                <a:moveTo>
                  <a:pt x="0" y="0"/>
                </a:moveTo>
                <a:lnTo>
                  <a:pt x="4602314" y="0"/>
                </a:lnTo>
                <a:lnTo>
                  <a:pt x="4602314" y="3618569"/>
                </a:lnTo>
                <a:lnTo>
                  <a:pt x="0" y="3618569"/>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26" name="Freeform 26"/>
          <p:cNvSpPr/>
          <p:nvPr/>
        </p:nvSpPr>
        <p:spPr>
          <a:xfrm>
            <a:off x="-674156" y="-1322787"/>
            <a:ext cx="4224468" cy="2645573"/>
          </a:xfrm>
          <a:custGeom>
            <a:avLst/>
            <a:gdLst/>
            <a:ahLst/>
            <a:cxnLst/>
            <a:rect l="l" t="t" r="r" b="b"/>
            <a:pathLst>
              <a:path w="4224468" h="2645573">
                <a:moveTo>
                  <a:pt x="0" y="0"/>
                </a:moveTo>
                <a:lnTo>
                  <a:pt x="4224468" y="0"/>
                </a:lnTo>
                <a:lnTo>
                  <a:pt x="4224468" y="2645574"/>
                </a:lnTo>
                <a:lnTo>
                  <a:pt x="0" y="2645574"/>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27" name="Freeform 27"/>
          <p:cNvSpPr/>
          <p:nvPr/>
        </p:nvSpPr>
        <p:spPr>
          <a:xfrm>
            <a:off x="11101574" y="9560661"/>
            <a:ext cx="3169280" cy="2226419"/>
          </a:xfrm>
          <a:custGeom>
            <a:avLst/>
            <a:gdLst/>
            <a:ahLst/>
            <a:cxnLst/>
            <a:rect l="l" t="t" r="r" b="b"/>
            <a:pathLst>
              <a:path w="3169280" h="2226419">
                <a:moveTo>
                  <a:pt x="0" y="0"/>
                </a:moveTo>
                <a:lnTo>
                  <a:pt x="3169280" y="0"/>
                </a:lnTo>
                <a:lnTo>
                  <a:pt x="3169280" y="2226419"/>
                </a:lnTo>
                <a:lnTo>
                  <a:pt x="0" y="2226419"/>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28" name="Freeform 28"/>
          <p:cNvSpPr/>
          <p:nvPr/>
        </p:nvSpPr>
        <p:spPr>
          <a:xfrm>
            <a:off x="9653627" y="-3037933"/>
            <a:ext cx="5493058" cy="4114800"/>
          </a:xfrm>
          <a:custGeom>
            <a:avLst/>
            <a:gdLst/>
            <a:ahLst/>
            <a:cxnLst/>
            <a:rect l="l" t="t" r="r" b="b"/>
            <a:pathLst>
              <a:path w="5493058" h="4114800">
                <a:moveTo>
                  <a:pt x="0" y="0"/>
                </a:moveTo>
                <a:lnTo>
                  <a:pt x="5493058" y="0"/>
                </a:lnTo>
                <a:lnTo>
                  <a:pt x="549305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29" name="Freeform 29"/>
          <p:cNvSpPr/>
          <p:nvPr/>
        </p:nvSpPr>
        <p:spPr>
          <a:xfrm rot="-5400000">
            <a:off x="4745771" y="-1877331"/>
            <a:ext cx="2892762" cy="2919301"/>
          </a:xfrm>
          <a:custGeom>
            <a:avLst/>
            <a:gdLst/>
            <a:ahLst/>
            <a:cxnLst/>
            <a:rect l="l" t="t" r="r" b="b"/>
            <a:pathLst>
              <a:path w="2892762" h="2919301">
                <a:moveTo>
                  <a:pt x="0" y="0"/>
                </a:moveTo>
                <a:lnTo>
                  <a:pt x="2892761" y="0"/>
                </a:lnTo>
                <a:lnTo>
                  <a:pt x="2892761" y="2919301"/>
                </a:lnTo>
                <a:lnTo>
                  <a:pt x="0" y="2919301"/>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30" name="Freeform 30"/>
          <p:cNvSpPr/>
          <p:nvPr/>
        </p:nvSpPr>
        <p:spPr>
          <a:xfrm>
            <a:off x="2932282" y="9271808"/>
            <a:ext cx="2587020" cy="2386526"/>
          </a:xfrm>
          <a:custGeom>
            <a:avLst/>
            <a:gdLst/>
            <a:ahLst/>
            <a:cxnLst/>
            <a:rect l="l" t="t" r="r" b="b"/>
            <a:pathLst>
              <a:path w="2587020" h="2386526">
                <a:moveTo>
                  <a:pt x="0" y="0"/>
                </a:moveTo>
                <a:lnTo>
                  <a:pt x="2587020" y="0"/>
                </a:lnTo>
                <a:lnTo>
                  <a:pt x="2587020" y="2386526"/>
                </a:lnTo>
                <a:lnTo>
                  <a:pt x="0" y="238652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31" name="Freeform 31"/>
          <p:cNvSpPr/>
          <p:nvPr/>
        </p:nvSpPr>
        <p:spPr>
          <a:xfrm>
            <a:off x="15262955" y="-1072630"/>
            <a:ext cx="1996345" cy="2149497"/>
          </a:xfrm>
          <a:custGeom>
            <a:avLst/>
            <a:gdLst/>
            <a:ahLst/>
            <a:cxnLst/>
            <a:rect l="l" t="t" r="r" b="b"/>
            <a:pathLst>
              <a:path w="1996345" h="2149497">
                <a:moveTo>
                  <a:pt x="0" y="0"/>
                </a:moveTo>
                <a:lnTo>
                  <a:pt x="1996345" y="0"/>
                </a:lnTo>
                <a:lnTo>
                  <a:pt x="1996345" y="2149497"/>
                </a:lnTo>
                <a:lnTo>
                  <a:pt x="0" y="2149497"/>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sp>
      <p:pic>
        <p:nvPicPr>
          <p:cNvPr id="3" name="Picture 2">
            <a:extLst>
              <a:ext uri="{FF2B5EF4-FFF2-40B4-BE49-F238E27FC236}">
                <a16:creationId xmlns:a16="http://schemas.microsoft.com/office/drawing/2014/main" id="{EF6D0788-6CA1-4D52-8418-C68A600FA26C}"/>
              </a:ext>
            </a:extLst>
          </p:cNvPr>
          <p:cNvPicPr>
            <a:picLocks noChangeAspect="1"/>
          </p:cNvPicPr>
          <p:nvPr/>
        </p:nvPicPr>
        <p:blipFill>
          <a:blip r:embed="rId18"/>
          <a:stretch>
            <a:fillRect/>
          </a:stretch>
        </p:blipFill>
        <p:spPr>
          <a:xfrm>
            <a:off x="95206" y="61344"/>
            <a:ext cx="13696994" cy="9980068"/>
          </a:xfrm>
          <a:prstGeom prst="rect">
            <a:avLst/>
          </a:prstGeom>
        </p:spPr>
      </p:pic>
      <p:pic>
        <p:nvPicPr>
          <p:cNvPr id="14" name="Picture 13">
            <a:extLst>
              <a:ext uri="{FF2B5EF4-FFF2-40B4-BE49-F238E27FC236}">
                <a16:creationId xmlns:a16="http://schemas.microsoft.com/office/drawing/2014/main" id="{EFC9A11A-E756-4268-9661-E4D88F7EB679}"/>
              </a:ext>
            </a:extLst>
          </p:cNvPr>
          <p:cNvPicPr>
            <a:picLocks noChangeAspect="1"/>
          </p:cNvPicPr>
          <p:nvPr/>
        </p:nvPicPr>
        <p:blipFill>
          <a:blip r:embed="rId19"/>
          <a:stretch>
            <a:fillRect/>
          </a:stretch>
        </p:blipFill>
        <p:spPr>
          <a:xfrm>
            <a:off x="14270854" y="2995549"/>
            <a:ext cx="3809379" cy="6979600"/>
          </a:xfrm>
          <a:prstGeom prst="rect">
            <a:avLst/>
          </a:prstGeom>
        </p:spPr>
      </p:pic>
    </p:spTree>
    <p:extLst>
      <p:ext uri="{BB962C8B-B14F-4D97-AF65-F5344CB8AC3E}">
        <p14:creationId xmlns:p14="http://schemas.microsoft.com/office/powerpoint/2010/main" val="63146604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4"/>
          <p:cNvSpPr/>
          <p:nvPr/>
        </p:nvSpPr>
        <p:spPr>
          <a:xfrm>
            <a:off x="-1573240" y="8893298"/>
            <a:ext cx="4051334" cy="2765036"/>
          </a:xfrm>
          <a:custGeom>
            <a:avLst/>
            <a:gdLst/>
            <a:ahLst/>
            <a:cxnLst/>
            <a:rect l="l" t="t" r="r" b="b"/>
            <a:pathLst>
              <a:path w="4051334" h="2765036">
                <a:moveTo>
                  <a:pt x="0" y="0"/>
                </a:moveTo>
                <a:lnTo>
                  <a:pt x="4051334" y="0"/>
                </a:lnTo>
                <a:lnTo>
                  <a:pt x="4051334" y="2765036"/>
                </a:lnTo>
                <a:lnTo>
                  <a:pt x="0" y="27650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5" name="Freeform 25"/>
          <p:cNvSpPr/>
          <p:nvPr/>
        </p:nvSpPr>
        <p:spPr>
          <a:xfrm>
            <a:off x="15262955" y="8864586"/>
            <a:ext cx="4602314" cy="3618569"/>
          </a:xfrm>
          <a:custGeom>
            <a:avLst/>
            <a:gdLst/>
            <a:ahLst/>
            <a:cxnLst/>
            <a:rect l="l" t="t" r="r" b="b"/>
            <a:pathLst>
              <a:path w="4602314" h="3618569">
                <a:moveTo>
                  <a:pt x="0" y="0"/>
                </a:moveTo>
                <a:lnTo>
                  <a:pt x="4602314" y="0"/>
                </a:lnTo>
                <a:lnTo>
                  <a:pt x="4602314" y="3618569"/>
                </a:lnTo>
                <a:lnTo>
                  <a:pt x="0" y="3618569"/>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26" name="Freeform 26"/>
          <p:cNvSpPr/>
          <p:nvPr/>
        </p:nvSpPr>
        <p:spPr>
          <a:xfrm>
            <a:off x="-674156" y="-1322787"/>
            <a:ext cx="4224468" cy="2645573"/>
          </a:xfrm>
          <a:custGeom>
            <a:avLst/>
            <a:gdLst/>
            <a:ahLst/>
            <a:cxnLst/>
            <a:rect l="l" t="t" r="r" b="b"/>
            <a:pathLst>
              <a:path w="4224468" h="2645573">
                <a:moveTo>
                  <a:pt x="0" y="0"/>
                </a:moveTo>
                <a:lnTo>
                  <a:pt x="4224468" y="0"/>
                </a:lnTo>
                <a:lnTo>
                  <a:pt x="4224468" y="2645574"/>
                </a:lnTo>
                <a:lnTo>
                  <a:pt x="0" y="2645574"/>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27" name="Freeform 27"/>
          <p:cNvSpPr/>
          <p:nvPr/>
        </p:nvSpPr>
        <p:spPr>
          <a:xfrm>
            <a:off x="11101574" y="9560661"/>
            <a:ext cx="3169280" cy="2226419"/>
          </a:xfrm>
          <a:custGeom>
            <a:avLst/>
            <a:gdLst/>
            <a:ahLst/>
            <a:cxnLst/>
            <a:rect l="l" t="t" r="r" b="b"/>
            <a:pathLst>
              <a:path w="3169280" h="2226419">
                <a:moveTo>
                  <a:pt x="0" y="0"/>
                </a:moveTo>
                <a:lnTo>
                  <a:pt x="3169280" y="0"/>
                </a:lnTo>
                <a:lnTo>
                  <a:pt x="3169280" y="2226419"/>
                </a:lnTo>
                <a:lnTo>
                  <a:pt x="0" y="2226419"/>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28" name="Freeform 28"/>
          <p:cNvSpPr/>
          <p:nvPr/>
        </p:nvSpPr>
        <p:spPr>
          <a:xfrm>
            <a:off x="9653627" y="-3037933"/>
            <a:ext cx="5493058" cy="4114800"/>
          </a:xfrm>
          <a:custGeom>
            <a:avLst/>
            <a:gdLst/>
            <a:ahLst/>
            <a:cxnLst/>
            <a:rect l="l" t="t" r="r" b="b"/>
            <a:pathLst>
              <a:path w="5493058" h="4114800">
                <a:moveTo>
                  <a:pt x="0" y="0"/>
                </a:moveTo>
                <a:lnTo>
                  <a:pt x="5493058" y="0"/>
                </a:lnTo>
                <a:lnTo>
                  <a:pt x="549305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29" name="Freeform 29"/>
          <p:cNvSpPr/>
          <p:nvPr/>
        </p:nvSpPr>
        <p:spPr>
          <a:xfrm rot="-5400000">
            <a:off x="4745771" y="-1877331"/>
            <a:ext cx="2892762" cy="2919301"/>
          </a:xfrm>
          <a:custGeom>
            <a:avLst/>
            <a:gdLst/>
            <a:ahLst/>
            <a:cxnLst/>
            <a:rect l="l" t="t" r="r" b="b"/>
            <a:pathLst>
              <a:path w="2892762" h="2919301">
                <a:moveTo>
                  <a:pt x="0" y="0"/>
                </a:moveTo>
                <a:lnTo>
                  <a:pt x="2892761" y="0"/>
                </a:lnTo>
                <a:lnTo>
                  <a:pt x="2892761" y="2919301"/>
                </a:lnTo>
                <a:lnTo>
                  <a:pt x="0" y="2919301"/>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30" name="Freeform 30"/>
          <p:cNvSpPr/>
          <p:nvPr/>
        </p:nvSpPr>
        <p:spPr>
          <a:xfrm>
            <a:off x="2932282" y="9271808"/>
            <a:ext cx="2587020" cy="2386526"/>
          </a:xfrm>
          <a:custGeom>
            <a:avLst/>
            <a:gdLst/>
            <a:ahLst/>
            <a:cxnLst/>
            <a:rect l="l" t="t" r="r" b="b"/>
            <a:pathLst>
              <a:path w="2587020" h="2386526">
                <a:moveTo>
                  <a:pt x="0" y="0"/>
                </a:moveTo>
                <a:lnTo>
                  <a:pt x="2587020" y="0"/>
                </a:lnTo>
                <a:lnTo>
                  <a:pt x="2587020" y="2386526"/>
                </a:lnTo>
                <a:lnTo>
                  <a:pt x="0" y="238652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31" name="Freeform 31"/>
          <p:cNvSpPr/>
          <p:nvPr/>
        </p:nvSpPr>
        <p:spPr>
          <a:xfrm>
            <a:off x="15262955" y="-1072630"/>
            <a:ext cx="1996345" cy="2149497"/>
          </a:xfrm>
          <a:custGeom>
            <a:avLst/>
            <a:gdLst/>
            <a:ahLst/>
            <a:cxnLst/>
            <a:rect l="l" t="t" r="r" b="b"/>
            <a:pathLst>
              <a:path w="1996345" h="2149497">
                <a:moveTo>
                  <a:pt x="0" y="0"/>
                </a:moveTo>
                <a:lnTo>
                  <a:pt x="1996345" y="0"/>
                </a:lnTo>
                <a:lnTo>
                  <a:pt x="1996345" y="2149497"/>
                </a:lnTo>
                <a:lnTo>
                  <a:pt x="0" y="2149497"/>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sp>
      <p:pic>
        <p:nvPicPr>
          <p:cNvPr id="3" name="Picture 2">
            <a:extLst>
              <a:ext uri="{FF2B5EF4-FFF2-40B4-BE49-F238E27FC236}">
                <a16:creationId xmlns:a16="http://schemas.microsoft.com/office/drawing/2014/main" id="{5966E7E9-24E1-4ADF-9559-0483CCEA1A31}"/>
              </a:ext>
            </a:extLst>
          </p:cNvPr>
          <p:cNvPicPr>
            <a:picLocks noChangeAspect="1"/>
          </p:cNvPicPr>
          <p:nvPr/>
        </p:nvPicPr>
        <p:blipFill>
          <a:blip r:embed="rId18"/>
          <a:stretch>
            <a:fillRect/>
          </a:stretch>
        </p:blipFill>
        <p:spPr>
          <a:xfrm>
            <a:off x="207768" y="208960"/>
            <a:ext cx="13946816" cy="9766189"/>
          </a:xfrm>
          <a:prstGeom prst="rect">
            <a:avLst/>
          </a:prstGeom>
        </p:spPr>
      </p:pic>
      <p:pic>
        <p:nvPicPr>
          <p:cNvPr id="14" name="Picture 13">
            <a:extLst>
              <a:ext uri="{FF2B5EF4-FFF2-40B4-BE49-F238E27FC236}">
                <a16:creationId xmlns:a16="http://schemas.microsoft.com/office/drawing/2014/main" id="{96722010-D32D-4BBC-98FB-0FCC7366E504}"/>
              </a:ext>
            </a:extLst>
          </p:cNvPr>
          <p:cNvPicPr>
            <a:picLocks noChangeAspect="1"/>
          </p:cNvPicPr>
          <p:nvPr/>
        </p:nvPicPr>
        <p:blipFill>
          <a:blip r:embed="rId19"/>
          <a:stretch>
            <a:fillRect/>
          </a:stretch>
        </p:blipFill>
        <p:spPr>
          <a:xfrm>
            <a:off x="14270854" y="2995549"/>
            <a:ext cx="3809379" cy="6979600"/>
          </a:xfrm>
          <a:prstGeom prst="rect">
            <a:avLst/>
          </a:prstGeom>
        </p:spPr>
      </p:pic>
    </p:spTree>
    <p:extLst>
      <p:ext uri="{BB962C8B-B14F-4D97-AF65-F5344CB8AC3E}">
        <p14:creationId xmlns:p14="http://schemas.microsoft.com/office/powerpoint/2010/main" val="280165947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4"/>
          <p:cNvSpPr/>
          <p:nvPr/>
        </p:nvSpPr>
        <p:spPr>
          <a:xfrm>
            <a:off x="-1573240" y="8893298"/>
            <a:ext cx="4051334" cy="2765036"/>
          </a:xfrm>
          <a:custGeom>
            <a:avLst/>
            <a:gdLst/>
            <a:ahLst/>
            <a:cxnLst/>
            <a:rect l="l" t="t" r="r" b="b"/>
            <a:pathLst>
              <a:path w="4051334" h="2765036">
                <a:moveTo>
                  <a:pt x="0" y="0"/>
                </a:moveTo>
                <a:lnTo>
                  <a:pt x="4051334" y="0"/>
                </a:lnTo>
                <a:lnTo>
                  <a:pt x="4051334" y="2765036"/>
                </a:lnTo>
                <a:lnTo>
                  <a:pt x="0" y="27650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5" name="Freeform 25"/>
          <p:cNvSpPr/>
          <p:nvPr/>
        </p:nvSpPr>
        <p:spPr>
          <a:xfrm>
            <a:off x="15262955" y="8864586"/>
            <a:ext cx="4602314" cy="3618569"/>
          </a:xfrm>
          <a:custGeom>
            <a:avLst/>
            <a:gdLst/>
            <a:ahLst/>
            <a:cxnLst/>
            <a:rect l="l" t="t" r="r" b="b"/>
            <a:pathLst>
              <a:path w="4602314" h="3618569">
                <a:moveTo>
                  <a:pt x="0" y="0"/>
                </a:moveTo>
                <a:lnTo>
                  <a:pt x="4602314" y="0"/>
                </a:lnTo>
                <a:lnTo>
                  <a:pt x="4602314" y="3618569"/>
                </a:lnTo>
                <a:lnTo>
                  <a:pt x="0" y="3618569"/>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26" name="Freeform 26"/>
          <p:cNvSpPr/>
          <p:nvPr/>
        </p:nvSpPr>
        <p:spPr>
          <a:xfrm>
            <a:off x="-674156" y="-1322787"/>
            <a:ext cx="4224468" cy="2645573"/>
          </a:xfrm>
          <a:custGeom>
            <a:avLst/>
            <a:gdLst/>
            <a:ahLst/>
            <a:cxnLst/>
            <a:rect l="l" t="t" r="r" b="b"/>
            <a:pathLst>
              <a:path w="4224468" h="2645573">
                <a:moveTo>
                  <a:pt x="0" y="0"/>
                </a:moveTo>
                <a:lnTo>
                  <a:pt x="4224468" y="0"/>
                </a:lnTo>
                <a:lnTo>
                  <a:pt x="4224468" y="2645574"/>
                </a:lnTo>
                <a:lnTo>
                  <a:pt x="0" y="2645574"/>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27" name="Freeform 27"/>
          <p:cNvSpPr/>
          <p:nvPr/>
        </p:nvSpPr>
        <p:spPr>
          <a:xfrm>
            <a:off x="11101574" y="9560661"/>
            <a:ext cx="3169280" cy="2226419"/>
          </a:xfrm>
          <a:custGeom>
            <a:avLst/>
            <a:gdLst/>
            <a:ahLst/>
            <a:cxnLst/>
            <a:rect l="l" t="t" r="r" b="b"/>
            <a:pathLst>
              <a:path w="3169280" h="2226419">
                <a:moveTo>
                  <a:pt x="0" y="0"/>
                </a:moveTo>
                <a:lnTo>
                  <a:pt x="3169280" y="0"/>
                </a:lnTo>
                <a:lnTo>
                  <a:pt x="3169280" y="2226419"/>
                </a:lnTo>
                <a:lnTo>
                  <a:pt x="0" y="2226419"/>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28" name="Freeform 28"/>
          <p:cNvSpPr/>
          <p:nvPr/>
        </p:nvSpPr>
        <p:spPr>
          <a:xfrm>
            <a:off x="9653627" y="-3037933"/>
            <a:ext cx="5493058" cy="4114800"/>
          </a:xfrm>
          <a:custGeom>
            <a:avLst/>
            <a:gdLst/>
            <a:ahLst/>
            <a:cxnLst/>
            <a:rect l="l" t="t" r="r" b="b"/>
            <a:pathLst>
              <a:path w="5493058" h="4114800">
                <a:moveTo>
                  <a:pt x="0" y="0"/>
                </a:moveTo>
                <a:lnTo>
                  <a:pt x="5493058" y="0"/>
                </a:lnTo>
                <a:lnTo>
                  <a:pt x="549305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29" name="Freeform 29"/>
          <p:cNvSpPr/>
          <p:nvPr/>
        </p:nvSpPr>
        <p:spPr>
          <a:xfrm rot="-5400000">
            <a:off x="4745771" y="-1877331"/>
            <a:ext cx="2892762" cy="2919301"/>
          </a:xfrm>
          <a:custGeom>
            <a:avLst/>
            <a:gdLst/>
            <a:ahLst/>
            <a:cxnLst/>
            <a:rect l="l" t="t" r="r" b="b"/>
            <a:pathLst>
              <a:path w="2892762" h="2919301">
                <a:moveTo>
                  <a:pt x="0" y="0"/>
                </a:moveTo>
                <a:lnTo>
                  <a:pt x="2892761" y="0"/>
                </a:lnTo>
                <a:lnTo>
                  <a:pt x="2892761" y="2919301"/>
                </a:lnTo>
                <a:lnTo>
                  <a:pt x="0" y="2919301"/>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30" name="Freeform 30"/>
          <p:cNvSpPr/>
          <p:nvPr/>
        </p:nvSpPr>
        <p:spPr>
          <a:xfrm>
            <a:off x="2932282" y="9271808"/>
            <a:ext cx="2587020" cy="2386526"/>
          </a:xfrm>
          <a:custGeom>
            <a:avLst/>
            <a:gdLst/>
            <a:ahLst/>
            <a:cxnLst/>
            <a:rect l="l" t="t" r="r" b="b"/>
            <a:pathLst>
              <a:path w="2587020" h="2386526">
                <a:moveTo>
                  <a:pt x="0" y="0"/>
                </a:moveTo>
                <a:lnTo>
                  <a:pt x="2587020" y="0"/>
                </a:lnTo>
                <a:lnTo>
                  <a:pt x="2587020" y="2386526"/>
                </a:lnTo>
                <a:lnTo>
                  <a:pt x="0" y="238652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31" name="Freeform 31"/>
          <p:cNvSpPr/>
          <p:nvPr/>
        </p:nvSpPr>
        <p:spPr>
          <a:xfrm>
            <a:off x="15262955" y="-1072630"/>
            <a:ext cx="1996345" cy="2149497"/>
          </a:xfrm>
          <a:custGeom>
            <a:avLst/>
            <a:gdLst/>
            <a:ahLst/>
            <a:cxnLst/>
            <a:rect l="l" t="t" r="r" b="b"/>
            <a:pathLst>
              <a:path w="1996345" h="2149497">
                <a:moveTo>
                  <a:pt x="0" y="0"/>
                </a:moveTo>
                <a:lnTo>
                  <a:pt x="1996345" y="0"/>
                </a:lnTo>
                <a:lnTo>
                  <a:pt x="1996345" y="2149497"/>
                </a:lnTo>
                <a:lnTo>
                  <a:pt x="0" y="2149497"/>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sp>
      <p:pic>
        <p:nvPicPr>
          <p:cNvPr id="3" name="Picture 2">
            <a:extLst>
              <a:ext uri="{FF2B5EF4-FFF2-40B4-BE49-F238E27FC236}">
                <a16:creationId xmlns:a16="http://schemas.microsoft.com/office/drawing/2014/main" id="{842131BE-CF2D-4A51-851C-724F0325C5F4}"/>
              </a:ext>
            </a:extLst>
          </p:cNvPr>
          <p:cNvPicPr>
            <a:picLocks noChangeAspect="1"/>
          </p:cNvPicPr>
          <p:nvPr/>
        </p:nvPicPr>
        <p:blipFill>
          <a:blip r:embed="rId18"/>
          <a:stretch>
            <a:fillRect/>
          </a:stretch>
        </p:blipFill>
        <p:spPr>
          <a:xfrm>
            <a:off x="207767" y="419100"/>
            <a:ext cx="13946817" cy="9867900"/>
          </a:xfrm>
          <a:prstGeom prst="rect">
            <a:avLst/>
          </a:prstGeom>
        </p:spPr>
      </p:pic>
      <p:pic>
        <p:nvPicPr>
          <p:cNvPr id="14" name="Picture 13">
            <a:extLst>
              <a:ext uri="{FF2B5EF4-FFF2-40B4-BE49-F238E27FC236}">
                <a16:creationId xmlns:a16="http://schemas.microsoft.com/office/drawing/2014/main" id="{269A9513-BEA6-43D8-AEA5-A10BB73A1E5E}"/>
              </a:ext>
            </a:extLst>
          </p:cNvPr>
          <p:cNvPicPr>
            <a:picLocks noChangeAspect="1"/>
          </p:cNvPicPr>
          <p:nvPr/>
        </p:nvPicPr>
        <p:blipFill>
          <a:blip r:embed="rId19"/>
          <a:stretch>
            <a:fillRect/>
          </a:stretch>
        </p:blipFill>
        <p:spPr>
          <a:xfrm>
            <a:off x="14270854" y="2995549"/>
            <a:ext cx="3809379" cy="6979600"/>
          </a:xfrm>
          <a:prstGeom prst="rect">
            <a:avLst/>
          </a:prstGeom>
        </p:spPr>
      </p:pic>
    </p:spTree>
    <p:extLst>
      <p:ext uri="{BB962C8B-B14F-4D97-AF65-F5344CB8AC3E}">
        <p14:creationId xmlns:p14="http://schemas.microsoft.com/office/powerpoint/2010/main" val="239705151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4"/>
          <p:cNvSpPr/>
          <p:nvPr/>
        </p:nvSpPr>
        <p:spPr>
          <a:xfrm>
            <a:off x="-1573240" y="8893298"/>
            <a:ext cx="4051334" cy="2765036"/>
          </a:xfrm>
          <a:custGeom>
            <a:avLst/>
            <a:gdLst/>
            <a:ahLst/>
            <a:cxnLst/>
            <a:rect l="l" t="t" r="r" b="b"/>
            <a:pathLst>
              <a:path w="4051334" h="2765036">
                <a:moveTo>
                  <a:pt x="0" y="0"/>
                </a:moveTo>
                <a:lnTo>
                  <a:pt x="4051334" y="0"/>
                </a:lnTo>
                <a:lnTo>
                  <a:pt x="4051334" y="2765036"/>
                </a:lnTo>
                <a:lnTo>
                  <a:pt x="0" y="27650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5" name="Freeform 25"/>
          <p:cNvSpPr/>
          <p:nvPr/>
        </p:nvSpPr>
        <p:spPr>
          <a:xfrm>
            <a:off x="15262955" y="8864586"/>
            <a:ext cx="4602314" cy="3618569"/>
          </a:xfrm>
          <a:custGeom>
            <a:avLst/>
            <a:gdLst/>
            <a:ahLst/>
            <a:cxnLst/>
            <a:rect l="l" t="t" r="r" b="b"/>
            <a:pathLst>
              <a:path w="4602314" h="3618569">
                <a:moveTo>
                  <a:pt x="0" y="0"/>
                </a:moveTo>
                <a:lnTo>
                  <a:pt x="4602314" y="0"/>
                </a:lnTo>
                <a:lnTo>
                  <a:pt x="4602314" y="3618569"/>
                </a:lnTo>
                <a:lnTo>
                  <a:pt x="0" y="3618569"/>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26" name="Freeform 26"/>
          <p:cNvSpPr/>
          <p:nvPr/>
        </p:nvSpPr>
        <p:spPr>
          <a:xfrm>
            <a:off x="-674156" y="-1322787"/>
            <a:ext cx="4224468" cy="2645573"/>
          </a:xfrm>
          <a:custGeom>
            <a:avLst/>
            <a:gdLst/>
            <a:ahLst/>
            <a:cxnLst/>
            <a:rect l="l" t="t" r="r" b="b"/>
            <a:pathLst>
              <a:path w="4224468" h="2645573">
                <a:moveTo>
                  <a:pt x="0" y="0"/>
                </a:moveTo>
                <a:lnTo>
                  <a:pt x="4224468" y="0"/>
                </a:lnTo>
                <a:lnTo>
                  <a:pt x="4224468" y="2645574"/>
                </a:lnTo>
                <a:lnTo>
                  <a:pt x="0" y="2645574"/>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27" name="Freeform 27"/>
          <p:cNvSpPr/>
          <p:nvPr/>
        </p:nvSpPr>
        <p:spPr>
          <a:xfrm>
            <a:off x="11101574" y="9560661"/>
            <a:ext cx="3169280" cy="2226419"/>
          </a:xfrm>
          <a:custGeom>
            <a:avLst/>
            <a:gdLst/>
            <a:ahLst/>
            <a:cxnLst/>
            <a:rect l="l" t="t" r="r" b="b"/>
            <a:pathLst>
              <a:path w="3169280" h="2226419">
                <a:moveTo>
                  <a:pt x="0" y="0"/>
                </a:moveTo>
                <a:lnTo>
                  <a:pt x="3169280" y="0"/>
                </a:lnTo>
                <a:lnTo>
                  <a:pt x="3169280" y="2226419"/>
                </a:lnTo>
                <a:lnTo>
                  <a:pt x="0" y="2226419"/>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28" name="Freeform 28"/>
          <p:cNvSpPr/>
          <p:nvPr/>
        </p:nvSpPr>
        <p:spPr>
          <a:xfrm>
            <a:off x="9653627" y="-3037933"/>
            <a:ext cx="5493058" cy="4114800"/>
          </a:xfrm>
          <a:custGeom>
            <a:avLst/>
            <a:gdLst/>
            <a:ahLst/>
            <a:cxnLst/>
            <a:rect l="l" t="t" r="r" b="b"/>
            <a:pathLst>
              <a:path w="5493058" h="4114800">
                <a:moveTo>
                  <a:pt x="0" y="0"/>
                </a:moveTo>
                <a:lnTo>
                  <a:pt x="5493058" y="0"/>
                </a:lnTo>
                <a:lnTo>
                  <a:pt x="549305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29" name="Freeform 29"/>
          <p:cNvSpPr/>
          <p:nvPr/>
        </p:nvSpPr>
        <p:spPr>
          <a:xfrm rot="-5400000">
            <a:off x="4745771" y="-1877331"/>
            <a:ext cx="2892762" cy="2919301"/>
          </a:xfrm>
          <a:custGeom>
            <a:avLst/>
            <a:gdLst/>
            <a:ahLst/>
            <a:cxnLst/>
            <a:rect l="l" t="t" r="r" b="b"/>
            <a:pathLst>
              <a:path w="2892762" h="2919301">
                <a:moveTo>
                  <a:pt x="0" y="0"/>
                </a:moveTo>
                <a:lnTo>
                  <a:pt x="2892761" y="0"/>
                </a:lnTo>
                <a:lnTo>
                  <a:pt x="2892761" y="2919301"/>
                </a:lnTo>
                <a:lnTo>
                  <a:pt x="0" y="2919301"/>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30" name="Freeform 30"/>
          <p:cNvSpPr/>
          <p:nvPr/>
        </p:nvSpPr>
        <p:spPr>
          <a:xfrm>
            <a:off x="2932282" y="9271808"/>
            <a:ext cx="2587020" cy="2386526"/>
          </a:xfrm>
          <a:custGeom>
            <a:avLst/>
            <a:gdLst/>
            <a:ahLst/>
            <a:cxnLst/>
            <a:rect l="l" t="t" r="r" b="b"/>
            <a:pathLst>
              <a:path w="2587020" h="2386526">
                <a:moveTo>
                  <a:pt x="0" y="0"/>
                </a:moveTo>
                <a:lnTo>
                  <a:pt x="2587020" y="0"/>
                </a:lnTo>
                <a:lnTo>
                  <a:pt x="2587020" y="2386526"/>
                </a:lnTo>
                <a:lnTo>
                  <a:pt x="0" y="238652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31" name="Freeform 31"/>
          <p:cNvSpPr/>
          <p:nvPr/>
        </p:nvSpPr>
        <p:spPr>
          <a:xfrm>
            <a:off x="15262955" y="-1072630"/>
            <a:ext cx="1996345" cy="2149497"/>
          </a:xfrm>
          <a:custGeom>
            <a:avLst/>
            <a:gdLst/>
            <a:ahLst/>
            <a:cxnLst/>
            <a:rect l="l" t="t" r="r" b="b"/>
            <a:pathLst>
              <a:path w="1996345" h="2149497">
                <a:moveTo>
                  <a:pt x="0" y="0"/>
                </a:moveTo>
                <a:lnTo>
                  <a:pt x="1996345" y="0"/>
                </a:lnTo>
                <a:lnTo>
                  <a:pt x="1996345" y="2149497"/>
                </a:lnTo>
                <a:lnTo>
                  <a:pt x="0" y="2149497"/>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sp>
      <p:pic>
        <p:nvPicPr>
          <p:cNvPr id="3" name="Picture 2">
            <a:extLst>
              <a:ext uri="{FF2B5EF4-FFF2-40B4-BE49-F238E27FC236}">
                <a16:creationId xmlns:a16="http://schemas.microsoft.com/office/drawing/2014/main" id="{85A04707-53CA-422B-9A7B-346D08A014AA}"/>
              </a:ext>
            </a:extLst>
          </p:cNvPr>
          <p:cNvPicPr>
            <a:picLocks noChangeAspect="1"/>
          </p:cNvPicPr>
          <p:nvPr/>
        </p:nvPicPr>
        <p:blipFill>
          <a:blip r:embed="rId18"/>
          <a:stretch>
            <a:fillRect/>
          </a:stretch>
        </p:blipFill>
        <p:spPr>
          <a:xfrm>
            <a:off x="207768" y="97896"/>
            <a:ext cx="13660632" cy="9708683"/>
          </a:xfrm>
          <a:prstGeom prst="rect">
            <a:avLst/>
          </a:prstGeom>
        </p:spPr>
      </p:pic>
      <p:pic>
        <p:nvPicPr>
          <p:cNvPr id="14" name="Picture 13">
            <a:extLst>
              <a:ext uri="{FF2B5EF4-FFF2-40B4-BE49-F238E27FC236}">
                <a16:creationId xmlns:a16="http://schemas.microsoft.com/office/drawing/2014/main" id="{E1787B57-5A3E-4C0E-822A-9A647580E3A6}"/>
              </a:ext>
            </a:extLst>
          </p:cNvPr>
          <p:cNvPicPr>
            <a:picLocks noChangeAspect="1"/>
          </p:cNvPicPr>
          <p:nvPr/>
        </p:nvPicPr>
        <p:blipFill>
          <a:blip r:embed="rId19"/>
          <a:stretch>
            <a:fillRect/>
          </a:stretch>
        </p:blipFill>
        <p:spPr>
          <a:xfrm>
            <a:off x="14270854" y="2995549"/>
            <a:ext cx="3809379" cy="6979600"/>
          </a:xfrm>
          <a:prstGeom prst="rect">
            <a:avLst/>
          </a:prstGeom>
        </p:spPr>
      </p:pic>
    </p:spTree>
    <p:extLst>
      <p:ext uri="{BB962C8B-B14F-4D97-AF65-F5344CB8AC3E}">
        <p14:creationId xmlns:p14="http://schemas.microsoft.com/office/powerpoint/2010/main" val="285167481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4"/>
          <p:cNvSpPr/>
          <p:nvPr/>
        </p:nvSpPr>
        <p:spPr>
          <a:xfrm>
            <a:off x="-1573240" y="8893298"/>
            <a:ext cx="4051334" cy="2765036"/>
          </a:xfrm>
          <a:custGeom>
            <a:avLst/>
            <a:gdLst/>
            <a:ahLst/>
            <a:cxnLst/>
            <a:rect l="l" t="t" r="r" b="b"/>
            <a:pathLst>
              <a:path w="4051334" h="2765036">
                <a:moveTo>
                  <a:pt x="0" y="0"/>
                </a:moveTo>
                <a:lnTo>
                  <a:pt x="4051334" y="0"/>
                </a:lnTo>
                <a:lnTo>
                  <a:pt x="4051334" y="2765036"/>
                </a:lnTo>
                <a:lnTo>
                  <a:pt x="0" y="27650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5" name="Freeform 25"/>
          <p:cNvSpPr/>
          <p:nvPr/>
        </p:nvSpPr>
        <p:spPr>
          <a:xfrm>
            <a:off x="15262955" y="8864586"/>
            <a:ext cx="4602314" cy="3618569"/>
          </a:xfrm>
          <a:custGeom>
            <a:avLst/>
            <a:gdLst/>
            <a:ahLst/>
            <a:cxnLst/>
            <a:rect l="l" t="t" r="r" b="b"/>
            <a:pathLst>
              <a:path w="4602314" h="3618569">
                <a:moveTo>
                  <a:pt x="0" y="0"/>
                </a:moveTo>
                <a:lnTo>
                  <a:pt x="4602314" y="0"/>
                </a:lnTo>
                <a:lnTo>
                  <a:pt x="4602314" y="3618569"/>
                </a:lnTo>
                <a:lnTo>
                  <a:pt x="0" y="3618569"/>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26" name="Freeform 26"/>
          <p:cNvSpPr/>
          <p:nvPr/>
        </p:nvSpPr>
        <p:spPr>
          <a:xfrm>
            <a:off x="-674156" y="-1322787"/>
            <a:ext cx="4224468" cy="2645573"/>
          </a:xfrm>
          <a:custGeom>
            <a:avLst/>
            <a:gdLst/>
            <a:ahLst/>
            <a:cxnLst/>
            <a:rect l="l" t="t" r="r" b="b"/>
            <a:pathLst>
              <a:path w="4224468" h="2645573">
                <a:moveTo>
                  <a:pt x="0" y="0"/>
                </a:moveTo>
                <a:lnTo>
                  <a:pt x="4224468" y="0"/>
                </a:lnTo>
                <a:lnTo>
                  <a:pt x="4224468" y="2645574"/>
                </a:lnTo>
                <a:lnTo>
                  <a:pt x="0" y="2645574"/>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27" name="Freeform 27"/>
          <p:cNvSpPr/>
          <p:nvPr/>
        </p:nvSpPr>
        <p:spPr>
          <a:xfrm>
            <a:off x="11101574" y="9560661"/>
            <a:ext cx="3169280" cy="2226419"/>
          </a:xfrm>
          <a:custGeom>
            <a:avLst/>
            <a:gdLst/>
            <a:ahLst/>
            <a:cxnLst/>
            <a:rect l="l" t="t" r="r" b="b"/>
            <a:pathLst>
              <a:path w="3169280" h="2226419">
                <a:moveTo>
                  <a:pt x="0" y="0"/>
                </a:moveTo>
                <a:lnTo>
                  <a:pt x="3169280" y="0"/>
                </a:lnTo>
                <a:lnTo>
                  <a:pt x="3169280" y="2226419"/>
                </a:lnTo>
                <a:lnTo>
                  <a:pt x="0" y="2226419"/>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28" name="Freeform 28"/>
          <p:cNvSpPr/>
          <p:nvPr/>
        </p:nvSpPr>
        <p:spPr>
          <a:xfrm>
            <a:off x="9653627" y="-3037933"/>
            <a:ext cx="5493058" cy="4114800"/>
          </a:xfrm>
          <a:custGeom>
            <a:avLst/>
            <a:gdLst/>
            <a:ahLst/>
            <a:cxnLst/>
            <a:rect l="l" t="t" r="r" b="b"/>
            <a:pathLst>
              <a:path w="5493058" h="4114800">
                <a:moveTo>
                  <a:pt x="0" y="0"/>
                </a:moveTo>
                <a:lnTo>
                  <a:pt x="5493058" y="0"/>
                </a:lnTo>
                <a:lnTo>
                  <a:pt x="549305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29" name="Freeform 29"/>
          <p:cNvSpPr/>
          <p:nvPr/>
        </p:nvSpPr>
        <p:spPr>
          <a:xfrm rot="-5400000">
            <a:off x="4745771" y="-1877331"/>
            <a:ext cx="2892762" cy="2919301"/>
          </a:xfrm>
          <a:custGeom>
            <a:avLst/>
            <a:gdLst/>
            <a:ahLst/>
            <a:cxnLst/>
            <a:rect l="l" t="t" r="r" b="b"/>
            <a:pathLst>
              <a:path w="2892762" h="2919301">
                <a:moveTo>
                  <a:pt x="0" y="0"/>
                </a:moveTo>
                <a:lnTo>
                  <a:pt x="2892761" y="0"/>
                </a:lnTo>
                <a:lnTo>
                  <a:pt x="2892761" y="2919301"/>
                </a:lnTo>
                <a:lnTo>
                  <a:pt x="0" y="2919301"/>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30" name="Freeform 30"/>
          <p:cNvSpPr/>
          <p:nvPr/>
        </p:nvSpPr>
        <p:spPr>
          <a:xfrm>
            <a:off x="2932282" y="9271808"/>
            <a:ext cx="2587020" cy="2386526"/>
          </a:xfrm>
          <a:custGeom>
            <a:avLst/>
            <a:gdLst/>
            <a:ahLst/>
            <a:cxnLst/>
            <a:rect l="l" t="t" r="r" b="b"/>
            <a:pathLst>
              <a:path w="2587020" h="2386526">
                <a:moveTo>
                  <a:pt x="0" y="0"/>
                </a:moveTo>
                <a:lnTo>
                  <a:pt x="2587020" y="0"/>
                </a:lnTo>
                <a:lnTo>
                  <a:pt x="2587020" y="2386526"/>
                </a:lnTo>
                <a:lnTo>
                  <a:pt x="0" y="238652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31" name="Freeform 31"/>
          <p:cNvSpPr/>
          <p:nvPr/>
        </p:nvSpPr>
        <p:spPr>
          <a:xfrm>
            <a:off x="15262955" y="-1072630"/>
            <a:ext cx="1996345" cy="2149497"/>
          </a:xfrm>
          <a:custGeom>
            <a:avLst/>
            <a:gdLst/>
            <a:ahLst/>
            <a:cxnLst/>
            <a:rect l="l" t="t" r="r" b="b"/>
            <a:pathLst>
              <a:path w="1996345" h="2149497">
                <a:moveTo>
                  <a:pt x="0" y="0"/>
                </a:moveTo>
                <a:lnTo>
                  <a:pt x="1996345" y="0"/>
                </a:lnTo>
                <a:lnTo>
                  <a:pt x="1996345" y="2149497"/>
                </a:lnTo>
                <a:lnTo>
                  <a:pt x="0" y="2149497"/>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sp>
      <p:pic>
        <p:nvPicPr>
          <p:cNvPr id="3" name="Picture 2">
            <a:extLst>
              <a:ext uri="{FF2B5EF4-FFF2-40B4-BE49-F238E27FC236}">
                <a16:creationId xmlns:a16="http://schemas.microsoft.com/office/drawing/2014/main" id="{8DE1C113-060F-48AE-A4D1-26425660F842}"/>
              </a:ext>
            </a:extLst>
          </p:cNvPr>
          <p:cNvPicPr>
            <a:picLocks noChangeAspect="1"/>
          </p:cNvPicPr>
          <p:nvPr/>
        </p:nvPicPr>
        <p:blipFill>
          <a:blip r:embed="rId18"/>
          <a:stretch>
            <a:fillRect/>
          </a:stretch>
        </p:blipFill>
        <p:spPr>
          <a:xfrm>
            <a:off x="207768" y="97897"/>
            <a:ext cx="14063086" cy="10189104"/>
          </a:xfrm>
          <a:prstGeom prst="rect">
            <a:avLst/>
          </a:prstGeom>
        </p:spPr>
      </p:pic>
      <p:pic>
        <p:nvPicPr>
          <p:cNvPr id="14" name="Picture 13">
            <a:extLst>
              <a:ext uri="{FF2B5EF4-FFF2-40B4-BE49-F238E27FC236}">
                <a16:creationId xmlns:a16="http://schemas.microsoft.com/office/drawing/2014/main" id="{A62EA9D3-4006-430B-B774-A5C0140BEFB9}"/>
              </a:ext>
            </a:extLst>
          </p:cNvPr>
          <p:cNvPicPr>
            <a:picLocks noChangeAspect="1"/>
          </p:cNvPicPr>
          <p:nvPr/>
        </p:nvPicPr>
        <p:blipFill>
          <a:blip r:embed="rId19"/>
          <a:stretch>
            <a:fillRect/>
          </a:stretch>
        </p:blipFill>
        <p:spPr>
          <a:xfrm>
            <a:off x="14270854" y="2995549"/>
            <a:ext cx="3809379" cy="6979600"/>
          </a:xfrm>
          <a:prstGeom prst="rect">
            <a:avLst/>
          </a:prstGeom>
        </p:spPr>
      </p:pic>
    </p:spTree>
    <p:extLst>
      <p:ext uri="{BB962C8B-B14F-4D97-AF65-F5344CB8AC3E}">
        <p14:creationId xmlns:p14="http://schemas.microsoft.com/office/powerpoint/2010/main" val="841102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B7F177-BD85-4BC9-A8B1-008DC8A7EE2B}"/>
              </a:ext>
            </a:extLst>
          </p:cNvPr>
          <p:cNvPicPr>
            <a:picLocks noChangeAspect="1"/>
          </p:cNvPicPr>
          <p:nvPr/>
        </p:nvPicPr>
        <p:blipFill rotWithShape="1">
          <a:blip r:embed="rId2">
            <a:extLst>
              <a:ext uri="{28A0092B-C50C-407E-A947-70E740481C1C}">
                <a14:useLocalDpi xmlns:a14="http://schemas.microsoft.com/office/drawing/2010/main" val="0"/>
              </a:ext>
            </a:extLst>
          </a:blip>
          <a:srcRect l="10038" t="18100" r="12885" b="28952"/>
          <a:stretch/>
        </p:blipFill>
        <p:spPr>
          <a:xfrm>
            <a:off x="443132" y="548642"/>
            <a:ext cx="7484991" cy="2890910"/>
          </a:xfrm>
          <a:prstGeom prst="rect">
            <a:avLst/>
          </a:prstGeom>
          <a:ln>
            <a:noFill/>
          </a:ln>
          <a:effectLst>
            <a:softEdge rad="112500"/>
          </a:effectLst>
        </p:spPr>
      </p:pic>
      <p:pic>
        <p:nvPicPr>
          <p:cNvPr id="4" name="Picture 3" descr="13-Structuralism-theory-13-638.jpg">
            <a:extLst>
              <a:ext uri="{FF2B5EF4-FFF2-40B4-BE49-F238E27FC236}">
                <a16:creationId xmlns:a16="http://schemas.microsoft.com/office/drawing/2014/main" id="{C180FAF4-AC22-4B9C-9E45-5BFEE879E8D7}"/>
              </a:ext>
            </a:extLst>
          </p:cNvPr>
          <p:cNvPicPr>
            <a:picLocks noChangeAspect="1"/>
          </p:cNvPicPr>
          <p:nvPr/>
        </p:nvPicPr>
        <p:blipFill rotWithShape="1">
          <a:blip r:embed="rId3"/>
          <a:srcRect l="13847" t="20969" r="6769" b="9082"/>
          <a:stretch/>
        </p:blipFill>
        <p:spPr>
          <a:xfrm>
            <a:off x="6182750" y="1943101"/>
            <a:ext cx="12105250" cy="8196566"/>
          </a:xfrm>
          <a:prstGeom prst="rect">
            <a:avLst/>
          </a:prstGeom>
          <a:ln>
            <a:noFill/>
          </a:ln>
          <a:effectLst>
            <a:softEdge rad="112500"/>
          </a:effectLst>
        </p:spPr>
      </p:pic>
      <p:sp>
        <p:nvSpPr>
          <p:cNvPr id="5" name="Freeform 2">
            <a:extLst>
              <a:ext uri="{FF2B5EF4-FFF2-40B4-BE49-F238E27FC236}">
                <a16:creationId xmlns:a16="http://schemas.microsoft.com/office/drawing/2014/main" id="{092766C6-A905-48DA-B517-B4D017F2B1BF}"/>
              </a:ext>
            </a:extLst>
          </p:cNvPr>
          <p:cNvSpPr/>
          <p:nvPr/>
        </p:nvSpPr>
        <p:spPr>
          <a:xfrm>
            <a:off x="428955" y="5491174"/>
            <a:ext cx="4208573" cy="4247184"/>
          </a:xfrm>
          <a:custGeom>
            <a:avLst/>
            <a:gdLst/>
            <a:ahLst/>
            <a:cxnLst/>
            <a:rect l="l" t="t" r="r" b="b"/>
            <a:pathLst>
              <a:path w="4208573" h="4247184">
                <a:moveTo>
                  <a:pt x="0" y="0"/>
                </a:moveTo>
                <a:lnTo>
                  <a:pt x="4208574" y="0"/>
                </a:lnTo>
                <a:lnTo>
                  <a:pt x="4208574" y="4247184"/>
                </a:lnTo>
                <a:lnTo>
                  <a:pt x="0" y="4247184"/>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Tree>
    <p:extLst>
      <p:ext uri="{BB962C8B-B14F-4D97-AF65-F5344CB8AC3E}">
        <p14:creationId xmlns:p14="http://schemas.microsoft.com/office/powerpoint/2010/main" val="158680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4"/>
          <p:cNvSpPr/>
          <p:nvPr/>
        </p:nvSpPr>
        <p:spPr>
          <a:xfrm>
            <a:off x="-1573240" y="8893298"/>
            <a:ext cx="4051334" cy="2765036"/>
          </a:xfrm>
          <a:custGeom>
            <a:avLst/>
            <a:gdLst/>
            <a:ahLst/>
            <a:cxnLst/>
            <a:rect l="l" t="t" r="r" b="b"/>
            <a:pathLst>
              <a:path w="4051334" h="2765036">
                <a:moveTo>
                  <a:pt x="0" y="0"/>
                </a:moveTo>
                <a:lnTo>
                  <a:pt x="4051334" y="0"/>
                </a:lnTo>
                <a:lnTo>
                  <a:pt x="4051334" y="2765036"/>
                </a:lnTo>
                <a:lnTo>
                  <a:pt x="0" y="27650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5" name="Freeform 25"/>
          <p:cNvSpPr/>
          <p:nvPr/>
        </p:nvSpPr>
        <p:spPr>
          <a:xfrm>
            <a:off x="15262955" y="8864586"/>
            <a:ext cx="4602314" cy="3618569"/>
          </a:xfrm>
          <a:custGeom>
            <a:avLst/>
            <a:gdLst/>
            <a:ahLst/>
            <a:cxnLst/>
            <a:rect l="l" t="t" r="r" b="b"/>
            <a:pathLst>
              <a:path w="4602314" h="3618569">
                <a:moveTo>
                  <a:pt x="0" y="0"/>
                </a:moveTo>
                <a:lnTo>
                  <a:pt x="4602314" y="0"/>
                </a:lnTo>
                <a:lnTo>
                  <a:pt x="4602314" y="3618569"/>
                </a:lnTo>
                <a:lnTo>
                  <a:pt x="0" y="3618569"/>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26" name="Freeform 26"/>
          <p:cNvSpPr/>
          <p:nvPr/>
        </p:nvSpPr>
        <p:spPr>
          <a:xfrm>
            <a:off x="-674156" y="-1322787"/>
            <a:ext cx="4224468" cy="2645573"/>
          </a:xfrm>
          <a:custGeom>
            <a:avLst/>
            <a:gdLst/>
            <a:ahLst/>
            <a:cxnLst/>
            <a:rect l="l" t="t" r="r" b="b"/>
            <a:pathLst>
              <a:path w="4224468" h="2645573">
                <a:moveTo>
                  <a:pt x="0" y="0"/>
                </a:moveTo>
                <a:lnTo>
                  <a:pt x="4224468" y="0"/>
                </a:lnTo>
                <a:lnTo>
                  <a:pt x="4224468" y="2645574"/>
                </a:lnTo>
                <a:lnTo>
                  <a:pt x="0" y="2645574"/>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27" name="Freeform 27"/>
          <p:cNvSpPr/>
          <p:nvPr/>
        </p:nvSpPr>
        <p:spPr>
          <a:xfrm>
            <a:off x="11101574" y="9560661"/>
            <a:ext cx="3169280" cy="2226419"/>
          </a:xfrm>
          <a:custGeom>
            <a:avLst/>
            <a:gdLst/>
            <a:ahLst/>
            <a:cxnLst/>
            <a:rect l="l" t="t" r="r" b="b"/>
            <a:pathLst>
              <a:path w="3169280" h="2226419">
                <a:moveTo>
                  <a:pt x="0" y="0"/>
                </a:moveTo>
                <a:lnTo>
                  <a:pt x="3169280" y="0"/>
                </a:lnTo>
                <a:lnTo>
                  <a:pt x="3169280" y="2226419"/>
                </a:lnTo>
                <a:lnTo>
                  <a:pt x="0" y="2226419"/>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28" name="Freeform 28"/>
          <p:cNvSpPr/>
          <p:nvPr/>
        </p:nvSpPr>
        <p:spPr>
          <a:xfrm>
            <a:off x="9653627" y="-3037933"/>
            <a:ext cx="5493058" cy="4114800"/>
          </a:xfrm>
          <a:custGeom>
            <a:avLst/>
            <a:gdLst/>
            <a:ahLst/>
            <a:cxnLst/>
            <a:rect l="l" t="t" r="r" b="b"/>
            <a:pathLst>
              <a:path w="5493058" h="4114800">
                <a:moveTo>
                  <a:pt x="0" y="0"/>
                </a:moveTo>
                <a:lnTo>
                  <a:pt x="5493058" y="0"/>
                </a:lnTo>
                <a:lnTo>
                  <a:pt x="549305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29" name="Freeform 29"/>
          <p:cNvSpPr/>
          <p:nvPr/>
        </p:nvSpPr>
        <p:spPr>
          <a:xfrm rot="-5400000">
            <a:off x="4745771" y="-1877331"/>
            <a:ext cx="2892762" cy="2919301"/>
          </a:xfrm>
          <a:custGeom>
            <a:avLst/>
            <a:gdLst/>
            <a:ahLst/>
            <a:cxnLst/>
            <a:rect l="l" t="t" r="r" b="b"/>
            <a:pathLst>
              <a:path w="2892762" h="2919301">
                <a:moveTo>
                  <a:pt x="0" y="0"/>
                </a:moveTo>
                <a:lnTo>
                  <a:pt x="2892761" y="0"/>
                </a:lnTo>
                <a:lnTo>
                  <a:pt x="2892761" y="2919301"/>
                </a:lnTo>
                <a:lnTo>
                  <a:pt x="0" y="2919301"/>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30" name="Freeform 30"/>
          <p:cNvSpPr/>
          <p:nvPr/>
        </p:nvSpPr>
        <p:spPr>
          <a:xfrm>
            <a:off x="2932282" y="9271808"/>
            <a:ext cx="2587020" cy="2386526"/>
          </a:xfrm>
          <a:custGeom>
            <a:avLst/>
            <a:gdLst/>
            <a:ahLst/>
            <a:cxnLst/>
            <a:rect l="l" t="t" r="r" b="b"/>
            <a:pathLst>
              <a:path w="2587020" h="2386526">
                <a:moveTo>
                  <a:pt x="0" y="0"/>
                </a:moveTo>
                <a:lnTo>
                  <a:pt x="2587020" y="0"/>
                </a:lnTo>
                <a:lnTo>
                  <a:pt x="2587020" y="2386526"/>
                </a:lnTo>
                <a:lnTo>
                  <a:pt x="0" y="238652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31" name="Freeform 31"/>
          <p:cNvSpPr/>
          <p:nvPr/>
        </p:nvSpPr>
        <p:spPr>
          <a:xfrm>
            <a:off x="15262955" y="-1072630"/>
            <a:ext cx="1996345" cy="2149497"/>
          </a:xfrm>
          <a:custGeom>
            <a:avLst/>
            <a:gdLst/>
            <a:ahLst/>
            <a:cxnLst/>
            <a:rect l="l" t="t" r="r" b="b"/>
            <a:pathLst>
              <a:path w="1996345" h="2149497">
                <a:moveTo>
                  <a:pt x="0" y="0"/>
                </a:moveTo>
                <a:lnTo>
                  <a:pt x="1996345" y="0"/>
                </a:lnTo>
                <a:lnTo>
                  <a:pt x="1996345" y="2149497"/>
                </a:lnTo>
                <a:lnTo>
                  <a:pt x="0" y="2149497"/>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sp>
      <p:pic>
        <p:nvPicPr>
          <p:cNvPr id="3" name="Picture 2">
            <a:extLst>
              <a:ext uri="{FF2B5EF4-FFF2-40B4-BE49-F238E27FC236}">
                <a16:creationId xmlns:a16="http://schemas.microsoft.com/office/drawing/2014/main" id="{F653B9E6-25BC-4236-A9D3-519A4FA8364F}"/>
              </a:ext>
            </a:extLst>
          </p:cNvPr>
          <p:cNvPicPr>
            <a:picLocks noChangeAspect="1"/>
          </p:cNvPicPr>
          <p:nvPr/>
        </p:nvPicPr>
        <p:blipFill>
          <a:blip r:embed="rId18"/>
          <a:stretch>
            <a:fillRect/>
          </a:stretch>
        </p:blipFill>
        <p:spPr>
          <a:xfrm>
            <a:off x="141650" y="266700"/>
            <a:ext cx="14012934" cy="10020300"/>
          </a:xfrm>
          <a:prstGeom prst="rect">
            <a:avLst/>
          </a:prstGeom>
        </p:spPr>
      </p:pic>
      <p:pic>
        <p:nvPicPr>
          <p:cNvPr id="14" name="Picture 13">
            <a:extLst>
              <a:ext uri="{FF2B5EF4-FFF2-40B4-BE49-F238E27FC236}">
                <a16:creationId xmlns:a16="http://schemas.microsoft.com/office/drawing/2014/main" id="{9002B82D-04CE-4DF0-86D9-35A281C5B6D2}"/>
              </a:ext>
            </a:extLst>
          </p:cNvPr>
          <p:cNvPicPr>
            <a:picLocks noChangeAspect="1"/>
          </p:cNvPicPr>
          <p:nvPr/>
        </p:nvPicPr>
        <p:blipFill>
          <a:blip r:embed="rId19"/>
          <a:stretch>
            <a:fillRect/>
          </a:stretch>
        </p:blipFill>
        <p:spPr>
          <a:xfrm>
            <a:off x="14270854" y="2995549"/>
            <a:ext cx="3809379" cy="6979600"/>
          </a:xfrm>
          <a:prstGeom prst="rect">
            <a:avLst/>
          </a:prstGeom>
        </p:spPr>
      </p:pic>
    </p:spTree>
    <p:extLst>
      <p:ext uri="{BB962C8B-B14F-4D97-AF65-F5344CB8AC3E}">
        <p14:creationId xmlns:p14="http://schemas.microsoft.com/office/powerpoint/2010/main" val="201591881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4"/>
          <p:cNvSpPr/>
          <p:nvPr/>
        </p:nvSpPr>
        <p:spPr>
          <a:xfrm>
            <a:off x="-1573240" y="8893298"/>
            <a:ext cx="4051334" cy="2765036"/>
          </a:xfrm>
          <a:custGeom>
            <a:avLst/>
            <a:gdLst/>
            <a:ahLst/>
            <a:cxnLst/>
            <a:rect l="l" t="t" r="r" b="b"/>
            <a:pathLst>
              <a:path w="4051334" h="2765036">
                <a:moveTo>
                  <a:pt x="0" y="0"/>
                </a:moveTo>
                <a:lnTo>
                  <a:pt x="4051334" y="0"/>
                </a:lnTo>
                <a:lnTo>
                  <a:pt x="4051334" y="2765036"/>
                </a:lnTo>
                <a:lnTo>
                  <a:pt x="0" y="27650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5" name="Freeform 25"/>
          <p:cNvSpPr/>
          <p:nvPr/>
        </p:nvSpPr>
        <p:spPr>
          <a:xfrm>
            <a:off x="15262955" y="8864586"/>
            <a:ext cx="4602314" cy="3618569"/>
          </a:xfrm>
          <a:custGeom>
            <a:avLst/>
            <a:gdLst/>
            <a:ahLst/>
            <a:cxnLst/>
            <a:rect l="l" t="t" r="r" b="b"/>
            <a:pathLst>
              <a:path w="4602314" h="3618569">
                <a:moveTo>
                  <a:pt x="0" y="0"/>
                </a:moveTo>
                <a:lnTo>
                  <a:pt x="4602314" y="0"/>
                </a:lnTo>
                <a:lnTo>
                  <a:pt x="4602314" y="3618569"/>
                </a:lnTo>
                <a:lnTo>
                  <a:pt x="0" y="3618569"/>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26" name="Freeform 26"/>
          <p:cNvSpPr/>
          <p:nvPr/>
        </p:nvSpPr>
        <p:spPr>
          <a:xfrm>
            <a:off x="-674156" y="-1322787"/>
            <a:ext cx="4224468" cy="2645573"/>
          </a:xfrm>
          <a:custGeom>
            <a:avLst/>
            <a:gdLst/>
            <a:ahLst/>
            <a:cxnLst/>
            <a:rect l="l" t="t" r="r" b="b"/>
            <a:pathLst>
              <a:path w="4224468" h="2645573">
                <a:moveTo>
                  <a:pt x="0" y="0"/>
                </a:moveTo>
                <a:lnTo>
                  <a:pt x="4224468" y="0"/>
                </a:lnTo>
                <a:lnTo>
                  <a:pt x="4224468" y="2645574"/>
                </a:lnTo>
                <a:lnTo>
                  <a:pt x="0" y="2645574"/>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27" name="Freeform 27"/>
          <p:cNvSpPr/>
          <p:nvPr/>
        </p:nvSpPr>
        <p:spPr>
          <a:xfrm>
            <a:off x="11101574" y="9560661"/>
            <a:ext cx="3169280" cy="2226419"/>
          </a:xfrm>
          <a:custGeom>
            <a:avLst/>
            <a:gdLst/>
            <a:ahLst/>
            <a:cxnLst/>
            <a:rect l="l" t="t" r="r" b="b"/>
            <a:pathLst>
              <a:path w="3169280" h="2226419">
                <a:moveTo>
                  <a:pt x="0" y="0"/>
                </a:moveTo>
                <a:lnTo>
                  <a:pt x="3169280" y="0"/>
                </a:lnTo>
                <a:lnTo>
                  <a:pt x="3169280" y="2226419"/>
                </a:lnTo>
                <a:lnTo>
                  <a:pt x="0" y="2226419"/>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28" name="Freeform 28"/>
          <p:cNvSpPr/>
          <p:nvPr/>
        </p:nvSpPr>
        <p:spPr>
          <a:xfrm>
            <a:off x="9653627" y="-3037933"/>
            <a:ext cx="5493058" cy="4114800"/>
          </a:xfrm>
          <a:custGeom>
            <a:avLst/>
            <a:gdLst/>
            <a:ahLst/>
            <a:cxnLst/>
            <a:rect l="l" t="t" r="r" b="b"/>
            <a:pathLst>
              <a:path w="5493058" h="4114800">
                <a:moveTo>
                  <a:pt x="0" y="0"/>
                </a:moveTo>
                <a:lnTo>
                  <a:pt x="5493058" y="0"/>
                </a:lnTo>
                <a:lnTo>
                  <a:pt x="549305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29" name="Freeform 29"/>
          <p:cNvSpPr/>
          <p:nvPr/>
        </p:nvSpPr>
        <p:spPr>
          <a:xfrm rot="-5400000">
            <a:off x="4745771" y="-1877331"/>
            <a:ext cx="2892762" cy="2919301"/>
          </a:xfrm>
          <a:custGeom>
            <a:avLst/>
            <a:gdLst/>
            <a:ahLst/>
            <a:cxnLst/>
            <a:rect l="l" t="t" r="r" b="b"/>
            <a:pathLst>
              <a:path w="2892762" h="2919301">
                <a:moveTo>
                  <a:pt x="0" y="0"/>
                </a:moveTo>
                <a:lnTo>
                  <a:pt x="2892761" y="0"/>
                </a:lnTo>
                <a:lnTo>
                  <a:pt x="2892761" y="2919301"/>
                </a:lnTo>
                <a:lnTo>
                  <a:pt x="0" y="2919301"/>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30" name="Freeform 30"/>
          <p:cNvSpPr/>
          <p:nvPr/>
        </p:nvSpPr>
        <p:spPr>
          <a:xfrm>
            <a:off x="2932282" y="9271808"/>
            <a:ext cx="2587020" cy="2386526"/>
          </a:xfrm>
          <a:custGeom>
            <a:avLst/>
            <a:gdLst/>
            <a:ahLst/>
            <a:cxnLst/>
            <a:rect l="l" t="t" r="r" b="b"/>
            <a:pathLst>
              <a:path w="2587020" h="2386526">
                <a:moveTo>
                  <a:pt x="0" y="0"/>
                </a:moveTo>
                <a:lnTo>
                  <a:pt x="2587020" y="0"/>
                </a:lnTo>
                <a:lnTo>
                  <a:pt x="2587020" y="2386526"/>
                </a:lnTo>
                <a:lnTo>
                  <a:pt x="0" y="238652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31" name="Freeform 31"/>
          <p:cNvSpPr/>
          <p:nvPr/>
        </p:nvSpPr>
        <p:spPr>
          <a:xfrm>
            <a:off x="15262955" y="-1072630"/>
            <a:ext cx="1996345" cy="2149497"/>
          </a:xfrm>
          <a:custGeom>
            <a:avLst/>
            <a:gdLst/>
            <a:ahLst/>
            <a:cxnLst/>
            <a:rect l="l" t="t" r="r" b="b"/>
            <a:pathLst>
              <a:path w="1996345" h="2149497">
                <a:moveTo>
                  <a:pt x="0" y="0"/>
                </a:moveTo>
                <a:lnTo>
                  <a:pt x="1996345" y="0"/>
                </a:lnTo>
                <a:lnTo>
                  <a:pt x="1996345" y="2149497"/>
                </a:lnTo>
                <a:lnTo>
                  <a:pt x="0" y="2149497"/>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sp>
      <p:pic>
        <p:nvPicPr>
          <p:cNvPr id="13" name="Picture 12">
            <a:extLst>
              <a:ext uri="{FF2B5EF4-FFF2-40B4-BE49-F238E27FC236}">
                <a16:creationId xmlns:a16="http://schemas.microsoft.com/office/drawing/2014/main" id="{42345C5E-0F59-4D17-8EBC-4B83734C256E}"/>
              </a:ext>
            </a:extLst>
          </p:cNvPr>
          <p:cNvPicPr>
            <a:picLocks noChangeAspect="1"/>
          </p:cNvPicPr>
          <p:nvPr/>
        </p:nvPicPr>
        <p:blipFill>
          <a:blip r:embed="rId18"/>
          <a:stretch>
            <a:fillRect/>
          </a:stretch>
        </p:blipFill>
        <p:spPr>
          <a:xfrm>
            <a:off x="14270854" y="2995549"/>
            <a:ext cx="3809379" cy="6979600"/>
          </a:xfrm>
          <a:prstGeom prst="rect">
            <a:avLst/>
          </a:prstGeom>
        </p:spPr>
      </p:pic>
      <p:pic>
        <p:nvPicPr>
          <p:cNvPr id="3" name="Picture 2">
            <a:extLst>
              <a:ext uri="{FF2B5EF4-FFF2-40B4-BE49-F238E27FC236}">
                <a16:creationId xmlns:a16="http://schemas.microsoft.com/office/drawing/2014/main" id="{0697DDF1-DA54-4F7F-9B40-46296EE0867D}"/>
              </a:ext>
            </a:extLst>
          </p:cNvPr>
          <p:cNvPicPr>
            <a:picLocks noChangeAspect="1"/>
          </p:cNvPicPr>
          <p:nvPr/>
        </p:nvPicPr>
        <p:blipFill>
          <a:blip r:embed="rId19"/>
          <a:stretch>
            <a:fillRect/>
          </a:stretch>
        </p:blipFill>
        <p:spPr>
          <a:xfrm>
            <a:off x="207768" y="0"/>
            <a:ext cx="12278050" cy="10477500"/>
          </a:xfrm>
          <a:prstGeom prst="rect">
            <a:avLst/>
          </a:prstGeom>
        </p:spPr>
      </p:pic>
    </p:spTree>
    <p:extLst>
      <p:ext uri="{BB962C8B-B14F-4D97-AF65-F5344CB8AC3E}">
        <p14:creationId xmlns:p14="http://schemas.microsoft.com/office/powerpoint/2010/main" val="360063621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4"/>
          <p:cNvSpPr/>
          <p:nvPr/>
        </p:nvSpPr>
        <p:spPr>
          <a:xfrm>
            <a:off x="-1573240" y="8893298"/>
            <a:ext cx="4051334" cy="2765036"/>
          </a:xfrm>
          <a:custGeom>
            <a:avLst/>
            <a:gdLst/>
            <a:ahLst/>
            <a:cxnLst/>
            <a:rect l="l" t="t" r="r" b="b"/>
            <a:pathLst>
              <a:path w="4051334" h="2765036">
                <a:moveTo>
                  <a:pt x="0" y="0"/>
                </a:moveTo>
                <a:lnTo>
                  <a:pt x="4051334" y="0"/>
                </a:lnTo>
                <a:lnTo>
                  <a:pt x="4051334" y="2765036"/>
                </a:lnTo>
                <a:lnTo>
                  <a:pt x="0" y="27650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5" name="Freeform 25"/>
          <p:cNvSpPr/>
          <p:nvPr/>
        </p:nvSpPr>
        <p:spPr>
          <a:xfrm>
            <a:off x="15262955" y="8864586"/>
            <a:ext cx="4602314" cy="3618569"/>
          </a:xfrm>
          <a:custGeom>
            <a:avLst/>
            <a:gdLst/>
            <a:ahLst/>
            <a:cxnLst/>
            <a:rect l="l" t="t" r="r" b="b"/>
            <a:pathLst>
              <a:path w="4602314" h="3618569">
                <a:moveTo>
                  <a:pt x="0" y="0"/>
                </a:moveTo>
                <a:lnTo>
                  <a:pt x="4602314" y="0"/>
                </a:lnTo>
                <a:lnTo>
                  <a:pt x="4602314" y="3618569"/>
                </a:lnTo>
                <a:lnTo>
                  <a:pt x="0" y="3618569"/>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26" name="Freeform 26"/>
          <p:cNvSpPr/>
          <p:nvPr/>
        </p:nvSpPr>
        <p:spPr>
          <a:xfrm>
            <a:off x="-674156" y="-1322787"/>
            <a:ext cx="4224468" cy="2645573"/>
          </a:xfrm>
          <a:custGeom>
            <a:avLst/>
            <a:gdLst/>
            <a:ahLst/>
            <a:cxnLst/>
            <a:rect l="l" t="t" r="r" b="b"/>
            <a:pathLst>
              <a:path w="4224468" h="2645573">
                <a:moveTo>
                  <a:pt x="0" y="0"/>
                </a:moveTo>
                <a:lnTo>
                  <a:pt x="4224468" y="0"/>
                </a:lnTo>
                <a:lnTo>
                  <a:pt x="4224468" y="2645574"/>
                </a:lnTo>
                <a:lnTo>
                  <a:pt x="0" y="2645574"/>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27" name="Freeform 27"/>
          <p:cNvSpPr/>
          <p:nvPr/>
        </p:nvSpPr>
        <p:spPr>
          <a:xfrm>
            <a:off x="11101574" y="9560661"/>
            <a:ext cx="3169280" cy="2226419"/>
          </a:xfrm>
          <a:custGeom>
            <a:avLst/>
            <a:gdLst/>
            <a:ahLst/>
            <a:cxnLst/>
            <a:rect l="l" t="t" r="r" b="b"/>
            <a:pathLst>
              <a:path w="3169280" h="2226419">
                <a:moveTo>
                  <a:pt x="0" y="0"/>
                </a:moveTo>
                <a:lnTo>
                  <a:pt x="3169280" y="0"/>
                </a:lnTo>
                <a:lnTo>
                  <a:pt x="3169280" y="2226419"/>
                </a:lnTo>
                <a:lnTo>
                  <a:pt x="0" y="2226419"/>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28" name="Freeform 28"/>
          <p:cNvSpPr/>
          <p:nvPr/>
        </p:nvSpPr>
        <p:spPr>
          <a:xfrm>
            <a:off x="9653627" y="-3037933"/>
            <a:ext cx="5493058" cy="4114800"/>
          </a:xfrm>
          <a:custGeom>
            <a:avLst/>
            <a:gdLst/>
            <a:ahLst/>
            <a:cxnLst/>
            <a:rect l="l" t="t" r="r" b="b"/>
            <a:pathLst>
              <a:path w="5493058" h="4114800">
                <a:moveTo>
                  <a:pt x="0" y="0"/>
                </a:moveTo>
                <a:lnTo>
                  <a:pt x="5493058" y="0"/>
                </a:lnTo>
                <a:lnTo>
                  <a:pt x="549305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29" name="Freeform 29"/>
          <p:cNvSpPr/>
          <p:nvPr/>
        </p:nvSpPr>
        <p:spPr>
          <a:xfrm rot="-5400000">
            <a:off x="4745771" y="-1877331"/>
            <a:ext cx="2892762" cy="2919301"/>
          </a:xfrm>
          <a:custGeom>
            <a:avLst/>
            <a:gdLst/>
            <a:ahLst/>
            <a:cxnLst/>
            <a:rect l="l" t="t" r="r" b="b"/>
            <a:pathLst>
              <a:path w="2892762" h="2919301">
                <a:moveTo>
                  <a:pt x="0" y="0"/>
                </a:moveTo>
                <a:lnTo>
                  <a:pt x="2892761" y="0"/>
                </a:lnTo>
                <a:lnTo>
                  <a:pt x="2892761" y="2919301"/>
                </a:lnTo>
                <a:lnTo>
                  <a:pt x="0" y="2919301"/>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30" name="Freeform 30"/>
          <p:cNvSpPr/>
          <p:nvPr/>
        </p:nvSpPr>
        <p:spPr>
          <a:xfrm>
            <a:off x="2932282" y="9271808"/>
            <a:ext cx="2587020" cy="2386526"/>
          </a:xfrm>
          <a:custGeom>
            <a:avLst/>
            <a:gdLst/>
            <a:ahLst/>
            <a:cxnLst/>
            <a:rect l="l" t="t" r="r" b="b"/>
            <a:pathLst>
              <a:path w="2587020" h="2386526">
                <a:moveTo>
                  <a:pt x="0" y="0"/>
                </a:moveTo>
                <a:lnTo>
                  <a:pt x="2587020" y="0"/>
                </a:lnTo>
                <a:lnTo>
                  <a:pt x="2587020" y="2386526"/>
                </a:lnTo>
                <a:lnTo>
                  <a:pt x="0" y="238652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31" name="Freeform 31"/>
          <p:cNvSpPr/>
          <p:nvPr/>
        </p:nvSpPr>
        <p:spPr>
          <a:xfrm>
            <a:off x="15262955" y="-1072630"/>
            <a:ext cx="1996345" cy="2149497"/>
          </a:xfrm>
          <a:custGeom>
            <a:avLst/>
            <a:gdLst/>
            <a:ahLst/>
            <a:cxnLst/>
            <a:rect l="l" t="t" r="r" b="b"/>
            <a:pathLst>
              <a:path w="1996345" h="2149497">
                <a:moveTo>
                  <a:pt x="0" y="0"/>
                </a:moveTo>
                <a:lnTo>
                  <a:pt x="1996345" y="0"/>
                </a:lnTo>
                <a:lnTo>
                  <a:pt x="1996345" y="2149497"/>
                </a:lnTo>
                <a:lnTo>
                  <a:pt x="0" y="2149497"/>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sp>
      <p:pic>
        <p:nvPicPr>
          <p:cNvPr id="3" name="Picture 2">
            <a:extLst>
              <a:ext uri="{FF2B5EF4-FFF2-40B4-BE49-F238E27FC236}">
                <a16:creationId xmlns:a16="http://schemas.microsoft.com/office/drawing/2014/main" id="{8868EE8D-A8F2-4E36-83DC-D4556F3CD7EA}"/>
              </a:ext>
            </a:extLst>
          </p:cNvPr>
          <p:cNvPicPr>
            <a:picLocks noChangeAspect="1"/>
          </p:cNvPicPr>
          <p:nvPr/>
        </p:nvPicPr>
        <p:blipFill>
          <a:blip r:embed="rId18"/>
          <a:stretch>
            <a:fillRect/>
          </a:stretch>
        </p:blipFill>
        <p:spPr>
          <a:xfrm>
            <a:off x="180440" y="75742"/>
            <a:ext cx="14206684" cy="10135516"/>
          </a:xfrm>
          <a:prstGeom prst="rect">
            <a:avLst/>
          </a:prstGeom>
        </p:spPr>
      </p:pic>
      <p:pic>
        <p:nvPicPr>
          <p:cNvPr id="14" name="Picture 13">
            <a:extLst>
              <a:ext uri="{FF2B5EF4-FFF2-40B4-BE49-F238E27FC236}">
                <a16:creationId xmlns:a16="http://schemas.microsoft.com/office/drawing/2014/main" id="{6655D2D2-2BC8-4B6C-BF3E-84E86ED65B49}"/>
              </a:ext>
            </a:extLst>
          </p:cNvPr>
          <p:cNvPicPr>
            <a:picLocks noChangeAspect="1"/>
          </p:cNvPicPr>
          <p:nvPr/>
        </p:nvPicPr>
        <p:blipFill>
          <a:blip r:embed="rId19"/>
          <a:stretch>
            <a:fillRect/>
          </a:stretch>
        </p:blipFill>
        <p:spPr>
          <a:xfrm>
            <a:off x="14270854" y="2995549"/>
            <a:ext cx="3809379" cy="6979600"/>
          </a:xfrm>
          <a:prstGeom prst="rect">
            <a:avLst/>
          </a:prstGeom>
        </p:spPr>
      </p:pic>
    </p:spTree>
    <p:extLst>
      <p:ext uri="{BB962C8B-B14F-4D97-AF65-F5344CB8AC3E}">
        <p14:creationId xmlns:p14="http://schemas.microsoft.com/office/powerpoint/2010/main" val="228917908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4"/>
          <p:cNvSpPr/>
          <p:nvPr/>
        </p:nvSpPr>
        <p:spPr>
          <a:xfrm>
            <a:off x="-1573240" y="8893298"/>
            <a:ext cx="4051334" cy="2765036"/>
          </a:xfrm>
          <a:custGeom>
            <a:avLst/>
            <a:gdLst/>
            <a:ahLst/>
            <a:cxnLst/>
            <a:rect l="l" t="t" r="r" b="b"/>
            <a:pathLst>
              <a:path w="4051334" h="2765036">
                <a:moveTo>
                  <a:pt x="0" y="0"/>
                </a:moveTo>
                <a:lnTo>
                  <a:pt x="4051334" y="0"/>
                </a:lnTo>
                <a:lnTo>
                  <a:pt x="4051334" y="2765036"/>
                </a:lnTo>
                <a:lnTo>
                  <a:pt x="0" y="27650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5" name="Freeform 25"/>
          <p:cNvSpPr/>
          <p:nvPr/>
        </p:nvSpPr>
        <p:spPr>
          <a:xfrm>
            <a:off x="15262955" y="8864586"/>
            <a:ext cx="4602314" cy="3618569"/>
          </a:xfrm>
          <a:custGeom>
            <a:avLst/>
            <a:gdLst/>
            <a:ahLst/>
            <a:cxnLst/>
            <a:rect l="l" t="t" r="r" b="b"/>
            <a:pathLst>
              <a:path w="4602314" h="3618569">
                <a:moveTo>
                  <a:pt x="0" y="0"/>
                </a:moveTo>
                <a:lnTo>
                  <a:pt x="4602314" y="0"/>
                </a:lnTo>
                <a:lnTo>
                  <a:pt x="4602314" y="3618569"/>
                </a:lnTo>
                <a:lnTo>
                  <a:pt x="0" y="3618569"/>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26" name="Freeform 26"/>
          <p:cNvSpPr/>
          <p:nvPr/>
        </p:nvSpPr>
        <p:spPr>
          <a:xfrm>
            <a:off x="-674156" y="-1322787"/>
            <a:ext cx="4224468" cy="2645573"/>
          </a:xfrm>
          <a:custGeom>
            <a:avLst/>
            <a:gdLst/>
            <a:ahLst/>
            <a:cxnLst/>
            <a:rect l="l" t="t" r="r" b="b"/>
            <a:pathLst>
              <a:path w="4224468" h="2645573">
                <a:moveTo>
                  <a:pt x="0" y="0"/>
                </a:moveTo>
                <a:lnTo>
                  <a:pt x="4224468" y="0"/>
                </a:lnTo>
                <a:lnTo>
                  <a:pt x="4224468" y="2645574"/>
                </a:lnTo>
                <a:lnTo>
                  <a:pt x="0" y="2645574"/>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27" name="Freeform 27"/>
          <p:cNvSpPr/>
          <p:nvPr/>
        </p:nvSpPr>
        <p:spPr>
          <a:xfrm>
            <a:off x="11101574" y="9560661"/>
            <a:ext cx="3169280" cy="2226419"/>
          </a:xfrm>
          <a:custGeom>
            <a:avLst/>
            <a:gdLst/>
            <a:ahLst/>
            <a:cxnLst/>
            <a:rect l="l" t="t" r="r" b="b"/>
            <a:pathLst>
              <a:path w="3169280" h="2226419">
                <a:moveTo>
                  <a:pt x="0" y="0"/>
                </a:moveTo>
                <a:lnTo>
                  <a:pt x="3169280" y="0"/>
                </a:lnTo>
                <a:lnTo>
                  <a:pt x="3169280" y="2226419"/>
                </a:lnTo>
                <a:lnTo>
                  <a:pt x="0" y="2226419"/>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28" name="Freeform 28"/>
          <p:cNvSpPr/>
          <p:nvPr/>
        </p:nvSpPr>
        <p:spPr>
          <a:xfrm>
            <a:off x="9653627" y="-3037933"/>
            <a:ext cx="5493058" cy="4114800"/>
          </a:xfrm>
          <a:custGeom>
            <a:avLst/>
            <a:gdLst/>
            <a:ahLst/>
            <a:cxnLst/>
            <a:rect l="l" t="t" r="r" b="b"/>
            <a:pathLst>
              <a:path w="5493058" h="4114800">
                <a:moveTo>
                  <a:pt x="0" y="0"/>
                </a:moveTo>
                <a:lnTo>
                  <a:pt x="5493058" y="0"/>
                </a:lnTo>
                <a:lnTo>
                  <a:pt x="549305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29" name="Freeform 29"/>
          <p:cNvSpPr/>
          <p:nvPr/>
        </p:nvSpPr>
        <p:spPr>
          <a:xfrm rot="-5400000">
            <a:off x="4745771" y="-1877331"/>
            <a:ext cx="2892762" cy="2919301"/>
          </a:xfrm>
          <a:custGeom>
            <a:avLst/>
            <a:gdLst/>
            <a:ahLst/>
            <a:cxnLst/>
            <a:rect l="l" t="t" r="r" b="b"/>
            <a:pathLst>
              <a:path w="2892762" h="2919301">
                <a:moveTo>
                  <a:pt x="0" y="0"/>
                </a:moveTo>
                <a:lnTo>
                  <a:pt x="2892761" y="0"/>
                </a:lnTo>
                <a:lnTo>
                  <a:pt x="2892761" y="2919301"/>
                </a:lnTo>
                <a:lnTo>
                  <a:pt x="0" y="2919301"/>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30" name="Freeform 30"/>
          <p:cNvSpPr/>
          <p:nvPr/>
        </p:nvSpPr>
        <p:spPr>
          <a:xfrm>
            <a:off x="2932282" y="9271808"/>
            <a:ext cx="2587020" cy="2386526"/>
          </a:xfrm>
          <a:custGeom>
            <a:avLst/>
            <a:gdLst/>
            <a:ahLst/>
            <a:cxnLst/>
            <a:rect l="l" t="t" r="r" b="b"/>
            <a:pathLst>
              <a:path w="2587020" h="2386526">
                <a:moveTo>
                  <a:pt x="0" y="0"/>
                </a:moveTo>
                <a:lnTo>
                  <a:pt x="2587020" y="0"/>
                </a:lnTo>
                <a:lnTo>
                  <a:pt x="2587020" y="2386526"/>
                </a:lnTo>
                <a:lnTo>
                  <a:pt x="0" y="238652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31" name="Freeform 31"/>
          <p:cNvSpPr/>
          <p:nvPr/>
        </p:nvSpPr>
        <p:spPr>
          <a:xfrm>
            <a:off x="15262955" y="-1072630"/>
            <a:ext cx="1996345" cy="2149497"/>
          </a:xfrm>
          <a:custGeom>
            <a:avLst/>
            <a:gdLst/>
            <a:ahLst/>
            <a:cxnLst/>
            <a:rect l="l" t="t" r="r" b="b"/>
            <a:pathLst>
              <a:path w="1996345" h="2149497">
                <a:moveTo>
                  <a:pt x="0" y="0"/>
                </a:moveTo>
                <a:lnTo>
                  <a:pt x="1996345" y="0"/>
                </a:lnTo>
                <a:lnTo>
                  <a:pt x="1996345" y="2149497"/>
                </a:lnTo>
                <a:lnTo>
                  <a:pt x="0" y="2149497"/>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sp>
      <p:pic>
        <p:nvPicPr>
          <p:cNvPr id="3" name="Picture 2">
            <a:extLst>
              <a:ext uri="{FF2B5EF4-FFF2-40B4-BE49-F238E27FC236}">
                <a16:creationId xmlns:a16="http://schemas.microsoft.com/office/drawing/2014/main" id="{9268BFAE-11EA-4E6B-B52B-54D5F6409AFF}"/>
              </a:ext>
            </a:extLst>
          </p:cNvPr>
          <p:cNvPicPr>
            <a:picLocks noChangeAspect="1"/>
          </p:cNvPicPr>
          <p:nvPr/>
        </p:nvPicPr>
        <p:blipFill>
          <a:blip r:embed="rId18"/>
          <a:stretch>
            <a:fillRect/>
          </a:stretch>
        </p:blipFill>
        <p:spPr>
          <a:xfrm>
            <a:off x="267295" y="266699"/>
            <a:ext cx="14363105" cy="9729979"/>
          </a:xfrm>
          <a:prstGeom prst="rect">
            <a:avLst/>
          </a:prstGeom>
        </p:spPr>
      </p:pic>
      <p:pic>
        <p:nvPicPr>
          <p:cNvPr id="14" name="Picture 13">
            <a:extLst>
              <a:ext uri="{FF2B5EF4-FFF2-40B4-BE49-F238E27FC236}">
                <a16:creationId xmlns:a16="http://schemas.microsoft.com/office/drawing/2014/main" id="{C8AA6C79-5C91-4015-A557-F370148B19D8}"/>
              </a:ext>
            </a:extLst>
          </p:cNvPr>
          <p:cNvPicPr>
            <a:picLocks noChangeAspect="1"/>
          </p:cNvPicPr>
          <p:nvPr/>
        </p:nvPicPr>
        <p:blipFill>
          <a:blip r:embed="rId19"/>
          <a:stretch>
            <a:fillRect/>
          </a:stretch>
        </p:blipFill>
        <p:spPr>
          <a:xfrm>
            <a:off x="14270854" y="2995549"/>
            <a:ext cx="3809379" cy="6979600"/>
          </a:xfrm>
          <a:prstGeom prst="rect">
            <a:avLst/>
          </a:prstGeom>
        </p:spPr>
      </p:pic>
    </p:spTree>
    <p:extLst>
      <p:ext uri="{BB962C8B-B14F-4D97-AF65-F5344CB8AC3E}">
        <p14:creationId xmlns:p14="http://schemas.microsoft.com/office/powerpoint/2010/main" val="72401819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4"/>
          <p:cNvSpPr/>
          <p:nvPr/>
        </p:nvSpPr>
        <p:spPr>
          <a:xfrm>
            <a:off x="-1573240" y="8893298"/>
            <a:ext cx="4051334" cy="2765036"/>
          </a:xfrm>
          <a:custGeom>
            <a:avLst/>
            <a:gdLst/>
            <a:ahLst/>
            <a:cxnLst/>
            <a:rect l="l" t="t" r="r" b="b"/>
            <a:pathLst>
              <a:path w="4051334" h="2765036">
                <a:moveTo>
                  <a:pt x="0" y="0"/>
                </a:moveTo>
                <a:lnTo>
                  <a:pt x="4051334" y="0"/>
                </a:lnTo>
                <a:lnTo>
                  <a:pt x="4051334" y="2765036"/>
                </a:lnTo>
                <a:lnTo>
                  <a:pt x="0" y="27650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5" name="Freeform 25"/>
          <p:cNvSpPr/>
          <p:nvPr/>
        </p:nvSpPr>
        <p:spPr>
          <a:xfrm>
            <a:off x="15262955" y="8864586"/>
            <a:ext cx="4602314" cy="3618569"/>
          </a:xfrm>
          <a:custGeom>
            <a:avLst/>
            <a:gdLst/>
            <a:ahLst/>
            <a:cxnLst/>
            <a:rect l="l" t="t" r="r" b="b"/>
            <a:pathLst>
              <a:path w="4602314" h="3618569">
                <a:moveTo>
                  <a:pt x="0" y="0"/>
                </a:moveTo>
                <a:lnTo>
                  <a:pt x="4602314" y="0"/>
                </a:lnTo>
                <a:lnTo>
                  <a:pt x="4602314" y="3618569"/>
                </a:lnTo>
                <a:lnTo>
                  <a:pt x="0" y="3618569"/>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26" name="Freeform 26"/>
          <p:cNvSpPr/>
          <p:nvPr/>
        </p:nvSpPr>
        <p:spPr>
          <a:xfrm>
            <a:off x="-674156" y="-1322787"/>
            <a:ext cx="4224468" cy="2645573"/>
          </a:xfrm>
          <a:custGeom>
            <a:avLst/>
            <a:gdLst/>
            <a:ahLst/>
            <a:cxnLst/>
            <a:rect l="l" t="t" r="r" b="b"/>
            <a:pathLst>
              <a:path w="4224468" h="2645573">
                <a:moveTo>
                  <a:pt x="0" y="0"/>
                </a:moveTo>
                <a:lnTo>
                  <a:pt x="4224468" y="0"/>
                </a:lnTo>
                <a:lnTo>
                  <a:pt x="4224468" y="2645574"/>
                </a:lnTo>
                <a:lnTo>
                  <a:pt x="0" y="2645574"/>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27" name="Freeform 27"/>
          <p:cNvSpPr/>
          <p:nvPr/>
        </p:nvSpPr>
        <p:spPr>
          <a:xfrm>
            <a:off x="11101574" y="9560661"/>
            <a:ext cx="3169280" cy="2226419"/>
          </a:xfrm>
          <a:custGeom>
            <a:avLst/>
            <a:gdLst/>
            <a:ahLst/>
            <a:cxnLst/>
            <a:rect l="l" t="t" r="r" b="b"/>
            <a:pathLst>
              <a:path w="3169280" h="2226419">
                <a:moveTo>
                  <a:pt x="0" y="0"/>
                </a:moveTo>
                <a:lnTo>
                  <a:pt x="3169280" y="0"/>
                </a:lnTo>
                <a:lnTo>
                  <a:pt x="3169280" y="2226419"/>
                </a:lnTo>
                <a:lnTo>
                  <a:pt x="0" y="2226419"/>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28" name="Freeform 28"/>
          <p:cNvSpPr/>
          <p:nvPr/>
        </p:nvSpPr>
        <p:spPr>
          <a:xfrm>
            <a:off x="9653627" y="-3037933"/>
            <a:ext cx="5493058" cy="4114800"/>
          </a:xfrm>
          <a:custGeom>
            <a:avLst/>
            <a:gdLst/>
            <a:ahLst/>
            <a:cxnLst/>
            <a:rect l="l" t="t" r="r" b="b"/>
            <a:pathLst>
              <a:path w="5493058" h="4114800">
                <a:moveTo>
                  <a:pt x="0" y="0"/>
                </a:moveTo>
                <a:lnTo>
                  <a:pt x="5493058" y="0"/>
                </a:lnTo>
                <a:lnTo>
                  <a:pt x="549305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29" name="Freeform 29"/>
          <p:cNvSpPr/>
          <p:nvPr/>
        </p:nvSpPr>
        <p:spPr>
          <a:xfrm rot="-5400000">
            <a:off x="4745771" y="-1877331"/>
            <a:ext cx="2892762" cy="2919301"/>
          </a:xfrm>
          <a:custGeom>
            <a:avLst/>
            <a:gdLst/>
            <a:ahLst/>
            <a:cxnLst/>
            <a:rect l="l" t="t" r="r" b="b"/>
            <a:pathLst>
              <a:path w="2892762" h="2919301">
                <a:moveTo>
                  <a:pt x="0" y="0"/>
                </a:moveTo>
                <a:lnTo>
                  <a:pt x="2892761" y="0"/>
                </a:lnTo>
                <a:lnTo>
                  <a:pt x="2892761" y="2919301"/>
                </a:lnTo>
                <a:lnTo>
                  <a:pt x="0" y="2919301"/>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30" name="Freeform 30"/>
          <p:cNvSpPr/>
          <p:nvPr/>
        </p:nvSpPr>
        <p:spPr>
          <a:xfrm>
            <a:off x="2932282" y="9271808"/>
            <a:ext cx="2587020" cy="2386526"/>
          </a:xfrm>
          <a:custGeom>
            <a:avLst/>
            <a:gdLst/>
            <a:ahLst/>
            <a:cxnLst/>
            <a:rect l="l" t="t" r="r" b="b"/>
            <a:pathLst>
              <a:path w="2587020" h="2386526">
                <a:moveTo>
                  <a:pt x="0" y="0"/>
                </a:moveTo>
                <a:lnTo>
                  <a:pt x="2587020" y="0"/>
                </a:lnTo>
                <a:lnTo>
                  <a:pt x="2587020" y="2386526"/>
                </a:lnTo>
                <a:lnTo>
                  <a:pt x="0" y="238652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31" name="Freeform 31"/>
          <p:cNvSpPr/>
          <p:nvPr/>
        </p:nvSpPr>
        <p:spPr>
          <a:xfrm>
            <a:off x="15262955" y="-1072630"/>
            <a:ext cx="1996345" cy="2149497"/>
          </a:xfrm>
          <a:custGeom>
            <a:avLst/>
            <a:gdLst/>
            <a:ahLst/>
            <a:cxnLst/>
            <a:rect l="l" t="t" r="r" b="b"/>
            <a:pathLst>
              <a:path w="1996345" h="2149497">
                <a:moveTo>
                  <a:pt x="0" y="0"/>
                </a:moveTo>
                <a:lnTo>
                  <a:pt x="1996345" y="0"/>
                </a:lnTo>
                <a:lnTo>
                  <a:pt x="1996345" y="2149497"/>
                </a:lnTo>
                <a:lnTo>
                  <a:pt x="0" y="2149497"/>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sp>
      <p:pic>
        <p:nvPicPr>
          <p:cNvPr id="3" name="Picture 2">
            <a:extLst>
              <a:ext uri="{FF2B5EF4-FFF2-40B4-BE49-F238E27FC236}">
                <a16:creationId xmlns:a16="http://schemas.microsoft.com/office/drawing/2014/main" id="{99F4595E-B73B-4ACE-B081-DC165A474B29}"/>
              </a:ext>
            </a:extLst>
          </p:cNvPr>
          <p:cNvPicPr>
            <a:picLocks noChangeAspect="1"/>
          </p:cNvPicPr>
          <p:nvPr/>
        </p:nvPicPr>
        <p:blipFill>
          <a:blip r:embed="rId18"/>
          <a:stretch>
            <a:fillRect/>
          </a:stretch>
        </p:blipFill>
        <p:spPr>
          <a:xfrm>
            <a:off x="273629" y="419100"/>
            <a:ext cx="14280571" cy="9668882"/>
          </a:xfrm>
          <a:prstGeom prst="rect">
            <a:avLst/>
          </a:prstGeom>
        </p:spPr>
      </p:pic>
      <p:pic>
        <p:nvPicPr>
          <p:cNvPr id="14" name="Picture 13">
            <a:extLst>
              <a:ext uri="{FF2B5EF4-FFF2-40B4-BE49-F238E27FC236}">
                <a16:creationId xmlns:a16="http://schemas.microsoft.com/office/drawing/2014/main" id="{B7E75B37-9EC0-4CE6-8C85-70900DF433F6}"/>
              </a:ext>
            </a:extLst>
          </p:cNvPr>
          <p:cNvPicPr>
            <a:picLocks noChangeAspect="1"/>
          </p:cNvPicPr>
          <p:nvPr/>
        </p:nvPicPr>
        <p:blipFill>
          <a:blip r:embed="rId19"/>
          <a:stretch>
            <a:fillRect/>
          </a:stretch>
        </p:blipFill>
        <p:spPr>
          <a:xfrm>
            <a:off x="14270854" y="2995549"/>
            <a:ext cx="3809379" cy="6979600"/>
          </a:xfrm>
          <a:prstGeom prst="rect">
            <a:avLst/>
          </a:prstGeom>
        </p:spPr>
      </p:pic>
    </p:spTree>
    <p:extLst>
      <p:ext uri="{BB962C8B-B14F-4D97-AF65-F5344CB8AC3E}">
        <p14:creationId xmlns:p14="http://schemas.microsoft.com/office/powerpoint/2010/main" val="278441283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4"/>
          <p:cNvSpPr/>
          <p:nvPr/>
        </p:nvSpPr>
        <p:spPr>
          <a:xfrm>
            <a:off x="-1573240" y="8893298"/>
            <a:ext cx="4051334" cy="2765036"/>
          </a:xfrm>
          <a:custGeom>
            <a:avLst/>
            <a:gdLst/>
            <a:ahLst/>
            <a:cxnLst/>
            <a:rect l="l" t="t" r="r" b="b"/>
            <a:pathLst>
              <a:path w="4051334" h="2765036">
                <a:moveTo>
                  <a:pt x="0" y="0"/>
                </a:moveTo>
                <a:lnTo>
                  <a:pt x="4051334" y="0"/>
                </a:lnTo>
                <a:lnTo>
                  <a:pt x="4051334" y="2765036"/>
                </a:lnTo>
                <a:lnTo>
                  <a:pt x="0" y="27650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5" name="Freeform 25"/>
          <p:cNvSpPr/>
          <p:nvPr/>
        </p:nvSpPr>
        <p:spPr>
          <a:xfrm>
            <a:off x="15262955" y="8864586"/>
            <a:ext cx="4602314" cy="3618569"/>
          </a:xfrm>
          <a:custGeom>
            <a:avLst/>
            <a:gdLst/>
            <a:ahLst/>
            <a:cxnLst/>
            <a:rect l="l" t="t" r="r" b="b"/>
            <a:pathLst>
              <a:path w="4602314" h="3618569">
                <a:moveTo>
                  <a:pt x="0" y="0"/>
                </a:moveTo>
                <a:lnTo>
                  <a:pt x="4602314" y="0"/>
                </a:lnTo>
                <a:lnTo>
                  <a:pt x="4602314" y="3618569"/>
                </a:lnTo>
                <a:lnTo>
                  <a:pt x="0" y="3618569"/>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26" name="Freeform 26"/>
          <p:cNvSpPr/>
          <p:nvPr/>
        </p:nvSpPr>
        <p:spPr>
          <a:xfrm>
            <a:off x="-674156" y="-1322787"/>
            <a:ext cx="4224468" cy="2645573"/>
          </a:xfrm>
          <a:custGeom>
            <a:avLst/>
            <a:gdLst/>
            <a:ahLst/>
            <a:cxnLst/>
            <a:rect l="l" t="t" r="r" b="b"/>
            <a:pathLst>
              <a:path w="4224468" h="2645573">
                <a:moveTo>
                  <a:pt x="0" y="0"/>
                </a:moveTo>
                <a:lnTo>
                  <a:pt x="4224468" y="0"/>
                </a:lnTo>
                <a:lnTo>
                  <a:pt x="4224468" y="2645574"/>
                </a:lnTo>
                <a:lnTo>
                  <a:pt x="0" y="2645574"/>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27" name="Freeform 27"/>
          <p:cNvSpPr/>
          <p:nvPr/>
        </p:nvSpPr>
        <p:spPr>
          <a:xfrm>
            <a:off x="11101574" y="9560661"/>
            <a:ext cx="3169280" cy="2226419"/>
          </a:xfrm>
          <a:custGeom>
            <a:avLst/>
            <a:gdLst/>
            <a:ahLst/>
            <a:cxnLst/>
            <a:rect l="l" t="t" r="r" b="b"/>
            <a:pathLst>
              <a:path w="3169280" h="2226419">
                <a:moveTo>
                  <a:pt x="0" y="0"/>
                </a:moveTo>
                <a:lnTo>
                  <a:pt x="3169280" y="0"/>
                </a:lnTo>
                <a:lnTo>
                  <a:pt x="3169280" y="2226419"/>
                </a:lnTo>
                <a:lnTo>
                  <a:pt x="0" y="2226419"/>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28" name="Freeform 28"/>
          <p:cNvSpPr/>
          <p:nvPr/>
        </p:nvSpPr>
        <p:spPr>
          <a:xfrm>
            <a:off x="9653627" y="-3037933"/>
            <a:ext cx="5493058" cy="4114800"/>
          </a:xfrm>
          <a:custGeom>
            <a:avLst/>
            <a:gdLst/>
            <a:ahLst/>
            <a:cxnLst/>
            <a:rect l="l" t="t" r="r" b="b"/>
            <a:pathLst>
              <a:path w="5493058" h="4114800">
                <a:moveTo>
                  <a:pt x="0" y="0"/>
                </a:moveTo>
                <a:lnTo>
                  <a:pt x="5493058" y="0"/>
                </a:lnTo>
                <a:lnTo>
                  <a:pt x="549305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29" name="Freeform 29"/>
          <p:cNvSpPr/>
          <p:nvPr/>
        </p:nvSpPr>
        <p:spPr>
          <a:xfrm rot="-5400000">
            <a:off x="4745771" y="-1877331"/>
            <a:ext cx="2892762" cy="2919301"/>
          </a:xfrm>
          <a:custGeom>
            <a:avLst/>
            <a:gdLst/>
            <a:ahLst/>
            <a:cxnLst/>
            <a:rect l="l" t="t" r="r" b="b"/>
            <a:pathLst>
              <a:path w="2892762" h="2919301">
                <a:moveTo>
                  <a:pt x="0" y="0"/>
                </a:moveTo>
                <a:lnTo>
                  <a:pt x="2892761" y="0"/>
                </a:lnTo>
                <a:lnTo>
                  <a:pt x="2892761" y="2919301"/>
                </a:lnTo>
                <a:lnTo>
                  <a:pt x="0" y="2919301"/>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30" name="Freeform 30"/>
          <p:cNvSpPr/>
          <p:nvPr/>
        </p:nvSpPr>
        <p:spPr>
          <a:xfrm>
            <a:off x="2932282" y="9271808"/>
            <a:ext cx="2587020" cy="2386526"/>
          </a:xfrm>
          <a:custGeom>
            <a:avLst/>
            <a:gdLst/>
            <a:ahLst/>
            <a:cxnLst/>
            <a:rect l="l" t="t" r="r" b="b"/>
            <a:pathLst>
              <a:path w="2587020" h="2386526">
                <a:moveTo>
                  <a:pt x="0" y="0"/>
                </a:moveTo>
                <a:lnTo>
                  <a:pt x="2587020" y="0"/>
                </a:lnTo>
                <a:lnTo>
                  <a:pt x="2587020" y="2386526"/>
                </a:lnTo>
                <a:lnTo>
                  <a:pt x="0" y="238652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31" name="Freeform 31"/>
          <p:cNvSpPr/>
          <p:nvPr/>
        </p:nvSpPr>
        <p:spPr>
          <a:xfrm>
            <a:off x="15262955" y="-1072630"/>
            <a:ext cx="1996345" cy="2149497"/>
          </a:xfrm>
          <a:custGeom>
            <a:avLst/>
            <a:gdLst/>
            <a:ahLst/>
            <a:cxnLst/>
            <a:rect l="l" t="t" r="r" b="b"/>
            <a:pathLst>
              <a:path w="1996345" h="2149497">
                <a:moveTo>
                  <a:pt x="0" y="0"/>
                </a:moveTo>
                <a:lnTo>
                  <a:pt x="1996345" y="0"/>
                </a:lnTo>
                <a:lnTo>
                  <a:pt x="1996345" y="2149497"/>
                </a:lnTo>
                <a:lnTo>
                  <a:pt x="0" y="2149497"/>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sp>
      <p:pic>
        <p:nvPicPr>
          <p:cNvPr id="3" name="Picture 2">
            <a:extLst>
              <a:ext uri="{FF2B5EF4-FFF2-40B4-BE49-F238E27FC236}">
                <a16:creationId xmlns:a16="http://schemas.microsoft.com/office/drawing/2014/main" id="{17B47E57-5A1F-48AC-A69D-14B098B19660}"/>
              </a:ext>
            </a:extLst>
          </p:cNvPr>
          <p:cNvPicPr>
            <a:picLocks noChangeAspect="1"/>
          </p:cNvPicPr>
          <p:nvPr/>
        </p:nvPicPr>
        <p:blipFill>
          <a:blip r:embed="rId18"/>
          <a:stretch>
            <a:fillRect/>
          </a:stretch>
        </p:blipFill>
        <p:spPr>
          <a:xfrm>
            <a:off x="1" y="11184"/>
            <a:ext cx="16383000" cy="10170073"/>
          </a:xfrm>
          <a:prstGeom prst="rect">
            <a:avLst/>
          </a:prstGeom>
        </p:spPr>
      </p:pic>
      <p:pic>
        <p:nvPicPr>
          <p:cNvPr id="14" name="Picture 13">
            <a:extLst>
              <a:ext uri="{FF2B5EF4-FFF2-40B4-BE49-F238E27FC236}">
                <a16:creationId xmlns:a16="http://schemas.microsoft.com/office/drawing/2014/main" id="{F1F237F3-85E5-4552-9D49-7797B4292789}"/>
              </a:ext>
            </a:extLst>
          </p:cNvPr>
          <p:cNvPicPr>
            <a:picLocks noChangeAspect="1"/>
          </p:cNvPicPr>
          <p:nvPr/>
        </p:nvPicPr>
        <p:blipFill>
          <a:blip r:embed="rId19"/>
          <a:stretch>
            <a:fillRect/>
          </a:stretch>
        </p:blipFill>
        <p:spPr>
          <a:xfrm>
            <a:off x="14859000" y="3296216"/>
            <a:ext cx="3809379" cy="6979600"/>
          </a:xfrm>
          <a:prstGeom prst="rect">
            <a:avLst/>
          </a:prstGeom>
        </p:spPr>
      </p:pic>
    </p:spTree>
    <p:extLst>
      <p:ext uri="{BB962C8B-B14F-4D97-AF65-F5344CB8AC3E}">
        <p14:creationId xmlns:p14="http://schemas.microsoft.com/office/powerpoint/2010/main" val="230021934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43400" y="2628901"/>
            <a:ext cx="10058400" cy="1615827"/>
          </a:xfrm>
          <a:prstGeom prst="rect">
            <a:avLst/>
          </a:prstGeom>
          <a:solidFill>
            <a:schemeClr val="accent4">
              <a:lumMod val="40000"/>
              <a:lumOff val="60000"/>
            </a:schemeClr>
          </a:solidFill>
          <a:ln>
            <a:solidFill>
              <a:schemeClr val="accent4">
                <a:lumMod val="75000"/>
              </a:schemeClr>
            </a:solidFill>
          </a:ln>
          <a:scene3d>
            <a:camera prst="orthographicFront"/>
            <a:lightRig rig="threePt" dir="t"/>
          </a:scene3d>
          <a:sp3d>
            <a:bevelT w="114300" prst="artDeco"/>
          </a:sp3d>
        </p:spPr>
        <p:txBody>
          <a:bodyPr wrap="square" rtlCol="0">
            <a:spAutoFit/>
          </a:bodyPr>
          <a:lstStyle/>
          <a:p>
            <a:pPr algn="ctr" defTabSz="1371600"/>
            <a:r>
              <a:rPr lang="en-US" sz="9900" b="1" dirty="0">
                <a:solidFill>
                  <a:srgbClr val="8064A2">
                    <a:lumMod val="50000"/>
                  </a:srgbClr>
                </a:solidFill>
                <a:latin typeface="Times New Roman" pitchFamily="18" charset="0"/>
                <a:cs typeface="Times New Roman" pitchFamily="18" charset="0"/>
              </a:rPr>
              <a:t>Feminism</a:t>
            </a:r>
          </a:p>
        </p:txBody>
      </p:sp>
      <p:sp>
        <p:nvSpPr>
          <p:cNvPr id="5" name="TextBox 4"/>
          <p:cNvSpPr txBox="1"/>
          <p:nvPr/>
        </p:nvSpPr>
        <p:spPr>
          <a:xfrm>
            <a:off x="5029200" y="4914900"/>
            <a:ext cx="7772400" cy="2308324"/>
          </a:xfrm>
          <a:prstGeom prst="rect">
            <a:avLst/>
          </a:prstGeom>
          <a:solidFill>
            <a:schemeClr val="accent4">
              <a:lumMod val="20000"/>
              <a:lumOff val="80000"/>
            </a:schemeClr>
          </a:solidFill>
          <a:scene3d>
            <a:camera prst="orthographicFront"/>
            <a:lightRig rig="threePt" dir="t"/>
          </a:scene3d>
          <a:sp3d>
            <a:bevelT w="114300" prst="artDeco"/>
          </a:sp3d>
        </p:spPr>
        <p:txBody>
          <a:bodyPr wrap="square" rtlCol="0">
            <a:spAutoFit/>
          </a:bodyPr>
          <a:lstStyle/>
          <a:p>
            <a:pPr algn="ctr" defTabSz="1371600"/>
            <a:r>
              <a:rPr lang="en-US" sz="4800" dirty="0" err="1">
                <a:solidFill>
                  <a:srgbClr val="8064A2">
                    <a:lumMod val="50000"/>
                  </a:srgbClr>
                </a:solidFill>
                <a:latin typeface="Times New Roman" pitchFamily="18" charset="0"/>
                <a:cs typeface="Times New Roman" pitchFamily="18" charset="0"/>
              </a:rPr>
              <a:t>Jannatul</a:t>
            </a:r>
            <a:r>
              <a:rPr lang="en-US" sz="4800" dirty="0">
                <a:solidFill>
                  <a:srgbClr val="8064A2">
                    <a:lumMod val="50000"/>
                  </a:srgbClr>
                </a:solidFill>
                <a:latin typeface="Times New Roman" pitchFamily="18" charset="0"/>
                <a:cs typeface="Times New Roman" pitchFamily="18" charset="0"/>
              </a:rPr>
              <a:t> </a:t>
            </a:r>
            <a:r>
              <a:rPr lang="en-US" sz="4800" dirty="0" err="1">
                <a:solidFill>
                  <a:srgbClr val="8064A2">
                    <a:lumMod val="50000"/>
                  </a:srgbClr>
                </a:solidFill>
                <a:latin typeface="Times New Roman" pitchFamily="18" charset="0"/>
                <a:cs typeface="Times New Roman" pitchFamily="18" charset="0"/>
              </a:rPr>
              <a:t>Tajri</a:t>
            </a:r>
            <a:endParaRPr lang="en-US" sz="4800" dirty="0">
              <a:solidFill>
                <a:srgbClr val="8064A2">
                  <a:lumMod val="50000"/>
                </a:srgbClr>
              </a:solidFill>
              <a:latin typeface="Times New Roman" pitchFamily="18" charset="0"/>
              <a:cs typeface="Times New Roman" pitchFamily="18" charset="0"/>
            </a:endParaRPr>
          </a:p>
          <a:p>
            <a:pPr algn="ctr" defTabSz="1371600"/>
            <a:r>
              <a:rPr lang="en-US" sz="4800" dirty="0">
                <a:solidFill>
                  <a:srgbClr val="8064A2">
                    <a:lumMod val="50000"/>
                  </a:srgbClr>
                </a:solidFill>
                <a:latin typeface="Times New Roman" pitchFamily="18" charset="0"/>
                <a:cs typeface="Times New Roman" pitchFamily="18" charset="0"/>
              </a:rPr>
              <a:t>Lecturer</a:t>
            </a:r>
          </a:p>
          <a:p>
            <a:pPr algn="ctr" defTabSz="1371600"/>
            <a:r>
              <a:rPr lang="en-US" sz="4800" dirty="0">
                <a:solidFill>
                  <a:srgbClr val="8064A2">
                    <a:lumMod val="50000"/>
                  </a:srgbClr>
                </a:solidFill>
                <a:latin typeface="Times New Roman" pitchFamily="18" charset="0"/>
                <a:cs typeface="Times New Roman" pitchFamily="18" charset="0"/>
              </a:rPr>
              <a:t>University of Global Village</a:t>
            </a:r>
          </a:p>
        </p:txBody>
      </p:sp>
    </p:spTree>
    <p:extLst>
      <p:ext uri="{BB962C8B-B14F-4D97-AF65-F5344CB8AC3E}">
        <p14:creationId xmlns:p14="http://schemas.microsoft.com/office/powerpoint/2010/main" val="142141400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56).png"/>
          <p:cNvPicPr>
            <a:picLocks noChangeAspect="1"/>
          </p:cNvPicPr>
          <p:nvPr/>
        </p:nvPicPr>
        <p:blipFill>
          <a:blip r:embed="rId2" cstate="print"/>
          <a:srcRect r="52500"/>
          <a:stretch>
            <a:fillRect/>
          </a:stretch>
        </p:blipFill>
        <p:spPr>
          <a:xfrm>
            <a:off x="2286000" y="0"/>
            <a:ext cx="6515100" cy="7711485"/>
          </a:xfrm>
          <a:prstGeom prst="rect">
            <a:avLst/>
          </a:prstGeom>
        </p:spPr>
      </p:pic>
      <p:pic>
        <p:nvPicPr>
          <p:cNvPr id="3" name="Picture 2" descr="Screenshot (57).png"/>
          <p:cNvPicPr>
            <a:picLocks noChangeAspect="1"/>
          </p:cNvPicPr>
          <p:nvPr/>
        </p:nvPicPr>
        <p:blipFill>
          <a:blip r:embed="rId3" cstate="print"/>
          <a:srcRect l="1667" r="55000"/>
          <a:stretch>
            <a:fillRect/>
          </a:stretch>
        </p:blipFill>
        <p:spPr>
          <a:xfrm>
            <a:off x="8343900" y="457200"/>
            <a:ext cx="5943600" cy="7711485"/>
          </a:xfrm>
          <a:prstGeom prst="rect">
            <a:avLst/>
          </a:prstGeom>
        </p:spPr>
      </p:pic>
    </p:spTree>
    <p:extLst>
      <p:ext uri="{BB962C8B-B14F-4D97-AF65-F5344CB8AC3E}">
        <p14:creationId xmlns:p14="http://schemas.microsoft.com/office/powerpoint/2010/main" val="391541537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60).png"/>
          <p:cNvPicPr>
            <a:picLocks noChangeAspect="1"/>
          </p:cNvPicPr>
          <p:nvPr/>
        </p:nvPicPr>
        <p:blipFill>
          <a:blip r:embed="rId2" cstate="print"/>
          <a:stretch>
            <a:fillRect/>
          </a:stretch>
        </p:blipFill>
        <p:spPr>
          <a:xfrm>
            <a:off x="6286500" y="4572000"/>
            <a:ext cx="9134856" cy="5074920"/>
          </a:xfrm>
          <a:prstGeom prst="rect">
            <a:avLst/>
          </a:prstGeom>
        </p:spPr>
      </p:pic>
      <p:pic>
        <p:nvPicPr>
          <p:cNvPr id="4" name="Picture 3" descr="Screenshot (61).png"/>
          <p:cNvPicPr>
            <a:picLocks noChangeAspect="1"/>
          </p:cNvPicPr>
          <p:nvPr/>
        </p:nvPicPr>
        <p:blipFill>
          <a:blip r:embed="rId3" cstate="print"/>
          <a:srcRect t="14427" r="14167"/>
          <a:stretch>
            <a:fillRect/>
          </a:stretch>
        </p:blipFill>
        <p:spPr>
          <a:xfrm>
            <a:off x="3200400" y="457201"/>
            <a:ext cx="6446520" cy="3613397"/>
          </a:xfrm>
          <a:prstGeom prst="rect">
            <a:avLst/>
          </a:prstGeom>
        </p:spPr>
      </p:pic>
    </p:spTree>
    <p:extLst>
      <p:ext uri="{BB962C8B-B14F-4D97-AF65-F5344CB8AC3E}">
        <p14:creationId xmlns:p14="http://schemas.microsoft.com/office/powerpoint/2010/main" val="378440468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7500" y="800100"/>
            <a:ext cx="9486900" cy="1015663"/>
          </a:xfrm>
          <a:prstGeom prst="rect">
            <a:avLst/>
          </a:prstGeom>
          <a:noFill/>
        </p:spPr>
        <p:txBody>
          <a:bodyPr wrap="square" rtlCol="0">
            <a:spAutoFit/>
          </a:bodyPr>
          <a:lstStyle/>
          <a:p>
            <a:pPr defTabSz="1371600"/>
            <a:r>
              <a:rPr lang="en-US" sz="6000" b="1" dirty="0">
                <a:solidFill>
                  <a:prstClr val="black"/>
                </a:solidFill>
                <a:latin typeface="Times New Roman" pitchFamily="18" charset="0"/>
                <a:cs typeface="Times New Roman" pitchFamily="18" charset="0"/>
              </a:rPr>
              <a:t>1. First Wave: ( 1792-1949)</a:t>
            </a:r>
          </a:p>
        </p:txBody>
      </p:sp>
      <p:pic>
        <p:nvPicPr>
          <p:cNvPr id="3" name="Picture 2" descr="Screenshot (63).png"/>
          <p:cNvPicPr>
            <a:picLocks noChangeAspect="1"/>
          </p:cNvPicPr>
          <p:nvPr/>
        </p:nvPicPr>
        <p:blipFill>
          <a:blip r:embed="rId2" cstate="print"/>
          <a:srcRect t="17500"/>
          <a:stretch>
            <a:fillRect/>
          </a:stretch>
        </p:blipFill>
        <p:spPr>
          <a:xfrm>
            <a:off x="2857500" y="1828800"/>
            <a:ext cx="13144500" cy="3771900"/>
          </a:xfrm>
          <a:prstGeom prst="rect">
            <a:avLst/>
          </a:prstGeom>
          <a:ln>
            <a:noFill/>
          </a:ln>
          <a:effectLst>
            <a:softEdge rad="112500"/>
          </a:effectLst>
        </p:spPr>
      </p:pic>
      <p:pic>
        <p:nvPicPr>
          <p:cNvPr id="4" name="Picture 3" descr="Screenshot (73).png">
            <a:extLst>
              <a:ext uri="{FF2B5EF4-FFF2-40B4-BE49-F238E27FC236}">
                <a16:creationId xmlns:a16="http://schemas.microsoft.com/office/drawing/2014/main" id="{DB596F92-E09E-4C3F-8F94-CC598A50E9A4}"/>
              </a:ext>
            </a:extLst>
          </p:cNvPr>
          <p:cNvPicPr>
            <a:picLocks noChangeAspect="1"/>
          </p:cNvPicPr>
          <p:nvPr/>
        </p:nvPicPr>
        <p:blipFill>
          <a:blip r:embed="rId3" cstate="print"/>
          <a:srcRect l="3333" t="41107" b="2569"/>
          <a:stretch>
            <a:fillRect/>
          </a:stretch>
        </p:blipFill>
        <p:spPr>
          <a:xfrm>
            <a:off x="2857500" y="5600700"/>
            <a:ext cx="13258800" cy="4343400"/>
          </a:xfrm>
          <a:prstGeom prst="rect">
            <a:avLst/>
          </a:prstGeom>
          <a:ln>
            <a:noFill/>
          </a:ln>
          <a:effectLst>
            <a:softEdge rad="112500"/>
          </a:effectLst>
        </p:spPr>
      </p:pic>
    </p:spTree>
    <p:extLst>
      <p:ext uri="{BB962C8B-B14F-4D97-AF65-F5344CB8AC3E}">
        <p14:creationId xmlns:p14="http://schemas.microsoft.com/office/powerpoint/2010/main" val="318511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82D27F-B2CD-46A1-A61D-F8A138040052}"/>
              </a:ext>
            </a:extLst>
          </p:cNvPr>
          <p:cNvPicPr>
            <a:picLocks noChangeAspect="1"/>
          </p:cNvPicPr>
          <p:nvPr/>
        </p:nvPicPr>
        <p:blipFill rotWithShape="1">
          <a:blip r:embed="rId2">
            <a:extLst>
              <a:ext uri="{28A0092B-C50C-407E-A947-70E740481C1C}">
                <a14:useLocalDpi xmlns:a14="http://schemas.microsoft.com/office/drawing/2010/main" val="0"/>
              </a:ext>
            </a:extLst>
          </a:blip>
          <a:srcRect l="3692" t="21524" r="2732" b="20806"/>
          <a:stretch/>
        </p:blipFill>
        <p:spPr>
          <a:xfrm>
            <a:off x="358727" y="332351"/>
            <a:ext cx="11221115" cy="4141176"/>
          </a:xfrm>
          <a:prstGeom prst="rect">
            <a:avLst/>
          </a:prstGeom>
          <a:ln>
            <a:noFill/>
          </a:ln>
          <a:effectLst>
            <a:softEdge rad="112500"/>
          </a:effectLst>
        </p:spPr>
      </p:pic>
      <p:pic>
        <p:nvPicPr>
          <p:cNvPr id="5" name="Picture 4">
            <a:extLst>
              <a:ext uri="{FF2B5EF4-FFF2-40B4-BE49-F238E27FC236}">
                <a16:creationId xmlns:a16="http://schemas.microsoft.com/office/drawing/2014/main" id="{9AF6EF9B-6D03-4E35-AD4D-B33F72955FD4}"/>
              </a:ext>
            </a:extLst>
          </p:cNvPr>
          <p:cNvPicPr>
            <a:picLocks noChangeAspect="1"/>
          </p:cNvPicPr>
          <p:nvPr/>
        </p:nvPicPr>
        <p:blipFill rotWithShape="1">
          <a:blip r:embed="rId3">
            <a:extLst>
              <a:ext uri="{28A0092B-C50C-407E-A947-70E740481C1C}">
                <a14:useLocalDpi xmlns:a14="http://schemas.microsoft.com/office/drawing/2010/main" val="0"/>
              </a:ext>
            </a:extLst>
          </a:blip>
          <a:srcRect l="20654" t="13264" r="45423" b="46460"/>
          <a:stretch/>
        </p:blipFill>
        <p:spPr>
          <a:xfrm>
            <a:off x="11725423" y="162884"/>
            <a:ext cx="6203852" cy="4770620"/>
          </a:xfrm>
          <a:prstGeom prst="rect">
            <a:avLst/>
          </a:prstGeom>
          <a:ln>
            <a:noFill/>
          </a:ln>
          <a:effectLst>
            <a:softEdge rad="112500"/>
          </a:effectLst>
        </p:spPr>
      </p:pic>
      <p:pic>
        <p:nvPicPr>
          <p:cNvPr id="7" name="Picture 6">
            <a:extLst>
              <a:ext uri="{FF2B5EF4-FFF2-40B4-BE49-F238E27FC236}">
                <a16:creationId xmlns:a16="http://schemas.microsoft.com/office/drawing/2014/main" id="{72CC65F4-954B-4259-8C33-B7640E448321}"/>
              </a:ext>
            </a:extLst>
          </p:cNvPr>
          <p:cNvPicPr>
            <a:picLocks noChangeAspect="1"/>
          </p:cNvPicPr>
          <p:nvPr/>
        </p:nvPicPr>
        <p:blipFill rotWithShape="1">
          <a:blip r:embed="rId4">
            <a:extLst>
              <a:ext uri="{28A0092B-C50C-407E-A947-70E740481C1C}">
                <a14:useLocalDpi xmlns:a14="http://schemas.microsoft.com/office/drawing/2010/main" val="0"/>
              </a:ext>
            </a:extLst>
          </a:blip>
          <a:srcRect l="21116" t="13110" r="44961" b="46614"/>
          <a:stretch/>
        </p:blipFill>
        <p:spPr>
          <a:xfrm>
            <a:off x="11253942" y="5001064"/>
            <a:ext cx="7146814" cy="4770620"/>
          </a:xfrm>
          <a:prstGeom prst="rect">
            <a:avLst/>
          </a:prstGeom>
          <a:ln>
            <a:noFill/>
          </a:ln>
          <a:effectLst>
            <a:softEdge rad="112500"/>
          </a:effectLst>
        </p:spPr>
      </p:pic>
      <p:pic>
        <p:nvPicPr>
          <p:cNvPr id="9" name="Picture 8">
            <a:extLst>
              <a:ext uri="{FF2B5EF4-FFF2-40B4-BE49-F238E27FC236}">
                <a16:creationId xmlns:a16="http://schemas.microsoft.com/office/drawing/2014/main" id="{777A5844-DB9D-4BC2-849F-7597444A691C}"/>
              </a:ext>
            </a:extLst>
          </p:cNvPr>
          <p:cNvPicPr>
            <a:picLocks noChangeAspect="1"/>
          </p:cNvPicPr>
          <p:nvPr/>
        </p:nvPicPr>
        <p:blipFill rotWithShape="1">
          <a:blip r:embed="rId5">
            <a:extLst>
              <a:ext uri="{28A0092B-C50C-407E-A947-70E740481C1C}">
                <a14:useLocalDpi xmlns:a14="http://schemas.microsoft.com/office/drawing/2010/main" val="0"/>
              </a:ext>
            </a:extLst>
          </a:blip>
          <a:srcRect l="21577" t="14547" r="48769" b="40098"/>
          <a:stretch/>
        </p:blipFill>
        <p:spPr>
          <a:xfrm>
            <a:off x="5150315" y="4655526"/>
            <a:ext cx="5949560" cy="5116158"/>
          </a:xfrm>
          <a:prstGeom prst="rect">
            <a:avLst/>
          </a:prstGeom>
          <a:ln>
            <a:noFill/>
          </a:ln>
          <a:effectLst>
            <a:softEdge rad="112500"/>
          </a:effectLst>
        </p:spPr>
      </p:pic>
      <p:sp>
        <p:nvSpPr>
          <p:cNvPr id="6" name="Freeform 2">
            <a:extLst>
              <a:ext uri="{FF2B5EF4-FFF2-40B4-BE49-F238E27FC236}">
                <a16:creationId xmlns:a16="http://schemas.microsoft.com/office/drawing/2014/main" id="{E6FC155A-67B3-428E-A0C0-EE155C523BFA}"/>
              </a:ext>
            </a:extLst>
          </p:cNvPr>
          <p:cNvSpPr/>
          <p:nvPr/>
        </p:nvSpPr>
        <p:spPr>
          <a:xfrm>
            <a:off x="362269" y="5524500"/>
            <a:ext cx="4208573" cy="4247184"/>
          </a:xfrm>
          <a:custGeom>
            <a:avLst/>
            <a:gdLst/>
            <a:ahLst/>
            <a:cxnLst/>
            <a:rect l="l" t="t" r="r" b="b"/>
            <a:pathLst>
              <a:path w="4208573" h="4247184">
                <a:moveTo>
                  <a:pt x="0" y="0"/>
                </a:moveTo>
                <a:lnTo>
                  <a:pt x="4208574" y="0"/>
                </a:lnTo>
                <a:lnTo>
                  <a:pt x="4208574" y="4247184"/>
                </a:lnTo>
                <a:lnTo>
                  <a:pt x="0" y="4247184"/>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Tree>
    <p:extLst>
      <p:ext uri="{BB962C8B-B14F-4D97-AF65-F5344CB8AC3E}">
        <p14:creationId xmlns:p14="http://schemas.microsoft.com/office/powerpoint/2010/main" val="220377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72).png"/>
          <p:cNvPicPr>
            <a:picLocks noChangeAspect="1"/>
          </p:cNvPicPr>
          <p:nvPr/>
        </p:nvPicPr>
        <p:blipFill>
          <a:blip r:embed="rId2" cstate="print"/>
          <a:srcRect l="4167" t="29249" r="2500" b="4052"/>
          <a:stretch>
            <a:fillRect/>
          </a:stretch>
        </p:blipFill>
        <p:spPr>
          <a:xfrm>
            <a:off x="2885440" y="1714500"/>
            <a:ext cx="12517121" cy="7200900"/>
          </a:xfrm>
          <a:prstGeom prst="rect">
            <a:avLst/>
          </a:prstGeom>
          <a:ln>
            <a:noFill/>
          </a:ln>
          <a:effectLst>
            <a:softEdge rad="112500"/>
          </a:effectLst>
        </p:spPr>
      </p:pic>
    </p:spTree>
    <p:extLst>
      <p:ext uri="{BB962C8B-B14F-4D97-AF65-F5344CB8AC3E}">
        <p14:creationId xmlns:p14="http://schemas.microsoft.com/office/powerpoint/2010/main" val="174215992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7F6054-7EF2-426A-BF32-7C2252DFD4EB}"/>
              </a:ext>
            </a:extLst>
          </p:cNvPr>
          <p:cNvSpPr/>
          <p:nvPr/>
        </p:nvSpPr>
        <p:spPr>
          <a:xfrm>
            <a:off x="2514600" y="342901"/>
            <a:ext cx="13258800" cy="5632311"/>
          </a:xfrm>
          <a:prstGeom prst="rect">
            <a:avLst/>
          </a:prstGeom>
          <a:solidFill>
            <a:schemeClr val="accent4">
              <a:lumMod val="20000"/>
              <a:lumOff val="80000"/>
            </a:schemeClr>
          </a:solidFill>
        </p:spPr>
        <p:txBody>
          <a:bodyPr wrap="square">
            <a:spAutoFit/>
          </a:bodyPr>
          <a:lstStyle/>
          <a:p>
            <a:pPr defTabSz="1371600"/>
            <a:r>
              <a:rPr lang="en-US" sz="4800" b="1" dirty="0">
                <a:solidFill>
                  <a:prstClr val="black"/>
                </a:solidFill>
                <a:latin typeface="Times New Roman" panose="02020603050405020304" pitchFamily="18" charset="0"/>
                <a:cs typeface="Times New Roman" panose="02020603050405020304" pitchFamily="18" charset="0"/>
              </a:rPr>
              <a:t>Historical Development of Feminist Literary Criticism</a:t>
            </a:r>
          </a:p>
          <a:p>
            <a:pPr defTabSz="1371600"/>
            <a:endParaRPr lang="en-US" sz="4800" dirty="0">
              <a:solidFill>
                <a:prstClr val="black"/>
              </a:solidFill>
              <a:latin typeface="Times New Roman" panose="02020603050405020304" pitchFamily="18" charset="0"/>
              <a:cs typeface="Times New Roman" panose="02020603050405020304" pitchFamily="18" charset="0"/>
            </a:endParaRPr>
          </a:p>
          <a:p>
            <a:pPr defTabSz="1371600">
              <a:buFont typeface="+mj-lt"/>
              <a:buAutoNum type="arabicPeriod"/>
            </a:pPr>
            <a:r>
              <a:rPr lang="en-US" sz="3600" b="1" dirty="0">
                <a:solidFill>
                  <a:prstClr val="black"/>
                </a:solidFill>
                <a:latin typeface="Times New Roman" panose="02020603050405020304" pitchFamily="18" charset="0"/>
                <a:cs typeface="Times New Roman" panose="02020603050405020304" pitchFamily="18" charset="0"/>
              </a:rPr>
              <a:t>First Wave Feminism (Late 19th - Early 20th Century)</a:t>
            </a:r>
            <a:endParaRPr lang="en-US" sz="3600" dirty="0">
              <a:solidFill>
                <a:prstClr val="black"/>
              </a:solidFill>
              <a:latin typeface="Times New Roman" panose="02020603050405020304" pitchFamily="18" charset="0"/>
              <a:cs typeface="Times New Roman" panose="02020603050405020304" pitchFamily="18" charset="0"/>
            </a:endParaRPr>
          </a:p>
          <a:p>
            <a:pPr marL="1114425" lvl="1" indent="-428625" defTabSz="1371600">
              <a:buFont typeface="+mj-lt"/>
              <a:buAutoNum type="arabicPeriod"/>
            </a:pPr>
            <a:endParaRPr lang="en-US" sz="3000" dirty="0">
              <a:solidFill>
                <a:prstClr val="black"/>
              </a:solidFill>
              <a:latin typeface="Times New Roman" panose="02020603050405020304" pitchFamily="18" charset="0"/>
              <a:cs typeface="Times New Roman" panose="02020603050405020304" pitchFamily="18" charset="0"/>
            </a:endParaRPr>
          </a:p>
          <a:p>
            <a:pPr marL="1114425" lvl="1" indent="-428625" defTabSz="1371600">
              <a:buFont typeface="+mj-lt"/>
              <a:buAutoNum type="arabicPeriod"/>
            </a:pPr>
            <a:r>
              <a:rPr lang="en-US" sz="3000" dirty="0">
                <a:solidFill>
                  <a:prstClr val="black"/>
                </a:solidFill>
                <a:latin typeface="Times New Roman" panose="02020603050405020304" pitchFamily="18" charset="0"/>
                <a:cs typeface="Times New Roman" panose="02020603050405020304" pitchFamily="18" charset="0"/>
              </a:rPr>
              <a:t>Focused on women's suffrage, legal rights, and access to education.</a:t>
            </a:r>
          </a:p>
          <a:p>
            <a:pPr marL="685800" lvl="1" defTabSz="1371600"/>
            <a:r>
              <a:rPr lang="en-US" sz="3000" dirty="0">
                <a:solidFill>
                  <a:prstClr val="black"/>
                </a:solidFill>
                <a:latin typeface="Times New Roman" panose="02020603050405020304" pitchFamily="18" charset="0"/>
                <a:cs typeface="Times New Roman" panose="02020603050405020304" pitchFamily="18" charset="0"/>
              </a:rPr>
              <a:t>2. Key figures: Mary Wollstonecraft (</a:t>
            </a:r>
            <a:r>
              <a:rPr lang="en-US" sz="3000" i="1" dirty="0">
                <a:solidFill>
                  <a:prstClr val="black"/>
                </a:solidFill>
                <a:latin typeface="Times New Roman" panose="02020603050405020304" pitchFamily="18" charset="0"/>
                <a:cs typeface="Times New Roman" panose="02020603050405020304" pitchFamily="18" charset="0"/>
              </a:rPr>
              <a:t>A Vindication of the Rights of Woman</a:t>
            </a:r>
            <a:r>
              <a:rPr lang="en-US" sz="3000" dirty="0">
                <a:solidFill>
                  <a:prstClr val="black"/>
                </a:solidFill>
                <a:latin typeface="Times New Roman" panose="02020603050405020304" pitchFamily="18" charset="0"/>
                <a:cs typeface="Times New Roman" panose="02020603050405020304" pitchFamily="18" charset="0"/>
              </a:rPr>
              <a:t>), Virginia Woolf (</a:t>
            </a:r>
            <a:r>
              <a:rPr lang="en-US" sz="3000" i="1" dirty="0">
                <a:solidFill>
                  <a:prstClr val="black"/>
                </a:solidFill>
                <a:latin typeface="Times New Roman" panose="02020603050405020304" pitchFamily="18" charset="0"/>
                <a:cs typeface="Times New Roman" panose="02020603050405020304" pitchFamily="18" charset="0"/>
              </a:rPr>
              <a:t>A Room of One’s Own</a:t>
            </a:r>
            <a:r>
              <a:rPr lang="en-US" sz="3000" dirty="0">
                <a:solidFill>
                  <a:prstClr val="black"/>
                </a:solidFill>
                <a:latin typeface="Times New Roman" panose="02020603050405020304" pitchFamily="18" charset="0"/>
                <a:cs typeface="Times New Roman" panose="02020603050405020304" pitchFamily="18" charset="0"/>
              </a:rPr>
              <a:t>).</a:t>
            </a:r>
          </a:p>
          <a:p>
            <a:pPr marL="685800" lvl="1" defTabSz="1371600"/>
            <a:r>
              <a:rPr lang="en-US" sz="3000" dirty="0">
                <a:solidFill>
                  <a:prstClr val="black"/>
                </a:solidFill>
                <a:latin typeface="Times New Roman" panose="02020603050405020304" pitchFamily="18" charset="0"/>
                <a:cs typeface="Times New Roman" panose="02020603050405020304" pitchFamily="18" charset="0"/>
              </a:rPr>
              <a:t>3. Emphasis on women’s presence in literature and the necessity of female authorship.</a:t>
            </a:r>
          </a:p>
        </p:txBody>
      </p:sp>
      <p:pic>
        <p:nvPicPr>
          <p:cNvPr id="4" name="Picture 3" descr="Screenshot (74).png">
            <a:extLst>
              <a:ext uri="{FF2B5EF4-FFF2-40B4-BE49-F238E27FC236}">
                <a16:creationId xmlns:a16="http://schemas.microsoft.com/office/drawing/2014/main" id="{BD4415A4-4643-43CA-9E0F-A3122EE237A2}"/>
              </a:ext>
            </a:extLst>
          </p:cNvPr>
          <p:cNvPicPr>
            <a:picLocks noChangeAspect="1"/>
          </p:cNvPicPr>
          <p:nvPr/>
        </p:nvPicPr>
        <p:blipFill rotWithShape="1">
          <a:blip r:embed="rId2" cstate="print"/>
          <a:srcRect l="5000" t="44071" r="4095"/>
          <a:stretch/>
        </p:blipFill>
        <p:spPr>
          <a:xfrm>
            <a:off x="2514600" y="5974058"/>
            <a:ext cx="13258800" cy="4312943"/>
          </a:xfrm>
          <a:prstGeom prst="rect">
            <a:avLst/>
          </a:prstGeom>
          <a:ln>
            <a:noFill/>
          </a:ln>
          <a:effectLst>
            <a:softEdge rad="112500"/>
          </a:effectLst>
        </p:spPr>
      </p:pic>
    </p:spTree>
    <p:extLst>
      <p:ext uri="{BB962C8B-B14F-4D97-AF65-F5344CB8AC3E}">
        <p14:creationId xmlns:p14="http://schemas.microsoft.com/office/powerpoint/2010/main" val="53632318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1800" y="914400"/>
            <a:ext cx="7429500" cy="1015663"/>
          </a:xfrm>
          <a:prstGeom prst="rect">
            <a:avLst/>
          </a:prstGeom>
          <a:noFill/>
        </p:spPr>
        <p:txBody>
          <a:bodyPr wrap="square" rtlCol="0">
            <a:spAutoFit/>
          </a:bodyPr>
          <a:lstStyle/>
          <a:p>
            <a:pPr defTabSz="1371600"/>
            <a:r>
              <a:rPr lang="en-US" sz="6000" b="1" dirty="0">
                <a:solidFill>
                  <a:prstClr val="black"/>
                </a:solidFill>
                <a:latin typeface="Times New Roman" pitchFamily="18" charset="0"/>
                <a:cs typeface="Times New Roman" pitchFamily="18" charset="0"/>
              </a:rPr>
              <a:t>2. Second Wave: </a:t>
            </a:r>
            <a:r>
              <a:rPr lang="en-US" sz="2700" b="1" dirty="0">
                <a:solidFill>
                  <a:prstClr val="black"/>
                </a:solidFill>
                <a:latin typeface="Times New Roman" pitchFamily="18" charset="0"/>
                <a:cs typeface="Times New Roman" pitchFamily="18" charset="0"/>
              </a:rPr>
              <a:t>1949-1980</a:t>
            </a:r>
          </a:p>
        </p:txBody>
      </p:sp>
      <p:pic>
        <p:nvPicPr>
          <p:cNvPr id="3" name="Picture 2" descr="Screenshot (75).png"/>
          <p:cNvPicPr>
            <a:picLocks noChangeAspect="1"/>
          </p:cNvPicPr>
          <p:nvPr/>
        </p:nvPicPr>
        <p:blipFill>
          <a:blip r:embed="rId2" cstate="print"/>
          <a:srcRect l="3333" t="27767" r="833" b="39625"/>
          <a:stretch>
            <a:fillRect/>
          </a:stretch>
        </p:blipFill>
        <p:spPr>
          <a:xfrm>
            <a:off x="2848707" y="1985022"/>
            <a:ext cx="13144500" cy="2514600"/>
          </a:xfrm>
          <a:prstGeom prst="rect">
            <a:avLst/>
          </a:prstGeom>
          <a:ln>
            <a:noFill/>
          </a:ln>
          <a:effectLst>
            <a:softEdge rad="112500"/>
          </a:effectLst>
        </p:spPr>
      </p:pic>
      <p:pic>
        <p:nvPicPr>
          <p:cNvPr id="4" name="Picture 3" descr="Screenshot (66).png"/>
          <p:cNvPicPr>
            <a:picLocks noChangeAspect="1"/>
          </p:cNvPicPr>
          <p:nvPr/>
        </p:nvPicPr>
        <p:blipFill>
          <a:blip r:embed="rId3" cstate="print"/>
          <a:srcRect l="5833"/>
          <a:stretch>
            <a:fillRect/>
          </a:stretch>
        </p:blipFill>
        <p:spPr>
          <a:xfrm>
            <a:off x="2743200" y="4340032"/>
            <a:ext cx="9144000" cy="5459459"/>
          </a:xfrm>
          <a:prstGeom prst="rect">
            <a:avLst/>
          </a:prstGeom>
          <a:ln>
            <a:noFill/>
          </a:ln>
          <a:effectLst>
            <a:softEdge rad="112500"/>
          </a:effectLst>
        </p:spPr>
      </p:pic>
    </p:spTree>
    <p:extLst>
      <p:ext uri="{BB962C8B-B14F-4D97-AF65-F5344CB8AC3E}">
        <p14:creationId xmlns:p14="http://schemas.microsoft.com/office/powerpoint/2010/main" val="229644484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14700" y="914402"/>
            <a:ext cx="12001500" cy="258532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514350" indent="-514350" defTabSz="1371600">
              <a:buFontTx/>
              <a:buAutoNum type="arabicPeriod"/>
            </a:pPr>
            <a:r>
              <a:rPr lang="en-US" sz="4200" b="1" dirty="0">
                <a:solidFill>
                  <a:prstClr val="black"/>
                </a:solidFill>
                <a:latin typeface="Times New Roman" pitchFamily="18" charset="0"/>
                <a:cs typeface="Times New Roman" pitchFamily="18" charset="0"/>
              </a:rPr>
              <a:t>Liberation [ </a:t>
            </a:r>
            <a:r>
              <a:rPr lang="en-US" sz="4200" b="1" dirty="0" err="1">
                <a:solidFill>
                  <a:prstClr val="black"/>
                </a:solidFill>
                <a:latin typeface="Times New Roman" pitchFamily="18" charset="0"/>
                <a:cs typeface="Times New Roman" pitchFamily="18" charset="0"/>
              </a:rPr>
              <a:t>Gynocriticism</a:t>
            </a:r>
            <a:r>
              <a:rPr lang="en-US" sz="4200" b="1" dirty="0">
                <a:solidFill>
                  <a:prstClr val="black"/>
                </a:solidFill>
                <a:latin typeface="Times New Roman" pitchFamily="18" charset="0"/>
                <a:cs typeface="Times New Roman" pitchFamily="18" charset="0"/>
              </a:rPr>
              <a:t>]</a:t>
            </a:r>
          </a:p>
          <a:p>
            <a:pPr marL="514350" indent="-514350" defTabSz="1371600"/>
            <a:r>
              <a:rPr lang="en-US" sz="27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i</a:t>
            </a:r>
            <a:r>
              <a:rPr lang="en-US" sz="3000" dirty="0">
                <a:solidFill>
                  <a:prstClr val="black"/>
                </a:solidFill>
                <a:latin typeface="Times New Roman" pitchFamily="18" charset="0"/>
                <a:cs typeface="Times New Roman" pitchFamily="18" charset="0"/>
              </a:rPr>
              <a:t>. Right to give birth</a:t>
            </a:r>
          </a:p>
          <a:p>
            <a:pPr marL="514350" indent="-514350" defTabSz="1371600"/>
            <a:r>
              <a:rPr lang="en-US" sz="3000" dirty="0">
                <a:solidFill>
                  <a:prstClr val="black"/>
                </a:solidFill>
                <a:latin typeface="Times New Roman" pitchFamily="18" charset="0"/>
                <a:cs typeface="Times New Roman" pitchFamily="18" charset="0"/>
              </a:rPr>
              <a:t>	ii. Household Chores distribution</a:t>
            </a:r>
          </a:p>
          <a:p>
            <a:pPr marL="514350" indent="-514350" defTabSz="1371600"/>
            <a:r>
              <a:rPr lang="en-US" sz="3000" dirty="0">
                <a:solidFill>
                  <a:prstClr val="black"/>
                </a:solidFill>
                <a:latin typeface="Times New Roman" pitchFamily="18" charset="0"/>
                <a:cs typeface="Times New Roman" pitchFamily="18" charset="0"/>
              </a:rPr>
              <a:t>	iii. Equal Workplace Ambience</a:t>
            </a:r>
          </a:p>
          <a:p>
            <a:pPr marL="514350" indent="-514350" defTabSz="1371600"/>
            <a:r>
              <a:rPr lang="en-US" sz="3000" dirty="0">
                <a:solidFill>
                  <a:prstClr val="black"/>
                </a:solidFill>
                <a:latin typeface="Times New Roman" pitchFamily="18" charset="0"/>
                <a:cs typeface="Times New Roman" pitchFamily="18" charset="0"/>
              </a:rPr>
              <a:t>	iv. Marital Rape</a:t>
            </a:r>
          </a:p>
        </p:txBody>
      </p:sp>
      <p:pic>
        <p:nvPicPr>
          <p:cNvPr id="3" name="Picture 2" descr="Screenshot (76).png"/>
          <p:cNvPicPr>
            <a:picLocks noChangeAspect="1"/>
          </p:cNvPicPr>
          <p:nvPr/>
        </p:nvPicPr>
        <p:blipFill>
          <a:blip r:embed="rId2" cstate="print"/>
          <a:srcRect l="5833" t="26285"/>
          <a:stretch>
            <a:fillRect/>
          </a:stretch>
        </p:blipFill>
        <p:spPr>
          <a:xfrm>
            <a:off x="2628900" y="4000501"/>
            <a:ext cx="12915900" cy="5684543"/>
          </a:xfrm>
          <a:prstGeom prst="rect">
            <a:avLst/>
          </a:prstGeom>
          <a:ln>
            <a:noFill/>
          </a:ln>
          <a:effectLst>
            <a:softEdge rad="112500"/>
          </a:effectLst>
        </p:spPr>
      </p:pic>
    </p:spTree>
    <p:extLst>
      <p:ext uri="{BB962C8B-B14F-4D97-AF65-F5344CB8AC3E}">
        <p14:creationId xmlns:p14="http://schemas.microsoft.com/office/powerpoint/2010/main" val="185175948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79).png"/>
          <p:cNvPicPr>
            <a:picLocks noChangeAspect="1"/>
          </p:cNvPicPr>
          <p:nvPr/>
        </p:nvPicPr>
        <p:blipFill>
          <a:blip r:embed="rId2" cstate="print"/>
          <a:stretch>
            <a:fillRect/>
          </a:stretch>
        </p:blipFill>
        <p:spPr>
          <a:xfrm>
            <a:off x="1371600" y="876300"/>
            <a:ext cx="15468600" cy="8813169"/>
          </a:xfrm>
          <a:prstGeom prst="rect">
            <a:avLst/>
          </a:prstGeom>
          <a:ln>
            <a:noFill/>
          </a:ln>
          <a:effectLst>
            <a:softEdge rad="112500"/>
          </a:effectLst>
        </p:spPr>
      </p:pic>
    </p:spTree>
    <p:extLst>
      <p:ext uri="{BB962C8B-B14F-4D97-AF65-F5344CB8AC3E}">
        <p14:creationId xmlns:p14="http://schemas.microsoft.com/office/powerpoint/2010/main" val="416422359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86100" y="1028701"/>
            <a:ext cx="12115800" cy="830997"/>
          </a:xfrm>
          <a:prstGeom prst="rect">
            <a:avLst/>
          </a:prstGeom>
          <a:noFill/>
        </p:spPr>
        <p:txBody>
          <a:bodyPr wrap="square" rtlCol="0">
            <a:spAutoFit/>
          </a:bodyPr>
          <a:lstStyle/>
          <a:p>
            <a:pPr marL="771525" indent="-771525" defTabSz="1371600"/>
            <a:r>
              <a:rPr lang="en-US" sz="4800" b="1" dirty="0">
                <a:solidFill>
                  <a:prstClr val="black"/>
                </a:solidFill>
                <a:latin typeface="Times New Roman" pitchFamily="18" charset="0"/>
                <a:cs typeface="Times New Roman" pitchFamily="18" charset="0"/>
              </a:rPr>
              <a:t>		</a:t>
            </a:r>
            <a:endParaRPr lang="en-US" sz="3000" dirty="0">
              <a:solidFill>
                <a:prstClr val="black"/>
              </a:solidFill>
              <a:latin typeface="Times New Roman" pitchFamily="18" charset="0"/>
              <a:cs typeface="Times New Roman" pitchFamily="18" charset="0"/>
            </a:endParaRPr>
          </a:p>
        </p:txBody>
      </p:sp>
      <p:pic>
        <p:nvPicPr>
          <p:cNvPr id="4" name="Picture 3" descr="Screenshot (70).png"/>
          <p:cNvPicPr>
            <a:picLocks noChangeAspect="1"/>
          </p:cNvPicPr>
          <p:nvPr/>
        </p:nvPicPr>
        <p:blipFill>
          <a:blip r:embed="rId2" cstate="print"/>
          <a:stretch>
            <a:fillRect/>
          </a:stretch>
        </p:blipFill>
        <p:spPr>
          <a:xfrm>
            <a:off x="2743200" y="1143000"/>
            <a:ext cx="12801600" cy="7711485"/>
          </a:xfrm>
          <a:prstGeom prst="rect">
            <a:avLst/>
          </a:prstGeom>
          <a:ln>
            <a:noFill/>
          </a:ln>
          <a:effectLst>
            <a:softEdge rad="112500"/>
          </a:effectLst>
        </p:spPr>
      </p:pic>
    </p:spTree>
    <p:extLst>
      <p:ext uri="{BB962C8B-B14F-4D97-AF65-F5344CB8AC3E}">
        <p14:creationId xmlns:p14="http://schemas.microsoft.com/office/powerpoint/2010/main" val="191963077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52539F-5501-4E69-B763-C91AD8BD95D4}"/>
              </a:ext>
            </a:extLst>
          </p:cNvPr>
          <p:cNvSpPr/>
          <p:nvPr/>
        </p:nvSpPr>
        <p:spPr>
          <a:xfrm>
            <a:off x="2571750" y="1714501"/>
            <a:ext cx="13144500" cy="5355312"/>
          </a:xfrm>
          <a:prstGeom prst="rect">
            <a:avLst/>
          </a:prstGeom>
          <a:solidFill>
            <a:schemeClr val="accent4">
              <a:lumMod val="20000"/>
              <a:lumOff val="80000"/>
            </a:schemeClr>
          </a:solidFill>
        </p:spPr>
        <p:txBody>
          <a:bodyPr wrap="square">
            <a:spAutoFit/>
          </a:bodyPr>
          <a:lstStyle/>
          <a:p>
            <a:pPr defTabSz="1371600"/>
            <a:r>
              <a:rPr lang="en-US" sz="5400" b="1" dirty="0">
                <a:solidFill>
                  <a:prstClr val="black"/>
                </a:solidFill>
                <a:latin typeface="Times New Roman" panose="02020603050405020304" pitchFamily="18" charset="0"/>
                <a:cs typeface="Times New Roman" panose="02020603050405020304" pitchFamily="18" charset="0"/>
              </a:rPr>
              <a:t>Second Wave Feminism (1960s - 1980s)</a:t>
            </a:r>
          </a:p>
          <a:p>
            <a:pPr defTabSz="1371600"/>
            <a:r>
              <a:rPr lang="en-US" sz="3600" dirty="0">
                <a:solidFill>
                  <a:prstClr val="black"/>
                </a:solidFill>
                <a:latin typeface="Times New Roman" panose="02020603050405020304" pitchFamily="18" charset="0"/>
                <a:cs typeface="Times New Roman" panose="02020603050405020304" pitchFamily="18" charset="0"/>
              </a:rPr>
              <a:t>Addressed workplace discrimination, reproductive rights, and systemic patriarchy.</a:t>
            </a:r>
          </a:p>
          <a:p>
            <a:pPr defTabSz="1371600"/>
            <a:endParaRPr lang="en-US" sz="3600" b="1" dirty="0">
              <a:solidFill>
                <a:prstClr val="black"/>
              </a:solidFill>
              <a:latin typeface="Times New Roman" panose="02020603050405020304" pitchFamily="18" charset="0"/>
              <a:cs typeface="Times New Roman" panose="02020603050405020304" pitchFamily="18" charset="0"/>
            </a:endParaRPr>
          </a:p>
          <a:p>
            <a:pPr defTabSz="1371600"/>
            <a:r>
              <a:rPr lang="en-US" sz="3600" b="1" dirty="0">
                <a:solidFill>
                  <a:prstClr val="black"/>
                </a:solidFill>
                <a:latin typeface="Times New Roman" panose="02020603050405020304" pitchFamily="18" charset="0"/>
                <a:cs typeface="Times New Roman" panose="02020603050405020304" pitchFamily="18" charset="0"/>
              </a:rPr>
              <a:t>Key figures: </a:t>
            </a:r>
            <a:r>
              <a:rPr lang="en-US" sz="3600" dirty="0">
                <a:solidFill>
                  <a:prstClr val="black"/>
                </a:solidFill>
                <a:latin typeface="Times New Roman" panose="02020603050405020304" pitchFamily="18" charset="0"/>
                <a:cs typeface="Times New Roman" panose="02020603050405020304" pitchFamily="18" charset="0"/>
              </a:rPr>
              <a:t>Simone de Beauvoir (The Second Sex), Kate Millett (Sexual Politics), Elaine Showalter (A Literature of Their Own).</a:t>
            </a:r>
          </a:p>
          <a:p>
            <a:pPr defTabSz="1371600"/>
            <a:endParaRPr lang="en-US" sz="3600" dirty="0">
              <a:solidFill>
                <a:prstClr val="black"/>
              </a:solidFill>
              <a:latin typeface="Times New Roman" panose="02020603050405020304" pitchFamily="18" charset="0"/>
              <a:cs typeface="Times New Roman" panose="02020603050405020304" pitchFamily="18" charset="0"/>
            </a:endParaRPr>
          </a:p>
          <a:p>
            <a:pPr defTabSz="1371600"/>
            <a:r>
              <a:rPr lang="en-US" sz="3600" b="1" dirty="0">
                <a:solidFill>
                  <a:prstClr val="black"/>
                </a:solidFill>
                <a:latin typeface="Times New Roman" panose="02020603050405020304" pitchFamily="18" charset="0"/>
                <a:cs typeface="Times New Roman" panose="02020603050405020304" pitchFamily="18" charset="0"/>
              </a:rPr>
              <a:t>Introduced</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gynocriticism</a:t>
            </a:r>
            <a:r>
              <a:rPr lang="en-US" sz="3600" dirty="0">
                <a:solidFill>
                  <a:prstClr val="black"/>
                </a:solidFill>
                <a:latin typeface="Times New Roman" panose="02020603050405020304" pitchFamily="18" charset="0"/>
                <a:cs typeface="Times New Roman" panose="02020603050405020304" pitchFamily="18" charset="0"/>
              </a:rPr>
              <a:t> (study of women’s literature) and gender-based literary analysis.</a:t>
            </a:r>
          </a:p>
        </p:txBody>
      </p:sp>
    </p:spTree>
    <p:extLst>
      <p:ext uri="{BB962C8B-B14F-4D97-AF65-F5344CB8AC3E}">
        <p14:creationId xmlns:p14="http://schemas.microsoft.com/office/powerpoint/2010/main" val="229718298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0" y="1143000"/>
            <a:ext cx="8686800" cy="1569660"/>
          </a:xfrm>
          <a:prstGeom prst="rect">
            <a:avLst/>
          </a:prstGeom>
          <a:noFill/>
        </p:spPr>
        <p:txBody>
          <a:bodyPr wrap="square" rtlCol="0">
            <a:spAutoFit/>
          </a:bodyPr>
          <a:lstStyle/>
          <a:p>
            <a:pPr defTabSz="1371600"/>
            <a:r>
              <a:rPr lang="en-US" sz="4800" b="1" dirty="0">
                <a:solidFill>
                  <a:prstClr val="black"/>
                </a:solidFill>
                <a:latin typeface="Times New Roman" pitchFamily="18" charset="0"/>
                <a:cs typeface="Times New Roman" pitchFamily="18" charset="0"/>
              </a:rPr>
              <a:t>3. Third wave: 1980-2008</a:t>
            </a:r>
          </a:p>
          <a:p>
            <a:pPr defTabSz="1371600"/>
            <a:r>
              <a:rPr lang="en-US" sz="4800" dirty="0" err="1">
                <a:solidFill>
                  <a:prstClr val="black"/>
                </a:solidFill>
                <a:latin typeface="Times New Roman" pitchFamily="18" charset="0"/>
                <a:cs typeface="Times New Roman" pitchFamily="18" charset="0"/>
              </a:rPr>
              <a:t>i</a:t>
            </a:r>
            <a:r>
              <a:rPr lang="en-US" sz="4800" dirty="0">
                <a:solidFill>
                  <a:prstClr val="black"/>
                </a:solidFill>
                <a:latin typeface="Times New Roman" pitchFamily="18" charset="0"/>
                <a:cs typeface="Times New Roman" pitchFamily="18" charset="0"/>
              </a:rPr>
              <a:t>. Individualism</a:t>
            </a:r>
            <a:endParaRPr lang="en-US" sz="4800" b="1" dirty="0">
              <a:solidFill>
                <a:prstClr val="black"/>
              </a:solidFill>
              <a:latin typeface="Times New Roman" pitchFamily="18" charset="0"/>
              <a:cs typeface="Times New Roman" pitchFamily="18" charset="0"/>
            </a:endParaRPr>
          </a:p>
        </p:txBody>
      </p:sp>
      <p:sp>
        <p:nvSpPr>
          <p:cNvPr id="3" name="Rectangle 2"/>
          <p:cNvSpPr/>
          <p:nvPr/>
        </p:nvSpPr>
        <p:spPr>
          <a:xfrm>
            <a:off x="3441309" y="3412257"/>
            <a:ext cx="11658600" cy="4201150"/>
          </a:xfrm>
          <a:prstGeom prst="rect">
            <a:avLst/>
          </a:prstGeom>
        </p:spPr>
        <p:txBody>
          <a:bodyPr wrap="square">
            <a:spAutoFit/>
          </a:bodyPr>
          <a:lstStyle/>
          <a:p>
            <a:pPr marL="771525" indent="-771525" defTabSz="1371600"/>
            <a:r>
              <a:rPr lang="en-US" sz="2100" b="1" dirty="0">
                <a:solidFill>
                  <a:prstClr val="black"/>
                </a:solidFill>
                <a:latin typeface="Times New Roman" pitchFamily="18" charset="0"/>
                <a:cs typeface="Times New Roman" pitchFamily="18" charset="0"/>
              </a:rPr>
              <a:t>(</a:t>
            </a:r>
            <a:r>
              <a:rPr lang="en-US" sz="3000" b="1" dirty="0">
                <a:solidFill>
                  <a:prstClr val="black"/>
                </a:solidFill>
                <a:latin typeface="Times New Roman" pitchFamily="18" charset="0"/>
                <a:cs typeface="Times New Roman" pitchFamily="18" charset="0"/>
              </a:rPr>
              <a:t>Post-</a:t>
            </a:r>
            <a:r>
              <a:rPr lang="en-US" sz="3000" b="1" dirty="0" err="1">
                <a:solidFill>
                  <a:prstClr val="black"/>
                </a:solidFill>
                <a:latin typeface="Times New Roman" pitchFamily="18" charset="0"/>
                <a:cs typeface="Times New Roman" pitchFamily="18" charset="0"/>
              </a:rPr>
              <a:t>Stucturalist</a:t>
            </a:r>
            <a:r>
              <a:rPr lang="en-US" sz="3000" b="1" dirty="0">
                <a:solidFill>
                  <a:prstClr val="black"/>
                </a:solidFill>
                <a:latin typeface="Times New Roman" pitchFamily="18" charset="0"/>
                <a:cs typeface="Times New Roman" pitchFamily="18" charset="0"/>
              </a:rPr>
              <a:t>)</a:t>
            </a:r>
          </a:p>
          <a:p>
            <a:pPr marL="771525" indent="-771525" defTabSz="1371600"/>
            <a:endParaRPr lang="en-US" sz="3000" b="1" dirty="0">
              <a:solidFill>
                <a:prstClr val="black"/>
              </a:solidFill>
              <a:latin typeface="Times New Roman" pitchFamily="18" charset="0"/>
              <a:cs typeface="Times New Roman" pitchFamily="18" charset="0"/>
            </a:endParaRPr>
          </a:p>
          <a:p>
            <a:pPr marL="771525" indent="-771525" defTabSz="1371600"/>
            <a:r>
              <a:rPr lang="en-US" sz="3000" b="1" dirty="0">
                <a:solidFill>
                  <a:prstClr val="black"/>
                </a:solidFill>
                <a:latin typeface="Times New Roman" pitchFamily="18" charset="0"/>
                <a:cs typeface="Times New Roman" pitchFamily="18" charset="0"/>
              </a:rPr>
              <a:t>Expanded discussions to include race, class, sexuality, and intersectionality.</a:t>
            </a:r>
          </a:p>
          <a:p>
            <a:pPr marL="771525" indent="-771525" defTabSz="1371600"/>
            <a:r>
              <a:rPr lang="en-US" sz="3000" b="1" dirty="0">
                <a:solidFill>
                  <a:prstClr val="black"/>
                </a:solidFill>
                <a:latin typeface="Times New Roman" pitchFamily="18" charset="0"/>
                <a:cs typeface="Times New Roman" pitchFamily="18" charset="0"/>
              </a:rPr>
              <a:t>Influenced by postmodernism and deconstruction.</a:t>
            </a:r>
          </a:p>
          <a:p>
            <a:pPr marL="771525" indent="-771525" defTabSz="1371600"/>
            <a:r>
              <a:rPr lang="en-US" sz="3000" b="1" dirty="0">
                <a:solidFill>
                  <a:prstClr val="black"/>
                </a:solidFill>
                <a:latin typeface="Times New Roman" pitchFamily="18" charset="0"/>
                <a:cs typeface="Times New Roman" pitchFamily="18" charset="0"/>
              </a:rPr>
              <a:t>Notable figures: Judith Butler (Gender Trouble), bell hooks (Feminist </a:t>
            </a:r>
          </a:p>
          <a:p>
            <a:pPr marL="771525" indent="-771525" defTabSz="1371600"/>
            <a:endParaRPr lang="en-US" sz="3000" b="1" dirty="0">
              <a:solidFill>
                <a:prstClr val="black"/>
              </a:solidFill>
              <a:latin typeface="Times New Roman" pitchFamily="18" charset="0"/>
              <a:cs typeface="Times New Roman" pitchFamily="18" charset="0"/>
            </a:endParaRPr>
          </a:p>
          <a:p>
            <a:pPr marL="771525" indent="-771525" defTabSz="1371600"/>
            <a:r>
              <a:rPr lang="en-US" sz="3000" b="1" dirty="0">
                <a:solidFill>
                  <a:prstClr val="black"/>
                </a:solidFill>
                <a:latin typeface="Times New Roman" pitchFamily="18" charset="0"/>
                <a:cs typeface="Times New Roman" pitchFamily="18" charset="0"/>
              </a:rPr>
              <a:t>Theory: From Margin to Center).</a:t>
            </a:r>
          </a:p>
          <a:p>
            <a:pPr marL="771525" indent="-771525" defTabSz="1371600"/>
            <a:r>
              <a:rPr lang="en-US" sz="2700" b="1" dirty="0">
                <a:solidFill>
                  <a:prstClr val="black"/>
                </a:solidFill>
                <a:latin typeface="Times New Roman" pitchFamily="18" charset="0"/>
                <a:cs typeface="Times New Roman" pitchFamily="18" charset="0"/>
              </a:rPr>
              <a:t>	</a:t>
            </a:r>
            <a:endParaRPr lang="en-US" sz="27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78325444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00500" y="1143000"/>
            <a:ext cx="10401300" cy="923330"/>
          </a:xfrm>
          <a:prstGeom prst="rect">
            <a:avLst/>
          </a:prstGeom>
          <a:noFill/>
        </p:spPr>
        <p:txBody>
          <a:bodyPr wrap="square" rtlCol="0">
            <a:spAutoFit/>
          </a:bodyPr>
          <a:lstStyle/>
          <a:p>
            <a:pPr defTabSz="1371600"/>
            <a:r>
              <a:rPr lang="en-US" sz="5400" b="1" dirty="0">
                <a:solidFill>
                  <a:prstClr val="black"/>
                </a:solidFill>
                <a:latin typeface="Times New Roman" pitchFamily="18" charset="0"/>
                <a:cs typeface="Times New Roman" pitchFamily="18" charset="0"/>
              </a:rPr>
              <a:t>1. Fourth wave:(2008------)</a:t>
            </a:r>
          </a:p>
        </p:txBody>
      </p:sp>
      <p:sp>
        <p:nvSpPr>
          <p:cNvPr id="4" name="Rectangle 3">
            <a:extLst>
              <a:ext uri="{FF2B5EF4-FFF2-40B4-BE49-F238E27FC236}">
                <a16:creationId xmlns:a16="http://schemas.microsoft.com/office/drawing/2014/main" id="{66759489-C619-4D79-B0AB-537FC3DDCB7E}"/>
              </a:ext>
            </a:extLst>
          </p:cNvPr>
          <p:cNvSpPr/>
          <p:nvPr/>
        </p:nvSpPr>
        <p:spPr>
          <a:xfrm>
            <a:off x="3945987" y="3657600"/>
            <a:ext cx="7598313" cy="1754326"/>
          </a:xfrm>
          <a:prstGeom prst="rect">
            <a:avLst/>
          </a:prstGeom>
        </p:spPr>
        <p:txBody>
          <a:bodyPr wrap="square">
            <a:spAutoFit/>
          </a:bodyPr>
          <a:lstStyle/>
          <a:p>
            <a:pPr marL="685800" indent="-685800" defTabSz="1371600">
              <a:buFontTx/>
              <a:buAutoNum type="arabicPeriod"/>
            </a:pPr>
            <a:r>
              <a:rPr lang="en-US" sz="2700" dirty="0">
                <a:solidFill>
                  <a:prstClr val="black"/>
                </a:solidFill>
                <a:latin typeface="Times New Roman" pitchFamily="18" charset="0"/>
                <a:cs typeface="Times New Roman" pitchFamily="18" charset="0"/>
              </a:rPr>
              <a:t>Psychology</a:t>
            </a:r>
          </a:p>
          <a:p>
            <a:pPr marL="685800" indent="-685800" defTabSz="1371600">
              <a:buFontTx/>
              <a:buAutoNum type="arabicPeriod"/>
            </a:pPr>
            <a:r>
              <a:rPr lang="en-US" sz="2700" dirty="0">
                <a:solidFill>
                  <a:prstClr val="black"/>
                </a:solidFill>
                <a:latin typeface="Times New Roman" pitchFamily="18" charset="0"/>
                <a:cs typeface="Times New Roman" pitchFamily="18" charset="0"/>
              </a:rPr>
              <a:t>Liberal</a:t>
            </a:r>
          </a:p>
          <a:p>
            <a:pPr marL="685800" indent="-685800" defTabSz="1371600">
              <a:buFontTx/>
              <a:buAutoNum type="arabicPeriod"/>
            </a:pPr>
            <a:r>
              <a:rPr lang="en-US" sz="2700" dirty="0">
                <a:solidFill>
                  <a:prstClr val="black"/>
                </a:solidFill>
                <a:latin typeface="Times New Roman" pitchFamily="18" charset="0"/>
                <a:cs typeface="Times New Roman" pitchFamily="18" charset="0"/>
              </a:rPr>
              <a:t>Radical(sisterhood power)</a:t>
            </a:r>
          </a:p>
          <a:p>
            <a:pPr marL="685800" indent="-685800" defTabSz="1371600">
              <a:buFontTx/>
              <a:buAutoNum type="arabicPeriod"/>
            </a:pPr>
            <a:r>
              <a:rPr lang="en-US" sz="2700" dirty="0">
                <a:solidFill>
                  <a:prstClr val="black"/>
                </a:solidFill>
                <a:latin typeface="Times New Roman" pitchFamily="18" charset="0"/>
                <a:cs typeface="Times New Roman" pitchFamily="18" charset="0"/>
              </a:rPr>
              <a:t>Marxist</a:t>
            </a:r>
          </a:p>
        </p:txBody>
      </p:sp>
    </p:spTree>
    <p:extLst>
      <p:ext uri="{BB962C8B-B14F-4D97-AF65-F5344CB8AC3E}">
        <p14:creationId xmlns:p14="http://schemas.microsoft.com/office/powerpoint/2010/main" val="351496251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1FNasOe1JL._AC_UF894,1000_QL80_.jpg"/>
          <p:cNvPicPr>
            <a:picLocks noChangeAspect="1"/>
          </p:cNvPicPr>
          <p:nvPr/>
        </p:nvPicPr>
        <p:blipFill>
          <a:blip r:embed="rId2" cstate="print"/>
          <a:stretch>
            <a:fillRect/>
          </a:stretch>
        </p:blipFill>
        <p:spPr>
          <a:xfrm>
            <a:off x="6858000" y="457200"/>
            <a:ext cx="4457700" cy="4457700"/>
          </a:xfrm>
          <a:prstGeom prst="rect">
            <a:avLst/>
          </a:prstGeom>
          <a:ln>
            <a:noFill/>
          </a:ln>
          <a:effectLst>
            <a:softEdge rad="112500"/>
          </a:effectLst>
        </p:spPr>
      </p:pic>
      <p:pic>
        <p:nvPicPr>
          <p:cNvPr id="3" name="Picture 2" descr="61yl0z-MDVL._AC_UF1000,1000_QL80_.jpg"/>
          <p:cNvPicPr>
            <a:picLocks noChangeAspect="1"/>
          </p:cNvPicPr>
          <p:nvPr/>
        </p:nvPicPr>
        <p:blipFill>
          <a:blip r:embed="rId3" cstate="print"/>
          <a:stretch>
            <a:fillRect/>
          </a:stretch>
        </p:blipFill>
        <p:spPr>
          <a:xfrm>
            <a:off x="11887201" y="342900"/>
            <a:ext cx="3715655" cy="4572000"/>
          </a:xfrm>
          <a:prstGeom prst="rect">
            <a:avLst/>
          </a:prstGeom>
          <a:ln>
            <a:noFill/>
          </a:ln>
          <a:effectLst>
            <a:softEdge rad="112500"/>
          </a:effectLst>
        </p:spPr>
      </p:pic>
      <p:pic>
        <p:nvPicPr>
          <p:cNvPr id="4" name="Picture 3" descr="images (5).jfif"/>
          <p:cNvPicPr>
            <a:picLocks noChangeAspect="1"/>
          </p:cNvPicPr>
          <p:nvPr/>
        </p:nvPicPr>
        <p:blipFill>
          <a:blip r:embed="rId4" cstate="print"/>
          <a:stretch>
            <a:fillRect/>
          </a:stretch>
        </p:blipFill>
        <p:spPr>
          <a:xfrm>
            <a:off x="2857501" y="5486401"/>
            <a:ext cx="3328988" cy="4193381"/>
          </a:xfrm>
          <a:prstGeom prst="rect">
            <a:avLst/>
          </a:prstGeom>
          <a:ln>
            <a:noFill/>
          </a:ln>
          <a:effectLst>
            <a:softEdge rad="112500"/>
          </a:effectLst>
        </p:spPr>
      </p:pic>
      <p:pic>
        <p:nvPicPr>
          <p:cNvPr id="5" name="Picture 4" descr="download.jfif"/>
          <p:cNvPicPr>
            <a:picLocks noChangeAspect="1"/>
          </p:cNvPicPr>
          <p:nvPr/>
        </p:nvPicPr>
        <p:blipFill>
          <a:blip r:embed="rId5" cstate="print"/>
          <a:stretch>
            <a:fillRect/>
          </a:stretch>
        </p:blipFill>
        <p:spPr>
          <a:xfrm>
            <a:off x="6972300" y="5486400"/>
            <a:ext cx="3086100" cy="4229100"/>
          </a:xfrm>
          <a:prstGeom prst="rect">
            <a:avLst/>
          </a:prstGeom>
          <a:ln>
            <a:noFill/>
          </a:ln>
          <a:effectLst>
            <a:softEdge rad="112500"/>
          </a:effectLst>
        </p:spPr>
      </p:pic>
      <p:pic>
        <p:nvPicPr>
          <p:cNvPr id="6" name="Picture 5" descr="139209707.jpg"/>
          <p:cNvPicPr>
            <a:picLocks noChangeAspect="1"/>
          </p:cNvPicPr>
          <p:nvPr/>
        </p:nvPicPr>
        <p:blipFill>
          <a:blip r:embed="rId6" cstate="print"/>
          <a:stretch>
            <a:fillRect/>
          </a:stretch>
        </p:blipFill>
        <p:spPr>
          <a:xfrm>
            <a:off x="11087103" y="5372100"/>
            <a:ext cx="3776685" cy="4389120"/>
          </a:xfrm>
          <a:prstGeom prst="rect">
            <a:avLst/>
          </a:prstGeom>
          <a:ln>
            <a:noFill/>
          </a:ln>
          <a:effectLst>
            <a:softEdge rad="112500"/>
          </a:effectLst>
        </p:spPr>
      </p:pic>
      <p:sp>
        <p:nvSpPr>
          <p:cNvPr id="8" name="TextBox 7"/>
          <p:cNvSpPr txBox="1"/>
          <p:nvPr/>
        </p:nvSpPr>
        <p:spPr>
          <a:xfrm>
            <a:off x="8229600" y="4114800"/>
            <a:ext cx="1600200" cy="646331"/>
          </a:xfrm>
          <a:prstGeom prst="rect">
            <a:avLst/>
          </a:prstGeom>
          <a:noFill/>
        </p:spPr>
        <p:txBody>
          <a:bodyPr wrap="square" rtlCol="0">
            <a:spAutoFit/>
          </a:bodyPr>
          <a:lstStyle/>
          <a:p>
            <a:pPr defTabSz="1371600"/>
            <a:r>
              <a:rPr lang="en-US" sz="3600" b="1" dirty="0">
                <a:solidFill>
                  <a:srgbClr val="9BBB59">
                    <a:lumMod val="20000"/>
                    <a:lumOff val="80000"/>
                  </a:srgbClr>
                </a:solidFill>
                <a:latin typeface="Times New Roman" pitchFamily="18" charset="0"/>
                <a:cs typeface="Times New Roman" pitchFamily="18" charset="0"/>
              </a:rPr>
              <a:t>  1869</a:t>
            </a:r>
          </a:p>
        </p:txBody>
      </p:sp>
      <p:sp>
        <p:nvSpPr>
          <p:cNvPr id="9" name="TextBox 8"/>
          <p:cNvSpPr txBox="1"/>
          <p:nvPr/>
        </p:nvSpPr>
        <p:spPr>
          <a:xfrm>
            <a:off x="12915900" y="4000500"/>
            <a:ext cx="1371600" cy="553998"/>
          </a:xfrm>
          <a:prstGeom prst="rect">
            <a:avLst/>
          </a:prstGeom>
          <a:noFill/>
        </p:spPr>
        <p:txBody>
          <a:bodyPr wrap="square" rtlCol="0">
            <a:spAutoFit/>
          </a:bodyPr>
          <a:lstStyle/>
          <a:p>
            <a:pPr defTabSz="1371600"/>
            <a:r>
              <a:rPr lang="en-US" sz="3000" b="1" dirty="0">
                <a:solidFill>
                  <a:srgbClr val="9BBB59">
                    <a:lumMod val="20000"/>
                    <a:lumOff val="80000"/>
                  </a:srgbClr>
                </a:solidFill>
                <a:latin typeface="Times New Roman" pitchFamily="18" charset="0"/>
                <a:cs typeface="Times New Roman" pitchFamily="18" charset="0"/>
              </a:rPr>
              <a:t>   1884</a:t>
            </a:r>
          </a:p>
        </p:txBody>
      </p:sp>
      <p:sp>
        <p:nvSpPr>
          <p:cNvPr id="10" name="TextBox 9"/>
          <p:cNvSpPr txBox="1"/>
          <p:nvPr/>
        </p:nvSpPr>
        <p:spPr>
          <a:xfrm>
            <a:off x="3771900" y="8686801"/>
            <a:ext cx="1828800" cy="646331"/>
          </a:xfrm>
          <a:prstGeom prst="rect">
            <a:avLst/>
          </a:prstGeom>
          <a:noFill/>
        </p:spPr>
        <p:txBody>
          <a:bodyPr wrap="square" rtlCol="0">
            <a:spAutoFit/>
          </a:bodyPr>
          <a:lstStyle/>
          <a:p>
            <a:pPr defTabSz="1371600"/>
            <a:r>
              <a:rPr lang="en-US" sz="3600" b="1" dirty="0">
                <a:solidFill>
                  <a:srgbClr val="9BBB59">
                    <a:lumMod val="20000"/>
                    <a:lumOff val="80000"/>
                  </a:srgbClr>
                </a:solidFill>
                <a:latin typeface="Times New Roman" pitchFamily="18" charset="0"/>
                <a:cs typeface="Times New Roman" pitchFamily="18" charset="0"/>
              </a:rPr>
              <a:t>1911</a:t>
            </a:r>
          </a:p>
        </p:txBody>
      </p:sp>
      <p:pic>
        <p:nvPicPr>
          <p:cNvPr id="11" name="Picture 10" descr="71qJLCWhmIL._AC_UF1000,1000_QL80_.jpg"/>
          <p:cNvPicPr>
            <a:picLocks noChangeAspect="1"/>
          </p:cNvPicPr>
          <p:nvPr/>
        </p:nvPicPr>
        <p:blipFill>
          <a:blip r:embed="rId7" cstate="print"/>
          <a:stretch>
            <a:fillRect/>
          </a:stretch>
        </p:blipFill>
        <p:spPr>
          <a:xfrm>
            <a:off x="2743200" y="342900"/>
            <a:ext cx="3429000" cy="4526280"/>
          </a:xfrm>
          <a:prstGeom prst="rect">
            <a:avLst/>
          </a:prstGeom>
          <a:ln>
            <a:noFill/>
          </a:ln>
          <a:effectLst>
            <a:softEdge rad="112500"/>
          </a:effectLst>
        </p:spPr>
      </p:pic>
      <p:sp>
        <p:nvSpPr>
          <p:cNvPr id="12" name="TextBox 11"/>
          <p:cNvSpPr txBox="1"/>
          <p:nvPr/>
        </p:nvSpPr>
        <p:spPr>
          <a:xfrm>
            <a:off x="3314700" y="4000500"/>
            <a:ext cx="1600200" cy="646331"/>
          </a:xfrm>
          <a:prstGeom prst="rect">
            <a:avLst/>
          </a:prstGeom>
          <a:noFill/>
        </p:spPr>
        <p:txBody>
          <a:bodyPr wrap="square" rtlCol="0">
            <a:spAutoFit/>
          </a:bodyPr>
          <a:lstStyle/>
          <a:p>
            <a:pPr defTabSz="1371600"/>
            <a:r>
              <a:rPr lang="en-US" sz="3600" b="1" dirty="0">
                <a:solidFill>
                  <a:prstClr val="black">
                    <a:lumMod val="95000"/>
                    <a:lumOff val="5000"/>
                  </a:prstClr>
                </a:solidFill>
                <a:latin typeface="Times New Roman" pitchFamily="18" charset="0"/>
                <a:cs typeface="Times New Roman" pitchFamily="18" charset="0"/>
              </a:rPr>
              <a:t>  1792 </a:t>
            </a:r>
          </a:p>
        </p:txBody>
      </p:sp>
      <p:sp>
        <p:nvSpPr>
          <p:cNvPr id="13" name="TextBox 12"/>
          <p:cNvSpPr txBox="1"/>
          <p:nvPr/>
        </p:nvSpPr>
        <p:spPr>
          <a:xfrm>
            <a:off x="7543800" y="8686801"/>
            <a:ext cx="1143000" cy="55399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00"/>
            <a:r>
              <a:rPr lang="en-US" sz="3000" b="1" dirty="0">
                <a:solidFill>
                  <a:prstClr val="black">
                    <a:lumMod val="95000"/>
                    <a:lumOff val="5000"/>
                  </a:prstClr>
                </a:solidFill>
                <a:latin typeface="Times New Roman" pitchFamily="18" charset="0"/>
                <a:cs typeface="Times New Roman" pitchFamily="18" charset="0"/>
              </a:rPr>
              <a:t>1929</a:t>
            </a:r>
          </a:p>
        </p:txBody>
      </p:sp>
      <p:sp>
        <p:nvSpPr>
          <p:cNvPr id="14" name="TextBox 13"/>
          <p:cNvSpPr txBox="1"/>
          <p:nvPr/>
        </p:nvSpPr>
        <p:spPr>
          <a:xfrm>
            <a:off x="11887200" y="8572501"/>
            <a:ext cx="2171700" cy="646331"/>
          </a:xfrm>
          <a:prstGeom prst="rect">
            <a:avLst/>
          </a:prstGeom>
          <a:noFill/>
        </p:spPr>
        <p:txBody>
          <a:bodyPr wrap="square" rtlCol="0">
            <a:spAutoFit/>
          </a:bodyPr>
          <a:lstStyle/>
          <a:p>
            <a:pPr defTabSz="1371600"/>
            <a:r>
              <a:rPr lang="en-US" sz="3600" b="1" dirty="0">
                <a:solidFill>
                  <a:srgbClr val="9BBB59">
                    <a:lumMod val="20000"/>
                    <a:lumOff val="80000"/>
                  </a:srgbClr>
                </a:solidFill>
                <a:latin typeface="Times New Roman" pitchFamily="18" charset="0"/>
                <a:cs typeface="Times New Roman" pitchFamily="18" charset="0"/>
              </a:rPr>
              <a:t>1949</a:t>
            </a:r>
          </a:p>
        </p:txBody>
      </p:sp>
    </p:spTree>
    <p:extLst>
      <p:ext uri="{BB962C8B-B14F-4D97-AF65-F5344CB8AC3E}">
        <p14:creationId xmlns:p14="http://schemas.microsoft.com/office/powerpoint/2010/main" val="3521259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Structuralism-theory-7-638.jpg">
            <a:extLst>
              <a:ext uri="{FF2B5EF4-FFF2-40B4-BE49-F238E27FC236}">
                <a16:creationId xmlns:a16="http://schemas.microsoft.com/office/drawing/2014/main" id="{7F73E2F9-4A67-4DF2-B235-5DBFEEFF8B48}"/>
              </a:ext>
            </a:extLst>
          </p:cNvPr>
          <p:cNvPicPr>
            <a:picLocks noChangeAspect="1"/>
          </p:cNvPicPr>
          <p:nvPr/>
        </p:nvPicPr>
        <p:blipFill rotWithShape="1">
          <a:blip r:embed="rId2"/>
          <a:srcRect l="9231" t="3739" b="14620"/>
          <a:stretch/>
        </p:blipFill>
        <p:spPr>
          <a:xfrm>
            <a:off x="0" y="124927"/>
            <a:ext cx="15163800" cy="10175364"/>
          </a:xfrm>
          <a:prstGeom prst="rect">
            <a:avLst/>
          </a:prstGeom>
          <a:ln>
            <a:noFill/>
          </a:ln>
          <a:effectLst>
            <a:softEdge rad="112500"/>
          </a:effectLst>
        </p:spPr>
      </p:pic>
      <p:sp>
        <p:nvSpPr>
          <p:cNvPr id="3" name="Freeform 2">
            <a:extLst>
              <a:ext uri="{FF2B5EF4-FFF2-40B4-BE49-F238E27FC236}">
                <a16:creationId xmlns:a16="http://schemas.microsoft.com/office/drawing/2014/main" id="{540894C5-C876-48DD-A4B5-C93F977A0A11}"/>
              </a:ext>
            </a:extLst>
          </p:cNvPr>
          <p:cNvSpPr/>
          <p:nvPr/>
        </p:nvSpPr>
        <p:spPr>
          <a:xfrm>
            <a:off x="14249400" y="5919319"/>
            <a:ext cx="4208573" cy="4247184"/>
          </a:xfrm>
          <a:custGeom>
            <a:avLst/>
            <a:gdLst/>
            <a:ahLst/>
            <a:cxnLst/>
            <a:rect l="l" t="t" r="r" b="b"/>
            <a:pathLst>
              <a:path w="4208573" h="4247184">
                <a:moveTo>
                  <a:pt x="0" y="0"/>
                </a:moveTo>
                <a:lnTo>
                  <a:pt x="4208574" y="0"/>
                </a:lnTo>
                <a:lnTo>
                  <a:pt x="4208574" y="4247184"/>
                </a:lnTo>
                <a:lnTo>
                  <a:pt x="0" y="424718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Tree>
    <p:extLst>
      <p:ext uri="{BB962C8B-B14F-4D97-AF65-F5344CB8AC3E}">
        <p14:creationId xmlns:p14="http://schemas.microsoft.com/office/powerpoint/2010/main" val="164874179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9780333664940.jpg"/>
          <p:cNvPicPr>
            <a:picLocks noChangeAspect="1"/>
          </p:cNvPicPr>
          <p:nvPr/>
        </p:nvPicPr>
        <p:blipFill>
          <a:blip r:embed="rId2" cstate="print"/>
          <a:stretch>
            <a:fillRect/>
          </a:stretch>
        </p:blipFill>
        <p:spPr>
          <a:xfrm>
            <a:off x="3200400" y="1028700"/>
            <a:ext cx="4000500" cy="4229100"/>
          </a:xfrm>
          <a:prstGeom prst="rect">
            <a:avLst/>
          </a:prstGeom>
          <a:ln>
            <a:noFill/>
          </a:ln>
          <a:effectLst>
            <a:softEdge rad="112500"/>
          </a:effectLst>
        </p:spPr>
      </p:pic>
      <p:pic>
        <p:nvPicPr>
          <p:cNvPr id="4" name="Picture 3" descr="Showalter 2.jpg"/>
          <p:cNvPicPr>
            <a:picLocks noChangeAspect="1"/>
          </p:cNvPicPr>
          <p:nvPr/>
        </p:nvPicPr>
        <p:blipFill>
          <a:blip r:embed="rId3" cstate="print"/>
          <a:stretch>
            <a:fillRect/>
          </a:stretch>
        </p:blipFill>
        <p:spPr>
          <a:xfrm>
            <a:off x="9715500" y="457200"/>
            <a:ext cx="3314700" cy="3200400"/>
          </a:xfrm>
          <a:prstGeom prst="rect">
            <a:avLst/>
          </a:prstGeom>
          <a:ln>
            <a:noFill/>
          </a:ln>
          <a:effectLst>
            <a:softEdge rad="112500"/>
          </a:effectLst>
        </p:spPr>
      </p:pic>
      <p:pic>
        <p:nvPicPr>
          <p:cNvPr id="6" name="Picture 5" descr="images.png"/>
          <p:cNvPicPr>
            <a:picLocks noChangeAspect="1"/>
          </p:cNvPicPr>
          <p:nvPr/>
        </p:nvPicPr>
        <p:blipFill>
          <a:blip r:embed="rId4" cstate="print"/>
          <a:stretch>
            <a:fillRect/>
          </a:stretch>
        </p:blipFill>
        <p:spPr>
          <a:xfrm>
            <a:off x="7886700" y="3657600"/>
            <a:ext cx="3429000" cy="4457700"/>
          </a:xfrm>
          <a:prstGeom prst="rect">
            <a:avLst/>
          </a:prstGeom>
          <a:ln>
            <a:noFill/>
          </a:ln>
          <a:effectLst>
            <a:softEdge rad="112500"/>
          </a:effectLst>
        </p:spPr>
      </p:pic>
      <p:pic>
        <p:nvPicPr>
          <p:cNvPr id="7" name="Picture 6" descr="images (6).jfif"/>
          <p:cNvPicPr>
            <a:picLocks noChangeAspect="1"/>
          </p:cNvPicPr>
          <p:nvPr/>
        </p:nvPicPr>
        <p:blipFill>
          <a:blip r:embed="rId5" cstate="print"/>
          <a:stretch>
            <a:fillRect/>
          </a:stretch>
        </p:blipFill>
        <p:spPr>
          <a:xfrm>
            <a:off x="11544300" y="3771901"/>
            <a:ext cx="3200400" cy="4229099"/>
          </a:xfrm>
          <a:prstGeom prst="rect">
            <a:avLst/>
          </a:prstGeom>
          <a:ln>
            <a:noFill/>
          </a:ln>
          <a:effectLst>
            <a:softEdge rad="112500"/>
          </a:effectLst>
        </p:spPr>
      </p:pic>
    </p:spTree>
    <p:extLst>
      <p:ext uri="{BB962C8B-B14F-4D97-AF65-F5344CB8AC3E}">
        <p14:creationId xmlns:p14="http://schemas.microsoft.com/office/powerpoint/2010/main" val="118711889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ases-l.jpg"/>
          <p:cNvPicPr>
            <a:picLocks noChangeAspect="1"/>
          </p:cNvPicPr>
          <p:nvPr/>
        </p:nvPicPr>
        <p:blipFill>
          <a:blip r:embed="rId2" cstate="print"/>
          <a:srcRect b="11905"/>
          <a:stretch>
            <a:fillRect/>
          </a:stretch>
        </p:blipFill>
        <p:spPr>
          <a:xfrm>
            <a:off x="2857500" y="685800"/>
            <a:ext cx="12344400" cy="8458200"/>
          </a:xfrm>
          <a:prstGeom prst="rect">
            <a:avLst/>
          </a:prstGeom>
          <a:ln>
            <a:noFill/>
          </a:ln>
          <a:effectLst>
            <a:softEdge rad="112500"/>
          </a:effectLst>
        </p:spPr>
      </p:pic>
    </p:spTree>
    <p:extLst>
      <p:ext uri="{BB962C8B-B14F-4D97-AF65-F5344CB8AC3E}">
        <p14:creationId xmlns:p14="http://schemas.microsoft.com/office/powerpoint/2010/main" val="284443843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6858000" cy="10287000"/>
          </a:xfrm>
          <a:prstGeom prst="rect">
            <a:avLst/>
          </a:prstGeom>
        </p:spPr>
      </p:pic>
      <p:sp>
        <p:nvSpPr>
          <p:cNvPr id="3" name="Text 0"/>
          <p:cNvSpPr/>
          <p:nvPr/>
        </p:nvSpPr>
        <p:spPr>
          <a:xfrm>
            <a:off x="7850238" y="3364409"/>
            <a:ext cx="9445527" cy="1771947"/>
          </a:xfrm>
          <a:prstGeom prst="rect">
            <a:avLst/>
          </a:prstGeom>
          <a:noFill/>
          <a:ln/>
        </p:spPr>
        <p:txBody>
          <a:bodyPr wrap="square" lIns="0" tIns="0" rIns="0" bIns="0" rtlCol="0" anchor="t"/>
          <a:lstStyle/>
          <a:p>
            <a:pPr defTabSz="1142955">
              <a:lnSpc>
                <a:spcPts val="6938"/>
              </a:lnSpc>
            </a:pPr>
            <a:r>
              <a:rPr lang="en-US" sz="5562" dirty="0">
                <a:solidFill>
                  <a:srgbClr val="1B1B27"/>
                </a:solidFill>
                <a:latin typeface="Corben" pitchFamily="34" charset="0"/>
                <a:ea typeface="Corben" pitchFamily="34" charset="-122"/>
                <a:cs typeface="Corben" pitchFamily="34" charset="-120"/>
              </a:rPr>
              <a:t>Queer Theory: A Journey Beyond the Binary</a:t>
            </a:r>
            <a:endParaRPr lang="en-US" sz="5562" dirty="0">
              <a:solidFill>
                <a:prstClr val="black"/>
              </a:solidFill>
              <a:latin typeface="Calibri" panose="020F0502020204030204"/>
            </a:endParaRPr>
          </a:p>
        </p:txBody>
      </p:sp>
    </p:spTree>
    <p:extLst>
      <p:ext uri="{BB962C8B-B14F-4D97-AF65-F5344CB8AC3E}">
        <p14:creationId xmlns:p14="http://schemas.microsoft.com/office/powerpoint/2010/main" val="419919548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992238" y="2731889"/>
            <a:ext cx="16303527" cy="1771947"/>
          </a:xfrm>
          <a:prstGeom prst="rect">
            <a:avLst/>
          </a:prstGeom>
          <a:noFill/>
          <a:ln/>
        </p:spPr>
        <p:txBody>
          <a:bodyPr wrap="square" lIns="0" tIns="0" rIns="0" bIns="0" rtlCol="0" anchor="t"/>
          <a:lstStyle/>
          <a:p>
            <a:pPr defTabSz="1142955">
              <a:lnSpc>
                <a:spcPts val="6938"/>
              </a:lnSpc>
            </a:pPr>
            <a:r>
              <a:rPr lang="en-US" sz="5562" dirty="0">
                <a:solidFill>
                  <a:srgbClr val="1B1B27"/>
                </a:solidFill>
                <a:latin typeface="Corben" pitchFamily="34" charset="0"/>
                <a:ea typeface="Corben" pitchFamily="34" charset="-122"/>
                <a:cs typeface="Corben" pitchFamily="34" charset="-120"/>
              </a:rPr>
              <a:t>Defining Queer Theory: Disrupting Binary Thinking</a:t>
            </a:r>
            <a:endParaRPr lang="en-US" sz="5562" dirty="0">
              <a:solidFill>
                <a:prstClr val="black"/>
              </a:solidFill>
              <a:latin typeface="Calibri" panose="020F0502020204030204"/>
            </a:endParaRPr>
          </a:p>
        </p:txBody>
      </p:sp>
      <p:sp>
        <p:nvSpPr>
          <p:cNvPr id="3" name="Text 1"/>
          <p:cNvSpPr/>
          <p:nvPr/>
        </p:nvSpPr>
        <p:spPr>
          <a:xfrm>
            <a:off x="992238" y="5212558"/>
            <a:ext cx="3830985" cy="442913"/>
          </a:xfrm>
          <a:prstGeom prst="rect">
            <a:avLst/>
          </a:prstGeom>
          <a:noFill/>
          <a:ln/>
        </p:spPr>
        <p:txBody>
          <a:bodyPr wrap="none" lIns="0" tIns="0" rIns="0" bIns="0" rtlCol="0" anchor="t"/>
          <a:lstStyle/>
          <a:p>
            <a:pPr defTabSz="1142955">
              <a:lnSpc>
                <a:spcPts val="3438"/>
              </a:lnSpc>
            </a:pPr>
            <a:r>
              <a:rPr lang="en-US" sz="2750" dirty="0">
                <a:solidFill>
                  <a:srgbClr val="1B1B27"/>
                </a:solidFill>
                <a:latin typeface="Corben" pitchFamily="34" charset="0"/>
                <a:ea typeface="Corben" pitchFamily="34" charset="-122"/>
                <a:cs typeface="Corben" pitchFamily="34" charset="-120"/>
              </a:rPr>
              <a:t>Deconstructing Norms</a:t>
            </a:r>
            <a:endParaRPr lang="en-US" sz="2750" dirty="0">
              <a:solidFill>
                <a:prstClr val="black"/>
              </a:solidFill>
              <a:latin typeface="Calibri" panose="020F0502020204030204"/>
            </a:endParaRPr>
          </a:p>
        </p:txBody>
      </p:sp>
      <p:sp>
        <p:nvSpPr>
          <p:cNvPr id="4" name="Text 2"/>
          <p:cNvSpPr/>
          <p:nvPr/>
        </p:nvSpPr>
        <p:spPr>
          <a:xfrm>
            <a:off x="992238" y="5938987"/>
            <a:ext cx="7805886" cy="1360886"/>
          </a:xfrm>
          <a:prstGeom prst="rect">
            <a:avLst/>
          </a:prstGeom>
          <a:noFill/>
          <a:ln/>
        </p:spPr>
        <p:txBody>
          <a:bodyPr wrap="square" lIns="0" tIns="0" rIns="0" bIns="0" rtlCol="0" anchor="t"/>
          <a:lstStyle/>
          <a:p>
            <a:pPr defTabSz="1142955">
              <a:lnSpc>
                <a:spcPts val="3563"/>
              </a:lnSpc>
            </a:pPr>
            <a:r>
              <a:rPr lang="en-US" sz="2187" dirty="0">
                <a:solidFill>
                  <a:srgbClr val="404155"/>
                </a:solidFill>
                <a:latin typeface="Nobile" pitchFamily="34" charset="0"/>
                <a:ea typeface="Nobile" pitchFamily="34" charset="-122"/>
                <a:cs typeface="Nobile" pitchFamily="34" charset="-120"/>
              </a:rPr>
              <a:t>Queer theory challenges binary thinking by questioning established categories like "male/female" and "straight/gay".</a:t>
            </a:r>
            <a:endParaRPr lang="en-US" sz="2187" dirty="0">
              <a:solidFill>
                <a:prstClr val="black"/>
              </a:solidFill>
              <a:latin typeface="Calibri" panose="020F0502020204030204"/>
            </a:endParaRPr>
          </a:p>
        </p:txBody>
      </p:sp>
      <p:sp>
        <p:nvSpPr>
          <p:cNvPr id="5" name="Text 3"/>
          <p:cNvSpPr/>
          <p:nvPr/>
        </p:nvSpPr>
        <p:spPr>
          <a:xfrm>
            <a:off x="9499403" y="5212558"/>
            <a:ext cx="3544044" cy="442913"/>
          </a:xfrm>
          <a:prstGeom prst="rect">
            <a:avLst/>
          </a:prstGeom>
          <a:noFill/>
          <a:ln/>
        </p:spPr>
        <p:txBody>
          <a:bodyPr wrap="none" lIns="0" tIns="0" rIns="0" bIns="0" rtlCol="0" anchor="t"/>
          <a:lstStyle/>
          <a:p>
            <a:pPr defTabSz="1142955">
              <a:lnSpc>
                <a:spcPts val="3438"/>
              </a:lnSpc>
            </a:pPr>
            <a:r>
              <a:rPr lang="en-US" sz="2750" dirty="0">
                <a:solidFill>
                  <a:srgbClr val="1B1B27"/>
                </a:solidFill>
                <a:latin typeface="Corben" pitchFamily="34" charset="0"/>
                <a:ea typeface="Corben" pitchFamily="34" charset="-122"/>
                <a:cs typeface="Corben" pitchFamily="34" charset="-120"/>
              </a:rPr>
              <a:t>Embracing Diversity</a:t>
            </a:r>
            <a:endParaRPr lang="en-US" sz="2750" dirty="0">
              <a:solidFill>
                <a:prstClr val="black"/>
              </a:solidFill>
              <a:latin typeface="Calibri" panose="020F0502020204030204"/>
            </a:endParaRPr>
          </a:p>
        </p:txBody>
      </p:sp>
      <p:sp>
        <p:nvSpPr>
          <p:cNvPr id="6" name="Text 4"/>
          <p:cNvSpPr/>
          <p:nvPr/>
        </p:nvSpPr>
        <p:spPr>
          <a:xfrm>
            <a:off x="9499403" y="5938987"/>
            <a:ext cx="7805886" cy="1360886"/>
          </a:xfrm>
          <a:prstGeom prst="rect">
            <a:avLst/>
          </a:prstGeom>
          <a:noFill/>
          <a:ln/>
        </p:spPr>
        <p:txBody>
          <a:bodyPr wrap="square" lIns="0" tIns="0" rIns="0" bIns="0" rtlCol="0" anchor="t"/>
          <a:lstStyle/>
          <a:p>
            <a:pPr defTabSz="1142955">
              <a:lnSpc>
                <a:spcPts val="3563"/>
              </a:lnSpc>
            </a:pPr>
            <a:r>
              <a:rPr lang="en-US" sz="2187" dirty="0">
                <a:solidFill>
                  <a:srgbClr val="404155"/>
                </a:solidFill>
                <a:latin typeface="Nobile" pitchFamily="34" charset="0"/>
                <a:ea typeface="Nobile" pitchFamily="34" charset="-122"/>
                <a:cs typeface="Nobile" pitchFamily="34" charset="-120"/>
              </a:rPr>
              <a:t>It celebrates the fluidity and multiplicity of identities, recognizing that lived experiences often defy neat classifications.</a:t>
            </a:r>
            <a:endParaRPr lang="en-US" sz="2187" dirty="0">
              <a:solidFill>
                <a:prstClr val="black"/>
              </a:solidFill>
              <a:latin typeface="Calibri" panose="020F0502020204030204"/>
            </a:endParaRPr>
          </a:p>
        </p:txBody>
      </p:sp>
    </p:spTree>
    <p:extLst>
      <p:ext uri="{BB962C8B-B14F-4D97-AF65-F5344CB8AC3E}">
        <p14:creationId xmlns:p14="http://schemas.microsoft.com/office/powerpoint/2010/main" val="126894679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1430000" y="0"/>
            <a:ext cx="6858000" cy="10287000"/>
          </a:xfrm>
          <a:prstGeom prst="rect">
            <a:avLst/>
          </a:prstGeom>
        </p:spPr>
      </p:pic>
      <p:sp>
        <p:nvSpPr>
          <p:cNvPr id="3" name="Text 0"/>
          <p:cNvSpPr/>
          <p:nvPr/>
        </p:nvSpPr>
        <p:spPr>
          <a:xfrm>
            <a:off x="922736" y="736998"/>
            <a:ext cx="9584532" cy="1647825"/>
          </a:xfrm>
          <a:prstGeom prst="rect">
            <a:avLst/>
          </a:prstGeom>
          <a:noFill/>
          <a:ln/>
        </p:spPr>
        <p:txBody>
          <a:bodyPr wrap="square" lIns="0" tIns="0" rIns="0" bIns="0" rtlCol="0" anchor="t"/>
          <a:lstStyle/>
          <a:p>
            <a:pPr defTabSz="1142955">
              <a:lnSpc>
                <a:spcPts val="6436"/>
              </a:lnSpc>
            </a:pPr>
            <a:r>
              <a:rPr lang="en-US" sz="5187" dirty="0">
                <a:solidFill>
                  <a:srgbClr val="1B1B27"/>
                </a:solidFill>
                <a:latin typeface="Corben" pitchFamily="34" charset="0"/>
                <a:ea typeface="Corben" pitchFamily="34" charset="-122"/>
                <a:cs typeface="Corben" pitchFamily="34" charset="-120"/>
              </a:rPr>
              <a:t>Historicizing Queer Theory: From Stonewall to Today</a:t>
            </a:r>
            <a:endParaRPr lang="en-US" sz="5187" dirty="0">
              <a:solidFill>
                <a:prstClr val="black"/>
              </a:solidFill>
              <a:latin typeface="Calibri" panose="020F0502020204030204"/>
            </a:endParaRPr>
          </a:p>
        </p:txBody>
      </p:sp>
      <p:sp>
        <p:nvSpPr>
          <p:cNvPr id="4" name="Shape 1"/>
          <p:cNvSpPr/>
          <p:nvPr/>
        </p:nvSpPr>
        <p:spPr>
          <a:xfrm>
            <a:off x="1303884" y="2780259"/>
            <a:ext cx="28575" cy="6769596"/>
          </a:xfrm>
          <a:prstGeom prst="roundRect">
            <a:avLst>
              <a:gd name="adj" fmla="val 387511"/>
            </a:avLst>
          </a:prstGeom>
          <a:solidFill>
            <a:srgbClr val="B8BFDF"/>
          </a:solidFill>
          <a:ln/>
        </p:spPr>
      </p:sp>
      <p:sp>
        <p:nvSpPr>
          <p:cNvPr id="5" name="Shape 2"/>
          <p:cNvSpPr/>
          <p:nvPr/>
        </p:nvSpPr>
        <p:spPr>
          <a:xfrm>
            <a:off x="1586137" y="3358902"/>
            <a:ext cx="922736" cy="28575"/>
          </a:xfrm>
          <a:prstGeom prst="roundRect">
            <a:avLst>
              <a:gd name="adj" fmla="val 387511"/>
            </a:avLst>
          </a:prstGeom>
          <a:solidFill>
            <a:srgbClr val="B8BFDF"/>
          </a:solidFill>
          <a:ln/>
        </p:spPr>
      </p:sp>
      <p:sp>
        <p:nvSpPr>
          <p:cNvPr id="6" name="Shape 3"/>
          <p:cNvSpPr/>
          <p:nvPr/>
        </p:nvSpPr>
        <p:spPr>
          <a:xfrm>
            <a:off x="1021631" y="3076724"/>
            <a:ext cx="593081" cy="593081"/>
          </a:xfrm>
          <a:prstGeom prst="roundRect">
            <a:avLst>
              <a:gd name="adj" fmla="val 18671"/>
            </a:avLst>
          </a:prstGeom>
          <a:solidFill>
            <a:srgbClr val="D2D9F9"/>
          </a:solidFill>
          <a:ln w="7620">
            <a:solidFill>
              <a:srgbClr val="B8BFDF"/>
            </a:solidFill>
            <a:prstDash val="solid"/>
          </a:ln>
        </p:spPr>
      </p:sp>
      <p:sp>
        <p:nvSpPr>
          <p:cNvPr id="7" name="Text 4"/>
          <p:cNvSpPr/>
          <p:nvPr/>
        </p:nvSpPr>
        <p:spPr>
          <a:xfrm>
            <a:off x="1259756" y="3175547"/>
            <a:ext cx="116831" cy="395436"/>
          </a:xfrm>
          <a:prstGeom prst="rect">
            <a:avLst/>
          </a:prstGeom>
          <a:noFill/>
          <a:ln/>
        </p:spPr>
        <p:txBody>
          <a:bodyPr wrap="none" lIns="0" tIns="0" rIns="0" bIns="0" rtlCol="0" anchor="t"/>
          <a:lstStyle/>
          <a:p>
            <a:pPr algn="ctr" defTabSz="1142955">
              <a:lnSpc>
                <a:spcPts val="3063"/>
              </a:lnSpc>
            </a:pPr>
            <a:r>
              <a:rPr lang="en-US" sz="3063" dirty="0">
                <a:solidFill>
                  <a:srgbClr val="404155"/>
                </a:solidFill>
                <a:latin typeface="Corben" pitchFamily="34" charset="0"/>
                <a:ea typeface="Corben" pitchFamily="34" charset="-122"/>
                <a:cs typeface="Corben" pitchFamily="34" charset="-120"/>
              </a:rPr>
              <a:t>1</a:t>
            </a:r>
            <a:endParaRPr lang="en-US" sz="3063" dirty="0">
              <a:solidFill>
                <a:prstClr val="black"/>
              </a:solidFill>
              <a:latin typeface="Calibri" panose="020F0502020204030204"/>
            </a:endParaRPr>
          </a:p>
        </p:txBody>
      </p:sp>
      <p:sp>
        <p:nvSpPr>
          <p:cNvPr id="8" name="Text 5"/>
          <p:cNvSpPr/>
          <p:nvPr/>
        </p:nvSpPr>
        <p:spPr>
          <a:xfrm>
            <a:off x="2768206" y="3043833"/>
            <a:ext cx="3295502" cy="411807"/>
          </a:xfrm>
          <a:prstGeom prst="rect">
            <a:avLst/>
          </a:prstGeom>
          <a:noFill/>
          <a:ln/>
        </p:spPr>
        <p:txBody>
          <a:bodyPr wrap="none" lIns="0" tIns="0" rIns="0" bIns="0" rtlCol="0" anchor="t"/>
          <a:lstStyle/>
          <a:p>
            <a:pPr defTabSz="1142955">
              <a:lnSpc>
                <a:spcPts val="3188"/>
              </a:lnSpc>
            </a:pPr>
            <a:r>
              <a:rPr lang="en-US" sz="2562" dirty="0">
                <a:solidFill>
                  <a:srgbClr val="404155"/>
                </a:solidFill>
                <a:latin typeface="Corben" pitchFamily="34" charset="0"/>
                <a:ea typeface="Corben" pitchFamily="34" charset="-122"/>
                <a:cs typeface="Corben" pitchFamily="34" charset="-120"/>
              </a:rPr>
              <a:t>Stonewall Uprising</a:t>
            </a:r>
            <a:endParaRPr lang="en-US" sz="2562" dirty="0">
              <a:solidFill>
                <a:prstClr val="black"/>
              </a:solidFill>
              <a:latin typeface="Calibri" panose="020F0502020204030204"/>
            </a:endParaRPr>
          </a:p>
        </p:txBody>
      </p:sp>
      <p:sp>
        <p:nvSpPr>
          <p:cNvPr id="9" name="Text 6"/>
          <p:cNvSpPr/>
          <p:nvPr/>
        </p:nvSpPr>
        <p:spPr>
          <a:xfrm>
            <a:off x="2768204" y="3613697"/>
            <a:ext cx="7739063" cy="843260"/>
          </a:xfrm>
          <a:prstGeom prst="rect">
            <a:avLst/>
          </a:prstGeom>
          <a:noFill/>
          <a:ln/>
        </p:spPr>
        <p:txBody>
          <a:bodyPr wrap="square" lIns="0" tIns="0" rIns="0" bIns="0" rtlCol="0" anchor="t"/>
          <a:lstStyle/>
          <a:p>
            <a:pPr defTabSz="1142955">
              <a:lnSpc>
                <a:spcPts val="3312"/>
              </a:lnSpc>
            </a:pPr>
            <a:r>
              <a:rPr lang="en-US" sz="2063" dirty="0">
                <a:solidFill>
                  <a:srgbClr val="404155"/>
                </a:solidFill>
                <a:latin typeface="Nobile" pitchFamily="34" charset="0"/>
                <a:ea typeface="Nobile" pitchFamily="34" charset="-122"/>
                <a:cs typeface="Nobile" pitchFamily="34" charset="-120"/>
              </a:rPr>
              <a:t>The 1969 Stonewall riots, a pivotal moment in LGBTQ+ history, sparked the modern gay rights movement.</a:t>
            </a:r>
            <a:endParaRPr lang="en-US" sz="2063" dirty="0">
              <a:solidFill>
                <a:prstClr val="black"/>
              </a:solidFill>
              <a:latin typeface="Calibri" panose="020F0502020204030204"/>
            </a:endParaRPr>
          </a:p>
        </p:txBody>
      </p:sp>
      <p:sp>
        <p:nvSpPr>
          <p:cNvPr id="10" name="Shape 7"/>
          <p:cNvSpPr/>
          <p:nvPr/>
        </p:nvSpPr>
        <p:spPr>
          <a:xfrm>
            <a:off x="1586137" y="5562749"/>
            <a:ext cx="922736" cy="28575"/>
          </a:xfrm>
          <a:prstGeom prst="roundRect">
            <a:avLst>
              <a:gd name="adj" fmla="val 387511"/>
            </a:avLst>
          </a:prstGeom>
          <a:solidFill>
            <a:srgbClr val="B8BFDF"/>
          </a:solidFill>
          <a:ln/>
        </p:spPr>
      </p:sp>
      <p:sp>
        <p:nvSpPr>
          <p:cNvPr id="11" name="Shape 8"/>
          <p:cNvSpPr/>
          <p:nvPr/>
        </p:nvSpPr>
        <p:spPr>
          <a:xfrm>
            <a:off x="1021631" y="5280572"/>
            <a:ext cx="593081" cy="593081"/>
          </a:xfrm>
          <a:prstGeom prst="roundRect">
            <a:avLst>
              <a:gd name="adj" fmla="val 18671"/>
            </a:avLst>
          </a:prstGeom>
          <a:solidFill>
            <a:srgbClr val="D2D9F9"/>
          </a:solidFill>
          <a:ln w="7620">
            <a:solidFill>
              <a:srgbClr val="B8BFDF"/>
            </a:solidFill>
            <a:prstDash val="solid"/>
          </a:ln>
        </p:spPr>
      </p:sp>
      <p:sp>
        <p:nvSpPr>
          <p:cNvPr id="12" name="Text 9"/>
          <p:cNvSpPr/>
          <p:nvPr/>
        </p:nvSpPr>
        <p:spPr>
          <a:xfrm>
            <a:off x="1214960" y="5379393"/>
            <a:ext cx="206277" cy="395436"/>
          </a:xfrm>
          <a:prstGeom prst="rect">
            <a:avLst/>
          </a:prstGeom>
          <a:noFill/>
          <a:ln/>
        </p:spPr>
        <p:txBody>
          <a:bodyPr wrap="none" lIns="0" tIns="0" rIns="0" bIns="0" rtlCol="0" anchor="t"/>
          <a:lstStyle/>
          <a:p>
            <a:pPr algn="ctr" defTabSz="1142955">
              <a:lnSpc>
                <a:spcPts val="3063"/>
              </a:lnSpc>
            </a:pPr>
            <a:r>
              <a:rPr lang="en-US" sz="3063" dirty="0">
                <a:solidFill>
                  <a:srgbClr val="404155"/>
                </a:solidFill>
                <a:latin typeface="Corben" pitchFamily="34" charset="0"/>
                <a:ea typeface="Corben" pitchFamily="34" charset="-122"/>
                <a:cs typeface="Corben" pitchFamily="34" charset="-120"/>
              </a:rPr>
              <a:t>2</a:t>
            </a:r>
            <a:endParaRPr lang="en-US" sz="3063" dirty="0">
              <a:solidFill>
                <a:prstClr val="black"/>
              </a:solidFill>
              <a:latin typeface="Calibri" panose="020F0502020204030204"/>
            </a:endParaRPr>
          </a:p>
        </p:txBody>
      </p:sp>
      <p:sp>
        <p:nvSpPr>
          <p:cNvPr id="13" name="Text 10"/>
          <p:cNvSpPr/>
          <p:nvPr/>
        </p:nvSpPr>
        <p:spPr>
          <a:xfrm>
            <a:off x="2768204" y="5247681"/>
            <a:ext cx="3318123" cy="411807"/>
          </a:xfrm>
          <a:prstGeom prst="rect">
            <a:avLst/>
          </a:prstGeom>
          <a:noFill/>
          <a:ln/>
        </p:spPr>
        <p:txBody>
          <a:bodyPr wrap="none" lIns="0" tIns="0" rIns="0" bIns="0" rtlCol="0" anchor="t"/>
          <a:lstStyle/>
          <a:p>
            <a:pPr defTabSz="1142955">
              <a:lnSpc>
                <a:spcPts val="3188"/>
              </a:lnSpc>
            </a:pPr>
            <a:r>
              <a:rPr lang="en-US" sz="2562" dirty="0">
                <a:solidFill>
                  <a:srgbClr val="404155"/>
                </a:solidFill>
                <a:latin typeface="Corben" pitchFamily="34" charset="0"/>
                <a:ea typeface="Corben" pitchFamily="34" charset="-122"/>
                <a:cs typeface="Corben" pitchFamily="34" charset="-120"/>
              </a:rPr>
              <a:t>Academic Emergence</a:t>
            </a:r>
            <a:endParaRPr lang="en-US" sz="2562" dirty="0">
              <a:solidFill>
                <a:prstClr val="black"/>
              </a:solidFill>
              <a:latin typeface="Calibri" panose="020F0502020204030204"/>
            </a:endParaRPr>
          </a:p>
        </p:txBody>
      </p:sp>
      <p:sp>
        <p:nvSpPr>
          <p:cNvPr id="14" name="Text 11"/>
          <p:cNvSpPr/>
          <p:nvPr/>
        </p:nvSpPr>
        <p:spPr>
          <a:xfrm>
            <a:off x="2768204" y="5817543"/>
            <a:ext cx="7739063" cy="1264890"/>
          </a:xfrm>
          <a:prstGeom prst="rect">
            <a:avLst/>
          </a:prstGeom>
          <a:noFill/>
          <a:ln/>
        </p:spPr>
        <p:txBody>
          <a:bodyPr wrap="square" lIns="0" tIns="0" rIns="0" bIns="0" rtlCol="0" anchor="t"/>
          <a:lstStyle/>
          <a:p>
            <a:pPr defTabSz="1142955">
              <a:lnSpc>
                <a:spcPts val="3312"/>
              </a:lnSpc>
            </a:pPr>
            <a:r>
              <a:rPr lang="en-US" sz="2063" dirty="0">
                <a:solidFill>
                  <a:srgbClr val="404155"/>
                </a:solidFill>
                <a:latin typeface="Nobile" pitchFamily="34" charset="0"/>
                <a:ea typeface="Nobile" pitchFamily="34" charset="-122"/>
                <a:cs typeface="Nobile" pitchFamily="34" charset="-120"/>
              </a:rPr>
              <a:t>Queer theory emerged in the 1990s as an academic field, drawing on feminist, post-structuralist, and post-colonial theories.</a:t>
            </a:r>
            <a:endParaRPr lang="en-US" sz="2063" dirty="0">
              <a:solidFill>
                <a:prstClr val="black"/>
              </a:solidFill>
              <a:latin typeface="Calibri" panose="020F0502020204030204"/>
            </a:endParaRPr>
          </a:p>
        </p:txBody>
      </p:sp>
      <p:sp>
        <p:nvSpPr>
          <p:cNvPr id="15" name="Shape 12"/>
          <p:cNvSpPr/>
          <p:nvPr/>
        </p:nvSpPr>
        <p:spPr>
          <a:xfrm>
            <a:off x="1586137" y="8188227"/>
            <a:ext cx="922736" cy="28575"/>
          </a:xfrm>
          <a:prstGeom prst="roundRect">
            <a:avLst>
              <a:gd name="adj" fmla="val 387511"/>
            </a:avLst>
          </a:prstGeom>
          <a:solidFill>
            <a:srgbClr val="B8BFDF"/>
          </a:solidFill>
          <a:ln/>
        </p:spPr>
      </p:sp>
      <p:sp>
        <p:nvSpPr>
          <p:cNvPr id="16" name="Shape 13"/>
          <p:cNvSpPr/>
          <p:nvPr/>
        </p:nvSpPr>
        <p:spPr>
          <a:xfrm>
            <a:off x="1021631" y="7906048"/>
            <a:ext cx="593081" cy="593081"/>
          </a:xfrm>
          <a:prstGeom prst="roundRect">
            <a:avLst>
              <a:gd name="adj" fmla="val 18671"/>
            </a:avLst>
          </a:prstGeom>
          <a:solidFill>
            <a:srgbClr val="D2D9F9"/>
          </a:solidFill>
          <a:ln w="7620">
            <a:solidFill>
              <a:srgbClr val="B8BFDF"/>
            </a:solidFill>
            <a:prstDash val="solid"/>
          </a:ln>
        </p:spPr>
      </p:sp>
      <p:sp>
        <p:nvSpPr>
          <p:cNvPr id="17" name="Text 14"/>
          <p:cNvSpPr/>
          <p:nvPr/>
        </p:nvSpPr>
        <p:spPr>
          <a:xfrm>
            <a:off x="1207071" y="8004872"/>
            <a:ext cx="222051" cy="395436"/>
          </a:xfrm>
          <a:prstGeom prst="rect">
            <a:avLst/>
          </a:prstGeom>
          <a:noFill/>
          <a:ln/>
        </p:spPr>
        <p:txBody>
          <a:bodyPr wrap="none" lIns="0" tIns="0" rIns="0" bIns="0" rtlCol="0" anchor="t"/>
          <a:lstStyle/>
          <a:p>
            <a:pPr algn="ctr" defTabSz="1142955">
              <a:lnSpc>
                <a:spcPts val="3063"/>
              </a:lnSpc>
            </a:pPr>
            <a:r>
              <a:rPr lang="en-US" sz="3063" dirty="0">
                <a:solidFill>
                  <a:srgbClr val="404155"/>
                </a:solidFill>
                <a:latin typeface="Corben" pitchFamily="34" charset="0"/>
                <a:ea typeface="Corben" pitchFamily="34" charset="-122"/>
                <a:cs typeface="Corben" pitchFamily="34" charset="-120"/>
              </a:rPr>
              <a:t>3</a:t>
            </a:r>
            <a:endParaRPr lang="en-US" sz="3063" dirty="0">
              <a:solidFill>
                <a:prstClr val="black"/>
              </a:solidFill>
              <a:latin typeface="Calibri" panose="020F0502020204030204"/>
            </a:endParaRPr>
          </a:p>
        </p:txBody>
      </p:sp>
      <p:sp>
        <p:nvSpPr>
          <p:cNvPr id="18" name="Text 15"/>
          <p:cNvSpPr/>
          <p:nvPr/>
        </p:nvSpPr>
        <p:spPr>
          <a:xfrm>
            <a:off x="2768206" y="7873157"/>
            <a:ext cx="3886349" cy="411807"/>
          </a:xfrm>
          <a:prstGeom prst="rect">
            <a:avLst/>
          </a:prstGeom>
          <a:noFill/>
          <a:ln/>
        </p:spPr>
        <p:txBody>
          <a:bodyPr wrap="none" lIns="0" tIns="0" rIns="0" bIns="0" rtlCol="0" anchor="t"/>
          <a:lstStyle/>
          <a:p>
            <a:pPr defTabSz="1142955">
              <a:lnSpc>
                <a:spcPts val="3188"/>
              </a:lnSpc>
            </a:pPr>
            <a:r>
              <a:rPr lang="en-US" sz="2562" dirty="0">
                <a:solidFill>
                  <a:srgbClr val="404155"/>
                </a:solidFill>
                <a:latin typeface="Corben" pitchFamily="34" charset="0"/>
                <a:ea typeface="Corben" pitchFamily="34" charset="-122"/>
                <a:cs typeface="Corben" pitchFamily="34" charset="-120"/>
              </a:rPr>
              <a:t>Contemporary Relevance</a:t>
            </a:r>
            <a:endParaRPr lang="en-US" sz="2562" dirty="0">
              <a:solidFill>
                <a:prstClr val="black"/>
              </a:solidFill>
              <a:latin typeface="Calibri" panose="020F0502020204030204"/>
            </a:endParaRPr>
          </a:p>
        </p:txBody>
      </p:sp>
      <p:sp>
        <p:nvSpPr>
          <p:cNvPr id="19" name="Text 16"/>
          <p:cNvSpPr/>
          <p:nvPr/>
        </p:nvSpPr>
        <p:spPr>
          <a:xfrm>
            <a:off x="2768204" y="8443021"/>
            <a:ext cx="7739063" cy="843260"/>
          </a:xfrm>
          <a:prstGeom prst="rect">
            <a:avLst/>
          </a:prstGeom>
          <a:noFill/>
          <a:ln/>
        </p:spPr>
        <p:txBody>
          <a:bodyPr wrap="square" lIns="0" tIns="0" rIns="0" bIns="0" rtlCol="0" anchor="t"/>
          <a:lstStyle/>
          <a:p>
            <a:pPr defTabSz="1142955">
              <a:lnSpc>
                <a:spcPts val="3312"/>
              </a:lnSpc>
            </a:pPr>
            <a:r>
              <a:rPr lang="en-US" sz="2063" dirty="0">
                <a:solidFill>
                  <a:srgbClr val="404155"/>
                </a:solidFill>
                <a:latin typeface="Nobile" pitchFamily="34" charset="0"/>
                <a:ea typeface="Nobile" pitchFamily="34" charset="-122"/>
                <a:cs typeface="Nobile" pitchFamily="34" charset="-120"/>
              </a:rPr>
              <a:t>Queer theory remains a powerful tool for understanding and addressing the ongoing struggles for LGBTQ+ equality.</a:t>
            </a:r>
            <a:endParaRPr lang="en-US" sz="2063" dirty="0">
              <a:solidFill>
                <a:prstClr val="black"/>
              </a:solidFill>
              <a:latin typeface="Calibri" panose="020F0502020204030204"/>
            </a:endParaRPr>
          </a:p>
        </p:txBody>
      </p:sp>
    </p:spTree>
    <p:extLst>
      <p:ext uri="{BB962C8B-B14F-4D97-AF65-F5344CB8AC3E}">
        <p14:creationId xmlns:p14="http://schemas.microsoft.com/office/powerpoint/2010/main" val="219901360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24941" y="822724"/>
            <a:ext cx="12072492" cy="647105"/>
          </a:xfrm>
          <a:prstGeom prst="rect">
            <a:avLst/>
          </a:prstGeom>
          <a:noFill/>
          <a:ln/>
        </p:spPr>
        <p:txBody>
          <a:bodyPr wrap="none" lIns="0" tIns="0" rIns="0" bIns="0" rtlCol="0" anchor="t"/>
          <a:lstStyle/>
          <a:p>
            <a:pPr defTabSz="1142955">
              <a:lnSpc>
                <a:spcPts val="5063"/>
              </a:lnSpc>
            </a:pPr>
            <a:r>
              <a:rPr lang="en-US" sz="4062" dirty="0">
                <a:solidFill>
                  <a:srgbClr val="1B1B27"/>
                </a:solidFill>
                <a:latin typeface="Corben" pitchFamily="34" charset="0"/>
                <a:ea typeface="Corben" pitchFamily="34" charset="-122"/>
                <a:cs typeface="Corben" pitchFamily="34" charset="-120"/>
              </a:rPr>
              <a:t>Queer Intersectionality: Race, Class, and Sexuality</a:t>
            </a:r>
            <a:endParaRPr lang="en-US" sz="4062" dirty="0">
              <a:solidFill>
                <a:prstClr val="black"/>
              </a:solidFill>
              <a:latin typeface="Calibri" panose="020F0502020204030204"/>
            </a:endParaRPr>
          </a:p>
        </p:txBody>
      </p:sp>
      <p:pic>
        <p:nvPicPr>
          <p:cNvPr id="3" name="Image 0" descr="preencoded.png"/>
          <p:cNvPicPr>
            <a:picLocks noChangeAspect="1"/>
          </p:cNvPicPr>
          <p:nvPr/>
        </p:nvPicPr>
        <p:blipFill>
          <a:blip r:embed="rId3"/>
          <a:stretch>
            <a:fillRect/>
          </a:stretch>
        </p:blipFill>
        <p:spPr>
          <a:xfrm>
            <a:off x="3892601" y="1884015"/>
            <a:ext cx="2083595" cy="1856334"/>
          </a:xfrm>
          <a:prstGeom prst="rect">
            <a:avLst/>
          </a:prstGeom>
        </p:spPr>
      </p:pic>
      <p:sp>
        <p:nvSpPr>
          <p:cNvPr id="4" name="Text 1"/>
          <p:cNvSpPr/>
          <p:nvPr/>
        </p:nvSpPr>
        <p:spPr>
          <a:xfrm>
            <a:off x="4896149" y="2852293"/>
            <a:ext cx="76497" cy="414338"/>
          </a:xfrm>
          <a:prstGeom prst="rect">
            <a:avLst/>
          </a:prstGeom>
          <a:noFill/>
          <a:ln/>
        </p:spPr>
        <p:txBody>
          <a:bodyPr wrap="none" lIns="0" tIns="0" rIns="0" bIns="0" rtlCol="0" anchor="t"/>
          <a:lstStyle/>
          <a:p>
            <a:pPr algn="ctr" defTabSz="1142955">
              <a:lnSpc>
                <a:spcPts val="3251"/>
              </a:lnSpc>
            </a:pPr>
            <a:r>
              <a:rPr lang="en-US" sz="2000" dirty="0">
                <a:solidFill>
                  <a:srgbClr val="404155"/>
                </a:solidFill>
                <a:latin typeface="Corben" pitchFamily="34" charset="0"/>
                <a:ea typeface="Corben" pitchFamily="34" charset="-122"/>
                <a:cs typeface="Corben" pitchFamily="34" charset="-120"/>
              </a:rPr>
              <a:t>1</a:t>
            </a:r>
            <a:endParaRPr lang="en-US" sz="2000" dirty="0">
              <a:solidFill>
                <a:prstClr val="black"/>
              </a:solidFill>
              <a:latin typeface="Calibri" panose="020F0502020204030204"/>
            </a:endParaRPr>
          </a:p>
        </p:txBody>
      </p:sp>
      <p:sp>
        <p:nvSpPr>
          <p:cNvPr id="5" name="Text 2"/>
          <p:cNvSpPr/>
          <p:nvPr/>
        </p:nvSpPr>
        <p:spPr>
          <a:xfrm>
            <a:off x="6183215" y="2650333"/>
            <a:ext cx="1998315" cy="323702"/>
          </a:xfrm>
          <a:prstGeom prst="rect">
            <a:avLst/>
          </a:prstGeom>
          <a:noFill/>
          <a:ln/>
        </p:spPr>
        <p:txBody>
          <a:bodyPr wrap="none" lIns="0" tIns="0" rIns="0" bIns="0" rtlCol="0" anchor="t"/>
          <a:lstStyle/>
          <a:p>
            <a:pPr defTabSz="1142955">
              <a:lnSpc>
                <a:spcPts val="2501"/>
              </a:lnSpc>
            </a:pPr>
            <a:r>
              <a:rPr lang="en-US" sz="2000" dirty="0">
                <a:solidFill>
                  <a:srgbClr val="404155"/>
                </a:solidFill>
                <a:latin typeface="Corben" pitchFamily="34" charset="0"/>
                <a:ea typeface="Corben" pitchFamily="34" charset="-122"/>
                <a:cs typeface="Corben" pitchFamily="34" charset="-120"/>
              </a:rPr>
              <a:t>Intersectionality</a:t>
            </a:r>
            <a:endParaRPr lang="en-US" sz="2000" dirty="0">
              <a:solidFill>
                <a:prstClr val="black"/>
              </a:solidFill>
              <a:latin typeface="Calibri" panose="020F0502020204030204"/>
            </a:endParaRPr>
          </a:p>
        </p:txBody>
      </p:sp>
      <p:sp>
        <p:nvSpPr>
          <p:cNvPr id="6" name="Shape 3"/>
          <p:cNvSpPr/>
          <p:nvPr/>
        </p:nvSpPr>
        <p:spPr>
          <a:xfrm>
            <a:off x="6027838" y="3754190"/>
            <a:ext cx="11483579" cy="14288"/>
          </a:xfrm>
          <a:prstGeom prst="roundRect">
            <a:avLst>
              <a:gd name="adj" fmla="val 608893"/>
            </a:avLst>
          </a:prstGeom>
          <a:solidFill>
            <a:srgbClr val="B8BFDF"/>
          </a:solidFill>
          <a:ln/>
        </p:spPr>
      </p:sp>
      <p:pic>
        <p:nvPicPr>
          <p:cNvPr id="7" name="Image 1" descr="preencoded.png"/>
          <p:cNvPicPr>
            <a:picLocks noChangeAspect="1"/>
          </p:cNvPicPr>
          <p:nvPr/>
        </p:nvPicPr>
        <p:blipFill>
          <a:blip r:embed="rId4"/>
          <a:stretch>
            <a:fillRect/>
          </a:stretch>
        </p:blipFill>
        <p:spPr>
          <a:xfrm>
            <a:off x="2850654" y="3791993"/>
            <a:ext cx="4167336" cy="1856334"/>
          </a:xfrm>
          <a:prstGeom prst="rect">
            <a:avLst/>
          </a:prstGeom>
        </p:spPr>
      </p:pic>
      <p:sp>
        <p:nvSpPr>
          <p:cNvPr id="8" name="Text 4"/>
          <p:cNvSpPr/>
          <p:nvPr/>
        </p:nvSpPr>
        <p:spPr>
          <a:xfrm>
            <a:off x="4866828" y="4512916"/>
            <a:ext cx="134988" cy="414338"/>
          </a:xfrm>
          <a:prstGeom prst="rect">
            <a:avLst/>
          </a:prstGeom>
          <a:noFill/>
          <a:ln/>
        </p:spPr>
        <p:txBody>
          <a:bodyPr wrap="none" lIns="0" tIns="0" rIns="0" bIns="0" rtlCol="0" anchor="t"/>
          <a:lstStyle/>
          <a:p>
            <a:pPr algn="ctr" defTabSz="1142955">
              <a:lnSpc>
                <a:spcPts val="3251"/>
              </a:lnSpc>
            </a:pPr>
            <a:r>
              <a:rPr lang="en-US" sz="2000" dirty="0">
                <a:solidFill>
                  <a:srgbClr val="404155"/>
                </a:solidFill>
                <a:latin typeface="Corben" pitchFamily="34" charset="0"/>
                <a:ea typeface="Corben" pitchFamily="34" charset="-122"/>
                <a:cs typeface="Corben" pitchFamily="34" charset="-120"/>
              </a:rPr>
              <a:t>2</a:t>
            </a:r>
            <a:endParaRPr lang="en-US" sz="2000" dirty="0">
              <a:solidFill>
                <a:prstClr val="black"/>
              </a:solidFill>
              <a:latin typeface="Calibri" panose="020F0502020204030204"/>
            </a:endParaRPr>
          </a:p>
        </p:txBody>
      </p:sp>
      <p:sp>
        <p:nvSpPr>
          <p:cNvPr id="9" name="Text 5"/>
          <p:cNvSpPr/>
          <p:nvPr/>
        </p:nvSpPr>
        <p:spPr>
          <a:xfrm>
            <a:off x="7225012" y="4330454"/>
            <a:ext cx="2589014" cy="323702"/>
          </a:xfrm>
          <a:prstGeom prst="rect">
            <a:avLst/>
          </a:prstGeom>
          <a:noFill/>
          <a:ln/>
        </p:spPr>
        <p:txBody>
          <a:bodyPr wrap="none" lIns="0" tIns="0" rIns="0" bIns="0" rtlCol="0" anchor="t"/>
          <a:lstStyle/>
          <a:p>
            <a:pPr defTabSz="1142955">
              <a:lnSpc>
                <a:spcPts val="2501"/>
              </a:lnSpc>
            </a:pPr>
            <a:r>
              <a:rPr lang="en-US" sz="2000" dirty="0">
                <a:solidFill>
                  <a:srgbClr val="404155"/>
                </a:solidFill>
                <a:latin typeface="Corben" pitchFamily="34" charset="0"/>
                <a:ea typeface="Corben" pitchFamily="34" charset="-122"/>
                <a:cs typeface="Corben" pitchFamily="34" charset="-120"/>
              </a:rPr>
              <a:t>Race</a:t>
            </a:r>
            <a:endParaRPr lang="en-US" sz="2000" dirty="0">
              <a:solidFill>
                <a:prstClr val="black"/>
              </a:solidFill>
              <a:latin typeface="Calibri" panose="020F0502020204030204"/>
            </a:endParaRPr>
          </a:p>
        </p:txBody>
      </p:sp>
      <p:sp>
        <p:nvSpPr>
          <p:cNvPr id="10" name="Text 6"/>
          <p:cNvSpPr/>
          <p:nvPr/>
        </p:nvSpPr>
        <p:spPr>
          <a:xfrm>
            <a:off x="7225010" y="4778426"/>
            <a:ext cx="6921551" cy="331440"/>
          </a:xfrm>
          <a:prstGeom prst="rect">
            <a:avLst/>
          </a:prstGeom>
          <a:noFill/>
          <a:ln/>
        </p:spPr>
        <p:txBody>
          <a:bodyPr wrap="none" lIns="0" tIns="0" rIns="0" bIns="0" rtlCol="0" anchor="t"/>
          <a:lstStyle/>
          <a:p>
            <a:pPr defTabSz="1142955">
              <a:lnSpc>
                <a:spcPts val="2562"/>
              </a:lnSpc>
            </a:pPr>
            <a:r>
              <a:rPr lang="en-US" sz="1625" dirty="0">
                <a:solidFill>
                  <a:srgbClr val="404155"/>
                </a:solidFill>
                <a:latin typeface="Nobile" pitchFamily="34" charset="0"/>
                <a:ea typeface="Nobile" pitchFamily="34" charset="-122"/>
                <a:cs typeface="Nobile" pitchFamily="34" charset="-120"/>
              </a:rPr>
              <a:t>Experiences of racism can intersect with and shape LGBTQ+ identities.</a:t>
            </a:r>
            <a:endParaRPr lang="en-US" sz="1625" dirty="0">
              <a:solidFill>
                <a:prstClr val="black"/>
              </a:solidFill>
              <a:latin typeface="Calibri" panose="020F0502020204030204"/>
            </a:endParaRPr>
          </a:p>
        </p:txBody>
      </p:sp>
      <p:sp>
        <p:nvSpPr>
          <p:cNvPr id="11" name="Shape 7"/>
          <p:cNvSpPr/>
          <p:nvPr/>
        </p:nvSpPr>
        <p:spPr>
          <a:xfrm>
            <a:off x="7069634" y="5662168"/>
            <a:ext cx="10441782" cy="14288"/>
          </a:xfrm>
          <a:prstGeom prst="roundRect">
            <a:avLst>
              <a:gd name="adj" fmla="val 608893"/>
            </a:avLst>
          </a:prstGeom>
          <a:solidFill>
            <a:srgbClr val="B8BFDF"/>
          </a:solidFill>
          <a:ln/>
        </p:spPr>
      </p:sp>
      <p:pic>
        <p:nvPicPr>
          <p:cNvPr id="12" name="Image 2" descr="preencoded.png"/>
          <p:cNvPicPr>
            <a:picLocks noChangeAspect="1"/>
          </p:cNvPicPr>
          <p:nvPr/>
        </p:nvPicPr>
        <p:blipFill>
          <a:blip r:embed="rId5"/>
          <a:stretch>
            <a:fillRect/>
          </a:stretch>
        </p:blipFill>
        <p:spPr>
          <a:xfrm>
            <a:off x="1808858" y="5699970"/>
            <a:ext cx="6251079" cy="1856334"/>
          </a:xfrm>
          <a:prstGeom prst="rect">
            <a:avLst/>
          </a:prstGeom>
        </p:spPr>
      </p:pic>
      <p:sp>
        <p:nvSpPr>
          <p:cNvPr id="13" name="Text 8"/>
          <p:cNvSpPr/>
          <p:nvPr/>
        </p:nvSpPr>
        <p:spPr>
          <a:xfrm>
            <a:off x="4861621" y="6420892"/>
            <a:ext cx="145406" cy="414338"/>
          </a:xfrm>
          <a:prstGeom prst="rect">
            <a:avLst/>
          </a:prstGeom>
          <a:noFill/>
          <a:ln/>
        </p:spPr>
        <p:txBody>
          <a:bodyPr wrap="none" lIns="0" tIns="0" rIns="0" bIns="0" rtlCol="0" anchor="t"/>
          <a:lstStyle/>
          <a:p>
            <a:pPr algn="ctr" defTabSz="1142955">
              <a:lnSpc>
                <a:spcPts val="3251"/>
              </a:lnSpc>
            </a:pPr>
            <a:r>
              <a:rPr lang="en-US" sz="2000" dirty="0">
                <a:solidFill>
                  <a:srgbClr val="404155"/>
                </a:solidFill>
                <a:latin typeface="Corben" pitchFamily="34" charset="0"/>
                <a:ea typeface="Corben" pitchFamily="34" charset="-122"/>
                <a:cs typeface="Corben" pitchFamily="34" charset="-120"/>
              </a:rPr>
              <a:t>3</a:t>
            </a:r>
            <a:endParaRPr lang="en-US" sz="2000" dirty="0">
              <a:solidFill>
                <a:prstClr val="black"/>
              </a:solidFill>
              <a:latin typeface="Calibri" panose="020F0502020204030204"/>
            </a:endParaRPr>
          </a:p>
        </p:txBody>
      </p:sp>
      <p:sp>
        <p:nvSpPr>
          <p:cNvPr id="14" name="Text 9"/>
          <p:cNvSpPr/>
          <p:nvPr/>
        </p:nvSpPr>
        <p:spPr>
          <a:xfrm>
            <a:off x="8266958" y="6238430"/>
            <a:ext cx="2589014" cy="323702"/>
          </a:xfrm>
          <a:prstGeom prst="rect">
            <a:avLst/>
          </a:prstGeom>
          <a:noFill/>
          <a:ln/>
        </p:spPr>
        <p:txBody>
          <a:bodyPr wrap="none" lIns="0" tIns="0" rIns="0" bIns="0" rtlCol="0" anchor="t"/>
          <a:lstStyle/>
          <a:p>
            <a:pPr defTabSz="1142955">
              <a:lnSpc>
                <a:spcPts val="2501"/>
              </a:lnSpc>
            </a:pPr>
            <a:r>
              <a:rPr lang="en-US" sz="2000" dirty="0">
                <a:solidFill>
                  <a:srgbClr val="404155"/>
                </a:solidFill>
                <a:latin typeface="Corben" pitchFamily="34" charset="0"/>
                <a:ea typeface="Corben" pitchFamily="34" charset="-122"/>
                <a:cs typeface="Corben" pitchFamily="34" charset="-120"/>
              </a:rPr>
              <a:t>Class</a:t>
            </a:r>
            <a:endParaRPr lang="en-US" sz="2000" dirty="0">
              <a:solidFill>
                <a:prstClr val="black"/>
              </a:solidFill>
              <a:latin typeface="Calibri" panose="020F0502020204030204"/>
            </a:endParaRPr>
          </a:p>
        </p:txBody>
      </p:sp>
      <p:sp>
        <p:nvSpPr>
          <p:cNvPr id="15" name="Text 10"/>
          <p:cNvSpPr/>
          <p:nvPr/>
        </p:nvSpPr>
        <p:spPr>
          <a:xfrm>
            <a:off x="8266956" y="6686402"/>
            <a:ext cx="7307907" cy="331440"/>
          </a:xfrm>
          <a:prstGeom prst="rect">
            <a:avLst/>
          </a:prstGeom>
          <a:noFill/>
          <a:ln/>
        </p:spPr>
        <p:txBody>
          <a:bodyPr wrap="none" lIns="0" tIns="0" rIns="0" bIns="0" rtlCol="0" anchor="t"/>
          <a:lstStyle/>
          <a:p>
            <a:pPr defTabSz="1142955">
              <a:lnSpc>
                <a:spcPts val="2562"/>
              </a:lnSpc>
            </a:pPr>
            <a:r>
              <a:rPr lang="en-US" sz="1625" dirty="0">
                <a:solidFill>
                  <a:srgbClr val="404155"/>
                </a:solidFill>
                <a:latin typeface="Nobile" pitchFamily="34" charset="0"/>
                <a:ea typeface="Nobile" pitchFamily="34" charset="-122"/>
                <a:cs typeface="Nobile" pitchFamily="34" charset="-120"/>
              </a:rPr>
              <a:t>Economic disparities can create unique challenges for LGBTQ+ individuals.</a:t>
            </a:r>
            <a:endParaRPr lang="en-US" sz="1625" dirty="0">
              <a:solidFill>
                <a:prstClr val="black"/>
              </a:solidFill>
              <a:latin typeface="Calibri" panose="020F0502020204030204"/>
            </a:endParaRPr>
          </a:p>
        </p:txBody>
      </p:sp>
      <p:sp>
        <p:nvSpPr>
          <p:cNvPr id="16" name="Shape 11"/>
          <p:cNvSpPr/>
          <p:nvPr/>
        </p:nvSpPr>
        <p:spPr>
          <a:xfrm>
            <a:off x="8111579" y="7570144"/>
            <a:ext cx="9399836" cy="14288"/>
          </a:xfrm>
          <a:prstGeom prst="roundRect">
            <a:avLst>
              <a:gd name="adj" fmla="val 608893"/>
            </a:avLst>
          </a:prstGeom>
          <a:solidFill>
            <a:srgbClr val="B8BFDF"/>
          </a:solidFill>
          <a:ln/>
        </p:spPr>
      </p:sp>
      <p:pic>
        <p:nvPicPr>
          <p:cNvPr id="17" name="Image 3" descr="preencoded.png"/>
          <p:cNvPicPr>
            <a:picLocks noChangeAspect="1"/>
          </p:cNvPicPr>
          <p:nvPr/>
        </p:nvPicPr>
        <p:blipFill>
          <a:blip r:embed="rId6"/>
          <a:stretch>
            <a:fillRect/>
          </a:stretch>
        </p:blipFill>
        <p:spPr>
          <a:xfrm>
            <a:off x="766911" y="7607946"/>
            <a:ext cx="8334822" cy="1856334"/>
          </a:xfrm>
          <a:prstGeom prst="rect">
            <a:avLst/>
          </a:prstGeom>
        </p:spPr>
      </p:pic>
      <p:sp>
        <p:nvSpPr>
          <p:cNvPr id="18" name="Text 12"/>
          <p:cNvSpPr/>
          <p:nvPr/>
        </p:nvSpPr>
        <p:spPr>
          <a:xfrm>
            <a:off x="4868468" y="8328869"/>
            <a:ext cx="131564" cy="414338"/>
          </a:xfrm>
          <a:prstGeom prst="rect">
            <a:avLst/>
          </a:prstGeom>
          <a:noFill/>
          <a:ln/>
        </p:spPr>
        <p:txBody>
          <a:bodyPr wrap="none" lIns="0" tIns="0" rIns="0" bIns="0" rtlCol="0" anchor="t"/>
          <a:lstStyle/>
          <a:p>
            <a:pPr algn="ctr" defTabSz="1142955">
              <a:lnSpc>
                <a:spcPts val="3251"/>
              </a:lnSpc>
            </a:pPr>
            <a:r>
              <a:rPr lang="en-US" sz="2000" dirty="0">
                <a:solidFill>
                  <a:srgbClr val="404155"/>
                </a:solidFill>
                <a:latin typeface="Corben" pitchFamily="34" charset="0"/>
                <a:ea typeface="Corben" pitchFamily="34" charset="-122"/>
                <a:cs typeface="Corben" pitchFamily="34" charset="-120"/>
              </a:rPr>
              <a:t>4</a:t>
            </a:r>
            <a:endParaRPr lang="en-US" sz="2000" dirty="0">
              <a:solidFill>
                <a:prstClr val="black"/>
              </a:solidFill>
              <a:latin typeface="Calibri" panose="020F0502020204030204"/>
            </a:endParaRPr>
          </a:p>
        </p:txBody>
      </p:sp>
      <p:sp>
        <p:nvSpPr>
          <p:cNvPr id="19" name="Text 13"/>
          <p:cNvSpPr/>
          <p:nvPr/>
        </p:nvSpPr>
        <p:spPr>
          <a:xfrm>
            <a:off x="9308755" y="7814966"/>
            <a:ext cx="2589014" cy="323702"/>
          </a:xfrm>
          <a:prstGeom prst="rect">
            <a:avLst/>
          </a:prstGeom>
          <a:noFill/>
          <a:ln/>
        </p:spPr>
        <p:txBody>
          <a:bodyPr wrap="none" lIns="0" tIns="0" rIns="0" bIns="0" rtlCol="0" anchor="t"/>
          <a:lstStyle/>
          <a:p>
            <a:pPr defTabSz="1142955">
              <a:lnSpc>
                <a:spcPts val="2501"/>
              </a:lnSpc>
            </a:pPr>
            <a:r>
              <a:rPr lang="en-US" sz="2000" dirty="0">
                <a:solidFill>
                  <a:srgbClr val="404155"/>
                </a:solidFill>
                <a:latin typeface="Corben" pitchFamily="34" charset="0"/>
                <a:ea typeface="Corben" pitchFamily="34" charset="-122"/>
                <a:cs typeface="Corben" pitchFamily="34" charset="-120"/>
              </a:rPr>
              <a:t>Sexuality</a:t>
            </a:r>
            <a:endParaRPr lang="en-US" sz="2000" dirty="0">
              <a:solidFill>
                <a:prstClr val="black"/>
              </a:solidFill>
              <a:latin typeface="Calibri" panose="020F0502020204030204"/>
            </a:endParaRPr>
          </a:p>
        </p:txBody>
      </p:sp>
      <p:sp>
        <p:nvSpPr>
          <p:cNvPr id="20" name="Text 14"/>
          <p:cNvSpPr/>
          <p:nvPr/>
        </p:nvSpPr>
        <p:spPr>
          <a:xfrm>
            <a:off x="9308753" y="8262938"/>
            <a:ext cx="8047286" cy="994322"/>
          </a:xfrm>
          <a:prstGeom prst="rect">
            <a:avLst/>
          </a:prstGeom>
          <a:noFill/>
          <a:ln/>
        </p:spPr>
        <p:txBody>
          <a:bodyPr wrap="square" lIns="0" tIns="0" rIns="0" bIns="0" rtlCol="0" anchor="t"/>
          <a:lstStyle/>
          <a:p>
            <a:pPr defTabSz="1142955">
              <a:lnSpc>
                <a:spcPts val="2562"/>
              </a:lnSpc>
            </a:pPr>
            <a:r>
              <a:rPr lang="en-US" sz="1625" dirty="0">
                <a:solidFill>
                  <a:srgbClr val="404155"/>
                </a:solidFill>
                <a:latin typeface="Nobile" pitchFamily="34" charset="0"/>
                <a:ea typeface="Nobile" pitchFamily="34" charset="-122"/>
                <a:cs typeface="Nobile" pitchFamily="34" charset="-120"/>
              </a:rPr>
              <a:t>Queer theory acknowledges that sexuality is not a monolithic category, and individuals may experience different forms of oppression based on their sexual identities and practices.</a:t>
            </a:r>
            <a:endParaRPr lang="en-US" sz="1625" dirty="0">
              <a:solidFill>
                <a:prstClr val="black"/>
              </a:solidFill>
              <a:latin typeface="Calibri" panose="020F0502020204030204"/>
            </a:endParaRPr>
          </a:p>
        </p:txBody>
      </p:sp>
    </p:spTree>
    <p:extLst>
      <p:ext uri="{BB962C8B-B14F-4D97-AF65-F5344CB8AC3E}">
        <p14:creationId xmlns:p14="http://schemas.microsoft.com/office/powerpoint/2010/main" val="38672911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6858000" cy="10287000"/>
          </a:xfrm>
          <a:prstGeom prst="rect">
            <a:avLst/>
          </a:prstGeom>
        </p:spPr>
      </p:pic>
      <p:sp>
        <p:nvSpPr>
          <p:cNvPr id="3" name="Text 0"/>
          <p:cNvSpPr/>
          <p:nvPr/>
        </p:nvSpPr>
        <p:spPr>
          <a:xfrm>
            <a:off x="7850238" y="1769715"/>
            <a:ext cx="9445527" cy="1771947"/>
          </a:xfrm>
          <a:prstGeom prst="rect">
            <a:avLst/>
          </a:prstGeom>
          <a:noFill/>
          <a:ln/>
        </p:spPr>
        <p:txBody>
          <a:bodyPr wrap="square" lIns="0" tIns="0" rIns="0" bIns="0" rtlCol="0" anchor="t"/>
          <a:lstStyle/>
          <a:p>
            <a:pPr defTabSz="1142955">
              <a:lnSpc>
                <a:spcPts val="6938"/>
              </a:lnSpc>
            </a:pPr>
            <a:r>
              <a:rPr lang="en-US" sz="5562" dirty="0">
                <a:solidFill>
                  <a:srgbClr val="1B1B27"/>
                </a:solidFill>
                <a:latin typeface="Corben" pitchFamily="34" charset="0"/>
                <a:ea typeface="Corben" pitchFamily="34" charset="-122"/>
                <a:cs typeface="Corben" pitchFamily="34" charset="-120"/>
              </a:rPr>
              <a:t>Performativity and the Deconstruction of Gender</a:t>
            </a:r>
            <a:endParaRPr lang="en-US" sz="5562" dirty="0">
              <a:solidFill>
                <a:prstClr val="black"/>
              </a:solidFill>
              <a:latin typeface="Calibri" panose="020F0502020204030204"/>
            </a:endParaRPr>
          </a:p>
        </p:txBody>
      </p:sp>
      <p:sp>
        <p:nvSpPr>
          <p:cNvPr id="4" name="Shape 1"/>
          <p:cNvSpPr/>
          <p:nvPr/>
        </p:nvSpPr>
        <p:spPr>
          <a:xfrm>
            <a:off x="7850238" y="4285805"/>
            <a:ext cx="496044" cy="496044"/>
          </a:xfrm>
          <a:prstGeom prst="roundRect">
            <a:avLst>
              <a:gd name="adj" fmla="val 24007"/>
            </a:avLst>
          </a:prstGeom>
          <a:solidFill>
            <a:srgbClr val="D2D9F9"/>
          </a:solidFill>
          <a:ln w="7620">
            <a:solidFill>
              <a:srgbClr val="B8BFDF"/>
            </a:solidFill>
            <a:prstDash val="solid"/>
          </a:ln>
        </p:spPr>
      </p:sp>
      <p:sp>
        <p:nvSpPr>
          <p:cNvPr id="5" name="Text 2"/>
          <p:cNvSpPr/>
          <p:nvPr/>
        </p:nvSpPr>
        <p:spPr>
          <a:xfrm>
            <a:off x="8629800" y="4285805"/>
            <a:ext cx="3801516" cy="885825"/>
          </a:xfrm>
          <a:prstGeom prst="rect">
            <a:avLst/>
          </a:prstGeom>
          <a:noFill/>
          <a:ln/>
        </p:spPr>
        <p:txBody>
          <a:bodyPr wrap="square" lIns="0" tIns="0" rIns="0" bIns="0" rtlCol="0" anchor="t"/>
          <a:lstStyle/>
          <a:p>
            <a:pPr defTabSz="1142955">
              <a:lnSpc>
                <a:spcPts val="3438"/>
              </a:lnSpc>
            </a:pPr>
            <a:r>
              <a:rPr lang="en-US" sz="2750" dirty="0">
                <a:solidFill>
                  <a:srgbClr val="404155"/>
                </a:solidFill>
                <a:latin typeface="Corben" pitchFamily="34" charset="0"/>
                <a:ea typeface="Corben" pitchFamily="34" charset="-122"/>
                <a:cs typeface="Corben" pitchFamily="34" charset="-120"/>
              </a:rPr>
              <a:t>Gender as Performance</a:t>
            </a:r>
            <a:endParaRPr lang="en-US" sz="2750" dirty="0">
              <a:solidFill>
                <a:prstClr val="black"/>
              </a:solidFill>
              <a:latin typeface="Calibri" panose="020F0502020204030204"/>
            </a:endParaRPr>
          </a:p>
        </p:txBody>
      </p:sp>
      <p:sp>
        <p:nvSpPr>
          <p:cNvPr id="6" name="Text 3"/>
          <p:cNvSpPr/>
          <p:nvPr/>
        </p:nvSpPr>
        <p:spPr>
          <a:xfrm>
            <a:off x="8629800" y="5341739"/>
            <a:ext cx="3801516" cy="3175398"/>
          </a:xfrm>
          <a:prstGeom prst="rect">
            <a:avLst/>
          </a:prstGeom>
          <a:noFill/>
          <a:ln/>
        </p:spPr>
        <p:txBody>
          <a:bodyPr wrap="square" lIns="0" tIns="0" rIns="0" bIns="0" rtlCol="0" anchor="t"/>
          <a:lstStyle/>
          <a:p>
            <a:pPr defTabSz="1142955">
              <a:lnSpc>
                <a:spcPts val="3563"/>
              </a:lnSpc>
            </a:pPr>
            <a:r>
              <a:rPr lang="en-US" sz="2187" dirty="0">
                <a:solidFill>
                  <a:srgbClr val="404155"/>
                </a:solidFill>
                <a:latin typeface="Nobile" pitchFamily="34" charset="0"/>
                <a:ea typeface="Nobile" pitchFamily="34" charset="-122"/>
                <a:cs typeface="Nobile" pitchFamily="34" charset="-120"/>
              </a:rPr>
              <a:t>Queer theory emphasizes the performative nature of gender, arguing that gender is not a fixed biological category but rather a set of behaviors and actions.</a:t>
            </a:r>
            <a:endParaRPr lang="en-US" sz="2187" dirty="0">
              <a:solidFill>
                <a:prstClr val="black"/>
              </a:solidFill>
              <a:latin typeface="Calibri" panose="020F0502020204030204"/>
            </a:endParaRPr>
          </a:p>
        </p:txBody>
      </p:sp>
      <p:sp>
        <p:nvSpPr>
          <p:cNvPr id="7" name="Shape 4"/>
          <p:cNvSpPr/>
          <p:nvPr/>
        </p:nvSpPr>
        <p:spPr>
          <a:xfrm>
            <a:off x="12714834" y="4285805"/>
            <a:ext cx="496044" cy="496044"/>
          </a:xfrm>
          <a:prstGeom prst="roundRect">
            <a:avLst>
              <a:gd name="adj" fmla="val 24007"/>
            </a:avLst>
          </a:prstGeom>
          <a:solidFill>
            <a:srgbClr val="D2D9F9"/>
          </a:solidFill>
          <a:ln w="7620">
            <a:solidFill>
              <a:srgbClr val="B8BFDF"/>
            </a:solidFill>
            <a:prstDash val="solid"/>
          </a:ln>
        </p:spPr>
      </p:sp>
      <p:sp>
        <p:nvSpPr>
          <p:cNvPr id="8" name="Text 5"/>
          <p:cNvSpPr/>
          <p:nvPr/>
        </p:nvSpPr>
        <p:spPr>
          <a:xfrm>
            <a:off x="13494396" y="4285805"/>
            <a:ext cx="3801516" cy="885825"/>
          </a:xfrm>
          <a:prstGeom prst="rect">
            <a:avLst/>
          </a:prstGeom>
          <a:noFill/>
          <a:ln/>
        </p:spPr>
        <p:txBody>
          <a:bodyPr wrap="square" lIns="0" tIns="0" rIns="0" bIns="0" rtlCol="0" anchor="t"/>
          <a:lstStyle/>
          <a:p>
            <a:pPr defTabSz="1142955">
              <a:lnSpc>
                <a:spcPts val="3438"/>
              </a:lnSpc>
            </a:pPr>
            <a:r>
              <a:rPr lang="en-US" sz="2750" dirty="0">
                <a:solidFill>
                  <a:srgbClr val="404155"/>
                </a:solidFill>
                <a:latin typeface="Corben" pitchFamily="34" charset="0"/>
                <a:ea typeface="Corben" pitchFamily="34" charset="-122"/>
                <a:cs typeface="Corben" pitchFamily="34" charset="-120"/>
              </a:rPr>
              <a:t>Deconstructing Norms</a:t>
            </a:r>
            <a:endParaRPr lang="en-US" sz="2750" dirty="0">
              <a:solidFill>
                <a:prstClr val="black"/>
              </a:solidFill>
              <a:latin typeface="Calibri" panose="020F0502020204030204"/>
            </a:endParaRPr>
          </a:p>
        </p:txBody>
      </p:sp>
      <p:sp>
        <p:nvSpPr>
          <p:cNvPr id="9" name="Text 6"/>
          <p:cNvSpPr/>
          <p:nvPr/>
        </p:nvSpPr>
        <p:spPr>
          <a:xfrm>
            <a:off x="13494396" y="5341739"/>
            <a:ext cx="3801516" cy="2721770"/>
          </a:xfrm>
          <a:prstGeom prst="rect">
            <a:avLst/>
          </a:prstGeom>
          <a:noFill/>
          <a:ln/>
        </p:spPr>
        <p:txBody>
          <a:bodyPr wrap="square" lIns="0" tIns="0" rIns="0" bIns="0" rtlCol="0" anchor="t"/>
          <a:lstStyle/>
          <a:p>
            <a:pPr defTabSz="1142955">
              <a:lnSpc>
                <a:spcPts val="3563"/>
              </a:lnSpc>
            </a:pPr>
            <a:r>
              <a:rPr lang="en-US" sz="2187" dirty="0">
                <a:solidFill>
                  <a:srgbClr val="404155"/>
                </a:solidFill>
                <a:latin typeface="Nobile" pitchFamily="34" charset="0"/>
                <a:ea typeface="Nobile" pitchFamily="34" charset="-122"/>
                <a:cs typeface="Nobile" pitchFamily="34" charset="-120"/>
              </a:rPr>
              <a:t>By challenging traditional notions of gender, queer theory opens up possibilities for exploring alternative ways of being in the world.</a:t>
            </a:r>
            <a:endParaRPr lang="en-US" sz="2187" dirty="0">
              <a:solidFill>
                <a:prstClr val="black"/>
              </a:solidFill>
              <a:latin typeface="Calibri" panose="020F0502020204030204"/>
            </a:endParaRPr>
          </a:p>
        </p:txBody>
      </p:sp>
    </p:spTree>
    <p:extLst>
      <p:ext uri="{BB962C8B-B14F-4D97-AF65-F5344CB8AC3E}">
        <p14:creationId xmlns:p14="http://schemas.microsoft.com/office/powerpoint/2010/main" val="166894349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992238" y="1589039"/>
            <a:ext cx="16303527" cy="1771947"/>
          </a:xfrm>
          <a:prstGeom prst="rect">
            <a:avLst/>
          </a:prstGeom>
          <a:noFill/>
          <a:ln/>
        </p:spPr>
        <p:txBody>
          <a:bodyPr wrap="square" lIns="0" tIns="0" rIns="0" bIns="0" rtlCol="0" anchor="t"/>
          <a:lstStyle/>
          <a:p>
            <a:pPr defTabSz="1142955">
              <a:lnSpc>
                <a:spcPts val="6938"/>
              </a:lnSpc>
            </a:pPr>
            <a:r>
              <a:rPr lang="en-US" sz="5562" dirty="0">
                <a:solidFill>
                  <a:srgbClr val="1B1B27"/>
                </a:solidFill>
                <a:latin typeface="Corben" pitchFamily="34" charset="0"/>
                <a:ea typeface="Corben" pitchFamily="34" charset="-122"/>
                <a:cs typeface="Corben" pitchFamily="34" charset="-120"/>
              </a:rPr>
              <a:t>Queer Temporality: Challenging Linear Narratives</a:t>
            </a:r>
            <a:endParaRPr lang="en-US" sz="5562" dirty="0">
              <a:solidFill>
                <a:prstClr val="black"/>
              </a:solidFill>
              <a:latin typeface="Calibri" panose="020F0502020204030204"/>
            </a:endParaRPr>
          </a:p>
        </p:txBody>
      </p:sp>
      <p:sp>
        <p:nvSpPr>
          <p:cNvPr id="3" name="Shape 1"/>
          <p:cNvSpPr/>
          <p:nvPr/>
        </p:nvSpPr>
        <p:spPr>
          <a:xfrm>
            <a:off x="992239" y="3928022"/>
            <a:ext cx="4075808" cy="2087315"/>
          </a:xfrm>
          <a:prstGeom prst="roundRect">
            <a:avLst>
              <a:gd name="adj" fmla="val 5705"/>
            </a:avLst>
          </a:prstGeom>
          <a:solidFill>
            <a:srgbClr val="D2D9F9"/>
          </a:solidFill>
          <a:ln w="7620">
            <a:solidFill>
              <a:srgbClr val="B8BFDF"/>
            </a:solidFill>
            <a:prstDash val="solid"/>
          </a:ln>
        </p:spPr>
      </p:sp>
      <p:sp>
        <p:nvSpPr>
          <p:cNvPr id="4" name="Text 2"/>
          <p:cNvSpPr/>
          <p:nvPr/>
        </p:nvSpPr>
        <p:spPr>
          <a:xfrm>
            <a:off x="1285280" y="4688237"/>
            <a:ext cx="104775" cy="566886"/>
          </a:xfrm>
          <a:prstGeom prst="rect">
            <a:avLst/>
          </a:prstGeom>
          <a:noFill/>
          <a:ln/>
        </p:spPr>
        <p:txBody>
          <a:bodyPr wrap="none" lIns="0" tIns="0" rIns="0" bIns="0" rtlCol="0" anchor="t"/>
          <a:lstStyle/>
          <a:p>
            <a:pPr algn="ctr" defTabSz="1142955">
              <a:lnSpc>
                <a:spcPts val="4437"/>
              </a:lnSpc>
            </a:pPr>
            <a:r>
              <a:rPr lang="en-US" sz="2750" dirty="0">
                <a:solidFill>
                  <a:srgbClr val="404155"/>
                </a:solidFill>
                <a:latin typeface="Corben" pitchFamily="34" charset="0"/>
                <a:ea typeface="Corben" pitchFamily="34" charset="-122"/>
                <a:cs typeface="Corben" pitchFamily="34" charset="-120"/>
              </a:rPr>
              <a:t>1</a:t>
            </a:r>
            <a:endParaRPr lang="en-US" sz="2750" dirty="0">
              <a:solidFill>
                <a:prstClr val="black"/>
              </a:solidFill>
              <a:latin typeface="Calibri" panose="020F0502020204030204"/>
            </a:endParaRPr>
          </a:p>
        </p:txBody>
      </p:sp>
      <p:sp>
        <p:nvSpPr>
          <p:cNvPr id="5" name="Text 3"/>
          <p:cNvSpPr/>
          <p:nvPr/>
        </p:nvSpPr>
        <p:spPr>
          <a:xfrm>
            <a:off x="5351562" y="4211540"/>
            <a:ext cx="3544044" cy="442913"/>
          </a:xfrm>
          <a:prstGeom prst="rect">
            <a:avLst/>
          </a:prstGeom>
          <a:noFill/>
          <a:ln/>
        </p:spPr>
        <p:txBody>
          <a:bodyPr wrap="none" lIns="0" tIns="0" rIns="0" bIns="0" rtlCol="0" anchor="t"/>
          <a:lstStyle/>
          <a:p>
            <a:pPr defTabSz="1142955">
              <a:lnSpc>
                <a:spcPts val="3438"/>
              </a:lnSpc>
            </a:pPr>
            <a:r>
              <a:rPr lang="en-US" sz="2750" dirty="0">
                <a:solidFill>
                  <a:srgbClr val="404155"/>
                </a:solidFill>
                <a:latin typeface="Corben" pitchFamily="34" charset="0"/>
                <a:ea typeface="Corben" pitchFamily="34" charset="-122"/>
                <a:cs typeface="Corben" pitchFamily="34" charset="-120"/>
              </a:rPr>
              <a:t>Non-Linear Time</a:t>
            </a:r>
            <a:endParaRPr lang="en-US" sz="2750" dirty="0">
              <a:solidFill>
                <a:prstClr val="black"/>
              </a:solidFill>
              <a:latin typeface="Calibri" panose="020F0502020204030204"/>
            </a:endParaRPr>
          </a:p>
        </p:txBody>
      </p:sp>
      <p:sp>
        <p:nvSpPr>
          <p:cNvPr id="6" name="Text 4"/>
          <p:cNvSpPr/>
          <p:nvPr/>
        </p:nvSpPr>
        <p:spPr>
          <a:xfrm>
            <a:off x="5351563" y="4824561"/>
            <a:ext cx="11660684" cy="907257"/>
          </a:xfrm>
          <a:prstGeom prst="rect">
            <a:avLst/>
          </a:prstGeom>
          <a:noFill/>
          <a:ln/>
        </p:spPr>
        <p:txBody>
          <a:bodyPr wrap="square" lIns="0" tIns="0" rIns="0" bIns="0" rtlCol="0" anchor="t"/>
          <a:lstStyle/>
          <a:p>
            <a:pPr defTabSz="1142955">
              <a:lnSpc>
                <a:spcPts val="3563"/>
              </a:lnSpc>
            </a:pPr>
            <a:r>
              <a:rPr lang="en-US" sz="2187" dirty="0">
                <a:solidFill>
                  <a:srgbClr val="404155"/>
                </a:solidFill>
                <a:latin typeface="Nobile" pitchFamily="34" charset="0"/>
                <a:ea typeface="Nobile" pitchFamily="34" charset="-122"/>
                <a:cs typeface="Nobile" pitchFamily="34" charset="-120"/>
              </a:rPr>
              <a:t>Queer theory challenges the traditional concept of linear time by recognizing the cyclical and interconnected nature of history and experience.</a:t>
            </a:r>
            <a:endParaRPr lang="en-US" sz="2187" dirty="0">
              <a:solidFill>
                <a:prstClr val="black"/>
              </a:solidFill>
              <a:latin typeface="Calibri" panose="020F0502020204030204"/>
            </a:endParaRPr>
          </a:p>
        </p:txBody>
      </p:sp>
      <p:sp>
        <p:nvSpPr>
          <p:cNvPr id="7" name="Shape 5"/>
          <p:cNvSpPr/>
          <p:nvPr/>
        </p:nvSpPr>
        <p:spPr>
          <a:xfrm>
            <a:off x="5209730" y="5996285"/>
            <a:ext cx="11944350" cy="19050"/>
          </a:xfrm>
          <a:prstGeom prst="roundRect">
            <a:avLst>
              <a:gd name="adj" fmla="val 625116"/>
            </a:avLst>
          </a:prstGeom>
          <a:solidFill>
            <a:srgbClr val="B8BFDF"/>
          </a:solidFill>
          <a:ln/>
        </p:spPr>
      </p:sp>
      <p:sp>
        <p:nvSpPr>
          <p:cNvPr id="8" name="Shape 6"/>
          <p:cNvSpPr/>
          <p:nvPr/>
        </p:nvSpPr>
        <p:spPr>
          <a:xfrm>
            <a:off x="992238" y="6157020"/>
            <a:ext cx="8151762" cy="2540943"/>
          </a:xfrm>
          <a:prstGeom prst="roundRect">
            <a:avLst>
              <a:gd name="adj" fmla="val 4687"/>
            </a:avLst>
          </a:prstGeom>
          <a:solidFill>
            <a:srgbClr val="D2D9F9"/>
          </a:solidFill>
          <a:ln w="7620">
            <a:solidFill>
              <a:srgbClr val="B8BFDF"/>
            </a:solidFill>
            <a:prstDash val="solid"/>
          </a:ln>
        </p:spPr>
      </p:sp>
      <p:sp>
        <p:nvSpPr>
          <p:cNvPr id="9" name="Text 7"/>
          <p:cNvSpPr/>
          <p:nvPr/>
        </p:nvSpPr>
        <p:spPr>
          <a:xfrm>
            <a:off x="1285280" y="7144049"/>
            <a:ext cx="184845" cy="566886"/>
          </a:xfrm>
          <a:prstGeom prst="rect">
            <a:avLst/>
          </a:prstGeom>
          <a:noFill/>
          <a:ln/>
        </p:spPr>
        <p:txBody>
          <a:bodyPr wrap="none" lIns="0" tIns="0" rIns="0" bIns="0" rtlCol="0" anchor="t"/>
          <a:lstStyle/>
          <a:p>
            <a:pPr algn="ctr" defTabSz="1142955">
              <a:lnSpc>
                <a:spcPts val="4437"/>
              </a:lnSpc>
            </a:pPr>
            <a:r>
              <a:rPr lang="en-US" sz="2750" dirty="0">
                <a:solidFill>
                  <a:srgbClr val="404155"/>
                </a:solidFill>
                <a:latin typeface="Corben" pitchFamily="34" charset="0"/>
                <a:ea typeface="Corben" pitchFamily="34" charset="-122"/>
                <a:cs typeface="Corben" pitchFamily="34" charset="-120"/>
              </a:rPr>
              <a:t>2</a:t>
            </a:r>
            <a:endParaRPr lang="en-US" sz="2750" dirty="0">
              <a:solidFill>
                <a:prstClr val="black"/>
              </a:solidFill>
              <a:latin typeface="Calibri" panose="020F0502020204030204"/>
            </a:endParaRPr>
          </a:p>
        </p:txBody>
      </p:sp>
      <p:sp>
        <p:nvSpPr>
          <p:cNvPr id="10" name="Text 8"/>
          <p:cNvSpPr/>
          <p:nvPr/>
        </p:nvSpPr>
        <p:spPr>
          <a:xfrm>
            <a:off x="9427518" y="6440539"/>
            <a:ext cx="4000500" cy="442913"/>
          </a:xfrm>
          <a:prstGeom prst="rect">
            <a:avLst/>
          </a:prstGeom>
          <a:noFill/>
          <a:ln/>
        </p:spPr>
        <p:txBody>
          <a:bodyPr wrap="none" lIns="0" tIns="0" rIns="0" bIns="0" rtlCol="0" anchor="t"/>
          <a:lstStyle/>
          <a:p>
            <a:pPr defTabSz="1142955">
              <a:lnSpc>
                <a:spcPts val="3438"/>
              </a:lnSpc>
            </a:pPr>
            <a:r>
              <a:rPr lang="en-US" sz="2750" dirty="0">
                <a:solidFill>
                  <a:srgbClr val="404155"/>
                </a:solidFill>
                <a:latin typeface="Corben" pitchFamily="34" charset="0"/>
                <a:ea typeface="Corben" pitchFamily="34" charset="-122"/>
                <a:cs typeface="Corben" pitchFamily="34" charset="-120"/>
              </a:rPr>
              <a:t>Breaking with Tradition</a:t>
            </a:r>
            <a:endParaRPr lang="en-US" sz="2750" dirty="0">
              <a:solidFill>
                <a:prstClr val="black"/>
              </a:solidFill>
              <a:latin typeface="Calibri" panose="020F0502020204030204"/>
            </a:endParaRPr>
          </a:p>
        </p:txBody>
      </p:sp>
      <p:sp>
        <p:nvSpPr>
          <p:cNvPr id="11" name="Text 9"/>
          <p:cNvSpPr/>
          <p:nvPr/>
        </p:nvSpPr>
        <p:spPr>
          <a:xfrm>
            <a:off x="9427519" y="7053560"/>
            <a:ext cx="7584728" cy="1360886"/>
          </a:xfrm>
          <a:prstGeom prst="rect">
            <a:avLst/>
          </a:prstGeom>
          <a:noFill/>
          <a:ln/>
        </p:spPr>
        <p:txBody>
          <a:bodyPr wrap="square" lIns="0" tIns="0" rIns="0" bIns="0" rtlCol="0" anchor="t"/>
          <a:lstStyle/>
          <a:p>
            <a:pPr defTabSz="1142955">
              <a:lnSpc>
                <a:spcPts val="3563"/>
              </a:lnSpc>
            </a:pPr>
            <a:r>
              <a:rPr lang="en-US" sz="2187" dirty="0">
                <a:solidFill>
                  <a:srgbClr val="404155"/>
                </a:solidFill>
                <a:latin typeface="Nobile" pitchFamily="34" charset="0"/>
                <a:ea typeface="Nobile" pitchFamily="34" charset="-122"/>
                <a:cs typeface="Nobile" pitchFamily="34" charset="-120"/>
              </a:rPr>
              <a:t>It emphasizes the importance of understanding the past in a way that acknowledges the complexities and nuances of LGBTQ+ history.</a:t>
            </a:r>
            <a:endParaRPr lang="en-US" sz="2187" dirty="0">
              <a:solidFill>
                <a:prstClr val="black"/>
              </a:solidFill>
              <a:latin typeface="Calibri" panose="020F0502020204030204"/>
            </a:endParaRPr>
          </a:p>
        </p:txBody>
      </p:sp>
    </p:spTree>
    <p:extLst>
      <p:ext uri="{BB962C8B-B14F-4D97-AF65-F5344CB8AC3E}">
        <p14:creationId xmlns:p14="http://schemas.microsoft.com/office/powerpoint/2010/main" val="2064940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1430000" y="0"/>
            <a:ext cx="6858000" cy="10287000"/>
          </a:xfrm>
          <a:prstGeom prst="rect">
            <a:avLst/>
          </a:prstGeom>
        </p:spPr>
      </p:pic>
      <p:sp>
        <p:nvSpPr>
          <p:cNvPr id="3" name="Text 0"/>
          <p:cNvSpPr/>
          <p:nvPr/>
        </p:nvSpPr>
        <p:spPr>
          <a:xfrm>
            <a:off x="992238" y="2108151"/>
            <a:ext cx="9445527" cy="1771947"/>
          </a:xfrm>
          <a:prstGeom prst="rect">
            <a:avLst/>
          </a:prstGeom>
          <a:noFill/>
          <a:ln/>
        </p:spPr>
        <p:txBody>
          <a:bodyPr wrap="square" lIns="0" tIns="0" rIns="0" bIns="0" rtlCol="0" anchor="t"/>
          <a:lstStyle/>
          <a:p>
            <a:pPr defTabSz="1142955">
              <a:lnSpc>
                <a:spcPts val="6938"/>
              </a:lnSpc>
            </a:pPr>
            <a:r>
              <a:rPr lang="en-US" sz="5562" dirty="0">
                <a:solidFill>
                  <a:srgbClr val="1B1B27"/>
                </a:solidFill>
                <a:latin typeface="Corben" pitchFamily="34" charset="0"/>
                <a:ea typeface="Corben" pitchFamily="34" charset="-122"/>
                <a:cs typeface="Corben" pitchFamily="34" charset="-120"/>
              </a:rPr>
              <a:t>Queer Futurity: Imagining New Possibilities</a:t>
            </a:r>
            <a:endParaRPr lang="en-US" sz="5562" dirty="0">
              <a:solidFill>
                <a:prstClr val="black"/>
              </a:solidFill>
              <a:latin typeface="Calibri" panose="020F0502020204030204"/>
            </a:endParaRPr>
          </a:p>
        </p:txBody>
      </p:sp>
      <p:pic>
        <p:nvPicPr>
          <p:cNvPr id="4" name="Image 1" descr="preencoded.png"/>
          <p:cNvPicPr>
            <a:picLocks noChangeAspect="1"/>
          </p:cNvPicPr>
          <p:nvPr/>
        </p:nvPicPr>
        <p:blipFill>
          <a:blip r:embed="rId4"/>
          <a:stretch>
            <a:fillRect/>
          </a:stretch>
        </p:blipFill>
        <p:spPr>
          <a:xfrm>
            <a:off x="992238" y="4305300"/>
            <a:ext cx="708720" cy="708720"/>
          </a:xfrm>
          <a:prstGeom prst="rect">
            <a:avLst/>
          </a:prstGeom>
        </p:spPr>
      </p:pic>
      <p:sp>
        <p:nvSpPr>
          <p:cNvPr id="5" name="Text 1"/>
          <p:cNvSpPr/>
          <p:nvPr/>
        </p:nvSpPr>
        <p:spPr>
          <a:xfrm>
            <a:off x="992238" y="5297539"/>
            <a:ext cx="3544044" cy="442913"/>
          </a:xfrm>
          <a:prstGeom prst="rect">
            <a:avLst/>
          </a:prstGeom>
          <a:noFill/>
          <a:ln/>
        </p:spPr>
        <p:txBody>
          <a:bodyPr wrap="none" lIns="0" tIns="0" rIns="0" bIns="0" rtlCol="0" anchor="t"/>
          <a:lstStyle/>
          <a:p>
            <a:pPr defTabSz="1142955">
              <a:lnSpc>
                <a:spcPts val="3438"/>
              </a:lnSpc>
            </a:pPr>
            <a:r>
              <a:rPr lang="en-US" sz="2750" dirty="0">
                <a:solidFill>
                  <a:srgbClr val="404155"/>
                </a:solidFill>
                <a:latin typeface="Corben" pitchFamily="34" charset="0"/>
                <a:ea typeface="Corben" pitchFamily="34" charset="-122"/>
                <a:cs typeface="Corben" pitchFamily="34" charset="-120"/>
              </a:rPr>
              <a:t>Utopian Visions</a:t>
            </a:r>
            <a:endParaRPr lang="en-US" sz="2750" dirty="0">
              <a:solidFill>
                <a:prstClr val="black"/>
              </a:solidFill>
              <a:latin typeface="Calibri" panose="020F0502020204030204"/>
            </a:endParaRPr>
          </a:p>
        </p:txBody>
      </p:sp>
      <p:sp>
        <p:nvSpPr>
          <p:cNvPr id="6" name="Text 2"/>
          <p:cNvSpPr/>
          <p:nvPr/>
        </p:nvSpPr>
        <p:spPr>
          <a:xfrm>
            <a:off x="992239" y="5910561"/>
            <a:ext cx="4510088" cy="2268141"/>
          </a:xfrm>
          <a:prstGeom prst="rect">
            <a:avLst/>
          </a:prstGeom>
          <a:noFill/>
          <a:ln/>
        </p:spPr>
        <p:txBody>
          <a:bodyPr wrap="square" lIns="0" tIns="0" rIns="0" bIns="0" rtlCol="0" anchor="t"/>
          <a:lstStyle/>
          <a:p>
            <a:pPr defTabSz="1142955">
              <a:lnSpc>
                <a:spcPts val="3563"/>
              </a:lnSpc>
            </a:pPr>
            <a:r>
              <a:rPr lang="en-US" sz="2187" dirty="0">
                <a:solidFill>
                  <a:srgbClr val="404155"/>
                </a:solidFill>
                <a:latin typeface="Nobile" pitchFamily="34" charset="0"/>
                <a:ea typeface="Nobile" pitchFamily="34" charset="-122"/>
                <a:cs typeface="Nobile" pitchFamily="34" charset="-120"/>
              </a:rPr>
              <a:t>Queer futurism envisions a future where queerness is not marginalized but celebrated and integrated into all aspects of society.</a:t>
            </a:r>
            <a:endParaRPr lang="en-US" sz="2187" dirty="0">
              <a:solidFill>
                <a:prstClr val="black"/>
              </a:solidFill>
              <a:latin typeface="Calibri" panose="020F0502020204030204"/>
            </a:endParaRPr>
          </a:p>
        </p:txBody>
      </p:sp>
      <p:pic>
        <p:nvPicPr>
          <p:cNvPr id="7" name="Image 2" descr="preencoded.png"/>
          <p:cNvPicPr>
            <a:picLocks noChangeAspect="1"/>
          </p:cNvPicPr>
          <p:nvPr/>
        </p:nvPicPr>
        <p:blipFill>
          <a:blip r:embed="rId5"/>
          <a:stretch>
            <a:fillRect/>
          </a:stretch>
        </p:blipFill>
        <p:spPr>
          <a:xfrm>
            <a:off x="5927526" y="4305300"/>
            <a:ext cx="708720" cy="708720"/>
          </a:xfrm>
          <a:prstGeom prst="rect">
            <a:avLst/>
          </a:prstGeom>
        </p:spPr>
      </p:pic>
      <p:sp>
        <p:nvSpPr>
          <p:cNvPr id="8" name="Text 3"/>
          <p:cNvSpPr/>
          <p:nvPr/>
        </p:nvSpPr>
        <p:spPr>
          <a:xfrm>
            <a:off x="5927528" y="5297539"/>
            <a:ext cx="3544044" cy="442913"/>
          </a:xfrm>
          <a:prstGeom prst="rect">
            <a:avLst/>
          </a:prstGeom>
          <a:noFill/>
          <a:ln/>
        </p:spPr>
        <p:txBody>
          <a:bodyPr wrap="none" lIns="0" tIns="0" rIns="0" bIns="0" rtlCol="0" anchor="t"/>
          <a:lstStyle/>
          <a:p>
            <a:pPr defTabSz="1142955">
              <a:lnSpc>
                <a:spcPts val="3438"/>
              </a:lnSpc>
            </a:pPr>
            <a:r>
              <a:rPr lang="en-US" sz="2750" dirty="0">
                <a:solidFill>
                  <a:srgbClr val="404155"/>
                </a:solidFill>
                <a:latin typeface="Corben" pitchFamily="34" charset="0"/>
                <a:ea typeface="Corben" pitchFamily="34" charset="-122"/>
                <a:cs typeface="Corben" pitchFamily="34" charset="-120"/>
              </a:rPr>
              <a:t>Social Justice</a:t>
            </a:r>
            <a:endParaRPr lang="en-US" sz="2750" dirty="0">
              <a:solidFill>
                <a:prstClr val="black"/>
              </a:solidFill>
              <a:latin typeface="Calibri" panose="020F0502020204030204"/>
            </a:endParaRPr>
          </a:p>
        </p:txBody>
      </p:sp>
      <p:sp>
        <p:nvSpPr>
          <p:cNvPr id="9" name="Text 4"/>
          <p:cNvSpPr/>
          <p:nvPr/>
        </p:nvSpPr>
        <p:spPr>
          <a:xfrm>
            <a:off x="5927528" y="5910561"/>
            <a:ext cx="4510236" cy="2268141"/>
          </a:xfrm>
          <a:prstGeom prst="rect">
            <a:avLst/>
          </a:prstGeom>
          <a:noFill/>
          <a:ln/>
        </p:spPr>
        <p:txBody>
          <a:bodyPr wrap="square" lIns="0" tIns="0" rIns="0" bIns="0" rtlCol="0" anchor="t"/>
          <a:lstStyle/>
          <a:p>
            <a:pPr defTabSz="1142955">
              <a:lnSpc>
                <a:spcPts val="3563"/>
              </a:lnSpc>
            </a:pPr>
            <a:r>
              <a:rPr lang="en-US" sz="2187" dirty="0">
                <a:solidFill>
                  <a:srgbClr val="404155"/>
                </a:solidFill>
                <a:latin typeface="Nobile" pitchFamily="34" charset="0"/>
                <a:ea typeface="Nobile" pitchFamily="34" charset="-122"/>
                <a:cs typeface="Nobile" pitchFamily="34" charset="-120"/>
              </a:rPr>
              <a:t>Queer theory strives for a future where all individuals are treated with respect and dignity, regardless of their gender identity or sexual orientation.</a:t>
            </a:r>
            <a:endParaRPr lang="en-US" sz="2187" dirty="0">
              <a:solidFill>
                <a:prstClr val="black"/>
              </a:solidFill>
              <a:latin typeface="Calibri" panose="020F0502020204030204"/>
            </a:endParaRPr>
          </a:p>
        </p:txBody>
      </p:sp>
    </p:spTree>
    <p:extLst>
      <p:ext uri="{BB962C8B-B14F-4D97-AF65-F5344CB8AC3E}">
        <p14:creationId xmlns:p14="http://schemas.microsoft.com/office/powerpoint/2010/main" val="81985141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6858000" cy="10287000"/>
          </a:xfrm>
          <a:prstGeom prst="rect">
            <a:avLst/>
          </a:prstGeom>
        </p:spPr>
      </p:pic>
      <p:sp>
        <p:nvSpPr>
          <p:cNvPr id="3" name="Text 0"/>
          <p:cNvSpPr/>
          <p:nvPr/>
        </p:nvSpPr>
        <p:spPr>
          <a:xfrm>
            <a:off x="7850238" y="2921496"/>
            <a:ext cx="9445527" cy="2657922"/>
          </a:xfrm>
          <a:prstGeom prst="rect">
            <a:avLst/>
          </a:prstGeom>
          <a:noFill/>
          <a:ln/>
        </p:spPr>
        <p:txBody>
          <a:bodyPr wrap="square" lIns="0" tIns="0" rIns="0" bIns="0" rtlCol="0" anchor="t"/>
          <a:lstStyle/>
          <a:p>
            <a:pPr defTabSz="1142955">
              <a:lnSpc>
                <a:spcPts val="6938"/>
              </a:lnSpc>
            </a:pPr>
            <a:r>
              <a:rPr lang="en-US" sz="5562" dirty="0">
                <a:solidFill>
                  <a:srgbClr val="1B1B27"/>
                </a:solidFill>
                <a:latin typeface="Corben" pitchFamily="34" charset="0"/>
                <a:ea typeface="Corben" pitchFamily="34" charset="-122"/>
                <a:cs typeface="Corben" pitchFamily="34" charset="-120"/>
              </a:rPr>
              <a:t>Conclusion: The Transformative Power of Queer Theory</a:t>
            </a:r>
            <a:endParaRPr lang="en-US" sz="5562" dirty="0">
              <a:solidFill>
                <a:prstClr val="black"/>
              </a:solidFill>
              <a:latin typeface="Calibri" panose="020F0502020204030204"/>
            </a:endParaRPr>
          </a:p>
        </p:txBody>
      </p:sp>
      <p:sp>
        <p:nvSpPr>
          <p:cNvPr id="4" name="Text 1"/>
          <p:cNvSpPr/>
          <p:nvPr/>
        </p:nvSpPr>
        <p:spPr>
          <a:xfrm>
            <a:off x="7850238" y="6004621"/>
            <a:ext cx="9445527" cy="1360886"/>
          </a:xfrm>
          <a:prstGeom prst="rect">
            <a:avLst/>
          </a:prstGeom>
          <a:noFill/>
          <a:ln/>
        </p:spPr>
        <p:txBody>
          <a:bodyPr wrap="square" lIns="0" tIns="0" rIns="0" bIns="0" rtlCol="0" anchor="t"/>
          <a:lstStyle/>
          <a:p>
            <a:pPr defTabSz="1142955">
              <a:lnSpc>
                <a:spcPts val="3563"/>
              </a:lnSpc>
            </a:pPr>
            <a:r>
              <a:rPr lang="en-US" sz="2187" dirty="0">
                <a:solidFill>
                  <a:srgbClr val="404155"/>
                </a:solidFill>
                <a:latin typeface="Nobile" pitchFamily="34" charset="0"/>
                <a:ea typeface="Nobile" pitchFamily="34" charset="-122"/>
                <a:cs typeface="Nobile" pitchFamily="34" charset="-120"/>
              </a:rPr>
              <a:t>Queer theory has had a profound impact on our understanding of identity, gender, and sexuality. It continues to challenge traditional norms and inspire new ways of thinking about the world.</a:t>
            </a:r>
            <a:endParaRPr lang="en-US" sz="2187" dirty="0">
              <a:solidFill>
                <a:prstClr val="black"/>
              </a:solidFill>
              <a:latin typeface="Calibri" panose="020F0502020204030204"/>
            </a:endParaRPr>
          </a:p>
        </p:txBody>
      </p:sp>
    </p:spTree>
    <p:extLst>
      <p:ext uri="{BB962C8B-B14F-4D97-AF65-F5344CB8AC3E}">
        <p14:creationId xmlns:p14="http://schemas.microsoft.com/office/powerpoint/2010/main" val="2554971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Structuralism-as-a-literary-Movement-5-638.jpg">
            <a:extLst>
              <a:ext uri="{FF2B5EF4-FFF2-40B4-BE49-F238E27FC236}">
                <a16:creationId xmlns:a16="http://schemas.microsoft.com/office/drawing/2014/main" id="{0E97CB97-302B-4802-A6CD-6EC4F5FD92D1}"/>
              </a:ext>
            </a:extLst>
          </p:cNvPr>
          <p:cNvPicPr>
            <a:picLocks noChangeAspect="1"/>
          </p:cNvPicPr>
          <p:nvPr/>
        </p:nvPicPr>
        <p:blipFill rotWithShape="1">
          <a:blip r:embed="rId2"/>
          <a:srcRect b="9195"/>
          <a:stretch/>
        </p:blipFill>
        <p:spPr>
          <a:xfrm>
            <a:off x="422030" y="367429"/>
            <a:ext cx="8375249" cy="7102517"/>
          </a:xfrm>
          <a:prstGeom prst="rect">
            <a:avLst/>
          </a:prstGeom>
          <a:ln>
            <a:noFill/>
          </a:ln>
          <a:effectLst>
            <a:softEdge rad="112500"/>
          </a:effectLst>
        </p:spPr>
      </p:pic>
      <p:pic>
        <p:nvPicPr>
          <p:cNvPr id="3" name="Picture 2" descr="06-Structuralism-as-a-literary-Movement-6-638.jpg">
            <a:extLst>
              <a:ext uri="{FF2B5EF4-FFF2-40B4-BE49-F238E27FC236}">
                <a16:creationId xmlns:a16="http://schemas.microsoft.com/office/drawing/2014/main" id="{F3822E6B-7513-4484-9700-58F33F1902B5}"/>
              </a:ext>
            </a:extLst>
          </p:cNvPr>
          <p:cNvPicPr>
            <a:picLocks noChangeAspect="1"/>
          </p:cNvPicPr>
          <p:nvPr/>
        </p:nvPicPr>
        <p:blipFill rotWithShape="1">
          <a:blip r:embed="rId3"/>
          <a:srcRect l="11231" t="30956" r="12616" b="8784"/>
          <a:stretch/>
        </p:blipFill>
        <p:spPr>
          <a:xfrm>
            <a:off x="6984611" y="4088154"/>
            <a:ext cx="10445261" cy="6198846"/>
          </a:xfrm>
          <a:prstGeom prst="rect">
            <a:avLst/>
          </a:prstGeom>
          <a:ln>
            <a:noFill/>
          </a:ln>
          <a:effectLst>
            <a:softEdge rad="112500"/>
          </a:effectLst>
        </p:spPr>
      </p:pic>
      <p:sp>
        <p:nvSpPr>
          <p:cNvPr id="4" name="Freeform 2">
            <a:extLst>
              <a:ext uri="{FF2B5EF4-FFF2-40B4-BE49-F238E27FC236}">
                <a16:creationId xmlns:a16="http://schemas.microsoft.com/office/drawing/2014/main" id="{27F8C1C6-D47D-4050-9035-FBCFC4D3596F}"/>
              </a:ext>
            </a:extLst>
          </p:cNvPr>
          <p:cNvSpPr/>
          <p:nvPr/>
        </p:nvSpPr>
        <p:spPr>
          <a:xfrm>
            <a:off x="14079427" y="-18607"/>
            <a:ext cx="4208573" cy="4247184"/>
          </a:xfrm>
          <a:custGeom>
            <a:avLst/>
            <a:gdLst/>
            <a:ahLst/>
            <a:cxnLst/>
            <a:rect l="l" t="t" r="r" b="b"/>
            <a:pathLst>
              <a:path w="4208573" h="4247184">
                <a:moveTo>
                  <a:pt x="0" y="0"/>
                </a:moveTo>
                <a:lnTo>
                  <a:pt x="4208574" y="0"/>
                </a:lnTo>
                <a:lnTo>
                  <a:pt x="4208574" y="4247184"/>
                </a:lnTo>
                <a:lnTo>
                  <a:pt x="0" y="4247184"/>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Tree>
    <p:extLst>
      <p:ext uri="{BB962C8B-B14F-4D97-AF65-F5344CB8AC3E}">
        <p14:creationId xmlns:p14="http://schemas.microsoft.com/office/powerpoint/2010/main" val="235772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3287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Structuralism-as-a-literary-Movement-18-638.jpg">
            <a:extLst>
              <a:ext uri="{FF2B5EF4-FFF2-40B4-BE49-F238E27FC236}">
                <a16:creationId xmlns:a16="http://schemas.microsoft.com/office/drawing/2014/main" id="{C4CB9DD0-A1EF-4165-8A63-1973BFFF079D}"/>
              </a:ext>
            </a:extLst>
          </p:cNvPr>
          <p:cNvPicPr>
            <a:picLocks noChangeAspect="1"/>
          </p:cNvPicPr>
          <p:nvPr/>
        </p:nvPicPr>
        <p:blipFill rotWithShape="1">
          <a:blip r:embed="rId2"/>
          <a:srcRect l="4461" t="4651" r="13385" b="11656"/>
          <a:stretch/>
        </p:blipFill>
        <p:spPr>
          <a:xfrm>
            <a:off x="30126" y="0"/>
            <a:ext cx="14600274" cy="10020300"/>
          </a:xfrm>
          <a:prstGeom prst="rect">
            <a:avLst/>
          </a:prstGeom>
          <a:ln>
            <a:noFill/>
          </a:ln>
          <a:effectLst>
            <a:softEdge rad="112500"/>
          </a:effectLst>
        </p:spPr>
      </p:pic>
      <p:sp>
        <p:nvSpPr>
          <p:cNvPr id="3" name="Freeform 2">
            <a:extLst>
              <a:ext uri="{FF2B5EF4-FFF2-40B4-BE49-F238E27FC236}">
                <a16:creationId xmlns:a16="http://schemas.microsoft.com/office/drawing/2014/main" id="{8DC8E360-8E94-4CAB-B4D0-9C65176CB760}"/>
              </a:ext>
            </a:extLst>
          </p:cNvPr>
          <p:cNvSpPr/>
          <p:nvPr/>
        </p:nvSpPr>
        <p:spPr>
          <a:xfrm>
            <a:off x="14079427" y="6039816"/>
            <a:ext cx="4208573" cy="4247184"/>
          </a:xfrm>
          <a:custGeom>
            <a:avLst/>
            <a:gdLst/>
            <a:ahLst/>
            <a:cxnLst/>
            <a:rect l="l" t="t" r="r" b="b"/>
            <a:pathLst>
              <a:path w="4208573" h="4247184">
                <a:moveTo>
                  <a:pt x="0" y="0"/>
                </a:moveTo>
                <a:lnTo>
                  <a:pt x="4208574" y="0"/>
                </a:lnTo>
                <a:lnTo>
                  <a:pt x="4208574" y="4247184"/>
                </a:lnTo>
                <a:lnTo>
                  <a:pt x="0" y="424718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Tree>
    <p:extLst>
      <p:ext uri="{BB962C8B-B14F-4D97-AF65-F5344CB8AC3E}">
        <p14:creationId xmlns:p14="http://schemas.microsoft.com/office/powerpoint/2010/main" val="2923004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C5F882-F653-47B3-9542-41668C8F7B8D}"/>
              </a:ext>
            </a:extLst>
          </p:cNvPr>
          <p:cNvPicPr>
            <a:picLocks noChangeAspect="1"/>
          </p:cNvPicPr>
          <p:nvPr/>
        </p:nvPicPr>
        <p:blipFill rotWithShape="1">
          <a:blip r:embed="rId2">
            <a:extLst>
              <a:ext uri="{28A0092B-C50C-407E-A947-70E740481C1C}">
                <a14:useLocalDpi xmlns:a14="http://schemas.microsoft.com/office/drawing/2010/main" val="0"/>
              </a:ext>
            </a:extLst>
          </a:blip>
          <a:srcRect l="1846" t="7980" r="2500" b="10750"/>
          <a:stretch/>
        </p:blipFill>
        <p:spPr>
          <a:xfrm>
            <a:off x="1" y="0"/>
            <a:ext cx="15620999" cy="10287000"/>
          </a:xfrm>
          <a:prstGeom prst="rect">
            <a:avLst/>
          </a:prstGeom>
          <a:ln>
            <a:noFill/>
          </a:ln>
          <a:effectLst>
            <a:softEdge rad="112500"/>
          </a:effectLst>
        </p:spPr>
      </p:pic>
      <p:sp>
        <p:nvSpPr>
          <p:cNvPr id="4" name="Freeform 2">
            <a:extLst>
              <a:ext uri="{FF2B5EF4-FFF2-40B4-BE49-F238E27FC236}">
                <a16:creationId xmlns:a16="http://schemas.microsoft.com/office/drawing/2014/main" id="{508D389D-07BA-4A49-9ED8-7A737B870826}"/>
              </a:ext>
            </a:extLst>
          </p:cNvPr>
          <p:cNvSpPr/>
          <p:nvPr/>
        </p:nvSpPr>
        <p:spPr>
          <a:xfrm>
            <a:off x="15392400" y="6134100"/>
            <a:ext cx="2760773" cy="4152900"/>
          </a:xfrm>
          <a:custGeom>
            <a:avLst/>
            <a:gdLst/>
            <a:ahLst/>
            <a:cxnLst/>
            <a:rect l="l" t="t" r="r" b="b"/>
            <a:pathLst>
              <a:path w="4208573" h="4247184">
                <a:moveTo>
                  <a:pt x="0" y="0"/>
                </a:moveTo>
                <a:lnTo>
                  <a:pt x="4208574" y="0"/>
                </a:lnTo>
                <a:lnTo>
                  <a:pt x="4208574" y="4247184"/>
                </a:lnTo>
                <a:lnTo>
                  <a:pt x="0" y="424718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Tree>
    <p:extLst>
      <p:ext uri="{BB962C8B-B14F-4D97-AF65-F5344CB8AC3E}">
        <p14:creationId xmlns:p14="http://schemas.microsoft.com/office/powerpoint/2010/main" val="2510872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AC9DA2-7E82-43A2-941B-B36205B0C99E}"/>
              </a:ext>
            </a:extLst>
          </p:cNvPr>
          <p:cNvPicPr>
            <a:picLocks noChangeAspect="1"/>
          </p:cNvPicPr>
          <p:nvPr/>
        </p:nvPicPr>
        <p:blipFill rotWithShape="1">
          <a:blip r:embed="rId2">
            <a:extLst>
              <a:ext uri="{28A0092B-C50C-407E-A947-70E740481C1C}">
                <a14:useLocalDpi xmlns:a14="http://schemas.microsoft.com/office/drawing/2010/main" val="0"/>
              </a:ext>
            </a:extLst>
          </a:blip>
          <a:srcRect l="6462" b="8492"/>
          <a:stretch/>
        </p:blipFill>
        <p:spPr>
          <a:xfrm>
            <a:off x="274319" y="614456"/>
            <a:ext cx="17106314" cy="9408777"/>
          </a:xfrm>
          <a:prstGeom prst="rect">
            <a:avLst/>
          </a:prstGeom>
          <a:ln>
            <a:noFill/>
          </a:ln>
          <a:effectLst>
            <a:softEdge rad="112500"/>
          </a:effectLst>
        </p:spPr>
      </p:pic>
    </p:spTree>
    <p:extLst>
      <p:ext uri="{BB962C8B-B14F-4D97-AF65-F5344CB8AC3E}">
        <p14:creationId xmlns:p14="http://schemas.microsoft.com/office/powerpoint/2010/main" val="3366849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5" name="Freeform 5"/>
          <p:cNvSpPr/>
          <p:nvPr/>
        </p:nvSpPr>
        <p:spPr>
          <a:xfrm>
            <a:off x="15353489" y="8540136"/>
            <a:ext cx="4602314" cy="3618569"/>
          </a:xfrm>
          <a:custGeom>
            <a:avLst/>
            <a:gdLst/>
            <a:ahLst/>
            <a:cxnLst/>
            <a:rect l="l" t="t" r="r" b="b"/>
            <a:pathLst>
              <a:path w="4602314" h="3618569">
                <a:moveTo>
                  <a:pt x="0" y="0"/>
                </a:moveTo>
                <a:lnTo>
                  <a:pt x="4602314" y="0"/>
                </a:lnTo>
                <a:lnTo>
                  <a:pt x="4602314" y="3618570"/>
                </a:lnTo>
                <a:lnTo>
                  <a:pt x="0" y="361857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6" name="Freeform 6"/>
          <p:cNvSpPr/>
          <p:nvPr/>
        </p:nvSpPr>
        <p:spPr>
          <a:xfrm>
            <a:off x="-674156" y="-1072630"/>
            <a:ext cx="4899948" cy="3068592"/>
          </a:xfrm>
          <a:custGeom>
            <a:avLst/>
            <a:gdLst/>
            <a:ahLst/>
            <a:cxnLst/>
            <a:rect l="l" t="t" r="r" b="b"/>
            <a:pathLst>
              <a:path w="4899948" h="3068592">
                <a:moveTo>
                  <a:pt x="0" y="0"/>
                </a:moveTo>
                <a:lnTo>
                  <a:pt x="4899948" y="0"/>
                </a:lnTo>
                <a:lnTo>
                  <a:pt x="4899948" y="3068592"/>
                </a:lnTo>
                <a:lnTo>
                  <a:pt x="0" y="306859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7" name="Freeform 7"/>
          <p:cNvSpPr/>
          <p:nvPr/>
        </p:nvSpPr>
        <p:spPr>
          <a:xfrm>
            <a:off x="9144000" y="9258300"/>
            <a:ext cx="4076270" cy="2863579"/>
          </a:xfrm>
          <a:custGeom>
            <a:avLst/>
            <a:gdLst/>
            <a:ahLst/>
            <a:cxnLst/>
            <a:rect l="l" t="t" r="r" b="b"/>
            <a:pathLst>
              <a:path w="4076270" h="2863579">
                <a:moveTo>
                  <a:pt x="0" y="0"/>
                </a:moveTo>
                <a:lnTo>
                  <a:pt x="4076270" y="0"/>
                </a:lnTo>
                <a:lnTo>
                  <a:pt x="4076270" y="2863579"/>
                </a:lnTo>
                <a:lnTo>
                  <a:pt x="0" y="2863579"/>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8" name="Freeform 8"/>
          <p:cNvSpPr/>
          <p:nvPr/>
        </p:nvSpPr>
        <p:spPr>
          <a:xfrm>
            <a:off x="5003948" y="-1890601"/>
            <a:ext cx="2892762" cy="2919301"/>
          </a:xfrm>
          <a:custGeom>
            <a:avLst/>
            <a:gdLst/>
            <a:ahLst/>
            <a:cxnLst/>
            <a:rect l="l" t="t" r="r" b="b"/>
            <a:pathLst>
              <a:path w="2892762" h="2919301">
                <a:moveTo>
                  <a:pt x="0" y="0"/>
                </a:moveTo>
                <a:lnTo>
                  <a:pt x="2892762" y="0"/>
                </a:lnTo>
                <a:lnTo>
                  <a:pt x="2892762" y="2919301"/>
                </a:lnTo>
                <a:lnTo>
                  <a:pt x="0" y="2919301"/>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9" name="Freeform 9"/>
          <p:cNvSpPr/>
          <p:nvPr/>
        </p:nvSpPr>
        <p:spPr>
          <a:xfrm rot="-5282649">
            <a:off x="16004285" y="265374"/>
            <a:ext cx="4017207" cy="1370872"/>
          </a:xfrm>
          <a:custGeom>
            <a:avLst/>
            <a:gdLst/>
            <a:ahLst/>
            <a:cxnLst/>
            <a:rect l="l" t="t" r="r" b="b"/>
            <a:pathLst>
              <a:path w="4017207" h="1370872">
                <a:moveTo>
                  <a:pt x="0" y="0"/>
                </a:moveTo>
                <a:lnTo>
                  <a:pt x="4017207" y="0"/>
                </a:lnTo>
                <a:lnTo>
                  <a:pt x="4017207" y="1370872"/>
                </a:lnTo>
                <a:lnTo>
                  <a:pt x="0" y="1370872"/>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10" name="Rectangle 9">
            <a:extLst>
              <a:ext uri="{FF2B5EF4-FFF2-40B4-BE49-F238E27FC236}">
                <a16:creationId xmlns:a16="http://schemas.microsoft.com/office/drawing/2014/main" id="{BA2F0D79-1490-49B0-90A4-2398378E1C3C}"/>
              </a:ext>
            </a:extLst>
          </p:cNvPr>
          <p:cNvSpPr/>
          <p:nvPr/>
        </p:nvSpPr>
        <p:spPr>
          <a:xfrm>
            <a:off x="2082415" y="703922"/>
            <a:ext cx="14123170" cy="622799"/>
          </a:xfrm>
          <a:prstGeom prst="rect">
            <a:avLst/>
          </a:prstGeo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nSpc>
                <a:spcPct val="115000"/>
              </a:lnSpc>
              <a:spcAft>
                <a:spcPts val="800"/>
              </a:spcAft>
            </a:pP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Course Learning Outcomes: at the end of the course, the student will be able to-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1" name="Table 10">
            <a:extLst>
              <a:ext uri="{FF2B5EF4-FFF2-40B4-BE49-F238E27FC236}">
                <a16:creationId xmlns:a16="http://schemas.microsoft.com/office/drawing/2014/main" id="{9460BF85-EBFA-4C86-9A34-1950DC175315}"/>
              </a:ext>
            </a:extLst>
          </p:cNvPr>
          <p:cNvGraphicFramePr>
            <a:graphicFrameLocks noGrp="1"/>
          </p:cNvGraphicFramePr>
          <p:nvPr>
            <p:extLst>
              <p:ext uri="{D42A27DB-BD31-4B8C-83A1-F6EECF244321}">
                <p14:modId xmlns:p14="http://schemas.microsoft.com/office/powerpoint/2010/main" val="537252466"/>
              </p:ext>
            </p:extLst>
          </p:nvPr>
        </p:nvGraphicFramePr>
        <p:xfrm>
          <a:off x="990046" y="1918455"/>
          <a:ext cx="16706874" cy="7517320"/>
        </p:xfrm>
        <a:graphic>
          <a:graphicData uri="http://schemas.openxmlformats.org/drawingml/2006/table">
            <a:tbl>
              <a:tblPr firstRow="1" firstCol="1" bandRow="1">
                <a:tableStyleId>{5C22544A-7EE6-4342-B048-85BDC9FD1C3A}</a:tableStyleId>
              </a:tblPr>
              <a:tblGrid>
                <a:gridCol w="3886753">
                  <a:extLst>
                    <a:ext uri="{9D8B030D-6E8A-4147-A177-3AD203B41FA5}">
                      <a16:colId xmlns:a16="http://schemas.microsoft.com/office/drawing/2014/main" val="2109004530"/>
                    </a:ext>
                  </a:extLst>
                </a:gridCol>
                <a:gridCol w="12460606">
                  <a:extLst>
                    <a:ext uri="{9D8B030D-6E8A-4147-A177-3AD203B41FA5}">
                      <a16:colId xmlns:a16="http://schemas.microsoft.com/office/drawing/2014/main" val="3715266920"/>
                    </a:ext>
                  </a:extLst>
                </a:gridCol>
                <a:gridCol w="359515">
                  <a:extLst>
                    <a:ext uri="{9D8B030D-6E8A-4147-A177-3AD203B41FA5}">
                      <a16:colId xmlns:a16="http://schemas.microsoft.com/office/drawing/2014/main" val="1356171985"/>
                    </a:ext>
                  </a:extLst>
                </a:gridCol>
              </a:tblGrid>
              <a:tr h="1559590">
                <a:tc>
                  <a:txBody>
                    <a:bodyPr/>
                    <a:lstStyle/>
                    <a:p>
                      <a:pPr marL="0" marR="0">
                        <a:lnSpc>
                          <a:spcPct val="115000"/>
                        </a:lnSpc>
                        <a:spcBef>
                          <a:spcPts val="0"/>
                        </a:spcBef>
                        <a:spcAft>
                          <a:spcPts val="800"/>
                        </a:spcAft>
                      </a:pPr>
                      <a:r>
                        <a:rPr lang="en-US" sz="2800" dirty="0">
                          <a:effectLst/>
                          <a:latin typeface="Times New Roman" panose="02020603050405020304" pitchFamily="18" charset="0"/>
                          <a:cs typeface="Times New Roman" panose="02020603050405020304" pitchFamily="18" charset="0"/>
                        </a:rPr>
                        <a:t>CLO 1</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marL="0" marR="0">
                        <a:lnSpc>
                          <a:spcPct val="115000"/>
                        </a:lnSpc>
                        <a:spcBef>
                          <a:spcPts val="0"/>
                        </a:spcBef>
                        <a:spcAft>
                          <a:spcPts val="800"/>
                        </a:spcAft>
                      </a:pPr>
                      <a:r>
                        <a:rPr lang="en-US" sz="2800" dirty="0"/>
                        <a:t>Explain the key principles and historical development of major contemporary literary theories such as structuralism, post-structuralism, Marxism, feminism, psychoanalysis, postcolonialism, and ecocriticism.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marL="0" marR="0">
                        <a:lnSpc>
                          <a:spcPct val="115000"/>
                        </a:lnSpc>
                        <a:spcBef>
                          <a:spcPts val="0"/>
                        </a:spcBef>
                        <a:spcAft>
                          <a:spcPts val="800"/>
                        </a:spcAft>
                      </a:pPr>
                      <a:r>
                        <a:rPr lang="en-US" sz="14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67071015"/>
                  </a:ext>
                </a:extLst>
              </a:tr>
              <a:tr h="1278960">
                <a:tc>
                  <a:txBody>
                    <a:bodyPr/>
                    <a:lstStyle/>
                    <a:p>
                      <a:pPr marL="0" marR="0">
                        <a:lnSpc>
                          <a:spcPct val="115000"/>
                        </a:lnSpc>
                        <a:spcBef>
                          <a:spcPts val="0"/>
                        </a:spcBef>
                        <a:spcAft>
                          <a:spcPts val="800"/>
                        </a:spcAft>
                      </a:pPr>
                      <a:r>
                        <a:rPr lang="en-US" sz="2800" dirty="0">
                          <a:effectLst/>
                          <a:latin typeface="Times New Roman" panose="02020603050405020304" pitchFamily="18" charset="0"/>
                          <a:cs typeface="Times New Roman" panose="02020603050405020304" pitchFamily="18" charset="0"/>
                        </a:rPr>
                        <a:t>CLO 2</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marL="0" marR="0">
                        <a:lnSpc>
                          <a:spcPct val="115000"/>
                        </a:lnSpc>
                        <a:spcBef>
                          <a:spcPts val="0"/>
                        </a:spcBef>
                        <a:spcAft>
                          <a:spcPts val="0"/>
                        </a:spcAft>
                      </a:pPr>
                      <a:r>
                        <a:rPr lang="en-US" sz="2800" dirty="0"/>
                        <a:t>Analyze literary texts using diverse theoretical frameworks to interpret meaning, ideology, and cultural context.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marL="0" marR="0">
                        <a:lnSpc>
                          <a:spcPct val="115000"/>
                        </a:lnSpc>
                        <a:spcBef>
                          <a:spcPts val="0"/>
                        </a:spcBef>
                        <a:spcAft>
                          <a:spcPts val="0"/>
                        </a:spcAft>
                      </a:pPr>
                      <a:r>
                        <a:rPr lang="en-US" sz="14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33593598"/>
                  </a:ext>
                </a:extLst>
              </a:tr>
              <a:tr h="1559590">
                <a:tc>
                  <a:txBody>
                    <a:bodyPr/>
                    <a:lstStyle/>
                    <a:p>
                      <a:pPr marL="0" marR="0">
                        <a:lnSpc>
                          <a:spcPct val="115000"/>
                        </a:lnSpc>
                        <a:spcBef>
                          <a:spcPts val="0"/>
                        </a:spcBef>
                        <a:spcAft>
                          <a:spcPts val="800"/>
                        </a:spcAft>
                      </a:pPr>
                      <a:r>
                        <a:rPr lang="en-US" sz="2800" dirty="0">
                          <a:effectLst/>
                          <a:latin typeface="Times New Roman" panose="02020603050405020304" pitchFamily="18" charset="0"/>
                          <a:cs typeface="Times New Roman" panose="02020603050405020304" pitchFamily="18" charset="0"/>
                        </a:rPr>
                        <a:t>CLO 3</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L="0" marR="0">
                        <a:lnSpc>
                          <a:spcPct val="115000"/>
                        </a:lnSpc>
                        <a:spcBef>
                          <a:spcPts val="0"/>
                        </a:spcBef>
                        <a:spcAft>
                          <a:spcPts val="800"/>
                        </a:spcAft>
                      </a:pPr>
                      <a:r>
                        <a:rPr lang="en-US" sz="2800" dirty="0"/>
                        <a:t>Critically compare and contrast different schools of literary theory in terms of their assumptions, goals, and methods.</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L="0" marR="0">
                        <a:lnSpc>
                          <a:spcPct val="115000"/>
                        </a:lnSpc>
                        <a:spcBef>
                          <a:spcPts val="0"/>
                        </a:spcBef>
                        <a:spcAft>
                          <a:spcPts val="800"/>
                        </a:spcAft>
                      </a:pPr>
                      <a:r>
                        <a:rPr lang="en-US" sz="14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5386048"/>
                  </a:ext>
                </a:extLst>
              </a:tr>
              <a:tr h="1559590">
                <a:tc>
                  <a:txBody>
                    <a:bodyPr/>
                    <a:lstStyle/>
                    <a:p>
                      <a:pPr marL="0" marR="0">
                        <a:lnSpc>
                          <a:spcPct val="115000"/>
                        </a:lnSpc>
                        <a:spcBef>
                          <a:spcPts val="0"/>
                        </a:spcBef>
                        <a:spcAft>
                          <a:spcPts val="800"/>
                        </a:spcAft>
                      </a:pPr>
                      <a:r>
                        <a:rPr lang="en-US" sz="2800" dirty="0">
                          <a:effectLst/>
                          <a:latin typeface="Times New Roman" panose="02020603050405020304" pitchFamily="18" charset="0"/>
                          <a:cs typeface="Times New Roman" panose="02020603050405020304" pitchFamily="18" charset="0"/>
                        </a:rPr>
                        <a:t>CLO 4</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marL="0" marR="0">
                        <a:lnSpc>
                          <a:spcPct val="115000"/>
                        </a:lnSpc>
                        <a:spcBef>
                          <a:spcPts val="0"/>
                        </a:spcBef>
                        <a:spcAft>
                          <a:spcPts val="800"/>
                        </a:spcAft>
                      </a:pPr>
                      <a:r>
                        <a:rPr lang="en-US" sz="2800" dirty="0"/>
                        <a:t>Apply selected literary theories to produce scholarly critiques and academic writings</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marL="0" marR="0">
                        <a:lnSpc>
                          <a:spcPct val="115000"/>
                        </a:lnSpc>
                        <a:spcBef>
                          <a:spcPts val="0"/>
                        </a:spcBef>
                        <a:spcAft>
                          <a:spcPts val="800"/>
                        </a:spcAft>
                      </a:pPr>
                      <a:r>
                        <a:rPr lang="en-US" sz="14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73573049"/>
                  </a:ext>
                </a:extLst>
              </a:tr>
              <a:tr h="1559590">
                <a:tc>
                  <a:txBody>
                    <a:bodyPr/>
                    <a:lstStyle/>
                    <a:p>
                      <a:pPr marL="0" marR="0">
                        <a:lnSpc>
                          <a:spcPct val="115000"/>
                        </a:lnSpc>
                        <a:spcBef>
                          <a:spcPts val="0"/>
                        </a:spcBef>
                        <a:spcAft>
                          <a:spcPts val="800"/>
                        </a:spcAft>
                      </a:pPr>
                      <a:r>
                        <a:rPr lang="en-US" sz="2800" dirty="0">
                          <a:effectLst/>
                          <a:latin typeface="Times New Roman" panose="02020603050405020304" pitchFamily="18" charset="0"/>
                          <a:cs typeface="Times New Roman" panose="02020603050405020304" pitchFamily="18" charset="0"/>
                        </a:rPr>
                        <a:t>CLO 5</a:t>
                      </a:r>
                      <a:endParaRPr lang="en-US" sz="2000" dirty="0">
                        <a:effectLst/>
                        <a:latin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lnSpc>
                          <a:spcPct val="115000"/>
                        </a:lnSpc>
                        <a:spcBef>
                          <a:spcPts val="0"/>
                        </a:spcBef>
                        <a:spcAft>
                          <a:spcPts val="800"/>
                        </a:spcAft>
                      </a:pPr>
                      <a:r>
                        <a:rPr lang="en-US" sz="2800" dirty="0"/>
                        <a:t>Demonstrate awareness of how contemporary theories influence identity, representation, power dynamics, and reader-response in literature.</a:t>
                      </a:r>
                      <a:r>
                        <a:rPr lang="en-US" sz="2800" dirty="0">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lnSpc>
                          <a:spcPct val="115000"/>
                        </a:lnSpc>
                        <a:spcBef>
                          <a:spcPts val="0"/>
                        </a:spcBef>
                        <a:spcAft>
                          <a:spcPts val="800"/>
                        </a:spcAft>
                      </a:pPr>
                      <a:r>
                        <a:rPr lang="en-US" sz="14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85991613"/>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9DBA56-5B0B-48CF-BF77-C0E02D70390B}"/>
              </a:ext>
            </a:extLst>
          </p:cNvPr>
          <p:cNvPicPr>
            <a:picLocks noChangeAspect="1"/>
          </p:cNvPicPr>
          <p:nvPr/>
        </p:nvPicPr>
        <p:blipFill rotWithShape="1">
          <a:blip r:embed="rId2">
            <a:extLst>
              <a:ext uri="{28A0092B-C50C-407E-A947-70E740481C1C}">
                <a14:useLocalDpi xmlns:a14="http://schemas.microsoft.com/office/drawing/2010/main" val="0"/>
              </a:ext>
            </a:extLst>
          </a:blip>
          <a:srcRect l="1500" t="18652" r="2731" b="11161"/>
          <a:stretch/>
        </p:blipFill>
        <p:spPr>
          <a:xfrm>
            <a:off x="386861" y="1814734"/>
            <a:ext cx="17514278" cy="7216727"/>
          </a:xfrm>
          <a:prstGeom prst="rect">
            <a:avLst/>
          </a:prstGeom>
          <a:ln>
            <a:noFill/>
          </a:ln>
          <a:effectLst>
            <a:softEdge rad="112500"/>
          </a:effectLst>
        </p:spPr>
      </p:pic>
    </p:spTree>
    <p:extLst>
      <p:ext uri="{BB962C8B-B14F-4D97-AF65-F5344CB8AC3E}">
        <p14:creationId xmlns:p14="http://schemas.microsoft.com/office/powerpoint/2010/main" val="1341718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196CFE-C831-4D9F-80DC-1990C33F5E6B}"/>
              </a:ext>
            </a:extLst>
          </p:cNvPr>
          <p:cNvPicPr>
            <a:picLocks noChangeAspect="1"/>
          </p:cNvPicPr>
          <p:nvPr/>
        </p:nvPicPr>
        <p:blipFill rotWithShape="1">
          <a:blip r:embed="rId2">
            <a:extLst>
              <a:ext uri="{28A0092B-C50C-407E-A947-70E740481C1C}">
                <a14:useLocalDpi xmlns:a14="http://schemas.microsoft.com/office/drawing/2010/main" val="0"/>
              </a:ext>
            </a:extLst>
          </a:blip>
          <a:srcRect r="5385"/>
          <a:stretch/>
        </p:blipFill>
        <p:spPr>
          <a:xfrm>
            <a:off x="1031803" y="323054"/>
            <a:ext cx="16224395" cy="9640893"/>
          </a:xfrm>
          <a:prstGeom prst="rect">
            <a:avLst/>
          </a:prstGeom>
          <a:ln>
            <a:noFill/>
          </a:ln>
          <a:effectLst>
            <a:softEdge rad="112500"/>
          </a:effectLst>
        </p:spPr>
      </p:pic>
    </p:spTree>
    <p:extLst>
      <p:ext uri="{BB962C8B-B14F-4D97-AF65-F5344CB8AC3E}">
        <p14:creationId xmlns:p14="http://schemas.microsoft.com/office/powerpoint/2010/main" val="2011973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5C56AC-70ED-4FC3-94DF-DA40C9EE4C4D}"/>
              </a:ext>
            </a:extLst>
          </p:cNvPr>
          <p:cNvPicPr>
            <a:picLocks noChangeAspect="1"/>
          </p:cNvPicPr>
          <p:nvPr/>
        </p:nvPicPr>
        <p:blipFill rotWithShape="1">
          <a:blip r:embed="rId2">
            <a:extLst>
              <a:ext uri="{28A0092B-C50C-407E-A947-70E740481C1C}">
                <a14:useLocalDpi xmlns:a14="http://schemas.microsoft.com/office/drawing/2010/main" val="0"/>
              </a:ext>
            </a:extLst>
          </a:blip>
          <a:srcRect r="6307"/>
          <a:stretch/>
        </p:blipFill>
        <p:spPr>
          <a:xfrm>
            <a:off x="928468" y="213553"/>
            <a:ext cx="16431065" cy="9859895"/>
          </a:xfrm>
          <a:prstGeom prst="rect">
            <a:avLst/>
          </a:prstGeom>
          <a:ln>
            <a:noFill/>
          </a:ln>
          <a:effectLst>
            <a:softEdge rad="112500"/>
          </a:effectLst>
        </p:spPr>
      </p:pic>
    </p:spTree>
    <p:extLst>
      <p:ext uri="{BB962C8B-B14F-4D97-AF65-F5344CB8AC3E}">
        <p14:creationId xmlns:p14="http://schemas.microsoft.com/office/powerpoint/2010/main" val="1468815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43AB89C-757E-4CAB-8E41-B2E62EED5283}"/>
              </a:ext>
            </a:extLst>
          </p:cNvPr>
          <p:cNvSpPr txBox="1"/>
          <p:nvPr/>
        </p:nvSpPr>
        <p:spPr>
          <a:xfrm>
            <a:off x="1447800" y="1333500"/>
            <a:ext cx="10058400" cy="1938992"/>
          </a:xfrm>
          <a:prstGeom prst="rect">
            <a:avLst/>
          </a:prstGeom>
          <a:noFill/>
        </p:spPr>
        <p:txBody>
          <a:bodyPr wrap="square" rtlCol="0">
            <a:spAutoFit/>
          </a:bodyPr>
          <a:lstStyle/>
          <a:p>
            <a:pPr algn="ctr"/>
            <a:r>
              <a:rPr lang="en-US" sz="8000" b="1" dirty="0">
                <a:latin typeface="Times New Roman" panose="02020603050405020304" pitchFamily="18" charset="0"/>
                <a:cs typeface="Times New Roman" panose="02020603050405020304" pitchFamily="18" charset="0"/>
              </a:rPr>
              <a:t>Deconstruction</a:t>
            </a:r>
          </a:p>
          <a:p>
            <a:pPr algn="ctr"/>
            <a:r>
              <a:rPr lang="en-US" sz="4000" dirty="0">
                <a:latin typeface="Times New Roman" panose="02020603050405020304" pitchFamily="18" charset="0"/>
                <a:cs typeface="Times New Roman" panose="02020603050405020304" pitchFamily="18" charset="0"/>
              </a:rPr>
              <a:t>Week: 3</a:t>
            </a:r>
            <a:r>
              <a:rPr lang="en-US" sz="4000" baseline="30000" dirty="0">
                <a:latin typeface="Times New Roman" panose="02020603050405020304" pitchFamily="18" charset="0"/>
                <a:cs typeface="Times New Roman" panose="02020603050405020304" pitchFamily="18" charset="0"/>
              </a:rPr>
              <a:t>rd</a:t>
            </a:r>
            <a:r>
              <a:rPr lang="en-US" sz="4000" dirty="0">
                <a:latin typeface="Times New Roman" panose="02020603050405020304" pitchFamily="18" charset="0"/>
                <a:cs typeface="Times New Roman" panose="02020603050405020304" pitchFamily="18" charset="0"/>
              </a:rPr>
              <a:t> </a:t>
            </a:r>
          </a:p>
        </p:txBody>
      </p:sp>
      <p:pic>
        <p:nvPicPr>
          <p:cNvPr id="11" name="Picture 10">
            <a:extLst>
              <a:ext uri="{FF2B5EF4-FFF2-40B4-BE49-F238E27FC236}">
                <a16:creationId xmlns:a16="http://schemas.microsoft.com/office/drawing/2014/main" id="{FB454D8F-1FD8-4E2F-A6A7-6C939CAF19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2934" y="2476500"/>
            <a:ext cx="10429875" cy="7667847"/>
          </a:xfrm>
          <a:prstGeom prst="rect">
            <a:avLst/>
          </a:prstGeom>
        </p:spPr>
      </p:pic>
      <p:pic>
        <p:nvPicPr>
          <p:cNvPr id="12" name="Picture 11">
            <a:extLst>
              <a:ext uri="{FF2B5EF4-FFF2-40B4-BE49-F238E27FC236}">
                <a16:creationId xmlns:a16="http://schemas.microsoft.com/office/drawing/2014/main" id="{A797C7FB-FA78-43EA-8100-6F976081F7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711" y="-190500"/>
            <a:ext cx="10906489" cy="6172200"/>
          </a:xfrm>
          <a:prstGeom prst="rect">
            <a:avLst/>
          </a:prstGeom>
        </p:spPr>
      </p:pic>
    </p:spTree>
    <p:extLst>
      <p:ext uri="{BB962C8B-B14F-4D97-AF65-F5344CB8AC3E}">
        <p14:creationId xmlns:p14="http://schemas.microsoft.com/office/powerpoint/2010/main" val="16650740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3-Literary-Criticism-Deconstruction-3-638.jpg">
            <a:extLst>
              <a:ext uri="{FF2B5EF4-FFF2-40B4-BE49-F238E27FC236}">
                <a16:creationId xmlns:a16="http://schemas.microsoft.com/office/drawing/2014/main" id="{2D9144C7-DFEA-478C-97B4-D80EE190187D}"/>
              </a:ext>
            </a:extLst>
          </p:cNvPr>
          <p:cNvPicPr>
            <a:picLocks noChangeAspect="1"/>
          </p:cNvPicPr>
          <p:nvPr/>
        </p:nvPicPr>
        <p:blipFill rotWithShape="1">
          <a:blip r:embed="rId2"/>
          <a:srcRect l="1404" t="22389" r="1930" b="2523"/>
          <a:stretch/>
        </p:blipFill>
        <p:spPr>
          <a:xfrm>
            <a:off x="192507" y="192506"/>
            <a:ext cx="9216189" cy="6627394"/>
          </a:xfrm>
          <a:prstGeom prst="rect">
            <a:avLst/>
          </a:prstGeom>
          <a:ln>
            <a:noFill/>
          </a:ln>
          <a:effectLst>
            <a:softEdge rad="112500"/>
          </a:effectLst>
        </p:spPr>
      </p:pic>
      <p:pic>
        <p:nvPicPr>
          <p:cNvPr id="5" name="Picture 4" descr="04-Literary-Criticism-Deconstruction-4-638.jpg">
            <a:extLst>
              <a:ext uri="{FF2B5EF4-FFF2-40B4-BE49-F238E27FC236}">
                <a16:creationId xmlns:a16="http://schemas.microsoft.com/office/drawing/2014/main" id="{191119B2-CA2A-4681-9AA7-F218F8304EF6}"/>
              </a:ext>
            </a:extLst>
          </p:cNvPr>
          <p:cNvPicPr>
            <a:picLocks noChangeAspect="1"/>
          </p:cNvPicPr>
          <p:nvPr/>
        </p:nvPicPr>
        <p:blipFill rotWithShape="1">
          <a:blip r:embed="rId3"/>
          <a:srcRect l="1404" t="21454" r="50175" b="6734"/>
          <a:stretch/>
        </p:blipFill>
        <p:spPr>
          <a:xfrm>
            <a:off x="9697454" y="2154491"/>
            <a:ext cx="6990345" cy="7713409"/>
          </a:xfrm>
          <a:prstGeom prst="rect">
            <a:avLst/>
          </a:prstGeom>
          <a:ln>
            <a:noFill/>
          </a:ln>
          <a:effectLst>
            <a:softEdge rad="112500"/>
          </a:effectLst>
        </p:spPr>
      </p:pic>
    </p:spTree>
    <p:extLst>
      <p:ext uri="{BB962C8B-B14F-4D97-AF65-F5344CB8AC3E}">
        <p14:creationId xmlns:p14="http://schemas.microsoft.com/office/powerpoint/2010/main" val="1431283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D2305A6-BDAC-4086-AD1A-7F0A8032D442}"/>
              </a:ext>
            </a:extLst>
          </p:cNvPr>
          <p:cNvSpPr/>
          <p:nvPr/>
        </p:nvSpPr>
        <p:spPr>
          <a:xfrm>
            <a:off x="14401800" y="6044246"/>
            <a:ext cx="4208573" cy="4247184"/>
          </a:xfrm>
          <a:custGeom>
            <a:avLst/>
            <a:gdLst/>
            <a:ahLst/>
            <a:cxnLst/>
            <a:rect l="l" t="t" r="r" b="b"/>
            <a:pathLst>
              <a:path w="4208573" h="4247184">
                <a:moveTo>
                  <a:pt x="0" y="0"/>
                </a:moveTo>
                <a:lnTo>
                  <a:pt x="4208574" y="0"/>
                </a:lnTo>
                <a:lnTo>
                  <a:pt x="4208574" y="4247184"/>
                </a:lnTo>
                <a:lnTo>
                  <a:pt x="0" y="424718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pic>
        <p:nvPicPr>
          <p:cNvPr id="4" name="Picture 3" descr="04-Theory-of-Deconstruction-with-Examples-4-638.jpg">
            <a:extLst>
              <a:ext uri="{FF2B5EF4-FFF2-40B4-BE49-F238E27FC236}">
                <a16:creationId xmlns:a16="http://schemas.microsoft.com/office/drawing/2014/main" id="{D79FC47A-C610-41B4-AE56-07830B537779}"/>
              </a:ext>
            </a:extLst>
          </p:cNvPr>
          <p:cNvPicPr>
            <a:picLocks noChangeAspect="1"/>
          </p:cNvPicPr>
          <p:nvPr/>
        </p:nvPicPr>
        <p:blipFill>
          <a:blip r:embed="rId4"/>
          <a:stretch>
            <a:fillRect/>
          </a:stretch>
        </p:blipFill>
        <p:spPr>
          <a:xfrm>
            <a:off x="0" y="171450"/>
            <a:ext cx="15011400" cy="9944100"/>
          </a:xfrm>
          <a:prstGeom prst="rect">
            <a:avLst/>
          </a:prstGeom>
          <a:ln>
            <a:noFill/>
          </a:ln>
          <a:effectLst>
            <a:softEdge rad="112500"/>
          </a:effectLst>
        </p:spPr>
      </p:pic>
    </p:spTree>
    <p:extLst>
      <p:ext uri="{BB962C8B-B14F-4D97-AF65-F5344CB8AC3E}">
        <p14:creationId xmlns:p14="http://schemas.microsoft.com/office/powerpoint/2010/main" val="8075990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Theory-of-Deconstruction-with-Examples-3-638.jpg">
            <a:extLst>
              <a:ext uri="{FF2B5EF4-FFF2-40B4-BE49-F238E27FC236}">
                <a16:creationId xmlns:a16="http://schemas.microsoft.com/office/drawing/2014/main" id="{EC567B6C-D9E2-4965-A612-16376EB0747A}"/>
              </a:ext>
            </a:extLst>
          </p:cNvPr>
          <p:cNvPicPr>
            <a:picLocks noChangeAspect="1"/>
          </p:cNvPicPr>
          <p:nvPr/>
        </p:nvPicPr>
        <p:blipFill rotWithShape="1">
          <a:blip r:embed="rId2"/>
          <a:srcRect b="10478"/>
          <a:stretch/>
        </p:blipFill>
        <p:spPr>
          <a:xfrm>
            <a:off x="2213811" y="490486"/>
            <a:ext cx="14245389" cy="9306029"/>
          </a:xfrm>
          <a:prstGeom prst="rect">
            <a:avLst/>
          </a:prstGeom>
          <a:ln>
            <a:noFill/>
          </a:ln>
          <a:effectLst>
            <a:softEdge rad="112500"/>
          </a:effectLst>
        </p:spPr>
      </p:pic>
    </p:spTree>
    <p:extLst>
      <p:ext uri="{BB962C8B-B14F-4D97-AF65-F5344CB8AC3E}">
        <p14:creationId xmlns:p14="http://schemas.microsoft.com/office/powerpoint/2010/main" val="11814380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Theory-of-Deconstruction-with-Examples-5-638.jpg">
            <a:extLst>
              <a:ext uri="{FF2B5EF4-FFF2-40B4-BE49-F238E27FC236}">
                <a16:creationId xmlns:a16="http://schemas.microsoft.com/office/drawing/2014/main" id="{5EC0AD3B-94E6-4387-96B5-75EB7466C016}"/>
              </a:ext>
            </a:extLst>
          </p:cNvPr>
          <p:cNvPicPr>
            <a:picLocks noChangeAspect="1"/>
          </p:cNvPicPr>
          <p:nvPr/>
        </p:nvPicPr>
        <p:blipFill>
          <a:blip r:embed="rId2"/>
          <a:stretch>
            <a:fillRect/>
          </a:stretch>
        </p:blipFill>
        <p:spPr>
          <a:xfrm>
            <a:off x="1949116" y="812131"/>
            <a:ext cx="14149136" cy="8936297"/>
          </a:xfrm>
          <a:prstGeom prst="rect">
            <a:avLst/>
          </a:prstGeom>
          <a:ln>
            <a:noFill/>
          </a:ln>
          <a:effectLst>
            <a:softEdge rad="112500"/>
          </a:effectLst>
        </p:spPr>
      </p:pic>
    </p:spTree>
    <p:extLst>
      <p:ext uri="{BB962C8B-B14F-4D97-AF65-F5344CB8AC3E}">
        <p14:creationId xmlns:p14="http://schemas.microsoft.com/office/powerpoint/2010/main" val="44669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Theory-of-Deconstruction-with-Examples-6-638.jpg">
            <a:extLst>
              <a:ext uri="{FF2B5EF4-FFF2-40B4-BE49-F238E27FC236}">
                <a16:creationId xmlns:a16="http://schemas.microsoft.com/office/drawing/2014/main" id="{A8E63301-07BF-40B7-A83D-F88772FC0DC2}"/>
              </a:ext>
            </a:extLst>
          </p:cNvPr>
          <p:cNvPicPr>
            <a:picLocks noChangeAspect="1"/>
          </p:cNvPicPr>
          <p:nvPr/>
        </p:nvPicPr>
        <p:blipFill>
          <a:blip r:embed="rId2"/>
          <a:stretch>
            <a:fillRect/>
          </a:stretch>
        </p:blipFill>
        <p:spPr>
          <a:xfrm>
            <a:off x="2334125" y="319919"/>
            <a:ext cx="13908506" cy="9473786"/>
          </a:xfrm>
          <a:prstGeom prst="rect">
            <a:avLst/>
          </a:prstGeom>
          <a:ln>
            <a:noFill/>
          </a:ln>
          <a:effectLst>
            <a:softEdge rad="112500"/>
          </a:effectLst>
        </p:spPr>
      </p:pic>
    </p:spTree>
    <p:extLst>
      <p:ext uri="{BB962C8B-B14F-4D97-AF65-F5344CB8AC3E}">
        <p14:creationId xmlns:p14="http://schemas.microsoft.com/office/powerpoint/2010/main" val="6408195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EAEEE6-B8CA-4C30-B08F-A68A4E7817F2}"/>
              </a:ext>
            </a:extLst>
          </p:cNvPr>
          <p:cNvPicPr>
            <a:picLocks noChangeAspect="1"/>
          </p:cNvPicPr>
          <p:nvPr/>
        </p:nvPicPr>
        <p:blipFill rotWithShape="1">
          <a:blip r:embed="rId2">
            <a:extLst>
              <a:ext uri="{28A0092B-C50C-407E-A947-70E740481C1C}">
                <a14:useLocalDpi xmlns:a14="http://schemas.microsoft.com/office/drawing/2010/main" val="0"/>
              </a:ext>
            </a:extLst>
          </a:blip>
          <a:srcRect t="16955"/>
          <a:stretch/>
        </p:blipFill>
        <p:spPr>
          <a:xfrm>
            <a:off x="1" y="240631"/>
            <a:ext cx="8801603" cy="5173580"/>
          </a:xfrm>
          <a:prstGeom prst="rect">
            <a:avLst/>
          </a:prstGeom>
          <a:ln>
            <a:noFill/>
          </a:ln>
          <a:effectLst>
            <a:softEdge rad="112500"/>
          </a:effectLst>
        </p:spPr>
      </p:pic>
      <p:pic>
        <p:nvPicPr>
          <p:cNvPr id="5" name="Picture 4">
            <a:extLst>
              <a:ext uri="{FF2B5EF4-FFF2-40B4-BE49-F238E27FC236}">
                <a16:creationId xmlns:a16="http://schemas.microsoft.com/office/drawing/2014/main" id="{683E9AB9-A578-4829-A411-6409875E197C}"/>
              </a:ext>
            </a:extLst>
          </p:cNvPr>
          <p:cNvPicPr>
            <a:picLocks noChangeAspect="1"/>
          </p:cNvPicPr>
          <p:nvPr/>
        </p:nvPicPr>
        <p:blipFill rotWithShape="1">
          <a:blip r:embed="rId3">
            <a:extLst>
              <a:ext uri="{28A0092B-C50C-407E-A947-70E740481C1C}">
                <a14:useLocalDpi xmlns:a14="http://schemas.microsoft.com/office/drawing/2010/main" val="0"/>
              </a:ext>
            </a:extLst>
          </a:blip>
          <a:srcRect t="17739"/>
          <a:stretch/>
        </p:blipFill>
        <p:spPr>
          <a:xfrm>
            <a:off x="9486401" y="240630"/>
            <a:ext cx="6971910" cy="3224463"/>
          </a:xfrm>
          <a:prstGeom prst="rect">
            <a:avLst/>
          </a:prstGeom>
          <a:ln>
            <a:noFill/>
          </a:ln>
          <a:effectLst>
            <a:softEdge rad="112500"/>
          </a:effectLst>
        </p:spPr>
      </p:pic>
      <p:pic>
        <p:nvPicPr>
          <p:cNvPr id="7" name="Picture 6">
            <a:extLst>
              <a:ext uri="{FF2B5EF4-FFF2-40B4-BE49-F238E27FC236}">
                <a16:creationId xmlns:a16="http://schemas.microsoft.com/office/drawing/2014/main" id="{6318AE55-1B45-4B84-BFC3-2FF59CBC1C2E}"/>
              </a:ext>
            </a:extLst>
          </p:cNvPr>
          <p:cNvPicPr>
            <a:picLocks noChangeAspect="1"/>
          </p:cNvPicPr>
          <p:nvPr/>
        </p:nvPicPr>
        <p:blipFill rotWithShape="1">
          <a:blip r:embed="rId4">
            <a:extLst>
              <a:ext uri="{28A0092B-C50C-407E-A947-70E740481C1C}">
                <a14:useLocalDpi xmlns:a14="http://schemas.microsoft.com/office/drawing/2010/main" val="0"/>
              </a:ext>
            </a:extLst>
          </a:blip>
          <a:srcRect l="-399" t="16324" r="399" b="-710"/>
          <a:stretch/>
        </p:blipFill>
        <p:spPr>
          <a:xfrm>
            <a:off x="529391" y="5871410"/>
            <a:ext cx="6030314" cy="3465096"/>
          </a:xfrm>
          <a:prstGeom prst="rect">
            <a:avLst/>
          </a:prstGeom>
        </p:spPr>
      </p:pic>
    </p:spTree>
    <p:extLst>
      <p:ext uri="{BB962C8B-B14F-4D97-AF65-F5344CB8AC3E}">
        <p14:creationId xmlns:p14="http://schemas.microsoft.com/office/powerpoint/2010/main" val="746980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19" name="Freeform 19"/>
          <p:cNvSpPr/>
          <p:nvPr/>
        </p:nvSpPr>
        <p:spPr>
          <a:xfrm>
            <a:off x="-848571" y="8919661"/>
            <a:ext cx="3870946" cy="950141"/>
          </a:xfrm>
          <a:custGeom>
            <a:avLst/>
            <a:gdLst/>
            <a:ahLst/>
            <a:cxnLst/>
            <a:rect l="l" t="t" r="r" b="b"/>
            <a:pathLst>
              <a:path w="3870946" h="950141">
                <a:moveTo>
                  <a:pt x="0" y="0"/>
                </a:moveTo>
                <a:lnTo>
                  <a:pt x="3870946" y="0"/>
                </a:lnTo>
                <a:lnTo>
                  <a:pt x="3870946" y="950141"/>
                </a:lnTo>
                <a:lnTo>
                  <a:pt x="0" y="9501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0" name="Freeform 20"/>
          <p:cNvSpPr/>
          <p:nvPr/>
        </p:nvSpPr>
        <p:spPr>
          <a:xfrm>
            <a:off x="4472906" y="-2364815"/>
            <a:ext cx="4980952" cy="3731186"/>
          </a:xfrm>
          <a:custGeom>
            <a:avLst/>
            <a:gdLst/>
            <a:ahLst/>
            <a:cxnLst/>
            <a:rect l="l" t="t" r="r" b="b"/>
            <a:pathLst>
              <a:path w="4980952" h="3731186">
                <a:moveTo>
                  <a:pt x="0" y="0"/>
                </a:moveTo>
                <a:lnTo>
                  <a:pt x="4980951" y="0"/>
                </a:lnTo>
                <a:lnTo>
                  <a:pt x="4980951" y="3731186"/>
                </a:lnTo>
                <a:lnTo>
                  <a:pt x="0" y="3731186"/>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21" name="Freeform 21"/>
          <p:cNvSpPr/>
          <p:nvPr/>
        </p:nvSpPr>
        <p:spPr>
          <a:xfrm>
            <a:off x="3431074" y="8919661"/>
            <a:ext cx="2587020" cy="2386526"/>
          </a:xfrm>
          <a:custGeom>
            <a:avLst/>
            <a:gdLst/>
            <a:ahLst/>
            <a:cxnLst/>
            <a:rect l="l" t="t" r="r" b="b"/>
            <a:pathLst>
              <a:path w="2587020" h="2386526">
                <a:moveTo>
                  <a:pt x="0" y="0"/>
                </a:moveTo>
                <a:lnTo>
                  <a:pt x="2587019" y="0"/>
                </a:lnTo>
                <a:lnTo>
                  <a:pt x="2587019" y="2386525"/>
                </a:lnTo>
                <a:lnTo>
                  <a:pt x="0" y="2386525"/>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22" name="Freeform 22"/>
          <p:cNvSpPr/>
          <p:nvPr/>
        </p:nvSpPr>
        <p:spPr>
          <a:xfrm>
            <a:off x="-848571" y="-744412"/>
            <a:ext cx="2597326" cy="2796583"/>
          </a:xfrm>
          <a:custGeom>
            <a:avLst/>
            <a:gdLst/>
            <a:ahLst/>
            <a:cxnLst/>
            <a:rect l="l" t="t" r="r" b="b"/>
            <a:pathLst>
              <a:path w="2597326" h="2796583">
                <a:moveTo>
                  <a:pt x="0" y="0"/>
                </a:moveTo>
                <a:lnTo>
                  <a:pt x="2597327" y="0"/>
                </a:lnTo>
                <a:lnTo>
                  <a:pt x="2597327" y="2796583"/>
                </a:lnTo>
                <a:lnTo>
                  <a:pt x="0" y="2796583"/>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12" name="Rectangle 11">
            <a:extLst>
              <a:ext uri="{FF2B5EF4-FFF2-40B4-BE49-F238E27FC236}">
                <a16:creationId xmlns:a16="http://schemas.microsoft.com/office/drawing/2014/main" id="{52BD02F8-07BD-47FC-B941-139AF8A216F3}"/>
              </a:ext>
            </a:extLst>
          </p:cNvPr>
          <p:cNvSpPr/>
          <p:nvPr/>
        </p:nvSpPr>
        <p:spPr>
          <a:xfrm>
            <a:off x="134814" y="140676"/>
            <a:ext cx="2597326" cy="10146324"/>
          </a:xfrm>
          <a:prstGeom prst="rect">
            <a:avLst/>
          </a:prstGeom>
          <a:solidFill>
            <a:srgbClr val="7030A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400" b="1" dirty="0"/>
              <a:t>Mapping</a:t>
            </a:r>
          </a:p>
        </p:txBody>
      </p:sp>
      <p:graphicFrame>
        <p:nvGraphicFramePr>
          <p:cNvPr id="17" name="Table 16">
            <a:extLst>
              <a:ext uri="{FF2B5EF4-FFF2-40B4-BE49-F238E27FC236}">
                <a16:creationId xmlns:a16="http://schemas.microsoft.com/office/drawing/2014/main" id="{14877E03-E952-4696-954B-FFCF3D8CF73C}"/>
              </a:ext>
            </a:extLst>
          </p:cNvPr>
          <p:cNvGraphicFramePr>
            <a:graphicFrameLocks noGrp="1"/>
          </p:cNvGraphicFramePr>
          <p:nvPr>
            <p:extLst>
              <p:ext uri="{D42A27DB-BD31-4B8C-83A1-F6EECF244321}">
                <p14:modId xmlns:p14="http://schemas.microsoft.com/office/powerpoint/2010/main" val="3776443753"/>
              </p:ext>
            </p:extLst>
          </p:nvPr>
        </p:nvGraphicFramePr>
        <p:xfrm>
          <a:off x="2732140" y="15985"/>
          <a:ext cx="15251059" cy="9317814"/>
        </p:xfrm>
        <a:graphic>
          <a:graphicData uri="http://schemas.openxmlformats.org/drawingml/2006/table">
            <a:tbl>
              <a:tblPr firstRow="1" firstCol="1" bandRow="1">
                <a:tableStyleId>{5C22544A-7EE6-4342-B048-85BDC9FD1C3A}</a:tableStyleId>
              </a:tblPr>
              <a:tblGrid>
                <a:gridCol w="1376801">
                  <a:extLst>
                    <a:ext uri="{9D8B030D-6E8A-4147-A177-3AD203B41FA5}">
                      <a16:colId xmlns:a16="http://schemas.microsoft.com/office/drawing/2014/main" val="1125484793"/>
                    </a:ext>
                  </a:extLst>
                </a:gridCol>
                <a:gridCol w="7047246">
                  <a:extLst>
                    <a:ext uri="{9D8B030D-6E8A-4147-A177-3AD203B41FA5}">
                      <a16:colId xmlns:a16="http://schemas.microsoft.com/office/drawing/2014/main" val="379025434"/>
                    </a:ext>
                  </a:extLst>
                </a:gridCol>
                <a:gridCol w="3841855">
                  <a:extLst>
                    <a:ext uri="{9D8B030D-6E8A-4147-A177-3AD203B41FA5}">
                      <a16:colId xmlns:a16="http://schemas.microsoft.com/office/drawing/2014/main" val="2278043427"/>
                    </a:ext>
                  </a:extLst>
                </a:gridCol>
                <a:gridCol w="2220741">
                  <a:extLst>
                    <a:ext uri="{9D8B030D-6E8A-4147-A177-3AD203B41FA5}">
                      <a16:colId xmlns:a16="http://schemas.microsoft.com/office/drawing/2014/main" val="3278676698"/>
                    </a:ext>
                  </a:extLst>
                </a:gridCol>
                <a:gridCol w="764416">
                  <a:extLst>
                    <a:ext uri="{9D8B030D-6E8A-4147-A177-3AD203B41FA5}">
                      <a16:colId xmlns:a16="http://schemas.microsoft.com/office/drawing/2014/main" val="3834276688"/>
                    </a:ext>
                  </a:extLst>
                </a:gridCol>
              </a:tblGrid>
              <a:tr h="1116624">
                <a:tc>
                  <a:txBody>
                    <a:bodyPr/>
                    <a:lstStyle/>
                    <a:p>
                      <a:pPr marL="0" marR="0">
                        <a:lnSpc>
                          <a:spcPct val="115000"/>
                        </a:lnSpc>
                        <a:spcBef>
                          <a:spcPts val="0"/>
                        </a:spcBef>
                        <a:spcAft>
                          <a:spcPts val="0"/>
                        </a:spcAft>
                      </a:pPr>
                      <a:r>
                        <a:rPr lang="en-US" sz="2000">
                          <a:effectLst/>
                        </a:rPr>
                        <a:t>Week</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165" marR="26165" marT="17443" marB="17443">
                    <a:solidFill>
                      <a:schemeClr val="accent6">
                        <a:lumMod val="60000"/>
                        <a:lumOff val="40000"/>
                      </a:schemeClr>
                    </a:solidFill>
                  </a:tcPr>
                </a:tc>
                <a:tc>
                  <a:txBody>
                    <a:bodyPr/>
                    <a:lstStyle/>
                    <a:p>
                      <a:pPr marL="0" marR="0" algn="ctr">
                        <a:lnSpc>
                          <a:spcPct val="115000"/>
                        </a:lnSpc>
                        <a:spcBef>
                          <a:spcPts val="0"/>
                        </a:spcBef>
                        <a:spcAft>
                          <a:spcPts val="0"/>
                        </a:spcAft>
                      </a:pPr>
                      <a:r>
                        <a:rPr lang="en-US" sz="2000" dirty="0">
                          <a:effectLst/>
                        </a:rPr>
                        <a:t>Topic</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6165" marR="26165" marT="17443" marB="17443">
                    <a:solidFill>
                      <a:schemeClr val="accent6">
                        <a:lumMod val="60000"/>
                        <a:lumOff val="40000"/>
                      </a:schemeClr>
                    </a:solidFill>
                  </a:tcPr>
                </a:tc>
                <a:tc>
                  <a:txBody>
                    <a:bodyPr/>
                    <a:lstStyle/>
                    <a:p>
                      <a:pPr marL="0" marR="0">
                        <a:lnSpc>
                          <a:spcPct val="115000"/>
                        </a:lnSpc>
                        <a:spcBef>
                          <a:spcPts val="0"/>
                        </a:spcBef>
                        <a:spcAft>
                          <a:spcPts val="0"/>
                        </a:spcAft>
                      </a:pPr>
                      <a:r>
                        <a:rPr lang="en-US" sz="2000">
                          <a:effectLst/>
                        </a:rPr>
                        <a:t>Teaching Learning policy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165" marR="26165" marT="17443" marB="17443">
                    <a:solidFill>
                      <a:schemeClr val="accent6">
                        <a:lumMod val="60000"/>
                        <a:lumOff val="40000"/>
                      </a:schemeClr>
                    </a:solidFill>
                  </a:tcPr>
                </a:tc>
                <a:tc>
                  <a:txBody>
                    <a:bodyPr/>
                    <a:lstStyle/>
                    <a:p>
                      <a:pPr marL="0" marR="0">
                        <a:lnSpc>
                          <a:spcPct val="115000"/>
                        </a:lnSpc>
                        <a:spcBef>
                          <a:spcPts val="0"/>
                        </a:spcBef>
                        <a:spcAft>
                          <a:spcPts val="0"/>
                        </a:spcAft>
                      </a:pPr>
                      <a:r>
                        <a:rPr lang="en-US" sz="2000">
                          <a:effectLst/>
                        </a:rPr>
                        <a:t>Assessments policy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165" marR="26165" marT="17443" marB="17443">
                    <a:solidFill>
                      <a:schemeClr val="accent6">
                        <a:lumMod val="60000"/>
                        <a:lumOff val="40000"/>
                      </a:schemeClr>
                    </a:solidFill>
                  </a:tcPr>
                </a:tc>
                <a:tc>
                  <a:txBody>
                    <a:bodyPr/>
                    <a:lstStyle/>
                    <a:p>
                      <a:pPr marL="0" marR="0">
                        <a:lnSpc>
                          <a:spcPct val="115000"/>
                        </a:lnSpc>
                        <a:spcBef>
                          <a:spcPts val="0"/>
                        </a:spcBef>
                        <a:spcAft>
                          <a:spcPts val="0"/>
                        </a:spcAft>
                      </a:pPr>
                      <a:r>
                        <a:rPr lang="en-US" sz="2000" dirty="0">
                          <a:effectLst/>
                        </a:rPr>
                        <a:t>CLO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6165" marR="26165" marT="17443" marB="17443">
                    <a:solidFill>
                      <a:schemeClr val="accent6">
                        <a:lumMod val="60000"/>
                        <a:lumOff val="40000"/>
                      </a:schemeClr>
                    </a:solidFill>
                  </a:tcPr>
                </a:tc>
                <a:extLst>
                  <a:ext uri="{0D108BD9-81ED-4DB2-BD59-A6C34878D82A}">
                    <a16:rowId xmlns:a16="http://schemas.microsoft.com/office/drawing/2014/main" val="1695429730"/>
                  </a:ext>
                </a:extLst>
              </a:tr>
              <a:tr h="2339554">
                <a:tc>
                  <a:txBody>
                    <a:bodyPr/>
                    <a:lstStyle/>
                    <a:p>
                      <a:pPr marL="0" marR="0">
                        <a:lnSpc>
                          <a:spcPct val="115000"/>
                        </a:lnSpc>
                        <a:spcBef>
                          <a:spcPts val="0"/>
                        </a:spcBef>
                        <a:spcAft>
                          <a:spcPts val="0"/>
                        </a:spcAft>
                      </a:pPr>
                      <a:r>
                        <a:rPr lang="en-US" sz="2000">
                          <a:effectLst/>
                        </a:rPr>
                        <a:t>1</a:t>
                      </a:r>
                      <a:r>
                        <a:rPr lang="en-US" sz="2000" baseline="30000">
                          <a:effectLst/>
                        </a:rPr>
                        <a:t>st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165" marR="26165" marT="17443" marB="17443"/>
                </a:tc>
                <a:tc>
                  <a:txBody>
                    <a:bodyPr/>
                    <a:lstStyle/>
                    <a:p>
                      <a:pPr rtl="0" fontAlgn="t">
                        <a:spcBef>
                          <a:spcPts val="0"/>
                        </a:spcBef>
                        <a:spcAft>
                          <a:spcPts val="0"/>
                        </a:spcAft>
                      </a:pPr>
                      <a:r>
                        <a:rPr lang="en-US" sz="2400" b="0" i="0" u="none" strike="noStrike" dirty="0">
                          <a:solidFill>
                            <a:srgbClr val="000000"/>
                          </a:solidFill>
                          <a:effectLst/>
                          <a:latin typeface="Times New Roman" panose="02020603050405020304" pitchFamily="18" charset="0"/>
                          <a:cs typeface="Times New Roman" panose="02020603050405020304" pitchFamily="18" charset="0"/>
                        </a:rPr>
                        <a:t>Structuralism:</a:t>
                      </a:r>
                    </a:p>
                    <a:p>
                      <a:pPr rtl="0" fontAlgn="t">
                        <a:spcBef>
                          <a:spcPts val="0"/>
                        </a:spcBef>
                        <a:spcAft>
                          <a:spcPts val="0"/>
                        </a:spcAft>
                      </a:pPr>
                      <a:r>
                        <a:rPr lang="en-US" sz="2400" b="0" i="0" u="none" strike="noStrike" dirty="0">
                          <a:solidFill>
                            <a:srgbClr val="000000"/>
                          </a:solidFill>
                          <a:effectLst/>
                          <a:latin typeface="Times New Roman" panose="02020603050405020304" pitchFamily="18" charset="0"/>
                          <a:cs typeface="Times New Roman" panose="02020603050405020304" pitchFamily="18" charset="0"/>
                        </a:rPr>
                        <a:t>Definition </a:t>
                      </a:r>
                      <a:endParaRPr lang="en-US" sz="3600" dirty="0">
                        <a:effectLst/>
                        <a:latin typeface="Times New Roman" panose="02020603050405020304" pitchFamily="18" charset="0"/>
                        <a:cs typeface="Times New Roman" panose="02020603050405020304" pitchFamily="18" charset="0"/>
                      </a:endParaRPr>
                    </a:p>
                    <a:p>
                      <a:pPr rtl="0" fontAlgn="t">
                        <a:spcBef>
                          <a:spcPts val="0"/>
                        </a:spcBef>
                        <a:spcAft>
                          <a:spcPts val="0"/>
                        </a:spcAft>
                      </a:pPr>
                      <a:r>
                        <a:rPr lang="en-US" sz="2400" b="0" i="0" u="none" strike="noStrike" dirty="0">
                          <a:solidFill>
                            <a:srgbClr val="000000"/>
                          </a:solidFill>
                          <a:effectLst/>
                          <a:latin typeface="Times New Roman" panose="02020603050405020304" pitchFamily="18" charset="0"/>
                          <a:cs typeface="Times New Roman" panose="02020603050405020304" pitchFamily="18" charset="0"/>
                        </a:rPr>
                        <a:t>History</a:t>
                      </a:r>
                      <a:endParaRPr lang="en-US" sz="3600" dirty="0">
                        <a:effectLst/>
                        <a:latin typeface="Times New Roman" panose="02020603050405020304" pitchFamily="18" charset="0"/>
                        <a:cs typeface="Times New Roman" panose="02020603050405020304" pitchFamily="18" charset="0"/>
                      </a:endParaRPr>
                    </a:p>
                    <a:p>
                      <a:pPr rtl="0" fontAlgn="t">
                        <a:spcBef>
                          <a:spcPts val="0"/>
                        </a:spcBef>
                        <a:spcAft>
                          <a:spcPts val="0"/>
                        </a:spcAft>
                      </a:pPr>
                      <a:r>
                        <a:rPr lang="en-US" sz="2400" b="0" i="0" u="none" strike="noStrike" dirty="0">
                          <a:solidFill>
                            <a:srgbClr val="000000"/>
                          </a:solidFill>
                          <a:effectLst/>
                          <a:latin typeface="Times New Roman" panose="02020603050405020304" pitchFamily="18" charset="0"/>
                          <a:cs typeface="Times New Roman" panose="02020603050405020304" pitchFamily="18" charset="0"/>
                        </a:rPr>
                        <a:t>Type</a:t>
                      </a:r>
                      <a:endParaRPr lang="en-US" sz="3600" dirty="0">
                        <a:effectLst/>
                        <a:latin typeface="Times New Roman" panose="02020603050405020304" pitchFamily="18" charset="0"/>
                        <a:cs typeface="Times New Roman" panose="02020603050405020304" pitchFamily="18" charset="0"/>
                      </a:endParaRPr>
                    </a:p>
                    <a:p>
                      <a:pPr fontAlgn="t"/>
                      <a:br>
                        <a:rPr lang="en-US" sz="3600" dirty="0">
                          <a:effectLst/>
                          <a:latin typeface="Times New Roman" panose="02020603050405020304" pitchFamily="18" charset="0"/>
                          <a:cs typeface="Times New Roman" panose="02020603050405020304" pitchFamily="18" charset="0"/>
                        </a:rPr>
                      </a:br>
                      <a:endParaRPr lang="en-US" sz="3600" dirty="0">
                        <a:effectLst/>
                        <a:latin typeface="Times New Roman" panose="02020603050405020304" pitchFamily="18" charset="0"/>
                        <a:cs typeface="Times New Roman" panose="02020603050405020304" pitchFamily="18" charset="0"/>
                      </a:endParaRPr>
                    </a:p>
                  </a:txBody>
                  <a:tcPr marL="28575" marR="28575" marT="19050" marB="19050"/>
                </a:tc>
                <a:tc>
                  <a:txBody>
                    <a:bodyPr/>
                    <a:lstStyle/>
                    <a:p>
                      <a:pPr marL="0" marR="0">
                        <a:lnSpc>
                          <a:spcPct val="115000"/>
                        </a:lnSpc>
                        <a:spcBef>
                          <a:spcPts val="0"/>
                        </a:spcBef>
                        <a:spcAft>
                          <a:spcPts val="0"/>
                        </a:spcAft>
                      </a:pPr>
                      <a:r>
                        <a:rPr lang="en-US" sz="2000" dirty="0">
                          <a:effectLst/>
                        </a:rPr>
                        <a:t>Lecture with PPT presentation, Discussion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6165" marR="26165" marT="17443" marB="17443"/>
                </a:tc>
                <a:tc>
                  <a:txBody>
                    <a:bodyPr/>
                    <a:lstStyle/>
                    <a:p>
                      <a:pPr marL="0" marR="0">
                        <a:lnSpc>
                          <a:spcPct val="115000"/>
                        </a:lnSpc>
                        <a:spcBef>
                          <a:spcPts val="0"/>
                        </a:spcBef>
                        <a:spcAft>
                          <a:spcPts val="0"/>
                        </a:spcAft>
                      </a:pPr>
                      <a:r>
                        <a:rPr lang="en-US" sz="2000">
                          <a:effectLst/>
                        </a:rPr>
                        <a:t>Class attendance</a:t>
                      </a:r>
                      <a:endParaRPr lang="en-US" sz="1400">
                        <a:effectLst/>
                      </a:endParaRPr>
                    </a:p>
                    <a:p>
                      <a:pPr marL="0" marR="0">
                        <a:lnSpc>
                          <a:spcPct val="115000"/>
                        </a:lnSpc>
                        <a:spcBef>
                          <a:spcPts val="0"/>
                        </a:spcBef>
                        <a:spcAft>
                          <a:spcPts val="0"/>
                        </a:spcAft>
                      </a:pPr>
                      <a:r>
                        <a:rPr lang="en-US" sz="2000">
                          <a:effectLst/>
                        </a:rPr>
                        <a:t>Class performance</a:t>
                      </a:r>
                      <a:endParaRPr lang="en-US" sz="1400">
                        <a:effectLst/>
                      </a:endParaRPr>
                    </a:p>
                    <a:p>
                      <a:pPr marL="0" marR="0">
                        <a:lnSpc>
                          <a:spcPct val="115000"/>
                        </a:lnSpc>
                        <a:spcBef>
                          <a:spcPts val="0"/>
                        </a:spcBef>
                        <a:spcAft>
                          <a:spcPts val="0"/>
                        </a:spcAft>
                      </a:pPr>
                      <a:r>
                        <a:rPr lang="en-US" sz="2000">
                          <a:effectLst/>
                        </a:rPr>
                        <a:t>Mid exam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165" marR="26165" marT="17443" marB="17443"/>
                </a:tc>
                <a:tc>
                  <a:txBody>
                    <a:bodyPr/>
                    <a:lstStyle/>
                    <a:p>
                      <a:pPr marL="0" marR="0">
                        <a:lnSpc>
                          <a:spcPct val="115000"/>
                        </a:lnSpc>
                        <a:spcBef>
                          <a:spcPts val="0"/>
                        </a:spcBef>
                        <a:spcAft>
                          <a:spcPts val="0"/>
                        </a:spcAft>
                      </a:pPr>
                      <a:r>
                        <a:rPr lang="en-US" sz="20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165" marR="26165" marT="17443" marB="17443"/>
                </a:tc>
                <a:extLst>
                  <a:ext uri="{0D108BD9-81ED-4DB2-BD59-A6C34878D82A}">
                    <a16:rowId xmlns:a16="http://schemas.microsoft.com/office/drawing/2014/main" val="3882599336"/>
                  </a:ext>
                </a:extLst>
              </a:tr>
              <a:tr h="2587239">
                <a:tc>
                  <a:txBody>
                    <a:bodyPr/>
                    <a:lstStyle/>
                    <a:p>
                      <a:pPr marL="0" marR="0">
                        <a:lnSpc>
                          <a:spcPct val="115000"/>
                        </a:lnSpc>
                        <a:spcBef>
                          <a:spcPts val="0"/>
                        </a:spcBef>
                        <a:spcAft>
                          <a:spcPts val="0"/>
                        </a:spcAft>
                      </a:pPr>
                      <a:r>
                        <a:rPr lang="en-US" sz="2000">
                          <a:effectLst/>
                        </a:rPr>
                        <a:t>2</a:t>
                      </a:r>
                      <a:r>
                        <a:rPr lang="en-US" sz="2000" baseline="30000">
                          <a:effectLst/>
                        </a:rPr>
                        <a:t>nd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165" marR="26165" marT="17443" marB="17443"/>
                </a:tc>
                <a:tc>
                  <a:txBody>
                    <a:bodyPr/>
                    <a:lstStyle/>
                    <a:p>
                      <a:pPr rtl="0" fontAlgn="t">
                        <a:spcBef>
                          <a:spcPts val="0"/>
                        </a:spcBef>
                        <a:spcAft>
                          <a:spcPts val="0"/>
                        </a:spcAft>
                      </a:pPr>
                      <a:r>
                        <a:rPr lang="en-US" sz="2400" b="0" i="0" u="none" strike="noStrike" dirty="0">
                          <a:solidFill>
                            <a:srgbClr val="000000"/>
                          </a:solidFill>
                          <a:effectLst/>
                          <a:latin typeface="Times New Roman" panose="02020603050405020304" pitchFamily="18" charset="0"/>
                          <a:cs typeface="Times New Roman" panose="02020603050405020304" pitchFamily="18" charset="0"/>
                        </a:rPr>
                        <a:t>Cause and effect</a:t>
                      </a:r>
                      <a:endParaRPr lang="en-US" sz="3600" dirty="0">
                        <a:effectLst/>
                        <a:latin typeface="Times New Roman" panose="02020603050405020304" pitchFamily="18" charset="0"/>
                        <a:cs typeface="Times New Roman" panose="02020603050405020304" pitchFamily="18" charset="0"/>
                      </a:endParaRPr>
                    </a:p>
                    <a:p>
                      <a:pPr rtl="0" fontAlgn="t">
                        <a:spcBef>
                          <a:spcPts val="0"/>
                        </a:spcBef>
                        <a:spcAft>
                          <a:spcPts val="0"/>
                        </a:spcAft>
                      </a:pPr>
                      <a:r>
                        <a:rPr lang="en-US" sz="2400" b="0" i="0" u="none" strike="noStrike" dirty="0">
                          <a:solidFill>
                            <a:srgbClr val="000000"/>
                          </a:solidFill>
                          <a:effectLst/>
                          <a:latin typeface="Times New Roman" panose="02020603050405020304" pitchFamily="18" charset="0"/>
                          <a:cs typeface="Times New Roman" panose="02020603050405020304" pitchFamily="18" charset="0"/>
                        </a:rPr>
                        <a:t>Literary features</a:t>
                      </a:r>
                      <a:endParaRPr lang="en-US" sz="3600" dirty="0">
                        <a:effectLst/>
                        <a:latin typeface="Times New Roman" panose="02020603050405020304" pitchFamily="18" charset="0"/>
                        <a:cs typeface="Times New Roman" panose="02020603050405020304" pitchFamily="18" charset="0"/>
                      </a:endParaRPr>
                    </a:p>
                  </a:txBody>
                  <a:tcPr marL="28575" marR="28575" marT="19050" marB="19050"/>
                </a:tc>
                <a:tc>
                  <a:txBody>
                    <a:bodyPr/>
                    <a:lstStyle/>
                    <a:p>
                      <a:pPr marL="0" marR="0">
                        <a:lnSpc>
                          <a:spcPct val="115000"/>
                        </a:lnSpc>
                        <a:spcBef>
                          <a:spcPts val="0"/>
                        </a:spcBef>
                        <a:spcAft>
                          <a:spcPts val="0"/>
                        </a:spcAft>
                      </a:pPr>
                      <a:r>
                        <a:rPr lang="en-US" sz="2000" dirty="0">
                          <a:effectLst/>
                        </a:rPr>
                        <a:t>Lecture with PPT presentation, Discussion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6165" marR="26165" marT="17443" marB="17443"/>
                </a:tc>
                <a:tc>
                  <a:txBody>
                    <a:bodyPr/>
                    <a:lstStyle/>
                    <a:p>
                      <a:pPr marL="0" marR="0">
                        <a:lnSpc>
                          <a:spcPct val="115000"/>
                        </a:lnSpc>
                        <a:spcBef>
                          <a:spcPts val="0"/>
                        </a:spcBef>
                        <a:spcAft>
                          <a:spcPts val="0"/>
                        </a:spcAft>
                      </a:pPr>
                      <a:r>
                        <a:rPr lang="en-US" sz="2000">
                          <a:effectLst/>
                        </a:rPr>
                        <a:t>Class attendance</a:t>
                      </a:r>
                      <a:endParaRPr lang="en-US" sz="1400">
                        <a:effectLst/>
                      </a:endParaRPr>
                    </a:p>
                    <a:p>
                      <a:pPr marL="0" marR="0">
                        <a:lnSpc>
                          <a:spcPct val="115000"/>
                        </a:lnSpc>
                        <a:spcBef>
                          <a:spcPts val="0"/>
                        </a:spcBef>
                        <a:spcAft>
                          <a:spcPts val="0"/>
                        </a:spcAft>
                      </a:pPr>
                      <a:r>
                        <a:rPr lang="en-US" sz="2000">
                          <a:effectLst/>
                        </a:rPr>
                        <a:t>Class performance,</a:t>
                      </a:r>
                      <a:endParaRPr lang="en-US" sz="1400">
                        <a:effectLst/>
                      </a:endParaRPr>
                    </a:p>
                    <a:p>
                      <a:pPr marL="0" marR="0">
                        <a:lnSpc>
                          <a:spcPct val="115000"/>
                        </a:lnSpc>
                        <a:spcBef>
                          <a:spcPts val="0"/>
                        </a:spcBef>
                        <a:spcAft>
                          <a:spcPts val="0"/>
                        </a:spcAft>
                      </a:pPr>
                      <a:r>
                        <a:rPr lang="en-US" sz="2000">
                          <a:effectLst/>
                        </a:rPr>
                        <a:t>Mid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165" marR="26165" marT="17443" marB="17443"/>
                </a:tc>
                <a:tc>
                  <a:txBody>
                    <a:bodyPr/>
                    <a:lstStyle/>
                    <a:p>
                      <a:pPr marL="0" marR="0">
                        <a:lnSpc>
                          <a:spcPct val="115000"/>
                        </a:lnSpc>
                        <a:spcBef>
                          <a:spcPts val="0"/>
                        </a:spcBef>
                        <a:spcAft>
                          <a:spcPts val="0"/>
                        </a:spcAft>
                      </a:pPr>
                      <a:r>
                        <a:rPr lang="en-US" sz="2000">
                          <a:effectLst/>
                        </a:rPr>
                        <a:t>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165" marR="26165" marT="17443" marB="17443"/>
                </a:tc>
                <a:extLst>
                  <a:ext uri="{0D108BD9-81ED-4DB2-BD59-A6C34878D82A}">
                    <a16:rowId xmlns:a16="http://schemas.microsoft.com/office/drawing/2014/main" val="25430843"/>
                  </a:ext>
                </a:extLst>
              </a:tr>
              <a:tr h="3015531">
                <a:tc>
                  <a:txBody>
                    <a:bodyPr/>
                    <a:lstStyle/>
                    <a:p>
                      <a:pPr marL="0" marR="0">
                        <a:lnSpc>
                          <a:spcPct val="115000"/>
                        </a:lnSpc>
                        <a:spcBef>
                          <a:spcPts val="0"/>
                        </a:spcBef>
                        <a:spcAft>
                          <a:spcPts val="0"/>
                        </a:spcAft>
                      </a:pPr>
                      <a:r>
                        <a:rPr lang="en-US" sz="2000" dirty="0">
                          <a:effectLst/>
                        </a:rPr>
                        <a:t>3</a:t>
                      </a:r>
                      <a:r>
                        <a:rPr lang="en-US" sz="2000" baseline="30000" dirty="0">
                          <a:effectLst/>
                        </a:rPr>
                        <a:t>rd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6165" marR="26165" marT="17443" marB="17443"/>
                </a:tc>
                <a:tc>
                  <a:txBody>
                    <a:bodyPr/>
                    <a:lstStyle/>
                    <a:p>
                      <a:pPr marL="0" marR="0">
                        <a:lnSpc>
                          <a:spcPct val="115000"/>
                        </a:lnSpc>
                        <a:spcBef>
                          <a:spcPts val="0"/>
                        </a:spcBef>
                        <a:spcAft>
                          <a:spcPts val="0"/>
                        </a:spcAft>
                      </a:pPr>
                      <a:r>
                        <a:rPr lang="en-US" sz="28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Deconstruction</a:t>
                      </a:r>
                    </a:p>
                    <a:p>
                      <a:pPr rtl="0"/>
                      <a:r>
                        <a:rPr lang="en-US" sz="2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Definition </a:t>
                      </a:r>
                      <a:endParaRPr lang="en-US" sz="2800" b="0" dirty="0">
                        <a:effectLst/>
                        <a:latin typeface="Times New Roman" panose="02020603050405020304" pitchFamily="18" charset="0"/>
                        <a:cs typeface="Times New Roman" panose="02020603050405020304" pitchFamily="18" charset="0"/>
                      </a:endParaRPr>
                    </a:p>
                    <a:p>
                      <a:pPr rtl="0"/>
                      <a:r>
                        <a:rPr lang="en-US" sz="2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Derrida theory</a:t>
                      </a:r>
                      <a:endParaRPr lang="en-US" sz="2800" b="0" dirty="0">
                        <a:effectLst/>
                        <a:latin typeface="Times New Roman" panose="02020603050405020304" pitchFamily="18" charset="0"/>
                        <a:cs typeface="Times New Roman" panose="02020603050405020304" pitchFamily="18" charset="0"/>
                      </a:endParaRPr>
                    </a:p>
                    <a:p>
                      <a:br>
                        <a:rPr lang="en-US" sz="2000" dirty="0"/>
                      </a:b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tc>
                <a:tc>
                  <a:txBody>
                    <a:bodyPr/>
                    <a:lstStyle/>
                    <a:p>
                      <a:pPr marL="0" marR="0">
                        <a:lnSpc>
                          <a:spcPct val="115000"/>
                        </a:lnSpc>
                        <a:spcBef>
                          <a:spcPts val="0"/>
                        </a:spcBef>
                        <a:spcAft>
                          <a:spcPts val="0"/>
                        </a:spcAft>
                      </a:pPr>
                      <a:r>
                        <a:rPr lang="en-US" sz="2000">
                          <a:effectLst/>
                        </a:rPr>
                        <a:t>Lecture with PPT presentation, Discussion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165" marR="26165" marT="17443" marB="17443"/>
                </a:tc>
                <a:tc>
                  <a:txBody>
                    <a:bodyPr/>
                    <a:lstStyle/>
                    <a:p>
                      <a:pPr marL="0" marR="0">
                        <a:lnSpc>
                          <a:spcPct val="115000"/>
                        </a:lnSpc>
                        <a:spcBef>
                          <a:spcPts val="0"/>
                        </a:spcBef>
                        <a:spcAft>
                          <a:spcPts val="0"/>
                        </a:spcAft>
                      </a:pPr>
                      <a:r>
                        <a:rPr lang="en-US" sz="2000" dirty="0">
                          <a:effectLst/>
                        </a:rPr>
                        <a:t>Class attendance</a:t>
                      </a:r>
                      <a:endParaRPr lang="en-US" sz="1400" dirty="0">
                        <a:effectLst/>
                      </a:endParaRPr>
                    </a:p>
                    <a:p>
                      <a:pPr marL="0" marR="0">
                        <a:lnSpc>
                          <a:spcPct val="115000"/>
                        </a:lnSpc>
                        <a:spcBef>
                          <a:spcPts val="0"/>
                        </a:spcBef>
                        <a:spcAft>
                          <a:spcPts val="0"/>
                        </a:spcAft>
                      </a:pPr>
                      <a:r>
                        <a:rPr lang="en-US" sz="2000" dirty="0">
                          <a:effectLst/>
                        </a:rPr>
                        <a:t>Class performance,</a:t>
                      </a:r>
                      <a:endParaRPr lang="en-US" sz="1400" dirty="0">
                        <a:effectLst/>
                      </a:endParaRPr>
                    </a:p>
                    <a:p>
                      <a:pPr marL="0" marR="0">
                        <a:lnSpc>
                          <a:spcPct val="115000"/>
                        </a:lnSpc>
                        <a:spcBef>
                          <a:spcPts val="0"/>
                        </a:spcBef>
                        <a:spcAft>
                          <a:spcPts val="0"/>
                        </a:spcAft>
                      </a:pPr>
                      <a:r>
                        <a:rPr lang="en-US" sz="2000" dirty="0">
                          <a:effectLst/>
                        </a:rPr>
                        <a:t>Mid</a:t>
                      </a:r>
                      <a:endParaRPr lang="en-US" sz="1400" dirty="0">
                        <a:effectLst/>
                      </a:endParaRPr>
                    </a:p>
                    <a:p>
                      <a:pPr marL="0" marR="0">
                        <a:lnSpc>
                          <a:spcPct val="115000"/>
                        </a:lnSpc>
                        <a:spcBef>
                          <a:spcPts val="0"/>
                        </a:spcBef>
                        <a:spcAft>
                          <a:spcPts val="0"/>
                        </a:spcAft>
                      </a:pPr>
                      <a:r>
                        <a:rPr lang="en-US" sz="2000" dirty="0">
                          <a:effectLst/>
                        </a:rPr>
                        <a:t>Assignment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6165" marR="26165" marT="17443" marB="17443"/>
                </a:tc>
                <a:tc>
                  <a:txBody>
                    <a:bodyPr/>
                    <a:lstStyle/>
                    <a:p>
                      <a:pPr marL="0" marR="0">
                        <a:lnSpc>
                          <a:spcPct val="115000"/>
                        </a:lnSpc>
                        <a:spcBef>
                          <a:spcPts val="0"/>
                        </a:spcBef>
                        <a:spcAft>
                          <a:spcPts val="0"/>
                        </a:spcAft>
                      </a:pPr>
                      <a:r>
                        <a:rPr lang="en-US" sz="2000" dirty="0">
                          <a:effectLst/>
                        </a:rPr>
                        <a:t>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6165" marR="26165" marT="17443" marB="17443"/>
                </a:tc>
                <a:extLst>
                  <a:ext uri="{0D108BD9-81ED-4DB2-BD59-A6C34878D82A}">
                    <a16:rowId xmlns:a16="http://schemas.microsoft.com/office/drawing/2014/main" val="2331722184"/>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Deconstruction-presentation-7-638.jpg">
            <a:extLst>
              <a:ext uri="{FF2B5EF4-FFF2-40B4-BE49-F238E27FC236}">
                <a16:creationId xmlns:a16="http://schemas.microsoft.com/office/drawing/2014/main" id="{229B9FEC-63FA-48A5-8862-E35B2150DEC5}"/>
              </a:ext>
            </a:extLst>
          </p:cNvPr>
          <p:cNvPicPr>
            <a:picLocks noChangeAspect="1"/>
          </p:cNvPicPr>
          <p:nvPr/>
        </p:nvPicPr>
        <p:blipFill rotWithShape="1">
          <a:blip r:embed="rId2"/>
          <a:srcRect l="15439" t="25428" r="14035" b="20537"/>
          <a:stretch/>
        </p:blipFill>
        <p:spPr>
          <a:xfrm>
            <a:off x="409075" y="385010"/>
            <a:ext cx="9673391" cy="5558591"/>
          </a:xfrm>
          <a:prstGeom prst="rect">
            <a:avLst/>
          </a:prstGeom>
          <a:ln>
            <a:noFill/>
          </a:ln>
          <a:effectLst>
            <a:softEdge rad="112500"/>
          </a:effectLst>
        </p:spPr>
      </p:pic>
      <p:pic>
        <p:nvPicPr>
          <p:cNvPr id="4" name="Picture 3">
            <a:extLst>
              <a:ext uri="{FF2B5EF4-FFF2-40B4-BE49-F238E27FC236}">
                <a16:creationId xmlns:a16="http://schemas.microsoft.com/office/drawing/2014/main" id="{78FA5499-8B63-478C-9E74-A58EBE4B77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29236" y="4987091"/>
            <a:ext cx="3431669" cy="5149515"/>
          </a:xfrm>
          <a:prstGeom prst="rect">
            <a:avLst/>
          </a:prstGeom>
        </p:spPr>
      </p:pic>
      <p:pic>
        <p:nvPicPr>
          <p:cNvPr id="6" name="Picture 5">
            <a:extLst>
              <a:ext uri="{FF2B5EF4-FFF2-40B4-BE49-F238E27FC236}">
                <a16:creationId xmlns:a16="http://schemas.microsoft.com/office/drawing/2014/main" id="{5F572AF7-4BBF-41DB-9C23-1B84062E91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11216" y="385010"/>
            <a:ext cx="2867711" cy="4325354"/>
          </a:xfrm>
          <a:prstGeom prst="rect">
            <a:avLst/>
          </a:prstGeom>
        </p:spPr>
      </p:pic>
      <p:pic>
        <p:nvPicPr>
          <p:cNvPr id="8" name="Picture 7">
            <a:extLst>
              <a:ext uri="{FF2B5EF4-FFF2-40B4-BE49-F238E27FC236}">
                <a16:creationId xmlns:a16="http://schemas.microsoft.com/office/drawing/2014/main" id="{A2EB72D6-FF5F-40F8-ADB1-DA227E33C2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3260" y="3872483"/>
            <a:ext cx="3431667" cy="5181818"/>
          </a:xfrm>
          <a:prstGeom prst="rect">
            <a:avLst/>
          </a:prstGeom>
        </p:spPr>
      </p:pic>
    </p:spTree>
    <p:extLst>
      <p:ext uri="{BB962C8B-B14F-4D97-AF65-F5344CB8AC3E}">
        <p14:creationId xmlns:p14="http://schemas.microsoft.com/office/powerpoint/2010/main" val="2616338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Literary-Criticism-Deconstruction-11-638.jpg">
            <a:extLst>
              <a:ext uri="{FF2B5EF4-FFF2-40B4-BE49-F238E27FC236}">
                <a16:creationId xmlns:a16="http://schemas.microsoft.com/office/drawing/2014/main" id="{985491EE-CB4B-4EB4-A989-3790FF744A54}"/>
              </a:ext>
            </a:extLst>
          </p:cNvPr>
          <p:cNvPicPr>
            <a:picLocks noChangeAspect="1"/>
          </p:cNvPicPr>
          <p:nvPr/>
        </p:nvPicPr>
        <p:blipFill rotWithShape="1">
          <a:blip r:embed="rId2"/>
          <a:srcRect l="2106" t="21921" r="49824" b="17260"/>
          <a:stretch/>
        </p:blipFill>
        <p:spPr>
          <a:xfrm>
            <a:off x="264692" y="189914"/>
            <a:ext cx="6593306" cy="4177550"/>
          </a:xfrm>
          <a:prstGeom prst="rect">
            <a:avLst/>
          </a:prstGeom>
          <a:ln>
            <a:noFill/>
          </a:ln>
          <a:effectLst>
            <a:softEdge rad="112500"/>
          </a:effectLst>
        </p:spPr>
      </p:pic>
      <p:pic>
        <p:nvPicPr>
          <p:cNvPr id="3" name="Picture 2" descr="12-Literary-Criticism-Deconstruction-12-638.jpg">
            <a:extLst>
              <a:ext uri="{FF2B5EF4-FFF2-40B4-BE49-F238E27FC236}">
                <a16:creationId xmlns:a16="http://schemas.microsoft.com/office/drawing/2014/main" id="{91B21206-B7D3-449E-B4D8-197C6373D4E6}"/>
              </a:ext>
            </a:extLst>
          </p:cNvPr>
          <p:cNvPicPr>
            <a:picLocks noChangeAspect="1"/>
          </p:cNvPicPr>
          <p:nvPr/>
        </p:nvPicPr>
        <p:blipFill rotWithShape="1">
          <a:blip r:embed="rId3"/>
          <a:srcRect l="1930" t="20986" r="50000" b="7903"/>
          <a:stretch/>
        </p:blipFill>
        <p:spPr>
          <a:xfrm>
            <a:off x="11694695" y="553453"/>
            <a:ext cx="6593306" cy="7074569"/>
          </a:xfrm>
          <a:prstGeom prst="rect">
            <a:avLst/>
          </a:prstGeom>
          <a:ln>
            <a:noFill/>
          </a:ln>
          <a:effectLst>
            <a:softEdge rad="112500"/>
          </a:effectLst>
        </p:spPr>
      </p:pic>
      <p:pic>
        <p:nvPicPr>
          <p:cNvPr id="4" name="Picture 3" descr="13-Literary-Criticism-Deconstruction-13-638.jpg">
            <a:extLst>
              <a:ext uri="{FF2B5EF4-FFF2-40B4-BE49-F238E27FC236}">
                <a16:creationId xmlns:a16="http://schemas.microsoft.com/office/drawing/2014/main" id="{615553DE-4E7A-4B11-A996-5DF7A6D62258}"/>
              </a:ext>
            </a:extLst>
          </p:cNvPr>
          <p:cNvPicPr>
            <a:picLocks noChangeAspect="1"/>
          </p:cNvPicPr>
          <p:nvPr/>
        </p:nvPicPr>
        <p:blipFill rotWithShape="1">
          <a:blip r:embed="rId4"/>
          <a:srcRect l="4211" t="22389" r="2807" b="13283"/>
          <a:stretch/>
        </p:blipFill>
        <p:spPr>
          <a:xfrm>
            <a:off x="517355" y="4367463"/>
            <a:ext cx="10744205" cy="5574825"/>
          </a:xfrm>
          <a:prstGeom prst="rect">
            <a:avLst/>
          </a:prstGeom>
          <a:ln>
            <a:noFill/>
          </a:ln>
          <a:effectLst>
            <a:softEdge rad="112500"/>
          </a:effectLst>
        </p:spPr>
      </p:pic>
    </p:spTree>
    <p:extLst>
      <p:ext uri="{BB962C8B-B14F-4D97-AF65-F5344CB8AC3E}">
        <p14:creationId xmlns:p14="http://schemas.microsoft.com/office/powerpoint/2010/main" val="13664682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Literary-Criticism-Deconstruction-14-638.jpg">
            <a:extLst>
              <a:ext uri="{FF2B5EF4-FFF2-40B4-BE49-F238E27FC236}">
                <a16:creationId xmlns:a16="http://schemas.microsoft.com/office/drawing/2014/main" id="{8AC90F69-0F7B-43A7-8E93-29C6D12145DA}"/>
              </a:ext>
            </a:extLst>
          </p:cNvPr>
          <p:cNvPicPr>
            <a:picLocks noChangeAspect="1"/>
          </p:cNvPicPr>
          <p:nvPr/>
        </p:nvPicPr>
        <p:blipFill rotWithShape="1">
          <a:blip r:embed="rId2"/>
          <a:srcRect l="2632" t="21921" r="1754" b="8137"/>
          <a:stretch/>
        </p:blipFill>
        <p:spPr>
          <a:xfrm>
            <a:off x="1852863" y="1130969"/>
            <a:ext cx="14035500" cy="7700211"/>
          </a:xfrm>
          <a:prstGeom prst="rect">
            <a:avLst/>
          </a:prstGeom>
          <a:ln>
            <a:noFill/>
          </a:ln>
          <a:effectLst>
            <a:softEdge rad="112500"/>
          </a:effectLst>
        </p:spPr>
      </p:pic>
    </p:spTree>
    <p:extLst>
      <p:ext uri="{BB962C8B-B14F-4D97-AF65-F5344CB8AC3E}">
        <p14:creationId xmlns:p14="http://schemas.microsoft.com/office/powerpoint/2010/main" val="16236988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5-Literary-Criticism-Deconstruction-15-638.jpg">
            <a:extLst>
              <a:ext uri="{FF2B5EF4-FFF2-40B4-BE49-F238E27FC236}">
                <a16:creationId xmlns:a16="http://schemas.microsoft.com/office/drawing/2014/main" id="{BBEA3B3F-7C97-49F1-B31F-105DD59C1EFC}"/>
              </a:ext>
            </a:extLst>
          </p:cNvPr>
          <p:cNvPicPr>
            <a:picLocks noChangeAspect="1"/>
          </p:cNvPicPr>
          <p:nvPr/>
        </p:nvPicPr>
        <p:blipFill rotWithShape="1">
          <a:blip r:embed="rId2"/>
          <a:srcRect l="1579" t="20952" r="4912" b="5711"/>
          <a:stretch/>
        </p:blipFill>
        <p:spPr>
          <a:xfrm>
            <a:off x="1892106" y="776037"/>
            <a:ext cx="14503788" cy="8734926"/>
          </a:xfrm>
          <a:prstGeom prst="rect">
            <a:avLst/>
          </a:prstGeom>
          <a:ln>
            <a:noFill/>
          </a:ln>
          <a:effectLst>
            <a:softEdge rad="112500"/>
          </a:effectLst>
        </p:spPr>
      </p:pic>
    </p:spTree>
    <p:extLst>
      <p:ext uri="{BB962C8B-B14F-4D97-AF65-F5344CB8AC3E}">
        <p14:creationId xmlns:p14="http://schemas.microsoft.com/office/powerpoint/2010/main" val="16812700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C11301-773F-4507-9567-D19686DAB9C2}"/>
              </a:ext>
            </a:extLst>
          </p:cNvPr>
          <p:cNvSpPr txBox="1"/>
          <p:nvPr/>
        </p:nvSpPr>
        <p:spPr>
          <a:xfrm>
            <a:off x="5173580" y="312821"/>
            <a:ext cx="7531769" cy="1338828"/>
          </a:xfrm>
          <a:prstGeom prst="rect">
            <a:avLst/>
          </a:prstGeom>
          <a:noFill/>
        </p:spPr>
        <p:txBody>
          <a:bodyPr wrap="square" rtlCol="0">
            <a:spAutoFit/>
          </a:bodyPr>
          <a:lstStyle/>
          <a:p>
            <a:pPr algn="ctr"/>
            <a:r>
              <a:rPr lang="en-US" sz="8100" b="1" u="sng" dirty="0">
                <a:solidFill>
                  <a:schemeClr val="tx2">
                    <a:lumMod val="75000"/>
                  </a:schemeClr>
                </a:solidFill>
                <a:latin typeface="Times New Roman" panose="02020603050405020304" pitchFamily="18" charset="0"/>
                <a:cs typeface="Times New Roman" panose="02020603050405020304" pitchFamily="18" charset="0"/>
              </a:rPr>
              <a:t>Difference</a:t>
            </a:r>
          </a:p>
        </p:txBody>
      </p:sp>
      <p:pic>
        <p:nvPicPr>
          <p:cNvPr id="4" name="Picture 3">
            <a:extLst>
              <a:ext uri="{FF2B5EF4-FFF2-40B4-BE49-F238E27FC236}">
                <a16:creationId xmlns:a16="http://schemas.microsoft.com/office/drawing/2014/main" id="{3416DCEE-C8BF-4640-8B8D-58A79C9B1B08}"/>
              </a:ext>
            </a:extLst>
          </p:cNvPr>
          <p:cNvPicPr>
            <a:picLocks noChangeAspect="1"/>
          </p:cNvPicPr>
          <p:nvPr/>
        </p:nvPicPr>
        <p:blipFill rotWithShape="1">
          <a:blip r:embed="rId2">
            <a:extLst>
              <a:ext uri="{28A0092B-C50C-407E-A947-70E740481C1C}">
                <a14:useLocalDpi xmlns:a14="http://schemas.microsoft.com/office/drawing/2010/main" val="0"/>
              </a:ext>
            </a:extLst>
          </a:blip>
          <a:srcRect l="62237" t="10015" r="5922" b="31711"/>
          <a:stretch/>
        </p:blipFill>
        <p:spPr>
          <a:xfrm>
            <a:off x="553452" y="1949117"/>
            <a:ext cx="5823285" cy="5991726"/>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45E150F5-51CD-4F08-9B0D-5BEC215F9E09}"/>
              </a:ext>
            </a:extLst>
          </p:cNvPr>
          <p:cNvPicPr>
            <a:picLocks noChangeAspect="1"/>
          </p:cNvPicPr>
          <p:nvPr/>
        </p:nvPicPr>
        <p:blipFill rotWithShape="1">
          <a:blip r:embed="rId3">
            <a:extLst>
              <a:ext uri="{28A0092B-C50C-407E-A947-70E740481C1C}">
                <a14:useLocalDpi xmlns:a14="http://schemas.microsoft.com/office/drawing/2010/main" val="0"/>
              </a:ext>
            </a:extLst>
          </a:blip>
          <a:srcRect l="57631" t="14251" r="6447" b="36836"/>
          <a:stretch/>
        </p:blipFill>
        <p:spPr>
          <a:xfrm>
            <a:off x="7507706" y="2430380"/>
            <a:ext cx="6569243" cy="5029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05785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8BA706-3005-4AAB-A485-0343A5308544}"/>
              </a:ext>
            </a:extLst>
          </p:cNvPr>
          <p:cNvPicPr>
            <a:picLocks noChangeAspect="1"/>
          </p:cNvPicPr>
          <p:nvPr/>
        </p:nvPicPr>
        <p:blipFill rotWithShape="1">
          <a:blip r:embed="rId2">
            <a:extLst>
              <a:ext uri="{28A0092B-C50C-407E-A947-70E740481C1C}">
                <a14:useLocalDpi xmlns:a14="http://schemas.microsoft.com/office/drawing/2010/main" val="0"/>
              </a:ext>
            </a:extLst>
          </a:blip>
          <a:srcRect l="59725" t="8869" r="4134" b="35665"/>
          <a:stretch/>
        </p:blipFill>
        <p:spPr>
          <a:xfrm>
            <a:off x="457200" y="240633"/>
            <a:ext cx="5487213" cy="551046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4CAE6058-3DDE-475F-9235-C95C9194496A}"/>
              </a:ext>
            </a:extLst>
          </p:cNvPr>
          <p:cNvPicPr>
            <a:picLocks noChangeAspect="1"/>
          </p:cNvPicPr>
          <p:nvPr/>
        </p:nvPicPr>
        <p:blipFill rotWithShape="1">
          <a:blip r:embed="rId3">
            <a:extLst>
              <a:ext uri="{28A0092B-C50C-407E-A947-70E740481C1C}">
                <a14:useLocalDpi xmlns:a14="http://schemas.microsoft.com/office/drawing/2010/main" val="0"/>
              </a:ext>
            </a:extLst>
          </a:blip>
          <a:srcRect l="58947" t="9337" r="6185" b="39878"/>
          <a:stretch/>
        </p:blipFill>
        <p:spPr>
          <a:xfrm>
            <a:off x="6063256" y="4379496"/>
            <a:ext cx="6161489" cy="551046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BDC9AAC4-BAA3-44FE-AD78-37494FB2C9DE}"/>
              </a:ext>
            </a:extLst>
          </p:cNvPr>
          <p:cNvPicPr>
            <a:picLocks noChangeAspect="1"/>
          </p:cNvPicPr>
          <p:nvPr/>
        </p:nvPicPr>
        <p:blipFill rotWithShape="1">
          <a:blip r:embed="rId4">
            <a:extLst>
              <a:ext uri="{28A0092B-C50C-407E-A947-70E740481C1C}">
                <a14:useLocalDpi xmlns:a14="http://schemas.microsoft.com/office/drawing/2010/main" val="0"/>
              </a:ext>
            </a:extLst>
          </a:blip>
          <a:srcRect l="58157" t="7464" r="3685" b="40580"/>
          <a:stretch/>
        </p:blipFill>
        <p:spPr>
          <a:xfrm>
            <a:off x="11569018" y="424115"/>
            <a:ext cx="6502415" cy="5143500"/>
          </a:xfrm>
          <a:prstGeom prst="rect">
            <a:avLst/>
          </a:prstGeom>
        </p:spPr>
      </p:pic>
    </p:spTree>
    <p:extLst>
      <p:ext uri="{BB962C8B-B14F-4D97-AF65-F5344CB8AC3E}">
        <p14:creationId xmlns:p14="http://schemas.microsoft.com/office/powerpoint/2010/main" val="10039509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2591FA-B20E-40BF-A63C-F3DD0A273AB2}"/>
              </a:ext>
            </a:extLst>
          </p:cNvPr>
          <p:cNvPicPr>
            <a:picLocks noChangeAspect="1"/>
          </p:cNvPicPr>
          <p:nvPr/>
        </p:nvPicPr>
        <p:blipFill rotWithShape="1">
          <a:blip r:embed="rId2">
            <a:extLst>
              <a:ext uri="{28A0092B-C50C-407E-A947-70E740481C1C}">
                <a14:useLocalDpi xmlns:a14="http://schemas.microsoft.com/office/drawing/2010/main" val="0"/>
              </a:ext>
            </a:extLst>
          </a:blip>
          <a:srcRect l="60395" t="7464" r="4605" b="24900"/>
          <a:stretch/>
        </p:blipFill>
        <p:spPr>
          <a:xfrm>
            <a:off x="6063917" y="745958"/>
            <a:ext cx="7387389" cy="8026149"/>
          </a:xfrm>
          <a:prstGeom prst="rect">
            <a:avLst/>
          </a:prstGeom>
          <a:ln>
            <a:noFill/>
          </a:ln>
          <a:effectLst>
            <a:softEdge rad="112500"/>
          </a:effectLst>
        </p:spPr>
      </p:pic>
    </p:spTree>
    <p:extLst>
      <p:ext uri="{BB962C8B-B14F-4D97-AF65-F5344CB8AC3E}">
        <p14:creationId xmlns:p14="http://schemas.microsoft.com/office/powerpoint/2010/main" val="32424773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89298" y="1146302"/>
            <a:ext cx="10287000" cy="2985433"/>
          </a:xfrm>
          <a:prstGeom prst="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8100000" scaled="1"/>
            <a:tileRect/>
          </a:gradFill>
          <a:ln>
            <a:solidFill>
              <a:schemeClr val="tx2">
                <a:lumMod val="50000"/>
              </a:schemeClr>
            </a:solidFill>
          </a:ln>
          <a:effectLst>
            <a:outerShdw blurRad="50800" dist="38100" dir="5400000" algn="t"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8000" b="1" dirty="0">
                <a:solidFill>
                  <a:schemeClr val="bg2">
                    <a:lumMod val="10000"/>
                  </a:schemeClr>
                </a:solidFill>
                <a:latin typeface="Times New Roman" pitchFamily="18" charset="0"/>
                <a:cs typeface="Times New Roman" pitchFamily="18" charset="0"/>
              </a:rPr>
              <a:t>Colonialism</a:t>
            </a:r>
          </a:p>
          <a:p>
            <a:pPr algn="ctr"/>
            <a:r>
              <a:rPr lang="en-US" sz="4800" dirty="0">
                <a:solidFill>
                  <a:schemeClr val="bg2">
                    <a:lumMod val="10000"/>
                  </a:schemeClr>
                </a:solidFill>
                <a:latin typeface="Times New Roman" pitchFamily="18" charset="0"/>
                <a:cs typeface="Times New Roman" pitchFamily="18" charset="0"/>
              </a:rPr>
              <a:t>Week: 4</a:t>
            </a:r>
            <a:r>
              <a:rPr lang="en-US" sz="4800" baseline="30000" dirty="0">
                <a:solidFill>
                  <a:schemeClr val="bg2">
                    <a:lumMod val="10000"/>
                  </a:schemeClr>
                </a:solidFill>
                <a:latin typeface="Times New Roman" pitchFamily="18" charset="0"/>
                <a:cs typeface="Times New Roman" pitchFamily="18" charset="0"/>
              </a:rPr>
              <a:t>th</a:t>
            </a:r>
            <a:r>
              <a:rPr lang="en-US" sz="4800" dirty="0">
                <a:solidFill>
                  <a:schemeClr val="bg2">
                    <a:lumMod val="10000"/>
                  </a:schemeClr>
                </a:solidFill>
                <a:latin typeface="Times New Roman" pitchFamily="18" charset="0"/>
                <a:cs typeface="Times New Roman" pitchFamily="18" charset="0"/>
              </a:rPr>
              <a:t> -6</a:t>
            </a:r>
            <a:r>
              <a:rPr lang="en-US" sz="4800" baseline="30000" dirty="0">
                <a:solidFill>
                  <a:schemeClr val="bg2">
                    <a:lumMod val="10000"/>
                  </a:schemeClr>
                </a:solidFill>
                <a:latin typeface="Times New Roman" pitchFamily="18" charset="0"/>
                <a:cs typeface="Times New Roman" pitchFamily="18" charset="0"/>
              </a:rPr>
              <a:t>th</a:t>
            </a:r>
            <a:r>
              <a:rPr lang="en-US" sz="4800" dirty="0">
                <a:solidFill>
                  <a:schemeClr val="bg2">
                    <a:lumMod val="10000"/>
                  </a:schemeClr>
                </a:solidFill>
                <a:latin typeface="Times New Roman" pitchFamily="18" charset="0"/>
                <a:cs typeface="Times New Roman" pitchFamily="18" charset="0"/>
              </a:rPr>
              <a:t> </a:t>
            </a:r>
            <a:endParaRPr lang="en-US" sz="7200" dirty="0">
              <a:solidFill>
                <a:schemeClr val="bg2">
                  <a:lumMod val="10000"/>
                </a:schemeClr>
              </a:solidFill>
              <a:latin typeface="Times New Roman" pitchFamily="18" charset="0"/>
              <a:cs typeface="Times New Roman" pitchFamily="18" charset="0"/>
            </a:endParaRPr>
          </a:p>
          <a:p>
            <a:r>
              <a:rPr lang="en-US" sz="2100" dirty="0">
                <a:solidFill>
                  <a:schemeClr val="bg2">
                    <a:lumMod val="10000"/>
                  </a:schemeClr>
                </a:solidFill>
                <a:latin typeface="Times New Roman" pitchFamily="18" charset="0"/>
                <a:cs typeface="Times New Roman" pitchFamily="18" charset="0"/>
              </a:rPr>
              <a:t>By: </a:t>
            </a:r>
            <a:r>
              <a:rPr lang="en-US" sz="2100" dirty="0" err="1">
                <a:solidFill>
                  <a:schemeClr val="bg2">
                    <a:lumMod val="10000"/>
                  </a:schemeClr>
                </a:solidFill>
                <a:latin typeface="Times New Roman" pitchFamily="18" charset="0"/>
                <a:cs typeface="Times New Roman" pitchFamily="18" charset="0"/>
              </a:rPr>
              <a:t>Jannatul</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Tajri</a:t>
            </a:r>
            <a:endParaRPr lang="en-US" sz="2100" dirty="0">
              <a:solidFill>
                <a:schemeClr val="bg2">
                  <a:lumMod val="10000"/>
                </a:schemeClr>
              </a:solidFill>
              <a:latin typeface="Times New Roman" pitchFamily="18" charset="0"/>
              <a:cs typeface="Times New Roman" pitchFamily="18" charset="0"/>
            </a:endParaRPr>
          </a:p>
          <a:p>
            <a:r>
              <a:rPr lang="en-US" sz="2100" dirty="0">
                <a:solidFill>
                  <a:schemeClr val="bg2">
                    <a:lumMod val="10000"/>
                  </a:schemeClr>
                </a:solidFill>
                <a:latin typeface="Times New Roman" pitchFamily="18" charset="0"/>
                <a:cs typeface="Times New Roman" pitchFamily="18" charset="0"/>
              </a:rPr>
              <a:t>       Lecturer, University of Global Village</a:t>
            </a:r>
          </a:p>
          <a:p>
            <a:endParaRPr lang="en-US" dirty="0">
              <a:solidFill>
                <a:schemeClr val="bg2">
                  <a:lumMod val="10000"/>
                </a:schemeClr>
              </a:solidFill>
              <a:latin typeface="Times New Roman" pitchFamily="18" charset="0"/>
              <a:cs typeface="Times New Roman" pitchFamily="18" charset="0"/>
            </a:endParaRPr>
          </a:p>
        </p:txBody>
      </p:sp>
      <p:pic>
        <p:nvPicPr>
          <p:cNvPr id="6" name="Picture 5" descr="Screenshot-2023-03-03-at-8.42.32-am.jpg"/>
          <p:cNvPicPr>
            <a:picLocks noChangeAspect="1"/>
          </p:cNvPicPr>
          <p:nvPr/>
        </p:nvPicPr>
        <p:blipFill>
          <a:blip r:embed="rId2" cstate="print"/>
          <a:stretch>
            <a:fillRect/>
          </a:stretch>
        </p:blipFill>
        <p:spPr>
          <a:xfrm>
            <a:off x="10127456" y="4196417"/>
            <a:ext cx="8160544" cy="5676900"/>
          </a:xfrm>
          <a:prstGeom prst="rect">
            <a:avLst/>
          </a:prstGeom>
          <a:scene3d>
            <a:camera prst="orthographicFront"/>
            <a:lightRig rig="threePt" dir="t"/>
          </a:scene3d>
          <a:sp3d>
            <a:bevelT/>
          </a:sp3d>
        </p:spPr>
        <p:style>
          <a:lnRef idx="2">
            <a:schemeClr val="accent4"/>
          </a:lnRef>
          <a:fillRef idx="1">
            <a:schemeClr val="lt1"/>
          </a:fillRef>
          <a:effectRef idx="0">
            <a:schemeClr val="accent4"/>
          </a:effectRef>
          <a:fontRef idx="minor">
            <a:schemeClr val="dk1"/>
          </a:fontRef>
        </p:style>
      </p:pic>
      <p:pic>
        <p:nvPicPr>
          <p:cNvPr id="3" name="Picture 2">
            <a:extLst>
              <a:ext uri="{FF2B5EF4-FFF2-40B4-BE49-F238E27FC236}">
                <a16:creationId xmlns:a16="http://schemas.microsoft.com/office/drawing/2014/main" id="{C616DDC3-E9B3-4D4F-95C2-BD93AE59E4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3923"/>
            <a:ext cx="14935200" cy="6670802"/>
          </a:xfrm>
          <a:prstGeom prst="rect">
            <a:avLst/>
          </a:prstGeom>
        </p:spPr>
      </p:pic>
    </p:spTree>
    <p:extLst>
      <p:ext uri="{BB962C8B-B14F-4D97-AF65-F5344CB8AC3E}">
        <p14:creationId xmlns:p14="http://schemas.microsoft.com/office/powerpoint/2010/main" val="656466392"/>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6247" y="800102"/>
            <a:ext cx="3505200" cy="923330"/>
          </a:xfrm>
          <a:prstGeom prst="rect">
            <a:avLst/>
          </a:prstGeom>
          <a:solidFill>
            <a:schemeClr val="bg1">
              <a:lumMod val="85000"/>
            </a:schemeClr>
          </a:solidFill>
          <a:effectLst>
            <a:reflection blurRad="6350" stA="50000" endA="300" endPos="55000" dir="5400000" sy="-100000" algn="bl" rotWithShape="0"/>
          </a:effectLst>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5400" b="1" dirty="0">
                <a:latin typeface="Times New Roman" pitchFamily="18" charset="0"/>
                <a:cs typeface="Times New Roman" pitchFamily="18" charset="0"/>
              </a:rPr>
              <a:t>Definition:</a:t>
            </a:r>
          </a:p>
        </p:txBody>
      </p:sp>
      <p:sp>
        <p:nvSpPr>
          <p:cNvPr id="4" name="TextBox 3"/>
          <p:cNvSpPr txBox="1"/>
          <p:nvPr/>
        </p:nvSpPr>
        <p:spPr>
          <a:xfrm>
            <a:off x="1600200" y="2400300"/>
            <a:ext cx="5600700" cy="2062103"/>
          </a:xfrm>
          <a:prstGeom prst="rect">
            <a:avLst/>
          </a:prstGeom>
          <a:solidFill>
            <a:schemeClr val="bg1">
              <a:lumMod val="85000"/>
            </a:schemeClr>
          </a:solidFill>
          <a:effectLst>
            <a:glow rad="228600">
              <a:schemeClr val="accent1">
                <a:satMod val="175000"/>
                <a:alpha val="40000"/>
              </a:schemeClr>
            </a:glow>
          </a:effectLst>
        </p:spPr>
        <p:txBody>
          <a:bodyPr wrap="square" rtlCol="0">
            <a:spAutoFit/>
          </a:bodyPr>
          <a:lstStyle/>
          <a:p>
            <a:r>
              <a:rPr lang="en-US" sz="3200" dirty="0"/>
              <a:t>Etymologically the word “colony” comes from the Latin word ‘</a:t>
            </a:r>
            <a:r>
              <a:rPr lang="en-US" sz="3200" dirty="0" err="1"/>
              <a:t>cotonia</a:t>
            </a:r>
            <a:r>
              <a:rPr lang="en-US" sz="3200" dirty="0"/>
              <a:t>’ a place for agriculture or cultivator.</a:t>
            </a:r>
          </a:p>
        </p:txBody>
      </p:sp>
      <p:pic>
        <p:nvPicPr>
          <p:cNvPr id="7" name="Picture 6" descr="MapSeal.jpg"/>
          <p:cNvPicPr>
            <a:picLocks noChangeAspect="1"/>
          </p:cNvPicPr>
          <p:nvPr/>
        </p:nvPicPr>
        <p:blipFill>
          <a:blip r:embed="rId2" cstate="print"/>
          <a:stretch>
            <a:fillRect/>
          </a:stretch>
        </p:blipFill>
        <p:spPr>
          <a:xfrm>
            <a:off x="2909262" y="6103532"/>
            <a:ext cx="2982576" cy="2914650"/>
          </a:xfrm>
          <a:prstGeom prst="rect">
            <a:avLst/>
          </a:prstGeom>
          <a:effectLst>
            <a:glow rad="228600">
              <a:schemeClr val="accent1">
                <a:satMod val="175000"/>
                <a:alpha val="40000"/>
              </a:schemeClr>
            </a:glow>
          </a:effectLst>
        </p:spPr>
      </p:pic>
      <p:sp>
        <p:nvSpPr>
          <p:cNvPr id="5" name="TextBox 4"/>
          <p:cNvSpPr txBox="1"/>
          <p:nvPr/>
        </p:nvSpPr>
        <p:spPr>
          <a:xfrm>
            <a:off x="8343900" y="800102"/>
            <a:ext cx="8572500" cy="2616101"/>
          </a:xfrm>
          <a:prstGeom prst="rect">
            <a:avLst/>
          </a:prstGeom>
          <a:solidFill>
            <a:schemeClr val="bg1">
              <a:lumMod val="85000"/>
            </a:schemeClr>
          </a:solidFill>
          <a:effectLst>
            <a:glow rad="228600">
              <a:schemeClr val="accent1">
                <a:satMod val="175000"/>
                <a:alpha val="40000"/>
              </a:schemeClr>
            </a:glow>
          </a:effectLst>
        </p:spPr>
        <p:txBody>
          <a:bodyPr wrap="square" rtlCol="0">
            <a:spAutoFit/>
          </a:bodyPr>
          <a:lstStyle/>
          <a:p>
            <a:r>
              <a:rPr lang="en-US" sz="3200" dirty="0">
                <a:latin typeface="Times New Roman" pitchFamily="18" charset="0"/>
                <a:cs typeface="Times New Roman" pitchFamily="18" charset="0"/>
              </a:rPr>
              <a:t>Colonialism is the practice by which a powerful country directly controls less powerful countries and uses their resources to </a:t>
            </a:r>
            <a:r>
              <a:rPr lang="en-US" sz="3600" dirty="0">
                <a:latin typeface="Times New Roman" pitchFamily="18" charset="0"/>
                <a:cs typeface="Times New Roman" pitchFamily="18" charset="0"/>
              </a:rPr>
              <a:t>increase</a:t>
            </a:r>
            <a:r>
              <a:rPr lang="en-US" sz="3200" dirty="0">
                <a:latin typeface="Times New Roman" pitchFamily="18" charset="0"/>
                <a:cs typeface="Times New Roman" pitchFamily="18" charset="0"/>
              </a:rPr>
              <a:t> its own power and wealth.</a:t>
            </a:r>
          </a:p>
          <a:p>
            <a:r>
              <a:rPr lang="en-US" sz="3200" dirty="0">
                <a:latin typeface="Times New Roman" pitchFamily="18" charset="0"/>
                <a:cs typeface="Times New Roman" pitchFamily="18" charset="0"/>
              </a:rPr>
              <a:t>		-</a:t>
            </a:r>
            <a:r>
              <a:rPr lang="en-US" sz="3200" dirty="0">
                <a:solidFill>
                  <a:schemeClr val="accent2">
                    <a:lumMod val="50000"/>
                  </a:schemeClr>
                </a:solidFill>
                <a:latin typeface="Times New Roman" pitchFamily="18" charset="0"/>
                <a:cs typeface="Times New Roman" pitchFamily="18" charset="0"/>
              </a:rPr>
              <a:t>Collins Dictionary</a:t>
            </a:r>
          </a:p>
        </p:txBody>
      </p:sp>
      <p:sp>
        <p:nvSpPr>
          <p:cNvPr id="6" name="TextBox 5"/>
          <p:cNvSpPr txBox="1"/>
          <p:nvPr/>
        </p:nvSpPr>
        <p:spPr>
          <a:xfrm>
            <a:off x="9029700" y="8115301"/>
            <a:ext cx="6629400" cy="1985159"/>
          </a:xfrm>
          <a:prstGeom prst="rect">
            <a:avLst/>
          </a:prstGeom>
          <a:solidFill>
            <a:schemeClr val="tx1">
              <a:lumMod val="95000"/>
              <a:lumOff val="5000"/>
            </a:schemeClr>
          </a:solidFill>
          <a:effectLst>
            <a:glow rad="228600">
              <a:schemeClr val="accent4">
                <a:satMod val="175000"/>
                <a:alpha val="40000"/>
              </a:schemeClr>
            </a:glow>
          </a:effectLst>
        </p:spPr>
        <p:txBody>
          <a:bodyPr wrap="square" rtlCol="0">
            <a:spAutoFit/>
          </a:bodyPr>
          <a:lstStyle/>
          <a:p>
            <a:r>
              <a:rPr lang="en-US" sz="3200" dirty="0">
                <a:solidFill>
                  <a:schemeClr val="bg1"/>
                </a:solidFill>
              </a:rPr>
              <a:t>So </a:t>
            </a:r>
          </a:p>
          <a:p>
            <a:r>
              <a:rPr lang="en-US" sz="3200" dirty="0">
                <a:solidFill>
                  <a:schemeClr val="bg1"/>
                </a:solidFill>
              </a:rPr>
              <a:t>colonialism refers to the subjugation and control of one country by another</a:t>
            </a:r>
          </a:p>
          <a:p>
            <a:endParaRPr lang="en-US" sz="2700" dirty="0"/>
          </a:p>
        </p:txBody>
      </p:sp>
      <p:sp>
        <p:nvSpPr>
          <p:cNvPr id="8" name="TextBox 7"/>
          <p:cNvSpPr txBox="1"/>
          <p:nvPr/>
        </p:nvSpPr>
        <p:spPr>
          <a:xfrm>
            <a:off x="8534400" y="5143500"/>
            <a:ext cx="8382000" cy="1569660"/>
          </a:xfrm>
          <a:prstGeom prst="rect">
            <a:avLst/>
          </a:prstGeom>
          <a:solidFill>
            <a:schemeClr val="bg1">
              <a:lumMod val="85000"/>
            </a:schemeClr>
          </a:solidFill>
          <a:effectLst>
            <a:glow rad="228600">
              <a:schemeClr val="accent1">
                <a:satMod val="175000"/>
                <a:alpha val="40000"/>
              </a:schemeClr>
            </a:glow>
          </a:effectLst>
        </p:spPr>
        <p:txBody>
          <a:bodyPr wrap="square" rtlCol="0">
            <a:spAutoFit/>
          </a:bodyPr>
          <a:lstStyle/>
          <a:p>
            <a:r>
              <a:rPr lang="en-US" sz="3200" dirty="0">
                <a:latin typeface="Times New Roman" pitchFamily="18" charset="0"/>
                <a:cs typeface="Times New Roman" pitchFamily="18" charset="0"/>
              </a:rPr>
              <a:t>Colonialism is the domination or conquering a territory and involving the subjugation of one people to another</a:t>
            </a:r>
          </a:p>
        </p:txBody>
      </p:sp>
    </p:spTree>
    <p:extLst>
      <p:ext uri="{BB962C8B-B14F-4D97-AF65-F5344CB8AC3E}">
        <p14:creationId xmlns:p14="http://schemas.microsoft.com/office/powerpoint/2010/main" val="41363252"/>
      </p:ext>
    </p:extLst>
  </p:cSld>
  <p:clrMapOvr>
    <a:masterClrMapping/>
  </p:clrMapOvr>
  <p:transition>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914400"/>
            <a:ext cx="14935200" cy="4016484"/>
          </a:xfrm>
          <a:prstGeom prst="rect">
            <a:avLst/>
          </a:prstGeom>
          <a:solidFill>
            <a:schemeClr val="bg1">
              <a:lumMod val="8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4800" dirty="0">
                <a:latin typeface="Times New Roman" pitchFamily="18" charset="0"/>
                <a:cs typeface="Times New Roman" pitchFamily="18" charset="0"/>
              </a:rPr>
              <a:t>In literature : </a:t>
            </a:r>
          </a:p>
          <a:p>
            <a:r>
              <a:rPr lang="en-US" sz="3600" dirty="0">
                <a:latin typeface="Times New Roman" pitchFamily="18" charset="0"/>
                <a:cs typeface="Times New Roman" pitchFamily="18" charset="0"/>
              </a:rPr>
              <a:t>Colonialism denotes a literary movement present in the literature of colonized nations, including India, Africa, and America. This body of literature conveys the voices of the colonized in opposition to their colonizers, chiefly addressing the conflicts between them. Emerging in the 20th century, colonial literature served as a powerful instrument of resistance against colonial powers.</a:t>
            </a:r>
          </a:p>
          <a:p>
            <a:endParaRPr lang="en-US" sz="2700" dirty="0">
              <a:latin typeface="Times New Roman" pitchFamily="18" charset="0"/>
              <a:cs typeface="Times New Roman" pitchFamily="18" charset="0"/>
            </a:endParaRPr>
          </a:p>
        </p:txBody>
      </p:sp>
      <p:sp>
        <p:nvSpPr>
          <p:cNvPr id="4" name="TextBox 3"/>
          <p:cNvSpPr txBox="1"/>
          <p:nvPr/>
        </p:nvSpPr>
        <p:spPr>
          <a:xfrm>
            <a:off x="6899201" y="5125590"/>
            <a:ext cx="8458200" cy="1061829"/>
          </a:xfrm>
          <a:prstGeom prst="rect">
            <a:avLst/>
          </a:prstGeom>
          <a:solidFill>
            <a:schemeClr val="bg1">
              <a:lumMod val="8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3600" dirty="0">
                <a:latin typeface="Times New Roman" pitchFamily="18" charset="0"/>
                <a:cs typeface="Times New Roman" pitchFamily="18" charset="0"/>
              </a:rPr>
              <a:t>Writers: </a:t>
            </a:r>
            <a:r>
              <a:rPr lang="en-US" sz="2700" dirty="0">
                <a:latin typeface="Times New Roman" pitchFamily="18" charset="0"/>
                <a:cs typeface="Times New Roman" pitchFamily="18" charset="0"/>
              </a:rPr>
              <a:t>R.K. </a:t>
            </a:r>
            <a:r>
              <a:rPr lang="en-US" sz="2700" dirty="0" err="1">
                <a:latin typeface="Times New Roman" pitchFamily="18" charset="0"/>
                <a:cs typeface="Times New Roman" pitchFamily="18" charset="0"/>
              </a:rPr>
              <a:t>Narayan</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Salman</a:t>
            </a:r>
            <a:r>
              <a:rPr lang="en-US" sz="2700" dirty="0">
                <a:latin typeface="Times New Roman" pitchFamily="18" charset="0"/>
                <a:cs typeface="Times New Roman" pitchFamily="18" charset="0"/>
              </a:rPr>
              <a:t> Rushdie, Chinua Achebe, Raja Raw etc.</a:t>
            </a:r>
          </a:p>
        </p:txBody>
      </p:sp>
      <p:sp>
        <p:nvSpPr>
          <p:cNvPr id="6" name="TextBox 5"/>
          <p:cNvSpPr txBox="1"/>
          <p:nvPr/>
        </p:nvSpPr>
        <p:spPr>
          <a:xfrm>
            <a:off x="1295400" y="6515101"/>
            <a:ext cx="9563100" cy="2062103"/>
          </a:xfrm>
          <a:prstGeom prst="rect">
            <a:avLst/>
          </a:prstGeom>
          <a:solidFill>
            <a:schemeClr val="bg1">
              <a:lumMod val="8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3200" dirty="0">
                <a:latin typeface="Times New Roman" pitchFamily="18" charset="0"/>
                <a:cs typeface="Times New Roman" pitchFamily="18" charset="0"/>
              </a:rPr>
              <a:t>In other words ,these are writing set in the distant colonized lands and explore the exotic strangeness of these colonized land. Most of the portrayed the colonizer as superior and the colonized as inferior</a:t>
            </a:r>
            <a:r>
              <a:rPr lang="en-US" sz="2700" dirty="0">
                <a:latin typeface="Times New Roman" pitchFamily="18" charset="0"/>
                <a:cs typeface="Times New Roman" pitchFamily="18" charset="0"/>
              </a:rPr>
              <a:t>.</a:t>
            </a:r>
          </a:p>
        </p:txBody>
      </p:sp>
      <p:sp>
        <p:nvSpPr>
          <p:cNvPr id="8" name="Rectangle 7"/>
          <p:cNvSpPr/>
          <p:nvPr/>
        </p:nvSpPr>
        <p:spPr>
          <a:xfrm>
            <a:off x="11963400" y="9049434"/>
            <a:ext cx="4572000" cy="646331"/>
          </a:xfrm>
          <a:prstGeom prst="rect">
            <a:avLst/>
          </a:prstGeom>
          <a:solidFill>
            <a:schemeClr val="bg1">
              <a:lumMod val="8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r>
              <a:rPr lang="en-US" sz="3600" dirty="0">
                <a:latin typeface="Times New Roman" pitchFamily="18" charset="0"/>
                <a:cs typeface="Times New Roman" pitchFamily="18" charset="0"/>
              </a:rPr>
              <a:t>Writers: </a:t>
            </a:r>
            <a:r>
              <a:rPr lang="en-US" sz="2700" dirty="0">
                <a:solidFill>
                  <a:schemeClr val="bg2">
                    <a:lumMod val="10000"/>
                  </a:schemeClr>
                </a:solidFill>
                <a:hlinkClick r:id="rId2"/>
              </a:rPr>
              <a:t>Rudyard Kipling</a:t>
            </a:r>
            <a:r>
              <a:rPr lang="en-US" sz="2700" dirty="0">
                <a:solidFill>
                  <a:schemeClr val="bg2">
                    <a:lumMod val="10000"/>
                  </a:schemeClr>
                </a:solidFill>
                <a:latin typeface="Times New Roman" pitchFamily="18" charset="0"/>
                <a:cs typeface="Times New Roman" pitchFamily="18" charset="0"/>
              </a:rPr>
              <a:t>.</a:t>
            </a:r>
          </a:p>
        </p:txBody>
      </p:sp>
    </p:spTree>
    <p:extLst>
      <p:ext uri="{BB962C8B-B14F-4D97-AF65-F5344CB8AC3E}">
        <p14:creationId xmlns:p14="http://schemas.microsoft.com/office/powerpoint/2010/main" val="713214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9"/>
          <p:cNvSpPr/>
          <p:nvPr/>
        </p:nvSpPr>
        <p:spPr>
          <a:xfrm>
            <a:off x="-848571" y="8919661"/>
            <a:ext cx="3870946" cy="950141"/>
          </a:xfrm>
          <a:custGeom>
            <a:avLst/>
            <a:gdLst/>
            <a:ahLst/>
            <a:cxnLst/>
            <a:rect l="l" t="t" r="r" b="b"/>
            <a:pathLst>
              <a:path w="3870946" h="950141">
                <a:moveTo>
                  <a:pt x="0" y="0"/>
                </a:moveTo>
                <a:lnTo>
                  <a:pt x="3870946" y="0"/>
                </a:lnTo>
                <a:lnTo>
                  <a:pt x="3870946" y="950141"/>
                </a:lnTo>
                <a:lnTo>
                  <a:pt x="0" y="9501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0" name="Freeform 20"/>
          <p:cNvSpPr/>
          <p:nvPr/>
        </p:nvSpPr>
        <p:spPr>
          <a:xfrm>
            <a:off x="4472906" y="-2364815"/>
            <a:ext cx="4980952" cy="3731186"/>
          </a:xfrm>
          <a:custGeom>
            <a:avLst/>
            <a:gdLst/>
            <a:ahLst/>
            <a:cxnLst/>
            <a:rect l="l" t="t" r="r" b="b"/>
            <a:pathLst>
              <a:path w="4980952" h="3731186">
                <a:moveTo>
                  <a:pt x="0" y="0"/>
                </a:moveTo>
                <a:lnTo>
                  <a:pt x="4980951" y="0"/>
                </a:lnTo>
                <a:lnTo>
                  <a:pt x="4980951" y="3731186"/>
                </a:lnTo>
                <a:lnTo>
                  <a:pt x="0" y="3731186"/>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21" name="Freeform 21"/>
          <p:cNvSpPr/>
          <p:nvPr/>
        </p:nvSpPr>
        <p:spPr>
          <a:xfrm>
            <a:off x="3431074" y="8919661"/>
            <a:ext cx="2587020" cy="2386526"/>
          </a:xfrm>
          <a:custGeom>
            <a:avLst/>
            <a:gdLst/>
            <a:ahLst/>
            <a:cxnLst/>
            <a:rect l="l" t="t" r="r" b="b"/>
            <a:pathLst>
              <a:path w="2587020" h="2386526">
                <a:moveTo>
                  <a:pt x="0" y="0"/>
                </a:moveTo>
                <a:lnTo>
                  <a:pt x="2587019" y="0"/>
                </a:lnTo>
                <a:lnTo>
                  <a:pt x="2587019" y="2386525"/>
                </a:lnTo>
                <a:lnTo>
                  <a:pt x="0" y="2386525"/>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22" name="Freeform 22"/>
          <p:cNvSpPr/>
          <p:nvPr/>
        </p:nvSpPr>
        <p:spPr>
          <a:xfrm>
            <a:off x="-848571" y="-744412"/>
            <a:ext cx="2597326" cy="2796583"/>
          </a:xfrm>
          <a:custGeom>
            <a:avLst/>
            <a:gdLst/>
            <a:ahLst/>
            <a:cxnLst/>
            <a:rect l="l" t="t" r="r" b="b"/>
            <a:pathLst>
              <a:path w="2597326" h="2796583">
                <a:moveTo>
                  <a:pt x="0" y="0"/>
                </a:moveTo>
                <a:lnTo>
                  <a:pt x="2597327" y="0"/>
                </a:lnTo>
                <a:lnTo>
                  <a:pt x="2597327" y="2796583"/>
                </a:lnTo>
                <a:lnTo>
                  <a:pt x="0" y="2796583"/>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12" name="Rectangle 11">
            <a:extLst>
              <a:ext uri="{FF2B5EF4-FFF2-40B4-BE49-F238E27FC236}">
                <a16:creationId xmlns:a16="http://schemas.microsoft.com/office/drawing/2014/main" id="{52BD02F8-07BD-47FC-B941-139AF8A216F3}"/>
              </a:ext>
            </a:extLst>
          </p:cNvPr>
          <p:cNvSpPr/>
          <p:nvPr/>
        </p:nvSpPr>
        <p:spPr>
          <a:xfrm>
            <a:off x="134814" y="140676"/>
            <a:ext cx="2569617" cy="10146324"/>
          </a:xfrm>
          <a:prstGeom prst="rect">
            <a:avLst/>
          </a:prstGeom>
          <a:solidFill>
            <a:srgbClr val="7030A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400" b="1" dirty="0"/>
              <a:t>Mapping</a:t>
            </a:r>
          </a:p>
        </p:txBody>
      </p:sp>
      <p:graphicFrame>
        <p:nvGraphicFramePr>
          <p:cNvPr id="17" name="Table 16">
            <a:extLst>
              <a:ext uri="{FF2B5EF4-FFF2-40B4-BE49-F238E27FC236}">
                <a16:creationId xmlns:a16="http://schemas.microsoft.com/office/drawing/2014/main" id="{14877E03-E952-4696-954B-FFCF3D8CF73C}"/>
              </a:ext>
            </a:extLst>
          </p:cNvPr>
          <p:cNvGraphicFramePr>
            <a:graphicFrameLocks noGrp="1"/>
          </p:cNvGraphicFramePr>
          <p:nvPr>
            <p:extLst>
              <p:ext uri="{D42A27DB-BD31-4B8C-83A1-F6EECF244321}">
                <p14:modId xmlns:p14="http://schemas.microsoft.com/office/powerpoint/2010/main" val="2517357209"/>
              </p:ext>
            </p:extLst>
          </p:nvPr>
        </p:nvGraphicFramePr>
        <p:xfrm>
          <a:off x="2704431" y="-646903"/>
          <a:ext cx="15251059" cy="10768166"/>
        </p:xfrm>
        <a:graphic>
          <a:graphicData uri="http://schemas.openxmlformats.org/drawingml/2006/table">
            <a:tbl>
              <a:tblPr firstRow="1" firstCol="1" bandRow="1">
                <a:tableStyleId>{5C22544A-7EE6-4342-B048-85BDC9FD1C3A}</a:tableStyleId>
              </a:tblPr>
              <a:tblGrid>
                <a:gridCol w="1376801">
                  <a:extLst>
                    <a:ext uri="{9D8B030D-6E8A-4147-A177-3AD203B41FA5}">
                      <a16:colId xmlns:a16="http://schemas.microsoft.com/office/drawing/2014/main" val="1125484793"/>
                    </a:ext>
                  </a:extLst>
                </a:gridCol>
                <a:gridCol w="7047246">
                  <a:extLst>
                    <a:ext uri="{9D8B030D-6E8A-4147-A177-3AD203B41FA5}">
                      <a16:colId xmlns:a16="http://schemas.microsoft.com/office/drawing/2014/main" val="379025434"/>
                    </a:ext>
                  </a:extLst>
                </a:gridCol>
                <a:gridCol w="3841855">
                  <a:extLst>
                    <a:ext uri="{9D8B030D-6E8A-4147-A177-3AD203B41FA5}">
                      <a16:colId xmlns:a16="http://schemas.microsoft.com/office/drawing/2014/main" val="2278043427"/>
                    </a:ext>
                  </a:extLst>
                </a:gridCol>
                <a:gridCol w="2220741">
                  <a:extLst>
                    <a:ext uri="{9D8B030D-6E8A-4147-A177-3AD203B41FA5}">
                      <a16:colId xmlns:a16="http://schemas.microsoft.com/office/drawing/2014/main" val="3278676698"/>
                    </a:ext>
                  </a:extLst>
                </a:gridCol>
                <a:gridCol w="764416">
                  <a:extLst>
                    <a:ext uri="{9D8B030D-6E8A-4147-A177-3AD203B41FA5}">
                      <a16:colId xmlns:a16="http://schemas.microsoft.com/office/drawing/2014/main" val="3834276688"/>
                    </a:ext>
                  </a:extLst>
                </a:gridCol>
              </a:tblGrid>
              <a:tr h="1266026">
                <a:tc>
                  <a:txBody>
                    <a:bodyPr/>
                    <a:lstStyle/>
                    <a:p>
                      <a:pPr marL="0" marR="0">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Week</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solidFill>
                      <a:schemeClr val="accent6">
                        <a:lumMod val="60000"/>
                        <a:lumOff val="40000"/>
                      </a:schemeClr>
                    </a:solidFill>
                  </a:tcPr>
                </a:tc>
                <a:tc>
                  <a:txBody>
                    <a:bodyPr/>
                    <a:lstStyle/>
                    <a:p>
                      <a:pPr marL="0" marR="0" algn="ctr">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Topic</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solidFill>
                      <a:schemeClr val="accent6">
                        <a:lumMod val="60000"/>
                        <a:lumOff val="40000"/>
                      </a:schemeClr>
                    </a:solidFill>
                  </a:tcPr>
                </a:tc>
                <a:tc>
                  <a:txBody>
                    <a:bodyPr/>
                    <a:lstStyle/>
                    <a:p>
                      <a:pPr marL="0" marR="0">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Teaching Learning policy</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solidFill>
                      <a:schemeClr val="accent6">
                        <a:lumMod val="60000"/>
                        <a:lumOff val="40000"/>
                      </a:schemeClr>
                    </a:solidFill>
                  </a:tcPr>
                </a:tc>
                <a:tc>
                  <a:txBody>
                    <a:bodyPr/>
                    <a:lstStyle/>
                    <a:p>
                      <a:pPr marL="0" marR="0">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Assessments policy</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solidFill>
                      <a:schemeClr val="accent6">
                        <a:lumMod val="60000"/>
                        <a:lumOff val="40000"/>
                      </a:schemeClr>
                    </a:solidFill>
                  </a:tcPr>
                </a:tc>
                <a:tc>
                  <a:txBody>
                    <a:bodyPr/>
                    <a:lstStyle/>
                    <a:p>
                      <a:pPr marL="0" marR="0">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CLO</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solidFill>
                      <a:schemeClr val="accent6">
                        <a:lumMod val="60000"/>
                        <a:lumOff val="40000"/>
                      </a:schemeClr>
                    </a:solidFill>
                  </a:tcPr>
                </a:tc>
                <a:extLst>
                  <a:ext uri="{0D108BD9-81ED-4DB2-BD59-A6C34878D82A}">
                    <a16:rowId xmlns:a16="http://schemas.microsoft.com/office/drawing/2014/main" val="1695429730"/>
                  </a:ext>
                </a:extLst>
              </a:tr>
              <a:tr h="2652581">
                <a:tc>
                  <a:txBody>
                    <a:bodyPr/>
                    <a:lstStyle/>
                    <a:p>
                      <a:pPr marL="0" marR="0">
                        <a:lnSpc>
                          <a:spcPct val="115000"/>
                        </a:lnSpc>
                        <a:spcBef>
                          <a:spcPts val="0"/>
                        </a:spcBef>
                        <a:spcAft>
                          <a:spcPts val="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4</a:t>
                      </a:r>
                      <a:r>
                        <a:rPr lang="en-US" sz="28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tc>
                <a:tc>
                  <a:txBody>
                    <a:bodyPr/>
                    <a:lstStyle/>
                    <a:p>
                      <a:pPr rtl="0" fontAlgn="t">
                        <a:spcBef>
                          <a:spcPts val="0"/>
                        </a:spcBef>
                        <a:spcAft>
                          <a:spcPts val="0"/>
                        </a:spcAft>
                      </a:pPr>
                      <a:r>
                        <a:rPr lang="en-US" sz="2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Colonialism</a:t>
                      </a:r>
                    </a:p>
                    <a:p>
                      <a:pPr rtl="0"/>
                      <a:r>
                        <a:rPr lang="en-US" sz="2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Definition </a:t>
                      </a:r>
                      <a:endParaRPr lang="en-US" sz="4400" b="0" dirty="0">
                        <a:effectLst/>
                        <a:latin typeface="Times New Roman" panose="02020603050405020304" pitchFamily="18" charset="0"/>
                        <a:cs typeface="Times New Roman" panose="02020603050405020304" pitchFamily="18" charset="0"/>
                      </a:endParaRPr>
                    </a:p>
                    <a:p>
                      <a:pPr rtl="0"/>
                      <a:r>
                        <a:rPr lang="en-US" sz="2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History</a:t>
                      </a:r>
                      <a:endParaRPr lang="en-US" sz="4400" b="0" dirty="0">
                        <a:effectLst/>
                        <a:latin typeface="Times New Roman" panose="02020603050405020304" pitchFamily="18" charset="0"/>
                        <a:cs typeface="Times New Roman" panose="02020603050405020304" pitchFamily="18" charset="0"/>
                      </a:endParaRPr>
                    </a:p>
                    <a:p>
                      <a:pPr rtl="0"/>
                      <a:r>
                        <a:rPr lang="en-US" sz="2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Type</a:t>
                      </a:r>
                      <a:endParaRPr lang="en-US" sz="4400" b="0" dirty="0">
                        <a:effectLst/>
                        <a:latin typeface="Times New Roman" panose="02020603050405020304" pitchFamily="18" charset="0"/>
                        <a:cs typeface="Times New Roman" panose="02020603050405020304" pitchFamily="18" charset="0"/>
                      </a:endParaRPr>
                    </a:p>
                    <a:p>
                      <a:br>
                        <a:rPr lang="en-US" sz="4400" dirty="0">
                          <a:latin typeface="Times New Roman" panose="02020603050405020304" pitchFamily="18" charset="0"/>
                          <a:cs typeface="Times New Roman" panose="02020603050405020304" pitchFamily="18" charset="0"/>
                        </a:rPr>
                      </a:br>
                      <a:endParaRPr lang="en-US" sz="4400" dirty="0">
                        <a:effectLst/>
                        <a:latin typeface="Times New Roman" panose="02020603050405020304" pitchFamily="18" charset="0"/>
                        <a:cs typeface="Times New Roman" panose="02020603050405020304" pitchFamily="18" charset="0"/>
                      </a:endParaRPr>
                    </a:p>
                  </a:txBody>
                  <a:tcPr marL="28575" marR="28575" marT="19050" marB="19050"/>
                </a:tc>
                <a:tc>
                  <a:txBody>
                    <a:bodyPr/>
                    <a:lstStyle/>
                    <a:p>
                      <a:pPr marL="0" marR="0">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Lecture with PPT presentation, Discussion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tc>
                <a:tc>
                  <a:txBody>
                    <a:bodyPr/>
                    <a:lstStyle/>
                    <a:p>
                      <a:pPr marL="0" marR="0">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Class attendance</a:t>
                      </a:r>
                      <a:endParaRPr lang="en-US" sz="1800">
                        <a:effectLst/>
                        <a:latin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Class performance</a:t>
                      </a:r>
                      <a:endParaRPr lang="en-US" sz="1800">
                        <a:effectLst/>
                        <a:latin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Mid exam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tc>
                <a:tc>
                  <a:txBody>
                    <a:bodyPr/>
                    <a:lstStyle/>
                    <a:p>
                      <a:pPr marL="0" marR="0">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tc>
                <a:extLst>
                  <a:ext uri="{0D108BD9-81ED-4DB2-BD59-A6C34878D82A}">
                    <a16:rowId xmlns:a16="http://schemas.microsoft.com/office/drawing/2014/main" val="3882599336"/>
                  </a:ext>
                </a:extLst>
              </a:tr>
              <a:tr h="2933406">
                <a:tc>
                  <a:txBody>
                    <a:bodyPr/>
                    <a:lstStyle/>
                    <a:p>
                      <a:pPr marL="0" marR="0">
                        <a:lnSpc>
                          <a:spcPct val="115000"/>
                        </a:lnSpc>
                        <a:spcBef>
                          <a:spcPts val="0"/>
                        </a:spcBef>
                        <a:spcAft>
                          <a:spcPts val="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5</a:t>
                      </a:r>
                      <a:r>
                        <a:rPr lang="en-US" sz="28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tc>
                <a:tc>
                  <a:txBody>
                    <a:bodyPr/>
                    <a:lstStyle/>
                    <a:p>
                      <a:pPr rtl="0" fontAlgn="t">
                        <a:spcBef>
                          <a:spcPts val="0"/>
                        </a:spcBef>
                        <a:spcAft>
                          <a:spcPts val="0"/>
                        </a:spcAft>
                      </a:pPr>
                      <a:br>
                        <a:rPr lang="en-US" sz="2400" dirty="0">
                          <a:effectLst/>
                          <a:latin typeface="Times New Roman" panose="02020603050405020304" pitchFamily="18" charset="0"/>
                          <a:cs typeface="Times New Roman" panose="02020603050405020304" pitchFamily="18" charset="0"/>
                        </a:rPr>
                      </a:br>
                      <a:r>
                        <a:rPr lang="en-US" sz="2400" b="0" i="0" u="none" strike="noStrike" dirty="0">
                          <a:solidFill>
                            <a:srgbClr val="000000"/>
                          </a:solidFill>
                          <a:effectLst/>
                          <a:latin typeface="Times New Roman" panose="02020603050405020304" pitchFamily="18" charset="0"/>
                          <a:cs typeface="Times New Roman" panose="02020603050405020304" pitchFamily="18" charset="0"/>
                        </a:rPr>
                        <a:t>Cause and effect</a:t>
                      </a:r>
                      <a:endParaRPr lang="en-US" sz="2400" dirty="0">
                        <a:effectLst/>
                        <a:latin typeface="Times New Roman" panose="02020603050405020304" pitchFamily="18" charset="0"/>
                        <a:cs typeface="Times New Roman" panose="02020603050405020304" pitchFamily="18" charset="0"/>
                      </a:endParaRPr>
                    </a:p>
                    <a:p>
                      <a:pPr rtl="0" fontAlgn="t">
                        <a:spcBef>
                          <a:spcPts val="0"/>
                        </a:spcBef>
                        <a:spcAft>
                          <a:spcPts val="0"/>
                        </a:spcAft>
                      </a:pPr>
                      <a:r>
                        <a:rPr lang="en-US" sz="2400" b="0" i="0" u="none" strike="noStrike" dirty="0">
                          <a:solidFill>
                            <a:srgbClr val="000000"/>
                          </a:solidFill>
                          <a:effectLst/>
                          <a:latin typeface="Times New Roman" panose="02020603050405020304" pitchFamily="18" charset="0"/>
                          <a:cs typeface="Times New Roman" panose="02020603050405020304" pitchFamily="18" charset="0"/>
                        </a:rPr>
                        <a:t>Literary features</a:t>
                      </a:r>
                      <a:endParaRPr lang="en-US" sz="2400" dirty="0">
                        <a:effectLst/>
                        <a:latin typeface="Times New Roman" panose="02020603050405020304" pitchFamily="18" charset="0"/>
                        <a:cs typeface="Times New Roman" panose="02020603050405020304" pitchFamily="18" charset="0"/>
                      </a:endParaRPr>
                    </a:p>
                    <a:p>
                      <a:pPr rtl="0" fontAlgn="t">
                        <a:spcBef>
                          <a:spcPts val="0"/>
                        </a:spcBef>
                        <a:spcAft>
                          <a:spcPts val="0"/>
                        </a:spcAft>
                      </a:pPr>
                      <a:r>
                        <a:rPr lang="en-US" sz="2400" b="0" i="0" u="none" strike="noStrike" dirty="0">
                          <a:solidFill>
                            <a:srgbClr val="000000"/>
                          </a:solidFill>
                          <a:effectLst/>
                          <a:latin typeface="Times New Roman" panose="02020603050405020304" pitchFamily="18" charset="0"/>
                          <a:cs typeface="Times New Roman" panose="02020603050405020304" pitchFamily="18" charset="0"/>
                        </a:rPr>
                        <a:t>Decolonization </a:t>
                      </a:r>
                      <a:endParaRPr lang="en-US" sz="2400" dirty="0">
                        <a:effectLst/>
                        <a:latin typeface="Times New Roman" panose="02020603050405020304" pitchFamily="18" charset="0"/>
                        <a:cs typeface="Times New Roman" panose="02020603050405020304" pitchFamily="18" charset="0"/>
                      </a:endParaRPr>
                    </a:p>
                    <a:p>
                      <a:pPr rtl="0" fontAlgn="t">
                        <a:spcBef>
                          <a:spcPts val="0"/>
                        </a:spcBef>
                        <a:spcAft>
                          <a:spcPts val="0"/>
                        </a:spcAft>
                      </a:pPr>
                      <a:r>
                        <a:rPr lang="en-US" sz="2400" b="0" i="0" u="none" strike="noStrike" dirty="0" err="1">
                          <a:solidFill>
                            <a:srgbClr val="000000"/>
                          </a:solidFill>
                          <a:effectLst/>
                          <a:latin typeface="Times New Roman" panose="02020603050405020304" pitchFamily="18" charset="0"/>
                          <a:cs typeface="Times New Roman" panose="02020603050405020304" pitchFamily="18" charset="0"/>
                        </a:rPr>
                        <a:t>Neocolonization</a:t>
                      </a:r>
                      <a:endParaRPr lang="en-US" sz="2400" dirty="0">
                        <a:effectLst/>
                        <a:latin typeface="Times New Roman" panose="02020603050405020304" pitchFamily="18" charset="0"/>
                        <a:cs typeface="Times New Roman" panose="02020603050405020304" pitchFamily="18" charset="0"/>
                      </a:endParaRPr>
                    </a:p>
                    <a:p>
                      <a:pPr rtl="0" fontAlgn="t">
                        <a:spcBef>
                          <a:spcPts val="0"/>
                        </a:spcBef>
                        <a:spcAft>
                          <a:spcPts val="0"/>
                        </a:spcAft>
                      </a:pPr>
                      <a:r>
                        <a:rPr lang="en-US" sz="2400" b="0" i="0" u="none" strike="noStrike" dirty="0">
                          <a:solidFill>
                            <a:srgbClr val="000000"/>
                          </a:solidFill>
                          <a:effectLst/>
                          <a:latin typeface="Times New Roman" panose="02020603050405020304" pitchFamily="18" charset="0"/>
                          <a:cs typeface="Times New Roman" panose="02020603050405020304" pitchFamily="18" charset="0"/>
                        </a:rPr>
                        <a:t>Important work</a:t>
                      </a:r>
                      <a:endParaRPr lang="en-US" sz="2400" dirty="0">
                        <a:effectLst/>
                        <a:latin typeface="Times New Roman" panose="02020603050405020304" pitchFamily="18" charset="0"/>
                        <a:cs typeface="Times New Roman" panose="02020603050405020304" pitchFamily="18" charset="0"/>
                      </a:endParaRPr>
                    </a:p>
                    <a:p>
                      <a:pPr fontAlgn="t"/>
                      <a:br>
                        <a:rPr lang="en-US" sz="2400" dirty="0">
                          <a:effectLst/>
                          <a:latin typeface="Times New Roman" panose="02020603050405020304" pitchFamily="18" charset="0"/>
                          <a:cs typeface="Times New Roman" panose="02020603050405020304" pitchFamily="18" charset="0"/>
                        </a:rPr>
                      </a:br>
                      <a:endParaRPr lang="en-US" sz="2400" dirty="0">
                        <a:effectLst/>
                        <a:latin typeface="Times New Roman" panose="02020603050405020304" pitchFamily="18" charset="0"/>
                        <a:cs typeface="Times New Roman" panose="02020603050405020304" pitchFamily="18" charset="0"/>
                      </a:endParaRPr>
                    </a:p>
                  </a:txBody>
                  <a:tcPr marL="28575" marR="28575" marT="19050" marB="19050"/>
                </a:tc>
                <a:tc>
                  <a:txBody>
                    <a:bodyPr/>
                    <a:lstStyle/>
                    <a:p>
                      <a:pPr marL="0" marR="0">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Lecture with PPT presentation, Discussion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tc>
                <a:tc>
                  <a:txBody>
                    <a:bodyPr/>
                    <a:lstStyle/>
                    <a:p>
                      <a:pPr marL="0" marR="0">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Class attendance</a:t>
                      </a:r>
                      <a:endParaRPr lang="en-US" sz="1800">
                        <a:effectLst/>
                        <a:latin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Class performance,</a:t>
                      </a:r>
                      <a:endParaRPr lang="en-US" sz="1800">
                        <a:effectLst/>
                        <a:latin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Mid</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tc>
                <a:tc>
                  <a:txBody>
                    <a:bodyPr/>
                    <a:lstStyle/>
                    <a:p>
                      <a:pPr marL="0" marR="0">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1,3</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tc>
                <a:extLst>
                  <a:ext uri="{0D108BD9-81ED-4DB2-BD59-A6C34878D82A}">
                    <a16:rowId xmlns:a16="http://schemas.microsoft.com/office/drawing/2014/main" val="25430843"/>
                  </a:ext>
                </a:extLst>
              </a:tr>
              <a:tr h="3419002">
                <a:tc>
                  <a:txBody>
                    <a:bodyPr/>
                    <a:lstStyle/>
                    <a:p>
                      <a:pPr marL="0" marR="0">
                        <a:lnSpc>
                          <a:spcPct val="115000"/>
                        </a:lnSpc>
                        <a:spcBef>
                          <a:spcPts val="0"/>
                        </a:spcBef>
                        <a:spcAft>
                          <a:spcPts val="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6</a:t>
                      </a:r>
                      <a:r>
                        <a:rPr lang="en-US" sz="28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tc>
                <a:tc>
                  <a:txBody>
                    <a:bodyPr/>
                    <a:lstStyle/>
                    <a:p>
                      <a:pPr rtl="0"/>
                      <a:br>
                        <a:rPr lang="en-US" sz="2400" dirty="0">
                          <a:effectLst/>
                          <a:latin typeface="Times New Roman" panose="02020603050405020304" pitchFamily="18" charset="0"/>
                          <a:cs typeface="Times New Roman" panose="02020603050405020304" pitchFamily="18" charset="0"/>
                        </a:rPr>
                      </a:br>
                      <a:br>
                        <a:rPr lang="en-US" sz="2400" b="0" dirty="0">
                          <a:effectLst/>
                          <a:latin typeface="Times New Roman" panose="02020603050405020304" pitchFamily="18" charset="0"/>
                          <a:cs typeface="Times New Roman" panose="02020603050405020304" pitchFamily="18" charset="0"/>
                        </a:rPr>
                      </a:br>
                      <a:r>
                        <a:rPr lang="en-US" sz="2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Post colonialism </a:t>
                      </a:r>
                      <a:endParaRPr lang="en-US" sz="2400" b="0" dirty="0">
                        <a:effectLst/>
                        <a:latin typeface="Times New Roman" panose="02020603050405020304" pitchFamily="18" charset="0"/>
                        <a:cs typeface="Times New Roman" panose="02020603050405020304" pitchFamily="18" charset="0"/>
                      </a:endParaRPr>
                    </a:p>
                    <a:p>
                      <a:pPr rtl="0"/>
                      <a:br>
                        <a:rPr lang="en-US" sz="2400" dirty="0">
                          <a:latin typeface="Times New Roman" panose="02020603050405020304" pitchFamily="18" charset="0"/>
                          <a:cs typeface="Times New Roman" panose="02020603050405020304" pitchFamily="18" charset="0"/>
                        </a:rPr>
                      </a:br>
                      <a:r>
                        <a:rPr lang="en-US" sz="2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Definition </a:t>
                      </a:r>
                      <a:endParaRPr lang="en-US" sz="2400" b="0" dirty="0">
                        <a:effectLst/>
                        <a:latin typeface="Times New Roman" panose="02020603050405020304" pitchFamily="18" charset="0"/>
                        <a:cs typeface="Times New Roman" panose="02020603050405020304" pitchFamily="18" charset="0"/>
                      </a:endParaRPr>
                    </a:p>
                    <a:p>
                      <a:pPr rtl="0"/>
                      <a:r>
                        <a:rPr lang="en-US" sz="2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Key concept</a:t>
                      </a:r>
                      <a:endParaRPr lang="en-US" sz="2400" b="0" dirty="0">
                        <a:effectLst/>
                        <a:latin typeface="Times New Roman" panose="02020603050405020304" pitchFamily="18" charset="0"/>
                        <a:cs typeface="Times New Roman" panose="02020603050405020304" pitchFamily="18" charset="0"/>
                      </a:endParaRPr>
                    </a:p>
                    <a:p>
                      <a:pPr rtl="0"/>
                      <a:r>
                        <a:rPr lang="en-US" sz="2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Ambivalence</a:t>
                      </a:r>
                      <a:endParaRPr lang="en-US" sz="2400" b="0" dirty="0">
                        <a:effectLst/>
                        <a:latin typeface="Times New Roman" panose="02020603050405020304" pitchFamily="18" charset="0"/>
                        <a:cs typeface="Times New Roman" panose="02020603050405020304" pitchFamily="18" charset="0"/>
                      </a:endParaRPr>
                    </a:p>
                    <a:p>
                      <a:pPr rtl="0"/>
                      <a:r>
                        <a:rPr lang="en-US" sz="2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Hybridity</a:t>
                      </a:r>
                      <a:endParaRPr lang="en-US" sz="2400" b="0" dirty="0">
                        <a:effectLst/>
                        <a:latin typeface="Times New Roman" panose="02020603050405020304" pitchFamily="18" charset="0"/>
                        <a:cs typeface="Times New Roman" panose="02020603050405020304" pitchFamily="18" charset="0"/>
                      </a:endParaRPr>
                    </a:p>
                    <a:p>
                      <a:br>
                        <a:rPr lang="en-US" sz="2400" dirty="0">
                          <a:latin typeface="Times New Roman" panose="02020603050405020304" pitchFamily="18" charset="0"/>
                          <a:cs typeface="Times New Roman" panose="02020603050405020304" pitchFamily="18" charset="0"/>
                        </a:rPr>
                      </a:br>
                      <a:endParaRPr lang="en-US" sz="2400" dirty="0">
                        <a:effectLst/>
                        <a:latin typeface="Times New Roman" panose="02020603050405020304" pitchFamily="18" charset="0"/>
                        <a:cs typeface="Times New Roman" panose="02020603050405020304" pitchFamily="18" charset="0"/>
                      </a:endParaRPr>
                    </a:p>
                  </a:txBody>
                  <a:tcPr marL="28575" marR="28575" marT="19050" marB="19050"/>
                </a:tc>
                <a:tc>
                  <a:txBody>
                    <a:bodyPr/>
                    <a:lstStyle/>
                    <a:p>
                      <a:pPr marL="0" marR="0">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Lecture with PPT presentation, Discussion</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tc>
                <a:tc>
                  <a:txBody>
                    <a:bodyPr/>
                    <a:lstStyle/>
                    <a:p>
                      <a:pPr marL="0" marR="0">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Class attendance</a:t>
                      </a:r>
                      <a:endParaRPr lang="en-US" sz="1800" dirty="0">
                        <a:effectLst/>
                        <a:latin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Class performance,</a:t>
                      </a:r>
                      <a:endParaRPr lang="en-US" sz="1800" dirty="0">
                        <a:effectLst/>
                        <a:latin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Mid</a:t>
                      </a:r>
                      <a:endParaRPr lang="en-US" sz="1800" dirty="0">
                        <a:effectLst/>
                        <a:latin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Assignment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tc>
                <a:tc>
                  <a:txBody>
                    <a:bodyPr/>
                    <a:lstStyle/>
                    <a:p>
                      <a:pPr marL="0" marR="0">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4</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tc>
                <a:extLst>
                  <a:ext uri="{0D108BD9-81ED-4DB2-BD59-A6C34878D82A}">
                    <a16:rowId xmlns:a16="http://schemas.microsoft.com/office/drawing/2014/main" val="2331722184"/>
                  </a:ext>
                </a:extLst>
              </a:tr>
            </a:tbl>
          </a:graphicData>
        </a:graphic>
      </p:graphicFrame>
    </p:spTree>
    <p:extLst>
      <p:ext uri="{BB962C8B-B14F-4D97-AF65-F5344CB8AC3E}">
        <p14:creationId xmlns:p14="http://schemas.microsoft.com/office/powerpoint/2010/main" val="21232592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1800" y="685801"/>
            <a:ext cx="2286000" cy="738664"/>
          </a:xfrm>
          <a:prstGeom prst="rect">
            <a:avLst/>
          </a:prstGeom>
          <a:solidFill>
            <a:schemeClr val="bg1">
              <a:lumMod val="95000"/>
            </a:schemeClr>
          </a:solidFill>
          <a:effectLst>
            <a:reflection blurRad="6350" stA="50000" endA="300" endPos="90000" dist="50800" dir="5400000" sy="-100000" algn="bl" rotWithShape="0"/>
          </a:effectLst>
        </p:spPr>
        <p:txBody>
          <a:bodyPr wrap="square" rtlCol="0">
            <a:spAutoFit/>
          </a:bodyPr>
          <a:lstStyle/>
          <a:p>
            <a:r>
              <a:rPr lang="en-US" sz="4200" dirty="0">
                <a:latin typeface="Times New Roman" pitchFamily="18" charset="0"/>
                <a:cs typeface="Times New Roman" pitchFamily="18" charset="0"/>
              </a:rPr>
              <a:t>History:</a:t>
            </a:r>
          </a:p>
        </p:txBody>
      </p:sp>
      <p:graphicFrame>
        <p:nvGraphicFramePr>
          <p:cNvPr id="4" name="Diagram 3"/>
          <p:cNvGraphicFramePr/>
          <p:nvPr/>
        </p:nvGraphicFramePr>
        <p:xfrm>
          <a:off x="4000500" y="1943100"/>
          <a:ext cx="9715500"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5594280"/>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45).png"/>
          <p:cNvPicPr>
            <a:picLocks noChangeAspect="1"/>
          </p:cNvPicPr>
          <p:nvPr/>
        </p:nvPicPr>
        <p:blipFill>
          <a:blip r:embed="rId2" cstate="print"/>
          <a:stretch>
            <a:fillRect/>
          </a:stretch>
        </p:blipFill>
        <p:spPr>
          <a:xfrm>
            <a:off x="2286000" y="2"/>
            <a:ext cx="6629400" cy="3886200"/>
          </a:xfrm>
          <a:prstGeom prst="rect">
            <a:avLst/>
          </a:prstGeom>
          <a:ln>
            <a:noFill/>
          </a:ln>
          <a:effectLst>
            <a:softEdge rad="112500"/>
          </a:effectLst>
        </p:spPr>
      </p:pic>
      <p:pic>
        <p:nvPicPr>
          <p:cNvPr id="6" name="Picture 5" descr="Screenshot (46).png"/>
          <p:cNvPicPr>
            <a:picLocks noChangeAspect="1"/>
          </p:cNvPicPr>
          <p:nvPr/>
        </p:nvPicPr>
        <p:blipFill>
          <a:blip r:embed="rId3" cstate="print"/>
          <a:srcRect l="4167" t="15909"/>
          <a:stretch>
            <a:fillRect/>
          </a:stretch>
        </p:blipFill>
        <p:spPr>
          <a:xfrm>
            <a:off x="2857500" y="4800601"/>
            <a:ext cx="6515100" cy="4655843"/>
          </a:xfrm>
          <a:prstGeom prst="rect">
            <a:avLst/>
          </a:prstGeom>
          <a:ln>
            <a:noFill/>
          </a:ln>
          <a:effectLst>
            <a:softEdge rad="112500"/>
          </a:effectLst>
        </p:spPr>
      </p:pic>
      <p:pic>
        <p:nvPicPr>
          <p:cNvPr id="7" name="Picture 6" descr="Screenshot (47).png"/>
          <p:cNvPicPr>
            <a:picLocks noChangeAspect="1"/>
          </p:cNvPicPr>
          <p:nvPr/>
        </p:nvPicPr>
        <p:blipFill>
          <a:blip r:embed="rId4" cstate="print"/>
          <a:srcRect l="4167" t="14427" b="4052"/>
          <a:stretch>
            <a:fillRect/>
          </a:stretch>
        </p:blipFill>
        <p:spPr>
          <a:xfrm>
            <a:off x="9486901" y="457200"/>
            <a:ext cx="5943599" cy="4572000"/>
          </a:xfrm>
          <a:prstGeom prst="rect">
            <a:avLst/>
          </a:prstGeom>
          <a:ln>
            <a:noFill/>
          </a:ln>
          <a:effectLst>
            <a:softEdge rad="112500"/>
          </a:effectLst>
        </p:spPr>
      </p:pic>
      <p:pic>
        <p:nvPicPr>
          <p:cNvPr id="8" name="Picture 7" descr="Screenshot (48).png"/>
          <p:cNvPicPr>
            <a:picLocks noChangeAspect="1"/>
          </p:cNvPicPr>
          <p:nvPr/>
        </p:nvPicPr>
        <p:blipFill>
          <a:blip r:embed="rId5" cstate="print"/>
          <a:srcRect t="11463" r="4167" b="8498"/>
          <a:stretch>
            <a:fillRect/>
          </a:stretch>
        </p:blipFill>
        <p:spPr>
          <a:xfrm>
            <a:off x="9601200" y="5606662"/>
            <a:ext cx="5829300" cy="3765938"/>
          </a:xfrm>
          <a:prstGeom prst="rect">
            <a:avLst/>
          </a:prstGeom>
          <a:ln>
            <a:noFill/>
          </a:ln>
          <a:effectLst>
            <a:softEdge rad="112500"/>
          </a:effectLst>
        </p:spPr>
      </p:pic>
    </p:spTree>
    <p:extLst>
      <p:ext uri="{BB962C8B-B14F-4D97-AF65-F5344CB8AC3E}">
        <p14:creationId xmlns:p14="http://schemas.microsoft.com/office/powerpoint/2010/main" val="33213027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53).png"/>
          <p:cNvPicPr>
            <a:picLocks noChangeAspect="1"/>
          </p:cNvPicPr>
          <p:nvPr/>
        </p:nvPicPr>
        <p:blipFill>
          <a:blip r:embed="rId2" cstate="print"/>
          <a:stretch>
            <a:fillRect/>
          </a:stretch>
        </p:blipFill>
        <p:spPr>
          <a:xfrm>
            <a:off x="533400" y="685800"/>
            <a:ext cx="17449800" cy="9258300"/>
          </a:xfrm>
          <a:prstGeom prst="rect">
            <a:avLst/>
          </a:prstGeom>
          <a:ln>
            <a:noFill/>
          </a:ln>
          <a:effectLst>
            <a:softEdge rad="112500"/>
          </a:effectLst>
        </p:spPr>
      </p:pic>
    </p:spTree>
    <p:extLst>
      <p:ext uri="{BB962C8B-B14F-4D97-AF65-F5344CB8AC3E}">
        <p14:creationId xmlns:p14="http://schemas.microsoft.com/office/powerpoint/2010/main" val="28794745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43).png"/>
          <p:cNvPicPr>
            <a:picLocks noChangeAspect="1"/>
          </p:cNvPicPr>
          <p:nvPr/>
        </p:nvPicPr>
        <p:blipFill>
          <a:blip r:embed="rId2" cstate="print"/>
          <a:stretch>
            <a:fillRect/>
          </a:stretch>
        </p:blipFill>
        <p:spPr>
          <a:xfrm>
            <a:off x="381000" y="215310"/>
            <a:ext cx="8305800" cy="2985090"/>
          </a:xfrm>
          <a:prstGeom prst="rect">
            <a:avLst/>
          </a:prstGeom>
          <a:ln>
            <a:noFill/>
          </a:ln>
          <a:effectLst>
            <a:softEdge rad="112500"/>
          </a:effectLst>
        </p:spPr>
      </p:pic>
      <p:pic>
        <p:nvPicPr>
          <p:cNvPr id="3" name="Picture 2" descr="Screenshot (54).png"/>
          <p:cNvPicPr>
            <a:picLocks noChangeAspect="1"/>
          </p:cNvPicPr>
          <p:nvPr/>
        </p:nvPicPr>
        <p:blipFill>
          <a:blip r:embed="rId3" cstate="print"/>
          <a:stretch>
            <a:fillRect/>
          </a:stretch>
        </p:blipFill>
        <p:spPr>
          <a:xfrm>
            <a:off x="990600" y="2857500"/>
            <a:ext cx="15697200" cy="7429500"/>
          </a:xfrm>
          <a:prstGeom prst="rect">
            <a:avLst/>
          </a:prstGeom>
          <a:ln>
            <a:noFill/>
          </a:ln>
          <a:effectLst>
            <a:softEdge rad="112500"/>
          </a:effectLst>
        </p:spPr>
      </p:pic>
    </p:spTree>
    <p:extLst>
      <p:ext uri="{BB962C8B-B14F-4D97-AF65-F5344CB8AC3E}">
        <p14:creationId xmlns:p14="http://schemas.microsoft.com/office/powerpoint/2010/main" val="42616387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44100" y="342901"/>
            <a:ext cx="2171700" cy="738664"/>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rtlCol="0">
            <a:spAutoFit/>
          </a:bodyPr>
          <a:lstStyle/>
          <a:p>
            <a:r>
              <a:rPr lang="en-US" sz="4200" dirty="0">
                <a:latin typeface="Times New Roman" pitchFamily="18" charset="0"/>
                <a:cs typeface="Times New Roman" pitchFamily="18" charset="0"/>
              </a:rPr>
              <a:t>Causes:</a:t>
            </a:r>
          </a:p>
        </p:txBody>
      </p:sp>
      <p:pic>
        <p:nvPicPr>
          <p:cNvPr id="4" name="Picture 3" descr="Screenshot (50).png"/>
          <p:cNvPicPr>
            <a:picLocks noChangeAspect="1"/>
          </p:cNvPicPr>
          <p:nvPr/>
        </p:nvPicPr>
        <p:blipFill>
          <a:blip r:embed="rId2" cstate="print"/>
          <a:srcRect l="5357" b="7444"/>
          <a:stretch>
            <a:fillRect/>
          </a:stretch>
        </p:blipFill>
        <p:spPr>
          <a:xfrm>
            <a:off x="2628900" y="342900"/>
            <a:ext cx="4457700" cy="2857500"/>
          </a:xfrm>
          <a:prstGeom prst="rect">
            <a:avLst/>
          </a:prstGeom>
          <a:ln>
            <a:noFill/>
          </a:ln>
          <a:effectLst>
            <a:softEdge rad="112500"/>
          </a:effectLst>
        </p:spPr>
      </p:pic>
      <p:sp>
        <p:nvSpPr>
          <p:cNvPr id="6" name="TextBox 5"/>
          <p:cNvSpPr txBox="1"/>
          <p:nvPr/>
        </p:nvSpPr>
        <p:spPr>
          <a:xfrm>
            <a:off x="7543800" y="1257300"/>
            <a:ext cx="7658100" cy="1477328"/>
          </a:xfrm>
          <a:prstGeom prst="rect">
            <a:avLst/>
          </a:prstGeom>
          <a:solidFill>
            <a:schemeClr val="bg1">
              <a:lumMod val="75000"/>
            </a:schemeClr>
          </a:solidFill>
          <a:effectLst>
            <a:glow rad="228600">
              <a:schemeClr val="accent1">
                <a:satMod val="175000"/>
                <a:alpha val="40000"/>
              </a:schemeClr>
            </a:glow>
          </a:effectLst>
        </p:spPr>
        <p:txBody>
          <a:bodyPr wrap="square" rtlCol="0">
            <a:spAutoFit/>
          </a:bodyPr>
          <a:lstStyle/>
          <a:p>
            <a:pPr marL="514350" indent="-514350">
              <a:buAutoNum type="arabicPeriod"/>
            </a:pPr>
            <a:r>
              <a:rPr lang="en-US" sz="3000" dirty="0">
                <a:latin typeface="Times New Roman" pitchFamily="18" charset="0"/>
                <a:cs typeface="Times New Roman" pitchFamily="18" charset="0"/>
              </a:rPr>
              <a:t>GOD</a:t>
            </a:r>
          </a:p>
          <a:p>
            <a:pPr marL="514350" indent="-514350">
              <a:buAutoNum type="arabicPeriod"/>
            </a:pPr>
            <a:r>
              <a:rPr lang="en-US" sz="3000" dirty="0">
                <a:latin typeface="Times New Roman" pitchFamily="18" charset="0"/>
                <a:cs typeface="Times New Roman" pitchFamily="18" charset="0"/>
              </a:rPr>
              <a:t>GOLD</a:t>
            </a:r>
          </a:p>
          <a:p>
            <a:pPr marL="514350" indent="-514350">
              <a:buAutoNum type="arabicPeriod"/>
            </a:pPr>
            <a:r>
              <a:rPr lang="en-US" sz="3000" dirty="0">
                <a:latin typeface="Times New Roman" pitchFamily="18" charset="0"/>
                <a:cs typeface="Times New Roman" pitchFamily="18" charset="0"/>
              </a:rPr>
              <a:t>GLORY</a:t>
            </a:r>
          </a:p>
        </p:txBody>
      </p:sp>
      <p:pic>
        <p:nvPicPr>
          <p:cNvPr id="8" name="Picture 7" descr="Screenshot (55).png"/>
          <p:cNvPicPr>
            <a:picLocks noChangeAspect="1"/>
          </p:cNvPicPr>
          <p:nvPr/>
        </p:nvPicPr>
        <p:blipFill>
          <a:blip r:embed="rId3" cstate="print"/>
          <a:srcRect l="6042" t="23715" r="27500" b="12945"/>
          <a:stretch>
            <a:fillRect/>
          </a:stretch>
        </p:blipFill>
        <p:spPr>
          <a:xfrm>
            <a:off x="457200" y="3290776"/>
            <a:ext cx="9296400" cy="6996223"/>
          </a:xfrm>
          <a:prstGeom prst="rect">
            <a:avLst/>
          </a:prstGeom>
          <a:ln>
            <a:noFill/>
          </a:ln>
          <a:effectLst>
            <a:softEdge rad="112500"/>
          </a:effectLst>
        </p:spPr>
      </p:pic>
      <p:pic>
        <p:nvPicPr>
          <p:cNvPr id="9" name="Picture 8" descr="Screenshot (44).png"/>
          <p:cNvPicPr>
            <a:picLocks noChangeAspect="1"/>
          </p:cNvPicPr>
          <p:nvPr/>
        </p:nvPicPr>
        <p:blipFill>
          <a:blip r:embed="rId4" cstate="print"/>
          <a:srcRect t="26285" r="55000" b="12945"/>
          <a:stretch>
            <a:fillRect/>
          </a:stretch>
        </p:blipFill>
        <p:spPr>
          <a:xfrm>
            <a:off x="10515600" y="3886200"/>
            <a:ext cx="5029200" cy="5600700"/>
          </a:xfrm>
          <a:prstGeom prst="rect">
            <a:avLst/>
          </a:prstGeom>
          <a:ln>
            <a:noFill/>
          </a:ln>
          <a:effectLst>
            <a:softEdge rad="112500"/>
          </a:effectLst>
        </p:spPr>
      </p:pic>
    </p:spTree>
    <p:extLst>
      <p:ext uri="{BB962C8B-B14F-4D97-AF65-F5344CB8AC3E}">
        <p14:creationId xmlns:p14="http://schemas.microsoft.com/office/powerpoint/2010/main" val="14383413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86101" y="736305"/>
            <a:ext cx="3020297" cy="1015663"/>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en-US" sz="6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Effects:</a:t>
            </a:r>
          </a:p>
        </p:txBody>
      </p:sp>
      <p:sp>
        <p:nvSpPr>
          <p:cNvPr id="4" name="TextBox 3"/>
          <p:cNvSpPr txBox="1"/>
          <p:nvPr/>
        </p:nvSpPr>
        <p:spPr>
          <a:xfrm>
            <a:off x="2971800" y="2057401"/>
            <a:ext cx="4914900" cy="5678478"/>
          </a:xfrm>
          <a:prstGeom prst="rect">
            <a:avLst/>
          </a:prstGeom>
          <a:solidFill>
            <a:schemeClr val="bg1">
              <a:lumMod val="85000"/>
            </a:schemeClr>
          </a:solidFill>
          <a:effectLst>
            <a:softEdge rad="127000"/>
          </a:effectLst>
        </p:spPr>
        <p:txBody>
          <a:bodyPr wrap="square" rtlCol="0">
            <a:spAutoFit/>
          </a:bodyPr>
          <a:lstStyle/>
          <a:p>
            <a:pPr fontAlgn="t"/>
            <a:r>
              <a:rPr lang="en-US" sz="4800" b="1" u="sng" dirty="0">
                <a:solidFill>
                  <a:schemeClr val="accent1">
                    <a:lumMod val="50000"/>
                  </a:schemeClr>
                </a:solidFill>
                <a:latin typeface="Times New Roman" pitchFamily="18" charset="0"/>
                <a:cs typeface="Times New Roman" pitchFamily="18" charset="0"/>
              </a:rPr>
              <a:t>Positive:</a:t>
            </a:r>
          </a:p>
          <a:p>
            <a:pPr fontAlgn="t"/>
            <a:r>
              <a:rPr lang="en-US" sz="3600" dirty="0">
                <a:latin typeface="Times New Roman" pitchFamily="18" charset="0"/>
                <a:cs typeface="Times New Roman" pitchFamily="18" charset="0"/>
              </a:rPr>
              <a:t>1. Invest</a:t>
            </a:r>
          </a:p>
          <a:p>
            <a:pPr fontAlgn="t"/>
            <a:r>
              <a:rPr lang="en-US" sz="3600" dirty="0">
                <a:latin typeface="Times New Roman" pitchFamily="18" charset="0"/>
                <a:cs typeface="Times New Roman" pitchFamily="18" charset="0"/>
              </a:rPr>
              <a:t>[Infrastructure or trade]</a:t>
            </a:r>
          </a:p>
          <a:p>
            <a:pPr fontAlgn="t"/>
            <a:r>
              <a:rPr lang="en-US" sz="3600" dirty="0">
                <a:latin typeface="Times New Roman" pitchFamily="18" charset="0"/>
                <a:cs typeface="Times New Roman" pitchFamily="18" charset="0"/>
              </a:rPr>
              <a:t>2. Medical practices</a:t>
            </a:r>
          </a:p>
          <a:p>
            <a:pPr fontAlgn="t"/>
            <a:r>
              <a:rPr lang="en-US" sz="3600" dirty="0">
                <a:latin typeface="Times New Roman" pitchFamily="18" charset="0"/>
                <a:cs typeface="Times New Roman" pitchFamily="18" charset="0"/>
              </a:rPr>
              <a:t>3. Technology</a:t>
            </a:r>
          </a:p>
          <a:p>
            <a:pPr fontAlgn="t"/>
            <a:r>
              <a:rPr lang="en-US" sz="3600" dirty="0">
                <a:latin typeface="Times New Roman" pitchFamily="18" charset="0"/>
                <a:cs typeface="Times New Roman" pitchFamily="18" charset="0"/>
              </a:rPr>
              <a:t>[such as guns, agricultural]</a:t>
            </a:r>
          </a:p>
          <a:p>
            <a:pPr fontAlgn="t"/>
            <a:r>
              <a:rPr lang="en-US" sz="3600" dirty="0">
                <a:latin typeface="Times New Roman" pitchFamily="18" charset="0"/>
                <a:cs typeface="Times New Roman" pitchFamily="18" charset="0"/>
              </a:rPr>
              <a:t>4. Governmental institution</a:t>
            </a:r>
          </a:p>
          <a:p>
            <a:endParaRPr lang="en-US" sz="2700" dirty="0"/>
          </a:p>
        </p:txBody>
      </p:sp>
      <p:sp>
        <p:nvSpPr>
          <p:cNvPr id="5" name="TextBox 4"/>
          <p:cNvSpPr txBox="1"/>
          <p:nvPr/>
        </p:nvSpPr>
        <p:spPr>
          <a:xfrm>
            <a:off x="8686800" y="571501"/>
            <a:ext cx="6743700" cy="7063472"/>
          </a:xfrm>
          <a:prstGeom prst="rect">
            <a:avLst/>
          </a:prstGeom>
          <a:solidFill>
            <a:schemeClr val="bg1">
              <a:lumMod val="75000"/>
            </a:schemeClr>
          </a:solidFill>
          <a:effectLst>
            <a:softEdge rad="127000"/>
          </a:effectLst>
        </p:spPr>
        <p:txBody>
          <a:bodyPr wrap="square" rtlCol="0">
            <a:spAutoFit/>
          </a:bodyPr>
          <a:lstStyle/>
          <a:p>
            <a:r>
              <a:rPr lang="en-US" sz="4800" b="1" u="sng" dirty="0">
                <a:solidFill>
                  <a:schemeClr val="accent1">
                    <a:lumMod val="50000"/>
                  </a:schemeClr>
                </a:solidFill>
                <a:latin typeface="Times New Roman" pitchFamily="18" charset="0"/>
                <a:cs typeface="Times New Roman" pitchFamily="18" charset="0"/>
              </a:rPr>
              <a:t>Negative:</a:t>
            </a:r>
          </a:p>
          <a:p>
            <a:pPr marL="514350" indent="-514350">
              <a:buAutoNum type="arabicPeriod"/>
            </a:pPr>
            <a:r>
              <a:rPr lang="en-US" sz="3600" dirty="0">
                <a:latin typeface="Times New Roman" pitchFamily="18" charset="0"/>
                <a:cs typeface="Times New Roman" pitchFamily="18" charset="0"/>
              </a:rPr>
              <a:t>Slave trade</a:t>
            </a:r>
          </a:p>
          <a:p>
            <a:pPr marL="514350" indent="-514350">
              <a:buAutoNum type="arabicPeriod"/>
            </a:pPr>
            <a:r>
              <a:rPr lang="en-US" sz="3600" dirty="0">
                <a:latin typeface="Times New Roman" pitchFamily="18" charset="0"/>
                <a:cs typeface="Times New Roman" pitchFamily="18" charset="0"/>
              </a:rPr>
              <a:t>Boost to Mercantilism</a:t>
            </a:r>
          </a:p>
          <a:p>
            <a:pPr marL="514350" indent="-514350">
              <a:buAutoNum type="arabicPeriod"/>
            </a:pPr>
            <a:r>
              <a:rPr lang="en-US" sz="3600" dirty="0">
                <a:latin typeface="Times New Roman" pitchFamily="18" charset="0"/>
                <a:cs typeface="Times New Roman" pitchFamily="18" charset="0"/>
              </a:rPr>
              <a:t>Ethnic Rivalry</a:t>
            </a:r>
          </a:p>
          <a:p>
            <a:pPr marL="514350" indent="-514350">
              <a:buAutoNum type="arabicPeriod"/>
            </a:pPr>
            <a:r>
              <a:rPr lang="en-US" sz="3600" dirty="0">
                <a:latin typeface="Times New Roman" pitchFamily="18" charset="0"/>
                <a:cs typeface="Times New Roman" pitchFamily="18" charset="0"/>
              </a:rPr>
              <a:t>Violation of Human Right</a:t>
            </a:r>
          </a:p>
          <a:p>
            <a:pPr marL="514350" indent="-514350">
              <a:buAutoNum type="arabicPeriod"/>
            </a:pPr>
            <a:r>
              <a:rPr lang="en-US" sz="3600" dirty="0">
                <a:latin typeface="Times New Roman" pitchFamily="18" charset="0"/>
                <a:cs typeface="Times New Roman" pitchFamily="18" charset="0"/>
              </a:rPr>
              <a:t>Boundary Disputes</a:t>
            </a:r>
          </a:p>
          <a:p>
            <a:pPr marL="514350" indent="-514350">
              <a:buAutoNum type="arabicPeriod"/>
            </a:pPr>
            <a:r>
              <a:rPr lang="en-US" sz="3600" dirty="0">
                <a:latin typeface="Times New Roman" pitchFamily="18" charset="0"/>
                <a:cs typeface="Times New Roman" pitchFamily="18" charset="0"/>
              </a:rPr>
              <a:t>Spread Foreign Diseases</a:t>
            </a:r>
          </a:p>
          <a:p>
            <a:pPr marL="514350" indent="-514350">
              <a:buAutoNum type="arabicPeriod"/>
            </a:pPr>
            <a:r>
              <a:rPr lang="en-US" sz="3600" dirty="0">
                <a:latin typeface="Times New Roman" pitchFamily="18" charset="0"/>
                <a:cs typeface="Times New Roman" pitchFamily="18" charset="0"/>
              </a:rPr>
              <a:t>Create Heavy Instability</a:t>
            </a:r>
          </a:p>
          <a:p>
            <a:pPr marL="514350" indent="-514350">
              <a:buAutoNum type="arabicPeriod"/>
            </a:pPr>
            <a:r>
              <a:rPr lang="en-US" sz="3600" dirty="0">
                <a:latin typeface="Times New Roman" pitchFamily="18" charset="0"/>
                <a:cs typeface="Times New Roman" pitchFamily="18" charset="0"/>
              </a:rPr>
              <a:t>Treatment of the local environment</a:t>
            </a:r>
          </a:p>
          <a:p>
            <a:pPr marL="514350" indent="-514350"/>
            <a:endParaRPr lang="en-US" sz="2700" dirty="0"/>
          </a:p>
          <a:p>
            <a:pPr marL="514350" indent="-514350">
              <a:buAutoNum type="arabicPeriod"/>
            </a:pPr>
            <a:endParaRPr lang="en-US" sz="2700" dirty="0"/>
          </a:p>
          <a:p>
            <a:pPr marL="514350" indent="-514350">
              <a:buAutoNum type="arabicPeriod"/>
            </a:pPr>
            <a:endParaRPr lang="en-US" sz="2700" dirty="0"/>
          </a:p>
        </p:txBody>
      </p:sp>
    </p:spTree>
    <p:extLst>
      <p:ext uri="{BB962C8B-B14F-4D97-AF65-F5344CB8AC3E}">
        <p14:creationId xmlns:p14="http://schemas.microsoft.com/office/powerpoint/2010/main" val="11497454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E50FFA-7095-4D81-8517-50DFBBBB19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4400" y="3291884"/>
            <a:ext cx="9753600" cy="6981825"/>
          </a:xfrm>
          <a:prstGeom prst="rect">
            <a:avLst/>
          </a:prstGeom>
        </p:spPr>
      </p:pic>
      <p:pic>
        <p:nvPicPr>
          <p:cNvPr id="5" name="Picture 4">
            <a:extLst>
              <a:ext uri="{FF2B5EF4-FFF2-40B4-BE49-F238E27FC236}">
                <a16:creationId xmlns:a16="http://schemas.microsoft.com/office/drawing/2014/main" id="{0D731051-D59E-46BA-A2BB-692409C4C1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6783" y="-571500"/>
            <a:ext cx="14205365" cy="8458200"/>
          </a:xfrm>
          <a:prstGeom prst="rect">
            <a:avLst/>
          </a:prstGeom>
        </p:spPr>
      </p:pic>
      <p:sp>
        <p:nvSpPr>
          <p:cNvPr id="7" name="TextBox 6">
            <a:extLst>
              <a:ext uri="{FF2B5EF4-FFF2-40B4-BE49-F238E27FC236}">
                <a16:creationId xmlns:a16="http://schemas.microsoft.com/office/drawing/2014/main" id="{52AA6CB6-566B-47E1-B771-0E10D1261E2F}"/>
              </a:ext>
            </a:extLst>
          </p:cNvPr>
          <p:cNvSpPr txBox="1"/>
          <p:nvPr/>
        </p:nvSpPr>
        <p:spPr>
          <a:xfrm>
            <a:off x="838200" y="647700"/>
            <a:ext cx="8915400" cy="6555641"/>
          </a:xfrm>
          <a:prstGeom prst="rect">
            <a:avLst/>
          </a:prstGeom>
          <a:noFill/>
        </p:spPr>
        <p:txBody>
          <a:bodyPr wrap="square" rtlCol="0">
            <a:spAutoFit/>
          </a:bodyPr>
          <a:lstStyle/>
          <a:p>
            <a:r>
              <a:rPr lang="en-US" sz="9000" b="1" u="sng" dirty="0">
                <a:solidFill>
                  <a:schemeClr val="tx2">
                    <a:lumMod val="50000"/>
                  </a:schemeClr>
                </a:solidFill>
                <a:latin typeface="Times New Roman" pitchFamily="18" charset="0"/>
                <a:cs typeface="Times New Roman" pitchFamily="18" charset="0"/>
              </a:rPr>
              <a:t> Post-colonialism</a:t>
            </a:r>
          </a:p>
          <a:p>
            <a:endParaRPr lang="en-US" sz="9000" b="1" dirty="0">
              <a:solidFill>
                <a:schemeClr val="tx2">
                  <a:lumMod val="50000"/>
                </a:schemeClr>
              </a:solidFill>
              <a:latin typeface="Times New Roman" pitchFamily="18" charset="0"/>
              <a:cs typeface="Times New Roman" pitchFamily="18" charset="0"/>
            </a:endParaRPr>
          </a:p>
          <a:p>
            <a:pPr algn="ctr"/>
            <a:r>
              <a:rPr lang="en-US" sz="4200" b="1" dirty="0" err="1">
                <a:solidFill>
                  <a:schemeClr val="tx2">
                    <a:lumMod val="50000"/>
                  </a:schemeClr>
                </a:solidFill>
                <a:latin typeface="Times New Roman" pitchFamily="18" charset="0"/>
                <a:cs typeface="Times New Roman" pitchFamily="18" charset="0"/>
              </a:rPr>
              <a:t>Jannatul</a:t>
            </a:r>
            <a:r>
              <a:rPr lang="en-US" sz="4200" b="1" dirty="0">
                <a:solidFill>
                  <a:schemeClr val="tx2">
                    <a:lumMod val="50000"/>
                  </a:schemeClr>
                </a:solidFill>
                <a:latin typeface="Times New Roman" pitchFamily="18" charset="0"/>
                <a:cs typeface="Times New Roman" pitchFamily="18" charset="0"/>
              </a:rPr>
              <a:t> </a:t>
            </a:r>
            <a:r>
              <a:rPr lang="en-US" sz="4200" b="1" dirty="0" err="1">
                <a:solidFill>
                  <a:schemeClr val="tx2">
                    <a:lumMod val="50000"/>
                  </a:schemeClr>
                </a:solidFill>
                <a:latin typeface="Times New Roman" pitchFamily="18" charset="0"/>
                <a:cs typeface="Times New Roman" pitchFamily="18" charset="0"/>
              </a:rPr>
              <a:t>Tajri</a:t>
            </a:r>
            <a:endParaRPr lang="en-US" sz="4200" b="1" dirty="0">
              <a:solidFill>
                <a:schemeClr val="tx2">
                  <a:lumMod val="50000"/>
                </a:schemeClr>
              </a:solidFill>
              <a:latin typeface="Times New Roman" pitchFamily="18" charset="0"/>
              <a:cs typeface="Times New Roman" pitchFamily="18" charset="0"/>
            </a:endParaRPr>
          </a:p>
          <a:p>
            <a:pPr algn="ctr"/>
            <a:r>
              <a:rPr lang="en-US" sz="4200" b="1" dirty="0">
                <a:solidFill>
                  <a:schemeClr val="tx2">
                    <a:lumMod val="50000"/>
                  </a:schemeClr>
                </a:solidFill>
                <a:latin typeface="Times New Roman" pitchFamily="18" charset="0"/>
                <a:cs typeface="Times New Roman" pitchFamily="18" charset="0"/>
              </a:rPr>
              <a:t>Lecturer</a:t>
            </a:r>
          </a:p>
          <a:p>
            <a:pPr algn="ctr"/>
            <a:r>
              <a:rPr lang="en-US" sz="4200" b="1" dirty="0">
                <a:solidFill>
                  <a:schemeClr val="tx2">
                    <a:lumMod val="50000"/>
                  </a:schemeClr>
                </a:solidFill>
                <a:latin typeface="Times New Roman" pitchFamily="18" charset="0"/>
                <a:cs typeface="Times New Roman" pitchFamily="18" charset="0"/>
              </a:rPr>
              <a:t>Department of English</a:t>
            </a:r>
          </a:p>
          <a:p>
            <a:pPr algn="ctr"/>
            <a:r>
              <a:rPr lang="en-US" sz="4200" b="1" dirty="0">
                <a:solidFill>
                  <a:schemeClr val="tx2">
                    <a:lumMod val="50000"/>
                  </a:schemeClr>
                </a:solidFill>
                <a:latin typeface="Times New Roman" pitchFamily="18" charset="0"/>
                <a:cs typeface="Times New Roman" pitchFamily="18" charset="0"/>
              </a:rPr>
              <a:t>University of Global Village</a:t>
            </a:r>
          </a:p>
          <a:p>
            <a:endParaRPr lang="en-US" sz="3600" b="1" dirty="0">
              <a:solidFill>
                <a:schemeClr val="tx2">
                  <a:lumMod val="50000"/>
                </a:schemeClr>
              </a:solidFill>
              <a:latin typeface="Times New Roman" pitchFamily="18" charset="0"/>
              <a:cs typeface="Times New Roman" pitchFamily="18" charset="0"/>
            </a:endParaRPr>
          </a:p>
          <a:p>
            <a:endParaRPr lang="en-US" sz="3600" b="1" dirty="0">
              <a:solidFill>
                <a:schemeClr val="tx2">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6280956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qdefault (1).jpg"/>
          <p:cNvPicPr>
            <a:picLocks noChangeAspect="1"/>
          </p:cNvPicPr>
          <p:nvPr/>
        </p:nvPicPr>
        <p:blipFill>
          <a:blip r:embed="rId2" cstate="print"/>
          <a:srcRect l="3333" t="12222" r="5000" b="12222"/>
          <a:stretch>
            <a:fillRect/>
          </a:stretch>
        </p:blipFill>
        <p:spPr>
          <a:xfrm>
            <a:off x="2628900" y="342900"/>
            <a:ext cx="11315700" cy="7543800"/>
          </a:xfrm>
          <a:prstGeom prst="rect">
            <a:avLst/>
          </a:prstGeom>
          <a:ln>
            <a:noFill/>
          </a:ln>
          <a:effectLst>
            <a:softEdge rad="112500"/>
          </a:effectLst>
        </p:spPr>
      </p:pic>
    </p:spTree>
    <p:extLst>
      <p:ext uri="{BB962C8B-B14F-4D97-AF65-F5344CB8AC3E}">
        <p14:creationId xmlns:p14="http://schemas.microsoft.com/office/powerpoint/2010/main" val="8027169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2-Key-terms-of-Post-Colonial-studies-2-638.jpg"/>
          <p:cNvPicPr>
            <a:picLocks noChangeAspect="1"/>
          </p:cNvPicPr>
          <p:nvPr/>
        </p:nvPicPr>
        <p:blipFill>
          <a:blip r:embed="rId2" cstate="print"/>
          <a:srcRect l="10185"/>
          <a:stretch>
            <a:fillRect/>
          </a:stretch>
        </p:blipFill>
        <p:spPr>
          <a:xfrm>
            <a:off x="2286000" y="0"/>
            <a:ext cx="9372600" cy="5486400"/>
          </a:xfrm>
          <a:prstGeom prst="rect">
            <a:avLst/>
          </a:prstGeom>
          <a:ln>
            <a:noFill/>
          </a:ln>
          <a:effectLst>
            <a:softEdge rad="112500"/>
          </a:effectLst>
        </p:spPr>
      </p:pic>
      <p:pic>
        <p:nvPicPr>
          <p:cNvPr id="3" name="Picture 2" descr="12-Literary-criticism-12-638.jpg"/>
          <p:cNvPicPr>
            <a:picLocks noChangeAspect="1"/>
          </p:cNvPicPr>
          <p:nvPr/>
        </p:nvPicPr>
        <p:blipFill>
          <a:blip r:embed="rId3" cstate="print"/>
          <a:srcRect t="20877" b="4563"/>
          <a:stretch>
            <a:fillRect/>
          </a:stretch>
        </p:blipFill>
        <p:spPr>
          <a:xfrm>
            <a:off x="3771900" y="5600700"/>
            <a:ext cx="11430000" cy="4343400"/>
          </a:xfrm>
          <a:prstGeom prst="rect">
            <a:avLst/>
          </a:prstGeom>
          <a:ln>
            <a:noFill/>
          </a:ln>
          <a:effectLst>
            <a:softEdge rad="112500"/>
          </a:effectLst>
        </p:spPr>
      </p:pic>
    </p:spTree>
    <p:extLst>
      <p:ext uri="{BB962C8B-B14F-4D97-AF65-F5344CB8AC3E}">
        <p14:creationId xmlns:p14="http://schemas.microsoft.com/office/powerpoint/2010/main" val="35436958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Literary-criticism-13-638.jpg"/>
          <p:cNvPicPr>
            <a:picLocks noChangeAspect="1"/>
          </p:cNvPicPr>
          <p:nvPr/>
        </p:nvPicPr>
        <p:blipFill>
          <a:blip r:embed="rId2" cstate="print"/>
          <a:srcRect t="3846" b="12821"/>
          <a:stretch>
            <a:fillRect/>
          </a:stretch>
        </p:blipFill>
        <p:spPr>
          <a:xfrm>
            <a:off x="2514600" y="228600"/>
            <a:ext cx="11658600" cy="5029200"/>
          </a:xfrm>
          <a:prstGeom prst="rect">
            <a:avLst/>
          </a:prstGeom>
          <a:ln>
            <a:noFill/>
          </a:ln>
          <a:effectLst>
            <a:softEdge rad="112500"/>
          </a:effectLst>
        </p:spPr>
      </p:pic>
      <p:pic>
        <p:nvPicPr>
          <p:cNvPr id="3" name="Picture 2" descr="14-Literary-criticism-14-638.jpg"/>
          <p:cNvPicPr>
            <a:picLocks noChangeAspect="1"/>
          </p:cNvPicPr>
          <p:nvPr/>
        </p:nvPicPr>
        <p:blipFill>
          <a:blip r:embed="rId3" cstate="print"/>
          <a:srcRect r="7500" b="62289"/>
          <a:stretch>
            <a:fillRect/>
          </a:stretch>
        </p:blipFill>
        <p:spPr>
          <a:xfrm>
            <a:off x="2971800" y="5372101"/>
            <a:ext cx="12687300" cy="3879344"/>
          </a:xfrm>
          <a:prstGeom prst="rect">
            <a:avLst/>
          </a:prstGeom>
          <a:ln>
            <a:noFill/>
          </a:ln>
          <a:effectLst>
            <a:softEdge rad="112500"/>
          </a:effectLst>
        </p:spPr>
      </p:pic>
    </p:spTree>
    <p:extLst>
      <p:ext uri="{BB962C8B-B14F-4D97-AF65-F5344CB8AC3E}">
        <p14:creationId xmlns:p14="http://schemas.microsoft.com/office/powerpoint/2010/main" val="1474122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9"/>
          <p:cNvSpPr/>
          <p:nvPr/>
        </p:nvSpPr>
        <p:spPr>
          <a:xfrm>
            <a:off x="-848571" y="8919661"/>
            <a:ext cx="3870946" cy="950141"/>
          </a:xfrm>
          <a:custGeom>
            <a:avLst/>
            <a:gdLst/>
            <a:ahLst/>
            <a:cxnLst/>
            <a:rect l="l" t="t" r="r" b="b"/>
            <a:pathLst>
              <a:path w="3870946" h="950141">
                <a:moveTo>
                  <a:pt x="0" y="0"/>
                </a:moveTo>
                <a:lnTo>
                  <a:pt x="3870946" y="0"/>
                </a:lnTo>
                <a:lnTo>
                  <a:pt x="3870946" y="950141"/>
                </a:lnTo>
                <a:lnTo>
                  <a:pt x="0" y="9501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0" name="Freeform 20"/>
          <p:cNvSpPr/>
          <p:nvPr/>
        </p:nvSpPr>
        <p:spPr>
          <a:xfrm>
            <a:off x="4472906" y="-2364815"/>
            <a:ext cx="4980952" cy="3731186"/>
          </a:xfrm>
          <a:custGeom>
            <a:avLst/>
            <a:gdLst/>
            <a:ahLst/>
            <a:cxnLst/>
            <a:rect l="l" t="t" r="r" b="b"/>
            <a:pathLst>
              <a:path w="4980952" h="3731186">
                <a:moveTo>
                  <a:pt x="0" y="0"/>
                </a:moveTo>
                <a:lnTo>
                  <a:pt x="4980951" y="0"/>
                </a:lnTo>
                <a:lnTo>
                  <a:pt x="4980951" y="3731186"/>
                </a:lnTo>
                <a:lnTo>
                  <a:pt x="0" y="3731186"/>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21" name="Freeform 21"/>
          <p:cNvSpPr/>
          <p:nvPr/>
        </p:nvSpPr>
        <p:spPr>
          <a:xfrm>
            <a:off x="3431074" y="8919661"/>
            <a:ext cx="2587020" cy="2386526"/>
          </a:xfrm>
          <a:custGeom>
            <a:avLst/>
            <a:gdLst/>
            <a:ahLst/>
            <a:cxnLst/>
            <a:rect l="l" t="t" r="r" b="b"/>
            <a:pathLst>
              <a:path w="2587020" h="2386526">
                <a:moveTo>
                  <a:pt x="0" y="0"/>
                </a:moveTo>
                <a:lnTo>
                  <a:pt x="2587019" y="0"/>
                </a:lnTo>
                <a:lnTo>
                  <a:pt x="2587019" y="2386525"/>
                </a:lnTo>
                <a:lnTo>
                  <a:pt x="0" y="2386525"/>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22" name="Freeform 22"/>
          <p:cNvSpPr/>
          <p:nvPr/>
        </p:nvSpPr>
        <p:spPr>
          <a:xfrm>
            <a:off x="-848571" y="-744412"/>
            <a:ext cx="2597326" cy="2796583"/>
          </a:xfrm>
          <a:custGeom>
            <a:avLst/>
            <a:gdLst/>
            <a:ahLst/>
            <a:cxnLst/>
            <a:rect l="l" t="t" r="r" b="b"/>
            <a:pathLst>
              <a:path w="2597326" h="2796583">
                <a:moveTo>
                  <a:pt x="0" y="0"/>
                </a:moveTo>
                <a:lnTo>
                  <a:pt x="2597327" y="0"/>
                </a:lnTo>
                <a:lnTo>
                  <a:pt x="2597327" y="2796583"/>
                </a:lnTo>
                <a:lnTo>
                  <a:pt x="0" y="2796583"/>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12" name="Rectangle 11">
            <a:extLst>
              <a:ext uri="{FF2B5EF4-FFF2-40B4-BE49-F238E27FC236}">
                <a16:creationId xmlns:a16="http://schemas.microsoft.com/office/drawing/2014/main" id="{52BD02F8-07BD-47FC-B941-139AF8A216F3}"/>
              </a:ext>
            </a:extLst>
          </p:cNvPr>
          <p:cNvSpPr/>
          <p:nvPr/>
        </p:nvSpPr>
        <p:spPr>
          <a:xfrm>
            <a:off x="134814" y="140676"/>
            <a:ext cx="2379785" cy="9937021"/>
          </a:xfrm>
          <a:prstGeom prst="rect">
            <a:avLst/>
          </a:prstGeom>
          <a:solidFill>
            <a:srgbClr val="7030A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400" b="1" dirty="0"/>
              <a:t>Mapping</a:t>
            </a:r>
          </a:p>
        </p:txBody>
      </p:sp>
      <p:graphicFrame>
        <p:nvGraphicFramePr>
          <p:cNvPr id="17" name="Table 16">
            <a:extLst>
              <a:ext uri="{FF2B5EF4-FFF2-40B4-BE49-F238E27FC236}">
                <a16:creationId xmlns:a16="http://schemas.microsoft.com/office/drawing/2014/main" id="{14877E03-E952-4696-954B-FFCF3D8CF73C}"/>
              </a:ext>
            </a:extLst>
          </p:cNvPr>
          <p:cNvGraphicFramePr>
            <a:graphicFrameLocks noGrp="1"/>
          </p:cNvGraphicFramePr>
          <p:nvPr>
            <p:extLst>
              <p:ext uri="{D42A27DB-BD31-4B8C-83A1-F6EECF244321}">
                <p14:modId xmlns:p14="http://schemas.microsoft.com/office/powerpoint/2010/main" val="1708709578"/>
              </p:ext>
            </p:extLst>
          </p:nvPr>
        </p:nvGraphicFramePr>
        <p:xfrm>
          <a:off x="2286000" y="-485931"/>
          <a:ext cx="15468601" cy="10420597"/>
        </p:xfrm>
        <a:graphic>
          <a:graphicData uri="http://schemas.openxmlformats.org/drawingml/2006/table">
            <a:tbl>
              <a:tblPr firstRow="1" firstCol="1" bandRow="1">
                <a:tableStyleId>{5C22544A-7EE6-4342-B048-85BDC9FD1C3A}</a:tableStyleId>
              </a:tblPr>
              <a:tblGrid>
                <a:gridCol w="1396440">
                  <a:extLst>
                    <a:ext uri="{9D8B030D-6E8A-4147-A177-3AD203B41FA5}">
                      <a16:colId xmlns:a16="http://schemas.microsoft.com/office/drawing/2014/main" val="1125484793"/>
                    </a:ext>
                  </a:extLst>
                </a:gridCol>
                <a:gridCol w="7147768">
                  <a:extLst>
                    <a:ext uri="{9D8B030D-6E8A-4147-A177-3AD203B41FA5}">
                      <a16:colId xmlns:a16="http://schemas.microsoft.com/office/drawing/2014/main" val="379025434"/>
                    </a:ext>
                  </a:extLst>
                </a:gridCol>
                <a:gridCol w="3896655">
                  <a:extLst>
                    <a:ext uri="{9D8B030D-6E8A-4147-A177-3AD203B41FA5}">
                      <a16:colId xmlns:a16="http://schemas.microsoft.com/office/drawing/2014/main" val="2278043427"/>
                    </a:ext>
                  </a:extLst>
                </a:gridCol>
                <a:gridCol w="2252418">
                  <a:extLst>
                    <a:ext uri="{9D8B030D-6E8A-4147-A177-3AD203B41FA5}">
                      <a16:colId xmlns:a16="http://schemas.microsoft.com/office/drawing/2014/main" val="3278676698"/>
                    </a:ext>
                  </a:extLst>
                </a:gridCol>
                <a:gridCol w="775320">
                  <a:extLst>
                    <a:ext uri="{9D8B030D-6E8A-4147-A177-3AD203B41FA5}">
                      <a16:colId xmlns:a16="http://schemas.microsoft.com/office/drawing/2014/main" val="3834276688"/>
                    </a:ext>
                  </a:extLst>
                </a:gridCol>
              </a:tblGrid>
              <a:tr h="1011819">
                <a:tc>
                  <a:txBody>
                    <a:bodyPr/>
                    <a:lstStyle/>
                    <a:p>
                      <a:pPr marL="0" marR="0">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Week</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solidFill>
                      <a:schemeClr val="accent6">
                        <a:lumMod val="60000"/>
                        <a:lumOff val="40000"/>
                      </a:schemeClr>
                    </a:solidFill>
                  </a:tcPr>
                </a:tc>
                <a:tc>
                  <a:txBody>
                    <a:bodyPr/>
                    <a:lstStyle/>
                    <a:p>
                      <a:pPr marL="0" marR="0" algn="ctr">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Topic</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solidFill>
                      <a:schemeClr val="accent6">
                        <a:lumMod val="60000"/>
                        <a:lumOff val="40000"/>
                      </a:schemeClr>
                    </a:solidFill>
                  </a:tcPr>
                </a:tc>
                <a:tc>
                  <a:txBody>
                    <a:bodyPr/>
                    <a:lstStyle/>
                    <a:p>
                      <a:pPr marL="0" marR="0">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Teaching Learning policy</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solidFill>
                      <a:schemeClr val="accent6">
                        <a:lumMod val="60000"/>
                        <a:lumOff val="40000"/>
                      </a:schemeClr>
                    </a:solidFill>
                  </a:tcPr>
                </a:tc>
                <a:tc>
                  <a:txBody>
                    <a:bodyPr/>
                    <a:lstStyle/>
                    <a:p>
                      <a:pPr marL="0" marR="0">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Assessments policy</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solidFill>
                      <a:schemeClr val="accent6">
                        <a:lumMod val="60000"/>
                        <a:lumOff val="40000"/>
                      </a:schemeClr>
                    </a:solidFill>
                  </a:tcPr>
                </a:tc>
                <a:tc>
                  <a:txBody>
                    <a:bodyPr/>
                    <a:lstStyle/>
                    <a:p>
                      <a:pPr marL="0" marR="0">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CLO</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solidFill>
                      <a:schemeClr val="accent6">
                        <a:lumMod val="60000"/>
                        <a:lumOff val="40000"/>
                      </a:schemeClr>
                    </a:solidFill>
                  </a:tcPr>
                </a:tc>
                <a:extLst>
                  <a:ext uri="{0D108BD9-81ED-4DB2-BD59-A6C34878D82A}">
                    <a16:rowId xmlns:a16="http://schemas.microsoft.com/office/drawing/2014/main" val="1695429730"/>
                  </a:ext>
                </a:extLst>
              </a:tr>
              <a:tr h="2536513">
                <a:tc>
                  <a:txBody>
                    <a:bodyPr/>
                    <a:lstStyle/>
                    <a:p>
                      <a:pPr marL="0" marR="0">
                        <a:lnSpc>
                          <a:spcPct val="115000"/>
                        </a:lnSpc>
                        <a:spcBef>
                          <a:spcPts val="0"/>
                        </a:spcBef>
                        <a:spcAft>
                          <a:spcPts val="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7</a:t>
                      </a:r>
                      <a:r>
                        <a:rPr lang="en-US" sz="32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26165" marR="26165" marT="17443" marB="17443"/>
                </a:tc>
                <a:tc>
                  <a:txBody>
                    <a:bodyPr/>
                    <a:lstStyle/>
                    <a:p>
                      <a:pPr rtl="0"/>
                      <a:r>
                        <a:rPr lang="en-US" sz="2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Diaspora</a:t>
                      </a:r>
                      <a:endParaRPr lang="en-US" sz="4400" b="0" dirty="0">
                        <a:effectLst/>
                        <a:latin typeface="Times New Roman" panose="02020603050405020304" pitchFamily="18" charset="0"/>
                        <a:cs typeface="Times New Roman" panose="02020603050405020304" pitchFamily="18" charset="0"/>
                      </a:endParaRPr>
                    </a:p>
                    <a:p>
                      <a:pPr rtl="0"/>
                      <a:r>
                        <a:rPr lang="en-US" sz="2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Hegemony </a:t>
                      </a:r>
                      <a:endParaRPr lang="en-US" sz="4400" b="0" dirty="0">
                        <a:effectLst/>
                        <a:latin typeface="Times New Roman" panose="02020603050405020304" pitchFamily="18" charset="0"/>
                        <a:cs typeface="Times New Roman" panose="02020603050405020304" pitchFamily="18" charset="0"/>
                      </a:endParaRPr>
                    </a:p>
                    <a:p>
                      <a:pPr rtl="0"/>
                      <a:r>
                        <a:rPr lang="en-US" sz="2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Imperialism</a:t>
                      </a:r>
                      <a:endParaRPr lang="en-US" sz="4400" b="0" dirty="0">
                        <a:effectLst/>
                        <a:latin typeface="Times New Roman" panose="02020603050405020304" pitchFamily="18" charset="0"/>
                        <a:cs typeface="Times New Roman" panose="02020603050405020304" pitchFamily="18" charset="0"/>
                      </a:endParaRPr>
                    </a:p>
                    <a:p>
                      <a:pPr rtl="0"/>
                      <a:r>
                        <a:rPr lang="en-US" sz="2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Definition</a:t>
                      </a:r>
                      <a:endParaRPr lang="en-US" sz="4400" b="0" dirty="0">
                        <a:effectLst/>
                        <a:latin typeface="Times New Roman" panose="02020603050405020304" pitchFamily="18" charset="0"/>
                        <a:cs typeface="Times New Roman" panose="02020603050405020304" pitchFamily="18" charset="0"/>
                      </a:endParaRPr>
                    </a:p>
                    <a:p>
                      <a:pPr rtl="0"/>
                      <a:r>
                        <a:rPr lang="en-US" sz="2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Waves</a:t>
                      </a:r>
                      <a:endParaRPr lang="en-US" sz="4400" b="0" dirty="0">
                        <a:effectLst/>
                        <a:latin typeface="Times New Roman" panose="02020603050405020304" pitchFamily="18" charset="0"/>
                        <a:cs typeface="Times New Roman" panose="02020603050405020304" pitchFamily="18" charset="0"/>
                      </a:endParaRPr>
                    </a:p>
                    <a:p>
                      <a:pPr rtl="0"/>
                      <a:r>
                        <a:rPr lang="en-US" sz="2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Liberal</a:t>
                      </a:r>
                      <a:endParaRPr lang="en-US" sz="4400" b="0" dirty="0">
                        <a:effectLst/>
                        <a:latin typeface="Times New Roman" panose="02020603050405020304" pitchFamily="18" charset="0"/>
                        <a:cs typeface="Times New Roman" panose="02020603050405020304" pitchFamily="18" charset="0"/>
                      </a:endParaRPr>
                    </a:p>
                  </a:txBody>
                  <a:tcPr marL="28575" marR="28575" marT="19050" marB="19050"/>
                </a:tc>
                <a:tc>
                  <a:txBody>
                    <a:bodyPr/>
                    <a:lstStyle/>
                    <a:p>
                      <a:pPr marL="0" marR="0">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Lecture with PPT presentation, Discussion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tc>
                <a:tc>
                  <a:txBody>
                    <a:bodyPr/>
                    <a:lstStyle/>
                    <a:p>
                      <a:pPr marL="0" marR="0">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Class attendance</a:t>
                      </a:r>
                      <a:endParaRPr lang="en-US" sz="1800">
                        <a:effectLst/>
                        <a:latin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Class performance</a:t>
                      </a:r>
                      <a:endParaRPr lang="en-US" sz="1800">
                        <a:effectLst/>
                        <a:latin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Mid exam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tc>
                <a:tc>
                  <a:txBody>
                    <a:bodyPr/>
                    <a:lstStyle/>
                    <a:p>
                      <a:pPr marL="0" marR="0">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tc>
                <a:extLst>
                  <a:ext uri="{0D108BD9-81ED-4DB2-BD59-A6C34878D82A}">
                    <a16:rowId xmlns:a16="http://schemas.microsoft.com/office/drawing/2014/main" val="3882599336"/>
                  </a:ext>
                </a:extLst>
              </a:tr>
              <a:tr h="3827520">
                <a:tc>
                  <a:txBody>
                    <a:bodyPr/>
                    <a:lstStyle/>
                    <a:p>
                      <a:pPr marL="0" marR="0">
                        <a:lnSpc>
                          <a:spcPct val="115000"/>
                        </a:lnSpc>
                        <a:spcBef>
                          <a:spcPts val="0"/>
                        </a:spcBef>
                        <a:spcAft>
                          <a:spcPts val="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8</a:t>
                      </a:r>
                      <a:r>
                        <a:rPr lang="en-US" sz="32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26165" marR="26165" marT="17443" marB="17443"/>
                </a:tc>
                <a:tc>
                  <a:txBody>
                    <a:bodyPr/>
                    <a:lstStyle/>
                    <a:p>
                      <a:pPr rtl="0"/>
                      <a:br>
                        <a:rPr lang="en-US" sz="2400" dirty="0">
                          <a:latin typeface="Times New Roman" panose="02020603050405020304" pitchFamily="18" charset="0"/>
                          <a:cs typeface="Times New Roman" panose="02020603050405020304" pitchFamily="18" charset="0"/>
                        </a:rPr>
                      </a:br>
                      <a:r>
                        <a:rPr lang="en-US" sz="2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Orientalism</a:t>
                      </a:r>
                    </a:p>
                    <a:p>
                      <a:pPr rtl="0"/>
                      <a:r>
                        <a:rPr lang="en-US" sz="2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Definition</a:t>
                      </a:r>
                      <a:endParaRPr lang="en-US" sz="5400" b="0" dirty="0">
                        <a:effectLst/>
                        <a:latin typeface="Times New Roman" panose="02020603050405020304" pitchFamily="18" charset="0"/>
                        <a:cs typeface="Times New Roman" panose="02020603050405020304" pitchFamily="18" charset="0"/>
                      </a:endParaRPr>
                    </a:p>
                    <a:p>
                      <a:pPr rtl="0"/>
                      <a:r>
                        <a:rPr lang="en-US" sz="2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Relevance</a:t>
                      </a:r>
                      <a:endParaRPr lang="en-US" sz="5400" b="0" dirty="0">
                        <a:effectLst/>
                        <a:latin typeface="Times New Roman" panose="02020603050405020304" pitchFamily="18" charset="0"/>
                        <a:cs typeface="Times New Roman" panose="02020603050405020304" pitchFamily="18" charset="0"/>
                      </a:endParaRPr>
                    </a:p>
                    <a:p>
                      <a:pPr rtl="0"/>
                      <a:r>
                        <a:rPr lang="en-US" sz="2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Scope </a:t>
                      </a:r>
                      <a:endParaRPr lang="en-US" sz="5400" b="0" dirty="0">
                        <a:effectLst/>
                        <a:latin typeface="Times New Roman" panose="02020603050405020304" pitchFamily="18" charset="0"/>
                        <a:cs typeface="Times New Roman" panose="02020603050405020304" pitchFamily="18" charset="0"/>
                      </a:endParaRPr>
                    </a:p>
                    <a:p>
                      <a:pPr rtl="0"/>
                      <a:r>
                        <a:rPr lang="en-US" sz="2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Key terms</a:t>
                      </a:r>
                      <a:endParaRPr lang="en-US" sz="5400" b="0" dirty="0">
                        <a:effectLst/>
                        <a:latin typeface="Times New Roman" panose="02020603050405020304" pitchFamily="18" charset="0"/>
                        <a:cs typeface="Times New Roman" panose="02020603050405020304" pitchFamily="18" charset="0"/>
                      </a:endParaRPr>
                    </a:p>
                    <a:p>
                      <a:pPr rtl="0"/>
                      <a:endParaRPr lang="en-US" sz="2400" dirty="0">
                        <a:effectLst/>
                        <a:latin typeface="Times New Roman" panose="02020603050405020304" pitchFamily="18" charset="0"/>
                        <a:cs typeface="Times New Roman" panose="02020603050405020304" pitchFamily="18" charset="0"/>
                      </a:endParaRPr>
                    </a:p>
                  </a:txBody>
                  <a:tcPr marL="28575" marR="28575" marT="19050" marB="19050"/>
                </a:tc>
                <a:tc>
                  <a:txBody>
                    <a:bodyPr/>
                    <a:lstStyle/>
                    <a:p>
                      <a:pPr marL="0" marR="0">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Lecture with PPT presentation, Discussion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tc>
                <a:tc>
                  <a:txBody>
                    <a:bodyPr/>
                    <a:lstStyle/>
                    <a:p>
                      <a:pPr marL="0" marR="0">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Class attendance</a:t>
                      </a:r>
                      <a:endParaRPr lang="en-US" sz="1800" dirty="0">
                        <a:effectLst/>
                        <a:latin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Class performance,</a:t>
                      </a:r>
                      <a:endParaRPr lang="en-US" sz="1800" dirty="0">
                        <a:effectLst/>
                        <a:latin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Mid</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tc>
                <a:tc>
                  <a:txBody>
                    <a:bodyPr/>
                    <a:lstStyle/>
                    <a:p>
                      <a:pPr marL="0" marR="0">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1,3</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tc>
                <a:extLst>
                  <a:ext uri="{0D108BD9-81ED-4DB2-BD59-A6C34878D82A}">
                    <a16:rowId xmlns:a16="http://schemas.microsoft.com/office/drawing/2014/main" val="25430843"/>
                  </a:ext>
                </a:extLst>
              </a:tr>
              <a:tr h="3044745">
                <a:tc>
                  <a:txBody>
                    <a:bodyPr/>
                    <a:lstStyle/>
                    <a:p>
                      <a:pPr marL="0" marR="0">
                        <a:lnSpc>
                          <a:spcPct val="115000"/>
                        </a:lnSpc>
                        <a:spcBef>
                          <a:spcPts val="0"/>
                        </a:spcBef>
                        <a:spcAft>
                          <a:spcPts val="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9</a:t>
                      </a:r>
                      <a:r>
                        <a:rPr lang="en-US" sz="32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26165" marR="26165" marT="17443" marB="17443"/>
                </a:tc>
                <a:tc>
                  <a:txBody>
                    <a:bodyPr/>
                    <a:lstStyle/>
                    <a:p>
                      <a:pPr rtl="0"/>
                      <a:endParaRPr lang="en-US" sz="2400" b="0" i="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p>
                      <a:pPr rtl="0"/>
                      <a:r>
                        <a:rPr lang="en-US" sz="2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Eco criticism </a:t>
                      </a:r>
                    </a:p>
                    <a:p>
                      <a:pPr rtl="0"/>
                      <a:r>
                        <a:rPr lang="en-US" sz="2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Definition</a:t>
                      </a:r>
                      <a:endParaRPr lang="en-US" sz="2400" b="0" dirty="0">
                        <a:effectLst/>
                        <a:latin typeface="Times New Roman" panose="02020603050405020304" pitchFamily="18" charset="0"/>
                        <a:cs typeface="Times New Roman" panose="02020603050405020304" pitchFamily="18" charset="0"/>
                      </a:endParaRPr>
                    </a:p>
                    <a:p>
                      <a:pPr rtl="0"/>
                      <a:r>
                        <a:rPr lang="en-US" sz="2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Key points</a:t>
                      </a:r>
                      <a:endParaRPr lang="en-US" sz="2400" b="0" dirty="0">
                        <a:effectLst/>
                        <a:latin typeface="Times New Roman" panose="02020603050405020304" pitchFamily="18" charset="0"/>
                        <a:cs typeface="Times New Roman" panose="02020603050405020304" pitchFamily="18" charset="0"/>
                      </a:endParaRPr>
                    </a:p>
                    <a:p>
                      <a:pPr rtl="0"/>
                      <a:r>
                        <a:rPr lang="en-US" sz="2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writers</a:t>
                      </a:r>
                      <a:endParaRPr lang="en-US" sz="2400" b="0" dirty="0">
                        <a:effectLst/>
                        <a:latin typeface="Times New Roman" panose="02020603050405020304" pitchFamily="18" charset="0"/>
                        <a:cs typeface="Times New Roman" panose="02020603050405020304" pitchFamily="18" charset="0"/>
                      </a:endParaRPr>
                    </a:p>
                    <a:p>
                      <a:pPr rtl="0"/>
                      <a:endParaRPr lang="en-US" sz="2400" dirty="0">
                        <a:effectLst/>
                        <a:latin typeface="Times New Roman" panose="02020603050405020304" pitchFamily="18" charset="0"/>
                        <a:cs typeface="Times New Roman" panose="02020603050405020304" pitchFamily="18" charset="0"/>
                      </a:endParaRPr>
                    </a:p>
                  </a:txBody>
                  <a:tcPr marL="28575" marR="28575" marT="19050" marB="19050"/>
                </a:tc>
                <a:tc>
                  <a:txBody>
                    <a:bodyPr/>
                    <a:lstStyle/>
                    <a:p>
                      <a:pPr marL="0" marR="0">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Lecture with PPT presentation, Discussion</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tc>
                <a:tc>
                  <a:txBody>
                    <a:bodyPr/>
                    <a:lstStyle/>
                    <a:p>
                      <a:pPr marL="0" marR="0">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Class attendance</a:t>
                      </a:r>
                      <a:endParaRPr lang="en-US" sz="1800" dirty="0">
                        <a:effectLst/>
                        <a:latin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Class performance,</a:t>
                      </a:r>
                      <a:endParaRPr lang="en-US" sz="1800" dirty="0">
                        <a:effectLst/>
                        <a:latin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MidAssignment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tc>
                <a:tc>
                  <a:txBody>
                    <a:bodyPr/>
                    <a:lstStyle/>
                    <a:p>
                      <a:pPr marL="0" marR="0">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4</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tc>
                <a:extLst>
                  <a:ext uri="{0D108BD9-81ED-4DB2-BD59-A6C34878D82A}">
                    <a16:rowId xmlns:a16="http://schemas.microsoft.com/office/drawing/2014/main" val="2331722184"/>
                  </a:ext>
                </a:extLst>
              </a:tr>
            </a:tbl>
          </a:graphicData>
        </a:graphic>
      </p:graphicFrame>
    </p:spTree>
    <p:extLst>
      <p:ext uri="{BB962C8B-B14F-4D97-AF65-F5344CB8AC3E}">
        <p14:creationId xmlns:p14="http://schemas.microsoft.com/office/powerpoint/2010/main" val="24399570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43200" y="457201"/>
            <a:ext cx="3886200" cy="664797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effectLst>
            <a:outerShdw blurRad="50800" dist="38100" dir="5400000" algn="t" rotWithShape="0">
              <a:prstClr val="black">
                <a:alpha val="40000"/>
              </a:prstClr>
            </a:outerShdw>
            <a:softEdge rad="12700"/>
          </a:effectLst>
        </p:spPr>
        <p:txBody>
          <a:bodyPr wrap="square" rtlCol="0">
            <a:spAutoFit/>
          </a:bodyPr>
          <a:lstStyle/>
          <a:p>
            <a:r>
              <a:rPr lang="en-US" sz="4200" dirty="0">
                <a:latin typeface="Times New Roman" pitchFamily="18" charset="0"/>
                <a:cs typeface="Times New Roman" pitchFamily="18" charset="0"/>
              </a:rPr>
              <a:t>Theories of  post colonialism</a:t>
            </a:r>
          </a:p>
          <a:p>
            <a:endParaRPr lang="en-US" sz="4200" dirty="0">
              <a:latin typeface="Times New Roman" pitchFamily="18" charset="0"/>
              <a:cs typeface="Times New Roman" pitchFamily="18" charset="0"/>
            </a:endParaRPr>
          </a:p>
          <a:p>
            <a:pPr marL="685800" indent="-685800">
              <a:buAutoNum type="arabicPeriod"/>
            </a:pPr>
            <a:r>
              <a:rPr lang="en-US" sz="3000" dirty="0">
                <a:latin typeface="Times New Roman" pitchFamily="18" charset="0"/>
                <a:cs typeface="Times New Roman" pitchFamily="18" charset="0"/>
              </a:rPr>
              <a:t>Hegemony</a:t>
            </a:r>
          </a:p>
          <a:p>
            <a:pPr marL="685800" indent="-685800">
              <a:buAutoNum type="arabicPeriod"/>
            </a:pPr>
            <a:r>
              <a:rPr lang="en-US" sz="3000" dirty="0">
                <a:latin typeface="Times New Roman" pitchFamily="18" charset="0"/>
                <a:cs typeface="Times New Roman" pitchFamily="18" charset="0"/>
              </a:rPr>
              <a:t>Ambivalence</a:t>
            </a:r>
          </a:p>
          <a:p>
            <a:pPr marL="685800" indent="-685800">
              <a:buAutoNum type="arabicPeriod"/>
            </a:pPr>
            <a:r>
              <a:rPr lang="en-US" sz="3000" dirty="0">
                <a:latin typeface="Times New Roman" pitchFamily="18" charset="0"/>
                <a:cs typeface="Times New Roman" pitchFamily="18" charset="0"/>
              </a:rPr>
              <a:t>Diaspora</a:t>
            </a:r>
          </a:p>
          <a:p>
            <a:pPr marL="685800" indent="-685800">
              <a:buFontTx/>
              <a:buAutoNum type="arabicPeriod"/>
            </a:pPr>
            <a:r>
              <a:rPr lang="en-US" sz="3000" dirty="0" err="1">
                <a:latin typeface="Times New Roman" pitchFamily="18" charset="0"/>
                <a:cs typeface="Times New Roman" pitchFamily="18" charset="0"/>
              </a:rPr>
              <a:t>Hybridity</a:t>
            </a:r>
            <a:r>
              <a:rPr lang="en-US" sz="3000" dirty="0">
                <a:latin typeface="Times New Roman" pitchFamily="18" charset="0"/>
                <a:cs typeface="Times New Roman" pitchFamily="18" charset="0"/>
              </a:rPr>
              <a:t>/</a:t>
            </a:r>
            <a:r>
              <a:rPr lang="en-US" sz="3000" dirty="0" err="1">
                <a:latin typeface="Times New Roman" pitchFamily="18" charset="0"/>
                <a:cs typeface="Times New Roman" pitchFamily="18" charset="0"/>
              </a:rPr>
              <a:t>Mullato</a:t>
            </a:r>
            <a:endParaRPr lang="en-US" sz="3000" dirty="0">
              <a:latin typeface="Times New Roman" pitchFamily="18" charset="0"/>
              <a:cs typeface="Times New Roman" pitchFamily="18" charset="0"/>
            </a:endParaRPr>
          </a:p>
          <a:p>
            <a:pPr marL="685800" indent="-685800">
              <a:buAutoNum type="arabicPeriod"/>
            </a:pPr>
            <a:r>
              <a:rPr lang="en-US" sz="3000" dirty="0">
                <a:latin typeface="Times New Roman" pitchFamily="18" charset="0"/>
                <a:cs typeface="Times New Roman" pitchFamily="18" charset="0"/>
              </a:rPr>
              <a:t>Cartography</a:t>
            </a:r>
          </a:p>
          <a:p>
            <a:pPr marL="685800" indent="-685800">
              <a:buAutoNum type="arabicPeriod"/>
            </a:pPr>
            <a:r>
              <a:rPr lang="en-US" sz="3000" dirty="0">
                <a:latin typeface="Times New Roman" pitchFamily="18" charset="0"/>
                <a:cs typeface="Times New Roman" pitchFamily="18" charset="0"/>
              </a:rPr>
              <a:t>Mimicry</a:t>
            </a:r>
          </a:p>
          <a:p>
            <a:pPr marL="685800" indent="-685800">
              <a:buAutoNum type="arabicPeriod"/>
            </a:pPr>
            <a:r>
              <a:rPr lang="en-US" sz="3000" dirty="0" err="1">
                <a:latin typeface="Times New Roman" pitchFamily="18" charset="0"/>
                <a:cs typeface="Times New Roman" pitchFamily="18" charset="0"/>
              </a:rPr>
              <a:t>Binarism</a:t>
            </a:r>
            <a:endParaRPr lang="en-US" sz="3000" dirty="0">
              <a:latin typeface="Times New Roman" pitchFamily="18" charset="0"/>
              <a:cs typeface="Times New Roman" pitchFamily="18" charset="0"/>
            </a:endParaRPr>
          </a:p>
          <a:p>
            <a:pPr marL="685800" indent="-685800">
              <a:buAutoNum type="arabicPeriod"/>
            </a:pPr>
            <a:r>
              <a:rPr lang="en-US" sz="3000" dirty="0" err="1">
                <a:latin typeface="Times New Roman" pitchFamily="18" charset="0"/>
                <a:cs typeface="Times New Roman" pitchFamily="18" charset="0"/>
              </a:rPr>
              <a:t>Orientalism</a:t>
            </a:r>
            <a:r>
              <a:rPr lang="en-US" sz="3000" dirty="0">
                <a:latin typeface="Times New Roman" pitchFamily="18" charset="0"/>
                <a:cs typeface="Times New Roman" pitchFamily="18" charset="0"/>
              </a:rPr>
              <a:t> </a:t>
            </a:r>
          </a:p>
          <a:p>
            <a:pPr marL="685800" indent="-685800"/>
            <a:endParaRPr lang="en-US" sz="3000" dirty="0">
              <a:latin typeface="Times New Roman" pitchFamily="18" charset="0"/>
              <a:cs typeface="Times New Roman" pitchFamily="18" charset="0"/>
            </a:endParaRPr>
          </a:p>
          <a:p>
            <a:pPr marL="685800" indent="-685800">
              <a:buAutoNum type="arabicPeriod"/>
            </a:pPr>
            <a:endParaRPr lang="en-US" sz="3000" dirty="0">
              <a:latin typeface="Times New Roman" pitchFamily="18" charset="0"/>
              <a:cs typeface="Times New Roman" pitchFamily="18" charset="0"/>
            </a:endParaRPr>
          </a:p>
        </p:txBody>
      </p:sp>
      <p:graphicFrame>
        <p:nvGraphicFramePr>
          <p:cNvPr id="4" name="Diagram 3"/>
          <p:cNvGraphicFramePr/>
          <p:nvPr/>
        </p:nvGraphicFramePr>
        <p:xfrm>
          <a:off x="6972300" y="1143000"/>
          <a:ext cx="8572500" cy="6705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903395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3200" y="571501"/>
            <a:ext cx="4343400" cy="923330"/>
          </a:xfrm>
          <a:prstGeom prst="rect">
            <a:avLst/>
          </a:prstGeom>
          <a:solidFill>
            <a:schemeClr val="bg1">
              <a:lumMod val="95000"/>
            </a:schemeClr>
          </a:solidFill>
        </p:spPr>
        <p:txBody>
          <a:bodyPr wrap="square" rtlCol="0">
            <a:spAutoFit/>
          </a:bodyPr>
          <a:lstStyle/>
          <a:p>
            <a:r>
              <a:rPr lang="en-US" sz="5400" dirty="0">
                <a:latin typeface="Times New Roman" pitchFamily="18" charset="0"/>
                <a:cs typeface="Times New Roman" pitchFamily="18" charset="0"/>
              </a:rPr>
              <a:t>1. Hegemony:</a:t>
            </a:r>
          </a:p>
        </p:txBody>
      </p:sp>
      <p:pic>
        <p:nvPicPr>
          <p:cNvPr id="5" name="Picture 4" descr="2-Presentation-2-2-638.jpg"/>
          <p:cNvPicPr>
            <a:picLocks noChangeAspect="1"/>
          </p:cNvPicPr>
          <p:nvPr/>
        </p:nvPicPr>
        <p:blipFill>
          <a:blip r:embed="rId2" cstate="print"/>
          <a:srcRect l="3333" t="29163" r="5833" b="32289"/>
          <a:stretch>
            <a:fillRect/>
          </a:stretch>
        </p:blipFill>
        <p:spPr>
          <a:xfrm>
            <a:off x="2514600" y="1943101"/>
            <a:ext cx="12573000" cy="3886199"/>
          </a:xfrm>
          <a:prstGeom prst="rect">
            <a:avLst/>
          </a:prstGeom>
          <a:ln>
            <a:noFill/>
          </a:ln>
          <a:effectLst>
            <a:softEdge rad="112500"/>
          </a:effectLst>
        </p:spPr>
      </p:pic>
      <p:sp>
        <p:nvSpPr>
          <p:cNvPr id="7" name="Rectangle 6"/>
          <p:cNvSpPr/>
          <p:nvPr/>
        </p:nvSpPr>
        <p:spPr>
          <a:xfrm>
            <a:off x="2743200" y="6286500"/>
            <a:ext cx="12344400" cy="2677656"/>
          </a:xfrm>
          <a:prstGeom prst="rect">
            <a:avLst/>
          </a:prstGeom>
          <a:solidFill>
            <a:schemeClr val="bg1">
              <a:lumMod val="95000"/>
            </a:schemeClr>
          </a:solidFill>
          <a:effectLst>
            <a:softEdge rad="63500"/>
          </a:effectLst>
        </p:spPr>
        <p:txBody>
          <a:bodyPr wrap="square">
            <a:spAutoFit/>
          </a:bodyPr>
          <a:lstStyle/>
          <a:p>
            <a:r>
              <a:rPr lang="en-US" sz="4200" dirty="0">
                <a:latin typeface="Times New Roman" pitchFamily="18" charset="0"/>
                <a:cs typeface="Times New Roman" pitchFamily="18" charset="0"/>
              </a:rPr>
              <a:t>The concept often regarded as the locus of innovation in the </a:t>
            </a:r>
            <a:r>
              <a:rPr lang="en-US" sz="4200" i="1" dirty="0">
                <a:latin typeface="Times New Roman" pitchFamily="18" charset="0"/>
                <a:cs typeface="Times New Roman" pitchFamily="18" charset="0"/>
              </a:rPr>
              <a:t>Notebooks</a:t>
            </a:r>
            <a:r>
              <a:rPr lang="en-US" sz="4200" dirty="0">
                <a:latin typeface="Times New Roman" pitchFamily="18" charset="0"/>
                <a:cs typeface="Times New Roman" pitchFamily="18" charset="0"/>
              </a:rPr>
              <a:t>—and hence their philosophical linchpin—is “hegemony” (</a:t>
            </a:r>
            <a:r>
              <a:rPr lang="en-US" sz="4200" i="1" dirty="0" err="1">
                <a:latin typeface="Times New Roman" pitchFamily="18" charset="0"/>
                <a:cs typeface="Times New Roman" pitchFamily="18" charset="0"/>
              </a:rPr>
              <a:t>egemonia</a:t>
            </a:r>
            <a:r>
              <a:rPr lang="en-US" sz="4200" dirty="0">
                <a:latin typeface="Times New Roman" pitchFamily="18" charset="0"/>
                <a:cs typeface="Times New Roman" pitchFamily="18" charset="0"/>
              </a:rPr>
              <a:t>), signifying both leadership and domination.</a:t>
            </a:r>
          </a:p>
        </p:txBody>
      </p:sp>
    </p:spTree>
    <p:extLst>
      <p:ext uri="{BB962C8B-B14F-4D97-AF65-F5344CB8AC3E}">
        <p14:creationId xmlns:p14="http://schemas.microsoft.com/office/powerpoint/2010/main" val="40910918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4600" y="7086600"/>
            <a:ext cx="13030200" cy="2862322"/>
          </a:xfrm>
          <a:prstGeom prst="rect">
            <a:avLst/>
          </a:prstGeom>
          <a:solidFill>
            <a:schemeClr val="bg1">
              <a:lumMod val="95000"/>
            </a:schemeClr>
          </a:solidFill>
          <a:effectLst>
            <a:softEdge rad="127000"/>
          </a:effectLst>
        </p:spPr>
        <p:txBody>
          <a:bodyPr wrap="square" rtlCol="0">
            <a:spAutoFit/>
          </a:bodyPr>
          <a:lstStyle/>
          <a:p>
            <a:r>
              <a:rPr lang="en-US" sz="3600" dirty="0">
                <a:latin typeface="Times New Roman" pitchFamily="18" charset="0"/>
                <a:cs typeface="Times New Roman" pitchFamily="18" charset="0"/>
              </a:rPr>
              <a:t>The major themes of </a:t>
            </a:r>
            <a:r>
              <a:rPr lang="en-US" sz="3600" dirty="0" err="1">
                <a:latin typeface="Times New Roman" pitchFamily="18" charset="0"/>
                <a:cs typeface="Times New Roman" pitchFamily="18" charset="0"/>
              </a:rPr>
              <a:t>Gramsci’s</a:t>
            </a:r>
            <a:r>
              <a:rPr lang="en-US" sz="3600" dirty="0">
                <a:latin typeface="Times New Roman" pitchFamily="18" charset="0"/>
                <a:cs typeface="Times New Roman" pitchFamily="18" charset="0"/>
              </a:rPr>
              <a:t> ideas concerning hegemony are explored below, starting with his </a:t>
            </a:r>
            <a:r>
              <a:rPr lang="en-US" sz="3600" b="1" dirty="0">
                <a:latin typeface="Times New Roman" pitchFamily="18" charset="0"/>
                <a:cs typeface="Times New Roman" pitchFamily="18" charset="0"/>
              </a:rPr>
              <a:t>“sociological</a:t>
            </a:r>
            <a:r>
              <a:rPr lang="en-US" sz="3600" dirty="0">
                <a:latin typeface="Times New Roman" pitchFamily="18" charset="0"/>
                <a:cs typeface="Times New Roman" pitchFamily="18" charset="0"/>
              </a:rPr>
              <a:t>” observations on the state, intellectuals, and ideology and then looking at his theoretical reconstruction of </a:t>
            </a:r>
            <a:r>
              <a:rPr lang="en-US" sz="3600" b="1" dirty="0">
                <a:latin typeface="Times New Roman" pitchFamily="18" charset="0"/>
                <a:cs typeface="Times New Roman" pitchFamily="18" charset="0"/>
              </a:rPr>
              <a:t>Marxist philosophy </a:t>
            </a:r>
            <a:r>
              <a:rPr lang="en-US" sz="3600" dirty="0">
                <a:latin typeface="Times New Roman" pitchFamily="18" charset="0"/>
                <a:cs typeface="Times New Roman" pitchFamily="18" charset="0"/>
              </a:rPr>
              <a:t>and his observations concerning the </a:t>
            </a:r>
            <a:r>
              <a:rPr lang="en-US" sz="3600" b="1" dirty="0">
                <a:latin typeface="Times New Roman" pitchFamily="18" charset="0"/>
                <a:cs typeface="Times New Roman" pitchFamily="18" charset="0"/>
              </a:rPr>
              <a:t>revolutionary party</a:t>
            </a:r>
          </a:p>
        </p:txBody>
      </p:sp>
      <p:pic>
        <p:nvPicPr>
          <p:cNvPr id="5" name="Picture 4" descr="The+Definition+of+Hegemony.jpg"/>
          <p:cNvPicPr>
            <a:picLocks noChangeAspect="1"/>
          </p:cNvPicPr>
          <p:nvPr/>
        </p:nvPicPr>
        <p:blipFill>
          <a:blip r:embed="rId2" cstate="print"/>
          <a:srcRect l="5000" t="7778" r="5833" b="13333"/>
          <a:stretch>
            <a:fillRect/>
          </a:stretch>
        </p:blipFill>
        <p:spPr>
          <a:xfrm>
            <a:off x="2743200" y="457200"/>
            <a:ext cx="12687300" cy="6286500"/>
          </a:xfrm>
          <a:prstGeom prst="rect">
            <a:avLst/>
          </a:prstGeom>
          <a:ln>
            <a:noFill/>
          </a:ln>
          <a:effectLst>
            <a:softEdge rad="112500"/>
          </a:effectLst>
        </p:spPr>
      </p:pic>
    </p:spTree>
    <p:extLst>
      <p:ext uri="{BB962C8B-B14F-4D97-AF65-F5344CB8AC3E}">
        <p14:creationId xmlns:p14="http://schemas.microsoft.com/office/powerpoint/2010/main" val="17333699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Key-terms-of-Post-Colonial-studies-5-638.jpg"/>
          <p:cNvPicPr>
            <a:picLocks noChangeAspect="1"/>
          </p:cNvPicPr>
          <p:nvPr/>
        </p:nvPicPr>
        <p:blipFill>
          <a:blip r:embed="rId2" cstate="print"/>
          <a:srcRect l="13333" t="14378"/>
          <a:stretch>
            <a:fillRect/>
          </a:stretch>
        </p:blipFill>
        <p:spPr>
          <a:xfrm>
            <a:off x="2628900" y="342900"/>
            <a:ext cx="13144500" cy="8801100"/>
          </a:xfrm>
          <a:prstGeom prst="rect">
            <a:avLst/>
          </a:prstGeom>
          <a:ln>
            <a:noFill/>
          </a:ln>
          <a:effectLst>
            <a:softEdge rad="112500"/>
          </a:effectLst>
        </p:spPr>
      </p:pic>
    </p:spTree>
    <p:extLst>
      <p:ext uri="{BB962C8B-B14F-4D97-AF65-F5344CB8AC3E}">
        <p14:creationId xmlns:p14="http://schemas.microsoft.com/office/powerpoint/2010/main" val="39022579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28900" y="571501"/>
            <a:ext cx="3086100" cy="1246495"/>
          </a:xfrm>
          <a:prstGeom prst="rect">
            <a:avLst/>
          </a:prstGeom>
          <a:solidFill>
            <a:schemeClr val="bg1">
              <a:lumMod val="85000"/>
            </a:schemeClr>
          </a:solidFill>
        </p:spPr>
        <p:txBody>
          <a:bodyPr wrap="square" rtlCol="0">
            <a:spAutoFit/>
          </a:bodyPr>
          <a:lstStyle/>
          <a:p>
            <a:pPr marL="514350" indent="-514350"/>
            <a:r>
              <a:rPr lang="en-US" sz="4800" dirty="0">
                <a:latin typeface="Times New Roman" pitchFamily="18" charset="0"/>
                <a:cs typeface="Times New Roman" pitchFamily="18" charset="0"/>
              </a:rPr>
              <a:t>2. Mimicry </a:t>
            </a:r>
          </a:p>
          <a:p>
            <a:pPr marL="514350" indent="-514350"/>
            <a:endParaRPr lang="en-US" sz="2700" dirty="0"/>
          </a:p>
        </p:txBody>
      </p:sp>
      <p:pic>
        <p:nvPicPr>
          <p:cNvPr id="4" name="Picture 3" descr="06-Major-contribution-to-postcolonial-theory-and-their-work-pptx-6-638.jpg"/>
          <p:cNvPicPr>
            <a:picLocks noChangeAspect="1"/>
          </p:cNvPicPr>
          <p:nvPr/>
        </p:nvPicPr>
        <p:blipFill>
          <a:blip r:embed="rId2" cstate="print"/>
          <a:srcRect l="2500" t="16422" b="8022"/>
          <a:stretch>
            <a:fillRect/>
          </a:stretch>
        </p:blipFill>
        <p:spPr>
          <a:xfrm>
            <a:off x="2628900" y="2057400"/>
            <a:ext cx="13030200" cy="7772400"/>
          </a:xfrm>
          <a:prstGeom prst="rect">
            <a:avLst/>
          </a:prstGeom>
          <a:ln>
            <a:noFill/>
          </a:ln>
          <a:effectLst>
            <a:softEdge rad="112500"/>
          </a:effectLst>
        </p:spPr>
      </p:pic>
    </p:spTree>
    <p:extLst>
      <p:ext uri="{BB962C8B-B14F-4D97-AF65-F5344CB8AC3E}">
        <p14:creationId xmlns:p14="http://schemas.microsoft.com/office/powerpoint/2010/main" val="31557662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Postcolonialism12-20-638.jpg"/>
          <p:cNvPicPr>
            <a:picLocks noChangeAspect="1"/>
          </p:cNvPicPr>
          <p:nvPr/>
        </p:nvPicPr>
        <p:blipFill>
          <a:blip r:embed="rId2" cstate="print"/>
          <a:srcRect l="5000" t="19933" r="8333" b="23400"/>
          <a:stretch>
            <a:fillRect/>
          </a:stretch>
        </p:blipFill>
        <p:spPr>
          <a:xfrm>
            <a:off x="2514600" y="342900"/>
            <a:ext cx="11887200" cy="3771900"/>
          </a:xfrm>
          <a:prstGeom prst="rect">
            <a:avLst/>
          </a:prstGeom>
          <a:ln>
            <a:noFill/>
          </a:ln>
          <a:effectLst>
            <a:softEdge rad="112500"/>
          </a:effectLst>
        </p:spPr>
      </p:pic>
      <p:pic>
        <p:nvPicPr>
          <p:cNvPr id="3" name="Picture 2" descr="21-Postcolonialism12-21-638.jpg"/>
          <p:cNvPicPr>
            <a:picLocks noChangeAspect="1"/>
          </p:cNvPicPr>
          <p:nvPr/>
        </p:nvPicPr>
        <p:blipFill>
          <a:blip r:embed="rId3" cstate="print"/>
          <a:srcRect l="5000" t="19933" r="7500" b="3400"/>
          <a:stretch>
            <a:fillRect/>
          </a:stretch>
        </p:blipFill>
        <p:spPr>
          <a:xfrm>
            <a:off x="2743200" y="4114800"/>
            <a:ext cx="12915900" cy="6172200"/>
          </a:xfrm>
          <a:prstGeom prst="rect">
            <a:avLst/>
          </a:prstGeom>
          <a:ln>
            <a:noFill/>
          </a:ln>
          <a:effectLst>
            <a:softEdge rad="112500"/>
          </a:effectLst>
        </p:spPr>
      </p:pic>
    </p:spTree>
    <p:extLst>
      <p:ext uri="{BB962C8B-B14F-4D97-AF65-F5344CB8AC3E}">
        <p14:creationId xmlns:p14="http://schemas.microsoft.com/office/powerpoint/2010/main" val="25043334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7500" y="571502"/>
            <a:ext cx="3086100" cy="1154162"/>
          </a:xfrm>
          <a:prstGeom prst="rect">
            <a:avLst/>
          </a:prstGeom>
          <a:solidFill>
            <a:schemeClr val="bg1">
              <a:lumMod val="85000"/>
            </a:schemeClr>
          </a:solidFill>
        </p:spPr>
        <p:txBody>
          <a:bodyPr wrap="square" rtlCol="0">
            <a:spAutoFit/>
          </a:bodyPr>
          <a:lstStyle/>
          <a:p>
            <a:r>
              <a:rPr lang="en-US" sz="4200" dirty="0">
                <a:latin typeface="Times New Roman" pitchFamily="18" charset="0"/>
                <a:cs typeface="Times New Roman" pitchFamily="18" charset="0"/>
              </a:rPr>
              <a:t>3.Hybridity :</a:t>
            </a:r>
          </a:p>
          <a:p>
            <a:endParaRPr lang="en-US" sz="2700" dirty="0"/>
          </a:p>
        </p:txBody>
      </p:sp>
      <p:pic>
        <p:nvPicPr>
          <p:cNvPr id="3" name="Picture 2" descr="07-Major-contribution-to-postcolonial-theory-and-their-work-pptx-7-638.jpg"/>
          <p:cNvPicPr>
            <a:picLocks noChangeAspect="1"/>
          </p:cNvPicPr>
          <p:nvPr/>
        </p:nvPicPr>
        <p:blipFill>
          <a:blip r:embed="rId2" cstate="print"/>
          <a:srcRect l="2500" t="18644" r="1667" b="3578"/>
          <a:stretch>
            <a:fillRect/>
          </a:stretch>
        </p:blipFill>
        <p:spPr>
          <a:xfrm>
            <a:off x="2857501" y="2057400"/>
            <a:ext cx="12581165" cy="7429500"/>
          </a:xfrm>
          <a:prstGeom prst="rect">
            <a:avLst/>
          </a:prstGeom>
          <a:ln>
            <a:noFill/>
          </a:ln>
          <a:effectLst>
            <a:softEdge rad="112500"/>
          </a:effectLst>
        </p:spPr>
      </p:pic>
    </p:spTree>
    <p:extLst>
      <p:ext uri="{BB962C8B-B14F-4D97-AF65-F5344CB8AC3E}">
        <p14:creationId xmlns:p14="http://schemas.microsoft.com/office/powerpoint/2010/main" val="24090408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Major-contribution-to-postcolonial-theory-and-their-work-pptx-8-638.jpg"/>
          <p:cNvPicPr>
            <a:picLocks noChangeAspect="1"/>
          </p:cNvPicPr>
          <p:nvPr/>
        </p:nvPicPr>
        <p:blipFill>
          <a:blip r:embed="rId2" cstate="print"/>
          <a:srcRect l="2500" t="16422" r="1667" b="3578"/>
          <a:stretch>
            <a:fillRect/>
          </a:stretch>
        </p:blipFill>
        <p:spPr>
          <a:xfrm>
            <a:off x="2602524" y="2171700"/>
            <a:ext cx="13144500" cy="7200900"/>
          </a:xfrm>
          <a:prstGeom prst="rect">
            <a:avLst/>
          </a:prstGeom>
          <a:ln>
            <a:noFill/>
          </a:ln>
          <a:effectLst>
            <a:softEdge rad="112500"/>
          </a:effectLst>
        </p:spPr>
      </p:pic>
      <p:sp>
        <p:nvSpPr>
          <p:cNvPr id="4" name="TextBox 3"/>
          <p:cNvSpPr txBox="1"/>
          <p:nvPr/>
        </p:nvSpPr>
        <p:spPr>
          <a:xfrm>
            <a:off x="2971800" y="571501"/>
            <a:ext cx="3771900" cy="738664"/>
          </a:xfrm>
          <a:prstGeom prst="rect">
            <a:avLst/>
          </a:prstGeom>
          <a:solidFill>
            <a:schemeClr val="bg1">
              <a:lumMod val="85000"/>
            </a:schemeClr>
          </a:solidFill>
        </p:spPr>
        <p:txBody>
          <a:bodyPr wrap="square" rtlCol="0">
            <a:spAutoFit/>
          </a:bodyPr>
          <a:lstStyle/>
          <a:p>
            <a:r>
              <a:rPr lang="en-US" sz="4200" dirty="0">
                <a:latin typeface="Times New Roman" pitchFamily="18" charset="0"/>
                <a:cs typeface="Times New Roman" pitchFamily="18" charset="0"/>
              </a:rPr>
              <a:t>4. Ambivalence:</a:t>
            </a:r>
          </a:p>
        </p:txBody>
      </p:sp>
    </p:spTree>
    <p:extLst>
      <p:ext uri="{BB962C8B-B14F-4D97-AF65-F5344CB8AC3E}">
        <p14:creationId xmlns:p14="http://schemas.microsoft.com/office/powerpoint/2010/main" val="33648768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3200" y="685801"/>
            <a:ext cx="3314700" cy="738664"/>
          </a:xfrm>
          <a:prstGeom prst="rect">
            <a:avLst/>
          </a:prstGeom>
          <a:solidFill>
            <a:schemeClr val="bg1">
              <a:lumMod val="85000"/>
            </a:schemeClr>
          </a:solidFill>
        </p:spPr>
        <p:txBody>
          <a:bodyPr wrap="square" rtlCol="0">
            <a:spAutoFit/>
          </a:bodyPr>
          <a:lstStyle/>
          <a:p>
            <a:r>
              <a:rPr lang="en-US" sz="4200" dirty="0">
                <a:latin typeface="Times New Roman" pitchFamily="18" charset="0"/>
                <a:cs typeface="Times New Roman" pitchFamily="18" charset="0"/>
              </a:rPr>
              <a:t>5. Diaspora :</a:t>
            </a:r>
          </a:p>
        </p:txBody>
      </p:sp>
      <p:pic>
        <p:nvPicPr>
          <p:cNvPr id="3" name="Picture 2" descr="06-Key-terms-of-Post-Colonial-studies-6-638.jpg"/>
          <p:cNvPicPr>
            <a:picLocks noChangeAspect="1"/>
          </p:cNvPicPr>
          <p:nvPr/>
        </p:nvPicPr>
        <p:blipFill>
          <a:blip r:embed="rId2" cstate="print"/>
          <a:srcRect l="10833" t="9933" b="3400"/>
          <a:stretch>
            <a:fillRect/>
          </a:stretch>
        </p:blipFill>
        <p:spPr>
          <a:xfrm>
            <a:off x="2628900" y="1828800"/>
            <a:ext cx="7658100" cy="8115300"/>
          </a:xfrm>
          <a:prstGeom prst="rect">
            <a:avLst/>
          </a:prstGeom>
          <a:ln>
            <a:noFill/>
          </a:ln>
          <a:effectLst>
            <a:softEdge rad="112500"/>
          </a:effectLst>
        </p:spPr>
      </p:pic>
      <p:pic>
        <p:nvPicPr>
          <p:cNvPr id="4" name="Picture 3" descr="929ff33b1cd4bc136fe6e637bec41490.jpg"/>
          <p:cNvPicPr>
            <a:picLocks noChangeAspect="1"/>
          </p:cNvPicPr>
          <p:nvPr/>
        </p:nvPicPr>
        <p:blipFill>
          <a:blip r:embed="rId3" cstate="print"/>
          <a:stretch>
            <a:fillRect/>
          </a:stretch>
        </p:blipFill>
        <p:spPr>
          <a:xfrm>
            <a:off x="10287000" y="571500"/>
            <a:ext cx="5140935" cy="4229100"/>
          </a:xfrm>
          <a:prstGeom prst="rect">
            <a:avLst/>
          </a:prstGeom>
          <a:ln>
            <a:noFill/>
          </a:ln>
          <a:effectLst>
            <a:softEdge rad="112500"/>
          </a:effectLst>
        </p:spPr>
      </p:pic>
    </p:spTree>
    <p:extLst>
      <p:ext uri="{BB962C8B-B14F-4D97-AF65-F5344CB8AC3E}">
        <p14:creationId xmlns:p14="http://schemas.microsoft.com/office/powerpoint/2010/main" val="30967620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Postcolonialism12-7-638.jpg"/>
          <p:cNvPicPr>
            <a:picLocks noChangeAspect="1"/>
          </p:cNvPicPr>
          <p:nvPr/>
        </p:nvPicPr>
        <p:blipFill>
          <a:blip r:embed="rId2" cstate="print"/>
          <a:stretch>
            <a:fillRect/>
          </a:stretch>
        </p:blipFill>
        <p:spPr>
          <a:xfrm>
            <a:off x="2514600" y="228601"/>
            <a:ext cx="10972800" cy="9847385"/>
          </a:xfrm>
          <a:prstGeom prst="rect">
            <a:avLst/>
          </a:prstGeom>
          <a:ln>
            <a:noFill/>
          </a:ln>
          <a:effectLst>
            <a:softEdge rad="112500"/>
          </a:effectLst>
        </p:spPr>
      </p:pic>
    </p:spTree>
    <p:extLst>
      <p:ext uri="{BB962C8B-B14F-4D97-AF65-F5344CB8AC3E}">
        <p14:creationId xmlns:p14="http://schemas.microsoft.com/office/powerpoint/2010/main" val="70557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9"/>
          <p:cNvSpPr/>
          <p:nvPr/>
        </p:nvSpPr>
        <p:spPr>
          <a:xfrm>
            <a:off x="-848571" y="8919661"/>
            <a:ext cx="3870946" cy="950141"/>
          </a:xfrm>
          <a:custGeom>
            <a:avLst/>
            <a:gdLst/>
            <a:ahLst/>
            <a:cxnLst/>
            <a:rect l="l" t="t" r="r" b="b"/>
            <a:pathLst>
              <a:path w="3870946" h="950141">
                <a:moveTo>
                  <a:pt x="0" y="0"/>
                </a:moveTo>
                <a:lnTo>
                  <a:pt x="3870946" y="0"/>
                </a:lnTo>
                <a:lnTo>
                  <a:pt x="3870946" y="950141"/>
                </a:lnTo>
                <a:lnTo>
                  <a:pt x="0" y="9501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0" name="Freeform 20"/>
          <p:cNvSpPr/>
          <p:nvPr/>
        </p:nvSpPr>
        <p:spPr>
          <a:xfrm>
            <a:off x="4472906" y="-2364815"/>
            <a:ext cx="4980952" cy="3731186"/>
          </a:xfrm>
          <a:custGeom>
            <a:avLst/>
            <a:gdLst/>
            <a:ahLst/>
            <a:cxnLst/>
            <a:rect l="l" t="t" r="r" b="b"/>
            <a:pathLst>
              <a:path w="4980952" h="3731186">
                <a:moveTo>
                  <a:pt x="0" y="0"/>
                </a:moveTo>
                <a:lnTo>
                  <a:pt x="4980951" y="0"/>
                </a:lnTo>
                <a:lnTo>
                  <a:pt x="4980951" y="3731186"/>
                </a:lnTo>
                <a:lnTo>
                  <a:pt x="0" y="3731186"/>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21" name="Freeform 21"/>
          <p:cNvSpPr/>
          <p:nvPr/>
        </p:nvSpPr>
        <p:spPr>
          <a:xfrm>
            <a:off x="3431074" y="8919661"/>
            <a:ext cx="2587020" cy="2386526"/>
          </a:xfrm>
          <a:custGeom>
            <a:avLst/>
            <a:gdLst/>
            <a:ahLst/>
            <a:cxnLst/>
            <a:rect l="l" t="t" r="r" b="b"/>
            <a:pathLst>
              <a:path w="2587020" h="2386526">
                <a:moveTo>
                  <a:pt x="0" y="0"/>
                </a:moveTo>
                <a:lnTo>
                  <a:pt x="2587019" y="0"/>
                </a:lnTo>
                <a:lnTo>
                  <a:pt x="2587019" y="2386525"/>
                </a:lnTo>
                <a:lnTo>
                  <a:pt x="0" y="2386525"/>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22" name="Freeform 22"/>
          <p:cNvSpPr/>
          <p:nvPr/>
        </p:nvSpPr>
        <p:spPr>
          <a:xfrm>
            <a:off x="-848571" y="-744412"/>
            <a:ext cx="2597326" cy="2796583"/>
          </a:xfrm>
          <a:custGeom>
            <a:avLst/>
            <a:gdLst/>
            <a:ahLst/>
            <a:cxnLst/>
            <a:rect l="l" t="t" r="r" b="b"/>
            <a:pathLst>
              <a:path w="2597326" h="2796583">
                <a:moveTo>
                  <a:pt x="0" y="0"/>
                </a:moveTo>
                <a:lnTo>
                  <a:pt x="2597327" y="0"/>
                </a:lnTo>
                <a:lnTo>
                  <a:pt x="2597327" y="2796583"/>
                </a:lnTo>
                <a:lnTo>
                  <a:pt x="0" y="2796583"/>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12" name="Rectangle 11">
            <a:extLst>
              <a:ext uri="{FF2B5EF4-FFF2-40B4-BE49-F238E27FC236}">
                <a16:creationId xmlns:a16="http://schemas.microsoft.com/office/drawing/2014/main" id="{52BD02F8-07BD-47FC-B941-139AF8A216F3}"/>
              </a:ext>
            </a:extLst>
          </p:cNvPr>
          <p:cNvSpPr/>
          <p:nvPr/>
        </p:nvSpPr>
        <p:spPr>
          <a:xfrm>
            <a:off x="134814" y="140676"/>
            <a:ext cx="2530416" cy="10146324"/>
          </a:xfrm>
          <a:prstGeom prst="rect">
            <a:avLst/>
          </a:prstGeom>
          <a:solidFill>
            <a:srgbClr val="7030A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400" b="1" dirty="0"/>
              <a:t>Mapping</a:t>
            </a:r>
          </a:p>
        </p:txBody>
      </p:sp>
      <p:graphicFrame>
        <p:nvGraphicFramePr>
          <p:cNvPr id="17" name="Table 16">
            <a:extLst>
              <a:ext uri="{FF2B5EF4-FFF2-40B4-BE49-F238E27FC236}">
                <a16:creationId xmlns:a16="http://schemas.microsoft.com/office/drawing/2014/main" id="{14877E03-E952-4696-954B-FFCF3D8CF73C}"/>
              </a:ext>
            </a:extLst>
          </p:cNvPr>
          <p:cNvGraphicFramePr>
            <a:graphicFrameLocks noGrp="1"/>
          </p:cNvGraphicFramePr>
          <p:nvPr>
            <p:extLst>
              <p:ext uri="{D42A27DB-BD31-4B8C-83A1-F6EECF244321}">
                <p14:modId xmlns:p14="http://schemas.microsoft.com/office/powerpoint/2010/main" val="1151817594"/>
              </p:ext>
            </p:extLst>
          </p:nvPr>
        </p:nvGraphicFramePr>
        <p:xfrm>
          <a:off x="2514599" y="0"/>
          <a:ext cx="15468601" cy="10511504"/>
        </p:xfrm>
        <a:graphic>
          <a:graphicData uri="http://schemas.openxmlformats.org/drawingml/2006/table">
            <a:tbl>
              <a:tblPr firstRow="1" firstCol="1" bandRow="1">
                <a:tableStyleId>{5C22544A-7EE6-4342-B048-85BDC9FD1C3A}</a:tableStyleId>
              </a:tblPr>
              <a:tblGrid>
                <a:gridCol w="1396440">
                  <a:extLst>
                    <a:ext uri="{9D8B030D-6E8A-4147-A177-3AD203B41FA5}">
                      <a16:colId xmlns:a16="http://schemas.microsoft.com/office/drawing/2014/main" val="1125484793"/>
                    </a:ext>
                  </a:extLst>
                </a:gridCol>
                <a:gridCol w="7147768">
                  <a:extLst>
                    <a:ext uri="{9D8B030D-6E8A-4147-A177-3AD203B41FA5}">
                      <a16:colId xmlns:a16="http://schemas.microsoft.com/office/drawing/2014/main" val="379025434"/>
                    </a:ext>
                  </a:extLst>
                </a:gridCol>
                <a:gridCol w="3896655">
                  <a:extLst>
                    <a:ext uri="{9D8B030D-6E8A-4147-A177-3AD203B41FA5}">
                      <a16:colId xmlns:a16="http://schemas.microsoft.com/office/drawing/2014/main" val="2278043427"/>
                    </a:ext>
                  </a:extLst>
                </a:gridCol>
                <a:gridCol w="2252418">
                  <a:extLst>
                    <a:ext uri="{9D8B030D-6E8A-4147-A177-3AD203B41FA5}">
                      <a16:colId xmlns:a16="http://schemas.microsoft.com/office/drawing/2014/main" val="3278676698"/>
                    </a:ext>
                  </a:extLst>
                </a:gridCol>
                <a:gridCol w="775320">
                  <a:extLst>
                    <a:ext uri="{9D8B030D-6E8A-4147-A177-3AD203B41FA5}">
                      <a16:colId xmlns:a16="http://schemas.microsoft.com/office/drawing/2014/main" val="3834276688"/>
                    </a:ext>
                  </a:extLst>
                </a:gridCol>
              </a:tblGrid>
              <a:tr h="1070546">
                <a:tc>
                  <a:txBody>
                    <a:bodyPr/>
                    <a:lstStyle/>
                    <a:p>
                      <a:pPr marL="0" marR="0">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Week</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solidFill>
                      <a:schemeClr val="accent6">
                        <a:lumMod val="60000"/>
                        <a:lumOff val="40000"/>
                      </a:schemeClr>
                    </a:solidFill>
                  </a:tcPr>
                </a:tc>
                <a:tc>
                  <a:txBody>
                    <a:bodyPr/>
                    <a:lstStyle/>
                    <a:p>
                      <a:pPr marL="0" marR="0" algn="ctr">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Topic</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solidFill>
                      <a:schemeClr val="accent6">
                        <a:lumMod val="60000"/>
                        <a:lumOff val="40000"/>
                      </a:schemeClr>
                    </a:solidFill>
                  </a:tcPr>
                </a:tc>
                <a:tc>
                  <a:txBody>
                    <a:bodyPr/>
                    <a:lstStyle/>
                    <a:p>
                      <a:pPr marL="0" marR="0">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Teaching Learning policy</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solidFill>
                      <a:schemeClr val="accent6">
                        <a:lumMod val="60000"/>
                        <a:lumOff val="40000"/>
                      </a:schemeClr>
                    </a:solidFill>
                  </a:tcPr>
                </a:tc>
                <a:tc>
                  <a:txBody>
                    <a:bodyPr/>
                    <a:lstStyle/>
                    <a:p>
                      <a:pPr marL="0" marR="0">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Assessments policy</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solidFill>
                      <a:schemeClr val="accent6">
                        <a:lumMod val="60000"/>
                        <a:lumOff val="40000"/>
                      </a:schemeClr>
                    </a:solidFill>
                  </a:tcPr>
                </a:tc>
                <a:tc>
                  <a:txBody>
                    <a:bodyPr/>
                    <a:lstStyle/>
                    <a:p>
                      <a:pPr marL="0" marR="0">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CLO</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solidFill>
                      <a:schemeClr val="accent6">
                        <a:lumMod val="60000"/>
                        <a:lumOff val="40000"/>
                      </a:schemeClr>
                    </a:solidFill>
                  </a:tcPr>
                </a:tc>
                <a:extLst>
                  <a:ext uri="{0D108BD9-81ED-4DB2-BD59-A6C34878D82A}">
                    <a16:rowId xmlns:a16="http://schemas.microsoft.com/office/drawing/2014/main" val="1695429730"/>
                  </a:ext>
                </a:extLst>
              </a:tr>
              <a:tr h="2591307">
                <a:tc>
                  <a:txBody>
                    <a:bodyPr/>
                    <a:lstStyle/>
                    <a:p>
                      <a:pPr marL="0" marR="0">
                        <a:lnSpc>
                          <a:spcPct val="115000"/>
                        </a:lnSpc>
                        <a:spcBef>
                          <a:spcPts val="0"/>
                        </a:spcBef>
                        <a:spcAft>
                          <a:spcPts val="0"/>
                        </a:spcAft>
                      </a:pPr>
                      <a:r>
                        <a:rPr lang="en-US" sz="3200" baseline="30000" dirty="0">
                          <a:effectLst/>
                          <a:latin typeface="Times New Roman" panose="02020603050405020304" pitchFamily="18" charset="0"/>
                          <a:ea typeface="Calibri" panose="020F0502020204030204" pitchFamily="34" charset="0"/>
                          <a:cs typeface="Times New Roman" panose="02020603050405020304" pitchFamily="18" charset="0"/>
                        </a:rPr>
                        <a:t>10th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26165" marR="26165" marT="17443" marB="17443"/>
                </a:tc>
                <a:tc>
                  <a:txBody>
                    <a:bodyPr/>
                    <a:lstStyle/>
                    <a:p>
                      <a:pPr rtl="0" fontAlgn="t">
                        <a:spcBef>
                          <a:spcPts val="0"/>
                        </a:spcBef>
                        <a:spcAft>
                          <a:spcPts val="0"/>
                        </a:spcAft>
                      </a:pPr>
                      <a:r>
                        <a:rPr lang="en-US" sz="2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Marxism </a:t>
                      </a:r>
                    </a:p>
                    <a:p>
                      <a:pPr rtl="0"/>
                      <a:r>
                        <a:rPr lang="en-US" sz="2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Definition</a:t>
                      </a:r>
                      <a:endParaRPr lang="en-US" sz="3200" b="0" dirty="0">
                        <a:effectLst/>
                        <a:latin typeface="Times New Roman" panose="02020603050405020304" pitchFamily="18" charset="0"/>
                        <a:cs typeface="Times New Roman" panose="02020603050405020304" pitchFamily="18" charset="0"/>
                      </a:endParaRPr>
                    </a:p>
                    <a:p>
                      <a:pPr rtl="0"/>
                      <a:r>
                        <a:rPr lang="en-US" sz="2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Relevance</a:t>
                      </a:r>
                      <a:endParaRPr lang="en-US" sz="3200" b="0" dirty="0">
                        <a:effectLst/>
                        <a:latin typeface="Times New Roman" panose="02020603050405020304" pitchFamily="18" charset="0"/>
                        <a:cs typeface="Times New Roman" panose="02020603050405020304" pitchFamily="18" charset="0"/>
                      </a:endParaRPr>
                    </a:p>
                    <a:p>
                      <a:pPr rtl="0"/>
                      <a:r>
                        <a:rPr lang="en-US" sz="2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Scope </a:t>
                      </a:r>
                      <a:endParaRPr lang="en-US" sz="3200" b="0" dirty="0">
                        <a:effectLst/>
                        <a:latin typeface="Times New Roman" panose="02020603050405020304" pitchFamily="18" charset="0"/>
                        <a:cs typeface="Times New Roman" panose="02020603050405020304" pitchFamily="18" charset="0"/>
                      </a:endParaRPr>
                    </a:p>
                    <a:p>
                      <a:pPr rtl="0"/>
                      <a:r>
                        <a:rPr lang="en-US" sz="24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Key terms</a:t>
                      </a:r>
                    </a:p>
                    <a:p>
                      <a:pPr rtl="0"/>
                      <a:endParaRPr lang="en-US" sz="6000" b="0" dirty="0">
                        <a:effectLst/>
                        <a:latin typeface="Times New Roman" panose="02020603050405020304" pitchFamily="18" charset="0"/>
                        <a:cs typeface="Times New Roman" panose="02020603050405020304" pitchFamily="18" charset="0"/>
                      </a:endParaRPr>
                    </a:p>
                  </a:txBody>
                  <a:tcPr marL="28575" marR="28575" marT="19050" marB="19050"/>
                </a:tc>
                <a:tc>
                  <a:txBody>
                    <a:bodyPr/>
                    <a:lstStyle/>
                    <a:p>
                      <a:pPr marL="0" marR="0">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Lecture with PPT presentation, Discussion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tc>
                <a:tc>
                  <a:txBody>
                    <a:bodyPr/>
                    <a:lstStyle/>
                    <a:p>
                      <a:pPr marL="0" marR="0">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Class attendance</a:t>
                      </a:r>
                      <a:endParaRPr lang="en-US" sz="1800">
                        <a:effectLst/>
                        <a:latin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Class performance</a:t>
                      </a:r>
                      <a:endParaRPr lang="en-US" sz="1800">
                        <a:effectLst/>
                        <a:latin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Mid exam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tc>
                <a:tc>
                  <a:txBody>
                    <a:bodyPr/>
                    <a:lstStyle/>
                    <a:p>
                      <a:pPr marL="0" marR="0">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tc>
                <a:extLst>
                  <a:ext uri="{0D108BD9-81ED-4DB2-BD59-A6C34878D82A}">
                    <a16:rowId xmlns:a16="http://schemas.microsoft.com/office/drawing/2014/main" val="3882599336"/>
                  </a:ext>
                </a:extLst>
              </a:tr>
              <a:tr h="2878231">
                <a:tc>
                  <a:txBody>
                    <a:bodyPr/>
                    <a:lstStyle/>
                    <a:p>
                      <a:pPr marL="0" marR="0">
                        <a:lnSpc>
                          <a:spcPct val="115000"/>
                        </a:lnSpc>
                        <a:spcBef>
                          <a:spcPts val="0"/>
                        </a:spcBef>
                        <a:spcAft>
                          <a:spcPts val="0"/>
                        </a:spcAft>
                      </a:pPr>
                      <a:r>
                        <a:rPr lang="en-US" sz="3200" baseline="30000" dirty="0">
                          <a:effectLst/>
                          <a:latin typeface="Times New Roman" panose="02020603050405020304" pitchFamily="18" charset="0"/>
                          <a:ea typeface="Calibri" panose="020F0502020204030204" pitchFamily="34" charset="0"/>
                          <a:cs typeface="Times New Roman" panose="02020603050405020304" pitchFamily="18" charset="0"/>
                        </a:rPr>
                        <a:t>11th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26165" marR="26165" marT="17443" marB="17443"/>
                </a:tc>
                <a:tc>
                  <a:txBody>
                    <a:bodyPr/>
                    <a:lstStyle/>
                    <a:p>
                      <a:pPr rtl="0"/>
                      <a:r>
                        <a:rPr lang="en-US" sz="3600" b="0" dirty="0">
                          <a:effectLst/>
                          <a:latin typeface="Times New Roman" panose="02020603050405020304" pitchFamily="18" charset="0"/>
                          <a:cs typeface="Times New Roman" panose="02020603050405020304" pitchFamily="18" charset="0"/>
                        </a:rPr>
                        <a:t>Feminism</a:t>
                      </a:r>
                    </a:p>
                    <a:p>
                      <a:pPr rtl="0"/>
                      <a:r>
                        <a:rPr lang="en-US" sz="3600" b="0" dirty="0">
                          <a:effectLst/>
                          <a:latin typeface="Times New Roman" panose="02020603050405020304" pitchFamily="18" charset="0"/>
                          <a:cs typeface="Times New Roman" panose="02020603050405020304" pitchFamily="18" charset="0"/>
                        </a:rPr>
                        <a:t>Definition</a:t>
                      </a:r>
                    </a:p>
                    <a:p>
                      <a:pPr rtl="0"/>
                      <a:r>
                        <a:rPr lang="en-US" sz="3600" b="0" dirty="0">
                          <a:effectLst/>
                          <a:latin typeface="Times New Roman" panose="02020603050405020304" pitchFamily="18" charset="0"/>
                          <a:cs typeface="Times New Roman" panose="02020603050405020304" pitchFamily="18" charset="0"/>
                        </a:rPr>
                        <a:t>Waves</a:t>
                      </a:r>
                    </a:p>
                    <a:p>
                      <a:pPr rtl="0"/>
                      <a:r>
                        <a:rPr lang="en-US" sz="3600" b="0" dirty="0">
                          <a:effectLst/>
                          <a:latin typeface="Times New Roman" panose="02020603050405020304" pitchFamily="18" charset="0"/>
                          <a:cs typeface="Times New Roman" panose="02020603050405020304" pitchFamily="18" charset="0"/>
                        </a:rPr>
                        <a:t>Liberal</a:t>
                      </a:r>
                    </a:p>
                    <a:p>
                      <a:pPr rtl="0"/>
                      <a:endParaRPr lang="en-US" sz="3600" b="0" dirty="0">
                        <a:effectLst/>
                        <a:latin typeface="Times New Roman" panose="02020603050405020304" pitchFamily="18" charset="0"/>
                        <a:cs typeface="Times New Roman" panose="02020603050405020304" pitchFamily="18" charset="0"/>
                      </a:endParaRPr>
                    </a:p>
                    <a:p>
                      <a:endParaRPr lang="en-US" sz="3600" dirty="0">
                        <a:effectLst/>
                        <a:latin typeface="Times New Roman" panose="02020603050405020304" pitchFamily="18" charset="0"/>
                        <a:cs typeface="Times New Roman" panose="02020603050405020304" pitchFamily="18" charset="0"/>
                      </a:endParaRPr>
                    </a:p>
                  </a:txBody>
                  <a:tcPr marL="28575" marR="28575" marT="19050" marB="19050"/>
                </a:tc>
                <a:tc>
                  <a:txBody>
                    <a:bodyPr/>
                    <a:lstStyle/>
                    <a:p>
                      <a:pPr marL="0" marR="0">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Lecture with PPT presentation, Discussion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tc>
                <a:tc>
                  <a:txBody>
                    <a:bodyPr/>
                    <a:lstStyle/>
                    <a:p>
                      <a:pPr marL="0" marR="0">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Class attendance</a:t>
                      </a:r>
                      <a:endParaRPr lang="en-US" sz="1800" dirty="0">
                        <a:effectLst/>
                        <a:latin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Class performance,</a:t>
                      </a:r>
                      <a:endParaRPr lang="en-US" sz="1800" dirty="0">
                        <a:effectLst/>
                        <a:latin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Mid</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tc>
                <a:tc>
                  <a:txBody>
                    <a:bodyPr/>
                    <a:lstStyle/>
                    <a:p>
                      <a:pPr marL="0" marR="0">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1,3</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tc>
                <a:extLst>
                  <a:ext uri="{0D108BD9-81ED-4DB2-BD59-A6C34878D82A}">
                    <a16:rowId xmlns:a16="http://schemas.microsoft.com/office/drawing/2014/main" val="25430843"/>
                  </a:ext>
                </a:extLst>
              </a:tr>
              <a:tr h="3329718">
                <a:tc>
                  <a:txBody>
                    <a:bodyPr/>
                    <a:lstStyle/>
                    <a:p>
                      <a:pPr marL="0" marR="0">
                        <a:lnSpc>
                          <a:spcPct val="115000"/>
                        </a:lnSpc>
                        <a:spcBef>
                          <a:spcPts val="0"/>
                        </a:spcBef>
                        <a:spcAft>
                          <a:spcPts val="0"/>
                        </a:spcAft>
                      </a:pPr>
                      <a:r>
                        <a:rPr lang="en-US" sz="3200" baseline="30000" dirty="0">
                          <a:effectLst/>
                          <a:latin typeface="Times New Roman" panose="02020603050405020304" pitchFamily="18" charset="0"/>
                          <a:ea typeface="Calibri" panose="020F0502020204030204" pitchFamily="34" charset="0"/>
                          <a:cs typeface="Times New Roman" panose="02020603050405020304" pitchFamily="18" charset="0"/>
                        </a:rPr>
                        <a:t>12th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26165" marR="26165" marT="17443" marB="17443"/>
                </a:tc>
                <a:tc>
                  <a:txBody>
                    <a:bodyPr/>
                    <a:lstStyle/>
                    <a:p>
                      <a:r>
                        <a:rPr lang="en-US" sz="2800" dirty="0">
                          <a:latin typeface="Times New Roman" panose="02020603050405020304" pitchFamily="18" charset="0"/>
                          <a:cs typeface="Times New Roman" panose="02020603050405020304" pitchFamily="18" charset="0"/>
                        </a:rPr>
                        <a:t>Queer Theory</a:t>
                      </a:r>
                      <a:br>
                        <a:rPr lang="en-US" sz="2800" dirty="0">
                          <a:latin typeface="Times New Roman" panose="02020603050405020304" pitchFamily="18" charset="0"/>
                          <a:cs typeface="Times New Roman" panose="02020603050405020304" pitchFamily="18" charset="0"/>
                        </a:rPr>
                      </a:br>
                      <a:endParaRPr lang="en-US" sz="2800" b="0" i="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p>
                      <a:pPr rtl="0"/>
                      <a:endParaRPr lang="en-US" sz="3600" dirty="0">
                        <a:effectLst/>
                        <a:latin typeface="Times New Roman" panose="02020603050405020304" pitchFamily="18" charset="0"/>
                        <a:cs typeface="Times New Roman" panose="02020603050405020304" pitchFamily="18" charset="0"/>
                      </a:endParaRPr>
                    </a:p>
                  </a:txBody>
                  <a:tcPr marL="28575" marR="28575" marT="19050" marB="19050"/>
                </a:tc>
                <a:tc>
                  <a:txBody>
                    <a:bodyPr/>
                    <a:lstStyle/>
                    <a:p>
                      <a:pPr marL="0" marR="0">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Lecture with PPT presentation, Discussion</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tc>
                <a:tc>
                  <a:txBody>
                    <a:bodyPr/>
                    <a:lstStyle/>
                    <a:p>
                      <a:pPr marL="0" marR="0">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Class attendance</a:t>
                      </a:r>
                      <a:endParaRPr lang="en-US" sz="1800" dirty="0">
                        <a:effectLst/>
                        <a:latin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Class performance,</a:t>
                      </a:r>
                      <a:endParaRPr lang="en-US" sz="1800" dirty="0">
                        <a:effectLst/>
                        <a:latin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Mid</a:t>
                      </a:r>
                    </a:p>
                    <a:p>
                      <a:pPr marL="0" marR="0">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Assignment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tc>
                <a:tc>
                  <a:txBody>
                    <a:bodyPr/>
                    <a:lstStyle/>
                    <a:p>
                      <a:pPr marL="0" marR="0">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4</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tc>
                <a:extLst>
                  <a:ext uri="{0D108BD9-81ED-4DB2-BD59-A6C34878D82A}">
                    <a16:rowId xmlns:a16="http://schemas.microsoft.com/office/drawing/2014/main" val="2331722184"/>
                  </a:ext>
                </a:extLst>
              </a:tr>
            </a:tbl>
          </a:graphicData>
        </a:graphic>
      </p:graphicFrame>
    </p:spTree>
    <p:extLst>
      <p:ext uri="{BB962C8B-B14F-4D97-AF65-F5344CB8AC3E}">
        <p14:creationId xmlns:p14="http://schemas.microsoft.com/office/powerpoint/2010/main" val="29239318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Literary-criticism-7-638.jpg"/>
          <p:cNvPicPr>
            <a:picLocks noChangeAspect="1"/>
          </p:cNvPicPr>
          <p:nvPr/>
        </p:nvPicPr>
        <p:blipFill>
          <a:blip r:embed="rId2" cstate="print"/>
          <a:srcRect l="4166" r="12500" b="5622"/>
          <a:stretch>
            <a:fillRect/>
          </a:stretch>
        </p:blipFill>
        <p:spPr>
          <a:xfrm>
            <a:off x="2743200" y="571501"/>
            <a:ext cx="12915900" cy="8451344"/>
          </a:xfrm>
          <a:prstGeom prst="rect">
            <a:avLst/>
          </a:prstGeom>
          <a:ln>
            <a:noFill/>
          </a:ln>
          <a:effectLst>
            <a:softEdge rad="112500"/>
          </a:effectLst>
        </p:spPr>
      </p:pic>
    </p:spTree>
    <p:extLst>
      <p:ext uri="{BB962C8B-B14F-4D97-AF65-F5344CB8AC3E}">
        <p14:creationId xmlns:p14="http://schemas.microsoft.com/office/powerpoint/2010/main" val="36101534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Literary-criticism-8-638.jpg"/>
          <p:cNvPicPr>
            <a:picLocks noChangeAspect="1"/>
          </p:cNvPicPr>
          <p:nvPr/>
        </p:nvPicPr>
        <p:blipFill>
          <a:blip r:embed="rId2" cstate="print"/>
          <a:srcRect l="3571" r="8929"/>
          <a:stretch>
            <a:fillRect/>
          </a:stretch>
        </p:blipFill>
        <p:spPr>
          <a:xfrm>
            <a:off x="3429000" y="571501"/>
            <a:ext cx="11201400" cy="9258302"/>
          </a:xfrm>
          <a:prstGeom prst="rect">
            <a:avLst/>
          </a:prstGeom>
          <a:ln>
            <a:noFill/>
          </a:ln>
          <a:effectLst>
            <a:softEdge rad="112500"/>
          </a:effectLst>
        </p:spPr>
      </p:pic>
    </p:spTree>
    <p:extLst>
      <p:ext uri="{BB962C8B-B14F-4D97-AF65-F5344CB8AC3E}">
        <p14:creationId xmlns:p14="http://schemas.microsoft.com/office/powerpoint/2010/main" val="25511677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Literary-criticism-9-638.jpg"/>
          <p:cNvPicPr>
            <a:picLocks noChangeAspect="1"/>
          </p:cNvPicPr>
          <p:nvPr/>
        </p:nvPicPr>
        <p:blipFill>
          <a:blip r:embed="rId2" cstate="print"/>
          <a:srcRect l="2500" r="17500" b="22289"/>
          <a:stretch>
            <a:fillRect/>
          </a:stretch>
        </p:blipFill>
        <p:spPr>
          <a:xfrm>
            <a:off x="2743200" y="571501"/>
            <a:ext cx="10972800" cy="7994144"/>
          </a:xfrm>
          <a:prstGeom prst="rect">
            <a:avLst/>
          </a:prstGeom>
          <a:ln>
            <a:noFill/>
          </a:ln>
          <a:effectLst>
            <a:softEdge rad="112500"/>
          </a:effectLst>
        </p:spPr>
      </p:pic>
    </p:spTree>
    <p:extLst>
      <p:ext uri="{BB962C8B-B14F-4D97-AF65-F5344CB8AC3E}">
        <p14:creationId xmlns:p14="http://schemas.microsoft.com/office/powerpoint/2010/main" val="31198553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0400" y="685801"/>
            <a:ext cx="5600700" cy="507831"/>
          </a:xfrm>
          <a:prstGeom prst="rect">
            <a:avLst/>
          </a:prstGeom>
          <a:noFill/>
        </p:spPr>
        <p:txBody>
          <a:bodyPr wrap="square" rtlCol="0">
            <a:spAutoFit/>
          </a:bodyPr>
          <a:lstStyle/>
          <a:p>
            <a:endParaRPr lang="en-US" sz="2700" dirty="0"/>
          </a:p>
        </p:txBody>
      </p:sp>
      <p:sp>
        <p:nvSpPr>
          <p:cNvPr id="3" name="TextBox 2"/>
          <p:cNvSpPr txBox="1"/>
          <p:nvPr/>
        </p:nvSpPr>
        <p:spPr>
          <a:xfrm>
            <a:off x="2743200" y="571501"/>
            <a:ext cx="3543300" cy="738664"/>
          </a:xfrm>
          <a:prstGeom prst="rect">
            <a:avLst/>
          </a:prstGeom>
          <a:solidFill>
            <a:schemeClr val="bg1">
              <a:lumMod val="85000"/>
            </a:schemeClr>
          </a:solidFill>
        </p:spPr>
        <p:txBody>
          <a:bodyPr wrap="square" rtlCol="0">
            <a:spAutoFit/>
          </a:bodyPr>
          <a:lstStyle/>
          <a:p>
            <a:r>
              <a:rPr lang="en-US" sz="4200" dirty="0">
                <a:latin typeface="Times New Roman" pitchFamily="18" charset="0"/>
                <a:cs typeface="Times New Roman" pitchFamily="18" charset="0"/>
              </a:rPr>
              <a:t>6. </a:t>
            </a:r>
            <a:r>
              <a:rPr lang="en-US" sz="4200" dirty="0" err="1">
                <a:latin typeface="Times New Roman" pitchFamily="18" charset="0"/>
                <a:cs typeface="Times New Roman" pitchFamily="18" charset="0"/>
              </a:rPr>
              <a:t>Orientalism</a:t>
            </a:r>
            <a:r>
              <a:rPr lang="en-US" sz="4200" dirty="0">
                <a:latin typeface="Times New Roman" pitchFamily="18" charset="0"/>
                <a:cs typeface="Times New Roman" pitchFamily="18" charset="0"/>
              </a:rPr>
              <a:t>:</a:t>
            </a:r>
          </a:p>
        </p:txBody>
      </p:sp>
      <p:pic>
        <p:nvPicPr>
          <p:cNvPr id="5" name="Picture 4294967295"/>
          <p:cNvPicPr>
            <a:picLocks noChangeAspect="1"/>
          </p:cNvPicPr>
          <p:nvPr/>
        </p:nvPicPr>
        <p:blipFill>
          <a:blip r:embed="rId2" cstate="print"/>
          <a:srcRect t="5021" r="-14107" b="12971"/>
          <a:stretch>
            <a:fillRect/>
          </a:stretch>
        </p:blipFill>
        <p:spPr>
          <a:xfrm>
            <a:off x="3543300" y="2628900"/>
            <a:ext cx="12099471" cy="6515100"/>
          </a:xfrm>
          <a:prstGeom prst="rect">
            <a:avLst/>
          </a:prstGeom>
          <a:ln>
            <a:noFill/>
          </a:ln>
          <a:effectLst>
            <a:softEdge rad="112500"/>
          </a:effectLst>
        </p:spPr>
      </p:pic>
    </p:spTree>
    <p:extLst>
      <p:ext uri="{BB962C8B-B14F-4D97-AF65-F5344CB8AC3E}">
        <p14:creationId xmlns:p14="http://schemas.microsoft.com/office/powerpoint/2010/main" val="18492996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Postcolonial-theory-and-litearature-3-638.jpg"/>
          <p:cNvPicPr>
            <a:picLocks noChangeAspect="1"/>
          </p:cNvPicPr>
          <p:nvPr/>
        </p:nvPicPr>
        <p:blipFill>
          <a:blip r:embed="rId2" cstate="print"/>
          <a:srcRect l="5000" r="23333" b="17280"/>
          <a:stretch>
            <a:fillRect/>
          </a:stretch>
        </p:blipFill>
        <p:spPr>
          <a:xfrm>
            <a:off x="2628900" y="342900"/>
            <a:ext cx="7658100" cy="6629400"/>
          </a:xfrm>
          <a:prstGeom prst="rect">
            <a:avLst/>
          </a:prstGeom>
        </p:spPr>
      </p:pic>
    </p:spTree>
    <p:extLst>
      <p:ext uri="{BB962C8B-B14F-4D97-AF65-F5344CB8AC3E}">
        <p14:creationId xmlns:p14="http://schemas.microsoft.com/office/powerpoint/2010/main" val="11477629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4-Major-contribution-to-postcolonial-theory-and-their-work-pptx-4-638.jpg"/>
          <p:cNvPicPr>
            <a:picLocks noChangeAspect="1"/>
          </p:cNvPicPr>
          <p:nvPr/>
        </p:nvPicPr>
        <p:blipFill>
          <a:blip r:embed="rId2" cstate="print"/>
          <a:srcRect l="2500" t="5311" r="3333" b="10244"/>
          <a:stretch>
            <a:fillRect/>
          </a:stretch>
        </p:blipFill>
        <p:spPr>
          <a:xfrm>
            <a:off x="2743200" y="457200"/>
            <a:ext cx="12915900" cy="8686800"/>
          </a:xfrm>
          <a:prstGeom prst="rect">
            <a:avLst/>
          </a:prstGeom>
          <a:ln>
            <a:noFill/>
          </a:ln>
          <a:effectLst>
            <a:softEdge rad="112500"/>
          </a:effectLst>
        </p:spPr>
      </p:pic>
    </p:spTree>
    <p:extLst>
      <p:ext uri="{BB962C8B-B14F-4D97-AF65-F5344CB8AC3E}">
        <p14:creationId xmlns:p14="http://schemas.microsoft.com/office/powerpoint/2010/main" val="37527071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3400" y="2743201"/>
            <a:ext cx="10401300" cy="1615827"/>
          </a:xfrm>
          <a:prstGeom prst="rect">
            <a:avLst/>
          </a:prstGeom>
          <a:solidFill>
            <a:schemeClr val="accent3">
              <a:lumMod val="60000"/>
              <a:lumOff val="40000"/>
            </a:schemeClr>
          </a:solidFill>
          <a:scene3d>
            <a:camera prst="orthographicFront"/>
            <a:lightRig rig="threePt" dir="t"/>
          </a:scene3d>
          <a:sp3d>
            <a:bevelT w="165100" prst="coolSlant"/>
          </a:sp3d>
        </p:spPr>
        <p:txBody>
          <a:bodyPr wrap="square" rtlCol="0">
            <a:spAutoFit/>
          </a:bodyPr>
          <a:lstStyle/>
          <a:p>
            <a:pPr algn="ctr"/>
            <a:r>
              <a:rPr lang="en-US" sz="9900" b="1" dirty="0" err="1">
                <a:solidFill>
                  <a:schemeClr val="accent3">
                    <a:lumMod val="50000"/>
                  </a:schemeClr>
                </a:solidFill>
                <a:latin typeface="Times New Roman" pitchFamily="18" charset="0"/>
                <a:cs typeface="Times New Roman" pitchFamily="18" charset="0"/>
              </a:rPr>
              <a:t>Orientalism</a:t>
            </a:r>
            <a:endParaRPr lang="en-US" sz="9900" b="1" dirty="0">
              <a:solidFill>
                <a:schemeClr val="accent3">
                  <a:lumMod val="50000"/>
                </a:schemeClr>
              </a:solidFill>
              <a:latin typeface="Times New Roman" pitchFamily="18" charset="0"/>
              <a:cs typeface="Times New Roman" pitchFamily="18" charset="0"/>
            </a:endParaRPr>
          </a:p>
        </p:txBody>
      </p:sp>
      <p:sp>
        <p:nvSpPr>
          <p:cNvPr id="3" name="TextBox 2"/>
          <p:cNvSpPr txBox="1"/>
          <p:nvPr/>
        </p:nvSpPr>
        <p:spPr>
          <a:xfrm>
            <a:off x="5943600" y="5715000"/>
            <a:ext cx="7086600" cy="2031325"/>
          </a:xfrm>
          <a:prstGeom prst="rect">
            <a:avLst/>
          </a:prstGeom>
          <a:noFill/>
        </p:spPr>
        <p:txBody>
          <a:bodyPr wrap="square" rtlCol="0">
            <a:spAutoFit/>
          </a:bodyPr>
          <a:lstStyle/>
          <a:p>
            <a:pPr algn="ctr"/>
            <a:r>
              <a:rPr lang="en-US" sz="4200" b="1" dirty="0" err="1">
                <a:solidFill>
                  <a:schemeClr val="accent3">
                    <a:lumMod val="50000"/>
                  </a:schemeClr>
                </a:solidFill>
                <a:latin typeface="Times New Roman" pitchFamily="18" charset="0"/>
                <a:cs typeface="Times New Roman" pitchFamily="18" charset="0"/>
              </a:rPr>
              <a:t>Jannatul</a:t>
            </a:r>
            <a:r>
              <a:rPr lang="en-US" sz="4200" b="1" dirty="0">
                <a:solidFill>
                  <a:schemeClr val="accent3">
                    <a:lumMod val="50000"/>
                  </a:schemeClr>
                </a:solidFill>
                <a:latin typeface="Times New Roman" pitchFamily="18" charset="0"/>
                <a:cs typeface="Times New Roman" pitchFamily="18" charset="0"/>
              </a:rPr>
              <a:t> </a:t>
            </a:r>
            <a:r>
              <a:rPr lang="en-US" sz="4200" b="1" dirty="0" err="1">
                <a:solidFill>
                  <a:schemeClr val="accent3">
                    <a:lumMod val="50000"/>
                  </a:schemeClr>
                </a:solidFill>
                <a:latin typeface="Times New Roman" pitchFamily="18" charset="0"/>
                <a:cs typeface="Times New Roman" pitchFamily="18" charset="0"/>
              </a:rPr>
              <a:t>Tajri</a:t>
            </a:r>
            <a:endParaRPr lang="en-US" sz="4200" b="1" dirty="0">
              <a:solidFill>
                <a:schemeClr val="accent3">
                  <a:lumMod val="50000"/>
                </a:schemeClr>
              </a:solidFill>
              <a:latin typeface="Times New Roman" pitchFamily="18" charset="0"/>
              <a:cs typeface="Times New Roman" pitchFamily="18" charset="0"/>
            </a:endParaRPr>
          </a:p>
          <a:p>
            <a:pPr algn="ctr"/>
            <a:r>
              <a:rPr lang="en-US" sz="4200" b="1" dirty="0">
                <a:solidFill>
                  <a:schemeClr val="accent3">
                    <a:lumMod val="50000"/>
                  </a:schemeClr>
                </a:solidFill>
                <a:latin typeface="Times New Roman" pitchFamily="18" charset="0"/>
                <a:cs typeface="Times New Roman" pitchFamily="18" charset="0"/>
              </a:rPr>
              <a:t>Lecturer</a:t>
            </a:r>
          </a:p>
          <a:p>
            <a:pPr algn="ctr"/>
            <a:r>
              <a:rPr lang="en-US" sz="4200" b="1" dirty="0">
                <a:solidFill>
                  <a:schemeClr val="accent3">
                    <a:lumMod val="50000"/>
                  </a:schemeClr>
                </a:solidFill>
                <a:latin typeface="Times New Roman" pitchFamily="18" charset="0"/>
                <a:cs typeface="Times New Roman" pitchFamily="18" charset="0"/>
              </a:rPr>
              <a:t>University of Global Village</a:t>
            </a:r>
          </a:p>
        </p:txBody>
      </p:sp>
    </p:spTree>
    <p:extLst>
      <p:ext uri="{BB962C8B-B14F-4D97-AF65-F5344CB8AC3E}">
        <p14:creationId xmlns:p14="http://schemas.microsoft.com/office/powerpoint/2010/main" val="8740990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294967295"/>
          <p:cNvPicPr>
            <a:picLocks noChangeAspect="1"/>
          </p:cNvPicPr>
          <p:nvPr/>
        </p:nvPicPr>
        <p:blipFill>
          <a:blip r:embed="rId2" cstate="print"/>
          <a:srcRect l="9786" t="24359" r="16695" b="8770"/>
          <a:stretch>
            <a:fillRect/>
          </a:stretch>
        </p:blipFill>
        <p:spPr>
          <a:xfrm>
            <a:off x="2286000" y="0"/>
            <a:ext cx="9144000" cy="6400800"/>
          </a:xfrm>
          <a:prstGeom prst="rect">
            <a:avLst/>
          </a:prstGeom>
          <a:ln>
            <a:noFill/>
          </a:ln>
          <a:effectLst>
            <a:softEdge rad="112500"/>
          </a:effectLst>
        </p:spPr>
      </p:pic>
      <p:pic>
        <p:nvPicPr>
          <p:cNvPr id="3" name="Picture 4294967295"/>
          <p:cNvPicPr>
            <a:picLocks noChangeAspect="1"/>
          </p:cNvPicPr>
          <p:nvPr/>
        </p:nvPicPr>
        <p:blipFill>
          <a:blip r:embed="rId3" cstate="print"/>
          <a:srcRect l="6270" t="10042" r="12226" b="23013"/>
          <a:stretch>
            <a:fillRect/>
          </a:stretch>
        </p:blipFill>
        <p:spPr>
          <a:xfrm>
            <a:off x="5143500" y="5943600"/>
            <a:ext cx="9944100" cy="4114800"/>
          </a:xfrm>
          <a:prstGeom prst="rect">
            <a:avLst/>
          </a:prstGeom>
          <a:ln>
            <a:noFill/>
          </a:ln>
          <a:effectLst>
            <a:softEdge rad="112500"/>
          </a:effectLst>
        </p:spPr>
      </p:pic>
    </p:spTree>
    <p:extLst>
      <p:ext uri="{BB962C8B-B14F-4D97-AF65-F5344CB8AC3E}">
        <p14:creationId xmlns:p14="http://schemas.microsoft.com/office/powerpoint/2010/main" val="33579923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294967295"/>
          <p:cNvPicPr>
            <a:picLocks noChangeAspect="1"/>
          </p:cNvPicPr>
          <p:nvPr/>
        </p:nvPicPr>
        <p:blipFill>
          <a:blip r:embed="rId2" cstate="print"/>
          <a:stretch>
            <a:fillRect/>
          </a:stretch>
        </p:blipFill>
        <p:spPr>
          <a:xfrm>
            <a:off x="2628900" y="685800"/>
            <a:ext cx="13030200" cy="8572500"/>
          </a:xfrm>
          <a:prstGeom prst="rect">
            <a:avLst/>
          </a:prstGeom>
          <a:ln>
            <a:noFill/>
          </a:ln>
          <a:effectLst>
            <a:softEdge rad="112500"/>
          </a:effectLst>
        </p:spPr>
      </p:pic>
    </p:spTree>
    <p:extLst>
      <p:ext uri="{BB962C8B-B14F-4D97-AF65-F5344CB8AC3E}">
        <p14:creationId xmlns:p14="http://schemas.microsoft.com/office/powerpoint/2010/main" val="37971279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Major-contribution-to-postcolonial-theory-and-their-work-pptx-11-638.jpg"/>
          <p:cNvPicPr>
            <a:picLocks noChangeAspect="1"/>
          </p:cNvPicPr>
          <p:nvPr/>
        </p:nvPicPr>
        <p:blipFill>
          <a:blip r:embed="rId2" cstate="print"/>
          <a:srcRect l="5833" t="6422" r="6667" b="6911"/>
          <a:stretch>
            <a:fillRect/>
          </a:stretch>
        </p:blipFill>
        <p:spPr>
          <a:xfrm>
            <a:off x="2628900" y="342900"/>
            <a:ext cx="6286500" cy="6515100"/>
          </a:xfrm>
          <a:prstGeom prst="rect">
            <a:avLst/>
          </a:prstGeom>
          <a:ln>
            <a:noFill/>
          </a:ln>
          <a:effectLst>
            <a:softEdge rad="112500"/>
          </a:effectLst>
        </p:spPr>
      </p:pic>
      <p:pic>
        <p:nvPicPr>
          <p:cNvPr id="3" name="Picture 2" descr="12-Major-contribution-to-postcolonial-theory-and-their-work-pptx-12-638.jpg"/>
          <p:cNvPicPr>
            <a:picLocks noChangeAspect="1"/>
          </p:cNvPicPr>
          <p:nvPr/>
        </p:nvPicPr>
        <p:blipFill>
          <a:blip r:embed="rId3" cstate="print"/>
          <a:srcRect l="14167" t="9756" r="13333" b="16911"/>
          <a:stretch>
            <a:fillRect/>
          </a:stretch>
        </p:blipFill>
        <p:spPr>
          <a:xfrm>
            <a:off x="8343900" y="1485900"/>
            <a:ext cx="7086600" cy="8801100"/>
          </a:xfrm>
          <a:prstGeom prst="rect">
            <a:avLst/>
          </a:prstGeom>
          <a:ln>
            <a:noFill/>
          </a:ln>
          <a:effectLst>
            <a:softEdge rad="112500"/>
          </a:effectLst>
        </p:spPr>
      </p:pic>
    </p:spTree>
    <p:extLst>
      <p:ext uri="{BB962C8B-B14F-4D97-AF65-F5344CB8AC3E}">
        <p14:creationId xmlns:p14="http://schemas.microsoft.com/office/powerpoint/2010/main" val="3816922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9"/>
          <p:cNvSpPr/>
          <p:nvPr/>
        </p:nvSpPr>
        <p:spPr>
          <a:xfrm>
            <a:off x="-848571" y="8919661"/>
            <a:ext cx="3870946" cy="950141"/>
          </a:xfrm>
          <a:custGeom>
            <a:avLst/>
            <a:gdLst/>
            <a:ahLst/>
            <a:cxnLst/>
            <a:rect l="l" t="t" r="r" b="b"/>
            <a:pathLst>
              <a:path w="3870946" h="950141">
                <a:moveTo>
                  <a:pt x="0" y="0"/>
                </a:moveTo>
                <a:lnTo>
                  <a:pt x="3870946" y="0"/>
                </a:lnTo>
                <a:lnTo>
                  <a:pt x="3870946" y="950141"/>
                </a:lnTo>
                <a:lnTo>
                  <a:pt x="0" y="9501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0" name="Freeform 20"/>
          <p:cNvSpPr/>
          <p:nvPr/>
        </p:nvSpPr>
        <p:spPr>
          <a:xfrm>
            <a:off x="4472906" y="-2364815"/>
            <a:ext cx="4980952" cy="3731186"/>
          </a:xfrm>
          <a:custGeom>
            <a:avLst/>
            <a:gdLst/>
            <a:ahLst/>
            <a:cxnLst/>
            <a:rect l="l" t="t" r="r" b="b"/>
            <a:pathLst>
              <a:path w="4980952" h="3731186">
                <a:moveTo>
                  <a:pt x="0" y="0"/>
                </a:moveTo>
                <a:lnTo>
                  <a:pt x="4980951" y="0"/>
                </a:lnTo>
                <a:lnTo>
                  <a:pt x="4980951" y="3731186"/>
                </a:lnTo>
                <a:lnTo>
                  <a:pt x="0" y="3731186"/>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21" name="Freeform 21"/>
          <p:cNvSpPr/>
          <p:nvPr/>
        </p:nvSpPr>
        <p:spPr>
          <a:xfrm>
            <a:off x="3431074" y="8919661"/>
            <a:ext cx="2587020" cy="2386526"/>
          </a:xfrm>
          <a:custGeom>
            <a:avLst/>
            <a:gdLst/>
            <a:ahLst/>
            <a:cxnLst/>
            <a:rect l="l" t="t" r="r" b="b"/>
            <a:pathLst>
              <a:path w="2587020" h="2386526">
                <a:moveTo>
                  <a:pt x="0" y="0"/>
                </a:moveTo>
                <a:lnTo>
                  <a:pt x="2587019" y="0"/>
                </a:lnTo>
                <a:lnTo>
                  <a:pt x="2587019" y="2386525"/>
                </a:lnTo>
                <a:lnTo>
                  <a:pt x="0" y="2386525"/>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22" name="Freeform 22"/>
          <p:cNvSpPr/>
          <p:nvPr/>
        </p:nvSpPr>
        <p:spPr>
          <a:xfrm>
            <a:off x="-848571" y="-744412"/>
            <a:ext cx="2597326" cy="2796583"/>
          </a:xfrm>
          <a:custGeom>
            <a:avLst/>
            <a:gdLst/>
            <a:ahLst/>
            <a:cxnLst/>
            <a:rect l="l" t="t" r="r" b="b"/>
            <a:pathLst>
              <a:path w="2597326" h="2796583">
                <a:moveTo>
                  <a:pt x="0" y="0"/>
                </a:moveTo>
                <a:lnTo>
                  <a:pt x="2597327" y="0"/>
                </a:lnTo>
                <a:lnTo>
                  <a:pt x="2597327" y="2796583"/>
                </a:lnTo>
                <a:lnTo>
                  <a:pt x="0" y="2796583"/>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12" name="Rectangle 11">
            <a:extLst>
              <a:ext uri="{FF2B5EF4-FFF2-40B4-BE49-F238E27FC236}">
                <a16:creationId xmlns:a16="http://schemas.microsoft.com/office/drawing/2014/main" id="{52BD02F8-07BD-47FC-B941-139AF8A216F3}"/>
              </a:ext>
            </a:extLst>
          </p:cNvPr>
          <p:cNvSpPr/>
          <p:nvPr/>
        </p:nvSpPr>
        <p:spPr>
          <a:xfrm>
            <a:off x="134814" y="140676"/>
            <a:ext cx="2379785" cy="9937021"/>
          </a:xfrm>
          <a:prstGeom prst="rect">
            <a:avLst/>
          </a:prstGeom>
          <a:solidFill>
            <a:srgbClr val="7030A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400" b="1" dirty="0"/>
              <a:t>Mapping</a:t>
            </a:r>
          </a:p>
        </p:txBody>
      </p:sp>
      <p:graphicFrame>
        <p:nvGraphicFramePr>
          <p:cNvPr id="17" name="Table 16">
            <a:extLst>
              <a:ext uri="{FF2B5EF4-FFF2-40B4-BE49-F238E27FC236}">
                <a16:creationId xmlns:a16="http://schemas.microsoft.com/office/drawing/2014/main" id="{14877E03-E952-4696-954B-FFCF3D8CF73C}"/>
              </a:ext>
            </a:extLst>
          </p:cNvPr>
          <p:cNvGraphicFramePr>
            <a:graphicFrameLocks noGrp="1"/>
          </p:cNvGraphicFramePr>
          <p:nvPr>
            <p:extLst>
              <p:ext uri="{D42A27DB-BD31-4B8C-83A1-F6EECF244321}">
                <p14:modId xmlns:p14="http://schemas.microsoft.com/office/powerpoint/2010/main" val="247911911"/>
              </p:ext>
            </p:extLst>
          </p:nvPr>
        </p:nvGraphicFramePr>
        <p:xfrm>
          <a:off x="2507672" y="1693777"/>
          <a:ext cx="15468601" cy="6397933"/>
        </p:xfrm>
        <a:graphic>
          <a:graphicData uri="http://schemas.openxmlformats.org/drawingml/2006/table">
            <a:tbl>
              <a:tblPr firstRow="1" firstCol="1" bandRow="1">
                <a:tableStyleId>{5C22544A-7EE6-4342-B048-85BDC9FD1C3A}</a:tableStyleId>
              </a:tblPr>
              <a:tblGrid>
                <a:gridCol w="1396440">
                  <a:extLst>
                    <a:ext uri="{9D8B030D-6E8A-4147-A177-3AD203B41FA5}">
                      <a16:colId xmlns:a16="http://schemas.microsoft.com/office/drawing/2014/main" val="1125484793"/>
                    </a:ext>
                  </a:extLst>
                </a:gridCol>
                <a:gridCol w="7147768">
                  <a:extLst>
                    <a:ext uri="{9D8B030D-6E8A-4147-A177-3AD203B41FA5}">
                      <a16:colId xmlns:a16="http://schemas.microsoft.com/office/drawing/2014/main" val="379025434"/>
                    </a:ext>
                  </a:extLst>
                </a:gridCol>
                <a:gridCol w="3896655">
                  <a:extLst>
                    <a:ext uri="{9D8B030D-6E8A-4147-A177-3AD203B41FA5}">
                      <a16:colId xmlns:a16="http://schemas.microsoft.com/office/drawing/2014/main" val="2278043427"/>
                    </a:ext>
                  </a:extLst>
                </a:gridCol>
                <a:gridCol w="2252418">
                  <a:extLst>
                    <a:ext uri="{9D8B030D-6E8A-4147-A177-3AD203B41FA5}">
                      <a16:colId xmlns:a16="http://schemas.microsoft.com/office/drawing/2014/main" val="3278676698"/>
                    </a:ext>
                  </a:extLst>
                </a:gridCol>
                <a:gridCol w="775320">
                  <a:extLst>
                    <a:ext uri="{9D8B030D-6E8A-4147-A177-3AD203B41FA5}">
                      <a16:colId xmlns:a16="http://schemas.microsoft.com/office/drawing/2014/main" val="3834276688"/>
                    </a:ext>
                  </a:extLst>
                </a:gridCol>
              </a:tblGrid>
              <a:tr h="1070546">
                <a:tc>
                  <a:txBody>
                    <a:bodyPr/>
                    <a:lstStyle/>
                    <a:p>
                      <a:pPr marL="0" marR="0">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Week</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solidFill>
                      <a:schemeClr val="accent6">
                        <a:lumMod val="60000"/>
                        <a:lumOff val="40000"/>
                      </a:schemeClr>
                    </a:solidFill>
                  </a:tcPr>
                </a:tc>
                <a:tc>
                  <a:txBody>
                    <a:bodyPr/>
                    <a:lstStyle/>
                    <a:p>
                      <a:pPr marL="0" marR="0" algn="ctr">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Topic</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solidFill>
                      <a:schemeClr val="accent6">
                        <a:lumMod val="60000"/>
                        <a:lumOff val="40000"/>
                      </a:schemeClr>
                    </a:solidFill>
                  </a:tcPr>
                </a:tc>
                <a:tc>
                  <a:txBody>
                    <a:bodyPr/>
                    <a:lstStyle/>
                    <a:p>
                      <a:pPr marL="0" marR="0">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Teaching Learning policy</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solidFill>
                      <a:schemeClr val="accent6">
                        <a:lumMod val="60000"/>
                        <a:lumOff val="40000"/>
                      </a:schemeClr>
                    </a:solidFill>
                  </a:tcPr>
                </a:tc>
                <a:tc>
                  <a:txBody>
                    <a:bodyPr/>
                    <a:lstStyle/>
                    <a:p>
                      <a:pPr marL="0" marR="0">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Assessments policy</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solidFill>
                      <a:schemeClr val="accent6">
                        <a:lumMod val="60000"/>
                        <a:lumOff val="40000"/>
                      </a:schemeClr>
                    </a:solidFill>
                  </a:tcPr>
                </a:tc>
                <a:tc>
                  <a:txBody>
                    <a:bodyPr/>
                    <a:lstStyle/>
                    <a:p>
                      <a:pPr marL="0" marR="0">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CLO</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solidFill>
                      <a:schemeClr val="accent6">
                        <a:lumMod val="60000"/>
                        <a:lumOff val="40000"/>
                      </a:schemeClr>
                    </a:solidFill>
                  </a:tcPr>
                </a:tc>
                <a:extLst>
                  <a:ext uri="{0D108BD9-81ED-4DB2-BD59-A6C34878D82A}">
                    <a16:rowId xmlns:a16="http://schemas.microsoft.com/office/drawing/2014/main" val="1695429730"/>
                  </a:ext>
                </a:extLst>
              </a:tr>
              <a:tr h="1845777">
                <a:tc>
                  <a:txBody>
                    <a:bodyPr/>
                    <a:lstStyle/>
                    <a:p>
                      <a:pPr marL="0" marR="0">
                        <a:lnSpc>
                          <a:spcPct val="115000"/>
                        </a:lnSpc>
                        <a:spcBef>
                          <a:spcPts val="0"/>
                        </a:spcBef>
                        <a:spcAft>
                          <a:spcPts val="0"/>
                        </a:spcAft>
                      </a:pPr>
                      <a:r>
                        <a:rPr lang="en-US" sz="3200" baseline="30000" dirty="0">
                          <a:effectLst/>
                          <a:latin typeface="Times New Roman" panose="02020603050405020304" pitchFamily="18" charset="0"/>
                          <a:ea typeface="Calibri" panose="020F0502020204030204" pitchFamily="34" charset="0"/>
                          <a:cs typeface="Times New Roman" panose="02020603050405020304" pitchFamily="18" charset="0"/>
                        </a:rPr>
                        <a:t>13th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26165" marR="26165" marT="17443" marB="17443"/>
                </a:tc>
                <a:tc>
                  <a:txBody>
                    <a:bodyPr/>
                    <a:lstStyle/>
                    <a:p>
                      <a:pPr rtl="0"/>
                      <a:r>
                        <a:rPr lang="en-US" sz="28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Psychoanalytic Criticism</a:t>
                      </a:r>
                    </a:p>
                    <a:p>
                      <a:pPr rtl="0"/>
                      <a:r>
                        <a:rPr lang="en-US" sz="28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Definition</a:t>
                      </a:r>
                      <a:endParaRPr lang="en-US" sz="8000" b="0" dirty="0">
                        <a:effectLst/>
                        <a:latin typeface="Times New Roman" panose="02020603050405020304" pitchFamily="18" charset="0"/>
                        <a:cs typeface="Times New Roman" panose="02020603050405020304" pitchFamily="18" charset="0"/>
                      </a:endParaRPr>
                    </a:p>
                    <a:p>
                      <a:pPr rtl="0"/>
                      <a:r>
                        <a:rPr lang="en-US" sz="28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Key points</a:t>
                      </a:r>
                      <a:endParaRPr lang="en-US" sz="8000" b="0" dirty="0">
                        <a:effectLst/>
                        <a:latin typeface="Times New Roman" panose="02020603050405020304" pitchFamily="18" charset="0"/>
                        <a:cs typeface="Times New Roman" panose="02020603050405020304" pitchFamily="18" charset="0"/>
                      </a:endParaRPr>
                    </a:p>
                    <a:p>
                      <a:pPr rtl="0"/>
                      <a:r>
                        <a:rPr lang="en-US" sz="28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writers</a:t>
                      </a:r>
                      <a:endParaRPr lang="en-US" sz="8000" b="0" dirty="0">
                        <a:effectLst/>
                        <a:latin typeface="Times New Roman" panose="02020603050405020304" pitchFamily="18" charset="0"/>
                        <a:cs typeface="Times New Roman" panose="02020603050405020304" pitchFamily="18" charset="0"/>
                      </a:endParaRPr>
                    </a:p>
                  </a:txBody>
                  <a:tcPr marL="28575" marR="28575" marT="19050" marB="19050"/>
                </a:tc>
                <a:tc>
                  <a:txBody>
                    <a:bodyPr/>
                    <a:lstStyle/>
                    <a:p>
                      <a:pPr marL="0" marR="0">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Lecture with PPT presentation, Discussion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tc>
                <a:tc>
                  <a:txBody>
                    <a:bodyPr/>
                    <a:lstStyle/>
                    <a:p>
                      <a:pPr marL="0" marR="0">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Class attendance</a:t>
                      </a:r>
                      <a:endParaRPr lang="en-US" sz="1800">
                        <a:effectLst/>
                        <a:latin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Class performance</a:t>
                      </a:r>
                      <a:endParaRPr lang="en-US" sz="1800">
                        <a:effectLst/>
                        <a:latin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Mid exam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tc>
                <a:tc>
                  <a:txBody>
                    <a:bodyPr/>
                    <a:lstStyle/>
                    <a:p>
                      <a:pPr marL="0" marR="0">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tc>
                <a:extLst>
                  <a:ext uri="{0D108BD9-81ED-4DB2-BD59-A6C34878D82A}">
                    <a16:rowId xmlns:a16="http://schemas.microsoft.com/office/drawing/2014/main" val="3882599336"/>
                  </a:ext>
                </a:extLst>
              </a:tr>
              <a:tr h="2878231">
                <a:tc>
                  <a:txBody>
                    <a:bodyPr/>
                    <a:lstStyle/>
                    <a:p>
                      <a:pPr marL="0" marR="0">
                        <a:lnSpc>
                          <a:spcPct val="115000"/>
                        </a:lnSpc>
                        <a:spcBef>
                          <a:spcPts val="0"/>
                        </a:spcBef>
                        <a:spcAft>
                          <a:spcPts val="0"/>
                        </a:spcAft>
                      </a:pPr>
                      <a:r>
                        <a:rPr lang="en-US" sz="3200" baseline="30000" dirty="0">
                          <a:effectLst/>
                          <a:latin typeface="Times New Roman" panose="02020603050405020304" pitchFamily="18" charset="0"/>
                          <a:ea typeface="Calibri" panose="020F0502020204030204" pitchFamily="34" charset="0"/>
                          <a:cs typeface="Times New Roman" panose="02020603050405020304" pitchFamily="18" charset="0"/>
                        </a:rPr>
                        <a:t>14th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26165" marR="26165" marT="17443" marB="17443"/>
                </a:tc>
                <a:tc>
                  <a:txBody>
                    <a:bodyPr/>
                    <a:lstStyle/>
                    <a:p>
                      <a:r>
                        <a:rPr lang="en-US" sz="3200" dirty="0">
                          <a:effectLst/>
                          <a:latin typeface="Times New Roman" panose="02020603050405020304" pitchFamily="18" charset="0"/>
                          <a:cs typeface="Times New Roman" panose="02020603050405020304" pitchFamily="18" charset="0"/>
                        </a:rPr>
                        <a:t>Revision and Problem solving</a:t>
                      </a:r>
                    </a:p>
                  </a:txBody>
                  <a:tcPr marL="28575" marR="28575" marT="19050" marB="19050"/>
                </a:tc>
                <a:tc>
                  <a:txBody>
                    <a:bodyPr/>
                    <a:lstStyle/>
                    <a:p>
                      <a:pPr marL="0" marR="0">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Lecture with PPT presentation, Discussion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tc>
                <a:tc>
                  <a:txBody>
                    <a:bodyPr/>
                    <a:lstStyle/>
                    <a:p>
                      <a:pPr marL="0" marR="0">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Class attendance</a:t>
                      </a:r>
                      <a:endParaRPr lang="en-US" sz="1800" dirty="0">
                        <a:effectLst/>
                        <a:latin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Class performance,</a:t>
                      </a:r>
                      <a:endParaRPr lang="en-US" sz="1800" dirty="0">
                        <a:effectLst/>
                        <a:latin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Mid</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tc>
                <a:tc>
                  <a:txBody>
                    <a:bodyPr/>
                    <a:lstStyle/>
                    <a:p>
                      <a:pPr marL="0" marR="0">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1,3</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65" marR="26165" marT="17443" marB="17443"/>
                </a:tc>
                <a:extLst>
                  <a:ext uri="{0D108BD9-81ED-4DB2-BD59-A6C34878D82A}">
                    <a16:rowId xmlns:a16="http://schemas.microsoft.com/office/drawing/2014/main" val="25430843"/>
                  </a:ext>
                </a:extLst>
              </a:tr>
            </a:tbl>
          </a:graphicData>
        </a:graphic>
      </p:graphicFrame>
    </p:spTree>
    <p:extLst>
      <p:ext uri="{BB962C8B-B14F-4D97-AF65-F5344CB8AC3E}">
        <p14:creationId xmlns:p14="http://schemas.microsoft.com/office/powerpoint/2010/main" val="21933964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294967295"/>
          <p:cNvPicPr>
            <a:picLocks noChangeAspect="1"/>
          </p:cNvPicPr>
          <p:nvPr/>
        </p:nvPicPr>
        <p:blipFill>
          <a:blip r:embed="rId2" cstate="print"/>
          <a:srcRect l="4255" t="17039" r="36170" b="9125"/>
          <a:stretch>
            <a:fillRect/>
          </a:stretch>
        </p:blipFill>
        <p:spPr>
          <a:xfrm>
            <a:off x="2628900" y="342900"/>
            <a:ext cx="7772400" cy="4800600"/>
          </a:xfrm>
          <a:prstGeom prst="rect">
            <a:avLst/>
          </a:prstGeom>
          <a:ln>
            <a:noFill/>
          </a:ln>
          <a:effectLst>
            <a:softEdge rad="112500"/>
          </a:effectLst>
        </p:spPr>
      </p:pic>
      <p:pic>
        <p:nvPicPr>
          <p:cNvPr id="3" name="Picture 4294967295"/>
          <p:cNvPicPr>
            <a:picLocks noChangeAspect="1"/>
          </p:cNvPicPr>
          <p:nvPr/>
        </p:nvPicPr>
        <p:blipFill>
          <a:blip r:embed="rId3" cstate="print"/>
          <a:srcRect l="5016" t="21757" r="3448" b="16318"/>
          <a:stretch>
            <a:fillRect/>
          </a:stretch>
        </p:blipFill>
        <p:spPr>
          <a:xfrm>
            <a:off x="6629400" y="5486400"/>
            <a:ext cx="8343900" cy="4457700"/>
          </a:xfrm>
          <a:prstGeom prst="rect">
            <a:avLst/>
          </a:prstGeom>
          <a:ln>
            <a:noFill/>
          </a:ln>
          <a:effectLst>
            <a:softEdge rad="112500"/>
          </a:effectLst>
        </p:spPr>
      </p:pic>
    </p:spTree>
    <p:extLst>
      <p:ext uri="{BB962C8B-B14F-4D97-AF65-F5344CB8AC3E}">
        <p14:creationId xmlns:p14="http://schemas.microsoft.com/office/powerpoint/2010/main" val="7709599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294967295"/>
          <p:cNvPicPr>
            <a:picLocks noChangeAspect="1"/>
          </p:cNvPicPr>
          <p:nvPr/>
        </p:nvPicPr>
        <p:blipFill>
          <a:blip r:embed="rId2" cstate="print"/>
          <a:stretch>
            <a:fillRect/>
          </a:stretch>
        </p:blipFill>
        <p:spPr>
          <a:xfrm>
            <a:off x="3429001" y="800100"/>
            <a:ext cx="11441957" cy="8572500"/>
          </a:xfrm>
          <a:prstGeom prst="rect">
            <a:avLst/>
          </a:prstGeom>
          <a:ln>
            <a:noFill/>
          </a:ln>
          <a:effectLst>
            <a:softEdge rad="112500"/>
          </a:effectLst>
        </p:spPr>
      </p:pic>
    </p:spTree>
    <p:extLst>
      <p:ext uri="{BB962C8B-B14F-4D97-AF65-F5344CB8AC3E}">
        <p14:creationId xmlns:p14="http://schemas.microsoft.com/office/powerpoint/2010/main" val="34938212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Postcolonial-theory-and-litearature-7-638.jpg"/>
          <p:cNvPicPr>
            <a:picLocks noChangeAspect="1"/>
          </p:cNvPicPr>
          <p:nvPr/>
        </p:nvPicPr>
        <p:blipFill>
          <a:blip r:embed="rId2" cstate="print"/>
          <a:srcRect t="22156" r="11667" b="14511"/>
          <a:stretch>
            <a:fillRect/>
          </a:stretch>
        </p:blipFill>
        <p:spPr>
          <a:xfrm>
            <a:off x="2857499" y="800100"/>
            <a:ext cx="12115802" cy="8343900"/>
          </a:xfrm>
          <a:prstGeom prst="rect">
            <a:avLst/>
          </a:prstGeom>
          <a:ln>
            <a:noFill/>
          </a:ln>
          <a:effectLst>
            <a:softEdge rad="112500"/>
          </a:effectLst>
        </p:spPr>
      </p:pic>
    </p:spTree>
    <p:extLst>
      <p:ext uri="{BB962C8B-B14F-4D97-AF65-F5344CB8AC3E}">
        <p14:creationId xmlns:p14="http://schemas.microsoft.com/office/powerpoint/2010/main" val="27372421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294967295"/>
          <p:cNvPicPr>
            <a:picLocks noChangeAspect="1"/>
          </p:cNvPicPr>
          <p:nvPr/>
        </p:nvPicPr>
        <p:blipFill>
          <a:blip r:embed="rId2" cstate="print"/>
          <a:srcRect l="13793" t="17827" r="7210" b="17549"/>
          <a:stretch>
            <a:fillRect/>
          </a:stretch>
        </p:blipFill>
        <p:spPr>
          <a:xfrm>
            <a:off x="2971800" y="395514"/>
            <a:ext cx="9486900" cy="4366986"/>
          </a:xfrm>
          <a:prstGeom prst="rect">
            <a:avLst/>
          </a:prstGeom>
          <a:ln>
            <a:noFill/>
          </a:ln>
          <a:effectLst>
            <a:softEdge rad="112500"/>
          </a:effectLst>
        </p:spPr>
      </p:pic>
      <p:pic>
        <p:nvPicPr>
          <p:cNvPr id="3" name="Picture 4294967295"/>
          <p:cNvPicPr>
            <a:picLocks noChangeAspect="1"/>
          </p:cNvPicPr>
          <p:nvPr/>
        </p:nvPicPr>
        <p:blipFill>
          <a:blip r:embed="rId3" cstate="print"/>
          <a:srcRect t="18410" b="43096"/>
          <a:stretch>
            <a:fillRect/>
          </a:stretch>
        </p:blipFill>
        <p:spPr>
          <a:xfrm>
            <a:off x="4572000" y="5029200"/>
            <a:ext cx="9115425" cy="2628900"/>
          </a:xfrm>
          <a:prstGeom prst="rect">
            <a:avLst/>
          </a:prstGeom>
          <a:ln>
            <a:noFill/>
          </a:ln>
          <a:effectLst>
            <a:softEdge rad="112500"/>
          </a:effectLst>
        </p:spPr>
      </p:pic>
    </p:spTree>
    <p:extLst>
      <p:ext uri="{BB962C8B-B14F-4D97-AF65-F5344CB8AC3E}">
        <p14:creationId xmlns:p14="http://schemas.microsoft.com/office/powerpoint/2010/main" val="18313278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294967295"/>
          <p:cNvPicPr>
            <a:picLocks noChangeAspect="1"/>
          </p:cNvPicPr>
          <p:nvPr/>
        </p:nvPicPr>
        <p:blipFill>
          <a:blip r:embed="rId2" cstate="print"/>
          <a:stretch>
            <a:fillRect/>
          </a:stretch>
        </p:blipFill>
        <p:spPr>
          <a:xfrm>
            <a:off x="2971800" y="571500"/>
            <a:ext cx="12052194" cy="9029700"/>
          </a:xfrm>
          <a:prstGeom prst="rect">
            <a:avLst/>
          </a:prstGeom>
          <a:ln>
            <a:noFill/>
          </a:ln>
          <a:effectLst>
            <a:softEdge rad="112500"/>
          </a:effectLst>
        </p:spPr>
      </p:pic>
    </p:spTree>
    <p:extLst>
      <p:ext uri="{BB962C8B-B14F-4D97-AF65-F5344CB8AC3E}">
        <p14:creationId xmlns:p14="http://schemas.microsoft.com/office/powerpoint/2010/main" val="18057009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294967295"/>
          <p:cNvPicPr>
            <a:picLocks noChangeAspect="1"/>
          </p:cNvPicPr>
          <p:nvPr/>
        </p:nvPicPr>
        <p:blipFill>
          <a:blip r:embed="rId2" cstate="print"/>
          <a:stretch>
            <a:fillRect/>
          </a:stretch>
        </p:blipFill>
        <p:spPr>
          <a:xfrm>
            <a:off x="2971800" y="571500"/>
            <a:ext cx="12052194" cy="9029700"/>
          </a:xfrm>
          <a:prstGeom prst="rect">
            <a:avLst/>
          </a:prstGeom>
          <a:ln>
            <a:noFill/>
          </a:ln>
          <a:effectLst>
            <a:softEdge rad="112500"/>
          </a:effectLst>
        </p:spPr>
      </p:pic>
    </p:spTree>
    <p:extLst>
      <p:ext uri="{BB962C8B-B14F-4D97-AF65-F5344CB8AC3E}">
        <p14:creationId xmlns:p14="http://schemas.microsoft.com/office/powerpoint/2010/main" val="41026500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6076950" cy="4552950"/>
          <a:chOff x="0" y="0"/>
          <a:chExt cx="6076950" cy="4552950"/>
        </a:xfrm>
      </p:grpSpPr>
      <p:pic>
        <p:nvPicPr>
          <p:cNvPr id="2" name="Picture 4294967295"/>
          <p:cNvPicPr>
            <a:picLocks noChangeAspect="1"/>
          </p:cNvPicPr>
          <p:nvPr/>
        </p:nvPicPr>
        <p:blipFill>
          <a:blip r:embed="rId2" cstate="print"/>
          <a:stretch>
            <a:fillRect/>
          </a:stretch>
        </p:blipFill>
        <p:spPr>
          <a:xfrm>
            <a:off x="3314700" y="914400"/>
            <a:ext cx="10972800" cy="8229600"/>
          </a:xfrm>
          <a:prstGeom prst="rect">
            <a:avLst/>
          </a:prstGeom>
          <a:ln>
            <a:noFill/>
          </a:ln>
          <a:effectLst>
            <a:softEdge rad="112500"/>
          </a:effectLst>
        </p:spPr>
      </p:pic>
    </p:spTree>
    <p:extLst>
      <p:ext uri="{BB962C8B-B14F-4D97-AF65-F5344CB8AC3E}">
        <p14:creationId xmlns:p14="http://schemas.microsoft.com/office/powerpoint/2010/main" val="24761086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294967295"/>
          <p:cNvPicPr>
            <a:picLocks noChangeAspect="1"/>
          </p:cNvPicPr>
          <p:nvPr/>
        </p:nvPicPr>
        <p:blipFill>
          <a:blip r:embed="rId2" cstate="print"/>
          <a:srcRect t="8824" b="5882"/>
          <a:stretch>
            <a:fillRect/>
          </a:stretch>
        </p:blipFill>
        <p:spPr>
          <a:xfrm>
            <a:off x="2628900" y="342900"/>
            <a:ext cx="12573000" cy="8458200"/>
          </a:xfrm>
          <a:prstGeom prst="rect">
            <a:avLst/>
          </a:prstGeom>
          <a:ln>
            <a:noFill/>
          </a:ln>
          <a:effectLst>
            <a:softEdge rad="112500"/>
          </a:effectLst>
        </p:spPr>
      </p:pic>
    </p:spTree>
    <p:extLst>
      <p:ext uri="{BB962C8B-B14F-4D97-AF65-F5344CB8AC3E}">
        <p14:creationId xmlns:p14="http://schemas.microsoft.com/office/powerpoint/2010/main" val="2419542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6076950" cy="4552950"/>
          <a:chOff x="0" y="0"/>
          <a:chExt cx="6076950" cy="4552950"/>
        </a:xfrm>
      </p:grpSpPr>
      <p:pic>
        <p:nvPicPr>
          <p:cNvPr id="2" name="Picture 4294967295"/>
          <p:cNvPicPr>
            <a:picLocks noChangeAspect="1"/>
          </p:cNvPicPr>
          <p:nvPr/>
        </p:nvPicPr>
        <p:blipFill>
          <a:blip r:embed="rId2" cstate="print"/>
          <a:srcRect l="11667" t="6667" r="13333" b="5556"/>
          <a:stretch>
            <a:fillRect/>
          </a:stretch>
        </p:blipFill>
        <p:spPr>
          <a:xfrm>
            <a:off x="3543300" y="571500"/>
            <a:ext cx="10287000" cy="9029700"/>
          </a:xfrm>
          <a:prstGeom prst="rect">
            <a:avLst/>
          </a:prstGeom>
          <a:ln>
            <a:noFill/>
          </a:ln>
          <a:effectLst>
            <a:softEdge rad="112500"/>
          </a:effectLst>
        </p:spPr>
      </p:pic>
    </p:spTree>
    <p:extLst>
      <p:ext uri="{BB962C8B-B14F-4D97-AF65-F5344CB8AC3E}">
        <p14:creationId xmlns:p14="http://schemas.microsoft.com/office/powerpoint/2010/main" val="20145170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294967295"/>
          <p:cNvPicPr>
            <a:picLocks noChangeAspect="1"/>
          </p:cNvPicPr>
          <p:nvPr/>
        </p:nvPicPr>
        <p:blipFill>
          <a:blip r:embed="rId2" cstate="print"/>
          <a:srcRect l="3762" t="13389" r="17241" b="29707"/>
          <a:stretch>
            <a:fillRect/>
          </a:stretch>
        </p:blipFill>
        <p:spPr>
          <a:xfrm>
            <a:off x="2514600" y="457200"/>
            <a:ext cx="7200900" cy="3886200"/>
          </a:xfrm>
          <a:prstGeom prst="rect">
            <a:avLst/>
          </a:prstGeom>
          <a:ln>
            <a:noFill/>
          </a:ln>
          <a:effectLst>
            <a:softEdge rad="112500"/>
          </a:effectLst>
        </p:spPr>
      </p:pic>
      <p:pic>
        <p:nvPicPr>
          <p:cNvPr id="3" name="Picture 4294967295"/>
          <p:cNvPicPr>
            <a:picLocks noChangeAspect="1"/>
          </p:cNvPicPr>
          <p:nvPr/>
        </p:nvPicPr>
        <p:blipFill>
          <a:blip r:embed="rId3" cstate="print"/>
          <a:stretch>
            <a:fillRect/>
          </a:stretch>
        </p:blipFill>
        <p:spPr>
          <a:xfrm>
            <a:off x="4457700" y="3771900"/>
            <a:ext cx="11172825" cy="6172200"/>
          </a:xfrm>
          <a:prstGeom prst="rect">
            <a:avLst/>
          </a:prstGeom>
          <a:ln>
            <a:noFill/>
          </a:ln>
          <a:effectLst>
            <a:softEdge rad="112500"/>
          </a:effectLst>
        </p:spPr>
      </p:pic>
    </p:spTree>
    <p:extLst>
      <p:ext uri="{BB962C8B-B14F-4D97-AF65-F5344CB8AC3E}">
        <p14:creationId xmlns:p14="http://schemas.microsoft.com/office/powerpoint/2010/main" val="1650875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65D776-5848-43C7-8EA6-6D35C786B69B}"/>
              </a:ext>
            </a:extLst>
          </p:cNvPr>
          <p:cNvSpPr txBox="1"/>
          <p:nvPr/>
        </p:nvSpPr>
        <p:spPr>
          <a:xfrm>
            <a:off x="0" y="2016169"/>
            <a:ext cx="11394831" cy="2677656"/>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sz="10800" b="1" u="sng" dirty="0">
                <a:latin typeface="Times New Roman" panose="02020603050405020304" pitchFamily="18" charset="0"/>
                <a:cs typeface="Times New Roman" panose="02020603050405020304" pitchFamily="18" charset="0"/>
              </a:rPr>
              <a:t>Structuralism</a:t>
            </a:r>
          </a:p>
          <a:p>
            <a:pPr algn="ctr"/>
            <a:r>
              <a:rPr lang="en-US" sz="6000" dirty="0">
                <a:latin typeface="Times New Roman" panose="02020603050405020304" pitchFamily="18" charset="0"/>
                <a:cs typeface="Times New Roman" panose="02020603050405020304" pitchFamily="18" charset="0"/>
              </a:rPr>
              <a:t>Week: 1</a:t>
            </a:r>
            <a:r>
              <a:rPr lang="en-US" sz="6000" baseline="30000" dirty="0">
                <a:latin typeface="Times New Roman" panose="02020603050405020304" pitchFamily="18" charset="0"/>
                <a:cs typeface="Times New Roman" panose="02020603050405020304" pitchFamily="18" charset="0"/>
              </a:rPr>
              <a:t>st</a:t>
            </a:r>
            <a:r>
              <a:rPr lang="en-US" sz="6000" dirty="0">
                <a:latin typeface="Times New Roman" panose="02020603050405020304" pitchFamily="18" charset="0"/>
                <a:cs typeface="Times New Roman" panose="02020603050405020304" pitchFamily="18" charset="0"/>
              </a:rPr>
              <a:t> and 2</a:t>
            </a:r>
            <a:r>
              <a:rPr lang="en-US" sz="6000" baseline="30000" dirty="0">
                <a:latin typeface="Times New Roman" panose="02020603050405020304" pitchFamily="18" charset="0"/>
                <a:cs typeface="Times New Roman" panose="02020603050405020304" pitchFamily="18" charset="0"/>
              </a:rPr>
              <a:t>nd</a:t>
            </a:r>
            <a:r>
              <a:rPr lang="en-US" sz="6000" dirty="0">
                <a:latin typeface="Times New Roman" panose="02020603050405020304" pitchFamily="18" charset="0"/>
                <a:cs typeface="Times New Roman" panose="02020603050405020304" pitchFamily="18" charset="0"/>
              </a:rPr>
              <a:t> </a:t>
            </a:r>
          </a:p>
        </p:txBody>
      </p:sp>
      <p:sp>
        <p:nvSpPr>
          <p:cNvPr id="6" name="Rectangle 5">
            <a:extLst>
              <a:ext uri="{FF2B5EF4-FFF2-40B4-BE49-F238E27FC236}">
                <a16:creationId xmlns:a16="http://schemas.microsoft.com/office/drawing/2014/main" id="{2FABD3D3-9B3A-4AA1-8875-24365B4F473C}"/>
              </a:ext>
            </a:extLst>
          </p:cNvPr>
          <p:cNvSpPr/>
          <p:nvPr/>
        </p:nvSpPr>
        <p:spPr>
          <a:xfrm>
            <a:off x="762000" y="1181100"/>
            <a:ext cx="10065434" cy="53808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3" name="Picture 2">
            <a:extLst>
              <a:ext uri="{FF2B5EF4-FFF2-40B4-BE49-F238E27FC236}">
                <a16:creationId xmlns:a16="http://schemas.microsoft.com/office/drawing/2014/main" id="{FB316BAE-A544-448F-ADEF-E1EE8A7D00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7947" y="4693825"/>
            <a:ext cx="10065434" cy="5636643"/>
          </a:xfrm>
          <a:prstGeom prst="rect">
            <a:avLst/>
          </a:prstGeom>
        </p:spPr>
      </p:pic>
      <p:sp>
        <p:nvSpPr>
          <p:cNvPr id="7" name="Freeform 2">
            <a:extLst>
              <a:ext uri="{FF2B5EF4-FFF2-40B4-BE49-F238E27FC236}">
                <a16:creationId xmlns:a16="http://schemas.microsoft.com/office/drawing/2014/main" id="{A2879FC3-07AA-4ACC-9092-91D02D0F54A2}"/>
              </a:ext>
            </a:extLst>
          </p:cNvPr>
          <p:cNvSpPr/>
          <p:nvPr/>
        </p:nvSpPr>
        <p:spPr>
          <a:xfrm>
            <a:off x="13317427" y="376644"/>
            <a:ext cx="4208573" cy="4247184"/>
          </a:xfrm>
          <a:custGeom>
            <a:avLst/>
            <a:gdLst/>
            <a:ahLst/>
            <a:cxnLst/>
            <a:rect l="l" t="t" r="r" b="b"/>
            <a:pathLst>
              <a:path w="4208573" h="4247184">
                <a:moveTo>
                  <a:pt x="0" y="0"/>
                </a:moveTo>
                <a:lnTo>
                  <a:pt x="4208574" y="0"/>
                </a:lnTo>
                <a:lnTo>
                  <a:pt x="4208574" y="4247184"/>
                </a:lnTo>
                <a:lnTo>
                  <a:pt x="0" y="424718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pic>
        <p:nvPicPr>
          <p:cNvPr id="10" name="Picture 9">
            <a:extLst>
              <a:ext uri="{FF2B5EF4-FFF2-40B4-BE49-F238E27FC236}">
                <a16:creationId xmlns:a16="http://schemas.microsoft.com/office/drawing/2014/main" id="{0FCC7412-6E75-4684-8C61-ED6D08D410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5644" y="-152400"/>
            <a:ext cx="14978244" cy="8496300"/>
          </a:xfrm>
          <a:prstGeom prst="rect">
            <a:avLst/>
          </a:prstGeom>
        </p:spPr>
      </p:pic>
    </p:spTree>
    <p:extLst>
      <p:ext uri="{BB962C8B-B14F-4D97-AF65-F5344CB8AC3E}">
        <p14:creationId xmlns:p14="http://schemas.microsoft.com/office/powerpoint/2010/main" val="3658788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294967295"/>
          <p:cNvPicPr>
            <a:picLocks noChangeAspect="1"/>
          </p:cNvPicPr>
          <p:nvPr/>
        </p:nvPicPr>
        <p:blipFill>
          <a:blip r:embed="rId2" cstate="print"/>
          <a:stretch>
            <a:fillRect/>
          </a:stretch>
        </p:blipFill>
        <p:spPr>
          <a:xfrm>
            <a:off x="3200400" y="571500"/>
            <a:ext cx="11544300" cy="8649177"/>
          </a:xfrm>
          <a:prstGeom prst="rect">
            <a:avLst/>
          </a:prstGeom>
          <a:ln>
            <a:noFill/>
          </a:ln>
          <a:effectLst>
            <a:softEdge rad="112500"/>
          </a:effectLst>
        </p:spPr>
      </p:pic>
    </p:spTree>
    <p:extLst>
      <p:ext uri="{BB962C8B-B14F-4D97-AF65-F5344CB8AC3E}">
        <p14:creationId xmlns:p14="http://schemas.microsoft.com/office/powerpoint/2010/main" val="40676539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8FA0379-636D-4316-92F3-37055ACEA1CA}"/>
              </a:ext>
            </a:extLst>
          </p:cNvPr>
          <p:cNvSpPr txBox="1"/>
          <p:nvPr/>
        </p:nvSpPr>
        <p:spPr>
          <a:xfrm>
            <a:off x="3938954" y="1772529"/>
            <a:ext cx="10044333" cy="110799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6600" b="1" u="sng" dirty="0">
                <a:solidFill>
                  <a:schemeClr val="accent6">
                    <a:lumMod val="50000"/>
                  </a:schemeClr>
                </a:solidFill>
                <a:latin typeface="Times New Roman" panose="02020603050405020304" pitchFamily="18" charset="0"/>
                <a:cs typeface="Times New Roman" panose="02020603050405020304" pitchFamily="18" charset="0"/>
              </a:rPr>
              <a:t>ECO-CRITICISM</a:t>
            </a:r>
          </a:p>
        </p:txBody>
      </p:sp>
      <p:sp>
        <p:nvSpPr>
          <p:cNvPr id="9" name="TextBox 8">
            <a:extLst>
              <a:ext uri="{FF2B5EF4-FFF2-40B4-BE49-F238E27FC236}">
                <a16:creationId xmlns:a16="http://schemas.microsoft.com/office/drawing/2014/main" id="{B927CA6C-B348-45D7-9D7E-37BE01D3992E}"/>
              </a:ext>
            </a:extLst>
          </p:cNvPr>
          <p:cNvSpPr txBox="1"/>
          <p:nvPr/>
        </p:nvSpPr>
        <p:spPr>
          <a:xfrm>
            <a:off x="4730261" y="3502856"/>
            <a:ext cx="8461718" cy="2031325"/>
          </a:xfrm>
          <a:prstGeom prst="rect">
            <a:avLst/>
          </a:prstGeom>
          <a:noFill/>
        </p:spPr>
        <p:txBody>
          <a:bodyPr wrap="square" rtlCol="0">
            <a:spAutoFit/>
          </a:bodyPr>
          <a:lstStyle/>
          <a:p>
            <a:pPr algn="ctr"/>
            <a:r>
              <a:rPr lang="en-US" sz="4200" dirty="0" err="1">
                <a:solidFill>
                  <a:schemeClr val="accent6">
                    <a:lumMod val="75000"/>
                  </a:schemeClr>
                </a:solidFill>
                <a:latin typeface="Times New Roman" panose="02020603050405020304" pitchFamily="18" charset="0"/>
                <a:cs typeface="Times New Roman" panose="02020603050405020304" pitchFamily="18" charset="0"/>
              </a:rPr>
              <a:t>Jannatul</a:t>
            </a:r>
            <a:r>
              <a:rPr lang="en-US" sz="4200" dirty="0">
                <a:solidFill>
                  <a:schemeClr val="accent6">
                    <a:lumMod val="75000"/>
                  </a:schemeClr>
                </a:solidFill>
                <a:latin typeface="Times New Roman" panose="02020603050405020304" pitchFamily="18" charset="0"/>
                <a:cs typeface="Times New Roman" panose="02020603050405020304" pitchFamily="18" charset="0"/>
              </a:rPr>
              <a:t> </a:t>
            </a:r>
            <a:r>
              <a:rPr lang="en-US" sz="4200" dirty="0" err="1">
                <a:solidFill>
                  <a:schemeClr val="accent6">
                    <a:lumMod val="75000"/>
                  </a:schemeClr>
                </a:solidFill>
                <a:latin typeface="Times New Roman" panose="02020603050405020304" pitchFamily="18" charset="0"/>
                <a:cs typeface="Times New Roman" panose="02020603050405020304" pitchFamily="18" charset="0"/>
              </a:rPr>
              <a:t>Tajri</a:t>
            </a:r>
            <a:endParaRPr lang="en-US" sz="4200" dirty="0">
              <a:solidFill>
                <a:schemeClr val="accent6">
                  <a:lumMod val="75000"/>
                </a:schemeClr>
              </a:solidFill>
              <a:latin typeface="Times New Roman" panose="02020603050405020304" pitchFamily="18" charset="0"/>
              <a:cs typeface="Times New Roman" panose="02020603050405020304" pitchFamily="18" charset="0"/>
            </a:endParaRPr>
          </a:p>
          <a:p>
            <a:pPr algn="ctr"/>
            <a:r>
              <a:rPr lang="en-US" sz="4200" dirty="0">
                <a:solidFill>
                  <a:schemeClr val="accent6">
                    <a:lumMod val="75000"/>
                  </a:schemeClr>
                </a:solidFill>
                <a:latin typeface="Times New Roman" panose="02020603050405020304" pitchFamily="18" charset="0"/>
                <a:cs typeface="Times New Roman" panose="02020603050405020304" pitchFamily="18" charset="0"/>
              </a:rPr>
              <a:t>Lecturer</a:t>
            </a:r>
          </a:p>
          <a:p>
            <a:pPr algn="ctr"/>
            <a:r>
              <a:rPr lang="en-US" sz="4200" dirty="0">
                <a:solidFill>
                  <a:schemeClr val="accent6">
                    <a:lumMod val="75000"/>
                  </a:schemeClr>
                </a:solidFill>
                <a:latin typeface="Times New Roman" panose="02020603050405020304" pitchFamily="18" charset="0"/>
                <a:cs typeface="Times New Roman" panose="02020603050405020304" pitchFamily="18" charset="0"/>
              </a:rPr>
              <a:t>Department of English ,UGV</a:t>
            </a:r>
          </a:p>
        </p:txBody>
      </p:sp>
    </p:spTree>
    <p:extLst>
      <p:ext uri="{BB962C8B-B14F-4D97-AF65-F5344CB8AC3E}">
        <p14:creationId xmlns:p14="http://schemas.microsoft.com/office/powerpoint/2010/main" val="35964175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B52F39-2D71-419A-A754-DA8B9ED1307B}"/>
              </a:ext>
            </a:extLst>
          </p:cNvPr>
          <p:cNvPicPr>
            <a:picLocks noChangeAspect="1"/>
          </p:cNvPicPr>
          <p:nvPr/>
        </p:nvPicPr>
        <p:blipFill rotWithShape="1">
          <a:blip r:embed="rId2">
            <a:extLst>
              <a:ext uri="{28A0092B-C50C-407E-A947-70E740481C1C}">
                <a14:useLocalDpi xmlns:a14="http://schemas.microsoft.com/office/drawing/2010/main" val="0"/>
              </a:ext>
            </a:extLst>
          </a:blip>
          <a:srcRect l="16615" t="5516" r="16116" b="21012"/>
          <a:stretch/>
        </p:blipFill>
        <p:spPr>
          <a:xfrm>
            <a:off x="2133600" y="1085574"/>
            <a:ext cx="13487400" cy="8282144"/>
          </a:xfrm>
          <a:prstGeom prst="rect">
            <a:avLst/>
          </a:prstGeom>
          <a:ln>
            <a:noFill/>
          </a:ln>
          <a:effectLst>
            <a:softEdge rad="112500"/>
          </a:effectLst>
        </p:spPr>
      </p:pic>
    </p:spTree>
    <p:extLst>
      <p:ext uri="{BB962C8B-B14F-4D97-AF65-F5344CB8AC3E}">
        <p14:creationId xmlns:p14="http://schemas.microsoft.com/office/powerpoint/2010/main" val="22870542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2-Ecocriticism-2-638.jpg">
            <a:extLst>
              <a:ext uri="{FF2B5EF4-FFF2-40B4-BE49-F238E27FC236}">
                <a16:creationId xmlns:a16="http://schemas.microsoft.com/office/drawing/2014/main" id="{FC067408-231E-4E5E-AB40-335CF59AA2AA}"/>
              </a:ext>
            </a:extLst>
          </p:cNvPr>
          <p:cNvPicPr>
            <a:picLocks noChangeAspect="1"/>
          </p:cNvPicPr>
          <p:nvPr/>
        </p:nvPicPr>
        <p:blipFill rotWithShape="1">
          <a:blip r:embed="rId2"/>
          <a:srcRect t="5334" b="7077"/>
          <a:stretch/>
        </p:blipFill>
        <p:spPr>
          <a:xfrm>
            <a:off x="1143000" y="267435"/>
            <a:ext cx="15355603" cy="9676665"/>
          </a:xfrm>
          <a:prstGeom prst="rect">
            <a:avLst/>
          </a:prstGeom>
          <a:ln>
            <a:noFill/>
          </a:ln>
          <a:effectLst>
            <a:softEdge rad="112500"/>
          </a:effectLst>
        </p:spPr>
      </p:pic>
    </p:spTree>
    <p:extLst>
      <p:ext uri="{BB962C8B-B14F-4D97-AF65-F5344CB8AC3E}">
        <p14:creationId xmlns:p14="http://schemas.microsoft.com/office/powerpoint/2010/main" val="193562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397D4A-5372-4B2A-9E1F-B4617744B71E}"/>
              </a:ext>
            </a:extLst>
          </p:cNvPr>
          <p:cNvPicPr>
            <a:picLocks noChangeAspect="1"/>
          </p:cNvPicPr>
          <p:nvPr/>
        </p:nvPicPr>
        <p:blipFill>
          <a:blip r:embed="rId2"/>
          <a:stretch>
            <a:fillRect/>
          </a:stretch>
        </p:blipFill>
        <p:spPr>
          <a:xfrm>
            <a:off x="634622" y="429905"/>
            <a:ext cx="15953240" cy="8536673"/>
          </a:xfrm>
          <a:prstGeom prst="rect">
            <a:avLst/>
          </a:prstGeom>
          <a:ln>
            <a:noFill/>
          </a:ln>
          <a:effectLst>
            <a:softEdge rad="112500"/>
          </a:effectLst>
        </p:spPr>
      </p:pic>
    </p:spTree>
    <p:extLst>
      <p:ext uri="{BB962C8B-B14F-4D97-AF65-F5344CB8AC3E}">
        <p14:creationId xmlns:p14="http://schemas.microsoft.com/office/powerpoint/2010/main" val="20231134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BCC682-29DA-4D78-A5D8-96D2FF5DADD3}"/>
              </a:ext>
            </a:extLst>
          </p:cNvPr>
          <p:cNvPicPr>
            <a:picLocks noChangeAspect="1"/>
          </p:cNvPicPr>
          <p:nvPr/>
        </p:nvPicPr>
        <p:blipFill rotWithShape="1">
          <a:blip r:embed="rId2">
            <a:extLst>
              <a:ext uri="{28A0092B-C50C-407E-A947-70E740481C1C}">
                <a14:useLocalDpi xmlns:a14="http://schemas.microsoft.com/office/drawing/2010/main" val="0"/>
              </a:ext>
            </a:extLst>
          </a:blip>
          <a:srcRect l="17769" t="5722" r="14962" b="17522"/>
          <a:stretch/>
        </p:blipFill>
        <p:spPr>
          <a:xfrm>
            <a:off x="198735" y="-1"/>
            <a:ext cx="9873315" cy="8639033"/>
          </a:xfrm>
          <a:prstGeom prst="rect">
            <a:avLst/>
          </a:prstGeom>
          <a:ln>
            <a:noFill/>
          </a:ln>
          <a:effectLst>
            <a:softEdge rad="112500"/>
          </a:effectLst>
        </p:spPr>
      </p:pic>
      <p:pic>
        <p:nvPicPr>
          <p:cNvPr id="4" name="Picture 3">
            <a:extLst>
              <a:ext uri="{FF2B5EF4-FFF2-40B4-BE49-F238E27FC236}">
                <a16:creationId xmlns:a16="http://schemas.microsoft.com/office/drawing/2014/main" id="{873B48EC-BDEF-4B85-B0F1-4576BC89A758}"/>
              </a:ext>
            </a:extLst>
          </p:cNvPr>
          <p:cNvPicPr>
            <a:picLocks noChangeAspect="1"/>
          </p:cNvPicPr>
          <p:nvPr/>
        </p:nvPicPr>
        <p:blipFill>
          <a:blip r:embed="rId3"/>
          <a:stretch>
            <a:fillRect/>
          </a:stretch>
        </p:blipFill>
        <p:spPr>
          <a:xfrm>
            <a:off x="10072051" y="3500652"/>
            <a:ext cx="8017217" cy="6278505"/>
          </a:xfrm>
          <a:prstGeom prst="rect">
            <a:avLst/>
          </a:prstGeom>
          <a:ln>
            <a:noFill/>
          </a:ln>
          <a:effectLst>
            <a:softEdge rad="112500"/>
          </a:effectLst>
        </p:spPr>
      </p:pic>
    </p:spTree>
    <p:extLst>
      <p:ext uri="{BB962C8B-B14F-4D97-AF65-F5344CB8AC3E}">
        <p14:creationId xmlns:p14="http://schemas.microsoft.com/office/powerpoint/2010/main" val="355834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BF537F-3E1B-4EC0-A1BD-C70C879C4812}"/>
              </a:ext>
            </a:extLst>
          </p:cNvPr>
          <p:cNvPicPr>
            <a:picLocks noChangeAspect="1"/>
          </p:cNvPicPr>
          <p:nvPr/>
        </p:nvPicPr>
        <p:blipFill rotWithShape="1">
          <a:blip r:embed="rId2">
            <a:extLst>
              <a:ext uri="{28A0092B-C50C-407E-A947-70E740481C1C}">
                <a14:useLocalDpi xmlns:a14="http://schemas.microsoft.com/office/drawing/2010/main" val="0"/>
              </a:ext>
            </a:extLst>
          </a:blip>
          <a:srcRect l="15158" t="3361" r="14933" b="9035"/>
          <a:stretch/>
        </p:blipFill>
        <p:spPr>
          <a:xfrm>
            <a:off x="511790" y="0"/>
            <a:ext cx="15490210" cy="10287000"/>
          </a:xfrm>
          <a:prstGeom prst="rect">
            <a:avLst/>
          </a:prstGeom>
          <a:ln>
            <a:noFill/>
          </a:ln>
          <a:effectLst>
            <a:softEdge rad="112500"/>
          </a:effectLst>
        </p:spPr>
      </p:pic>
    </p:spTree>
    <p:extLst>
      <p:ext uri="{BB962C8B-B14F-4D97-AF65-F5344CB8AC3E}">
        <p14:creationId xmlns:p14="http://schemas.microsoft.com/office/powerpoint/2010/main" val="39475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E9D2AF-99C0-4DCB-89CB-9425F27F14A8}"/>
              </a:ext>
            </a:extLst>
          </p:cNvPr>
          <p:cNvPicPr>
            <a:picLocks noChangeAspect="1"/>
          </p:cNvPicPr>
          <p:nvPr/>
        </p:nvPicPr>
        <p:blipFill rotWithShape="1">
          <a:blip r:embed="rId2">
            <a:extLst>
              <a:ext uri="{28A0092B-C50C-407E-A947-70E740481C1C}">
                <a14:useLocalDpi xmlns:a14="http://schemas.microsoft.com/office/drawing/2010/main" val="0"/>
              </a:ext>
            </a:extLst>
          </a:blip>
          <a:srcRect l="5932" t="7939" r="13135" b="2962"/>
          <a:stretch/>
        </p:blipFill>
        <p:spPr>
          <a:xfrm>
            <a:off x="470846" y="0"/>
            <a:ext cx="15912154" cy="9724030"/>
          </a:xfrm>
          <a:prstGeom prst="rect">
            <a:avLst/>
          </a:prstGeom>
          <a:ln>
            <a:noFill/>
          </a:ln>
          <a:effectLst>
            <a:softEdge rad="112500"/>
          </a:effectLst>
        </p:spPr>
      </p:pic>
    </p:spTree>
    <p:extLst>
      <p:ext uri="{BB962C8B-B14F-4D97-AF65-F5344CB8AC3E}">
        <p14:creationId xmlns:p14="http://schemas.microsoft.com/office/powerpoint/2010/main" val="17472371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9AA845-753B-4A1A-B51D-5B39CF8617C2}"/>
              </a:ext>
            </a:extLst>
          </p:cNvPr>
          <p:cNvPicPr>
            <a:picLocks noChangeAspect="1"/>
          </p:cNvPicPr>
          <p:nvPr/>
        </p:nvPicPr>
        <p:blipFill rotWithShape="1">
          <a:blip r:embed="rId2">
            <a:extLst>
              <a:ext uri="{28A0092B-C50C-407E-A947-70E740481C1C}">
                <a14:useLocalDpi xmlns:a14="http://schemas.microsoft.com/office/drawing/2010/main" val="0"/>
              </a:ext>
            </a:extLst>
          </a:blip>
          <a:srcRect l="6380" t="6745" r="8433" b="4456"/>
          <a:stretch/>
        </p:blipFill>
        <p:spPr>
          <a:xfrm>
            <a:off x="532264" y="327546"/>
            <a:ext cx="15578921" cy="9437427"/>
          </a:xfrm>
          <a:prstGeom prst="rect">
            <a:avLst/>
          </a:prstGeom>
          <a:ln>
            <a:noFill/>
          </a:ln>
          <a:effectLst>
            <a:softEdge rad="112500"/>
          </a:effectLst>
        </p:spPr>
      </p:pic>
    </p:spTree>
    <p:extLst>
      <p:ext uri="{BB962C8B-B14F-4D97-AF65-F5344CB8AC3E}">
        <p14:creationId xmlns:p14="http://schemas.microsoft.com/office/powerpoint/2010/main" val="41491262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51852B-0FD0-4692-8BFE-0234878FB8C0}"/>
              </a:ext>
            </a:extLst>
          </p:cNvPr>
          <p:cNvPicPr>
            <a:picLocks noChangeAspect="1"/>
          </p:cNvPicPr>
          <p:nvPr/>
        </p:nvPicPr>
        <p:blipFill rotWithShape="1">
          <a:blip r:embed="rId2">
            <a:extLst>
              <a:ext uri="{28A0092B-C50C-407E-A947-70E740481C1C}">
                <a14:useLocalDpi xmlns:a14="http://schemas.microsoft.com/office/drawing/2010/main" val="0"/>
              </a:ext>
            </a:extLst>
          </a:blip>
          <a:srcRect l="16903" t="10329" r="13469" b="27751"/>
          <a:stretch/>
        </p:blipFill>
        <p:spPr>
          <a:xfrm>
            <a:off x="1905000" y="419100"/>
            <a:ext cx="15697200" cy="9009485"/>
          </a:xfrm>
          <a:prstGeom prst="rect">
            <a:avLst/>
          </a:prstGeom>
          <a:ln>
            <a:noFill/>
          </a:ln>
          <a:effectLst>
            <a:softEdge rad="112500"/>
          </a:effectLst>
        </p:spPr>
      </p:pic>
    </p:spTree>
    <p:extLst>
      <p:ext uri="{BB962C8B-B14F-4D97-AF65-F5344CB8AC3E}">
        <p14:creationId xmlns:p14="http://schemas.microsoft.com/office/powerpoint/2010/main" val="977181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D390E808-3C1F-4768-A087-B6F04E3AFF9F}"/>
              </a:ext>
            </a:extLst>
          </p:cNvPr>
          <p:cNvGraphicFramePr/>
          <p:nvPr/>
        </p:nvGraphicFramePr>
        <p:xfrm>
          <a:off x="422031" y="253218"/>
          <a:ext cx="17865969" cy="97911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D95FF07A-9144-4C0D-A74A-9D93F5960D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0372" y="434243"/>
            <a:ext cx="2065838" cy="2646582"/>
          </a:xfrm>
          <a:prstGeom prst="rect">
            <a:avLst/>
          </a:prstGeom>
          <a:effectLst>
            <a:outerShdw blurRad="50800" dist="38100" dir="2700000" algn="tl" rotWithShape="0">
              <a:prstClr val="black">
                <a:alpha val="40000"/>
              </a:prstClr>
            </a:outerShdw>
          </a:effectLst>
          <a:scene3d>
            <a:camera prst="orthographicFront"/>
            <a:lightRig rig="threePt" dir="t"/>
          </a:scene3d>
          <a:sp3d>
            <a:bevelT/>
          </a:sp3d>
        </p:spPr>
      </p:pic>
      <p:pic>
        <p:nvPicPr>
          <p:cNvPr id="7" name="Picture 6">
            <a:extLst>
              <a:ext uri="{FF2B5EF4-FFF2-40B4-BE49-F238E27FC236}">
                <a16:creationId xmlns:a16="http://schemas.microsoft.com/office/drawing/2014/main" id="{F9934ED9-42A6-4580-9DA5-6CF3B32761B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25487" y="729664"/>
            <a:ext cx="2648243" cy="2646584"/>
          </a:xfrm>
          <a:prstGeom prst="rect">
            <a:avLst/>
          </a:prstGeom>
        </p:spPr>
      </p:pic>
      <p:sp>
        <p:nvSpPr>
          <p:cNvPr id="5" name="Freeform 2">
            <a:extLst>
              <a:ext uri="{FF2B5EF4-FFF2-40B4-BE49-F238E27FC236}">
                <a16:creationId xmlns:a16="http://schemas.microsoft.com/office/drawing/2014/main" id="{23A6AC2D-D5C2-44BB-B0C6-C8E64F6AD76E}"/>
              </a:ext>
            </a:extLst>
          </p:cNvPr>
          <p:cNvSpPr/>
          <p:nvPr/>
        </p:nvSpPr>
        <p:spPr>
          <a:xfrm>
            <a:off x="13317427" y="376644"/>
            <a:ext cx="4208573" cy="4247184"/>
          </a:xfrm>
          <a:custGeom>
            <a:avLst/>
            <a:gdLst/>
            <a:ahLst/>
            <a:cxnLst/>
            <a:rect l="l" t="t" r="r" b="b"/>
            <a:pathLst>
              <a:path w="4208573" h="4247184">
                <a:moveTo>
                  <a:pt x="0" y="0"/>
                </a:moveTo>
                <a:lnTo>
                  <a:pt x="4208574" y="0"/>
                </a:lnTo>
                <a:lnTo>
                  <a:pt x="4208574" y="4247184"/>
                </a:lnTo>
                <a:lnTo>
                  <a:pt x="0" y="4247184"/>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Tree>
    <p:extLst>
      <p:ext uri="{BB962C8B-B14F-4D97-AF65-F5344CB8AC3E}">
        <p14:creationId xmlns:p14="http://schemas.microsoft.com/office/powerpoint/2010/main" val="10407983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graphicEl>
                                              <a:dgm id="{61F246A9-3943-4AA0-B489-EA6F32E6B3BA}"/>
                                            </p:graphicEl>
                                          </p:spTgt>
                                        </p:tgtEl>
                                        <p:attrNameLst>
                                          <p:attrName>style.visibility</p:attrName>
                                        </p:attrNameLst>
                                      </p:cBhvr>
                                      <p:to>
                                        <p:strVal val="visible"/>
                                      </p:to>
                                    </p:set>
                                    <p:animEffect transition="in" filter="fade">
                                      <p:cBhvr>
                                        <p:cTn id="17" dur="500"/>
                                        <p:tgtEl>
                                          <p:spTgt spid="2">
                                            <p:graphicEl>
                                              <a:dgm id="{61F246A9-3943-4AA0-B489-EA6F32E6B3BA}"/>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graphicEl>
                                              <a:dgm id="{5523C8E6-CCDC-4031-A8B5-34634565E8D9}"/>
                                            </p:graphicEl>
                                          </p:spTgt>
                                        </p:tgtEl>
                                        <p:attrNameLst>
                                          <p:attrName>style.visibility</p:attrName>
                                        </p:attrNameLst>
                                      </p:cBhvr>
                                      <p:to>
                                        <p:strVal val="visible"/>
                                      </p:to>
                                    </p:set>
                                    <p:animEffect transition="in" filter="fade">
                                      <p:cBhvr>
                                        <p:cTn id="22" dur="500"/>
                                        <p:tgtEl>
                                          <p:spTgt spid="2">
                                            <p:graphicEl>
                                              <a:dgm id="{5523C8E6-CCDC-4031-A8B5-34634565E8D9}"/>
                                            </p:graphic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
                                            <p:graphicEl>
                                              <a:dgm id="{F0566B5F-A9C3-4786-821C-519C7F7DB0CC}"/>
                                            </p:graphicEl>
                                          </p:spTgt>
                                        </p:tgtEl>
                                        <p:attrNameLst>
                                          <p:attrName>style.visibility</p:attrName>
                                        </p:attrNameLst>
                                      </p:cBhvr>
                                      <p:to>
                                        <p:strVal val="visible"/>
                                      </p:to>
                                    </p:set>
                                    <p:animEffect transition="in" filter="fade">
                                      <p:cBhvr>
                                        <p:cTn id="25" dur="500"/>
                                        <p:tgtEl>
                                          <p:spTgt spid="2">
                                            <p:graphicEl>
                                              <a:dgm id="{F0566B5F-A9C3-4786-821C-519C7F7DB0CC}"/>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graphicEl>
                                              <a:dgm id="{6A210508-DCFC-4104-A362-5D7B835875EC}"/>
                                            </p:graphicEl>
                                          </p:spTgt>
                                        </p:tgtEl>
                                        <p:attrNameLst>
                                          <p:attrName>style.visibility</p:attrName>
                                        </p:attrNameLst>
                                      </p:cBhvr>
                                      <p:to>
                                        <p:strVal val="visible"/>
                                      </p:to>
                                    </p:set>
                                    <p:animEffect transition="in" filter="fade">
                                      <p:cBhvr>
                                        <p:cTn id="30" dur="500"/>
                                        <p:tgtEl>
                                          <p:spTgt spid="2">
                                            <p:graphicEl>
                                              <a:dgm id="{6A210508-DCFC-4104-A362-5D7B835875EC}"/>
                                            </p:graphic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
                                            <p:graphicEl>
                                              <a:dgm id="{AEC3B771-0AA8-4C39-BF2B-978CE6284DDB}"/>
                                            </p:graphicEl>
                                          </p:spTgt>
                                        </p:tgtEl>
                                        <p:attrNameLst>
                                          <p:attrName>style.visibility</p:attrName>
                                        </p:attrNameLst>
                                      </p:cBhvr>
                                      <p:to>
                                        <p:strVal val="visible"/>
                                      </p:to>
                                    </p:set>
                                    <p:animEffect transition="in" filter="fade">
                                      <p:cBhvr>
                                        <p:cTn id="33" dur="500"/>
                                        <p:tgtEl>
                                          <p:spTgt spid="2">
                                            <p:graphicEl>
                                              <a:dgm id="{AEC3B771-0AA8-4C39-BF2B-978CE6284DDB}"/>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graphicEl>
                                              <a:dgm id="{C86C34C6-3D41-4588-BA44-2300EA90431A}"/>
                                            </p:graphicEl>
                                          </p:spTgt>
                                        </p:tgtEl>
                                        <p:attrNameLst>
                                          <p:attrName>style.visibility</p:attrName>
                                        </p:attrNameLst>
                                      </p:cBhvr>
                                      <p:to>
                                        <p:strVal val="visible"/>
                                      </p:to>
                                    </p:set>
                                    <p:animEffect transition="in" filter="fade">
                                      <p:cBhvr>
                                        <p:cTn id="38" dur="500"/>
                                        <p:tgtEl>
                                          <p:spTgt spid="2">
                                            <p:graphicEl>
                                              <a:dgm id="{C86C34C6-3D41-4588-BA44-2300EA90431A}"/>
                                            </p:graphic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
                                            <p:graphicEl>
                                              <a:dgm id="{347531D9-7A37-43AB-9FC4-59B6C614C3ED}"/>
                                            </p:graphicEl>
                                          </p:spTgt>
                                        </p:tgtEl>
                                        <p:attrNameLst>
                                          <p:attrName>style.visibility</p:attrName>
                                        </p:attrNameLst>
                                      </p:cBhvr>
                                      <p:to>
                                        <p:strVal val="visible"/>
                                      </p:to>
                                    </p:set>
                                    <p:animEffect transition="in" filter="fade">
                                      <p:cBhvr>
                                        <p:cTn id="41" dur="500"/>
                                        <p:tgtEl>
                                          <p:spTgt spid="2">
                                            <p:graphicEl>
                                              <a:dgm id="{347531D9-7A37-43AB-9FC4-59B6C614C3ED}"/>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
                                            <p:graphicEl>
                                              <a:dgm id="{07D6047F-871C-41B2-BC1A-6B667D09AD90}"/>
                                            </p:graphicEl>
                                          </p:spTgt>
                                        </p:tgtEl>
                                        <p:attrNameLst>
                                          <p:attrName>style.visibility</p:attrName>
                                        </p:attrNameLst>
                                      </p:cBhvr>
                                      <p:to>
                                        <p:strVal val="visible"/>
                                      </p:to>
                                    </p:set>
                                    <p:animEffect transition="in" filter="fade">
                                      <p:cBhvr>
                                        <p:cTn id="46" dur="500"/>
                                        <p:tgtEl>
                                          <p:spTgt spid="2">
                                            <p:graphicEl>
                                              <a:dgm id="{07D6047F-871C-41B2-BC1A-6B667D09AD90}"/>
                                            </p:graphic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
                                            <p:graphicEl>
                                              <a:dgm id="{D4646B54-517C-46BC-9AD7-1E7F3FFDC644}"/>
                                            </p:graphicEl>
                                          </p:spTgt>
                                        </p:tgtEl>
                                        <p:attrNameLst>
                                          <p:attrName>style.visibility</p:attrName>
                                        </p:attrNameLst>
                                      </p:cBhvr>
                                      <p:to>
                                        <p:strVal val="visible"/>
                                      </p:to>
                                    </p:set>
                                    <p:animEffect transition="in" filter="fade">
                                      <p:cBhvr>
                                        <p:cTn id="49" dur="500"/>
                                        <p:tgtEl>
                                          <p:spTgt spid="2">
                                            <p:graphicEl>
                                              <a:dgm id="{D4646B54-517C-46BC-9AD7-1E7F3FFDC64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B8282D-C964-439C-97CC-AC10FEA24691}"/>
              </a:ext>
            </a:extLst>
          </p:cNvPr>
          <p:cNvPicPr>
            <a:picLocks noChangeAspect="1"/>
          </p:cNvPicPr>
          <p:nvPr/>
        </p:nvPicPr>
        <p:blipFill rotWithShape="1">
          <a:blip r:embed="rId2">
            <a:extLst>
              <a:ext uri="{28A0092B-C50C-407E-A947-70E740481C1C}">
                <a14:useLocalDpi xmlns:a14="http://schemas.microsoft.com/office/drawing/2010/main" val="0"/>
              </a:ext>
            </a:extLst>
          </a:blip>
          <a:srcRect l="5373" t="7542" r="6754" b="4653"/>
          <a:stretch/>
        </p:blipFill>
        <p:spPr>
          <a:xfrm>
            <a:off x="388961" y="368491"/>
            <a:ext cx="16070240" cy="9027995"/>
          </a:xfrm>
          <a:prstGeom prst="rect">
            <a:avLst/>
          </a:prstGeom>
          <a:ln>
            <a:noFill/>
          </a:ln>
          <a:effectLst>
            <a:softEdge rad="112500"/>
          </a:effectLst>
        </p:spPr>
      </p:pic>
    </p:spTree>
    <p:extLst>
      <p:ext uri="{BB962C8B-B14F-4D97-AF65-F5344CB8AC3E}">
        <p14:creationId xmlns:p14="http://schemas.microsoft.com/office/powerpoint/2010/main" val="31268476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0133B8-2629-4196-B2AE-DC72B74E9097}"/>
              </a:ext>
            </a:extLst>
          </p:cNvPr>
          <p:cNvPicPr>
            <a:picLocks noChangeAspect="1"/>
          </p:cNvPicPr>
          <p:nvPr/>
        </p:nvPicPr>
        <p:blipFill rotWithShape="1">
          <a:blip r:embed="rId2">
            <a:extLst>
              <a:ext uri="{28A0092B-C50C-407E-A947-70E740481C1C}">
                <a14:useLocalDpi xmlns:a14="http://schemas.microsoft.com/office/drawing/2010/main" val="0"/>
              </a:ext>
            </a:extLst>
          </a:blip>
          <a:srcRect l="6045" t="8537" r="8321" b="5650"/>
          <a:stretch/>
        </p:blipFill>
        <p:spPr>
          <a:xfrm>
            <a:off x="533400" y="266700"/>
            <a:ext cx="17221199" cy="10020300"/>
          </a:xfrm>
          <a:prstGeom prst="rect">
            <a:avLst/>
          </a:prstGeom>
          <a:ln>
            <a:noFill/>
          </a:ln>
          <a:effectLst>
            <a:softEdge rad="112500"/>
          </a:effectLst>
        </p:spPr>
      </p:pic>
    </p:spTree>
    <p:extLst>
      <p:ext uri="{BB962C8B-B14F-4D97-AF65-F5344CB8AC3E}">
        <p14:creationId xmlns:p14="http://schemas.microsoft.com/office/powerpoint/2010/main" val="19659129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BEE858-8D47-4A60-8737-5B965A66E8B7}"/>
              </a:ext>
            </a:extLst>
          </p:cNvPr>
          <p:cNvPicPr>
            <a:picLocks noChangeAspect="1"/>
          </p:cNvPicPr>
          <p:nvPr/>
        </p:nvPicPr>
        <p:blipFill rotWithShape="1">
          <a:blip r:embed="rId2">
            <a:extLst>
              <a:ext uri="{28A0092B-C50C-407E-A947-70E740481C1C}">
                <a14:useLocalDpi xmlns:a14="http://schemas.microsoft.com/office/drawing/2010/main" val="0"/>
              </a:ext>
            </a:extLst>
          </a:blip>
          <a:srcRect l="4925" t="7342" r="6194"/>
          <a:stretch/>
        </p:blipFill>
        <p:spPr>
          <a:xfrm>
            <a:off x="552734" y="379981"/>
            <a:ext cx="17125666" cy="9907019"/>
          </a:xfrm>
          <a:prstGeom prst="rect">
            <a:avLst/>
          </a:prstGeom>
          <a:ln>
            <a:noFill/>
          </a:ln>
          <a:effectLst>
            <a:softEdge rad="112500"/>
          </a:effectLst>
        </p:spPr>
      </p:pic>
    </p:spTree>
    <p:extLst>
      <p:ext uri="{BB962C8B-B14F-4D97-AF65-F5344CB8AC3E}">
        <p14:creationId xmlns:p14="http://schemas.microsoft.com/office/powerpoint/2010/main" val="26319681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E2728A-E464-4F53-9D6B-22B87401E3B9}"/>
              </a:ext>
            </a:extLst>
          </p:cNvPr>
          <p:cNvPicPr>
            <a:picLocks noChangeAspect="1"/>
          </p:cNvPicPr>
          <p:nvPr/>
        </p:nvPicPr>
        <p:blipFill>
          <a:blip r:embed="rId2"/>
          <a:stretch>
            <a:fillRect/>
          </a:stretch>
        </p:blipFill>
        <p:spPr>
          <a:xfrm>
            <a:off x="762000" y="103667"/>
            <a:ext cx="17221199" cy="9525000"/>
          </a:xfrm>
          <a:prstGeom prst="rect">
            <a:avLst/>
          </a:prstGeom>
          <a:ln>
            <a:noFill/>
          </a:ln>
          <a:effectLst>
            <a:softEdge rad="112500"/>
          </a:effectLst>
        </p:spPr>
      </p:pic>
    </p:spTree>
    <p:extLst>
      <p:ext uri="{BB962C8B-B14F-4D97-AF65-F5344CB8AC3E}">
        <p14:creationId xmlns:p14="http://schemas.microsoft.com/office/powerpoint/2010/main" val="74924276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7EFF7D-5A8E-4B77-BF4B-0F63D8994F7E}"/>
              </a:ext>
            </a:extLst>
          </p:cNvPr>
          <p:cNvPicPr>
            <a:picLocks noChangeAspect="1"/>
          </p:cNvPicPr>
          <p:nvPr/>
        </p:nvPicPr>
        <p:blipFill rotWithShape="1">
          <a:blip r:embed="rId2">
            <a:extLst>
              <a:ext uri="{28A0092B-C50C-407E-A947-70E740481C1C}">
                <a14:useLocalDpi xmlns:a14="http://schemas.microsoft.com/office/drawing/2010/main" val="0"/>
              </a:ext>
            </a:extLst>
          </a:blip>
          <a:srcRect l="8307" t="9211" r="8500" b="12597"/>
          <a:stretch/>
        </p:blipFill>
        <p:spPr>
          <a:xfrm>
            <a:off x="457201" y="266700"/>
            <a:ext cx="17830799" cy="9528341"/>
          </a:xfrm>
          <a:prstGeom prst="rect">
            <a:avLst/>
          </a:prstGeom>
          <a:ln>
            <a:noFill/>
          </a:ln>
          <a:effectLst>
            <a:softEdge rad="112500"/>
          </a:effectLst>
        </p:spPr>
      </p:pic>
    </p:spTree>
    <p:extLst>
      <p:ext uri="{BB962C8B-B14F-4D97-AF65-F5344CB8AC3E}">
        <p14:creationId xmlns:p14="http://schemas.microsoft.com/office/powerpoint/2010/main" val="397409172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02C778-6CA7-49E2-BC3A-D3146EE30467}"/>
              </a:ext>
            </a:extLst>
          </p:cNvPr>
          <p:cNvPicPr>
            <a:picLocks noChangeAspect="1"/>
          </p:cNvPicPr>
          <p:nvPr/>
        </p:nvPicPr>
        <p:blipFill rotWithShape="1">
          <a:blip r:embed="rId2">
            <a:extLst>
              <a:ext uri="{28A0092B-C50C-407E-A947-70E740481C1C}">
                <a14:useLocalDpi xmlns:a14="http://schemas.microsoft.com/office/drawing/2010/main" val="0"/>
              </a:ext>
            </a:extLst>
          </a:blip>
          <a:srcRect l="4731" t="7775" r="3539" b="12186"/>
          <a:stretch/>
        </p:blipFill>
        <p:spPr>
          <a:xfrm>
            <a:off x="190500" y="266700"/>
            <a:ext cx="17907000" cy="9753600"/>
          </a:xfrm>
          <a:prstGeom prst="rect">
            <a:avLst/>
          </a:prstGeom>
          <a:ln>
            <a:noFill/>
          </a:ln>
          <a:effectLst>
            <a:softEdge rad="112500"/>
          </a:effectLst>
        </p:spPr>
      </p:pic>
    </p:spTree>
    <p:extLst>
      <p:ext uri="{BB962C8B-B14F-4D97-AF65-F5344CB8AC3E}">
        <p14:creationId xmlns:p14="http://schemas.microsoft.com/office/powerpoint/2010/main" val="262858096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0BEF40-EF97-41D5-819E-F294620DAA8E}"/>
              </a:ext>
            </a:extLst>
          </p:cNvPr>
          <p:cNvPicPr>
            <a:picLocks noChangeAspect="1"/>
          </p:cNvPicPr>
          <p:nvPr/>
        </p:nvPicPr>
        <p:blipFill rotWithShape="1">
          <a:blip r:embed="rId2">
            <a:extLst>
              <a:ext uri="{28A0092B-C50C-407E-A947-70E740481C1C}">
                <a14:useLocalDpi xmlns:a14="http://schemas.microsoft.com/office/drawing/2010/main" val="0"/>
              </a:ext>
            </a:extLst>
          </a:blip>
          <a:srcRect l="8077" t="7980" r="12077" b="23679"/>
          <a:stretch/>
        </p:blipFill>
        <p:spPr>
          <a:xfrm>
            <a:off x="1477107" y="822960"/>
            <a:ext cx="14602266" cy="7026813"/>
          </a:xfrm>
          <a:prstGeom prst="rect">
            <a:avLst/>
          </a:prstGeom>
          <a:ln>
            <a:noFill/>
          </a:ln>
          <a:effectLst>
            <a:softEdge rad="112500"/>
          </a:effectLst>
        </p:spPr>
      </p:pic>
    </p:spTree>
    <p:extLst>
      <p:ext uri="{BB962C8B-B14F-4D97-AF65-F5344CB8AC3E}">
        <p14:creationId xmlns:p14="http://schemas.microsoft.com/office/powerpoint/2010/main" val="28862557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05BF06-4733-41A2-A963-EB13002C7D7A}"/>
              </a:ext>
            </a:extLst>
          </p:cNvPr>
          <p:cNvPicPr>
            <a:picLocks noChangeAspect="1"/>
          </p:cNvPicPr>
          <p:nvPr/>
        </p:nvPicPr>
        <p:blipFill rotWithShape="1">
          <a:blip r:embed="rId2">
            <a:extLst>
              <a:ext uri="{28A0092B-C50C-407E-A947-70E740481C1C}">
                <a14:useLocalDpi xmlns:a14="http://schemas.microsoft.com/office/drawing/2010/main" val="0"/>
              </a:ext>
            </a:extLst>
          </a:blip>
          <a:srcRect l="7384" t="9758" r="8616" b="17460"/>
          <a:stretch/>
        </p:blipFill>
        <p:spPr>
          <a:xfrm>
            <a:off x="304800" y="800100"/>
            <a:ext cx="17050085" cy="8991600"/>
          </a:xfrm>
          <a:prstGeom prst="rect">
            <a:avLst/>
          </a:prstGeom>
          <a:ln>
            <a:noFill/>
          </a:ln>
          <a:effectLst>
            <a:softEdge rad="112500"/>
          </a:effectLst>
        </p:spPr>
      </p:pic>
    </p:spTree>
    <p:extLst>
      <p:ext uri="{BB962C8B-B14F-4D97-AF65-F5344CB8AC3E}">
        <p14:creationId xmlns:p14="http://schemas.microsoft.com/office/powerpoint/2010/main" val="20397164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D06625-CDC2-4783-9007-DB6E22E6F4A0}"/>
              </a:ext>
            </a:extLst>
          </p:cNvPr>
          <p:cNvPicPr>
            <a:picLocks noChangeAspect="1"/>
          </p:cNvPicPr>
          <p:nvPr/>
        </p:nvPicPr>
        <p:blipFill rotWithShape="1">
          <a:blip r:embed="rId2">
            <a:extLst>
              <a:ext uri="{28A0092B-C50C-407E-A947-70E740481C1C}">
                <a14:useLocalDpi xmlns:a14="http://schemas.microsoft.com/office/drawing/2010/main" val="0"/>
              </a:ext>
            </a:extLst>
          </a:blip>
          <a:srcRect l="8654" t="10031" r="12307" b="7261"/>
          <a:stretch/>
        </p:blipFill>
        <p:spPr>
          <a:xfrm>
            <a:off x="1582616" y="1033977"/>
            <a:ext cx="14454555" cy="8503920"/>
          </a:xfrm>
          <a:prstGeom prst="rect">
            <a:avLst/>
          </a:prstGeom>
          <a:ln>
            <a:noFill/>
          </a:ln>
          <a:effectLst>
            <a:softEdge rad="112500"/>
          </a:effectLst>
        </p:spPr>
      </p:pic>
    </p:spTree>
    <p:extLst>
      <p:ext uri="{BB962C8B-B14F-4D97-AF65-F5344CB8AC3E}">
        <p14:creationId xmlns:p14="http://schemas.microsoft.com/office/powerpoint/2010/main" val="421458502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4E0682-58CE-42F4-9B48-FF683B7A4CBE}"/>
              </a:ext>
            </a:extLst>
          </p:cNvPr>
          <p:cNvPicPr>
            <a:picLocks noChangeAspect="1"/>
          </p:cNvPicPr>
          <p:nvPr/>
        </p:nvPicPr>
        <p:blipFill rotWithShape="1">
          <a:blip r:embed="rId2">
            <a:extLst>
              <a:ext uri="{28A0092B-C50C-407E-A947-70E740481C1C}">
                <a14:useLocalDpi xmlns:a14="http://schemas.microsoft.com/office/drawing/2010/main" val="0"/>
              </a:ext>
            </a:extLst>
          </a:blip>
          <a:srcRect l="10731" t="10442" r="8039" b="12802"/>
          <a:stretch/>
        </p:blipFill>
        <p:spPr>
          <a:xfrm>
            <a:off x="1962442" y="1076179"/>
            <a:ext cx="14855486" cy="7891976"/>
          </a:xfrm>
          <a:prstGeom prst="rect">
            <a:avLst/>
          </a:prstGeom>
          <a:ln>
            <a:noFill/>
          </a:ln>
          <a:effectLst>
            <a:softEdge rad="112500"/>
          </a:effectLst>
        </p:spPr>
      </p:pic>
    </p:spTree>
    <p:extLst>
      <p:ext uri="{BB962C8B-B14F-4D97-AF65-F5344CB8AC3E}">
        <p14:creationId xmlns:p14="http://schemas.microsoft.com/office/powerpoint/2010/main" val="32888346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1757</TotalTime>
  <Words>1649</Words>
  <Application>Microsoft Office PowerPoint</Application>
  <PresentationFormat>Custom</PresentationFormat>
  <Paragraphs>399</Paragraphs>
  <Slides>160</Slides>
  <Notes>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160</vt:i4>
      </vt:variant>
    </vt:vector>
  </HeadingPairs>
  <TitlesOfParts>
    <vt:vector size="168" baseType="lpstr">
      <vt:lpstr>Calibri</vt:lpstr>
      <vt:lpstr>DM Sans Bold</vt:lpstr>
      <vt:lpstr>Nobile</vt:lpstr>
      <vt:lpstr>Times New Roman</vt:lpstr>
      <vt:lpstr>Arial</vt:lpstr>
      <vt:lpstr>Corben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Pacific BD</cp:lastModifiedBy>
  <cp:revision>14</cp:revision>
  <dcterms:created xsi:type="dcterms:W3CDTF">2006-08-16T00:00:00Z</dcterms:created>
  <dcterms:modified xsi:type="dcterms:W3CDTF">2025-09-01T08:37:45Z</dcterms:modified>
  <dc:identifier>DAGtBlAALXg</dc:identifier>
</cp:coreProperties>
</file>